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91" r:id="rId2"/>
    <p:sldMasterId id="2147483694" r:id="rId3"/>
  </p:sldMasterIdLst>
  <p:sldIdLst>
    <p:sldId id="269" r:id="rId4"/>
    <p:sldId id="270" r:id="rId5"/>
    <p:sldId id="274" r:id="rId6"/>
    <p:sldId id="275" r:id="rId7"/>
    <p:sldId id="276" r:id="rId8"/>
    <p:sldId id="258" r:id="rId9"/>
    <p:sldId id="277" r:id="rId10"/>
    <p:sldId id="268" r:id="rId11"/>
    <p:sldId id="261" r:id="rId12"/>
    <p:sldId id="260" r:id="rId13"/>
    <p:sldId id="262" r:id="rId14"/>
    <p:sldId id="265" r:id="rId15"/>
    <p:sldId id="267" r:id="rId16"/>
    <p:sldId id="272" r:id="rId17"/>
    <p:sldId id="266"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30"/>
    <p:restoredTop sz="96281"/>
  </p:normalViewPr>
  <p:slideViewPr>
    <p:cSldViewPr snapToGrid="0" snapToObjects="1" showGuides="1">
      <p:cViewPr varScale="1">
        <p:scale>
          <a:sx n="120" d="100"/>
          <a:sy n="120" d="100"/>
        </p:scale>
        <p:origin x="192" y="3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476567" y="353000"/>
            <a:ext cx="11239200" cy="61520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a:spLocks noGrp="1"/>
          </p:cNvSpPr>
          <p:nvPr>
            <p:ph type="pic" idx="2"/>
          </p:nvPr>
        </p:nvSpPr>
        <p:spPr>
          <a:xfrm>
            <a:off x="6857133" y="371900"/>
            <a:ext cx="2919200" cy="6114400"/>
          </a:xfrm>
          <a:prstGeom prst="rect">
            <a:avLst/>
          </a:prstGeom>
          <a:noFill/>
          <a:ln>
            <a:noFill/>
          </a:ln>
        </p:spPr>
        <p:txBody>
          <a:bodyPr/>
          <a:lstStyle/>
          <a:p>
            <a:endParaRPr lang="en-US"/>
          </a:p>
        </p:txBody>
      </p:sp>
      <p:sp>
        <p:nvSpPr>
          <p:cNvPr id="11" name="Google Shape;11;p2"/>
          <p:cNvSpPr txBox="1">
            <a:spLocks noGrp="1"/>
          </p:cNvSpPr>
          <p:nvPr>
            <p:ph type="ctrTitle"/>
          </p:nvPr>
        </p:nvSpPr>
        <p:spPr>
          <a:xfrm>
            <a:off x="476333" y="353000"/>
            <a:ext cx="6368000" cy="4786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667"/>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2" name="Google Shape;12;p2"/>
          <p:cNvSpPr txBox="1">
            <a:spLocks noGrp="1"/>
          </p:cNvSpPr>
          <p:nvPr>
            <p:ph type="subTitle" idx="1"/>
          </p:nvPr>
        </p:nvSpPr>
        <p:spPr>
          <a:xfrm>
            <a:off x="476333" y="5139367"/>
            <a:ext cx="6368000" cy="13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267"/>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Tree>
    <p:extLst>
      <p:ext uri="{BB962C8B-B14F-4D97-AF65-F5344CB8AC3E}">
        <p14:creationId xmlns:p14="http://schemas.microsoft.com/office/powerpoint/2010/main" val="2773674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Tree>
    <p:extLst>
      <p:ext uri="{BB962C8B-B14F-4D97-AF65-F5344CB8AC3E}">
        <p14:creationId xmlns:p14="http://schemas.microsoft.com/office/powerpoint/2010/main" val="610165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62"/>
        <p:cNvGrpSpPr/>
        <p:nvPr/>
      </p:nvGrpSpPr>
      <p:grpSpPr>
        <a:xfrm>
          <a:off x="0" y="0"/>
          <a:ext cx="0" cy="0"/>
          <a:chOff x="0" y="0"/>
          <a:chExt cx="0" cy="0"/>
        </a:xfrm>
      </p:grpSpPr>
      <p:sp>
        <p:nvSpPr>
          <p:cNvPr id="63" name="Google Shape;63;p1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13"/>
          <p:cNvSpPr txBox="1">
            <a:spLocks noGrp="1"/>
          </p:cNvSpPr>
          <p:nvPr>
            <p:ph type="title" hasCustomPrompt="1"/>
          </p:nvPr>
        </p:nvSpPr>
        <p:spPr>
          <a:xfrm>
            <a:off x="9534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subTitle" idx="1"/>
          </p:nvPr>
        </p:nvSpPr>
        <p:spPr>
          <a:xfrm>
            <a:off x="1963967" y="2160480"/>
            <a:ext cx="39360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66" name="Google Shape;66;p13"/>
          <p:cNvSpPr txBox="1">
            <a:spLocks noGrp="1"/>
          </p:cNvSpPr>
          <p:nvPr>
            <p:ph type="subTitle" idx="2"/>
          </p:nvPr>
        </p:nvSpPr>
        <p:spPr>
          <a:xfrm>
            <a:off x="1964000" y="135736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67" name="Google Shape;67;p13"/>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68" name="Google Shape;68;p13"/>
          <p:cNvSpPr txBox="1">
            <a:spLocks noGrp="1"/>
          </p:cNvSpPr>
          <p:nvPr>
            <p:ph type="title" idx="3" hasCustomPrompt="1"/>
          </p:nvPr>
        </p:nvSpPr>
        <p:spPr>
          <a:xfrm>
            <a:off x="9534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subTitle" idx="4"/>
          </p:nvPr>
        </p:nvSpPr>
        <p:spPr>
          <a:xfrm>
            <a:off x="1964000" y="3825576"/>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0" name="Google Shape;70;p13"/>
          <p:cNvSpPr txBox="1">
            <a:spLocks noGrp="1"/>
          </p:cNvSpPr>
          <p:nvPr>
            <p:ph type="subTitle" idx="5"/>
          </p:nvPr>
        </p:nvSpPr>
        <p:spPr>
          <a:xfrm>
            <a:off x="1964000" y="301965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1" name="Google Shape;71;p13"/>
          <p:cNvSpPr txBox="1">
            <a:spLocks noGrp="1"/>
          </p:cNvSpPr>
          <p:nvPr>
            <p:ph type="title" idx="6" hasCustomPrompt="1"/>
          </p:nvPr>
        </p:nvSpPr>
        <p:spPr>
          <a:xfrm>
            <a:off x="9534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2" name="Google Shape;72;p13"/>
          <p:cNvSpPr txBox="1">
            <a:spLocks noGrp="1"/>
          </p:cNvSpPr>
          <p:nvPr>
            <p:ph type="subTitle" idx="7"/>
          </p:nvPr>
        </p:nvSpPr>
        <p:spPr>
          <a:xfrm>
            <a:off x="1964000" y="5496257"/>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3" name="Google Shape;73;p13"/>
          <p:cNvSpPr txBox="1">
            <a:spLocks noGrp="1"/>
          </p:cNvSpPr>
          <p:nvPr>
            <p:ph type="subTitle" idx="8"/>
          </p:nvPr>
        </p:nvSpPr>
        <p:spPr>
          <a:xfrm>
            <a:off x="1964000" y="4698497"/>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4" name="Google Shape;74;p13"/>
          <p:cNvSpPr txBox="1">
            <a:spLocks noGrp="1"/>
          </p:cNvSpPr>
          <p:nvPr>
            <p:ph type="title" idx="9" hasCustomPrompt="1"/>
          </p:nvPr>
        </p:nvSpPr>
        <p:spPr>
          <a:xfrm>
            <a:off x="62995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 name="Google Shape;75;p13"/>
          <p:cNvSpPr txBox="1">
            <a:spLocks noGrp="1"/>
          </p:cNvSpPr>
          <p:nvPr>
            <p:ph type="subTitle" idx="13"/>
          </p:nvPr>
        </p:nvSpPr>
        <p:spPr>
          <a:xfrm>
            <a:off x="7310767" y="2160879"/>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6" name="Google Shape;76;p13"/>
          <p:cNvSpPr txBox="1">
            <a:spLocks noGrp="1"/>
          </p:cNvSpPr>
          <p:nvPr>
            <p:ph type="subTitle" idx="14"/>
          </p:nvPr>
        </p:nvSpPr>
        <p:spPr>
          <a:xfrm>
            <a:off x="7314967" y="1357533"/>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7" name="Google Shape;77;p13"/>
          <p:cNvSpPr txBox="1">
            <a:spLocks noGrp="1"/>
          </p:cNvSpPr>
          <p:nvPr>
            <p:ph type="title" idx="15" hasCustomPrompt="1"/>
          </p:nvPr>
        </p:nvSpPr>
        <p:spPr>
          <a:xfrm>
            <a:off x="62995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8" name="Google Shape;78;p13"/>
          <p:cNvSpPr txBox="1">
            <a:spLocks noGrp="1"/>
          </p:cNvSpPr>
          <p:nvPr>
            <p:ph type="subTitle" idx="16"/>
          </p:nvPr>
        </p:nvSpPr>
        <p:spPr>
          <a:xfrm>
            <a:off x="7310600" y="3829067"/>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9" name="Google Shape;79;p13"/>
          <p:cNvSpPr txBox="1">
            <a:spLocks noGrp="1"/>
          </p:cNvSpPr>
          <p:nvPr>
            <p:ph type="subTitle" idx="17"/>
          </p:nvPr>
        </p:nvSpPr>
        <p:spPr>
          <a:xfrm>
            <a:off x="7314967" y="3022497"/>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0" name="Google Shape;80;p13"/>
          <p:cNvSpPr txBox="1">
            <a:spLocks noGrp="1"/>
          </p:cNvSpPr>
          <p:nvPr>
            <p:ph type="title" idx="18" hasCustomPrompt="1"/>
          </p:nvPr>
        </p:nvSpPr>
        <p:spPr>
          <a:xfrm>
            <a:off x="62995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1" name="Google Shape;81;p13"/>
          <p:cNvSpPr txBox="1">
            <a:spLocks noGrp="1"/>
          </p:cNvSpPr>
          <p:nvPr>
            <p:ph type="subTitle" idx="19"/>
          </p:nvPr>
        </p:nvSpPr>
        <p:spPr>
          <a:xfrm>
            <a:off x="7310933" y="5497255"/>
            <a:ext cx="39192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82" name="Google Shape;82;p13"/>
          <p:cNvSpPr txBox="1">
            <a:spLocks noGrp="1"/>
          </p:cNvSpPr>
          <p:nvPr>
            <p:ph type="subTitle" idx="20"/>
          </p:nvPr>
        </p:nvSpPr>
        <p:spPr>
          <a:xfrm>
            <a:off x="7310933" y="4698497"/>
            <a:ext cx="39192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3" name="Google Shape;83;p13"/>
          <p:cNvSpPr txBox="1">
            <a:spLocks noGrp="1"/>
          </p:cNvSpPr>
          <p:nvPr>
            <p:ph type="title" idx="21"/>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578655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4"/>
        <p:cNvGrpSpPr/>
        <p:nvPr/>
      </p:nvGrpSpPr>
      <p:grpSpPr>
        <a:xfrm>
          <a:off x="0" y="0"/>
          <a:ext cx="0" cy="0"/>
          <a:chOff x="0" y="0"/>
          <a:chExt cx="0" cy="0"/>
        </a:xfrm>
      </p:grpSpPr>
      <p:sp>
        <p:nvSpPr>
          <p:cNvPr id="85" name="Google Shape;85;p1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86" name="Google Shape;86;p14"/>
          <p:cNvCxnSpPr/>
          <p:nvPr/>
        </p:nvCxnSpPr>
        <p:spPr>
          <a:xfrm rot="5400000">
            <a:off x="8727733"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7" name="Google Shape;87;p14"/>
          <p:cNvSpPr txBox="1">
            <a:spLocks noGrp="1"/>
          </p:cNvSpPr>
          <p:nvPr>
            <p:ph type="subTitle" idx="1"/>
          </p:nvPr>
        </p:nvSpPr>
        <p:spPr>
          <a:xfrm>
            <a:off x="1651000" y="713333"/>
            <a:ext cx="8890000" cy="198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r>
              <a:rPr lang="en-US"/>
              <a:t>Click to edit Master subtitle style</a:t>
            </a:r>
            <a:endParaRPr/>
          </a:p>
        </p:txBody>
      </p:sp>
      <p:cxnSp>
        <p:nvCxnSpPr>
          <p:cNvPr id="88" name="Google Shape;88;p14"/>
          <p:cNvCxnSpPr/>
          <p:nvPr/>
        </p:nvCxnSpPr>
        <p:spPr>
          <a:xfrm rot="5400000">
            <a:off x="-1557349"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9" name="Google Shape;89;p14"/>
          <p:cNvSpPr>
            <a:spLocks noGrp="1"/>
          </p:cNvSpPr>
          <p:nvPr>
            <p:ph type="pic" idx="2"/>
          </p:nvPr>
        </p:nvSpPr>
        <p:spPr>
          <a:xfrm>
            <a:off x="-127000" y="3805133"/>
            <a:ext cx="12446000" cy="3289200"/>
          </a:xfrm>
          <a:prstGeom prst="rect">
            <a:avLst/>
          </a:prstGeom>
          <a:noFill/>
          <a:ln w="28575" cap="flat" cmpd="sng">
            <a:solidFill>
              <a:schemeClr val="dk1"/>
            </a:solidFill>
            <a:prstDash val="solid"/>
            <a:round/>
            <a:headEnd type="none" w="sm" len="sm"/>
            <a:tailEnd type="none" w="sm" len="sm"/>
          </a:ln>
        </p:spPr>
      </p:sp>
      <p:sp>
        <p:nvSpPr>
          <p:cNvPr id="90" name="Google Shape;90;p14"/>
          <p:cNvSpPr txBox="1">
            <a:spLocks noGrp="1"/>
          </p:cNvSpPr>
          <p:nvPr>
            <p:ph type="title"/>
          </p:nvPr>
        </p:nvSpPr>
        <p:spPr>
          <a:xfrm>
            <a:off x="953467" y="2855033"/>
            <a:ext cx="10285200" cy="950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r" rtl="0">
              <a:spcBef>
                <a:spcPts val="0"/>
              </a:spcBef>
              <a:spcAft>
                <a:spcPts val="0"/>
              </a:spcAft>
              <a:buSzPts val="3000"/>
              <a:buNone/>
              <a:defRPr sz="4000">
                <a:highlight>
                  <a:schemeClr val="lt2"/>
                </a:highlight>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rPr lang="en-US"/>
              <a:t>Click to edit Master title style</a:t>
            </a:r>
            <a:endParaRPr/>
          </a:p>
        </p:txBody>
      </p:sp>
    </p:spTree>
    <p:extLst>
      <p:ext uri="{BB962C8B-B14F-4D97-AF65-F5344CB8AC3E}">
        <p14:creationId xmlns:p14="http://schemas.microsoft.com/office/powerpoint/2010/main" val="2928898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91"/>
        <p:cNvGrpSpPr/>
        <p:nvPr/>
      </p:nvGrpSpPr>
      <p:grpSpPr>
        <a:xfrm>
          <a:off x="0" y="0"/>
          <a:ext cx="0" cy="0"/>
          <a:chOff x="0" y="0"/>
          <a:chExt cx="0" cy="0"/>
        </a:xfrm>
      </p:grpSpPr>
      <p:sp>
        <p:nvSpPr>
          <p:cNvPr id="92" name="Google Shape;92;p1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1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94" name="Google Shape;94;p15"/>
          <p:cNvSpPr txBox="1">
            <a:spLocks noGrp="1"/>
          </p:cNvSpPr>
          <p:nvPr>
            <p:ph type="body" idx="1"/>
          </p:nvPr>
        </p:nvSpPr>
        <p:spPr>
          <a:xfrm>
            <a:off x="6651733" y="1697700"/>
            <a:ext cx="4586800" cy="41684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95" name="Google Shape;95;p15"/>
          <p:cNvSpPr>
            <a:spLocks noGrp="1"/>
          </p:cNvSpPr>
          <p:nvPr>
            <p:ph type="pic" idx="2"/>
          </p:nvPr>
        </p:nvSpPr>
        <p:spPr>
          <a:xfrm>
            <a:off x="477800" y="1357333"/>
            <a:ext cx="5737200" cy="5008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7022289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6"/>
        <p:cNvGrpSpPr/>
        <p:nvPr/>
      </p:nvGrpSpPr>
      <p:grpSpPr>
        <a:xfrm>
          <a:off x="0" y="0"/>
          <a:ext cx="0" cy="0"/>
          <a:chOff x="0" y="0"/>
          <a:chExt cx="0" cy="0"/>
        </a:xfrm>
      </p:grpSpPr>
      <p:sp>
        <p:nvSpPr>
          <p:cNvPr id="97" name="Google Shape;97;p1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98" name="Google Shape;98;p16"/>
          <p:cNvCxnSpPr/>
          <p:nvPr/>
        </p:nvCxnSpPr>
        <p:spPr>
          <a:xfrm rot="5400000">
            <a:off x="8301333" y="3430967"/>
            <a:ext cx="5874400" cy="0"/>
          </a:xfrm>
          <a:prstGeom prst="straightConnector1">
            <a:avLst/>
          </a:prstGeom>
          <a:noFill/>
          <a:ln w="28575" cap="flat" cmpd="sng">
            <a:solidFill>
              <a:schemeClr val="dk2"/>
            </a:solidFill>
            <a:prstDash val="solid"/>
            <a:round/>
            <a:headEnd type="none" w="med" len="med"/>
            <a:tailEnd type="none" w="med" len="med"/>
          </a:ln>
        </p:spPr>
      </p:cxnSp>
      <p:cxnSp>
        <p:nvCxnSpPr>
          <p:cNvPr id="99" name="Google Shape;99;p16"/>
          <p:cNvCxnSpPr/>
          <p:nvPr/>
        </p:nvCxnSpPr>
        <p:spPr>
          <a:xfrm rot="5400000">
            <a:off x="-1983733" y="3430967"/>
            <a:ext cx="5874400" cy="0"/>
          </a:xfrm>
          <a:prstGeom prst="straightConnector1">
            <a:avLst/>
          </a:prstGeom>
          <a:noFill/>
          <a:ln w="28575" cap="flat" cmpd="sng">
            <a:solidFill>
              <a:schemeClr val="dk2"/>
            </a:solidFill>
            <a:prstDash val="solid"/>
            <a:round/>
            <a:headEnd type="none" w="med" len="med"/>
            <a:tailEnd type="none" w="med" len="med"/>
          </a:ln>
        </p:spPr>
      </p:cxnSp>
      <p:sp>
        <p:nvSpPr>
          <p:cNvPr id="100" name="Google Shape;100;p16"/>
          <p:cNvSpPr>
            <a:spLocks noGrp="1"/>
          </p:cNvSpPr>
          <p:nvPr>
            <p:ph type="pic" idx="2"/>
          </p:nvPr>
        </p:nvSpPr>
        <p:spPr>
          <a:xfrm flipH="1">
            <a:off x="953465" y="4038600"/>
            <a:ext cx="4100800" cy="2336800"/>
          </a:xfrm>
          <a:prstGeom prst="rect">
            <a:avLst/>
          </a:prstGeom>
          <a:noFill/>
          <a:ln w="28575" cap="flat" cmpd="sng">
            <a:solidFill>
              <a:schemeClr val="dk1"/>
            </a:solidFill>
            <a:prstDash val="solid"/>
            <a:round/>
            <a:headEnd type="none" w="sm" len="sm"/>
            <a:tailEnd type="none" w="sm" len="sm"/>
          </a:ln>
        </p:spPr>
      </p:sp>
      <p:sp>
        <p:nvSpPr>
          <p:cNvPr id="101" name="Google Shape;101;p16"/>
          <p:cNvSpPr txBox="1">
            <a:spLocks noGrp="1"/>
          </p:cNvSpPr>
          <p:nvPr>
            <p:ph type="body" idx="1"/>
          </p:nvPr>
        </p:nvSpPr>
        <p:spPr>
          <a:xfrm>
            <a:off x="1098648" y="1636733"/>
            <a:ext cx="3484800" cy="209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400"/>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102" name="Google Shape;102;p1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094778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03"/>
        <p:cNvGrpSpPr/>
        <p:nvPr/>
      </p:nvGrpSpPr>
      <p:grpSpPr>
        <a:xfrm>
          <a:off x="0" y="0"/>
          <a:ext cx="0" cy="0"/>
          <a:chOff x="0" y="0"/>
          <a:chExt cx="0" cy="0"/>
        </a:xfrm>
      </p:grpSpPr>
      <p:cxnSp>
        <p:nvCxnSpPr>
          <p:cNvPr id="104" name="Google Shape;104;p17"/>
          <p:cNvCxnSpPr/>
          <p:nvPr/>
        </p:nvCxnSpPr>
        <p:spPr>
          <a:xfrm rot="5400000">
            <a:off x="8411133" y="3540733"/>
            <a:ext cx="5654800" cy="0"/>
          </a:xfrm>
          <a:prstGeom prst="straightConnector1">
            <a:avLst/>
          </a:prstGeom>
          <a:noFill/>
          <a:ln w="28575" cap="flat" cmpd="sng">
            <a:solidFill>
              <a:schemeClr val="dk2"/>
            </a:solidFill>
            <a:prstDash val="solid"/>
            <a:round/>
            <a:headEnd type="none" w="med" len="med"/>
            <a:tailEnd type="none" w="med" len="med"/>
          </a:ln>
        </p:spPr>
      </p:cxnSp>
      <p:cxnSp>
        <p:nvCxnSpPr>
          <p:cNvPr id="105" name="Google Shape;105;p17"/>
          <p:cNvCxnSpPr/>
          <p:nvPr/>
        </p:nvCxnSpPr>
        <p:spPr>
          <a:xfrm rot="5400000">
            <a:off x="-1873933" y="3540733"/>
            <a:ext cx="5654800" cy="0"/>
          </a:xfrm>
          <a:prstGeom prst="straightConnector1">
            <a:avLst/>
          </a:prstGeom>
          <a:noFill/>
          <a:ln w="28575" cap="flat" cmpd="sng">
            <a:solidFill>
              <a:schemeClr val="dk2"/>
            </a:solidFill>
            <a:prstDash val="solid"/>
            <a:round/>
            <a:headEnd type="none" w="med" len="med"/>
            <a:tailEnd type="none" w="med" len="med"/>
          </a:ln>
        </p:spPr>
      </p:cxnSp>
      <p:sp>
        <p:nvSpPr>
          <p:cNvPr id="106" name="Google Shape;106;p1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 name="Google Shape;107;p17"/>
          <p:cNvSpPr txBox="1">
            <a:spLocks noGrp="1"/>
          </p:cNvSpPr>
          <p:nvPr>
            <p:ph type="body" idx="1"/>
          </p:nvPr>
        </p:nvSpPr>
        <p:spPr>
          <a:xfrm>
            <a:off x="1092200" y="1642333"/>
            <a:ext cx="10007600" cy="4288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chemeClr val="lt2"/>
              </a:buClr>
              <a:buSzPts val="1400"/>
              <a:buChar char="●"/>
              <a:defRPr sz="2000"/>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108" name="Google Shape;108;p17"/>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109" name="Google Shape;109;p1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264473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10"/>
        <p:cNvGrpSpPr/>
        <p:nvPr/>
      </p:nvGrpSpPr>
      <p:grpSpPr>
        <a:xfrm>
          <a:off x="0" y="0"/>
          <a:ext cx="0" cy="0"/>
          <a:chOff x="0" y="0"/>
          <a:chExt cx="0" cy="0"/>
        </a:xfrm>
      </p:grpSpPr>
      <p:sp>
        <p:nvSpPr>
          <p:cNvPr id="111" name="Google Shape;111;p1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18"/>
          <p:cNvSpPr txBox="1">
            <a:spLocks noGrp="1"/>
          </p:cNvSpPr>
          <p:nvPr>
            <p:ph type="subTitle" idx="1"/>
          </p:nvPr>
        </p:nvSpPr>
        <p:spPr>
          <a:xfrm>
            <a:off x="957867" y="25263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3" name="Google Shape;113;p18"/>
          <p:cNvSpPr txBox="1">
            <a:spLocks noGrp="1"/>
          </p:cNvSpPr>
          <p:nvPr>
            <p:ph type="subTitle" idx="2"/>
          </p:nvPr>
        </p:nvSpPr>
        <p:spPr>
          <a:xfrm>
            <a:off x="953467" y="1562100"/>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4" name="Google Shape;114;p18"/>
          <p:cNvSpPr txBox="1">
            <a:spLocks noGrp="1"/>
          </p:cNvSpPr>
          <p:nvPr>
            <p:ph type="subTitle" idx="3"/>
          </p:nvPr>
        </p:nvSpPr>
        <p:spPr>
          <a:xfrm>
            <a:off x="957867" y="49738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5" name="Google Shape;115;p18"/>
          <p:cNvSpPr txBox="1">
            <a:spLocks noGrp="1"/>
          </p:cNvSpPr>
          <p:nvPr>
            <p:ph type="subTitle" idx="4"/>
          </p:nvPr>
        </p:nvSpPr>
        <p:spPr>
          <a:xfrm>
            <a:off x="953467" y="3907896"/>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6" name="Google Shape;116;p18"/>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1441325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117"/>
        <p:cNvGrpSpPr/>
        <p:nvPr/>
      </p:nvGrpSpPr>
      <p:grpSpPr>
        <a:xfrm>
          <a:off x="0" y="0"/>
          <a:ext cx="0" cy="0"/>
          <a:chOff x="0" y="0"/>
          <a:chExt cx="0" cy="0"/>
        </a:xfrm>
      </p:grpSpPr>
      <p:sp>
        <p:nvSpPr>
          <p:cNvPr id="118" name="Google Shape;118;p19"/>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 name="Google Shape;119;p19"/>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20" name="Google Shape;120;p19"/>
          <p:cNvSpPr txBox="1">
            <a:spLocks noGrp="1"/>
          </p:cNvSpPr>
          <p:nvPr>
            <p:ph type="body" idx="1"/>
          </p:nvPr>
        </p:nvSpPr>
        <p:spPr>
          <a:xfrm>
            <a:off x="6226640" y="1600200"/>
            <a:ext cx="5012000" cy="44068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chemeClr val="lt2"/>
              </a:buClr>
              <a:buSzPts val="1400"/>
              <a:buFont typeface="Anaheim"/>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
        <p:nvSpPr>
          <p:cNvPr id="121" name="Google Shape;121;p19"/>
          <p:cNvSpPr txBox="1">
            <a:spLocks noGrp="1"/>
          </p:cNvSpPr>
          <p:nvPr>
            <p:ph type="body" idx="2"/>
          </p:nvPr>
        </p:nvSpPr>
        <p:spPr>
          <a:xfrm>
            <a:off x="953533" y="1600200"/>
            <a:ext cx="5012000" cy="44068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chemeClr val="lt2"/>
              </a:buClr>
              <a:buSzPts val="1200"/>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Tree>
    <p:extLst>
      <p:ext uri="{BB962C8B-B14F-4D97-AF65-F5344CB8AC3E}">
        <p14:creationId xmlns:p14="http://schemas.microsoft.com/office/powerpoint/2010/main" val="9279619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32"/>
        <p:cNvGrpSpPr/>
        <p:nvPr/>
      </p:nvGrpSpPr>
      <p:grpSpPr>
        <a:xfrm>
          <a:off x="0" y="0"/>
          <a:ext cx="0" cy="0"/>
          <a:chOff x="0" y="0"/>
          <a:chExt cx="0" cy="0"/>
        </a:xfrm>
      </p:grpSpPr>
      <p:sp>
        <p:nvSpPr>
          <p:cNvPr id="133" name="Google Shape;133;p2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21"/>
          <p:cNvSpPr txBox="1">
            <a:spLocks noGrp="1"/>
          </p:cNvSpPr>
          <p:nvPr>
            <p:ph type="subTitle" idx="1"/>
          </p:nvPr>
        </p:nvSpPr>
        <p:spPr>
          <a:xfrm>
            <a:off x="4520684"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5" name="Google Shape;135;p21"/>
          <p:cNvSpPr txBox="1">
            <a:spLocks noGrp="1"/>
          </p:cNvSpPr>
          <p:nvPr>
            <p:ph type="subTitle" idx="2"/>
          </p:nvPr>
        </p:nvSpPr>
        <p:spPr>
          <a:xfrm>
            <a:off x="4514485"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6" name="Google Shape;136;p21"/>
          <p:cNvSpPr txBox="1">
            <a:spLocks noGrp="1"/>
          </p:cNvSpPr>
          <p:nvPr>
            <p:ph type="subTitle" idx="3"/>
          </p:nvPr>
        </p:nvSpPr>
        <p:spPr>
          <a:xfrm>
            <a:off x="4520684"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7" name="Google Shape;137;p21"/>
          <p:cNvSpPr txBox="1">
            <a:spLocks noGrp="1"/>
          </p:cNvSpPr>
          <p:nvPr>
            <p:ph type="subTitle" idx="4"/>
          </p:nvPr>
        </p:nvSpPr>
        <p:spPr>
          <a:xfrm>
            <a:off x="4514485"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8" name="Google Shape;138;p21"/>
          <p:cNvSpPr txBox="1">
            <a:spLocks noGrp="1"/>
          </p:cNvSpPr>
          <p:nvPr>
            <p:ph type="subTitle" idx="5"/>
          </p:nvPr>
        </p:nvSpPr>
        <p:spPr>
          <a:xfrm>
            <a:off x="1146800"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9" name="Google Shape;139;p21"/>
          <p:cNvSpPr txBox="1">
            <a:spLocks noGrp="1"/>
          </p:cNvSpPr>
          <p:nvPr>
            <p:ph type="subTitle" idx="6"/>
          </p:nvPr>
        </p:nvSpPr>
        <p:spPr>
          <a:xfrm>
            <a:off x="1140600"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0" name="Google Shape;140;p21"/>
          <p:cNvSpPr txBox="1">
            <a:spLocks noGrp="1"/>
          </p:cNvSpPr>
          <p:nvPr>
            <p:ph type="subTitle" idx="7"/>
          </p:nvPr>
        </p:nvSpPr>
        <p:spPr>
          <a:xfrm>
            <a:off x="1146800"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1" name="Google Shape;141;p21"/>
          <p:cNvSpPr txBox="1">
            <a:spLocks noGrp="1"/>
          </p:cNvSpPr>
          <p:nvPr>
            <p:ph type="subTitle" idx="8"/>
          </p:nvPr>
        </p:nvSpPr>
        <p:spPr>
          <a:xfrm>
            <a:off x="1140600"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2" name="Google Shape;142;p21"/>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43" name="Google Shape;143;p21"/>
          <p:cNvSpPr>
            <a:spLocks noGrp="1"/>
          </p:cNvSpPr>
          <p:nvPr>
            <p:ph type="pic" idx="9"/>
          </p:nvPr>
        </p:nvSpPr>
        <p:spPr>
          <a:xfrm flipH="1">
            <a:off x="8236400" y="-84033"/>
            <a:ext cx="4057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212281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44"/>
        <p:cNvGrpSpPr/>
        <p:nvPr/>
      </p:nvGrpSpPr>
      <p:grpSpPr>
        <a:xfrm>
          <a:off x="0" y="0"/>
          <a:ext cx="0" cy="0"/>
          <a:chOff x="0" y="0"/>
          <a:chExt cx="0" cy="0"/>
        </a:xfrm>
      </p:grpSpPr>
      <p:sp>
        <p:nvSpPr>
          <p:cNvPr id="145" name="Google Shape;145;p22"/>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22"/>
          <p:cNvSpPr txBox="1">
            <a:spLocks noGrp="1"/>
          </p:cNvSpPr>
          <p:nvPr>
            <p:ph type="subTitle" idx="1"/>
          </p:nvPr>
        </p:nvSpPr>
        <p:spPr>
          <a:xfrm>
            <a:off x="643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7" name="Google Shape;147;p22"/>
          <p:cNvSpPr txBox="1">
            <a:spLocks noGrp="1"/>
          </p:cNvSpPr>
          <p:nvPr>
            <p:ph type="subTitle" idx="2"/>
          </p:nvPr>
        </p:nvSpPr>
        <p:spPr>
          <a:xfrm>
            <a:off x="642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8" name="Google Shape;148;p22"/>
          <p:cNvSpPr txBox="1">
            <a:spLocks noGrp="1"/>
          </p:cNvSpPr>
          <p:nvPr>
            <p:ph type="subTitle" idx="3"/>
          </p:nvPr>
        </p:nvSpPr>
        <p:spPr>
          <a:xfrm>
            <a:off x="643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9" name="Google Shape;149;p22"/>
          <p:cNvSpPr txBox="1">
            <a:spLocks noGrp="1"/>
          </p:cNvSpPr>
          <p:nvPr>
            <p:ph type="subTitle" idx="4"/>
          </p:nvPr>
        </p:nvSpPr>
        <p:spPr>
          <a:xfrm>
            <a:off x="642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0" name="Google Shape;150;p22"/>
          <p:cNvSpPr txBox="1">
            <a:spLocks noGrp="1"/>
          </p:cNvSpPr>
          <p:nvPr>
            <p:ph type="subTitle" idx="5"/>
          </p:nvPr>
        </p:nvSpPr>
        <p:spPr>
          <a:xfrm>
            <a:off x="643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1" name="Google Shape;151;p22"/>
          <p:cNvSpPr txBox="1">
            <a:spLocks noGrp="1"/>
          </p:cNvSpPr>
          <p:nvPr>
            <p:ph type="subTitle" idx="6"/>
          </p:nvPr>
        </p:nvSpPr>
        <p:spPr>
          <a:xfrm>
            <a:off x="642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2" name="Google Shape;152;p22"/>
          <p:cNvSpPr txBox="1">
            <a:spLocks noGrp="1"/>
          </p:cNvSpPr>
          <p:nvPr>
            <p:ph type="subTitle" idx="7"/>
          </p:nvPr>
        </p:nvSpPr>
        <p:spPr>
          <a:xfrm>
            <a:off x="643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3" name="Google Shape;153;p22"/>
          <p:cNvSpPr txBox="1">
            <a:spLocks noGrp="1"/>
          </p:cNvSpPr>
          <p:nvPr>
            <p:ph type="subTitle" idx="8"/>
          </p:nvPr>
        </p:nvSpPr>
        <p:spPr>
          <a:xfrm>
            <a:off x="642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4" name="Google Shape;154;p22"/>
          <p:cNvSpPr>
            <a:spLocks noGrp="1"/>
          </p:cNvSpPr>
          <p:nvPr>
            <p:ph type="pic" idx="9"/>
          </p:nvPr>
        </p:nvSpPr>
        <p:spPr>
          <a:xfrm flipH="1">
            <a:off x="-101600" y="-84033"/>
            <a:ext cx="6020400" cy="7026000"/>
          </a:xfrm>
          <a:prstGeom prst="rect">
            <a:avLst/>
          </a:prstGeom>
          <a:noFill/>
          <a:ln w="28575" cap="flat" cmpd="sng">
            <a:solidFill>
              <a:schemeClr val="dk1"/>
            </a:solidFill>
            <a:prstDash val="solid"/>
            <a:round/>
            <a:headEnd type="none" w="sm" len="sm"/>
            <a:tailEnd type="none" w="sm" len="sm"/>
          </a:ln>
        </p:spPr>
      </p:sp>
      <p:sp>
        <p:nvSpPr>
          <p:cNvPr id="155" name="Google Shape;155;p22"/>
          <p:cNvSpPr txBox="1">
            <a:spLocks noGrp="1"/>
          </p:cNvSpPr>
          <p:nvPr>
            <p:ph type="title"/>
          </p:nvPr>
        </p:nvSpPr>
        <p:spPr>
          <a:xfrm>
            <a:off x="5918800" y="491733"/>
            <a:ext cx="57956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492584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4"/>
          <p:cNvSpPr txBox="1">
            <a:spLocks noGrp="1"/>
          </p:cNvSpPr>
          <p:nvPr>
            <p:ph type="body" idx="1"/>
          </p:nvPr>
        </p:nvSpPr>
        <p:spPr>
          <a:xfrm>
            <a:off x="960000" y="1451843"/>
            <a:ext cx="10272000" cy="522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23" name="Google Shape;23;p4"/>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24" name="Google Shape;24;p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3596099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four columns 2">
  <p:cSld name="Title and four columns 2">
    <p:spTree>
      <p:nvGrpSpPr>
        <p:cNvPr id="1" name="Shape 156"/>
        <p:cNvGrpSpPr/>
        <p:nvPr/>
      </p:nvGrpSpPr>
      <p:grpSpPr>
        <a:xfrm>
          <a:off x="0" y="0"/>
          <a:ext cx="0" cy="0"/>
          <a:chOff x="0" y="0"/>
          <a:chExt cx="0" cy="0"/>
        </a:xfrm>
      </p:grpSpPr>
      <p:sp>
        <p:nvSpPr>
          <p:cNvPr id="157" name="Google Shape;157;p2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23"/>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59" name="Google Shape;159;p23"/>
          <p:cNvSpPr>
            <a:spLocks noGrp="1"/>
          </p:cNvSpPr>
          <p:nvPr>
            <p:ph type="pic" idx="2"/>
          </p:nvPr>
        </p:nvSpPr>
        <p:spPr>
          <a:xfrm flipH="1">
            <a:off x="6096000" y="-84033"/>
            <a:ext cx="6197600" cy="7026000"/>
          </a:xfrm>
          <a:prstGeom prst="rect">
            <a:avLst/>
          </a:prstGeom>
          <a:noFill/>
          <a:ln w="28575" cap="flat" cmpd="sng">
            <a:solidFill>
              <a:schemeClr val="dk1"/>
            </a:solidFill>
            <a:prstDash val="solid"/>
            <a:round/>
            <a:headEnd type="none" w="sm" len="sm"/>
            <a:tailEnd type="none" w="sm" len="sm"/>
          </a:ln>
        </p:spPr>
      </p:sp>
      <p:sp>
        <p:nvSpPr>
          <p:cNvPr id="160" name="Google Shape;160;p23"/>
          <p:cNvSpPr txBox="1">
            <a:spLocks noGrp="1"/>
          </p:cNvSpPr>
          <p:nvPr>
            <p:ph type="subTitle" idx="1"/>
          </p:nvPr>
        </p:nvSpPr>
        <p:spPr>
          <a:xfrm>
            <a:off x="96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1" name="Google Shape;161;p23"/>
          <p:cNvSpPr txBox="1">
            <a:spLocks noGrp="1"/>
          </p:cNvSpPr>
          <p:nvPr>
            <p:ph type="subTitle" idx="3"/>
          </p:nvPr>
        </p:nvSpPr>
        <p:spPr>
          <a:xfrm>
            <a:off x="95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2" name="Google Shape;162;p23"/>
          <p:cNvSpPr txBox="1">
            <a:spLocks noGrp="1"/>
          </p:cNvSpPr>
          <p:nvPr>
            <p:ph type="subTitle" idx="4"/>
          </p:nvPr>
        </p:nvSpPr>
        <p:spPr>
          <a:xfrm>
            <a:off x="96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3" name="Google Shape;163;p23"/>
          <p:cNvSpPr txBox="1">
            <a:spLocks noGrp="1"/>
          </p:cNvSpPr>
          <p:nvPr>
            <p:ph type="subTitle" idx="5"/>
          </p:nvPr>
        </p:nvSpPr>
        <p:spPr>
          <a:xfrm>
            <a:off x="95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4" name="Google Shape;164;p23"/>
          <p:cNvSpPr txBox="1">
            <a:spLocks noGrp="1"/>
          </p:cNvSpPr>
          <p:nvPr>
            <p:ph type="subTitle" idx="6"/>
          </p:nvPr>
        </p:nvSpPr>
        <p:spPr>
          <a:xfrm>
            <a:off x="96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5" name="Google Shape;165;p23"/>
          <p:cNvSpPr txBox="1">
            <a:spLocks noGrp="1"/>
          </p:cNvSpPr>
          <p:nvPr>
            <p:ph type="subTitle" idx="7"/>
          </p:nvPr>
        </p:nvSpPr>
        <p:spPr>
          <a:xfrm>
            <a:off x="95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6" name="Google Shape;166;p23"/>
          <p:cNvSpPr txBox="1">
            <a:spLocks noGrp="1"/>
          </p:cNvSpPr>
          <p:nvPr>
            <p:ph type="subTitle" idx="8"/>
          </p:nvPr>
        </p:nvSpPr>
        <p:spPr>
          <a:xfrm>
            <a:off x="96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7" name="Google Shape;167;p23"/>
          <p:cNvSpPr txBox="1">
            <a:spLocks noGrp="1"/>
          </p:cNvSpPr>
          <p:nvPr>
            <p:ph type="subTitle" idx="9"/>
          </p:nvPr>
        </p:nvSpPr>
        <p:spPr>
          <a:xfrm>
            <a:off x="95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17203100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68"/>
        <p:cNvGrpSpPr/>
        <p:nvPr/>
      </p:nvGrpSpPr>
      <p:grpSpPr>
        <a:xfrm>
          <a:off x="0" y="0"/>
          <a:ext cx="0" cy="0"/>
          <a:chOff x="0" y="0"/>
          <a:chExt cx="0" cy="0"/>
        </a:xfrm>
      </p:grpSpPr>
      <p:sp>
        <p:nvSpPr>
          <p:cNvPr id="169" name="Google Shape;169;p2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24"/>
          <p:cNvSpPr txBox="1">
            <a:spLocks noGrp="1"/>
          </p:cNvSpPr>
          <p:nvPr>
            <p:ph type="subTitle" idx="1"/>
          </p:nvPr>
        </p:nvSpPr>
        <p:spPr>
          <a:xfrm>
            <a:off x="4018504"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1" name="Google Shape;171;p24"/>
          <p:cNvSpPr txBox="1">
            <a:spLocks noGrp="1"/>
          </p:cNvSpPr>
          <p:nvPr>
            <p:ph type="subTitle" idx="2"/>
          </p:nvPr>
        </p:nvSpPr>
        <p:spPr>
          <a:xfrm>
            <a:off x="4018504"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2" name="Google Shape;172;p24"/>
          <p:cNvSpPr txBox="1">
            <a:spLocks noGrp="1"/>
          </p:cNvSpPr>
          <p:nvPr>
            <p:ph type="subTitle" idx="3"/>
          </p:nvPr>
        </p:nvSpPr>
        <p:spPr>
          <a:xfrm>
            <a:off x="1137332"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3" name="Google Shape;173;p24"/>
          <p:cNvSpPr txBox="1">
            <a:spLocks noGrp="1"/>
          </p:cNvSpPr>
          <p:nvPr>
            <p:ph type="subTitle" idx="4"/>
          </p:nvPr>
        </p:nvSpPr>
        <p:spPr>
          <a:xfrm>
            <a:off x="1137332"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4" name="Google Shape;174;p24"/>
          <p:cNvSpPr txBox="1">
            <a:spLocks noGrp="1"/>
          </p:cNvSpPr>
          <p:nvPr>
            <p:ph type="subTitle" idx="5"/>
          </p:nvPr>
        </p:nvSpPr>
        <p:spPr>
          <a:xfrm>
            <a:off x="1137332"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5" name="Google Shape;175;p24"/>
          <p:cNvSpPr txBox="1">
            <a:spLocks noGrp="1"/>
          </p:cNvSpPr>
          <p:nvPr>
            <p:ph type="subTitle" idx="6"/>
          </p:nvPr>
        </p:nvSpPr>
        <p:spPr>
          <a:xfrm>
            <a:off x="1137332"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6" name="Google Shape;176;p24"/>
          <p:cNvSpPr txBox="1">
            <a:spLocks noGrp="1"/>
          </p:cNvSpPr>
          <p:nvPr>
            <p:ph type="subTitle" idx="7"/>
          </p:nvPr>
        </p:nvSpPr>
        <p:spPr>
          <a:xfrm>
            <a:off x="1137332"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7" name="Google Shape;177;p24"/>
          <p:cNvSpPr txBox="1">
            <a:spLocks noGrp="1"/>
          </p:cNvSpPr>
          <p:nvPr>
            <p:ph type="subTitle" idx="8"/>
          </p:nvPr>
        </p:nvSpPr>
        <p:spPr>
          <a:xfrm>
            <a:off x="1137332"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8" name="Google Shape;178;p2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79" name="Google Shape;179;p24"/>
          <p:cNvSpPr txBox="1">
            <a:spLocks noGrp="1"/>
          </p:cNvSpPr>
          <p:nvPr>
            <p:ph type="subTitle" idx="9"/>
          </p:nvPr>
        </p:nvSpPr>
        <p:spPr>
          <a:xfrm>
            <a:off x="4018504"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0" name="Google Shape;180;p24"/>
          <p:cNvSpPr txBox="1">
            <a:spLocks noGrp="1"/>
          </p:cNvSpPr>
          <p:nvPr>
            <p:ph type="subTitle" idx="13"/>
          </p:nvPr>
        </p:nvSpPr>
        <p:spPr>
          <a:xfrm>
            <a:off x="4018504"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1" name="Google Shape;181;p24"/>
          <p:cNvSpPr txBox="1">
            <a:spLocks noGrp="1"/>
          </p:cNvSpPr>
          <p:nvPr>
            <p:ph type="subTitle" idx="14"/>
          </p:nvPr>
        </p:nvSpPr>
        <p:spPr>
          <a:xfrm>
            <a:off x="4018504"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2" name="Google Shape;182;p24"/>
          <p:cNvSpPr txBox="1">
            <a:spLocks noGrp="1"/>
          </p:cNvSpPr>
          <p:nvPr>
            <p:ph type="subTitle" idx="15"/>
          </p:nvPr>
        </p:nvSpPr>
        <p:spPr>
          <a:xfrm>
            <a:off x="4018504"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3" name="Google Shape;183;p24"/>
          <p:cNvSpPr>
            <a:spLocks noGrp="1"/>
          </p:cNvSpPr>
          <p:nvPr>
            <p:ph type="pic" idx="16"/>
          </p:nvPr>
        </p:nvSpPr>
        <p:spPr>
          <a:xfrm>
            <a:off x="7188400" y="-84033"/>
            <a:ext cx="510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9043699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six columns 1">
  <p:cSld name="Title and six columns 1">
    <p:spTree>
      <p:nvGrpSpPr>
        <p:cNvPr id="1" name="Shape 184"/>
        <p:cNvGrpSpPr/>
        <p:nvPr/>
      </p:nvGrpSpPr>
      <p:grpSpPr>
        <a:xfrm>
          <a:off x="0" y="0"/>
          <a:ext cx="0" cy="0"/>
          <a:chOff x="0" y="0"/>
          <a:chExt cx="0" cy="0"/>
        </a:xfrm>
      </p:grpSpPr>
      <p:sp>
        <p:nvSpPr>
          <p:cNvPr id="185" name="Google Shape;185;p2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25"/>
          <p:cNvSpPr txBox="1">
            <a:spLocks noGrp="1"/>
          </p:cNvSpPr>
          <p:nvPr>
            <p:ph type="subTitle" idx="1"/>
          </p:nvPr>
        </p:nvSpPr>
        <p:spPr>
          <a:xfrm>
            <a:off x="4780000"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7" name="Google Shape;187;p25"/>
          <p:cNvSpPr txBox="1">
            <a:spLocks noGrp="1"/>
          </p:cNvSpPr>
          <p:nvPr>
            <p:ph type="subTitle" idx="2"/>
          </p:nvPr>
        </p:nvSpPr>
        <p:spPr>
          <a:xfrm>
            <a:off x="4780000"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8" name="Google Shape;188;p25"/>
          <p:cNvSpPr txBox="1">
            <a:spLocks noGrp="1"/>
          </p:cNvSpPr>
          <p:nvPr>
            <p:ph type="subTitle" idx="3"/>
          </p:nvPr>
        </p:nvSpPr>
        <p:spPr>
          <a:xfrm>
            <a:off x="958973"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9" name="Google Shape;189;p25"/>
          <p:cNvSpPr txBox="1">
            <a:spLocks noGrp="1"/>
          </p:cNvSpPr>
          <p:nvPr>
            <p:ph type="subTitle" idx="4"/>
          </p:nvPr>
        </p:nvSpPr>
        <p:spPr>
          <a:xfrm>
            <a:off x="958973"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0" name="Google Shape;190;p25"/>
          <p:cNvSpPr txBox="1">
            <a:spLocks noGrp="1"/>
          </p:cNvSpPr>
          <p:nvPr>
            <p:ph type="subTitle" idx="5"/>
          </p:nvPr>
        </p:nvSpPr>
        <p:spPr>
          <a:xfrm>
            <a:off x="958973"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1" name="Google Shape;191;p25"/>
          <p:cNvSpPr txBox="1">
            <a:spLocks noGrp="1"/>
          </p:cNvSpPr>
          <p:nvPr>
            <p:ph type="subTitle" idx="6"/>
          </p:nvPr>
        </p:nvSpPr>
        <p:spPr>
          <a:xfrm>
            <a:off x="958973"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2" name="Google Shape;192;p25"/>
          <p:cNvSpPr txBox="1">
            <a:spLocks noGrp="1"/>
          </p:cNvSpPr>
          <p:nvPr>
            <p:ph type="subTitle" idx="7"/>
          </p:nvPr>
        </p:nvSpPr>
        <p:spPr>
          <a:xfrm>
            <a:off x="8606536" y="53402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3" name="Google Shape;193;p25"/>
          <p:cNvSpPr txBox="1">
            <a:spLocks noGrp="1"/>
          </p:cNvSpPr>
          <p:nvPr>
            <p:ph type="subTitle" idx="8"/>
          </p:nvPr>
        </p:nvSpPr>
        <p:spPr>
          <a:xfrm>
            <a:off x="8606536" y="48459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4" name="Google Shape;194;p2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95" name="Google Shape;195;p25"/>
          <p:cNvSpPr txBox="1">
            <a:spLocks noGrp="1"/>
          </p:cNvSpPr>
          <p:nvPr>
            <p:ph type="subTitle" idx="9"/>
          </p:nvPr>
        </p:nvSpPr>
        <p:spPr>
          <a:xfrm>
            <a:off x="4780000"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6" name="Google Shape;196;p25"/>
          <p:cNvSpPr txBox="1">
            <a:spLocks noGrp="1"/>
          </p:cNvSpPr>
          <p:nvPr>
            <p:ph type="subTitle" idx="13"/>
          </p:nvPr>
        </p:nvSpPr>
        <p:spPr>
          <a:xfrm>
            <a:off x="4780000"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7" name="Google Shape;197;p25"/>
          <p:cNvSpPr txBox="1">
            <a:spLocks noGrp="1"/>
          </p:cNvSpPr>
          <p:nvPr>
            <p:ph type="subTitle" idx="14"/>
          </p:nvPr>
        </p:nvSpPr>
        <p:spPr>
          <a:xfrm>
            <a:off x="8606536" y="29805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8" name="Google Shape;198;p25"/>
          <p:cNvSpPr txBox="1">
            <a:spLocks noGrp="1"/>
          </p:cNvSpPr>
          <p:nvPr>
            <p:ph type="subTitle" idx="15"/>
          </p:nvPr>
        </p:nvSpPr>
        <p:spPr>
          <a:xfrm>
            <a:off x="8606536" y="24861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15360096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99"/>
        <p:cNvGrpSpPr/>
        <p:nvPr/>
      </p:nvGrpSpPr>
      <p:grpSpPr>
        <a:xfrm>
          <a:off x="0" y="0"/>
          <a:ext cx="0" cy="0"/>
          <a:chOff x="0" y="0"/>
          <a:chExt cx="0" cy="0"/>
        </a:xfrm>
      </p:grpSpPr>
      <p:sp>
        <p:nvSpPr>
          <p:cNvPr id="200" name="Google Shape;200;p2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201" name="Google Shape;201;p2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202" name="Google Shape;202;p2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203" name="Google Shape;203;p26"/>
          <p:cNvSpPr txBox="1">
            <a:spLocks noGrp="1"/>
          </p:cNvSpPr>
          <p:nvPr>
            <p:ph type="title" hasCustomPrompt="1"/>
          </p:nvPr>
        </p:nvSpPr>
        <p:spPr>
          <a:xfrm>
            <a:off x="1283400" y="1593941"/>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4" name="Google Shape;204;p26"/>
          <p:cNvSpPr txBox="1">
            <a:spLocks noGrp="1"/>
          </p:cNvSpPr>
          <p:nvPr>
            <p:ph type="subTitle" idx="1"/>
          </p:nvPr>
        </p:nvSpPr>
        <p:spPr>
          <a:xfrm>
            <a:off x="1283400" y="5146365"/>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5" name="Google Shape;205;p26"/>
          <p:cNvSpPr txBox="1">
            <a:spLocks noGrp="1"/>
          </p:cNvSpPr>
          <p:nvPr>
            <p:ph type="title" idx="2" hasCustomPrompt="1"/>
          </p:nvPr>
        </p:nvSpPr>
        <p:spPr>
          <a:xfrm>
            <a:off x="4711800" y="1593933"/>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6" name="Google Shape;206;p26"/>
          <p:cNvSpPr txBox="1">
            <a:spLocks noGrp="1"/>
          </p:cNvSpPr>
          <p:nvPr>
            <p:ph type="subTitle" idx="3"/>
          </p:nvPr>
        </p:nvSpPr>
        <p:spPr>
          <a:xfrm>
            <a:off x="4711800" y="5146371"/>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7" name="Google Shape;207;p26"/>
          <p:cNvSpPr txBox="1">
            <a:spLocks noGrp="1"/>
          </p:cNvSpPr>
          <p:nvPr>
            <p:ph type="title" idx="4" hasCustomPrompt="1"/>
          </p:nvPr>
        </p:nvSpPr>
        <p:spPr>
          <a:xfrm>
            <a:off x="8140251" y="1593939"/>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8" name="Google Shape;208;p26"/>
          <p:cNvSpPr txBox="1">
            <a:spLocks noGrp="1"/>
          </p:cNvSpPr>
          <p:nvPr>
            <p:ph type="subTitle" idx="5"/>
          </p:nvPr>
        </p:nvSpPr>
        <p:spPr>
          <a:xfrm>
            <a:off x="8140251" y="5146367"/>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9" name="Google Shape;209;p26"/>
          <p:cNvSpPr txBox="1">
            <a:spLocks noGrp="1"/>
          </p:cNvSpPr>
          <p:nvPr>
            <p:ph type="title" idx="6"/>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210" name="Google Shape;210;p26"/>
          <p:cNvSpPr txBox="1">
            <a:spLocks noGrp="1"/>
          </p:cNvSpPr>
          <p:nvPr>
            <p:ph type="subTitle" idx="7"/>
          </p:nvPr>
        </p:nvSpPr>
        <p:spPr>
          <a:xfrm>
            <a:off x="8140084"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1" name="Google Shape;211;p26"/>
          <p:cNvSpPr txBox="1">
            <a:spLocks noGrp="1"/>
          </p:cNvSpPr>
          <p:nvPr>
            <p:ph type="subTitle" idx="8"/>
          </p:nvPr>
        </p:nvSpPr>
        <p:spPr>
          <a:xfrm>
            <a:off x="4711800"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2" name="Google Shape;212;p26"/>
          <p:cNvSpPr txBox="1">
            <a:spLocks noGrp="1"/>
          </p:cNvSpPr>
          <p:nvPr>
            <p:ph type="subTitle" idx="9"/>
          </p:nvPr>
        </p:nvSpPr>
        <p:spPr>
          <a:xfrm>
            <a:off x="1283567"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213" name="Google Shape;213;p26"/>
          <p:cNvCxnSpPr/>
          <p:nvPr/>
        </p:nvCxnSpPr>
        <p:spPr>
          <a:xfrm rot="5400000">
            <a:off x="1871051" y="3868167"/>
            <a:ext cx="5021600" cy="0"/>
          </a:xfrm>
          <a:prstGeom prst="straightConnector1">
            <a:avLst/>
          </a:prstGeom>
          <a:noFill/>
          <a:ln w="28575" cap="flat" cmpd="sng">
            <a:solidFill>
              <a:schemeClr val="dk2"/>
            </a:solidFill>
            <a:prstDash val="solid"/>
            <a:round/>
            <a:headEnd type="none" w="med" len="med"/>
            <a:tailEnd type="none" w="med" len="med"/>
          </a:ln>
        </p:spPr>
      </p:cxnSp>
      <p:cxnSp>
        <p:nvCxnSpPr>
          <p:cNvPr id="214" name="Google Shape;214;p26"/>
          <p:cNvCxnSpPr/>
          <p:nvPr/>
        </p:nvCxnSpPr>
        <p:spPr>
          <a:xfrm rot="5400000">
            <a:off x="5299417" y="3868167"/>
            <a:ext cx="5021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23821214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15"/>
        <p:cNvGrpSpPr/>
        <p:nvPr/>
      </p:nvGrpSpPr>
      <p:grpSpPr>
        <a:xfrm>
          <a:off x="0" y="0"/>
          <a:ext cx="0" cy="0"/>
          <a:chOff x="0" y="0"/>
          <a:chExt cx="0" cy="0"/>
        </a:xfrm>
      </p:grpSpPr>
      <p:sp>
        <p:nvSpPr>
          <p:cNvPr id="216" name="Google Shape;216;p2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2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9741134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18"/>
        <p:cNvGrpSpPr/>
        <p:nvPr/>
      </p:nvGrpSpPr>
      <p:grpSpPr>
        <a:xfrm>
          <a:off x="0" y="0"/>
          <a:ext cx="0" cy="0"/>
          <a:chOff x="0" y="0"/>
          <a:chExt cx="0" cy="0"/>
        </a:xfrm>
      </p:grpSpPr>
      <p:sp>
        <p:nvSpPr>
          <p:cNvPr id="219" name="Google Shape;219;p2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 name="Google Shape;220;p28"/>
          <p:cNvSpPr txBox="1">
            <a:spLocks noGrp="1"/>
          </p:cNvSpPr>
          <p:nvPr>
            <p:ph type="ctrTitle"/>
          </p:nvPr>
        </p:nvSpPr>
        <p:spPr>
          <a:xfrm>
            <a:off x="1258267" y="304800"/>
            <a:ext cx="5257600" cy="191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110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r>
              <a:rPr lang="en-US"/>
              <a:t>Click to edit Master title style</a:t>
            </a:r>
            <a:endParaRPr/>
          </a:p>
        </p:txBody>
      </p:sp>
      <p:sp>
        <p:nvSpPr>
          <p:cNvPr id="221" name="Google Shape;221;p28"/>
          <p:cNvSpPr txBox="1">
            <a:spLocks noGrp="1"/>
          </p:cNvSpPr>
          <p:nvPr>
            <p:ph type="subTitle" idx="1"/>
          </p:nvPr>
        </p:nvSpPr>
        <p:spPr>
          <a:xfrm>
            <a:off x="953467" y="1967933"/>
            <a:ext cx="5891200" cy="15556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1333"/>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r>
              <a:rPr lang="en-US"/>
              <a:t>Click to edit Master subtitle style</a:t>
            </a:r>
            <a:endParaRPr/>
          </a:p>
        </p:txBody>
      </p:sp>
      <p:sp>
        <p:nvSpPr>
          <p:cNvPr id="222" name="Google Shape;222;p28"/>
          <p:cNvSpPr txBox="1"/>
          <p:nvPr/>
        </p:nvSpPr>
        <p:spPr>
          <a:xfrm>
            <a:off x="1262767" y="5025467"/>
            <a:ext cx="5257600" cy="6004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333">
                <a:solidFill>
                  <a:schemeClr val="dk2"/>
                </a:solidFill>
                <a:latin typeface="Roboto"/>
                <a:ea typeface="Roboto"/>
                <a:cs typeface="Roboto"/>
                <a:sym typeface="Roboto"/>
              </a:rPr>
              <a:t>CREDITS: This presentation template was created by </a:t>
            </a:r>
            <a:r>
              <a:rPr lang="en" sz="1333" b="1">
                <a:solidFill>
                  <a:schemeClr val="dk2"/>
                </a:solidFill>
                <a:uFill>
                  <a:noFill/>
                </a:u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sz="1333">
                <a:solidFill>
                  <a:schemeClr val="dk2"/>
                </a:solidFill>
                <a:latin typeface="Roboto"/>
                <a:ea typeface="Roboto"/>
                <a:cs typeface="Roboto"/>
                <a:sym typeface="Roboto"/>
              </a:rPr>
              <a:t>, and includes icons by </a:t>
            </a:r>
            <a:r>
              <a:rPr lang="en" sz="1333" b="1">
                <a:solidFill>
                  <a:schemeClr val="dk2"/>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sz="1333" b="1">
                <a:solidFill>
                  <a:schemeClr val="dk2"/>
                </a:solidFill>
                <a:latin typeface="Roboto"/>
                <a:ea typeface="Roboto"/>
                <a:cs typeface="Roboto"/>
                <a:sym typeface="Roboto"/>
              </a:rPr>
              <a:t> </a:t>
            </a:r>
            <a:r>
              <a:rPr lang="en" sz="1333">
                <a:solidFill>
                  <a:schemeClr val="dk2"/>
                </a:solidFill>
                <a:latin typeface="Roboto"/>
                <a:ea typeface="Roboto"/>
                <a:cs typeface="Roboto"/>
                <a:sym typeface="Roboto"/>
              </a:rPr>
              <a:t>and infographics &amp; images by </a:t>
            </a:r>
            <a:r>
              <a:rPr lang="en" sz="1333" b="1">
                <a:solidFill>
                  <a:schemeClr val="dk2"/>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endParaRPr sz="1333" b="1">
              <a:solidFill>
                <a:schemeClr val="dk2"/>
              </a:solidFill>
              <a:latin typeface="Roboto"/>
              <a:ea typeface="Roboto"/>
              <a:cs typeface="Roboto"/>
              <a:sym typeface="Roboto"/>
            </a:endParaRPr>
          </a:p>
        </p:txBody>
      </p:sp>
      <p:cxnSp>
        <p:nvCxnSpPr>
          <p:cNvPr id="223" name="Google Shape;223;p28"/>
          <p:cNvCxnSpPr/>
          <p:nvPr/>
        </p:nvCxnSpPr>
        <p:spPr>
          <a:xfrm rot="5400000">
            <a:off x="-1981933" y="3443400"/>
            <a:ext cx="5870800" cy="0"/>
          </a:xfrm>
          <a:prstGeom prst="straightConnector1">
            <a:avLst/>
          </a:prstGeom>
          <a:noFill/>
          <a:ln w="28575" cap="flat" cmpd="sng">
            <a:solidFill>
              <a:schemeClr val="dk2"/>
            </a:solidFill>
            <a:prstDash val="solid"/>
            <a:round/>
            <a:headEnd type="none" w="med" len="med"/>
            <a:tailEnd type="none" w="med" len="med"/>
          </a:ln>
        </p:spPr>
      </p:cxnSp>
      <p:sp>
        <p:nvSpPr>
          <p:cNvPr id="224" name="Google Shape;224;p28"/>
          <p:cNvSpPr>
            <a:spLocks noGrp="1"/>
          </p:cNvSpPr>
          <p:nvPr>
            <p:ph type="pic" idx="2"/>
          </p:nvPr>
        </p:nvSpPr>
        <p:spPr>
          <a:xfrm>
            <a:off x="6844831" y="-84033"/>
            <a:ext cx="557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0353174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25"/>
        <p:cNvGrpSpPr/>
        <p:nvPr/>
      </p:nvGrpSpPr>
      <p:grpSpPr>
        <a:xfrm>
          <a:off x="0" y="0"/>
          <a:ext cx="0" cy="0"/>
          <a:chOff x="0" y="0"/>
          <a:chExt cx="0" cy="0"/>
        </a:xfrm>
      </p:grpSpPr>
      <p:cxnSp>
        <p:nvCxnSpPr>
          <p:cNvPr id="226" name="Google Shape;226;p29"/>
          <p:cNvCxnSpPr/>
          <p:nvPr/>
        </p:nvCxnSpPr>
        <p:spPr>
          <a:xfrm>
            <a:off x="-339800" y="491767"/>
            <a:ext cx="12871600" cy="0"/>
          </a:xfrm>
          <a:prstGeom prst="straightConnector1">
            <a:avLst/>
          </a:prstGeom>
          <a:noFill/>
          <a:ln w="28575" cap="flat" cmpd="sng">
            <a:solidFill>
              <a:schemeClr val="dk2"/>
            </a:solidFill>
            <a:prstDash val="solid"/>
            <a:round/>
            <a:headEnd type="none" w="med" len="med"/>
            <a:tailEnd type="none" w="med" len="med"/>
          </a:ln>
        </p:spPr>
      </p:cxnSp>
      <p:cxnSp>
        <p:nvCxnSpPr>
          <p:cNvPr id="227" name="Google Shape;227;p29"/>
          <p:cNvCxnSpPr/>
          <p:nvPr/>
        </p:nvCxnSpPr>
        <p:spPr>
          <a:xfrm>
            <a:off x="476567" y="63661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228" name="Google Shape;228;p29"/>
          <p:cNvCxnSpPr/>
          <p:nvPr/>
        </p:nvCxnSpPr>
        <p:spPr>
          <a:xfrm rot="5400000">
            <a:off x="8373967" y="3024300"/>
            <a:ext cx="6683600" cy="0"/>
          </a:xfrm>
          <a:prstGeom prst="straightConnector1">
            <a:avLst/>
          </a:prstGeom>
          <a:noFill/>
          <a:ln w="28575" cap="flat" cmpd="sng">
            <a:solidFill>
              <a:schemeClr val="dk2"/>
            </a:solidFill>
            <a:prstDash val="solid"/>
            <a:round/>
            <a:headEnd type="none" w="med" len="med"/>
            <a:tailEnd type="none" w="med" len="med"/>
          </a:ln>
        </p:spPr>
      </p:cxnSp>
      <p:cxnSp>
        <p:nvCxnSpPr>
          <p:cNvPr id="229" name="Google Shape;229;p29"/>
          <p:cNvCxnSpPr/>
          <p:nvPr/>
        </p:nvCxnSpPr>
        <p:spPr>
          <a:xfrm rot="5400000">
            <a:off x="-2865233" y="3024300"/>
            <a:ext cx="6683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16451836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38"/>
        <p:cNvGrpSpPr/>
        <p:nvPr/>
      </p:nvGrpSpPr>
      <p:grpSpPr>
        <a:xfrm>
          <a:off x="0" y="0"/>
          <a:ext cx="0" cy="0"/>
          <a:chOff x="0" y="0"/>
          <a:chExt cx="0" cy="0"/>
        </a:xfrm>
      </p:grpSpPr>
    </p:spTree>
    <p:extLst>
      <p:ext uri="{BB962C8B-B14F-4D97-AF65-F5344CB8AC3E}">
        <p14:creationId xmlns:p14="http://schemas.microsoft.com/office/powerpoint/2010/main" val="32867534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39"/>
        <p:cNvGrpSpPr/>
        <p:nvPr/>
      </p:nvGrpSpPr>
      <p:grpSpPr>
        <a:xfrm>
          <a:off x="0" y="0"/>
          <a:ext cx="0" cy="0"/>
          <a:chOff x="0" y="0"/>
          <a:chExt cx="0" cy="0"/>
        </a:xfrm>
      </p:grpSpPr>
      <p:sp>
        <p:nvSpPr>
          <p:cNvPr id="240" name="Google Shape;240;p33"/>
          <p:cNvSpPr txBox="1">
            <a:spLocks noGrp="1"/>
          </p:cNvSpPr>
          <p:nvPr>
            <p:ph type="title"/>
          </p:nvPr>
        </p:nvSpPr>
        <p:spPr>
          <a:xfrm>
            <a:off x="955700" y="681200"/>
            <a:ext cx="102808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452315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44"/>
        <p:cNvGrpSpPr/>
        <p:nvPr/>
      </p:nvGrpSpPr>
      <p:grpSpPr>
        <a:xfrm>
          <a:off x="0" y="0"/>
          <a:ext cx="0" cy="0"/>
          <a:chOff x="0" y="0"/>
          <a:chExt cx="0" cy="0"/>
        </a:xfrm>
      </p:grpSpPr>
    </p:spTree>
    <p:extLst>
      <p:ext uri="{BB962C8B-B14F-4D97-AF65-F5344CB8AC3E}">
        <p14:creationId xmlns:p14="http://schemas.microsoft.com/office/powerpoint/2010/main" val="3781142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5"/>
        <p:cNvGrpSpPr/>
        <p:nvPr/>
      </p:nvGrpSpPr>
      <p:grpSpPr>
        <a:xfrm>
          <a:off x="0" y="0"/>
          <a:ext cx="0" cy="0"/>
          <a:chOff x="0" y="0"/>
          <a:chExt cx="0" cy="0"/>
        </a:xfrm>
      </p:grpSpPr>
      <p:sp>
        <p:nvSpPr>
          <p:cNvPr id="26" name="Google Shape;26;p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subTitle" idx="1"/>
          </p:nvPr>
        </p:nvSpPr>
        <p:spPr>
          <a:xfrm>
            <a:off x="1249800" y="2490267"/>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28" name="Google Shape;28;p5"/>
          <p:cNvSpPr txBox="1">
            <a:spLocks noGrp="1"/>
          </p:cNvSpPr>
          <p:nvPr>
            <p:ph type="subTitle" idx="2"/>
          </p:nvPr>
        </p:nvSpPr>
        <p:spPr>
          <a:xfrm>
            <a:off x="1242200" y="1750833"/>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9" name="Google Shape;29;p5"/>
          <p:cNvSpPr txBox="1">
            <a:spLocks noGrp="1"/>
          </p:cNvSpPr>
          <p:nvPr>
            <p:ph type="subTitle" idx="3"/>
          </p:nvPr>
        </p:nvSpPr>
        <p:spPr>
          <a:xfrm>
            <a:off x="1249800" y="4638933"/>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30" name="Google Shape;30;p5"/>
          <p:cNvSpPr txBox="1">
            <a:spLocks noGrp="1"/>
          </p:cNvSpPr>
          <p:nvPr>
            <p:ph type="subTitle" idx="4"/>
          </p:nvPr>
        </p:nvSpPr>
        <p:spPr>
          <a:xfrm>
            <a:off x="1242200" y="3899504"/>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31" name="Google Shape;31;p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32" name="Google Shape;32;p5"/>
          <p:cNvSpPr>
            <a:spLocks noGrp="1"/>
          </p:cNvSpPr>
          <p:nvPr>
            <p:ph type="pic" idx="5"/>
          </p:nvPr>
        </p:nvSpPr>
        <p:spPr>
          <a:xfrm flipH="1">
            <a:off x="5766000" y="-84033"/>
            <a:ext cx="65276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4307481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45"/>
        <p:cNvGrpSpPr/>
        <p:nvPr/>
      </p:nvGrpSpPr>
      <p:grpSpPr>
        <a:xfrm>
          <a:off x="0" y="0"/>
          <a:ext cx="0" cy="0"/>
          <a:chOff x="0" y="0"/>
          <a:chExt cx="0" cy="0"/>
        </a:xfrm>
      </p:grpSpPr>
      <p:sp>
        <p:nvSpPr>
          <p:cNvPr id="246" name="Google Shape;246;p36"/>
          <p:cNvSpPr txBox="1">
            <a:spLocks noGrp="1"/>
          </p:cNvSpPr>
          <p:nvPr>
            <p:ph type="title"/>
          </p:nvPr>
        </p:nvSpPr>
        <p:spPr>
          <a:xfrm>
            <a:off x="1397800" y="431800"/>
            <a:ext cx="93964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293140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3"/>
        <p:cNvGrpSpPr/>
        <p:nvPr/>
      </p:nvGrpSpPr>
      <p:grpSpPr>
        <a:xfrm>
          <a:off x="0" y="0"/>
          <a:ext cx="0" cy="0"/>
          <a:chOff x="0" y="0"/>
          <a:chExt cx="0" cy="0"/>
        </a:xfrm>
      </p:grpSpPr>
      <p:sp>
        <p:nvSpPr>
          <p:cNvPr id="34" name="Google Shape;34;p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5" name="Google Shape;35;p6"/>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36" name="Google Shape;36;p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37" name="Google Shape;37;p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38" name="Google Shape;38;p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4059953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9"/>
        <p:cNvGrpSpPr/>
        <p:nvPr/>
      </p:nvGrpSpPr>
      <p:grpSpPr>
        <a:xfrm>
          <a:off x="0" y="0"/>
          <a:ext cx="0" cy="0"/>
          <a:chOff x="0" y="0"/>
          <a:chExt cx="0" cy="0"/>
        </a:xfrm>
      </p:grpSpPr>
      <p:sp>
        <p:nvSpPr>
          <p:cNvPr id="40" name="Google Shape;40;p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42" name="Google Shape;42;p7"/>
          <p:cNvSpPr txBox="1">
            <a:spLocks noGrp="1"/>
          </p:cNvSpPr>
          <p:nvPr>
            <p:ph type="body" idx="1"/>
          </p:nvPr>
        </p:nvSpPr>
        <p:spPr>
          <a:xfrm>
            <a:off x="960000" y="1714500"/>
            <a:ext cx="4586800" cy="407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43" name="Google Shape;43;p7"/>
          <p:cNvSpPr>
            <a:spLocks noGrp="1"/>
          </p:cNvSpPr>
          <p:nvPr>
            <p:ph type="pic" idx="2"/>
          </p:nvPr>
        </p:nvSpPr>
        <p:spPr>
          <a:xfrm>
            <a:off x="5974333" y="1379367"/>
            <a:ext cx="5737200" cy="4986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174656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4"/>
        <p:cNvGrpSpPr/>
        <p:nvPr/>
      </p:nvGrpSpPr>
      <p:grpSpPr>
        <a:xfrm>
          <a:off x="0" y="0"/>
          <a:ext cx="0" cy="0"/>
          <a:chOff x="0" y="0"/>
          <a:chExt cx="0" cy="0"/>
        </a:xfrm>
      </p:grpSpPr>
      <p:sp>
        <p:nvSpPr>
          <p:cNvPr id="45" name="Google Shape;45;p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8"/>
          <p:cNvSpPr txBox="1">
            <a:spLocks noGrp="1"/>
          </p:cNvSpPr>
          <p:nvPr>
            <p:ph type="title"/>
          </p:nvPr>
        </p:nvSpPr>
        <p:spPr>
          <a:xfrm>
            <a:off x="953467" y="1378233"/>
            <a:ext cx="7466800" cy="4108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6000"/>
              <a:buNone/>
              <a:defRPr sz="12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r>
              <a:rPr lang="en-US"/>
              <a:t>Click to edit Master title style</a:t>
            </a:r>
            <a:endParaRPr/>
          </a:p>
        </p:txBody>
      </p:sp>
      <p:sp>
        <p:nvSpPr>
          <p:cNvPr id="47" name="Google Shape;47;p8"/>
          <p:cNvSpPr>
            <a:spLocks noGrp="1"/>
          </p:cNvSpPr>
          <p:nvPr>
            <p:ph type="pic" idx="2"/>
          </p:nvPr>
        </p:nvSpPr>
        <p:spPr>
          <a:xfrm flipH="1">
            <a:off x="8420100" y="491767"/>
            <a:ext cx="3291600" cy="58744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514667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8"/>
        <p:cNvGrpSpPr/>
        <p:nvPr/>
      </p:nvGrpSpPr>
      <p:grpSpPr>
        <a:xfrm>
          <a:off x="0" y="0"/>
          <a:ext cx="0" cy="0"/>
          <a:chOff x="0" y="0"/>
          <a:chExt cx="0" cy="0"/>
        </a:xfrm>
      </p:grpSpPr>
      <p:sp>
        <p:nvSpPr>
          <p:cNvPr id="49" name="Google Shape;49;p9"/>
          <p:cNvSpPr txBox="1">
            <a:spLocks noGrp="1"/>
          </p:cNvSpPr>
          <p:nvPr>
            <p:ph type="title"/>
          </p:nvPr>
        </p:nvSpPr>
        <p:spPr>
          <a:xfrm>
            <a:off x="960000" y="489897"/>
            <a:ext cx="10272000" cy="112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50" name="Google Shape;50;p9"/>
          <p:cNvSpPr txBox="1">
            <a:spLocks noGrp="1"/>
          </p:cNvSpPr>
          <p:nvPr>
            <p:ph type="subTitle" idx="1"/>
          </p:nvPr>
        </p:nvSpPr>
        <p:spPr>
          <a:xfrm>
            <a:off x="2988733" y="1798333"/>
            <a:ext cx="6214800" cy="224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618823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1"/>
        <p:cNvGrpSpPr/>
        <p:nvPr/>
      </p:nvGrpSpPr>
      <p:grpSpPr>
        <a:xfrm>
          <a:off x="0" y="0"/>
          <a:ext cx="0" cy="0"/>
          <a:chOff x="0" y="0"/>
          <a:chExt cx="0" cy="0"/>
        </a:xfrm>
      </p:grpSpPr>
      <p:sp>
        <p:nvSpPr>
          <p:cNvPr id="52" name="Google Shape;52;p10"/>
          <p:cNvSpPr>
            <a:spLocks noGrp="1"/>
          </p:cNvSpPr>
          <p:nvPr>
            <p:ph type="pic" idx="2"/>
          </p:nvPr>
        </p:nvSpPr>
        <p:spPr>
          <a:xfrm flipH="1">
            <a:off x="4" y="0"/>
            <a:ext cx="12192000" cy="6858000"/>
          </a:xfrm>
          <a:prstGeom prst="rect">
            <a:avLst/>
          </a:prstGeom>
          <a:noFill/>
          <a:ln>
            <a:noFill/>
          </a:ln>
        </p:spPr>
      </p:sp>
      <p:sp>
        <p:nvSpPr>
          <p:cNvPr id="53" name="Google Shape;53;p10"/>
          <p:cNvSpPr txBox="1">
            <a:spLocks noGrp="1"/>
          </p:cNvSpPr>
          <p:nvPr>
            <p:ph type="title"/>
          </p:nvPr>
        </p:nvSpPr>
        <p:spPr>
          <a:xfrm>
            <a:off x="477527" y="4770709"/>
            <a:ext cx="4634400" cy="1594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sz="32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r>
              <a:rPr lang="en-US"/>
              <a:t>Click to edit Master title style</a:t>
            </a:r>
            <a:endParaRPr/>
          </a:p>
        </p:txBody>
      </p:sp>
      <p:sp>
        <p:nvSpPr>
          <p:cNvPr id="54" name="Google Shape;54;p10"/>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1939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5"/>
        <p:cNvGrpSpPr/>
        <p:nvPr/>
      </p:nvGrpSpPr>
      <p:grpSpPr>
        <a:xfrm>
          <a:off x="0" y="0"/>
          <a:ext cx="0" cy="0"/>
          <a:chOff x="0" y="0"/>
          <a:chExt cx="0" cy="0"/>
        </a:xfrm>
      </p:grpSpPr>
      <p:sp>
        <p:nvSpPr>
          <p:cNvPr id="56" name="Google Shape;56;p1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11"/>
          <p:cNvSpPr txBox="1">
            <a:spLocks noGrp="1"/>
          </p:cNvSpPr>
          <p:nvPr>
            <p:ph type="title" hasCustomPrompt="1"/>
          </p:nvPr>
        </p:nvSpPr>
        <p:spPr>
          <a:xfrm>
            <a:off x="953467" y="713332"/>
            <a:ext cx="6578800" cy="15528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8" name="Google Shape;58;p11"/>
          <p:cNvSpPr>
            <a:spLocks noGrp="1"/>
          </p:cNvSpPr>
          <p:nvPr>
            <p:ph type="pic" idx="2"/>
          </p:nvPr>
        </p:nvSpPr>
        <p:spPr>
          <a:xfrm>
            <a:off x="476267" y="2971800"/>
            <a:ext cx="7568000" cy="3390800"/>
          </a:xfrm>
          <a:prstGeom prst="rect">
            <a:avLst/>
          </a:prstGeom>
          <a:noFill/>
          <a:ln w="28575" cap="flat" cmpd="sng">
            <a:solidFill>
              <a:schemeClr val="dk1"/>
            </a:solidFill>
            <a:prstDash val="solid"/>
            <a:round/>
            <a:headEnd type="none" w="sm" len="sm"/>
            <a:tailEnd type="none" w="sm" len="sm"/>
          </a:ln>
        </p:spPr>
      </p:sp>
      <p:sp>
        <p:nvSpPr>
          <p:cNvPr id="59" name="Google Shape;59;p11"/>
          <p:cNvSpPr txBox="1">
            <a:spLocks noGrp="1"/>
          </p:cNvSpPr>
          <p:nvPr>
            <p:ph type="subTitle" idx="1"/>
          </p:nvPr>
        </p:nvSpPr>
        <p:spPr>
          <a:xfrm>
            <a:off x="953467" y="2266131"/>
            <a:ext cx="6578800" cy="55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400"/>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r>
              <a:rPr lang="en-US"/>
              <a:t>Click to edit Master subtitle style</a:t>
            </a:r>
            <a:endParaRPr/>
          </a:p>
        </p:txBody>
      </p:sp>
      <p:sp>
        <p:nvSpPr>
          <p:cNvPr id="60" name="Google Shape;60;p11"/>
          <p:cNvSpPr>
            <a:spLocks noGrp="1"/>
          </p:cNvSpPr>
          <p:nvPr>
            <p:ph type="pic" idx="3"/>
          </p:nvPr>
        </p:nvSpPr>
        <p:spPr>
          <a:xfrm>
            <a:off x="8044433" y="-152400"/>
            <a:ext cx="4223600" cy="7112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1179568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1pPr>
            <a:lvl2pPr lvl="1"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2pPr>
            <a:lvl3pPr lvl="2"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3pPr>
            <a:lvl4pPr lvl="3"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4pPr>
            <a:lvl5pPr lvl="4"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5pPr>
            <a:lvl6pPr lvl="5"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6pPr>
            <a:lvl7pPr lvl="6"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7pPr>
            <a:lvl8pPr lvl="7"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8pPr>
            <a:lvl9pPr lvl="8"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1pPr>
            <a:lvl2pPr marL="914400" lvl="1"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rtl="0">
              <a:lnSpc>
                <a:spcPct val="100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Tree>
    <p:extLst>
      <p:ext uri="{BB962C8B-B14F-4D97-AF65-F5344CB8AC3E}">
        <p14:creationId xmlns:p14="http://schemas.microsoft.com/office/powerpoint/2010/main" val="258853543"/>
      </p:ext>
    </p:extLst>
  </p:cSld>
  <p:clrMap bg1="lt1" tx1="dk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35"/>
        <p:cNvGrpSpPr/>
        <p:nvPr/>
      </p:nvGrpSpPr>
      <p:grpSpPr>
        <a:xfrm>
          <a:off x="0" y="0"/>
          <a:ext cx="0" cy="0"/>
          <a:chOff x="0" y="0"/>
          <a:chExt cx="0" cy="0"/>
        </a:xfrm>
      </p:grpSpPr>
      <p:sp>
        <p:nvSpPr>
          <p:cNvPr id="236" name="Google Shape;236;p31"/>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37" name="Google Shape;237;p31"/>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1310907237"/>
      </p:ext>
    </p:extLst>
  </p:cSld>
  <p:clrMap bg1="lt1" tx1="dk1" bg2="dk2" tx2="lt2" accent1="accent1" accent2="accent2" accent3="accent3" accent4="accent4" accent5="accent5" accent6="accent6" hlink="hlink" folHlink="folHlink"/>
  <p:sldLayoutIdLst>
    <p:sldLayoutId id="2147483692" r:id="rId1"/>
    <p:sldLayoutId id="2147483693"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41"/>
        <p:cNvGrpSpPr/>
        <p:nvPr/>
      </p:nvGrpSpPr>
      <p:grpSpPr>
        <a:xfrm>
          <a:off x="0" y="0"/>
          <a:ext cx="0" cy="0"/>
          <a:chOff x="0" y="0"/>
          <a:chExt cx="0" cy="0"/>
        </a:xfrm>
      </p:grpSpPr>
      <p:sp>
        <p:nvSpPr>
          <p:cNvPr id="242" name="Google Shape;242;p34"/>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43" name="Google Shape;243;p34"/>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1749299273"/>
      </p:ext>
    </p:extLst>
  </p:cSld>
  <p:clrMap bg1="lt1" tx1="dk1" bg2="dk2" tx2="lt2" accent1="accent1" accent2="accent2" accent3="accent3" accent4="accent4" accent5="accent5" accent6="accent6" hlink="hlink" folHlink="folHlink"/>
  <p:sldLayoutIdLst>
    <p:sldLayoutId id="2147483695" r:id="rId1"/>
    <p:sldLayoutId id="2147483696"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kinsey@brynmawr.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hyperlink" Target="https://native-land.ca/" TargetMode="Externa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8" Type="http://schemas.openxmlformats.org/officeDocument/2006/relationships/hyperlink" Target="https://geoxc-apps2.bd.esri.com/Analysis/NYC_StreetTrees/index.html" TargetMode="External"/><Relationship Id="rId3" Type="http://schemas.openxmlformats.org/officeDocument/2006/relationships/hyperlink" Target="https://storymaps.arcgis.com/stories/5fa3da51d64e4d3f8cc16cbd8e7f8224" TargetMode="External"/><Relationship Id="rId7" Type="http://schemas.openxmlformats.org/officeDocument/2006/relationships/hyperlink" Target="https://storymaps.arcgis.com/briefings/3a77266dfb2b4f468e158b15ab70a309" TargetMode="External"/><Relationship Id="rId2" Type="http://schemas.openxmlformats.org/officeDocument/2006/relationships/hyperlink" Target="https://storymaps.arcgis.com/stories/2f9e9b3fec654af890d4b8c680167f8e" TargetMode="External"/><Relationship Id="rId1" Type="http://schemas.openxmlformats.org/officeDocument/2006/relationships/slideLayout" Target="../slideLayouts/slideLayout5.xml"/><Relationship Id="rId6" Type="http://schemas.openxmlformats.org/officeDocument/2006/relationships/hyperlink" Target="https://storymaps.arcgis.com/stories/23e7f07fb8744743934ee6db008da0ef" TargetMode="External"/><Relationship Id="rId5" Type="http://schemas.openxmlformats.org/officeDocument/2006/relationships/hyperlink" Target="https://storymaps.arcgis.com/stories/3c62e36182664c8ea73b46ad3c5e5031" TargetMode="External"/><Relationship Id="rId4" Type="http://schemas.openxmlformats.org/officeDocument/2006/relationships/hyperlink" Target="https://storymaps.arcgis.com/collections/b39f3697dc524015901b94d24f132857"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800885-3A54-9647-A25A-9FCCFBD41CB6}"/>
              </a:ext>
            </a:extLst>
          </p:cNvPr>
          <p:cNvSpPr>
            <a:spLocks noGrp="1"/>
          </p:cNvSpPr>
          <p:nvPr>
            <p:ph type="ctrTitle"/>
          </p:nvPr>
        </p:nvSpPr>
        <p:spPr/>
        <p:txBody>
          <a:bodyPr/>
          <a:lstStyle/>
          <a:p>
            <a:r>
              <a:rPr lang="en-US" b="1" dirty="0">
                <a:highlight>
                  <a:srgbClr val="FFFF00"/>
                </a:highlight>
              </a:rPr>
              <a:t>Intro to GIS for Social and Environmental Analysis</a:t>
            </a:r>
          </a:p>
        </p:txBody>
      </p:sp>
      <p:sp>
        <p:nvSpPr>
          <p:cNvPr id="4" name="Subtitle 3">
            <a:extLst>
              <a:ext uri="{FF2B5EF4-FFF2-40B4-BE49-F238E27FC236}">
                <a16:creationId xmlns:a16="http://schemas.microsoft.com/office/drawing/2014/main" id="{62B5B627-8C4F-C84B-8F4A-B56EC1C3D1EC}"/>
              </a:ext>
            </a:extLst>
          </p:cNvPr>
          <p:cNvSpPr>
            <a:spLocks noGrp="1"/>
          </p:cNvSpPr>
          <p:nvPr>
            <p:ph type="subTitle" idx="1"/>
          </p:nvPr>
        </p:nvSpPr>
        <p:spPr/>
        <p:txBody>
          <a:bodyPr/>
          <a:lstStyle/>
          <a:p>
            <a:r>
              <a:rPr lang="en-US" dirty="0"/>
              <a:t>FALL 2026, WEEK 1</a:t>
            </a:r>
          </a:p>
          <a:p>
            <a:r>
              <a:rPr lang="en-US" dirty="0"/>
              <a:t>Dr. Dirk Kinsey</a:t>
            </a:r>
          </a:p>
          <a:p>
            <a:r>
              <a:rPr lang="en-US" dirty="0">
                <a:hlinkClick r:id="rId2"/>
              </a:rPr>
              <a:t>dkinsey@brynmawr.edu</a:t>
            </a:r>
            <a:endParaRPr lang="en-US" dirty="0"/>
          </a:p>
          <a:p>
            <a:r>
              <a:rPr lang="en-US" dirty="0"/>
              <a:t>Office Hours: </a:t>
            </a:r>
            <a:r>
              <a:rPr lang="en-US"/>
              <a:t>Tues 1-11am </a:t>
            </a:r>
            <a:r>
              <a:rPr lang="en-US" dirty="0"/>
              <a:t>and Thurs 1-2pm</a:t>
            </a:r>
          </a:p>
        </p:txBody>
      </p:sp>
      <p:pic>
        <p:nvPicPr>
          <p:cNvPr id="3074" name="Picture 2">
            <a:extLst>
              <a:ext uri="{FF2B5EF4-FFF2-40B4-BE49-F238E27FC236}">
                <a16:creationId xmlns:a16="http://schemas.microsoft.com/office/drawing/2014/main" id="{42FE7F02-FAC4-EB46-9CE4-7500EF0EA263}"/>
              </a:ext>
            </a:extLst>
          </p:cNvPr>
          <p:cNvPicPr>
            <a:picLocks noGrp="1" noChangeAspect="1" noChangeArrowheads="1"/>
          </p:cNvPicPr>
          <p:nvPr>
            <p:ph type="pic" idx="2"/>
          </p:nvPr>
        </p:nvPicPr>
        <p:blipFill>
          <a:blip r:embed="rId3">
            <a:extLst>
              <a:ext uri="{28A0092B-C50C-407E-A947-70E740481C1C}">
                <a14:useLocalDpi xmlns:a14="http://schemas.microsoft.com/office/drawing/2010/main" val="0"/>
              </a:ext>
            </a:extLst>
          </a:blip>
          <a:srcRect l="15285" r="15285"/>
          <a:stretch>
            <a:fillRect/>
          </a:stretch>
        </p:blipFill>
        <p:spPr bwMode="auto">
          <a:xfrm>
            <a:off x="7606749" y="0"/>
            <a:ext cx="3260034" cy="6828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519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98773A-C586-114B-AECA-0129D58B6F6C}"/>
              </a:ext>
            </a:extLst>
          </p:cNvPr>
          <p:cNvSpPr>
            <a:spLocks noGrp="1"/>
          </p:cNvSpPr>
          <p:nvPr>
            <p:ph type="body" idx="1"/>
          </p:nvPr>
        </p:nvSpPr>
        <p:spPr>
          <a:xfrm>
            <a:off x="1411947" y="668519"/>
            <a:ext cx="3527916" cy="5644057"/>
          </a:xfrm>
        </p:spPr>
        <p:txBody>
          <a:bodyPr/>
          <a:lstStyle/>
          <a:p>
            <a:pPr marL="220128" indent="0">
              <a:buNone/>
            </a:pPr>
            <a:r>
              <a:rPr lang="en-US" sz="4800" b="1" i="0" kern="1200" cap="all" baseline="0" dirty="0">
                <a:solidFill>
                  <a:schemeClr val="tx2"/>
                </a:solidFill>
              </a:rPr>
              <a:t>MAPS</a:t>
            </a:r>
            <a:br>
              <a:rPr lang="en-US" sz="4800" b="1" i="0" kern="1200" cap="all" baseline="0" dirty="0">
                <a:solidFill>
                  <a:schemeClr val="tx2"/>
                </a:solidFill>
              </a:rPr>
            </a:br>
            <a:r>
              <a:rPr lang="en-US" sz="4800" b="1" cap="all" dirty="0">
                <a:solidFill>
                  <a:schemeClr val="tx2"/>
                </a:solidFill>
              </a:rPr>
              <a:t>DESCRIBE </a:t>
            </a:r>
          </a:p>
          <a:p>
            <a:pPr marL="220128" indent="0">
              <a:buNone/>
            </a:pPr>
            <a:r>
              <a:rPr lang="en-US" sz="4800" b="1" cap="all" dirty="0">
                <a:solidFill>
                  <a:schemeClr val="tx2"/>
                </a:solidFill>
              </a:rPr>
              <a:t>SPACE</a:t>
            </a:r>
            <a:br>
              <a:rPr lang="en-US" sz="4800" b="1" cap="all" dirty="0">
                <a:solidFill>
                  <a:schemeClr val="tx2"/>
                </a:solidFill>
              </a:rPr>
            </a:br>
            <a:br>
              <a:rPr lang="en-US" sz="4800" b="1" cap="all" dirty="0">
                <a:solidFill>
                  <a:schemeClr val="tx2"/>
                </a:solidFill>
              </a:rPr>
            </a:br>
            <a:r>
              <a:rPr lang="en-US" sz="4800" b="1" cap="all" dirty="0">
                <a:solidFill>
                  <a:schemeClr val="tx2"/>
                </a:solidFill>
              </a:rPr>
              <a:t>MAPS</a:t>
            </a:r>
            <a:br>
              <a:rPr lang="en-US" sz="4800" b="1" cap="all" dirty="0">
                <a:solidFill>
                  <a:schemeClr val="tx2"/>
                </a:solidFill>
              </a:rPr>
            </a:br>
            <a:r>
              <a:rPr lang="en-US" sz="4800" b="1" cap="all" dirty="0">
                <a:solidFill>
                  <a:schemeClr val="tx2"/>
                </a:solidFill>
              </a:rPr>
              <a:t>PRODUCE</a:t>
            </a:r>
            <a:br>
              <a:rPr lang="en-US" sz="4800" b="1" cap="all" dirty="0">
                <a:solidFill>
                  <a:schemeClr val="tx2"/>
                </a:solidFill>
              </a:rPr>
            </a:br>
            <a:r>
              <a:rPr lang="en-US" sz="4800" b="1" cap="all" dirty="0">
                <a:solidFill>
                  <a:schemeClr val="tx2"/>
                </a:solidFill>
              </a:rPr>
              <a:t>SPACE</a:t>
            </a:r>
            <a:endParaRPr lang="en-US" sz="4800" dirty="0">
              <a:solidFill>
                <a:schemeClr val="tx2"/>
              </a:solidFill>
            </a:endParaRPr>
          </a:p>
        </p:txBody>
      </p:sp>
      <p:sp>
        <p:nvSpPr>
          <p:cNvPr id="5" name="Text Placeholder 2">
            <a:extLst>
              <a:ext uri="{FF2B5EF4-FFF2-40B4-BE49-F238E27FC236}">
                <a16:creationId xmlns:a16="http://schemas.microsoft.com/office/drawing/2014/main" id="{4E04E558-8BB4-5342-A61B-AAF5591015D8}"/>
              </a:ext>
            </a:extLst>
          </p:cNvPr>
          <p:cNvSpPr>
            <a:spLocks noGrp="1"/>
          </p:cNvSpPr>
          <p:nvPr>
            <p:ph type="body" idx="1"/>
          </p:nvPr>
        </p:nvSpPr>
        <p:spPr>
          <a:xfrm>
            <a:off x="1515183" y="696862"/>
            <a:ext cx="3641836" cy="5831178"/>
          </a:xfrm>
        </p:spPr>
        <p:txBody>
          <a:bodyPr/>
          <a:lstStyle/>
          <a:p>
            <a:pPr marL="220128" indent="0">
              <a:buNone/>
            </a:pPr>
            <a:r>
              <a:rPr lang="en-US" sz="4800" b="1" i="0" kern="1200" cap="all" baseline="0" dirty="0">
                <a:solidFill>
                  <a:schemeClr val="bg2"/>
                </a:solidFill>
              </a:rPr>
              <a:t>MAPS</a:t>
            </a:r>
            <a:br>
              <a:rPr lang="en-US" sz="4800" b="1" i="0" kern="1200" cap="all" baseline="0" dirty="0">
                <a:solidFill>
                  <a:schemeClr val="bg2"/>
                </a:solidFill>
              </a:rPr>
            </a:br>
            <a:r>
              <a:rPr lang="en-US" sz="4800" b="1" cap="all" dirty="0">
                <a:solidFill>
                  <a:schemeClr val="bg2"/>
                </a:solidFill>
              </a:rPr>
              <a:t>DESCRIBE </a:t>
            </a:r>
          </a:p>
          <a:p>
            <a:pPr marL="220128" indent="0">
              <a:buNone/>
            </a:pPr>
            <a:r>
              <a:rPr lang="en-US" sz="4800" b="1" cap="all" dirty="0">
                <a:solidFill>
                  <a:schemeClr val="bg2"/>
                </a:solidFill>
              </a:rPr>
              <a:t>SPACE</a:t>
            </a:r>
            <a:br>
              <a:rPr lang="en-US" sz="4800" b="1" cap="all" dirty="0">
                <a:solidFill>
                  <a:schemeClr val="bg2"/>
                </a:solidFill>
              </a:rPr>
            </a:br>
            <a:br>
              <a:rPr lang="en-US" sz="4800" b="1" cap="all" dirty="0">
                <a:solidFill>
                  <a:schemeClr val="bg2"/>
                </a:solidFill>
              </a:rPr>
            </a:br>
            <a:r>
              <a:rPr lang="en-US" sz="4800" b="1" cap="all" dirty="0">
                <a:solidFill>
                  <a:schemeClr val="bg2"/>
                </a:solidFill>
              </a:rPr>
              <a:t>MAPS</a:t>
            </a:r>
            <a:br>
              <a:rPr lang="en-US" sz="4800" b="1" cap="all" dirty="0">
                <a:solidFill>
                  <a:schemeClr val="bg2"/>
                </a:solidFill>
              </a:rPr>
            </a:br>
            <a:r>
              <a:rPr lang="en-US" sz="4800" b="1" cap="all" dirty="0">
                <a:solidFill>
                  <a:schemeClr val="bg2"/>
                </a:solidFill>
              </a:rPr>
              <a:t>PRODUCE</a:t>
            </a:r>
            <a:br>
              <a:rPr lang="en-US" sz="4800" b="1" cap="all" dirty="0">
                <a:solidFill>
                  <a:schemeClr val="bg2"/>
                </a:solidFill>
              </a:rPr>
            </a:br>
            <a:r>
              <a:rPr lang="en-US" sz="4800" b="1" cap="all" dirty="0">
                <a:solidFill>
                  <a:schemeClr val="bg2"/>
                </a:solidFill>
              </a:rPr>
              <a:t>SPACE</a:t>
            </a:r>
            <a:endParaRPr lang="en-US" sz="4800" dirty="0">
              <a:solidFill>
                <a:schemeClr val="bg2"/>
              </a:solidFill>
            </a:endParaRPr>
          </a:p>
        </p:txBody>
      </p:sp>
      <p:sp>
        <p:nvSpPr>
          <p:cNvPr id="6" name="TextBox 5">
            <a:extLst>
              <a:ext uri="{FF2B5EF4-FFF2-40B4-BE49-F238E27FC236}">
                <a16:creationId xmlns:a16="http://schemas.microsoft.com/office/drawing/2014/main" id="{086D40B3-403E-7840-9549-7C8F4350E80F}"/>
              </a:ext>
            </a:extLst>
          </p:cNvPr>
          <p:cNvSpPr txBox="1"/>
          <p:nvPr/>
        </p:nvSpPr>
        <p:spPr>
          <a:xfrm>
            <a:off x="6096000" y="496094"/>
            <a:ext cx="5592417" cy="5262979"/>
          </a:xfrm>
          <a:prstGeom prst="rect">
            <a:avLst/>
          </a:prstGeom>
          <a:noFill/>
          <a:ln w="107950">
            <a:noFill/>
          </a:ln>
        </p:spPr>
        <p:txBody>
          <a:bodyPr wrap="square" rtlCol="0">
            <a:spAutoFit/>
          </a:bodyPr>
          <a:lstStyle/>
          <a:p>
            <a:pPr marL="285750" indent="-285750">
              <a:buFont typeface="Arial" panose="020B0604020202020204" pitchFamily="34" charset="0"/>
              <a:buChar char="•"/>
            </a:pPr>
            <a:endParaRPr lang="en-US" sz="2800" dirty="0">
              <a:solidFill>
                <a:schemeClr val="bg2"/>
              </a:solidFill>
            </a:endParaRPr>
          </a:p>
          <a:p>
            <a:pPr marL="457200" lvl="1" indent="-457200">
              <a:buFont typeface="Wingdings" pitchFamily="2" charset="2"/>
              <a:buChar char="v"/>
            </a:pPr>
            <a:r>
              <a:rPr lang="en-US" sz="2800" dirty="0">
                <a:solidFill>
                  <a:schemeClr val="bg2"/>
                </a:solidFill>
              </a:rPr>
              <a:t>Space as a social construct, space as produced</a:t>
            </a:r>
          </a:p>
          <a:p>
            <a:pPr marL="914400" lvl="2" indent="-457200">
              <a:buFont typeface="Wingdings" pitchFamily="2" charset="2"/>
              <a:buChar char="v"/>
            </a:pPr>
            <a:r>
              <a:rPr lang="en-US" sz="2800" dirty="0">
                <a:solidFill>
                  <a:schemeClr val="bg2"/>
                </a:solidFill>
              </a:rPr>
              <a:t>Interactions</a:t>
            </a:r>
          </a:p>
          <a:p>
            <a:pPr marL="914400" lvl="2" indent="-457200">
              <a:buFont typeface="Wingdings" pitchFamily="2" charset="2"/>
              <a:buChar char="v"/>
            </a:pPr>
            <a:r>
              <a:rPr lang="en-US" sz="2800" dirty="0">
                <a:solidFill>
                  <a:schemeClr val="bg2"/>
                </a:solidFill>
                <a:cs typeface="Calibri"/>
              </a:rPr>
              <a:t>Interconnections</a:t>
            </a:r>
          </a:p>
          <a:p>
            <a:pPr marL="914400" lvl="2" indent="-457200">
              <a:buFont typeface="Wingdings" pitchFamily="2" charset="2"/>
              <a:buChar char="v"/>
            </a:pPr>
            <a:r>
              <a:rPr lang="en-US" sz="2800" dirty="0">
                <a:solidFill>
                  <a:schemeClr val="bg2"/>
                </a:solidFill>
                <a:cs typeface="Calibri"/>
              </a:rPr>
              <a:t>Implications</a:t>
            </a:r>
          </a:p>
          <a:p>
            <a:pPr marL="914400" lvl="2" indent="-457200">
              <a:buFont typeface="Wingdings" pitchFamily="2" charset="2"/>
              <a:buChar char="v"/>
            </a:pPr>
            <a:endParaRPr lang="en-US" sz="2800" dirty="0">
              <a:solidFill>
                <a:schemeClr val="bg2"/>
              </a:solidFill>
              <a:cs typeface="Calibri"/>
            </a:endParaRPr>
          </a:p>
          <a:p>
            <a:pPr marL="457200" lvl="1" indent="-457200">
              <a:buFont typeface="Wingdings" pitchFamily="2" charset="2"/>
              <a:buChar char="v"/>
            </a:pPr>
            <a:r>
              <a:rPr lang="en-US" sz="2800" dirty="0">
                <a:solidFill>
                  <a:schemeClr val="bg2"/>
                </a:solidFill>
                <a:cs typeface="Calibri"/>
              </a:rPr>
              <a:t>The way that maps describe space defines spatial relationships with material implication</a:t>
            </a:r>
          </a:p>
          <a:p>
            <a:pPr marL="285750" indent="-285750">
              <a:buFont typeface="Arial" panose="020B0604020202020204" pitchFamily="34" charset="0"/>
              <a:buChar char="•"/>
            </a:pPr>
            <a:endParaRPr lang="en-US" sz="2800" dirty="0">
              <a:solidFill>
                <a:schemeClr val="bg2"/>
              </a:solidFill>
              <a:cs typeface="Calibri"/>
            </a:endParaRPr>
          </a:p>
        </p:txBody>
      </p:sp>
      <p:sp>
        <p:nvSpPr>
          <p:cNvPr id="7" name="Rectangle 6">
            <a:extLst>
              <a:ext uri="{FF2B5EF4-FFF2-40B4-BE49-F238E27FC236}">
                <a16:creationId xmlns:a16="http://schemas.microsoft.com/office/drawing/2014/main" id="{1C36E233-8F9F-C849-866E-783A59307EB2}"/>
              </a:ext>
            </a:extLst>
          </p:cNvPr>
          <p:cNvSpPr/>
          <p:nvPr/>
        </p:nvSpPr>
        <p:spPr>
          <a:xfrm>
            <a:off x="6096000" y="496094"/>
            <a:ext cx="5592417" cy="5865812"/>
          </a:xfrm>
          <a:prstGeom prst="rect">
            <a:avLst/>
          </a:prstGeom>
          <a:noFill/>
          <a:ln w="793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6581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F86D9E-86D3-4E42-B70D-B0DF5F60733C}"/>
              </a:ext>
            </a:extLst>
          </p:cNvPr>
          <p:cNvSpPr txBox="1"/>
          <p:nvPr/>
        </p:nvSpPr>
        <p:spPr>
          <a:xfrm>
            <a:off x="2724007" y="2823623"/>
            <a:ext cx="8812695" cy="830997"/>
          </a:xfrm>
          <a:prstGeom prst="rect">
            <a:avLst/>
          </a:prstGeom>
          <a:noFill/>
        </p:spPr>
        <p:txBody>
          <a:bodyPr wrap="square">
            <a:spAutoFit/>
          </a:bodyPr>
          <a:lstStyle/>
          <a:p>
            <a:r>
              <a:rPr lang="en-US" sz="4800" dirty="0">
                <a:hlinkClick r:id="rId2"/>
              </a:rPr>
              <a:t>https://native-land.ca/</a:t>
            </a:r>
            <a:endParaRPr lang="en-US" sz="4800" dirty="0"/>
          </a:p>
        </p:txBody>
      </p:sp>
    </p:spTree>
    <p:extLst>
      <p:ext uri="{BB962C8B-B14F-4D97-AF65-F5344CB8AC3E}">
        <p14:creationId xmlns:p14="http://schemas.microsoft.com/office/powerpoint/2010/main" val="3189681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p&#10;&#10;Description automatically generated">
            <a:extLst>
              <a:ext uri="{FF2B5EF4-FFF2-40B4-BE49-F238E27FC236}">
                <a16:creationId xmlns:a16="http://schemas.microsoft.com/office/drawing/2014/main" id="{74CEAE9C-7618-2A4C-B4F7-946C4761849D}"/>
              </a:ext>
            </a:extLst>
          </p:cNvPr>
          <p:cNvPicPr>
            <a:picLocks noChangeAspect="1"/>
          </p:cNvPicPr>
          <p:nvPr/>
        </p:nvPicPr>
        <p:blipFill>
          <a:blip r:embed="rId2"/>
          <a:stretch>
            <a:fillRect/>
          </a:stretch>
        </p:blipFill>
        <p:spPr>
          <a:xfrm>
            <a:off x="1297472" y="0"/>
            <a:ext cx="9105486" cy="6852225"/>
          </a:xfrm>
          <a:prstGeom prst="rect">
            <a:avLst/>
          </a:prstGeom>
        </p:spPr>
      </p:pic>
    </p:spTree>
    <p:extLst>
      <p:ext uri="{BB962C8B-B14F-4D97-AF65-F5344CB8AC3E}">
        <p14:creationId xmlns:p14="http://schemas.microsoft.com/office/powerpoint/2010/main" val="3821882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86D40B3-403E-7840-9549-7C8F4350E80F}"/>
              </a:ext>
            </a:extLst>
          </p:cNvPr>
          <p:cNvSpPr txBox="1"/>
          <p:nvPr/>
        </p:nvSpPr>
        <p:spPr>
          <a:xfrm>
            <a:off x="6003217" y="1394395"/>
            <a:ext cx="5592417" cy="3970318"/>
          </a:xfrm>
          <a:prstGeom prst="rect">
            <a:avLst/>
          </a:prstGeom>
          <a:noFill/>
          <a:ln w="107950">
            <a:noFill/>
          </a:ln>
        </p:spPr>
        <p:txBody>
          <a:bodyPr wrap="square" rtlCol="0">
            <a:spAutoFit/>
          </a:bodyPr>
          <a:lstStyle/>
          <a:p>
            <a:pPr marL="742950" lvl="1" indent="-285750">
              <a:buFont typeface="Arial" panose="020B0604020202020204" pitchFamily="34" charset="0"/>
              <a:buChar char="•"/>
            </a:pPr>
            <a:r>
              <a:rPr lang="en-US" sz="2800" dirty="0">
                <a:solidFill>
                  <a:schemeClr val="bg2"/>
                </a:solidFill>
              </a:rPr>
              <a:t>How we design and build our geospatial technology and how we collect, manage and analysis our data reflect our assumptions, biases and differing versions of an ideal world. </a:t>
            </a:r>
          </a:p>
          <a:p>
            <a:pPr marL="742950" lvl="1" indent="-285750">
              <a:buFont typeface="Arial" panose="020B0604020202020204" pitchFamily="34" charset="0"/>
              <a:buChar char="•"/>
            </a:pPr>
            <a:endParaRPr lang="en-US" sz="2800" dirty="0">
              <a:solidFill>
                <a:schemeClr val="bg2"/>
              </a:solidFill>
            </a:endParaRPr>
          </a:p>
          <a:p>
            <a:pPr marL="742950" lvl="1" indent="-285750">
              <a:buFont typeface="Arial" panose="020B0604020202020204" pitchFamily="34" charset="0"/>
              <a:buChar char="•"/>
            </a:pPr>
            <a:r>
              <a:rPr lang="en-US" sz="2800" dirty="0">
                <a:solidFill>
                  <a:schemeClr val="bg2"/>
                </a:solidFill>
              </a:rPr>
              <a:t>And that’s okay!</a:t>
            </a:r>
          </a:p>
        </p:txBody>
      </p:sp>
      <p:sp>
        <p:nvSpPr>
          <p:cNvPr id="7" name="Rectangle 6">
            <a:extLst>
              <a:ext uri="{FF2B5EF4-FFF2-40B4-BE49-F238E27FC236}">
                <a16:creationId xmlns:a16="http://schemas.microsoft.com/office/drawing/2014/main" id="{1C36E233-8F9F-C849-866E-783A59307EB2}"/>
              </a:ext>
            </a:extLst>
          </p:cNvPr>
          <p:cNvSpPr/>
          <p:nvPr/>
        </p:nvSpPr>
        <p:spPr>
          <a:xfrm>
            <a:off x="503583" y="496094"/>
            <a:ext cx="5592417" cy="5865812"/>
          </a:xfrm>
          <a:prstGeom prst="rect">
            <a:avLst/>
          </a:prstGeom>
          <a:noFill/>
          <a:ln w="793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FA4AB346-E8B4-904B-941C-70E345048BB7}"/>
              </a:ext>
            </a:extLst>
          </p:cNvPr>
          <p:cNvSpPr>
            <a:spLocks noGrp="1"/>
          </p:cNvSpPr>
          <p:nvPr>
            <p:ph type="body" idx="1"/>
          </p:nvPr>
        </p:nvSpPr>
        <p:spPr>
          <a:xfrm>
            <a:off x="960000" y="967409"/>
            <a:ext cx="4586800" cy="4824291"/>
          </a:xfrm>
        </p:spPr>
        <p:txBody>
          <a:bodyPr/>
          <a:lstStyle/>
          <a:p>
            <a:pPr marL="220128" indent="0">
              <a:buNone/>
            </a:pPr>
            <a:r>
              <a:rPr lang="en-US" sz="4800" b="1" i="0" kern="1200" cap="all" baseline="0" dirty="0">
                <a:solidFill>
                  <a:schemeClr val="bg2"/>
                </a:solidFill>
              </a:rPr>
              <a:t>Technology </a:t>
            </a:r>
            <a:br>
              <a:rPr lang="en-US" sz="4800" b="1" i="0" kern="1200" cap="all" baseline="0" dirty="0">
                <a:solidFill>
                  <a:schemeClr val="bg2"/>
                </a:solidFill>
              </a:rPr>
            </a:br>
            <a:r>
              <a:rPr lang="en-US" sz="4800" b="1" i="0" kern="1200" cap="all" baseline="0" dirty="0">
                <a:solidFill>
                  <a:schemeClr val="bg2"/>
                </a:solidFill>
              </a:rPr>
              <a:t>is political</a:t>
            </a:r>
            <a:br>
              <a:rPr lang="en-US" sz="4800" b="1" i="0" kern="1200" cap="all" baseline="0" dirty="0">
                <a:solidFill>
                  <a:schemeClr val="bg2"/>
                </a:solidFill>
              </a:rPr>
            </a:br>
            <a:endParaRPr lang="en-US" sz="4800" b="1" i="0" kern="1200" cap="all" baseline="0" dirty="0">
              <a:solidFill>
                <a:schemeClr val="bg2"/>
              </a:solidFill>
            </a:endParaRPr>
          </a:p>
          <a:p>
            <a:pPr marL="220128" indent="0">
              <a:buNone/>
            </a:pPr>
            <a:br>
              <a:rPr lang="en-US" sz="4800" b="1" cap="all" dirty="0">
                <a:solidFill>
                  <a:schemeClr val="bg2"/>
                </a:solidFill>
              </a:rPr>
            </a:br>
            <a:r>
              <a:rPr lang="en-US" sz="4800" b="1" cap="all" dirty="0">
                <a:solidFill>
                  <a:schemeClr val="bg2"/>
                </a:solidFill>
              </a:rPr>
              <a:t>Data is political</a:t>
            </a:r>
            <a:endParaRPr lang="en-US" sz="4800" dirty="0">
              <a:solidFill>
                <a:schemeClr val="bg2"/>
              </a:solidFill>
            </a:endParaRPr>
          </a:p>
        </p:txBody>
      </p:sp>
    </p:spTree>
    <p:extLst>
      <p:ext uri="{BB962C8B-B14F-4D97-AF65-F5344CB8AC3E}">
        <p14:creationId xmlns:p14="http://schemas.microsoft.com/office/powerpoint/2010/main" val="1838435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440091BF-2A6A-3C4F-B8F6-2177DEDC1E73}"/>
              </a:ext>
            </a:extLst>
          </p:cNvPr>
          <p:cNvSpPr/>
          <p:nvPr/>
        </p:nvSpPr>
        <p:spPr>
          <a:xfrm>
            <a:off x="0" y="3947056"/>
            <a:ext cx="12192000" cy="1997125"/>
          </a:xfrm>
          <a:custGeom>
            <a:avLst/>
            <a:gdLst>
              <a:gd name="connsiteX0" fmla="*/ 0 w 12497988"/>
              <a:gd name="connsiteY0" fmla="*/ 4542504 h 4650887"/>
              <a:gd name="connsiteX1" fmla="*/ 3836276 w 12497988"/>
              <a:gd name="connsiteY1" fmla="*/ 4237704 h 4650887"/>
              <a:gd name="connsiteX2" fmla="*/ 7346731 w 12497988"/>
              <a:gd name="connsiteY2" fmla="*/ 1200215 h 4650887"/>
              <a:gd name="connsiteX3" fmla="*/ 12139448 w 12497988"/>
              <a:gd name="connsiteY3" fmla="*/ 86118 h 4650887"/>
              <a:gd name="connsiteX4" fmla="*/ 12149959 w 12497988"/>
              <a:gd name="connsiteY4" fmla="*/ 75608 h 4650887"/>
              <a:gd name="connsiteX5" fmla="*/ 12149959 w 12497988"/>
              <a:gd name="connsiteY5" fmla="*/ 75608 h 4650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97988" h="4650887">
                <a:moveTo>
                  <a:pt x="0" y="4542504"/>
                </a:moveTo>
                <a:cubicBezTo>
                  <a:pt x="1305910" y="4668628"/>
                  <a:pt x="2611821" y="4794752"/>
                  <a:pt x="3836276" y="4237704"/>
                </a:cubicBezTo>
                <a:cubicBezTo>
                  <a:pt x="5060731" y="3680656"/>
                  <a:pt x="5962869" y="1892146"/>
                  <a:pt x="7346731" y="1200215"/>
                </a:cubicBezTo>
                <a:cubicBezTo>
                  <a:pt x="8730593" y="508284"/>
                  <a:pt x="11338910" y="273552"/>
                  <a:pt x="12139448" y="86118"/>
                </a:cubicBezTo>
                <a:cubicBezTo>
                  <a:pt x="12939986" y="-101316"/>
                  <a:pt x="12149959" y="75608"/>
                  <a:pt x="12149959" y="75608"/>
                </a:cubicBezTo>
                <a:lnTo>
                  <a:pt x="12149959" y="75608"/>
                </a:lnTo>
              </a:path>
            </a:pathLst>
          </a:custGeom>
          <a:ln w="666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3" name="TextBox 2">
            <a:extLst>
              <a:ext uri="{FF2B5EF4-FFF2-40B4-BE49-F238E27FC236}">
                <a16:creationId xmlns:a16="http://schemas.microsoft.com/office/drawing/2014/main" id="{791C3F79-8DA4-834E-A9FE-A1BD8347AE32}"/>
              </a:ext>
            </a:extLst>
          </p:cNvPr>
          <p:cNvSpPr txBox="1"/>
          <p:nvPr/>
        </p:nvSpPr>
        <p:spPr>
          <a:xfrm>
            <a:off x="2871952" y="1112089"/>
            <a:ext cx="6448096" cy="4832092"/>
          </a:xfrm>
          <a:prstGeom prst="rect">
            <a:avLst/>
          </a:prstGeom>
          <a:noFill/>
        </p:spPr>
        <p:txBody>
          <a:bodyPr wrap="square">
            <a:spAutoFit/>
          </a:bodyPr>
          <a:lstStyle/>
          <a:p>
            <a:r>
              <a:rPr lang="en-US" sz="2800" dirty="0">
                <a:effectLst/>
                <a:latin typeface="Roboto" panose="02000000000000000000" pitchFamily="2" charset="0"/>
                <a:ea typeface="Roboto" panose="02000000000000000000" pitchFamily="2" charset="0"/>
                <a:cs typeface="Roboto" panose="02000000000000000000" pitchFamily="2" charset="0"/>
              </a:rPr>
              <a:t>“GIS is not fixed and given but constantly remade through the politics of its use, critical histories of it, and the interrogation of concepts that underlay its design, data definition, collection, and analysis. In other words, futures of GIS are contested and openings exist for new meanings, uses, and effects.”</a:t>
            </a:r>
            <a:br>
              <a:rPr lang="en-US" sz="2800" dirty="0">
                <a:effectLst/>
                <a:latin typeface="Roboto" panose="02000000000000000000" pitchFamily="2" charset="0"/>
                <a:ea typeface="Roboto" panose="02000000000000000000" pitchFamily="2" charset="0"/>
                <a:cs typeface="Roboto" panose="02000000000000000000" pitchFamily="2" charset="0"/>
              </a:rPr>
            </a:br>
            <a:br>
              <a:rPr lang="en-US" sz="2800" dirty="0">
                <a:latin typeface="Roboto" panose="02000000000000000000" pitchFamily="2" charset="0"/>
                <a:ea typeface="Roboto" panose="02000000000000000000" pitchFamily="2" charset="0"/>
                <a:cs typeface="Roboto" panose="02000000000000000000" pitchFamily="2" charset="0"/>
              </a:rPr>
            </a:br>
            <a:r>
              <a:rPr lang="en-US" sz="2800" dirty="0">
                <a:effectLst/>
                <a:latin typeface="Roboto" panose="02000000000000000000" pitchFamily="2" charset="0"/>
                <a:ea typeface="Roboto" panose="02000000000000000000" pitchFamily="2" charset="0"/>
                <a:cs typeface="Roboto" panose="02000000000000000000" pitchFamily="2" charset="0"/>
              </a:rPr>
              <a:t>— Marianna </a:t>
            </a:r>
            <a:r>
              <a:rPr lang="en-US" sz="2800" dirty="0" err="1">
                <a:effectLst/>
                <a:latin typeface="Roboto" panose="02000000000000000000" pitchFamily="2" charset="0"/>
                <a:ea typeface="Roboto" panose="02000000000000000000" pitchFamily="2" charset="0"/>
                <a:cs typeface="Roboto" panose="02000000000000000000" pitchFamily="2" charset="0"/>
              </a:rPr>
              <a:t>Pavlovskaya</a:t>
            </a:r>
            <a:r>
              <a:rPr lang="en-US" sz="2800" dirty="0">
                <a:effectLst/>
                <a:latin typeface="Roboto" panose="02000000000000000000" pitchFamily="2" charset="0"/>
                <a:ea typeface="Roboto" panose="02000000000000000000" pitchFamily="2" charset="0"/>
                <a:cs typeface="Roboto" panose="02000000000000000000" pitchFamily="2" charset="0"/>
              </a:rPr>
              <a:t>, “Theorizing With GIS”</a:t>
            </a:r>
            <a:endParaRPr lang="en-US" sz="2800" dirty="0">
              <a:latin typeface="Roboto" panose="02000000000000000000" pitchFamily="2" charset="0"/>
              <a:ea typeface="Roboto" panose="02000000000000000000" pitchFamily="2" charset="0"/>
              <a:cs typeface="Roboto" panose="02000000000000000000" pitchFamily="2" charset="0"/>
            </a:endParaRPr>
          </a:p>
        </p:txBody>
      </p:sp>
      <p:sp>
        <p:nvSpPr>
          <p:cNvPr id="8" name="Freeform 7">
            <a:extLst>
              <a:ext uri="{FF2B5EF4-FFF2-40B4-BE49-F238E27FC236}">
                <a16:creationId xmlns:a16="http://schemas.microsoft.com/office/drawing/2014/main" id="{83E41F19-62C9-DE43-A9E2-BE2EC629A3AC}"/>
              </a:ext>
            </a:extLst>
          </p:cNvPr>
          <p:cNvSpPr/>
          <p:nvPr/>
        </p:nvSpPr>
        <p:spPr>
          <a:xfrm>
            <a:off x="42041" y="1"/>
            <a:ext cx="5801547" cy="1589038"/>
          </a:xfrm>
          <a:custGeom>
            <a:avLst/>
            <a:gdLst>
              <a:gd name="csX0" fmla="*/ 0 w 5801547"/>
              <a:gd name="csY0" fmla="*/ 571775 h 1589038"/>
              <a:gd name="csX1" fmla="*/ 1179235 w 5801547"/>
              <a:gd name="csY1" fmla="*/ 1586969 h 1589038"/>
              <a:gd name="csX2" fmla="*/ 3683291 w 5801547"/>
              <a:gd name="csY2" fmla="*/ 828491 h 1589038"/>
              <a:gd name="csX3" fmla="*/ 5262884 w 5801547"/>
              <a:gd name="csY3" fmla="*/ 577609 h 1589038"/>
              <a:gd name="csX4" fmla="*/ 5779709 w 5801547"/>
              <a:gd name="csY4" fmla="*/ 5834 h 1589038"/>
              <a:gd name="csX5" fmla="*/ 5779709 w 5801547"/>
              <a:gd name="csY5" fmla="*/ 5834 h 1589038"/>
              <a:gd name="csX6" fmla="*/ 5801547 w 5801547"/>
              <a:gd name="csY6" fmla="*/ 0 h 158903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801547" h="1589038" fill="none" extrusionOk="0">
                <a:moveTo>
                  <a:pt x="0" y="571775"/>
                </a:moveTo>
                <a:cubicBezTo>
                  <a:pt x="179859" y="1042234"/>
                  <a:pt x="543431" y="1564823"/>
                  <a:pt x="1179235" y="1586969"/>
                </a:cubicBezTo>
                <a:cubicBezTo>
                  <a:pt x="1789923" y="1599294"/>
                  <a:pt x="2948075" y="1072606"/>
                  <a:pt x="3683291" y="828491"/>
                </a:cubicBezTo>
                <a:cubicBezTo>
                  <a:pt x="4397173" y="678892"/>
                  <a:pt x="4966535" y="727475"/>
                  <a:pt x="5262884" y="577609"/>
                </a:cubicBezTo>
                <a:cubicBezTo>
                  <a:pt x="5612286" y="440500"/>
                  <a:pt x="5779709" y="5834"/>
                  <a:pt x="5779709" y="5834"/>
                </a:cubicBezTo>
                <a:lnTo>
                  <a:pt x="5779709" y="5834"/>
                </a:lnTo>
                <a:cubicBezTo>
                  <a:pt x="5782043" y="3401"/>
                  <a:pt x="5796936" y="876"/>
                  <a:pt x="5801547" y="0"/>
                </a:cubicBezTo>
              </a:path>
              <a:path w="5801547" h="1589038" stroke="0" extrusionOk="0">
                <a:moveTo>
                  <a:pt x="0" y="571775"/>
                </a:moveTo>
                <a:cubicBezTo>
                  <a:pt x="212471" y="1014675"/>
                  <a:pt x="480906" y="1575877"/>
                  <a:pt x="1179235" y="1586969"/>
                </a:cubicBezTo>
                <a:cubicBezTo>
                  <a:pt x="1845785" y="1640843"/>
                  <a:pt x="2904439" y="999841"/>
                  <a:pt x="3683291" y="828491"/>
                </a:cubicBezTo>
                <a:cubicBezTo>
                  <a:pt x="4340244" y="683364"/>
                  <a:pt x="4900748" y="785100"/>
                  <a:pt x="5262884" y="577609"/>
                </a:cubicBezTo>
                <a:cubicBezTo>
                  <a:pt x="5612286" y="440500"/>
                  <a:pt x="5779710" y="5834"/>
                  <a:pt x="5779709" y="5834"/>
                </a:cubicBezTo>
                <a:lnTo>
                  <a:pt x="5779709" y="5834"/>
                </a:lnTo>
                <a:cubicBezTo>
                  <a:pt x="5784682" y="4645"/>
                  <a:pt x="5795450" y="612"/>
                  <a:pt x="5801547" y="0"/>
                </a:cubicBezTo>
              </a:path>
            </a:pathLst>
          </a:custGeom>
          <a:ln w="25400" cap="flat" cmpd="sng" algn="ctr">
            <a:solidFill>
              <a:schemeClr val="tx2"/>
            </a:solidFill>
            <a:prstDash val="dash"/>
            <a:round/>
            <a:headEnd type="none" w="med" len="med"/>
            <a:tailEnd type="none" w="med" len="med"/>
            <a:extLst>
              <a:ext uri="{C807C97D-BFC1-408E-A445-0C87EB9F89A2}">
                <ask:lineSketchStyleProps xmlns:ask="http://schemas.microsoft.com/office/drawing/2018/sketchyshapes" sd="1219033472">
                  <a:custGeom>
                    <a:avLst/>
                    <a:gdLst>
                      <a:gd name="connsiteX0" fmla="*/ 0 w 8376745"/>
                      <a:gd name="connsiteY0" fmla="*/ 1030014 h 2862541"/>
                      <a:gd name="connsiteX1" fmla="*/ 1702676 w 8376745"/>
                      <a:gd name="connsiteY1" fmla="*/ 2858814 h 2862541"/>
                      <a:gd name="connsiteX2" fmla="*/ 5318235 w 8376745"/>
                      <a:gd name="connsiteY2" fmla="*/ 1492469 h 2862541"/>
                      <a:gd name="connsiteX3" fmla="*/ 7598980 w 8376745"/>
                      <a:gd name="connsiteY3" fmla="*/ 1040524 h 2862541"/>
                      <a:gd name="connsiteX4" fmla="*/ 8345214 w 8376745"/>
                      <a:gd name="connsiteY4" fmla="*/ 10510 h 2862541"/>
                      <a:gd name="connsiteX5" fmla="*/ 8345214 w 8376745"/>
                      <a:gd name="connsiteY5" fmla="*/ 10510 h 2862541"/>
                      <a:gd name="connsiteX6" fmla="*/ 8376745 w 8376745"/>
                      <a:gd name="connsiteY6" fmla="*/ 0 h 2862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76745" h="2862541">
                        <a:moveTo>
                          <a:pt x="0" y="1030014"/>
                        </a:moveTo>
                        <a:cubicBezTo>
                          <a:pt x="408151" y="1905876"/>
                          <a:pt x="816303" y="2781738"/>
                          <a:pt x="1702676" y="2858814"/>
                        </a:cubicBezTo>
                        <a:cubicBezTo>
                          <a:pt x="2589049" y="2935890"/>
                          <a:pt x="4335518" y="1795517"/>
                          <a:pt x="5318235" y="1492469"/>
                        </a:cubicBezTo>
                        <a:cubicBezTo>
                          <a:pt x="6300952" y="1189421"/>
                          <a:pt x="7094484" y="1287517"/>
                          <a:pt x="7598980" y="1040524"/>
                        </a:cubicBezTo>
                        <a:cubicBezTo>
                          <a:pt x="8103476" y="793531"/>
                          <a:pt x="8345214" y="10510"/>
                          <a:pt x="8345214" y="10510"/>
                        </a:cubicBezTo>
                        <a:lnTo>
                          <a:pt x="8345214" y="10510"/>
                        </a:lnTo>
                        <a:lnTo>
                          <a:pt x="8376745" y="0"/>
                        </a:lnTo>
                      </a:path>
                    </a:pathLst>
                  </a:custGeom>
                  <ask:type>
                    <ask:lineSketchCurved/>
                  </ask:type>
                </ask:lineSketchStyleProps>
              </a:ext>
            </a:extLst>
          </a:ln>
        </p:spPr>
        <p:style>
          <a:lnRef idx="0">
            <a:scrgbClr r="0" g="0" b="0"/>
          </a:lnRef>
          <a:fillRef idx="0">
            <a:scrgbClr r="0" g="0" b="0"/>
          </a:fillRef>
          <a:effectRef idx="0">
            <a:scrgbClr r="0" g="0" b="0"/>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1535532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99ED2-7692-B342-A994-07C7B92C949C}"/>
              </a:ext>
            </a:extLst>
          </p:cNvPr>
          <p:cNvSpPr>
            <a:spLocks noGrp="1"/>
          </p:cNvSpPr>
          <p:nvPr>
            <p:ph type="title"/>
          </p:nvPr>
        </p:nvSpPr>
        <p:spPr/>
        <p:txBody>
          <a:bodyPr/>
          <a:lstStyle/>
          <a:p>
            <a:r>
              <a:rPr lang="en-US" dirty="0">
                <a:highlight>
                  <a:srgbClr val="FFFF00"/>
                </a:highlight>
              </a:rPr>
              <a:t>Web Map Activity</a:t>
            </a:r>
          </a:p>
        </p:txBody>
      </p:sp>
      <p:sp>
        <p:nvSpPr>
          <p:cNvPr id="5" name="TextBox 4">
            <a:extLst>
              <a:ext uri="{FF2B5EF4-FFF2-40B4-BE49-F238E27FC236}">
                <a16:creationId xmlns:a16="http://schemas.microsoft.com/office/drawing/2014/main" id="{6BCFEBCC-269C-EC45-8E5F-BE0537C67C81}"/>
              </a:ext>
            </a:extLst>
          </p:cNvPr>
          <p:cNvSpPr txBox="1"/>
          <p:nvPr/>
        </p:nvSpPr>
        <p:spPr>
          <a:xfrm>
            <a:off x="5546800" y="1952607"/>
            <a:ext cx="5075582" cy="3970318"/>
          </a:xfrm>
          <a:prstGeom prst="rect">
            <a:avLst/>
          </a:prstGeom>
          <a:noFill/>
        </p:spPr>
        <p:txBody>
          <a:bodyPr wrap="square" rtlCol="0">
            <a:spAutoFit/>
          </a:bodyPr>
          <a:lstStyle/>
          <a:p>
            <a:r>
              <a:rPr lang="en-US" sz="2400" b="1" dirty="0">
                <a:cs typeface="Calibri"/>
              </a:rPr>
              <a:t>Answer the following with your group:</a:t>
            </a:r>
          </a:p>
          <a:p>
            <a:endParaRPr lang="en-US" sz="2400" b="1" dirty="0">
              <a:cs typeface="Calibri"/>
            </a:endParaRPr>
          </a:p>
          <a:p>
            <a:pPr marL="342900" lvl="1" indent="-342900">
              <a:buFont typeface="Arial" panose="020B0604020202020204" pitchFamily="34" charset="0"/>
              <a:buChar char="•"/>
            </a:pPr>
            <a:r>
              <a:rPr lang="en-US" sz="2000" dirty="0">
                <a:cs typeface="Calibri"/>
              </a:rPr>
              <a:t>What is your story map about?</a:t>
            </a:r>
          </a:p>
          <a:p>
            <a:pPr marL="342900" lvl="1" indent="-342900">
              <a:buFont typeface="Arial" panose="020B0604020202020204" pitchFamily="34" charset="0"/>
              <a:buChar char="•"/>
            </a:pPr>
            <a:r>
              <a:rPr lang="en-US" sz="2000" dirty="0">
                <a:cs typeface="Calibri"/>
              </a:rPr>
              <a:t>Who is this information for?</a:t>
            </a:r>
          </a:p>
          <a:p>
            <a:pPr marL="342900" lvl="1" indent="-342900">
              <a:buFont typeface="Arial" panose="020B0604020202020204" pitchFamily="34" charset="0"/>
              <a:buChar char="•"/>
            </a:pPr>
            <a:r>
              <a:rPr lang="en-US" sz="2000" dirty="0">
                <a:cs typeface="Calibri"/>
              </a:rPr>
              <a:t>How is GIS used? Is it effective?</a:t>
            </a:r>
          </a:p>
          <a:p>
            <a:pPr marL="342900" lvl="1" indent="-342900">
              <a:buFont typeface="Arial" panose="020B0604020202020204" pitchFamily="34" charset="0"/>
              <a:buChar char="•"/>
            </a:pPr>
            <a:r>
              <a:rPr lang="en-US" sz="2000" dirty="0">
                <a:cs typeface="Calibri"/>
              </a:rPr>
              <a:t>What kinds of data are displayed? What data are missing?</a:t>
            </a:r>
          </a:p>
          <a:p>
            <a:pPr marL="342900" lvl="1" indent="-342900">
              <a:buFont typeface="Arial" panose="020B0604020202020204" pitchFamily="34" charset="0"/>
              <a:buChar char="•"/>
            </a:pPr>
            <a:r>
              <a:rPr lang="en-US" sz="2000" dirty="0">
                <a:cs typeface="Calibri"/>
              </a:rPr>
              <a:t>Is there an argument being made? Are you convinced? Why or why not?</a:t>
            </a:r>
          </a:p>
          <a:p>
            <a:pPr marL="342900" lvl="1" indent="-342900">
              <a:buFont typeface="Arial" panose="020B0604020202020204" pitchFamily="34" charset="0"/>
              <a:buChar char="•"/>
            </a:pPr>
            <a:r>
              <a:rPr lang="en-US" sz="2000" dirty="0">
                <a:cs typeface="Calibri"/>
              </a:rPr>
              <a:t>What questions does this map raise for you?</a:t>
            </a:r>
          </a:p>
        </p:txBody>
      </p:sp>
      <p:sp>
        <p:nvSpPr>
          <p:cNvPr id="6" name="Text Placeholder 5">
            <a:extLst>
              <a:ext uri="{FF2B5EF4-FFF2-40B4-BE49-F238E27FC236}">
                <a16:creationId xmlns:a16="http://schemas.microsoft.com/office/drawing/2014/main" id="{7FD89F54-3611-674A-872B-6B08A53F4C85}"/>
              </a:ext>
            </a:extLst>
          </p:cNvPr>
          <p:cNvSpPr>
            <a:spLocks noGrp="1"/>
          </p:cNvSpPr>
          <p:nvPr>
            <p:ph type="body" idx="1"/>
          </p:nvPr>
        </p:nvSpPr>
        <p:spPr/>
        <p:txBody>
          <a:bodyPr/>
          <a:lstStyle/>
          <a:p>
            <a:r>
              <a:rPr lang="en-US" dirty="0">
                <a:hlinkClick r:id="rId2"/>
              </a:rPr>
              <a:t>Map 1</a:t>
            </a:r>
            <a:endParaRPr lang="en-US" dirty="0"/>
          </a:p>
          <a:p>
            <a:r>
              <a:rPr lang="en-US" dirty="0">
                <a:hlinkClick r:id="rId3"/>
              </a:rPr>
              <a:t>Map 2</a:t>
            </a:r>
            <a:endParaRPr lang="en-US" dirty="0"/>
          </a:p>
          <a:p>
            <a:r>
              <a:rPr lang="en-US" dirty="0">
                <a:hlinkClick r:id="rId4"/>
              </a:rPr>
              <a:t>Map 3</a:t>
            </a:r>
            <a:endParaRPr lang="en-US" dirty="0"/>
          </a:p>
          <a:p>
            <a:r>
              <a:rPr lang="en-US" dirty="0">
                <a:hlinkClick r:id="rId5"/>
              </a:rPr>
              <a:t>Map 4</a:t>
            </a:r>
            <a:endParaRPr lang="en-US" dirty="0"/>
          </a:p>
          <a:p>
            <a:r>
              <a:rPr lang="en-US" dirty="0">
                <a:hlinkClick r:id="rId6"/>
              </a:rPr>
              <a:t>Map 5</a:t>
            </a:r>
            <a:endParaRPr lang="en-US" dirty="0"/>
          </a:p>
          <a:p>
            <a:r>
              <a:rPr lang="en-US" dirty="0">
                <a:hlinkClick r:id="rId7"/>
              </a:rPr>
              <a:t>Map</a:t>
            </a:r>
            <a:r>
              <a:rPr lang="en-US" dirty="0"/>
              <a:t> 6</a:t>
            </a:r>
          </a:p>
          <a:p>
            <a:r>
              <a:rPr lang="en-US" dirty="0">
                <a:hlinkClick r:id="rId8"/>
              </a:rPr>
              <a:t>Map 7</a:t>
            </a:r>
            <a:endParaRPr lang="en-US" dirty="0"/>
          </a:p>
        </p:txBody>
      </p:sp>
    </p:spTree>
    <p:extLst>
      <p:ext uri="{BB962C8B-B14F-4D97-AF65-F5344CB8AC3E}">
        <p14:creationId xmlns:p14="http://schemas.microsoft.com/office/powerpoint/2010/main" val="1109562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Title 1">
            <a:extLst>
              <a:ext uri="{FF2B5EF4-FFF2-40B4-BE49-F238E27FC236}">
                <a16:creationId xmlns:a16="http://schemas.microsoft.com/office/drawing/2014/main" id="{6ABEBAAB-F03D-5729-190B-FB9C891C395E}"/>
              </a:ext>
            </a:extLst>
          </p:cNvPr>
          <p:cNvSpPr>
            <a:spLocks noGrp="1"/>
          </p:cNvSpPr>
          <p:nvPr>
            <p:ph type="title"/>
          </p:nvPr>
        </p:nvSpPr>
        <p:spPr>
          <a:xfrm>
            <a:off x="477800" y="491733"/>
            <a:ext cx="11236400" cy="865600"/>
          </a:xfrm>
        </p:spPr>
        <p:txBody>
          <a:bodyPr/>
          <a:lstStyle/>
          <a:p>
            <a:r>
              <a:rPr lang="en-US" b="1" dirty="0"/>
              <a:t>Today’s Agenda</a:t>
            </a:r>
          </a:p>
        </p:txBody>
      </p:sp>
      <p:sp>
        <p:nvSpPr>
          <p:cNvPr id="3" name="Text Placeholder 2">
            <a:extLst>
              <a:ext uri="{FF2B5EF4-FFF2-40B4-BE49-F238E27FC236}">
                <a16:creationId xmlns:a16="http://schemas.microsoft.com/office/drawing/2014/main" id="{68B2552D-130C-6540-AC8D-34C5BB9C881D}"/>
              </a:ext>
            </a:extLst>
          </p:cNvPr>
          <p:cNvSpPr>
            <a:spLocks noGrp="1"/>
          </p:cNvSpPr>
          <p:nvPr>
            <p:ph type="body" idx="1"/>
          </p:nvPr>
        </p:nvSpPr>
        <p:spPr>
          <a:xfrm>
            <a:off x="6651733" y="1697700"/>
            <a:ext cx="4586800" cy="4168400"/>
          </a:xfrm>
        </p:spPr>
        <p:txBody>
          <a:bodyPr wrap="square" anchor="t">
            <a:normAutofit/>
          </a:bodyPr>
          <a:lstStyle/>
          <a:p>
            <a:pPr>
              <a:spcAft>
                <a:spcPts val="600"/>
              </a:spcAft>
            </a:pPr>
            <a:r>
              <a:rPr lang="en-US" dirty="0">
                <a:effectLst/>
              </a:rPr>
              <a:t>Syllabus &amp; Class details</a:t>
            </a:r>
          </a:p>
          <a:p>
            <a:pPr>
              <a:spcAft>
                <a:spcPts val="600"/>
              </a:spcAft>
            </a:pPr>
            <a:r>
              <a:rPr lang="en-US" dirty="0"/>
              <a:t>Moodle overview</a:t>
            </a:r>
            <a:endParaRPr lang="en-US" dirty="0">
              <a:effectLst/>
            </a:endParaRPr>
          </a:p>
          <a:p>
            <a:pPr>
              <a:spcAft>
                <a:spcPts val="600"/>
              </a:spcAft>
            </a:pPr>
            <a:r>
              <a:rPr lang="en-US" dirty="0">
                <a:effectLst/>
              </a:rPr>
              <a:t>Things you need for the class</a:t>
            </a:r>
          </a:p>
          <a:p>
            <a:pPr>
              <a:spcAft>
                <a:spcPts val="600"/>
              </a:spcAft>
            </a:pPr>
            <a:r>
              <a:rPr lang="en-US" dirty="0">
                <a:effectLst/>
              </a:rPr>
              <a:t>About the instructor</a:t>
            </a:r>
          </a:p>
          <a:p>
            <a:pPr>
              <a:spcAft>
                <a:spcPts val="600"/>
              </a:spcAft>
            </a:pPr>
            <a:r>
              <a:rPr lang="en-US" dirty="0">
                <a:effectLst/>
              </a:rPr>
              <a:t>Thinking in maps and data</a:t>
            </a:r>
          </a:p>
          <a:p>
            <a:pPr marL="220128" indent="0">
              <a:spcAft>
                <a:spcPts val="600"/>
              </a:spcAft>
              <a:buNone/>
            </a:pPr>
            <a:endParaRPr lang="en-US" dirty="0"/>
          </a:p>
        </p:txBody>
      </p:sp>
      <p:pic>
        <p:nvPicPr>
          <p:cNvPr id="4098" name="Picture 2" descr="Visualizing growth with dot density">
            <a:extLst>
              <a:ext uri="{FF2B5EF4-FFF2-40B4-BE49-F238E27FC236}">
                <a16:creationId xmlns:a16="http://schemas.microsoft.com/office/drawing/2014/main" id="{377DD930-9973-A54D-97F2-F89919C35C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835"/>
          <a:stretch/>
        </p:blipFill>
        <p:spPr bwMode="auto">
          <a:xfrm>
            <a:off x="477800" y="1357333"/>
            <a:ext cx="5950088" cy="5008934"/>
          </a:xfrm>
          <a:prstGeom prst="rect">
            <a:avLst/>
          </a:prstGeom>
          <a:solidFill>
            <a:srgbClr val="FFFFFF"/>
          </a:solidFill>
          <a:ln w="2857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3389400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900BD-3239-8148-B5EA-49BA07EB695D}"/>
              </a:ext>
            </a:extLst>
          </p:cNvPr>
          <p:cNvSpPr>
            <a:spLocks noGrp="1"/>
          </p:cNvSpPr>
          <p:nvPr>
            <p:ph type="title"/>
          </p:nvPr>
        </p:nvSpPr>
        <p:spPr/>
        <p:txBody>
          <a:bodyPr/>
          <a:lstStyle/>
          <a:p>
            <a:r>
              <a:rPr lang="en-US" b="1" dirty="0">
                <a:highlight>
                  <a:srgbClr val="FFFF00"/>
                </a:highlight>
              </a:rPr>
              <a:t>Syllabus &amp; Class Details</a:t>
            </a:r>
          </a:p>
        </p:txBody>
      </p:sp>
      <p:sp>
        <p:nvSpPr>
          <p:cNvPr id="3" name="TextBox 2">
            <a:extLst>
              <a:ext uri="{FF2B5EF4-FFF2-40B4-BE49-F238E27FC236}">
                <a16:creationId xmlns:a16="http://schemas.microsoft.com/office/drawing/2014/main" id="{38A9CC99-75F5-A046-AB38-0E29626B5C89}"/>
              </a:ext>
            </a:extLst>
          </p:cNvPr>
          <p:cNvSpPr txBox="1"/>
          <p:nvPr/>
        </p:nvSpPr>
        <p:spPr>
          <a:xfrm>
            <a:off x="651641" y="1545021"/>
            <a:ext cx="10531366" cy="2677656"/>
          </a:xfrm>
          <a:prstGeom prst="rect">
            <a:avLst/>
          </a:prstGeom>
          <a:noFill/>
        </p:spPr>
        <p:txBody>
          <a:bodyPr wrap="square" rtlCol="0">
            <a:spAutoFit/>
          </a:bodyPr>
          <a:lstStyle/>
          <a:p>
            <a:pPr marL="285750" indent="-285750">
              <a:buFont typeface="Wingdings" pitchFamily="2" charset="2"/>
              <a:buChar char="§"/>
            </a:pPr>
            <a:r>
              <a:rPr lang="en-US" b="0" i="1" dirty="0">
                <a:latin typeface="Roboto" panose="02000000000000000000" pitchFamily="2" charset="0"/>
                <a:ea typeface="Roboto" panose="02000000000000000000" pitchFamily="2" charset="0"/>
                <a:cs typeface="Roboto" panose="02000000000000000000" pitchFamily="2" charset="0"/>
              </a:rPr>
              <a:t>Graded Assignments</a:t>
            </a: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Labs </a:t>
            </a:r>
            <a:r>
              <a:rPr lang="mr-IN" b="0" dirty="0">
                <a:latin typeface="Roboto" panose="02000000000000000000" pitchFamily="2" charset="0"/>
                <a:ea typeface="Roboto" panose="02000000000000000000" pitchFamily="2" charset="0"/>
              </a:rPr>
              <a:t>–</a:t>
            </a:r>
            <a:r>
              <a:rPr lang="en-US" b="0" dirty="0">
                <a:latin typeface="Roboto" panose="02000000000000000000" pitchFamily="2" charset="0"/>
                <a:ea typeface="Roboto" panose="02000000000000000000" pitchFamily="2" charset="0"/>
                <a:cs typeface="Roboto" panose="02000000000000000000" pitchFamily="2" charset="0"/>
              </a:rPr>
              <a:t> written lab reports</a:t>
            </a: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Graded on a simple 4.0 scale:</a:t>
            </a: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2 = pass	3 = good		4 = excellent</a:t>
            </a:r>
          </a:p>
          <a:p>
            <a:pPr marL="285750" lvl="2" indent="-285750">
              <a:buFont typeface="Wingdings" pitchFamily="2" charset="2"/>
              <a:buChar char="§"/>
            </a:pPr>
            <a:r>
              <a:rPr lang="en-US" dirty="0">
                <a:latin typeface="Roboto" panose="02000000000000000000" pitchFamily="2" charset="0"/>
                <a:ea typeface="Roboto" panose="02000000000000000000" pitchFamily="2" charset="0"/>
                <a:cs typeface="Roboto" panose="02000000000000000000" pitchFamily="2" charset="0"/>
              </a:rPr>
              <a:t>Cumulative lab grade: 80%</a:t>
            </a:r>
          </a:p>
          <a:p>
            <a:pPr lvl="2"/>
            <a:endParaRPr lang="en-US" dirty="0">
              <a:latin typeface="Roboto" panose="02000000000000000000" pitchFamily="2" charset="0"/>
              <a:ea typeface="Roboto" panose="02000000000000000000" pitchFamily="2" charset="0"/>
              <a:cs typeface="Roboto" panose="02000000000000000000" pitchFamily="2" charset="0"/>
            </a:endParaRPr>
          </a:p>
          <a:p>
            <a:pPr marL="285750" lvl="2" indent="-285750">
              <a:buFont typeface="Wingdings" pitchFamily="2" charset="2"/>
              <a:buChar char="§"/>
            </a:pPr>
            <a:r>
              <a:rPr lang="en-US" dirty="0">
                <a:latin typeface="Roboto" panose="02000000000000000000" pitchFamily="2" charset="0"/>
                <a:ea typeface="Roboto" panose="02000000000000000000" pitchFamily="2" charset="0"/>
                <a:cs typeface="Roboto" panose="02000000000000000000" pitchFamily="2" charset="0"/>
              </a:rPr>
              <a:t>Discussion Leading/Student Presentation</a:t>
            </a:r>
          </a:p>
          <a:p>
            <a:pPr marL="285750" lvl="2" indent="-285750">
              <a:buFont typeface="Wingdings" pitchFamily="2" charset="2"/>
              <a:buChar char="§"/>
            </a:pPr>
            <a:r>
              <a:rPr lang="en-US" dirty="0">
                <a:latin typeface="Roboto" panose="02000000000000000000" pitchFamily="2" charset="0"/>
                <a:ea typeface="Roboto" panose="02000000000000000000" pitchFamily="2" charset="0"/>
                <a:cs typeface="Roboto" panose="02000000000000000000" pitchFamily="2" charset="0"/>
              </a:rPr>
              <a:t>Lead your choice of readings a from a set of readings</a:t>
            </a:r>
          </a:p>
          <a:p>
            <a:pPr marL="285750" lvl="2" indent="-285750">
              <a:buFont typeface="Wingdings" pitchFamily="2" charset="2"/>
              <a:buChar char="§"/>
            </a:pPr>
            <a:r>
              <a:rPr lang="en-US" dirty="0">
                <a:latin typeface="Roboto" panose="02000000000000000000" pitchFamily="2" charset="0"/>
                <a:ea typeface="Roboto" panose="02000000000000000000" pitchFamily="2" charset="0"/>
                <a:cs typeface="Roboto" panose="02000000000000000000" pitchFamily="2" charset="0"/>
              </a:rPr>
              <a:t>One discussion lead: 10%</a:t>
            </a:r>
          </a:p>
          <a:p>
            <a:pPr marL="1092200" lvl="2" indent="-285750">
              <a:buFont typeface="Wingdings" pitchFamily="2" charset="2"/>
              <a:buChar char="§"/>
            </a:pPr>
            <a:endParaRPr lang="en-US" b="0" dirty="0">
              <a:latin typeface="Roboto" panose="02000000000000000000" pitchFamily="2" charset="0"/>
              <a:ea typeface="Roboto" panose="02000000000000000000" pitchFamily="2" charset="0"/>
              <a:cs typeface="Roboto" panose="02000000000000000000" pitchFamily="2" charset="0"/>
            </a:endParaRP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Final Map</a:t>
            </a:r>
          </a:p>
          <a:p>
            <a:pPr marL="285750" lvl="2" indent="-285750">
              <a:buFont typeface="Wingdings" pitchFamily="2" charset="2"/>
              <a:buChar char="§"/>
            </a:pPr>
            <a:r>
              <a:rPr lang="en-US" dirty="0">
                <a:latin typeface="Roboto" panose="02000000000000000000" pitchFamily="2" charset="0"/>
                <a:ea typeface="Roboto" panose="02000000000000000000" pitchFamily="2" charset="0"/>
                <a:cs typeface="Roboto" panose="02000000000000000000" pitchFamily="2" charset="0"/>
              </a:rPr>
              <a:t>10%</a:t>
            </a:r>
            <a:endParaRPr lang="en-US" b="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919563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900BD-3239-8148-B5EA-49BA07EB695D}"/>
              </a:ext>
            </a:extLst>
          </p:cNvPr>
          <p:cNvSpPr>
            <a:spLocks noGrp="1"/>
          </p:cNvSpPr>
          <p:nvPr>
            <p:ph type="title"/>
          </p:nvPr>
        </p:nvSpPr>
        <p:spPr/>
        <p:txBody>
          <a:bodyPr/>
          <a:lstStyle/>
          <a:p>
            <a:r>
              <a:rPr lang="en-US" b="1">
                <a:highlight>
                  <a:srgbClr val="FFFF00"/>
                </a:highlight>
              </a:rPr>
              <a:t>Syllabus &amp; Class Details</a:t>
            </a:r>
            <a:endParaRPr lang="en-US" b="1" dirty="0">
              <a:highlight>
                <a:srgbClr val="FFFF00"/>
              </a:highlight>
            </a:endParaRPr>
          </a:p>
        </p:txBody>
      </p:sp>
      <p:sp>
        <p:nvSpPr>
          <p:cNvPr id="3" name="TextBox 2">
            <a:extLst>
              <a:ext uri="{FF2B5EF4-FFF2-40B4-BE49-F238E27FC236}">
                <a16:creationId xmlns:a16="http://schemas.microsoft.com/office/drawing/2014/main" id="{38A9CC99-75F5-A046-AB38-0E29626B5C89}"/>
              </a:ext>
            </a:extLst>
          </p:cNvPr>
          <p:cNvSpPr txBox="1"/>
          <p:nvPr/>
        </p:nvSpPr>
        <p:spPr>
          <a:xfrm>
            <a:off x="651641" y="1545021"/>
            <a:ext cx="5717628" cy="3508653"/>
          </a:xfrm>
          <a:prstGeom prst="rect">
            <a:avLst/>
          </a:prstGeom>
          <a:noFill/>
        </p:spPr>
        <p:txBody>
          <a:bodyPr wrap="square" rtlCol="0">
            <a:spAutoFit/>
          </a:bodyPr>
          <a:lstStyle/>
          <a:p>
            <a:pPr marL="403225">
              <a:spcBef>
                <a:spcPts val="2000"/>
              </a:spcBef>
            </a:pPr>
            <a:r>
              <a:rPr lang="en-US" sz="2400" b="0" dirty="0"/>
              <a:t>Absences &amp; Extensions</a:t>
            </a:r>
          </a:p>
          <a:p>
            <a:pPr marL="285750" lvl="1" indent="-285750">
              <a:buFont typeface="Wingdings" pitchFamily="2" charset="2"/>
              <a:buChar char="§"/>
            </a:pPr>
            <a:r>
              <a:rPr lang="en-US" sz="1800" b="0" i="1" dirty="0">
                <a:latin typeface="Roboto" panose="02000000000000000000" pitchFamily="2" charset="0"/>
                <a:ea typeface="Roboto" panose="02000000000000000000" pitchFamily="2" charset="0"/>
                <a:cs typeface="Roboto" panose="02000000000000000000" pitchFamily="2" charset="0"/>
              </a:rPr>
              <a:t>Lab Extensions </a:t>
            </a:r>
          </a:p>
          <a:p>
            <a:pPr marL="285750" lvl="2" indent="-285750">
              <a:buFont typeface="Wingdings" pitchFamily="2" charset="2"/>
              <a:buChar char="§"/>
            </a:pPr>
            <a:r>
              <a:rPr lang="en-US" sz="1800" b="0" dirty="0">
                <a:latin typeface="Roboto" panose="02000000000000000000" pitchFamily="2" charset="0"/>
                <a:ea typeface="Roboto" panose="02000000000000000000" pitchFamily="2" charset="0"/>
                <a:cs typeface="Roboto" panose="02000000000000000000" pitchFamily="2" charset="0"/>
              </a:rPr>
              <a:t>Require prior approval. Reason not important. Email me prior to due date.</a:t>
            </a:r>
          </a:p>
          <a:p>
            <a:pPr marL="285750" lvl="2" indent="-285750">
              <a:buFont typeface="Wingdings" pitchFamily="2" charset="2"/>
              <a:buChar char="§"/>
            </a:pPr>
            <a:r>
              <a:rPr lang="en-US" sz="1800" b="0" dirty="0">
                <a:latin typeface="Roboto" panose="02000000000000000000" pitchFamily="2" charset="0"/>
                <a:ea typeface="Roboto" panose="02000000000000000000" pitchFamily="2" charset="0"/>
                <a:cs typeface="Roboto" panose="02000000000000000000" pitchFamily="2" charset="0"/>
              </a:rPr>
              <a:t>I try to give in-class feedback on Lab assignments. </a:t>
            </a:r>
          </a:p>
          <a:p>
            <a:pPr marL="285750" lvl="2" indent="-285750">
              <a:buFont typeface="Wingdings" pitchFamily="2" charset="2"/>
              <a:buChar char="§"/>
            </a:pPr>
            <a:r>
              <a:rPr lang="en-US" sz="1800" b="0" dirty="0">
                <a:latin typeface="Roboto" panose="02000000000000000000" pitchFamily="2" charset="0"/>
                <a:ea typeface="Roboto" panose="02000000000000000000" pitchFamily="2" charset="0"/>
                <a:cs typeface="Roboto" panose="02000000000000000000" pitchFamily="2" charset="0"/>
              </a:rPr>
              <a:t>Late work with no approved extension will have ½ point deducted (i.e. highest grade could be 3.5 instead of 4). After a full week, I will deduct 1pt (3 instead of 4).</a:t>
            </a:r>
          </a:p>
          <a:p>
            <a:pPr marL="285750" lvl="2" indent="-285750">
              <a:buFont typeface="Wingdings" pitchFamily="2" charset="2"/>
              <a:buChar char="§"/>
            </a:pPr>
            <a:r>
              <a:rPr lang="en-US" sz="1800" b="0" dirty="0">
                <a:latin typeface="Roboto" panose="02000000000000000000" pitchFamily="2" charset="0"/>
                <a:ea typeface="Roboto" panose="02000000000000000000" pitchFamily="2" charset="0"/>
                <a:cs typeface="Roboto" panose="02000000000000000000" pitchFamily="2" charset="0"/>
              </a:rPr>
              <a:t>Written instructor feedback is optional on work submitted late.</a:t>
            </a:r>
          </a:p>
          <a:p>
            <a:pPr marL="285750" indent="-285750">
              <a:buFont typeface="Wingdings" pitchFamily="2" charset="2"/>
              <a:buChar char="§"/>
            </a:pPr>
            <a:endParaRPr lang="en-US" sz="1800" b="0" dirty="0">
              <a:latin typeface="Roboto" panose="02000000000000000000" pitchFamily="2" charset="0"/>
              <a:ea typeface="Roboto" panose="02000000000000000000" pitchFamily="2" charset="0"/>
              <a:cs typeface="Roboto" panose="02000000000000000000" pitchFamily="2" charset="0"/>
            </a:endParaRPr>
          </a:p>
        </p:txBody>
      </p:sp>
      <p:pic>
        <p:nvPicPr>
          <p:cNvPr id="2050" name="Picture 2" descr="Climate-Smart Philadelphia Map Gallery : Planning and GIS">
            <a:extLst>
              <a:ext uri="{FF2B5EF4-FFF2-40B4-BE49-F238E27FC236}">
                <a16:creationId xmlns:a16="http://schemas.microsoft.com/office/drawing/2014/main" id="{6D0EE8DA-8362-CF47-ADCC-C047EA9669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2129" y="243957"/>
            <a:ext cx="4922071" cy="6370086"/>
          </a:xfrm>
          <a:prstGeom prst="rect">
            <a:avLst/>
          </a:prstGeom>
          <a:noFill/>
          <a:ln w="3492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148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EE48C-6388-8343-BA42-8986B728A759}"/>
              </a:ext>
            </a:extLst>
          </p:cNvPr>
          <p:cNvSpPr>
            <a:spLocks noGrp="1"/>
          </p:cNvSpPr>
          <p:nvPr>
            <p:ph type="title"/>
          </p:nvPr>
        </p:nvSpPr>
        <p:spPr/>
        <p:txBody>
          <a:bodyPr/>
          <a:lstStyle/>
          <a:p>
            <a:r>
              <a:rPr lang="en-US" dirty="0">
                <a:highlight>
                  <a:srgbClr val="FFFF00"/>
                </a:highlight>
              </a:rPr>
              <a:t>What you need</a:t>
            </a:r>
          </a:p>
        </p:txBody>
      </p:sp>
      <p:sp>
        <p:nvSpPr>
          <p:cNvPr id="3" name="Text Placeholder 2">
            <a:extLst>
              <a:ext uri="{FF2B5EF4-FFF2-40B4-BE49-F238E27FC236}">
                <a16:creationId xmlns:a16="http://schemas.microsoft.com/office/drawing/2014/main" id="{A2C92AE4-F693-9D4C-8D60-15AC2E26487B}"/>
              </a:ext>
            </a:extLst>
          </p:cNvPr>
          <p:cNvSpPr>
            <a:spLocks noGrp="1"/>
          </p:cNvSpPr>
          <p:nvPr>
            <p:ph type="body" idx="1"/>
          </p:nvPr>
        </p:nvSpPr>
        <p:spPr/>
        <p:txBody>
          <a:bodyPr/>
          <a:lstStyle/>
          <a:p>
            <a:pPr lvl="1">
              <a:buFont typeface="Wingdings" pitchFamily="2" charset="2"/>
              <a:buChar char="§"/>
            </a:pPr>
            <a:r>
              <a:rPr lang="en-US" sz="1800" b="0" dirty="0"/>
              <a:t>On campus computers</a:t>
            </a:r>
          </a:p>
          <a:p>
            <a:pPr lvl="2">
              <a:buFont typeface="Wingdings" pitchFamily="2" charset="2"/>
              <a:buChar char="§"/>
            </a:pPr>
            <a:r>
              <a:rPr lang="en-US" sz="1800" b="0" dirty="0"/>
              <a:t>All public computers at BMC have ArcGIS installed</a:t>
            </a:r>
          </a:p>
          <a:p>
            <a:pPr lvl="2">
              <a:buFont typeface="Wingdings" pitchFamily="2" charset="2"/>
              <a:buChar char="§"/>
            </a:pPr>
            <a:r>
              <a:rPr lang="en-US" sz="1800" b="0" dirty="0"/>
              <a:t>For this option, you MUST have a thumb drive for file storage</a:t>
            </a:r>
          </a:p>
          <a:p>
            <a:pPr lvl="1">
              <a:buFont typeface="Wingdings" pitchFamily="2" charset="2"/>
              <a:buChar char="§"/>
            </a:pPr>
            <a:r>
              <a:rPr lang="en-US" sz="1800" b="0" dirty="0"/>
              <a:t>Student License to use on your own computer - $100 for 1 year</a:t>
            </a:r>
          </a:p>
          <a:p>
            <a:pPr lvl="2">
              <a:buFont typeface="Wingdings" pitchFamily="2" charset="2"/>
              <a:buChar char="§"/>
            </a:pPr>
            <a:r>
              <a:rPr lang="en-US" sz="1800" b="0" dirty="0"/>
              <a:t>Must install on PC or hard disk partition on Mac using Bootcamp</a:t>
            </a:r>
          </a:p>
          <a:p>
            <a:pPr>
              <a:buClr>
                <a:schemeClr val="bg2"/>
              </a:buClr>
            </a:pPr>
            <a:r>
              <a:rPr lang="en-US" sz="1800" b="0" dirty="0"/>
              <a:t>Mouse with right click button is VERY helpful</a:t>
            </a:r>
          </a:p>
          <a:p>
            <a:pPr>
              <a:buClr>
                <a:schemeClr val="bg2"/>
              </a:buClr>
            </a:pPr>
            <a:r>
              <a:rPr lang="en-US" sz="1800" b="0" dirty="0"/>
              <a:t>File management </a:t>
            </a:r>
            <a:r>
              <a:rPr lang="mr-IN" sz="1800" b="0" dirty="0"/>
              <a:t>–</a:t>
            </a:r>
            <a:r>
              <a:rPr lang="en-US" sz="1800" b="0" dirty="0"/>
              <a:t> up next</a:t>
            </a:r>
            <a:endParaRPr lang="en-US" sz="1800" dirty="0"/>
          </a:p>
        </p:txBody>
      </p:sp>
      <p:sp>
        <p:nvSpPr>
          <p:cNvPr id="4" name="Text Placeholder 3">
            <a:extLst>
              <a:ext uri="{FF2B5EF4-FFF2-40B4-BE49-F238E27FC236}">
                <a16:creationId xmlns:a16="http://schemas.microsoft.com/office/drawing/2014/main" id="{ACBB6959-4570-8F40-993D-7BB5E66BD77A}"/>
              </a:ext>
            </a:extLst>
          </p:cNvPr>
          <p:cNvSpPr>
            <a:spLocks noGrp="1"/>
          </p:cNvSpPr>
          <p:nvPr>
            <p:ph type="body" idx="2"/>
          </p:nvPr>
        </p:nvSpPr>
        <p:spPr/>
        <p:txBody>
          <a:bodyPr/>
          <a:lstStyle/>
          <a:p>
            <a:pPr>
              <a:buClr>
                <a:schemeClr val="bg2"/>
              </a:buClr>
              <a:buFont typeface="Wingdings" pitchFamily="2" charset="2"/>
              <a:buChar char="§"/>
            </a:pPr>
            <a:r>
              <a:rPr lang="en-US" sz="1800" b="0" dirty="0">
                <a:solidFill>
                  <a:schemeClr val="bg2"/>
                </a:solidFill>
              </a:rPr>
              <a:t>Moodle access </a:t>
            </a:r>
            <a:r>
              <a:rPr lang="mr-IN" sz="1800" b="0" dirty="0">
                <a:solidFill>
                  <a:schemeClr val="bg2"/>
                </a:solidFill>
              </a:rPr>
              <a:t>–</a:t>
            </a:r>
            <a:r>
              <a:rPr lang="en-US" sz="1800" b="0" dirty="0">
                <a:solidFill>
                  <a:schemeClr val="bg2"/>
                </a:solidFill>
              </a:rPr>
              <a:t> check before Th class</a:t>
            </a:r>
          </a:p>
          <a:p>
            <a:pPr>
              <a:buClr>
                <a:schemeClr val="bg2"/>
              </a:buClr>
              <a:buFont typeface="Wingdings" pitchFamily="2" charset="2"/>
              <a:buChar char="§"/>
            </a:pPr>
            <a:r>
              <a:rPr lang="en-US" sz="1800" b="0" dirty="0">
                <a:solidFill>
                  <a:schemeClr val="bg2"/>
                </a:solidFill>
              </a:rPr>
              <a:t>Access to ArcGIS </a:t>
            </a:r>
            <a:r>
              <a:rPr lang="mr-IN" sz="1800" b="0" dirty="0">
                <a:solidFill>
                  <a:schemeClr val="bg2"/>
                </a:solidFill>
              </a:rPr>
              <a:t>–</a:t>
            </a:r>
            <a:r>
              <a:rPr lang="en-US" sz="1800" b="0" dirty="0">
                <a:solidFill>
                  <a:schemeClr val="bg2"/>
                </a:solidFill>
              </a:rPr>
              <a:t> </a:t>
            </a:r>
            <a:r>
              <a:rPr lang="en-US" sz="1800" b="0" i="1" dirty="0">
                <a:solidFill>
                  <a:schemeClr val="bg2"/>
                </a:solidFill>
              </a:rPr>
              <a:t>Options:</a:t>
            </a:r>
          </a:p>
          <a:p>
            <a:pPr>
              <a:buClr>
                <a:schemeClr val="bg2"/>
              </a:buClr>
              <a:buFont typeface="Wingdings" pitchFamily="2" charset="2"/>
              <a:buChar char="§"/>
            </a:pPr>
            <a:r>
              <a:rPr lang="en-US" sz="1800" b="0" dirty="0">
                <a:solidFill>
                  <a:schemeClr val="bg2"/>
                </a:solidFill>
              </a:rPr>
              <a:t>Use </a:t>
            </a:r>
            <a:r>
              <a:rPr lang="en-US" sz="1800" b="0" dirty="0" err="1">
                <a:solidFill>
                  <a:schemeClr val="bg2"/>
                </a:solidFill>
              </a:rPr>
              <a:t>Apporto</a:t>
            </a:r>
            <a:r>
              <a:rPr lang="en-US" sz="1800" b="0" dirty="0">
                <a:solidFill>
                  <a:schemeClr val="bg2"/>
                </a:solidFill>
              </a:rPr>
              <a:t> or </a:t>
            </a:r>
            <a:r>
              <a:rPr lang="en-US" sz="1800" b="0" dirty="0" err="1">
                <a:solidFill>
                  <a:schemeClr val="bg2"/>
                </a:solidFill>
              </a:rPr>
              <a:t>LabStats</a:t>
            </a:r>
            <a:r>
              <a:rPr lang="en-US" sz="1800" b="0" dirty="0">
                <a:solidFill>
                  <a:schemeClr val="bg2"/>
                </a:solidFill>
              </a:rPr>
              <a:t> to connect to lab computers to use ArcGIS</a:t>
            </a:r>
          </a:p>
          <a:p>
            <a:pPr lvl="1">
              <a:buClr>
                <a:schemeClr val="bg2"/>
              </a:buClr>
              <a:buFont typeface="Wingdings" pitchFamily="2" charset="2"/>
              <a:buChar char="§"/>
            </a:pPr>
            <a:r>
              <a:rPr lang="en-US" sz="1800" b="0" dirty="0">
                <a:solidFill>
                  <a:schemeClr val="bg2"/>
                </a:solidFill>
              </a:rPr>
              <a:t>Follow directions on Moodle to get connected to the point you can open ArcGIS</a:t>
            </a:r>
          </a:p>
          <a:p>
            <a:pPr lvl="1">
              <a:buClr>
                <a:schemeClr val="bg2"/>
              </a:buClr>
              <a:buFont typeface="Wingdings" pitchFamily="2" charset="2"/>
              <a:buChar char="§"/>
            </a:pPr>
            <a:r>
              <a:rPr lang="en-US" sz="1800" dirty="0">
                <a:solidFill>
                  <a:schemeClr val="bg2"/>
                </a:solidFill>
              </a:rPr>
              <a:t>Do this ASAP</a:t>
            </a:r>
          </a:p>
          <a:p>
            <a:pPr lvl="1">
              <a:buClr>
                <a:schemeClr val="bg2"/>
              </a:buClr>
              <a:buFont typeface="Wingdings" pitchFamily="2" charset="2"/>
              <a:buChar char="§"/>
            </a:pPr>
            <a:r>
              <a:rPr lang="en-US" sz="1800" b="0" dirty="0">
                <a:solidFill>
                  <a:schemeClr val="bg2"/>
                </a:solidFill>
              </a:rPr>
              <a:t>IF you have any problems, submit a Help request to the IT help desk at </a:t>
            </a:r>
            <a:r>
              <a:rPr lang="en-US" sz="1800" b="0" dirty="0" err="1">
                <a:solidFill>
                  <a:schemeClr val="bg2"/>
                </a:solidFill>
              </a:rPr>
              <a:t>Help@brynmawr.edu</a:t>
            </a:r>
            <a:r>
              <a:rPr lang="en-US" sz="1800" b="0" dirty="0">
                <a:solidFill>
                  <a:schemeClr val="bg2"/>
                </a:solidFill>
              </a:rPr>
              <a:t> - put as much detail as possible in your email about what your problem</a:t>
            </a:r>
            <a:endParaRPr lang="en-US" sz="1800" dirty="0">
              <a:solidFill>
                <a:schemeClr val="bg2"/>
              </a:solidFill>
            </a:endParaRPr>
          </a:p>
        </p:txBody>
      </p:sp>
    </p:spTree>
    <p:extLst>
      <p:ext uri="{BB962C8B-B14F-4D97-AF65-F5344CB8AC3E}">
        <p14:creationId xmlns:p14="http://schemas.microsoft.com/office/powerpoint/2010/main" val="2954320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80A6A2-8B8A-AA44-A395-118754E08BD0}"/>
              </a:ext>
            </a:extLst>
          </p:cNvPr>
          <p:cNvSpPr>
            <a:spLocks noGrp="1"/>
          </p:cNvSpPr>
          <p:nvPr>
            <p:ph type="body" idx="1"/>
          </p:nvPr>
        </p:nvSpPr>
        <p:spPr>
          <a:xfrm>
            <a:off x="960000" y="1451842"/>
            <a:ext cx="10384275" cy="4377457"/>
          </a:xfrm>
        </p:spPr>
        <p:txBody>
          <a:bodyPr/>
          <a:lstStyle/>
          <a:p>
            <a:r>
              <a:rPr lang="en-US" sz="2000" b="0" dirty="0"/>
              <a:t>File Management is a big part of GIS</a:t>
            </a:r>
          </a:p>
          <a:p>
            <a:pPr lvl="1"/>
            <a:r>
              <a:rPr lang="en-US" sz="2000" b="0" dirty="0"/>
              <a:t>If you move files around without a clear plan, you </a:t>
            </a:r>
            <a:r>
              <a:rPr lang="en-US" sz="2000" dirty="0"/>
              <a:t>WILL</a:t>
            </a:r>
            <a:r>
              <a:rPr lang="en-US" sz="2000" b="0" dirty="0"/>
              <a:t> have problems</a:t>
            </a:r>
          </a:p>
          <a:p>
            <a:pPr lvl="1"/>
            <a:r>
              <a:rPr lang="en-US" sz="2000" b="0" dirty="0"/>
              <a:t>Working with data files and saving your projects is your responsibility!</a:t>
            </a:r>
          </a:p>
          <a:p>
            <a:r>
              <a:rPr lang="en-US" sz="2000" b="0" dirty="0"/>
              <a:t>Set up a place on your own computer and/or your OneDrive or </a:t>
            </a:r>
            <a:r>
              <a:rPr lang="en-US" sz="2000" dirty="0"/>
              <a:t>Google</a:t>
            </a:r>
            <a:r>
              <a:rPr lang="en-US" sz="2000" b="0" dirty="0"/>
              <a:t> drive for storing all files for this class</a:t>
            </a:r>
          </a:p>
          <a:p>
            <a:r>
              <a:rPr lang="en-US" sz="2000" b="0" dirty="0"/>
              <a:t>When you use ArcGIS, you will have to store data files for ArcGIS to access</a:t>
            </a:r>
          </a:p>
          <a:p>
            <a:pPr lvl="1"/>
            <a:r>
              <a:rPr lang="en-US" sz="2000" b="0" dirty="0"/>
              <a:t>When using </a:t>
            </a:r>
            <a:r>
              <a:rPr lang="en-US" sz="2000" b="0" dirty="0" err="1"/>
              <a:t>Apporto</a:t>
            </a:r>
            <a:r>
              <a:rPr lang="en-US" sz="2000" b="0" dirty="0"/>
              <a:t>, store data files on a folder on your </a:t>
            </a:r>
            <a:r>
              <a:rPr lang="en-US" sz="2000" b="0" dirty="0" err="1"/>
              <a:t>Apporto</a:t>
            </a:r>
            <a:r>
              <a:rPr lang="en-US" sz="2000" b="0" dirty="0"/>
              <a:t> desktop</a:t>
            </a:r>
          </a:p>
          <a:p>
            <a:pPr lvl="1"/>
            <a:r>
              <a:rPr lang="en-US" sz="2000" b="0" dirty="0"/>
              <a:t>When using </a:t>
            </a:r>
            <a:r>
              <a:rPr lang="en-US" sz="2000" b="0" dirty="0" err="1"/>
              <a:t>LabStats</a:t>
            </a:r>
            <a:r>
              <a:rPr lang="en-US" sz="2000" b="0" dirty="0"/>
              <a:t>, store data files on your network One Drive or Google Drive.</a:t>
            </a:r>
          </a:p>
          <a:p>
            <a:pPr lvl="1"/>
            <a:r>
              <a:rPr lang="en-US" sz="2000" b="0" dirty="0"/>
              <a:t>My recommendation is that you back up all of your files for this class in </a:t>
            </a:r>
            <a:r>
              <a:rPr lang="en-US" sz="2000" dirty="0"/>
              <a:t>TWO</a:t>
            </a:r>
            <a:r>
              <a:rPr lang="en-US" sz="2000" b="0" dirty="0"/>
              <a:t> places </a:t>
            </a:r>
            <a:r>
              <a:rPr lang="mr-IN" sz="2000" b="0" dirty="0"/>
              <a:t>–</a:t>
            </a:r>
            <a:r>
              <a:rPr lang="en-US" sz="2000" b="0" dirty="0"/>
              <a:t> your network location (Google/OneDrive) AND a specific folder on your own computer hard drive</a:t>
            </a:r>
          </a:p>
        </p:txBody>
      </p:sp>
      <p:sp>
        <p:nvSpPr>
          <p:cNvPr id="3" name="Title 2">
            <a:extLst>
              <a:ext uri="{FF2B5EF4-FFF2-40B4-BE49-F238E27FC236}">
                <a16:creationId xmlns:a16="http://schemas.microsoft.com/office/drawing/2014/main" id="{E8EE555A-AE82-974F-A2E2-73BC4310F334}"/>
              </a:ext>
            </a:extLst>
          </p:cNvPr>
          <p:cNvSpPr>
            <a:spLocks noGrp="1"/>
          </p:cNvSpPr>
          <p:nvPr>
            <p:ph type="title"/>
          </p:nvPr>
        </p:nvSpPr>
        <p:spPr/>
        <p:txBody>
          <a:bodyPr/>
          <a:lstStyle/>
          <a:p>
            <a:r>
              <a:rPr lang="en-US" dirty="0">
                <a:highlight>
                  <a:srgbClr val="FFFF00"/>
                </a:highlight>
              </a:rPr>
              <a:t>Data Management</a:t>
            </a:r>
          </a:p>
        </p:txBody>
      </p:sp>
    </p:spTree>
    <p:extLst>
      <p:ext uri="{BB962C8B-B14F-4D97-AF65-F5344CB8AC3E}">
        <p14:creationId xmlns:p14="http://schemas.microsoft.com/office/powerpoint/2010/main" val="3696579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80A6A2-8B8A-AA44-A395-118754E08BD0}"/>
              </a:ext>
            </a:extLst>
          </p:cNvPr>
          <p:cNvSpPr>
            <a:spLocks noGrp="1"/>
          </p:cNvSpPr>
          <p:nvPr>
            <p:ph type="body" idx="1"/>
          </p:nvPr>
        </p:nvSpPr>
        <p:spPr/>
        <p:txBody>
          <a:bodyPr/>
          <a:lstStyle/>
          <a:p>
            <a:r>
              <a:rPr lang="en-US" sz="2800" dirty="0"/>
              <a:t>Hands-on training in a technical skill set</a:t>
            </a:r>
          </a:p>
          <a:p>
            <a:r>
              <a:rPr lang="en-US" sz="2800" dirty="0"/>
              <a:t>Learning to use the software in a real-world research context</a:t>
            </a:r>
          </a:p>
          <a:p>
            <a:pPr lvl="1"/>
            <a:r>
              <a:rPr lang="en-US" sz="2800" dirty="0"/>
              <a:t>How do we ask a question with GIS? How do we answer questions with it?</a:t>
            </a:r>
          </a:p>
          <a:p>
            <a:r>
              <a:rPr lang="en-US" sz="2800" dirty="0"/>
              <a:t>Learning how to approach a given question spatially</a:t>
            </a:r>
          </a:p>
          <a:p>
            <a:pPr lvl="1"/>
            <a:r>
              <a:rPr lang="en-US" sz="2800" dirty="0"/>
              <a:t>The “why of where”</a:t>
            </a:r>
          </a:p>
          <a:p>
            <a:r>
              <a:rPr lang="en-US" sz="2800" dirty="0"/>
              <a:t>Learning to think critically about the geospatial technology/geospatial data, its production and application</a:t>
            </a:r>
          </a:p>
        </p:txBody>
      </p:sp>
      <p:sp>
        <p:nvSpPr>
          <p:cNvPr id="3" name="Title 2">
            <a:extLst>
              <a:ext uri="{FF2B5EF4-FFF2-40B4-BE49-F238E27FC236}">
                <a16:creationId xmlns:a16="http://schemas.microsoft.com/office/drawing/2014/main" id="{E8EE555A-AE82-974F-A2E2-73BC4310F334}"/>
              </a:ext>
            </a:extLst>
          </p:cNvPr>
          <p:cNvSpPr>
            <a:spLocks noGrp="1"/>
          </p:cNvSpPr>
          <p:nvPr>
            <p:ph type="title"/>
          </p:nvPr>
        </p:nvSpPr>
        <p:spPr/>
        <p:txBody>
          <a:bodyPr/>
          <a:lstStyle/>
          <a:p>
            <a:r>
              <a:rPr lang="en-US" dirty="0">
                <a:highlight>
                  <a:srgbClr val="FFFF00"/>
                </a:highlight>
              </a:rPr>
              <a:t>Course Goals</a:t>
            </a:r>
          </a:p>
        </p:txBody>
      </p:sp>
    </p:spTree>
    <p:extLst>
      <p:ext uri="{BB962C8B-B14F-4D97-AF65-F5344CB8AC3E}">
        <p14:creationId xmlns:p14="http://schemas.microsoft.com/office/powerpoint/2010/main" val="2034368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98BBDA-FC0A-0648-9724-C853E1DCC699}"/>
              </a:ext>
            </a:extLst>
          </p:cNvPr>
          <p:cNvSpPr txBox="1"/>
          <p:nvPr/>
        </p:nvSpPr>
        <p:spPr>
          <a:xfrm>
            <a:off x="893379" y="954718"/>
            <a:ext cx="9553904" cy="2800767"/>
          </a:xfrm>
          <a:prstGeom prst="rect">
            <a:avLst/>
          </a:prstGeom>
          <a:noFill/>
        </p:spPr>
        <p:txBody>
          <a:bodyPr wrap="square" rtlCol="0">
            <a:spAutoFit/>
          </a:bodyPr>
          <a:lstStyle/>
          <a:p>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M</a:t>
            </a:r>
            <a:r>
              <a:rPr lang="en-US" sz="8800" b="1" dirty="0">
                <a:latin typeface="Roboto" panose="02000000000000000000" pitchFamily="2" charset="0"/>
                <a:ea typeface="Roboto" panose="02000000000000000000" pitchFamily="2" charset="0"/>
                <a:cs typeface="Roboto" panose="02000000000000000000" pitchFamily="2" charset="0"/>
              </a:rPr>
              <a:t>A</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PS </a:t>
            </a:r>
            <a:r>
              <a:rPr lang="en-US" sz="8800" b="1" dirty="0">
                <a:latin typeface="Roboto" panose="02000000000000000000" pitchFamily="2" charset="0"/>
                <a:ea typeface="Roboto" panose="02000000000000000000" pitchFamily="2" charset="0"/>
                <a:cs typeface="Roboto" panose="02000000000000000000" pitchFamily="2" charset="0"/>
              </a:rPr>
              <a:t>A</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R</a:t>
            </a:r>
            <a:r>
              <a:rPr lang="en-US" sz="8800" b="1" dirty="0">
                <a:latin typeface="Roboto" panose="02000000000000000000" pitchFamily="2" charset="0"/>
                <a:ea typeface="Roboto" panose="02000000000000000000" pitchFamily="2" charset="0"/>
                <a:cs typeface="Roboto" panose="02000000000000000000" pitchFamily="2" charset="0"/>
              </a:rPr>
              <a:t>E</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 </a:t>
            </a:r>
            <a:r>
              <a:rPr lang="en-US" sz="8800" b="1" dirty="0">
                <a:latin typeface="Roboto" panose="02000000000000000000" pitchFamily="2" charset="0"/>
                <a:ea typeface="Roboto" panose="02000000000000000000" pitchFamily="2" charset="0"/>
                <a:cs typeface="Roboto" panose="02000000000000000000" pitchFamily="2" charset="0"/>
              </a:rPr>
              <a:t>A</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RG</a:t>
            </a:r>
            <a:r>
              <a:rPr lang="en-US" sz="8800" b="1" dirty="0">
                <a:latin typeface="Roboto" panose="02000000000000000000" pitchFamily="2" charset="0"/>
                <a:ea typeface="Roboto" panose="02000000000000000000" pitchFamily="2" charset="0"/>
                <a:cs typeface="Roboto" panose="02000000000000000000" pitchFamily="2" charset="0"/>
              </a:rPr>
              <a:t>U</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M</a:t>
            </a:r>
            <a:r>
              <a:rPr lang="en-US" sz="8800" b="1" dirty="0">
                <a:latin typeface="Roboto" panose="02000000000000000000" pitchFamily="2" charset="0"/>
                <a:ea typeface="Roboto" panose="02000000000000000000" pitchFamily="2" charset="0"/>
                <a:cs typeface="Roboto" panose="02000000000000000000" pitchFamily="2" charset="0"/>
              </a:rPr>
              <a:t>E</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NTS</a:t>
            </a:r>
          </a:p>
        </p:txBody>
      </p:sp>
      <p:sp>
        <p:nvSpPr>
          <p:cNvPr id="4" name="TextBox 3">
            <a:extLst>
              <a:ext uri="{FF2B5EF4-FFF2-40B4-BE49-F238E27FC236}">
                <a16:creationId xmlns:a16="http://schemas.microsoft.com/office/drawing/2014/main" id="{27C5EB7F-9F86-5744-9BBA-AA071ED1BF4E}"/>
              </a:ext>
            </a:extLst>
          </p:cNvPr>
          <p:cNvSpPr txBox="1"/>
          <p:nvPr/>
        </p:nvSpPr>
        <p:spPr>
          <a:xfrm>
            <a:off x="3573517" y="4313712"/>
            <a:ext cx="7504386" cy="1569660"/>
          </a:xfrm>
          <a:prstGeom prst="rect">
            <a:avLst/>
          </a:prstGeom>
          <a:noFill/>
        </p:spPr>
        <p:txBody>
          <a:bodyPr wrap="square">
            <a:spAutoFit/>
          </a:bodyPr>
          <a:lstStyle/>
          <a:p>
            <a:r>
              <a:rPr lang="en-US" sz="2400" dirty="0">
                <a:latin typeface="Roboto" panose="02000000000000000000" pitchFamily="2" charset="0"/>
                <a:ea typeface="Roboto" panose="02000000000000000000" pitchFamily="2" charset="0"/>
                <a:cs typeface="Roboto" panose="02000000000000000000" pitchFamily="2" charset="0"/>
              </a:rPr>
              <a:t>By choosing what information to include and what information to omit, every cartographer is making implicit and or explicit arguments about what is important and what is not.</a:t>
            </a:r>
          </a:p>
        </p:txBody>
      </p:sp>
    </p:spTree>
    <p:extLst>
      <p:ext uri="{BB962C8B-B14F-4D97-AF65-F5344CB8AC3E}">
        <p14:creationId xmlns:p14="http://schemas.microsoft.com/office/powerpoint/2010/main" val="2059319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21F8E7A1-0A29-534E-B65C-6BB67472369D}"/>
              </a:ext>
            </a:extLst>
          </p:cNvPr>
          <p:cNvSpPr txBox="1">
            <a:spLocks/>
          </p:cNvSpPr>
          <p:nvPr/>
        </p:nvSpPr>
        <p:spPr>
          <a:xfrm>
            <a:off x="78956" y="783103"/>
            <a:ext cx="5381625" cy="5806425"/>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lvl="2" algn="ctr"/>
            <a:r>
              <a:rPr lang="en-US" sz="6000" b="1" kern="1200" cap="all" dirty="0">
                <a:solidFill>
                  <a:schemeClr val="bg2"/>
                </a:solidFill>
                <a:latin typeface="+mj-lt"/>
                <a:ea typeface="+mj-ea"/>
                <a:cs typeface="+mj-cs"/>
              </a:rPr>
              <a:t>LINES </a:t>
            </a:r>
            <a:br>
              <a:rPr lang="en-US" sz="6000" b="1" kern="1200" cap="all" dirty="0">
                <a:solidFill>
                  <a:schemeClr val="bg2"/>
                </a:solidFill>
                <a:latin typeface="+mj-lt"/>
                <a:ea typeface="+mj-ea"/>
                <a:cs typeface="+mj-cs"/>
              </a:rPr>
            </a:br>
            <a:r>
              <a:rPr lang="en-US" sz="6000" b="1" kern="1200" cap="all" dirty="0">
                <a:solidFill>
                  <a:schemeClr val="bg2"/>
                </a:solidFill>
                <a:latin typeface="+mj-lt"/>
                <a:ea typeface="+mj-ea"/>
                <a:cs typeface="+mj-cs"/>
              </a:rPr>
              <a:t>DO </a:t>
            </a:r>
          </a:p>
          <a:p>
            <a:pPr lvl="2" algn="ctr"/>
            <a:r>
              <a:rPr lang="en-US" sz="6000" b="1" kern="1200" cap="all" dirty="0">
                <a:solidFill>
                  <a:schemeClr val="bg2"/>
                </a:solidFill>
                <a:latin typeface="+mj-lt"/>
                <a:ea typeface="+mj-ea"/>
                <a:cs typeface="+mj-cs"/>
              </a:rPr>
              <a:t>WORK</a:t>
            </a:r>
          </a:p>
          <a:p>
            <a:endParaRPr lang="en-US" sz="3600" dirty="0">
              <a:solidFill>
                <a:schemeClr val="bg2"/>
              </a:solidFill>
            </a:endParaRPr>
          </a:p>
        </p:txBody>
      </p:sp>
      <p:cxnSp>
        <p:nvCxnSpPr>
          <p:cNvPr id="4" name="Straight Connector 3">
            <a:extLst>
              <a:ext uri="{FF2B5EF4-FFF2-40B4-BE49-F238E27FC236}">
                <a16:creationId xmlns:a16="http://schemas.microsoft.com/office/drawing/2014/main" id="{52D63383-963B-A74E-BEE5-9EB4879828ED}"/>
              </a:ext>
            </a:extLst>
          </p:cNvPr>
          <p:cNvCxnSpPr>
            <a:cxnSpLocks/>
          </p:cNvCxnSpPr>
          <p:nvPr/>
        </p:nvCxnSpPr>
        <p:spPr>
          <a:xfrm flipH="1">
            <a:off x="3867807" y="94593"/>
            <a:ext cx="3268717" cy="6852745"/>
          </a:xfrm>
          <a:prstGeom prst="line">
            <a:avLst/>
          </a:prstGeom>
          <a:ln w="920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TextBox 9">
            <a:extLst>
              <a:ext uri="{FF2B5EF4-FFF2-40B4-BE49-F238E27FC236}">
                <a16:creationId xmlns:a16="http://schemas.microsoft.com/office/drawing/2014/main" id="{9D82FF7D-3667-5E4A-8E82-436DFFF00291}"/>
              </a:ext>
            </a:extLst>
          </p:cNvPr>
          <p:cNvSpPr txBox="1"/>
          <p:nvPr/>
        </p:nvSpPr>
        <p:spPr>
          <a:xfrm>
            <a:off x="7253724" y="1759732"/>
            <a:ext cx="4859320" cy="3046988"/>
          </a:xfrm>
          <a:prstGeom prst="rect">
            <a:avLst/>
          </a:prstGeom>
          <a:noFill/>
        </p:spPr>
        <p:txBody>
          <a:bodyPr wrap="square">
            <a:spAutoFit/>
          </a:bodyPr>
          <a:lstStyle/>
          <a:p>
            <a:pPr marL="285750" indent="-285750">
              <a:buFont typeface="Arial" panose="020B0604020202020204" pitchFamily="34" charset="0"/>
              <a:buChar char="•"/>
            </a:pPr>
            <a:r>
              <a:rPr lang="en-US" sz="3200" dirty="0">
                <a:solidFill>
                  <a:schemeClr val="bg2"/>
                </a:solidFill>
              </a:rPr>
              <a:t>EXCLUDE</a:t>
            </a:r>
          </a:p>
          <a:p>
            <a:pPr marL="285750" indent="-285750">
              <a:buFont typeface="Arial" panose="020B0604020202020204" pitchFamily="34" charset="0"/>
              <a:buChar char="•"/>
            </a:pPr>
            <a:r>
              <a:rPr lang="en-US" sz="3200" dirty="0">
                <a:solidFill>
                  <a:schemeClr val="bg2"/>
                </a:solidFill>
              </a:rPr>
              <a:t>INCLUDE</a:t>
            </a:r>
          </a:p>
          <a:p>
            <a:pPr marL="285750" indent="-285750">
              <a:buFont typeface="Arial" panose="020B0604020202020204" pitchFamily="34" charset="0"/>
              <a:buChar char="•"/>
            </a:pPr>
            <a:r>
              <a:rPr lang="en-US" sz="3200" dirty="0">
                <a:solidFill>
                  <a:schemeClr val="bg2"/>
                </a:solidFill>
              </a:rPr>
              <a:t>DIVIDE</a:t>
            </a:r>
          </a:p>
          <a:p>
            <a:pPr marL="285750" indent="-285750">
              <a:buFont typeface="Arial" panose="020B0604020202020204" pitchFamily="34" charset="0"/>
              <a:buChar char="•"/>
            </a:pPr>
            <a:r>
              <a:rPr lang="en-US" sz="3200" dirty="0">
                <a:solidFill>
                  <a:schemeClr val="bg2"/>
                </a:solidFill>
              </a:rPr>
              <a:t>DIFFERINTIATE</a:t>
            </a:r>
          </a:p>
          <a:p>
            <a:pPr marL="285750" indent="-285750">
              <a:buFont typeface="Arial" panose="020B0604020202020204" pitchFamily="34" charset="0"/>
              <a:buChar char="•"/>
            </a:pPr>
            <a:r>
              <a:rPr lang="en-US" sz="3200" dirty="0">
                <a:solidFill>
                  <a:schemeClr val="bg2"/>
                </a:solidFill>
              </a:rPr>
              <a:t>CREATE THINGS</a:t>
            </a:r>
          </a:p>
          <a:p>
            <a:pPr marL="285750" indent="-285750">
              <a:buFont typeface="Arial" panose="020B0604020202020204" pitchFamily="34" charset="0"/>
              <a:buChar char="•"/>
            </a:pPr>
            <a:r>
              <a:rPr lang="en-US" sz="3200" dirty="0">
                <a:solidFill>
                  <a:schemeClr val="bg2"/>
                </a:solidFill>
              </a:rPr>
              <a:t>ERASE THINGS</a:t>
            </a:r>
          </a:p>
        </p:txBody>
      </p:sp>
    </p:spTree>
    <p:extLst>
      <p:ext uri="{BB962C8B-B14F-4D97-AF65-F5344CB8AC3E}">
        <p14:creationId xmlns:p14="http://schemas.microsoft.com/office/powerpoint/2010/main" val="2302118261"/>
      </p:ext>
    </p:extLst>
  </p:cSld>
  <p:clrMapOvr>
    <a:masterClrMapping/>
  </p:clrMapOvr>
</p:sld>
</file>

<file path=ppt/theme/theme1.xml><?xml version="1.0" encoding="utf-8"?>
<a:theme xmlns:a="http://schemas.openxmlformats.org/drawingml/2006/main" name="Simple and Modern">
  <a:themeElements>
    <a:clrScheme name="Simple Light">
      <a:dk1>
        <a:srgbClr val="191919"/>
      </a:dk1>
      <a:lt1>
        <a:srgbClr val="FFFFFF"/>
      </a:lt1>
      <a:dk2>
        <a:srgbClr val="191919"/>
      </a:dk2>
      <a:lt2>
        <a:srgbClr val="FFDE00"/>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imple and Modern" id="{0A3C2C08-88BE-F743-9A7C-F56BA0DBB8BE}" vid="{AF018F6F-F1D6-1444-B2C8-17B46C495216}"/>
    </a:ext>
  </a:extLst>
</a:theme>
</file>

<file path=ppt/theme/theme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Simple and Modern</Template>
  <TotalTime>28316</TotalTime>
  <Words>844</Words>
  <Application>Microsoft Macintosh PowerPoint</Application>
  <PresentationFormat>Widescreen</PresentationFormat>
  <Paragraphs>105</Paragraphs>
  <Slides>15</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15</vt:i4>
      </vt:variant>
    </vt:vector>
  </HeadingPairs>
  <TitlesOfParts>
    <vt:vector size="25" baseType="lpstr">
      <vt:lpstr>Anaheim</vt:lpstr>
      <vt:lpstr>Arial</vt:lpstr>
      <vt:lpstr>Bebas Neue</vt:lpstr>
      <vt:lpstr>Calibri</vt:lpstr>
      <vt:lpstr>Proxima Nova</vt:lpstr>
      <vt:lpstr>Roboto</vt:lpstr>
      <vt:lpstr>Wingdings</vt:lpstr>
      <vt:lpstr>Simple and Modern</vt:lpstr>
      <vt:lpstr>Slidesgo Final Pages</vt:lpstr>
      <vt:lpstr>1_Slidesgo Final Pages</vt:lpstr>
      <vt:lpstr>Intro to GIS for Social and Environmental Analysis</vt:lpstr>
      <vt:lpstr>Today’s Agenda</vt:lpstr>
      <vt:lpstr>Syllabus &amp; Class Details</vt:lpstr>
      <vt:lpstr>Syllabus &amp; Class Details</vt:lpstr>
      <vt:lpstr>What you need</vt:lpstr>
      <vt:lpstr>Data Management</vt:lpstr>
      <vt:lpstr>Course Goals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Web Map Activity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Dirk A Kinsey</dc:creator>
  <cp:lastModifiedBy>Dirk Kinsey</cp:lastModifiedBy>
  <cp:revision>7</cp:revision>
  <dcterms:created xsi:type="dcterms:W3CDTF">2023-08-18T18:13:03Z</dcterms:created>
  <dcterms:modified xsi:type="dcterms:W3CDTF">2026-09-01T14:07:06Z</dcterms:modified>
</cp:coreProperties>
</file>