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60" r:id="rId5"/>
    <p:sldId id="267" r:id="rId6"/>
    <p:sldId id="268" r:id="rId7"/>
    <p:sldId id="269" r:id="rId8"/>
    <p:sldId id="272" r:id="rId9"/>
    <p:sldId id="270" r:id="rId10"/>
    <p:sldId id="271" r:id="rId11"/>
    <p:sldId id="259" r:id="rId12"/>
    <p:sldId id="273" r:id="rId13"/>
    <p:sldId id="274" r:id="rId14"/>
    <p:sldId id="275" r:id="rId15"/>
    <p:sldId id="276" r:id="rId16"/>
    <p:sldId id="266" r:id="rId17"/>
  </p:sldIdLst>
  <p:sldSz cx="18288000" cy="10287000"/>
  <p:notesSz cx="6858000" cy="9144000"/>
  <p:embeddedFontLst>
    <p:embeddedFont>
      <p:font typeface="ADLaM Display" panose="02010000000000000000" pitchFamily="2" charset="77"/>
      <p:regular r:id="rId19"/>
    </p:embeddedFont>
    <p:embeddedFont>
      <p:font typeface="Evolve Sans" panose="02000503000000020004"/>
      <p:regular r:id="rId20"/>
    </p:embeddedFont>
    <p:embeddedFont>
      <p:font typeface="Evolve Sans Bold" panose="02000806000000020004"/>
      <p:regular r:id="rId21"/>
      <p:bold r:id="rId22"/>
    </p:embeddedFont>
    <p:embeddedFont>
      <p:font typeface="Gusto" panose="0200000000000000000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FF0"/>
    <a:srgbClr val="ABC7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3FB6DF-7C9E-8F4A-BD44-0BBE812B42BA}" v="22" dt="2026-08-29T21:52:51.2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79" autoAdjust="0"/>
    <p:restoredTop sz="93464" autoAdjust="0"/>
  </p:normalViewPr>
  <p:slideViewPr>
    <p:cSldViewPr>
      <p:cViewPr>
        <p:scale>
          <a:sx n="54" d="100"/>
          <a:sy n="54" d="100"/>
        </p:scale>
        <p:origin x="536" y="-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sther N Rosi-Kessel" userId="58aaa1fa-e707-4977-ae6b-8e6716a305b2" providerId="ADAL" clId="{85829229-AA45-5946-8F32-C77766708168}"/>
    <pc:docChg chg="undo custSel addSld delSld modSld sldOrd">
      <pc:chgData name="Esther N Rosi-Kessel" userId="58aaa1fa-e707-4977-ae6b-8e6716a305b2" providerId="ADAL" clId="{85829229-AA45-5946-8F32-C77766708168}" dt="2026-08-29T22:12:11.842" v="1926" actId="1076"/>
      <pc:docMkLst>
        <pc:docMk/>
      </pc:docMkLst>
      <pc:sldChg chg="delSp modSp mod">
        <pc:chgData name="Esther N Rosi-Kessel" userId="58aaa1fa-e707-4977-ae6b-8e6716a305b2" providerId="ADAL" clId="{85829229-AA45-5946-8F32-C77766708168}" dt="2026-08-29T21:56:02.245" v="1456" actId="2711"/>
        <pc:sldMkLst>
          <pc:docMk/>
          <pc:sldMk cId="0" sldId="256"/>
        </pc:sldMkLst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56"/>
            <ac:spMk id="2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1:56:02.245" v="1456" actId="2711"/>
          <ac:spMkLst>
            <pc:docMk/>
            <pc:sldMk cId="0" sldId="256"/>
            <ac:spMk id="3" creationId="{00000000-0000-0000-0000-000000000000}"/>
          </ac:spMkLst>
        </pc:spChg>
        <pc:spChg chg="del">
          <ac:chgData name="Esther N Rosi-Kessel" userId="58aaa1fa-e707-4977-ae6b-8e6716a305b2" providerId="ADAL" clId="{85829229-AA45-5946-8F32-C77766708168}" dt="2026-08-29T20:48:14.520" v="10" actId="478"/>
          <ac:spMkLst>
            <pc:docMk/>
            <pc:sldMk cId="0" sldId="256"/>
            <ac:spMk id="4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56"/>
            <ac:spMk id="5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56"/>
            <ac:spMk id="6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56"/>
            <ac:spMk id="7" creationId="{00000000-0000-0000-0000-000000000000}"/>
          </ac:spMkLst>
        </pc:spChg>
      </pc:sldChg>
      <pc:sldChg chg="modSp mod">
        <pc:chgData name="Esther N Rosi-Kessel" userId="58aaa1fa-e707-4977-ae6b-8e6716a305b2" providerId="ADAL" clId="{85829229-AA45-5946-8F32-C77766708168}" dt="2026-08-29T22:07:41.236" v="1916" actId="20577"/>
        <pc:sldMkLst>
          <pc:docMk/>
          <pc:sldMk cId="0" sldId="257"/>
        </pc:sldMkLst>
        <pc:spChg chg="mod">
          <ac:chgData name="Esther N Rosi-Kessel" userId="58aaa1fa-e707-4977-ae6b-8e6716a305b2" providerId="ADAL" clId="{85829229-AA45-5946-8F32-C77766708168}" dt="2026-08-29T20:57:01.171" v="396" actId="1076"/>
          <ac:spMkLst>
            <pc:docMk/>
            <pc:sldMk cId="0" sldId="257"/>
            <ac:spMk id="2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2:07:41.236" v="1916" actId="20577"/>
          <ac:spMkLst>
            <pc:docMk/>
            <pc:sldMk cId="0" sldId="257"/>
            <ac:spMk id="3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50:29.881" v="77" actId="790"/>
          <ac:spMkLst>
            <pc:docMk/>
            <pc:sldMk cId="0" sldId="257"/>
            <ac:spMk id="4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1:56:10.573" v="1457" actId="2711"/>
          <ac:spMkLst>
            <pc:docMk/>
            <pc:sldMk cId="0" sldId="257"/>
            <ac:spMk id="6" creationId="{00000000-0000-0000-0000-000000000000}"/>
          </ac:spMkLst>
        </pc:spChg>
      </pc:sldChg>
      <pc:sldChg chg="addSp delSp modSp mod">
        <pc:chgData name="Esther N Rosi-Kessel" userId="58aaa1fa-e707-4977-ae6b-8e6716a305b2" providerId="ADAL" clId="{85829229-AA45-5946-8F32-C77766708168}" dt="2026-08-29T21:56:17.159" v="1458" actId="2711"/>
        <pc:sldMkLst>
          <pc:docMk/>
          <pc:sldMk cId="0" sldId="258"/>
        </pc:sldMkLst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58"/>
            <ac:spMk id="2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1:56:17.159" v="1458" actId="2711"/>
          <ac:spMkLst>
            <pc:docMk/>
            <pc:sldMk cId="0" sldId="258"/>
            <ac:spMk id="3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58"/>
            <ac:spMk id="5" creationId="{00000000-0000-0000-0000-000000000000}"/>
          </ac:spMkLst>
        </pc:spChg>
        <pc:spChg chg="add del mod">
          <ac:chgData name="Esther N Rosi-Kessel" userId="58aaa1fa-e707-4977-ae6b-8e6716a305b2" providerId="ADAL" clId="{85829229-AA45-5946-8F32-C77766708168}" dt="2026-08-29T21:33:55.855" v="1054" actId="20577"/>
          <ac:spMkLst>
            <pc:docMk/>
            <pc:sldMk cId="0" sldId="258"/>
            <ac:spMk id="7" creationId="{00000000-0000-0000-0000-000000000000}"/>
          </ac:spMkLst>
        </pc:spChg>
        <pc:spChg chg="add del">
          <ac:chgData name="Esther N Rosi-Kessel" userId="58aaa1fa-e707-4977-ae6b-8e6716a305b2" providerId="ADAL" clId="{85829229-AA45-5946-8F32-C77766708168}" dt="2026-08-29T21:04:47.272" v="539" actId="22"/>
          <ac:spMkLst>
            <pc:docMk/>
            <pc:sldMk cId="0" sldId="258"/>
            <ac:spMk id="9" creationId="{8282E75D-4AAA-D535-432F-D499D4709825}"/>
          </ac:spMkLst>
        </pc:spChg>
        <pc:spChg chg="add del">
          <ac:chgData name="Esther N Rosi-Kessel" userId="58aaa1fa-e707-4977-ae6b-8e6716a305b2" providerId="ADAL" clId="{85829229-AA45-5946-8F32-C77766708168}" dt="2026-08-29T21:07:13.144" v="546" actId="22"/>
          <ac:spMkLst>
            <pc:docMk/>
            <pc:sldMk cId="0" sldId="258"/>
            <ac:spMk id="12" creationId="{0B33E8AC-A31E-9787-39D5-766FD2BF8D77}"/>
          </ac:spMkLst>
        </pc:spChg>
        <pc:spChg chg="add del mod">
          <ac:chgData name="Esther N Rosi-Kessel" userId="58aaa1fa-e707-4977-ae6b-8e6716a305b2" providerId="ADAL" clId="{85829229-AA45-5946-8F32-C77766708168}" dt="2026-08-29T21:19:26.890" v="703" actId="478"/>
          <ac:spMkLst>
            <pc:docMk/>
            <pc:sldMk cId="0" sldId="258"/>
            <ac:spMk id="17" creationId="{37CCF0D1-BBEC-6120-BF69-FC8E6C234BF2}"/>
          </ac:spMkLst>
        </pc:spChg>
        <pc:grpChg chg="del">
          <ac:chgData name="Esther N Rosi-Kessel" userId="58aaa1fa-e707-4977-ae6b-8e6716a305b2" providerId="ADAL" clId="{85829229-AA45-5946-8F32-C77766708168}" dt="2026-08-29T20:58:56.901" v="537" actId="478"/>
          <ac:grpSpMkLst>
            <pc:docMk/>
            <pc:sldMk cId="0" sldId="258"/>
            <ac:grpSpMk id="4" creationId="{00000000-0000-0000-0000-000000000000}"/>
          </ac:grpSpMkLst>
        </pc:grpChg>
        <pc:picChg chg="add del mod modCrop">
          <ac:chgData name="Esther N Rosi-Kessel" userId="58aaa1fa-e707-4977-ae6b-8e6716a305b2" providerId="ADAL" clId="{85829229-AA45-5946-8F32-C77766708168}" dt="2026-08-29T21:05:15.377" v="544" actId="478"/>
          <ac:picMkLst>
            <pc:docMk/>
            <pc:sldMk cId="0" sldId="258"/>
            <ac:picMk id="10" creationId="{95E2DA3D-216A-8C7B-3148-85FB77B1C1B5}"/>
          </ac:picMkLst>
        </pc:picChg>
        <pc:picChg chg="add mod modCrop">
          <ac:chgData name="Esther N Rosi-Kessel" userId="58aaa1fa-e707-4977-ae6b-8e6716a305b2" providerId="ADAL" clId="{85829229-AA45-5946-8F32-C77766708168}" dt="2026-08-29T21:13:57.564" v="692" actId="1076"/>
          <ac:picMkLst>
            <pc:docMk/>
            <pc:sldMk cId="0" sldId="258"/>
            <ac:picMk id="14" creationId="{C7BB16FD-C575-D406-4FB0-29708D787C76}"/>
          </ac:picMkLst>
        </pc:picChg>
        <pc:picChg chg="add mod">
          <ac:chgData name="Esther N Rosi-Kessel" userId="58aaa1fa-e707-4977-ae6b-8e6716a305b2" providerId="ADAL" clId="{85829229-AA45-5946-8F32-C77766708168}" dt="2026-08-29T21:17:03.832" v="701" actId="14826"/>
          <ac:picMkLst>
            <pc:docMk/>
            <pc:sldMk cId="0" sldId="258"/>
            <ac:picMk id="15" creationId="{620F47A5-1C7F-6567-F6AD-2107A78ABA2D}"/>
          </ac:picMkLst>
        </pc:picChg>
        <pc:picChg chg="add mod">
          <ac:chgData name="Esther N Rosi-Kessel" userId="58aaa1fa-e707-4977-ae6b-8e6716a305b2" providerId="ADAL" clId="{85829229-AA45-5946-8F32-C77766708168}" dt="2026-08-29T21:19:22.199" v="702" actId="14826"/>
          <ac:picMkLst>
            <pc:docMk/>
            <pc:sldMk cId="0" sldId="258"/>
            <ac:picMk id="16" creationId="{44CD8DA9-6208-D52E-7CB2-3DDF76702678}"/>
          </ac:picMkLst>
        </pc:picChg>
      </pc:sldChg>
      <pc:sldChg chg="modSp mod">
        <pc:chgData name="Esther N Rosi-Kessel" userId="58aaa1fa-e707-4977-ae6b-8e6716a305b2" providerId="ADAL" clId="{85829229-AA45-5946-8F32-C77766708168}" dt="2026-08-29T20:48:30.581" v="11" actId="790"/>
        <pc:sldMkLst>
          <pc:docMk/>
          <pc:sldMk cId="0" sldId="259"/>
        </pc:sldMkLst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59"/>
            <ac:spMk id="2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59"/>
            <ac:spMk id="4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59"/>
            <ac:spMk id="8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59"/>
            <ac:spMk id="9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59"/>
            <ac:spMk id="10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59"/>
            <ac:spMk id="11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59"/>
            <ac:spMk id="12" creationId="{00000000-0000-0000-0000-000000000000}"/>
          </ac:spMkLst>
        </pc:spChg>
      </pc:sldChg>
      <pc:sldChg chg="delSp modSp mod ord">
        <pc:chgData name="Esther N Rosi-Kessel" userId="58aaa1fa-e707-4977-ae6b-8e6716a305b2" providerId="ADAL" clId="{85829229-AA45-5946-8F32-C77766708168}" dt="2026-08-29T21:56:38.924" v="1474" actId="1076"/>
        <pc:sldMkLst>
          <pc:docMk/>
          <pc:sldMk cId="0" sldId="260"/>
        </pc:sldMkLst>
        <pc:spChg chg="mod">
          <ac:chgData name="Esther N Rosi-Kessel" userId="58aaa1fa-e707-4977-ae6b-8e6716a305b2" providerId="ADAL" clId="{85829229-AA45-5946-8F32-C77766708168}" dt="2026-08-29T21:56:38.924" v="1474" actId="1076"/>
          <ac:spMkLst>
            <pc:docMk/>
            <pc:sldMk cId="0" sldId="260"/>
            <ac:spMk id="2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0"/>
            <ac:spMk id="3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0"/>
            <ac:spMk id="4" creationId="{00000000-0000-0000-0000-000000000000}"/>
          </ac:spMkLst>
        </pc:spChg>
        <pc:spChg chg="del mod">
          <ac:chgData name="Esther N Rosi-Kessel" userId="58aaa1fa-e707-4977-ae6b-8e6716a305b2" providerId="ADAL" clId="{85829229-AA45-5946-8F32-C77766708168}" dt="2026-08-29T21:20:57.832" v="780" actId="478"/>
          <ac:spMkLst>
            <pc:docMk/>
            <pc:sldMk cId="0" sldId="260"/>
            <ac:spMk id="5" creationId="{00000000-0000-0000-0000-000000000000}"/>
          </ac:spMkLst>
        </pc:spChg>
        <pc:spChg chg="del mod">
          <ac:chgData name="Esther N Rosi-Kessel" userId="58aaa1fa-e707-4977-ae6b-8e6716a305b2" providerId="ADAL" clId="{85829229-AA45-5946-8F32-C77766708168}" dt="2026-08-29T21:20:54.779" v="779" actId="478"/>
          <ac:spMkLst>
            <pc:docMk/>
            <pc:sldMk cId="0" sldId="260"/>
            <ac:spMk id="6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1:25:54.672" v="987" actId="1076"/>
          <ac:spMkLst>
            <pc:docMk/>
            <pc:sldMk cId="0" sldId="260"/>
            <ac:spMk id="7" creationId="{00000000-0000-0000-0000-000000000000}"/>
          </ac:spMkLst>
        </pc:spChg>
        <pc:spChg chg="del mod">
          <ac:chgData name="Esther N Rosi-Kessel" userId="58aaa1fa-e707-4977-ae6b-8e6716a305b2" providerId="ADAL" clId="{85829229-AA45-5946-8F32-C77766708168}" dt="2026-08-29T21:21:00.094" v="781" actId="478"/>
          <ac:spMkLst>
            <pc:docMk/>
            <pc:sldMk cId="0" sldId="260"/>
            <ac:spMk id="8" creationId="{00000000-0000-0000-0000-000000000000}"/>
          </ac:spMkLst>
        </pc:spChg>
      </pc:sldChg>
      <pc:sldChg chg="modSp mod">
        <pc:chgData name="Esther N Rosi-Kessel" userId="58aaa1fa-e707-4977-ae6b-8e6716a305b2" providerId="ADAL" clId="{85829229-AA45-5946-8F32-C77766708168}" dt="2026-08-29T20:48:30.581" v="11" actId="790"/>
        <pc:sldMkLst>
          <pc:docMk/>
          <pc:sldMk cId="0" sldId="261"/>
        </pc:sldMkLst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1"/>
            <ac:spMk id="2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1"/>
            <ac:spMk id="3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1"/>
            <ac:spMk id="7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1"/>
            <ac:spMk id="8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1"/>
            <ac:spMk id="9" creationId="{00000000-0000-0000-0000-000000000000}"/>
          </ac:spMkLst>
        </pc:spChg>
      </pc:sldChg>
      <pc:sldChg chg="modSp mod">
        <pc:chgData name="Esther N Rosi-Kessel" userId="58aaa1fa-e707-4977-ae6b-8e6716a305b2" providerId="ADAL" clId="{85829229-AA45-5946-8F32-C77766708168}" dt="2026-08-29T20:48:30.581" v="11" actId="790"/>
        <pc:sldMkLst>
          <pc:docMk/>
          <pc:sldMk cId="0" sldId="262"/>
        </pc:sldMkLst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2"/>
            <ac:spMk id="2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2"/>
            <ac:spMk id="3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2"/>
            <ac:spMk id="4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2"/>
            <ac:spMk id="5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2"/>
            <ac:spMk id="6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2"/>
            <ac:spMk id="7" creationId="{00000000-0000-0000-0000-000000000000}"/>
          </ac:spMkLst>
        </pc:spChg>
      </pc:sldChg>
      <pc:sldChg chg="modSp mod">
        <pc:chgData name="Esther N Rosi-Kessel" userId="58aaa1fa-e707-4977-ae6b-8e6716a305b2" providerId="ADAL" clId="{85829229-AA45-5946-8F32-C77766708168}" dt="2026-08-29T20:48:30.581" v="11" actId="790"/>
        <pc:sldMkLst>
          <pc:docMk/>
          <pc:sldMk cId="0" sldId="263"/>
        </pc:sldMkLst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3"/>
            <ac:spMk id="2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3"/>
            <ac:spMk id="3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3"/>
            <ac:spMk id="4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3"/>
            <ac:spMk id="5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3"/>
            <ac:spMk id="6" creationId="{00000000-0000-0000-0000-000000000000}"/>
          </ac:spMkLst>
        </pc:spChg>
      </pc:sldChg>
      <pc:sldChg chg="modSp mod">
        <pc:chgData name="Esther N Rosi-Kessel" userId="58aaa1fa-e707-4977-ae6b-8e6716a305b2" providerId="ADAL" clId="{85829229-AA45-5946-8F32-C77766708168}" dt="2026-08-29T20:48:30.581" v="11" actId="790"/>
        <pc:sldMkLst>
          <pc:docMk/>
          <pc:sldMk cId="0" sldId="264"/>
        </pc:sldMkLst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4"/>
            <ac:spMk id="3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4"/>
            <ac:spMk id="4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4"/>
            <ac:spMk id="7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4"/>
            <ac:spMk id="8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4"/>
            <ac:spMk id="11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4"/>
            <ac:spMk id="12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4"/>
            <ac:spMk id="13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4"/>
            <ac:spMk id="14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4"/>
            <ac:spMk id="15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4"/>
            <ac:spMk id="16" creationId="{00000000-0000-0000-0000-000000000000}"/>
          </ac:spMkLst>
        </pc:spChg>
      </pc:sldChg>
      <pc:sldChg chg="modSp mod">
        <pc:chgData name="Esther N Rosi-Kessel" userId="58aaa1fa-e707-4977-ae6b-8e6716a305b2" providerId="ADAL" clId="{85829229-AA45-5946-8F32-C77766708168}" dt="2026-08-29T20:48:30.581" v="11" actId="790"/>
        <pc:sldMkLst>
          <pc:docMk/>
          <pc:sldMk cId="0" sldId="265"/>
        </pc:sldMkLst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5"/>
            <ac:spMk id="2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5"/>
            <ac:spMk id="3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5"/>
            <ac:spMk id="4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5"/>
            <ac:spMk id="7" creationId="{00000000-0000-0000-0000-000000000000}"/>
          </ac:spMkLst>
        </pc:spChg>
      </pc:sldChg>
      <pc:sldChg chg="modSp mod">
        <pc:chgData name="Esther N Rosi-Kessel" userId="58aaa1fa-e707-4977-ae6b-8e6716a305b2" providerId="ADAL" clId="{85829229-AA45-5946-8F32-C77766708168}" dt="2026-08-29T20:48:30.581" v="11" actId="790"/>
        <pc:sldMkLst>
          <pc:docMk/>
          <pc:sldMk cId="0" sldId="266"/>
        </pc:sldMkLst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6"/>
            <ac:spMk id="3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6"/>
            <ac:spMk id="4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6"/>
            <ac:spMk id="5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6"/>
            <ac:spMk id="6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6"/>
            <ac:spMk id="7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8-29T20:48:30.581" v="11" actId="790"/>
          <ac:spMkLst>
            <pc:docMk/>
            <pc:sldMk cId="0" sldId="266"/>
            <ac:spMk id="8" creationId="{00000000-0000-0000-0000-000000000000}"/>
          </ac:spMkLst>
        </pc:spChg>
      </pc:sldChg>
      <pc:sldChg chg="addSp delSp modSp new mod setBg">
        <pc:chgData name="Esther N Rosi-Kessel" userId="58aaa1fa-e707-4977-ae6b-8e6716a305b2" providerId="ADAL" clId="{85829229-AA45-5946-8F32-C77766708168}" dt="2026-08-29T21:56:55.226" v="1475" actId="2711"/>
        <pc:sldMkLst>
          <pc:docMk/>
          <pc:sldMk cId="2751518245" sldId="267"/>
        </pc:sldMkLst>
        <pc:spChg chg="add mod">
          <ac:chgData name="Esther N Rosi-Kessel" userId="58aaa1fa-e707-4977-ae6b-8e6716a305b2" providerId="ADAL" clId="{85829229-AA45-5946-8F32-C77766708168}" dt="2026-08-29T21:56:55.226" v="1475" actId="2711"/>
          <ac:spMkLst>
            <pc:docMk/>
            <pc:sldMk cId="2751518245" sldId="267"/>
            <ac:spMk id="2" creationId="{4A6C73A3-5DB3-48DF-B561-36CDA781A123}"/>
          </ac:spMkLst>
        </pc:spChg>
        <pc:spChg chg="add mod">
          <ac:chgData name="Esther N Rosi-Kessel" userId="58aaa1fa-e707-4977-ae6b-8e6716a305b2" providerId="ADAL" clId="{85829229-AA45-5946-8F32-C77766708168}" dt="2026-08-29T21:34:04.126" v="1056"/>
          <ac:spMkLst>
            <pc:docMk/>
            <pc:sldMk cId="2751518245" sldId="267"/>
            <ac:spMk id="3" creationId="{F2F11188-34F7-D5AC-5E74-64778611B90F}"/>
          </ac:spMkLst>
        </pc:spChg>
        <pc:spChg chg="add mod">
          <ac:chgData name="Esther N Rosi-Kessel" userId="58aaa1fa-e707-4977-ae6b-8e6716a305b2" providerId="ADAL" clId="{85829229-AA45-5946-8F32-C77766708168}" dt="2026-08-29T21:34:08.850" v="1058"/>
          <ac:spMkLst>
            <pc:docMk/>
            <pc:sldMk cId="2751518245" sldId="267"/>
            <ac:spMk id="4" creationId="{19D9DFA7-C732-5CA3-0661-953A46D0D2E9}"/>
          </ac:spMkLst>
        </pc:spChg>
        <pc:spChg chg="add mod">
          <ac:chgData name="Esther N Rosi-Kessel" userId="58aaa1fa-e707-4977-ae6b-8e6716a305b2" providerId="ADAL" clId="{85829229-AA45-5946-8F32-C77766708168}" dt="2026-08-29T21:48:25.113" v="1372" actId="1076"/>
          <ac:spMkLst>
            <pc:docMk/>
            <pc:sldMk cId="2751518245" sldId="267"/>
            <ac:spMk id="6" creationId="{B69DE8B6-8B29-5050-7916-E7E6BFF3BC22}"/>
          </ac:spMkLst>
        </pc:spChg>
        <pc:spChg chg="add mod">
          <ac:chgData name="Esther N Rosi-Kessel" userId="58aaa1fa-e707-4977-ae6b-8e6716a305b2" providerId="ADAL" clId="{85829229-AA45-5946-8F32-C77766708168}" dt="2026-08-29T21:47:51.050" v="1361" actId="20577"/>
          <ac:spMkLst>
            <pc:docMk/>
            <pc:sldMk cId="2751518245" sldId="267"/>
            <ac:spMk id="9" creationId="{CA22BCB2-CF0A-DFAE-70EF-6B1439BC39A3}"/>
          </ac:spMkLst>
        </pc:spChg>
        <pc:spChg chg="add mod">
          <ac:chgData name="Esther N Rosi-Kessel" userId="58aaa1fa-e707-4977-ae6b-8e6716a305b2" providerId="ADAL" clId="{85829229-AA45-5946-8F32-C77766708168}" dt="2026-08-29T21:47:52.915" v="1362" actId="20577"/>
          <ac:spMkLst>
            <pc:docMk/>
            <pc:sldMk cId="2751518245" sldId="267"/>
            <ac:spMk id="11" creationId="{66781361-1897-31C0-A7A8-CBF105D4AEE6}"/>
          </ac:spMkLst>
        </pc:spChg>
        <pc:picChg chg="add mod">
          <ac:chgData name="Esther N Rosi-Kessel" userId="58aaa1fa-e707-4977-ae6b-8e6716a305b2" providerId="ADAL" clId="{85829229-AA45-5946-8F32-C77766708168}" dt="2026-08-29T21:38:43.796" v="1164" actId="1076"/>
          <ac:picMkLst>
            <pc:docMk/>
            <pc:sldMk cId="2751518245" sldId="267"/>
            <ac:picMk id="7" creationId="{0CC01B5A-A864-4EA6-FEFB-601B0822F5A0}"/>
          </ac:picMkLst>
        </pc:picChg>
        <pc:picChg chg="add mod">
          <ac:chgData name="Esther N Rosi-Kessel" userId="58aaa1fa-e707-4977-ae6b-8e6716a305b2" providerId="ADAL" clId="{85829229-AA45-5946-8F32-C77766708168}" dt="2026-08-29T21:38:43.796" v="1164" actId="1076"/>
          <ac:picMkLst>
            <pc:docMk/>
            <pc:sldMk cId="2751518245" sldId="267"/>
            <ac:picMk id="8" creationId="{3B4F54CB-DF09-E93D-1876-4967443B9B97}"/>
          </ac:picMkLst>
        </pc:picChg>
        <pc:picChg chg="add del">
          <ac:chgData name="Esther N Rosi-Kessel" userId="58aaa1fa-e707-4977-ae6b-8e6716a305b2" providerId="ADAL" clId="{85829229-AA45-5946-8F32-C77766708168}" dt="2026-08-29T21:38:13.892" v="1160" actId="22"/>
          <ac:picMkLst>
            <pc:docMk/>
            <pc:sldMk cId="2751518245" sldId="267"/>
            <ac:picMk id="10" creationId="{A3908744-5528-8CBD-231E-E505052655B4}"/>
          </ac:picMkLst>
        </pc:picChg>
      </pc:sldChg>
      <pc:sldChg chg="addSp delSp modSp add mod">
        <pc:chgData name="Esther N Rosi-Kessel" userId="58aaa1fa-e707-4977-ae6b-8e6716a305b2" providerId="ADAL" clId="{85829229-AA45-5946-8F32-C77766708168}" dt="2026-08-29T21:47:48.353" v="1360" actId="20577"/>
        <pc:sldMkLst>
          <pc:docMk/>
          <pc:sldMk cId="3059587465" sldId="268"/>
        </pc:sldMkLst>
        <pc:spChg chg="del">
          <ac:chgData name="Esther N Rosi-Kessel" userId="58aaa1fa-e707-4977-ae6b-8e6716a305b2" providerId="ADAL" clId="{85829229-AA45-5946-8F32-C77766708168}" dt="2026-08-29T21:40:15.315" v="1187" actId="478"/>
          <ac:spMkLst>
            <pc:docMk/>
            <pc:sldMk cId="3059587465" sldId="268"/>
            <ac:spMk id="2" creationId="{A89AE382-67B4-E9AE-683C-E10795C3C30C}"/>
          </ac:spMkLst>
        </pc:spChg>
        <pc:spChg chg="mod">
          <ac:chgData name="Esther N Rosi-Kessel" userId="58aaa1fa-e707-4977-ae6b-8e6716a305b2" providerId="ADAL" clId="{85829229-AA45-5946-8F32-C77766708168}" dt="2026-08-29T21:46:50.566" v="1305" actId="20577"/>
          <ac:spMkLst>
            <pc:docMk/>
            <pc:sldMk cId="3059587465" sldId="268"/>
            <ac:spMk id="6" creationId="{43A56C52-3152-9977-8C17-A282EB5D07FD}"/>
          </ac:spMkLst>
        </pc:spChg>
        <pc:spChg chg="mod">
          <ac:chgData name="Esther N Rosi-Kessel" userId="58aaa1fa-e707-4977-ae6b-8e6716a305b2" providerId="ADAL" clId="{85829229-AA45-5946-8F32-C77766708168}" dt="2026-08-29T21:47:46.549" v="1359" actId="20577"/>
          <ac:spMkLst>
            <pc:docMk/>
            <pc:sldMk cId="3059587465" sldId="268"/>
            <ac:spMk id="9" creationId="{89A2AB7F-517E-16B2-4A86-03F91ED6A309}"/>
          </ac:spMkLst>
        </pc:spChg>
        <pc:spChg chg="mod">
          <ac:chgData name="Esther N Rosi-Kessel" userId="58aaa1fa-e707-4977-ae6b-8e6716a305b2" providerId="ADAL" clId="{85829229-AA45-5946-8F32-C77766708168}" dt="2026-08-29T21:47:48.353" v="1360" actId="20577"/>
          <ac:spMkLst>
            <pc:docMk/>
            <pc:sldMk cId="3059587465" sldId="268"/>
            <ac:spMk id="11" creationId="{986BF0F0-8724-5258-3B8D-AE73C9E896F6}"/>
          </ac:spMkLst>
        </pc:spChg>
        <pc:picChg chg="add mod">
          <ac:chgData name="Esther N Rosi-Kessel" userId="58aaa1fa-e707-4977-ae6b-8e6716a305b2" providerId="ADAL" clId="{85829229-AA45-5946-8F32-C77766708168}" dt="2026-08-29T21:41:47.249" v="1199" actId="1076"/>
          <ac:picMkLst>
            <pc:docMk/>
            <pc:sldMk cId="3059587465" sldId="268"/>
            <ac:picMk id="3" creationId="{C98788D6-5826-840B-D719-4AD146458B60}"/>
          </ac:picMkLst>
        </pc:picChg>
        <pc:picChg chg="add mod">
          <ac:chgData name="Esther N Rosi-Kessel" userId="58aaa1fa-e707-4977-ae6b-8e6716a305b2" providerId="ADAL" clId="{85829229-AA45-5946-8F32-C77766708168}" dt="2026-08-29T21:41:43.500" v="1197" actId="1076"/>
          <ac:picMkLst>
            <pc:docMk/>
            <pc:sldMk cId="3059587465" sldId="268"/>
            <ac:picMk id="4" creationId="{C82F4924-71BF-4475-D6EE-7BD4C9CFEA88}"/>
          </ac:picMkLst>
        </pc:picChg>
        <pc:picChg chg="del">
          <ac:chgData name="Esther N Rosi-Kessel" userId="58aaa1fa-e707-4977-ae6b-8e6716a305b2" providerId="ADAL" clId="{85829229-AA45-5946-8F32-C77766708168}" dt="2026-08-29T21:40:20.491" v="1189" actId="478"/>
          <ac:picMkLst>
            <pc:docMk/>
            <pc:sldMk cId="3059587465" sldId="268"/>
            <ac:picMk id="7" creationId="{FB0123B5-D350-9EBE-F107-0990DFE97F60}"/>
          </ac:picMkLst>
        </pc:picChg>
        <pc:picChg chg="del">
          <ac:chgData name="Esther N Rosi-Kessel" userId="58aaa1fa-e707-4977-ae6b-8e6716a305b2" providerId="ADAL" clId="{85829229-AA45-5946-8F32-C77766708168}" dt="2026-08-29T21:40:21.391" v="1190" actId="478"/>
          <ac:picMkLst>
            <pc:docMk/>
            <pc:sldMk cId="3059587465" sldId="268"/>
            <ac:picMk id="8" creationId="{E9F92708-50E9-6342-0133-BC31FBF87358}"/>
          </ac:picMkLst>
        </pc:picChg>
      </pc:sldChg>
      <pc:sldChg chg="addSp delSp modSp add del mod">
        <pc:chgData name="Esther N Rosi-Kessel" userId="58aaa1fa-e707-4977-ae6b-8e6716a305b2" providerId="ADAL" clId="{85829229-AA45-5946-8F32-C77766708168}" dt="2026-08-29T21:48:01.744" v="1366" actId="20577"/>
        <pc:sldMkLst>
          <pc:docMk/>
          <pc:sldMk cId="1855243420" sldId="269"/>
        </pc:sldMkLst>
        <pc:spChg chg="mod">
          <ac:chgData name="Esther N Rosi-Kessel" userId="58aaa1fa-e707-4977-ae6b-8e6716a305b2" providerId="ADAL" clId="{85829229-AA45-5946-8F32-C77766708168}" dt="2026-08-29T21:46:42.533" v="1286" actId="20577"/>
          <ac:spMkLst>
            <pc:docMk/>
            <pc:sldMk cId="1855243420" sldId="269"/>
            <ac:spMk id="6" creationId="{B230E891-176A-40DA-6176-DA23D83E0D3A}"/>
          </ac:spMkLst>
        </pc:spChg>
        <pc:spChg chg="mod">
          <ac:chgData name="Esther N Rosi-Kessel" userId="58aaa1fa-e707-4977-ae6b-8e6716a305b2" providerId="ADAL" clId="{85829229-AA45-5946-8F32-C77766708168}" dt="2026-08-29T21:47:58.517" v="1364" actId="207"/>
          <ac:spMkLst>
            <pc:docMk/>
            <pc:sldMk cId="1855243420" sldId="269"/>
            <ac:spMk id="9" creationId="{C9386D01-9B6F-43AC-E326-1C2564764957}"/>
          </ac:spMkLst>
        </pc:spChg>
        <pc:spChg chg="mod">
          <ac:chgData name="Esther N Rosi-Kessel" userId="58aaa1fa-e707-4977-ae6b-8e6716a305b2" providerId="ADAL" clId="{85829229-AA45-5946-8F32-C77766708168}" dt="2026-08-29T21:48:01.744" v="1366" actId="20577"/>
          <ac:spMkLst>
            <pc:docMk/>
            <pc:sldMk cId="1855243420" sldId="269"/>
            <ac:spMk id="11" creationId="{29CC9B03-5B24-2DBD-0B3E-D48FE51B4F1F}"/>
          </ac:spMkLst>
        </pc:spChg>
        <pc:picChg chg="add mod">
          <ac:chgData name="Esther N Rosi-Kessel" userId="58aaa1fa-e707-4977-ae6b-8e6716a305b2" providerId="ADAL" clId="{85829229-AA45-5946-8F32-C77766708168}" dt="2026-08-29T21:43:37.616" v="1224" actId="1076"/>
          <ac:picMkLst>
            <pc:docMk/>
            <pc:sldMk cId="1855243420" sldId="269"/>
            <ac:picMk id="2" creationId="{8ACDD148-6F48-B05F-EB69-C28C9D6DF757}"/>
          </ac:picMkLst>
        </pc:picChg>
        <pc:picChg chg="del mod">
          <ac:chgData name="Esther N Rosi-Kessel" userId="58aaa1fa-e707-4977-ae6b-8e6716a305b2" providerId="ADAL" clId="{85829229-AA45-5946-8F32-C77766708168}" dt="2026-08-29T21:43:33.105" v="1222" actId="478"/>
          <ac:picMkLst>
            <pc:docMk/>
            <pc:sldMk cId="1855243420" sldId="269"/>
            <ac:picMk id="3" creationId="{3E8B70AB-CB00-046B-735F-BEC5ADA97620}"/>
          </ac:picMkLst>
        </pc:picChg>
        <pc:picChg chg="del">
          <ac:chgData name="Esther N Rosi-Kessel" userId="58aaa1fa-e707-4977-ae6b-8e6716a305b2" providerId="ADAL" clId="{85829229-AA45-5946-8F32-C77766708168}" dt="2026-08-29T21:44:16.370" v="1225" actId="478"/>
          <ac:picMkLst>
            <pc:docMk/>
            <pc:sldMk cId="1855243420" sldId="269"/>
            <ac:picMk id="4" creationId="{4F3C3309-14BE-FDF0-E03B-ACF8CC1F6DA4}"/>
          </ac:picMkLst>
        </pc:picChg>
        <pc:picChg chg="add mod">
          <ac:chgData name="Esther N Rosi-Kessel" userId="58aaa1fa-e707-4977-ae6b-8e6716a305b2" providerId="ADAL" clId="{85829229-AA45-5946-8F32-C77766708168}" dt="2026-08-29T21:44:28.186" v="1232" actId="1076"/>
          <ac:picMkLst>
            <pc:docMk/>
            <pc:sldMk cId="1855243420" sldId="269"/>
            <ac:picMk id="5" creationId="{1F063D99-9502-2665-8E75-01AC70E48B3C}"/>
          </ac:picMkLst>
        </pc:picChg>
      </pc:sldChg>
      <pc:sldChg chg="addSp delSp modSp add mod">
        <pc:chgData name="Esther N Rosi-Kessel" userId="58aaa1fa-e707-4977-ae6b-8e6716a305b2" providerId="ADAL" clId="{85829229-AA45-5946-8F32-C77766708168}" dt="2026-08-29T21:48:38.477" v="1391" actId="20577"/>
        <pc:sldMkLst>
          <pc:docMk/>
          <pc:sldMk cId="2146980076" sldId="270"/>
        </pc:sldMkLst>
        <pc:spChg chg="mod">
          <ac:chgData name="Esther N Rosi-Kessel" userId="58aaa1fa-e707-4977-ae6b-8e6716a305b2" providerId="ADAL" clId="{85829229-AA45-5946-8F32-C77766708168}" dt="2026-08-29T21:48:38.477" v="1391" actId="20577"/>
          <ac:spMkLst>
            <pc:docMk/>
            <pc:sldMk cId="2146980076" sldId="270"/>
            <ac:spMk id="6" creationId="{AE26A7AB-4AC3-BDCC-36AD-31AAF36B9069}"/>
          </ac:spMkLst>
        </pc:spChg>
        <pc:spChg chg="mod">
          <ac:chgData name="Esther N Rosi-Kessel" userId="58aaa1fa-e707-4977-ae6b-8e6716a305b2" providerId="ADAL" clId="{85829229-AA45-5946-8F32-C77766708168}" dt="2026-08-29T21:48:06.537" v="1368" actId="20577"/>
          <ac:spMkLst>
            <pc:docMk/>
            <pc:sldMk cId="2146980076" sldId="270"/>
            <ac:spMk id="9" creationId="{2C253267-83F7-E9FE-5831-A5C5E40D09EA}"/>
          </ac:spMkLst>
        </pc:spChg>
        <pc:spChg chg="mod">
          <ac:chgData name="Esther N Rosi-Kessel" userId="58aaa1fa-e707-4977-ae6b-8e6716a305b2" providerId="ADAL" clId="{85829229-AA45-5946-8F32-C77766708168}" dt="2026-08-29T21:48:10.436" v="1370" actId="20577"/>
          <ac:spMkLst>
            <pc:docMk/>
            <pc:sldMk cId="2146980076" sldId="270"/>
            <ac:spMk id="11" creationId="{0DBEE026-A8C9-355E-BD51-6A64CD3FAD67}"/>
          </ac:spMkLst>
        </pc:spChg>
        <pc:picChg chg="del">
          <ac:chgData name="Esther N Rosi-Kessel" userId="58aaa1fa-e707-4977-ae6b-8e6716a305b2" providerId="ADAL" clId="{85829229-AA45-5946-8F32-C77766708168}" dt="2026-08-29T21:45:50.705" v="1249" actId="478"/>
          <ac:picMkLst>
            <pc:docMk/>
            <pc:sldMk cId="2146980076" sldId="270"/>
            <ac:picMk id="2" creationId="{8115EDEE-A297-37AD-1D2F-37C98276D66D}"/>
          </ac:picMkLst>
        </pc:picChg>
        <pc:picChg chg="add mod">
          <ac:chgData name="Esther N Rosi-Kessel" userId="58aaa1fa-e707-4977-ae6b-8e6716a305b2" providerId="ADAL" clId="{85829229-AA45-5946-8F32-C77766708168}" dt="2026-08-29T21:46:00.831" v="1256" actId="1076"/>
          <ac:picMkLst>
            <pc:docMk/>
            <pc:sldMk cId="2146980076" sldId="270"/>
            <ac:picMk id="3" creationId="{6DCD3F85-4B76-E6AB-CB66-03B6EBF0600E}"/>
          </ac:picMkLst>
        </pc:picChg>
        <pc:picChg chg="add mod">
          <ac:chgData name="Esther N Rosi-Kessel" userId="58aaa1fa-e707-4977-ae6b-8e6716a305b2" providerId="ADAL" clId="{85829229-AA45-5946-8F32-C77766708168}" dt="2026-08-29T21:46:31.469" v="1262" actId="1076"/>
          <ac:picMkLst>
            <pc:docMk/>
            <pc:sldMk cId="2146980076" sldId="270"/>
            <ac:picMk id="4" creationId="{ECACEEE1-7FE9-12AF-E8B0-FA63028235AE}"/>
          </ac:picMkLst>
        </pc:picChg>
        <pc:picChg chg="del">
          <ac:chgData name="Esther N Rosi-Kessel" userId="58aaa1fa-e707-4977-ae6b-8e6716a305b2" providerId="ADAL" clId="{85829229-AA45-5946-8F32-C77766708168}" dt="2026-08-29T21:46:23.080" v="1257" actId="478"/>
          <ac:picMkLst>
            <pc:docMk/>
            <pc:sldMk cId="2146980076" sldId="270"/>
            <ac:picMk id="5" creationId="{B7605E39-70EB-0BD2-9005-0EA8EEC3D352}"/>
          </ac:picMkLst>
        </pc:picChg>
      </pc:sldChg>
      <pc:sldChg chg="addSp delSp modSp new mod setBg modNotesTx">
        <pc:chgData name="Esther N Rosi-Kessel" userId="58aaa1fa-e707-4977-ae6b-8e6716a305b2" providerId="ADAL" clId="{85829229-AA45-5946-8F32-C77766708168}" dt="2026-08-29T22:12:11.842" v="1926" actId="1076"/>
        <pc:sldMkLst>
          <pc:docMk/>
          <pc:sldMk cId="3321674321" sldId="271"/>
        </pc:sldMkLst>
        <pc:spChg chg="add del mod">
          <ac:chgData name="Esther N Rosi-Kessel" userId="58aaa1fa-e707-4977-ae6b-8e6716a305b2" providerId="ADAL" clId="{85829229-AA45-5946-8F32-C77766708168}" dt="2026-08-29T21:53:09.421" v="1412"/>
          <ac:spMkLst>
            <pc:docMk/>
            <pc:sldMk cId="3321674321" sldId="271"/>
            <ac:spMk id="4" creationId="{E7790248-8028-E1DD-B0D3-04EB45241538}"/>
          </ac:spMkLst>
        </pc:spChg>
        <pc:spChg chg="add mod">
          <ac:chgData name="Esther N Rosi-Kessel" userId="58aaa1fa-e707-4977-ae6b-8e6716a305b2" providerId="ADAL" clId="{85829229-AA45-5946-8F32-C77766708168}" dt="2026-08-29T22:11:53.641" v="1918" actId="1076"/>
          <ac:spMkLst>
            <pc:docMk/>
            <pc:sldMk cId="3321674321" sldId="271"/>
            <ac:spMk id="6" creationId="{284E05B2-AF03-D431-FB3D-A6D9AEE005FC}"/>
          </ac:spMkLst>
        </pc:spChg>
        <pc:picChg chg="add del mod">
          <ac:chgData name="Esther N Rosi-Kessel" userId="58aaa1fa-e707-4977-ae6b-8e6716a305b2" providerId="ADAL" clId="{85829229-AA45-5946-8F32-C77766708168}" dt="2026-08-29T21:51:25.197" v="1401" actId="478"/>
          <ac:picMkLst>
            <pc:docMk/>
            <pc:sldMk cId="3321674321" sldId="271"/>
            <ac:picMk id="2" creationId="{0D271691-B09D-D112-CDDE-52914522AA48}"/>
          </ac:picMkLst>
        </pc:picChg>
        <pc:picChg chg="add mod">
          <ac:chgData name="Esther N Rosi-Kessel" userId="58aaa1fa-e707-4977-ae6b-8e6716a305b2" providerId="ADAL" clId="{85829229-AA45-5946-8F32-C77766708168}" dt="2026-08-29T22:05:00.307" v="1791" actId="1076"/>
          <ac:picMkLst>
            <pc:docMk/>
            <pc:sldMk cId="3321674321" sldId="271"/>
            <ac:picMk id="3" creationId="{70C1D9AD-D407-9A25-9738-0946FC1E998E}"/>
          </ac:picMkLst>
        </pc:picChg>
        <pc:picChg chg="add mod">
          <ac:chgData name="Esther N Rosi-Kessel" userId="58aaa1fa-e707-4977-ae6b-8e6716a305b2" providerId="ADAL" clId="{85829229-AA45-5946-8F32-C77766708168}" dt="2026-08-29T22:12:11.842" v="1926" actId="1076"/>
          <ac:picMkLst>
            <pc:docMk/>
            <pc:sldMk cId="3321674321" sldId="271"/>
            <ac:picMk id="7" creationId="{FBB17B5B-831B-707F-77D2-A4ABC9641B7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865AA2-5F3C-3241-B602-CE53C3A89B5D}" type="datetimeFigureOut">
              <a:rPr lang="en-US" smtClean="0"/>
              <a:t>8/30/26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585F7-E758-A944-AE82-945C3BE04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527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 min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585F7-E758-A944-AE82-945C3BE04AE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764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 min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585F7-E758-A944-AE82-945C3BE04AE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726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 min?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585F7-E758-A944-AE82-945C3BE04AE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220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 min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585F7-E758-A944-AE82-945C3BE04AE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7579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With partner: ask their name and how to spell it (3 minutes), introduce each other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585F7-E758-A944-AE82-945C3BE04AE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755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hyperlink" Target="https://freepngimg.com/png/17710-sugar-picture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XX49CMISzaM?feature=oembed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XX49CMISzaM?feature=oembed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hyperlink" Target="https://commons.wikimedia.org/wiki/File:Boston_Skyline_Over_the_Charles_River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174656" y="-400493"/>
            <a:ext cx="7694676" cy="8229600"/>
          </a:xfrm>
          <a:custGeom>
            <a:avLst/>
            <a:gdLst/>
            <a:ahLst/>
            <a:cxnLst/>
            <a:rect l="l" t="t" r="r" b="b"/>
            <a:pathLst>
              <a:path w="7694676" h="8229600">
                <a:moveTo>
                  <a:pt x="0" y="0"/>
                </a:moveTo>
                <a:lnTo>
                  <a:pt x="7694676" y="0"/>
                </a:lnTo>
                <a:lnTo>
                  <a:pt x="769467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2845225" y="3527657"/>
            <a:ext cx="12597549" cy="247856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5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687" b="0" i="0" u="none" strike="noStrike" kern="1200" cap="none" spc="0" normalizeH="0" baseline="0" noProof="0" dirty="0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  <a:sym typeface="Gusto"/>
              </a:rPr>
              <a:t>Willkommen! </a:t>
            </a:r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-1643107" y="3110928"/>
            <a:ext cx="7694676" cy="8229600"/>
          </a:xfrm>
          <a:custGeom>
            <a:avLst/>
            <a:gdLst/>
            <a:ahLst/>
            <a:cxnLst/>
            <a:rect l="l" t="t" r="r" b="b"/>
            <a:pathLst>
              <a:path w="7694676" h="8229600">
                <a:moveTo>
                  <a:pt x="7694676" y="8229600"/>
                </a:moveTo>
                <a:lnTo>
                  <a:pt x="0" y="8229600"/>
                </a:lnTo>
                <a:lnTo>
                  <a:pt x="0" y="0"/>
                </a:lnTo>
                <a:lnTo>
                  <a:pt x="7694676" y="0"/>
                </a:lnTo>
                <a:lnTo>
                  <a:pt x="7694676" y="82296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28600" y="-808725"/>
            <a:ext cx="5690451" cy="5657257"/>
          </a:xfrm>
          <a:custGeom>
            <a:avLst/>
            <a:gdLst/>
            <a:ahLst/>
            <a:cxnLst/>
            <a:rect l="l" t="t" r="r" b="b"/>
            <a:pathLst>
              <a:path w="5690451" h="5657257">
                <a:moveTo>
                  <a:pt x="0" y="0"/>
                </a:moveTo>
                <a:lnTo>
                  <a:pt x="5690451" y="0"/>
                </a:lnTo>
                <a:lnTo>
                  <a:pt x="5690451" y="5657257"/>
                </a:lnTo>
                <a:lnTo>
                  <a:pt x="0" y="56572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13176768" y="4816771"/>
            <a:ext cx="5690451" cy="5657257"/>
          </a:xfrm>
          <a:custGeom>
            <a:avLst/>
            <a:gdLst/>
            <a:ahLst/>
            <a:cxnLst/>
            <a:rect l="l" t="t" r="r" b="b"/>
            <a:pathLst>
              <a:path w="5690451" h="5657257">
                <a:moveTo>
                  <a:pt x="5690452" y="5657257"/>
                </a:moveTo>
                <a:lnTo>
                  <a:pt x="0" y="5657257"/>
                </a:lnTo>
                <a:lnTo>
                  <a:pt x="0" y="0"/>
                </a:lnTo>
                <a:lnTo>
                  <a:pt x="5690452" y="0"/>
                </a:lnTo>
                <a:lnTo>
                  <a:pt x="5690452" y="5657257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A9A969-C83A-A5E0-3FFC-405AA946DE83}"/>
              </a:ext>
            </a:extLst>
          </p:cNvPr>
          <p:cNvSpPr txBox="1"/>
          <p:nvPr/>
        </p:nvSpPr>
        <p:spPr>
          <a:xfrm>
            <a:off x="4541113" y="5594741"/>
            <a:ext cx="9144000" cy="1085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sz="48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TA Sitzung #1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erman Alphabet | Worksheet | Education.com">
            <a:extLst>
              <a:ext uri="{FF2B5EF4-FFF2-40B4-BE49-F238E27FC236}">
                <a16:creationId xmlns:a16="http://schemas.microsoft.com/office/drawing/2014/main" id="{70C1D9AD-D407-9A25-9738-0946FC1E99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393" y="0"/>
            <a:ext cx="7953865" cy="10287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284E05B2-AF03-D431-FB3D-A6D9AEE005F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792106" y="571932"/>
            <a:ext cx="9982201" cy="36902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0" i="0" u="none" strike="noStrike" kern="1200" cap="none" spc="0" normalizeH="0" baseline="0" noProof="0" dirty="0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  <a:sym typeface="Gusto"/>
              </a:rPr>
              <a:t>Wie buchstabiert man dein Name?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0" i="0" u="none" strike="noStrike" kern="1200" cap="none" spc="0" normalizeH="0" baseline="0" noProof="0" dirty="0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+mn-lt"/>
                <a:ea typeface="ADLaM Display" panose="02010000000000000000" pitchFamily="2" charset="77"/>
                <a:cs typeface="ADLaM Display" panose="02010000000000000000" pitchFamily="2" charset="77"/>
                <a:sym typeface="Gusto"/>
              </a:rPr>
              <a:t>Mein Name ist E-S-T-H-E-R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0" i="0" u="none" strike="noStrike" kern="1200" cap="none" spc="0" normalizeH="0" baseline="0" noProof="0" dirty="0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  <a:sym typeface="Gusto"/>
              </a:rPr>
              <a:t>Wer ist dein Lieblingspopstar?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0" i="0" u="none" strike="noStrike" kern="1200" cap="none" spc="0" normalizeH="0" baseline="0" noProof="0" dirty="0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+mn-lt"/>
                <a:ea typeface="ADLaM Display" panose="02010000000000000000" pitchFamily="2" charset="77"/>
                <a:cs typeface="ADLaM Display" panose="02010000000000000000" pitchFamily="2" charset="77"/>
                <a:sym typeface="Gusto"/>
              </a:rPr>
              <a:t>Meine Lieblingspopstar ist L-I-Z-Z-Y (McAlpine)</a:t>
            </a:r>
          </a:p>
        </p:txBody>
      </p:sp>
      <p:pic>
        <p:nvPicPr>
          <p:cNvPr id="7" name="Picture 6" descr="Lizzy McAlpine Is Done Playing the TikTok Game">
            <a:extLst>
              <a:ext uri="{FF2B5EF4-FFF2-40B4-BE49-F238E27FC236}">
                <a16:creationId xmlns:a16="http://schemas.microsoft.com/office/drawing/2014/main" id="{FBB17B5B-831B-707F-77D2-A4ABC9641B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2851" y="4262173"/>
            <a:ext cx="6103120" cy="431032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DE6B35C-6BDC-19D4-D3D9-1297F998F59B}"/>
              </a:ext>
            </a:extLst>
          </p:cNvPr>
          <p:cNvSpPr txBox="1"/>
          <p:nvPr/>
        </p:nvSpPr>
        <p:spPr>
          <a:xfrm>
            <a:off x="8547110" y="8572500"/>
            <a:ext cx="8615559" cy="14911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sz="3200" dirty="0">
                <a:solidFill>
                  <a:srgbClr val="586D39"/>
                </a:solidFill>
                <a:ea typeface="ADLaM Display" panose="02010000000000000000" pitchFamily="2" charset="77"/>
                <a:cs typeface="ADLaM Display" panose="02010000000000000000" pitchFamily="2" charset="77"/>
                <a:sym typeface="Gusto"/>
              </a:rPr>
              <a:t>Mein Partner ist…</a:t>
            </a:r>
          </a:p>
          <a:p>
            <a:pPr algn="ctr">
              <a:lnSpc>
                <a:spcPct val="150000"/>
              </a:lnSpc>
            </a:pPr>
            <a:r>
              <a:rPr lang="de-DE" sz="3200" dirty="0">
                <a:solidFill>
                  <a:srgbClr val="586D39"/>
                </a:solidFill>
                <a:ea typeface="ADLaM Display" panose="02010000000000000000" pitchFamily="2" charset="77"/>
                <a:cs typeface="ADLaM Display" panose="02010000000000000000" pitchFamily="2" charset="77"/>
                <a:sym typeface="Gusto"/>
              </a:rPr>
              <a:t>Mein Partners Lieblingspopstar ist…</a:t>
            </a:r>
          </a:p>
        </p:txBody>
      </p:sp>
    </p:spTree>
    <p:extLst>
      <p:ext uri="{BB962C8B-B14F-4D97-AF65-F5344CB8AC3E}">
        <p14:creationId xmlns:p14="http://schemas.microsoft.com/office/powerpoint/2010/main" val="3321674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4693537" y="958709"/>
            <a:ext cx="9053325" cy="15645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2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715" b="0" i="0" u="none" strike="noStrike" kern="1200" cap="none" spc="0" normalizeH="0" baseline="0" noProof="0" dirty="0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Gusto"/>
                <a:ea typeface="Gusto"/>
                <a:cs typeface="Gusto"/>
                <a:sym typeface="Gusto"/>
              </a:rPr>
              <a:t>Zungenbrecher!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2712107" y="3037849"/>
            <a:ext cx="13374309" cy="4317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756"/>
              </a:lnSpc>
            </a:pPr>
            <a:r>
              <a:rPr lang="de-DE" sz="48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Zehn Ziegen zogen zehn Zentner Zucker zum Zoo.</a:t>
            </a:r>
          </a:p>
        </p:txBody>
      </p:sp>
      <p:pic>
        <p:nvPicPr>
          <p:cNvPr id="5" name="Picture 4" descr="Close-up of goat’s face, with tag in ear, standing in shelter, looking over wood fence">
            <a:extLst>
              <a:ext uri="{FF2B5EF4-FFF2-40B4-BE49-F238E27FC236}">
                <a16:creationId xmlns:a16="http://schemas.microsoft.com/office/drawing/2014/main" id="{0C32AD2A-3603-1866-2AA9-AB69C77914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862" y="3984243"/>
            <a:ext cx="7772400" cy="5187515"/>
          </a:xfrm>
          <a:prstGeom prst="rect">
            <a:avLst/>
          </a:prstGeom>
        </p:spPr>
      </p:pic>
      <p:pic>
        <p:nvPicPr>
          <p:cNvPr id="7" name="Picture 6" descr="Sugar Picture Transparent HQ PNG Download | FreePNGimg">
            <a:extLst>
              <a:ext uri="{FF2B5EF4-FFF2-40B4-BE49-F238E27FC236}">
                <a16:creationId xmlns:a16="http://schemas.microsoft.com/office/drawing/2014/main" id="{14587FE1-C0E4-2DE9-B868-F611FC34FC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934200" y="3253741"/>
            <a:ext cx="7772399" cy="6995159"/>
          </a:xfrm>
          <a:prstGeom prst="rect">
            <a:avLst/>
          </a:prstGeom>
        </p:spPr>
      </p:pic>
      <p:pic>
        <p:nvPicPr>
          <p:cNvPr id="14" name="Picture 13" descr="Philadelphia Zoo - Campus Philly">
            <a:extLst>
              <a:ext uri="{FF2B5EF4-FFF2-40B4-BE49-F238E27FC236}">
                <a16:creationId xmlns:a16="http://schemas.microsoft.com/office/drawing/2014/main" id="{4F132F49-056B-A89C-8F5D-0FBBE7BFF2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21992" y="3984243"/>
            <a:ext cx="3975730" cy="499045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E59FFD-5162-FCF3-3CD8-CD9C31FD4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74F5EC50-F95C-8A24-DE0C-1EBF20ABB2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524031" y="705432"/>
            <a:ext cx="9053325" cy="15645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2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715" b="0" i="0" u="none" strike="noStrike" kern="1200" cap="none" spc="0" normalizeH="0" baseline="0" noProof="0" dirty="0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Gusto"/>
                <a:ea typeface="Gusto"/>
                <a:cs typeface="Gusto"/>
                <a:sym typeface="Gusto"/>
              </a:rPr>
              <a:t>Wer ist die Ziege?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3CAA19-A57B-C067-BA49-766B6E62A4BD}"/>
              </a:ext>
            </a:extLst>
          </p:cNvPr>
          <p:cNvSpPr txBox="1"/>
          <p:nvPr/>
        </p:nvSpPr>
        <p:spPr>
          <a:xfrm>
            <a:off x="1155043" y="2984768"/>
            <a:ext cx="6737976" cy="43174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371600" indent="-1371600" algn="l">
              <a:lnSpc>
                <a:spcPct val="150000"/>
              </a:lnSpc>
              <a:buFont typeface="Wingdings" pitchFamily="2" charset="2"/>
              <a:buChar char="v"/>
            </a:pPr>
            <a:r>
              <a:rPr lang="de-DE" sz="48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Wie heißt die Ziege?</a:t>
            </a:r>
          </a:p>
          <a:p>
            <a:pPr marL="1371600" indent="-1371600" algn="l">
              <a:lnSpc>
                <a:spcPct val="150000"/>
              </a:lnSpc>
              <a:buFont typeface="Wingdings" pitchFamily="2" charset="2"/>
              <a:buChar char="v"/>
            </a:pPr>
            <a:r>
              <a:rPr lang="de-DE" sz="48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Woher kommt die Ziege?</a:t>
            </a:r>
          </a:p>
          <a:p>
            <a:pPr marL="1371600" indent="-1371600" algn="l">
              <a:lnSpc>
                <a:spcPct val="150000"/>
              </a:lnSpc>
              <a:buFont typeface="Wingdings" pitchFamily="2" charset="2"/>
              <a:buChar char="v"/>
            </a:pPr>
            <a:r>
              <a:rPr lang="de-DE" sz="48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Wo wohnt die Ziege?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049A88-7E81-9495-94DE-F4C76AC2D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2628900"/>
            <a:ext cx="8943182" cy="5968927"/>
          </a:xfrm>
          <a:prstGeom prst="rect">
            <a:avLst/>
          </a:prstGeom>
        </p:spPr>
      </p:pic>
      <p:sp>
        <p:nvSpPr>
          <p:cNvPr id="9" name="Freeform 2">
            <a:extLst>
              <a:ext uri="{FF2B5EF4-FFF2-40B4-BE49-F238E27FC236}">
                <a16:creationId xmlns:a16="http://schemas.microsoft.com/office/drawing/2014/main" id="{7619C828-1290-D1FE-7F7E-B440E62EF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20037" y="8576901"/>
            <a:ext cx="9864037" cy="9444816"/>
          </a:xfrm>
          <a:custGeom>
            <a:avLst/>
            <a:gdLst/>
            <a:ahLst/>
            <a:cxnLst/>
            <a:rect l="l" t="t" r="r" b="b"/>
            <a:pathLst>
              <a:path w="9864037" h="9444816">
                <a:moveTo>
                  <a:pt x="0" y="0"/>
                </a:moveTo>
                <a:lnTo>
                  <a:pt x="9864037" y="0"/>
                </a:lnTo>
                <a:lnTo>
                  <a:pt x="9864037" y="9444816"/>
                </a:lnTo>
                <a:lnTo>
                  <a:pt x="0" y="94448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  <p:sp>
        <p:nvSpPr>
          <p:cNvPr id="10" name="Freeform 3">
            <a:extLst>
              <a:ext uri="{FF2B5EF4-FFF2-40B4-BE49-F238E27FC236}">
                <a16:creationId xmlns:a16="http://schemas.microsoft.com/office/drawing/2014/main" id="{1972E206-44BD-94D4-A69F-D2BA340D6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44000" y="8576901"/>
            <a:ext cx="9864037" cy="9444816"/>
          </a:xfrm>
          <a:custGeom>
            <a:avLst/>
            <a:gdLst/>
            <a:ahLst/>
            <a:cxnLst/>
            <a:rect l="l" t="t" r="r" b="b"/>
            <a:pathLst>
              <a:path w="9864037" h="9444816">
                <a:moveTo>
                  <a:pt x="0" y="0"/>
                </a:moveTo>
                <a:lnTo>
                  <a:pt x="9864037" y="0"/>
                </a:lnTo>
                <a:lnTo>
                  <a:pt x="9864037" y="9444816"/>
                </a:lnTo>
                <a:lnTo>
                  <a:pt x="0" y="94448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42982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499BE4-844B-148E-8F7D-4A4198849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6027F1D8-6F44-BC78-CE0E-B2A829911D7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524031" y="705432"/>
            <a:ext cx="9053325" cy="15645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2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715" b="0" i="0" u="none" strike="noStrike" kern="1200" cap="none" spc="0" normalizeH="0" baseline="0" noProof="0" dirty="0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Gusto"/>
                <a:ea typeface="Gusto"/>
                <a:cs typeface="Gusto"/>
                <a:sym typeface="Gusto"/>
              </a:rPr>
              <a:t>Hilfreiche Phrasen</a:t>
            </a:r>
          </a:p>
        </p:txBody>
      </p:sp>
      <p:sp>
        <p:nvSpPr>
          <p:cNvPr id="9" name="Freeform 2">
            <a:extLst>
              <a:ext uri="{FF2B5EF4-FFF2-40B4-BE49-F238E27FC236}">
                <a16:creationId xmlns:a16="http://schemas.microsoft.com/office/drawing/2014/main" id="{13E50388-5399-E5B7-6CAC-739A17A07D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20037" y="8576901"/>
            <a:ext cx="9864037" cy="9444816"/>
          </a:xfrm>
          <a:custGeom>
            <a:avLst/>
            <a:gdLst/>
            <a:ahLst/>
            <a:cxnLst/>
            <a:rect l="l" t="t" r="r" b="b"/>
            <a:pathLst>
              <a:path w="9864037" h="9444816">
                <a:moveTo>
                  <a:pt x="0" y="0"/>
                </a:moveTo>
                <a:lnTo>
                  <a:pt x="9864037" y="0"/>
                </a:lnTo>
                <a:lnTo>
                  <a:pt x="9864037" y="9444816"/>
                </a:lnTo>
                <a:lnTo>
                  <a:pt x="0" y="94448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  <p:sp>
        <p:nvSpPr>
          <p:cNvPr id="10" name="Freeform 3">
            <a:extLst>
              <a:ext uri="{FF2B5EF4-FFF2-40B4-BE49-F238E27FC236}">
                <a16:creationId xmlns:a16="http://schemas.microsoft.com/office/drawing/2014/main" id="{890DCE3B-B55F-3668-4316-B1EF6A0F31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44000" y="8576901"/>
            <a:ext cx="9864037" cy="9444816"/>
          </a:xfrm>
          <a:custGeom>
            <a:avLst/>
            <a:gdLst/>
            <a:ahLst/>
            <a:cxnLst/>
            <a:rect l="l" t="t" r="r" b="b"/>
            <a:pathLst>
              <a:path w="9864037" h="9444816">
                <a:moveTo>
                  <a:pt x="0" y="0"/>
                </a:moveTo>
                <a:lnTo>
                  <a:pt x="9864037" y="0"/>
                </a:lnTo>
                <a:lnTo>
                  <a:pt x="9864037" y="9444816"/>
                </a:lnTo>
                <a:lnTo>
                  <a:pt x="0" y="94448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43EECC4-BB43-96A6-4BF3-6A61AD5FF2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422410"/>
              </p:ext>
            </p:extLst>
          </p:nvPr>
        </p:nvGraphicFramePr>
        <p:xfrm>
          <a:off x="2218353" y="2292823"/>
          <a:ext cx="13851294" cy="5822476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6925647">
                  <a:extLst>
                    <a:ext uri="{9D8B030D-6E8A-4147-A177-3AD203B41FA5}">
                      <a16:colId xmlns:a16="http://schemas.microsoft.com/office/drawing/2014/main" val="3778340663"/>
                    </a:ext>
                  </a:extLst>
                </a:gridCol>
                <a:gridCol w="6925647">
                  <a:extLst>
                    <a:ext uri="{9D8B030D-6E8A-4147-A177-3AD203B41FA5}">
                      <a16:colId xmlns:a16="http://schemas.microsoft.com/office/drawing/2014/main" val="846369418"/>
                    </a:ext>
                  </a:extLst>
                </a:gridCol>
              </a:tblGrid>
              <a:tr h="1455619">
                <a:tc>
                  <a:txBody>
                    <a:bodyPr/>
                    <a:lstStyle/>
                    <a:p>
                      <a:pPr algn="ctr"/>
                      <a:r>
                        <a:rPr lang="de-DE" sz="4800" dirty="0"/>
                        <a:t>Szenario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800" dirty="0"/>
                        <a:t>Hilfreiche Phrase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1920058"/>
                  </a:ext>
                </a:extLst>
              </a:tr>
              <a:tr h="1455619">
                <a:tc>
                  <a:txBody>
                    <a:bodyPr/>
                    <a:lstStyle/>
                    <a:p>
                      <a:pPr algn="ctr"/>
                      <a:r>
                        <a:rPr lang="de-DE" sz="4800" dirty="0"/>
                        <a:t>Sie verstehen etwas nicht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800" dirty="0"/>
                        <a:t>Ich weiß nicht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534183"/>
                  </a:ext>
                </a:extLst>
              </a:tr>
              <a:tr h="1455619">
                <a:tc>
                  <a:txBody>
                    <a:bodyPr/>
                    <a:lstStyle/>
                    <a:p>
                      <a:pPr algn="ctr"/>
                      <a:r>
                        <a:rPr lang="de-DE" sz="3600" dirty="0"/>
                        <a:t>S</a:t>
                      </a:r>
                      <a:r>
                        <a:rPr lang="de-DE" sz="4000" dirty="0"/>
                        <a:t>ie haben ein </a:t>
                      </a:r>
                      <a:r>
                        <a:rPr lang="de-DE" sz="4000" dirty="0" err="1"/>
                        <a:t>wort</a:t>
                      </a:r>
                      <a:r>
                        <a:rPr lang="de-DE" sz="4000" dirty="0"/>
                        <a:t> auf Englisch, aber nicht auf Deutsch</a:t>
                      </a:r>
                      <a:endParaRPr lang="de-DE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800" dirty="0"/>
                        <a:t>Ich habe eine Frage!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2144642"/>
                  </a:ext>
                </a:extLst>
              </a:tr>
              <a:tr h="1455619">
                <a:tc>
                  <a:txBody>
                    <a:bodyPr/>
                    <a:lstStyle/>
                    <a:p>
                      <a:pPr algn="ctr"/>
                      <a:r>
                        <a:rPr lang="de-DE" sz="4400" dirty="0"/>
                        <a:t>Sie haben die Antwort nicht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400" dirty="0"/>
                        <a:t>Wie sagt man ___ auf Deutsch?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23647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93015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5A8CCF-1F39-424F-95F8-864579D66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EBE51557-B4CA-E974-E015-47EB42FF381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524031" y="705432"/>
            <a:ext cx="9053325" cy="15645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2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715" b="0" i="0" u="none" strike="noStrike" kern="1200" cap="none" spc="0" normalizeH="0" baseline="0" noProof="0" dirty="0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Gusto"/>
                <a:ea typeface="Gusto"/>
                <a:cs typeface="Gusto"/>
                <a:sym typeface="Gusto"/>
              </a:rPr>
              <a:t>Füllen Sie die Lücke</a:t>
            </a:r>
          </a:p>
        </p:txBody>
      </p:sp>
      <p:pic>
        <p:nvPicPr>
          <p:cNvPr id="8" name="Online Media 7" descr="Schnappi - Das Kleine Krokodil (Video Original)">
            <a:hlinkClick r:id="" action="ppaction://media"/>
            <a:extLst>
              <a:ext uri="{FF2B5EF4-FFF2-40B4-BE49-F238E27FC236}">
                <a16:creationId xmlns:a16="http://schemas.microsoft.com/office/drawing/2014/main" id="{4E855CD9-FCEE-921D-C783-1F3C56ABBF7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33400" y="2287169"/>
            <a:ext cx="9747168" cy="73103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AB77C8-A397-6475-8FF5-C1089E0AE285}"/>
              </a:ext>
            </a:extLst>
          </p:cNvPr>
          <p:cNvSpPr txBox="1"/>
          <p:nvPr/>
        </p:nvSpPr>
        <p:spPr>
          <a:xfrm>
            <a:off x="10758948" y="2121631"/>
            <a:ext cx="6995652" cy="76414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de-DE" sz="48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Ich ___ </a:t>
            </a:r>
            <a:r>
              <a:rPr lang="de-DE" sz="4800" dirty="0" err="1">
                <a:solidFill>
                  <a:srgbClr val="586D39"/>
                </a:solidFill>
                <a:ea typeface="Gusto"/>
                <a:cs typeface="Gusto"/>
                <a:sym typeface="Gusto"/>
              </a:rPr>
              <a:t>Schnappi</a:t>
            </a:r>
            <a:r>
              <a:rPr lang="de-DE" sz="48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, ___ kleine Krokodil</a:t>
            </a:r>
          </a:p>
          <a:p>
            <a:pPr algn="l">
              <a:lnSpc>
                <a:spcPct val="150000"/>
              </a:lnSpc>
            </a:pPr>
            <a:r>
              <a:rPr lang="de-DE" sz="48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Komm ____ Ägypten, das liegt direkt am Nil</a:t>
            </a:r>
          </a:p>
          <a:p>
            <a:pPr algn="l">
              <a:lnSpc>
                <a:spcPct val="150000"/>
              </a:lnSpc>
            </a:pPr>
            <a:r>
              <a:rPr lang="de-DE" sz="48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Zuerst, lag ich ___ einem Ei</a:t>
            </a:r>
          </a:p>
          <a:p>
            <a:pPr algn="l">
              <a:lnSpc>
                <a:spcPct val="150000"/>
              </a:lnSpc>
            </a:pPr>
            <a:r>
              <a:rPr lang="de-DE" sz="48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Dann </a:t>
            </a:r>
            <a:r>
              <a:rPr lang="de-DE" sz="4800" dirty="0" err="1">
                <a:solidFill>
                  <a:srgbClr val="586D39"/>
                </a:solidFill>
                <a:ea typeface="Gusto"/>
                <a:cs typeface="Gusto"/>
                <a:sym typeface="Gusto"/>
              </a:rPr>
              <a:t>schni</a:t>
            </a:r>
            <a:r>
              <a:rPr lang="de-DE" sz="48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- </a:t>
            </a:r>
            <a:r>
              <a:rPr lang="de-DE" sz="4800" dirty="0" err="1">
                <a:solidFill>
                  <a:srgbClr val="586D39"/>
                </a:solidFill>
                <a:ea typeface="Gusto"/>
                <a:cs typeface="Gusto"/>
                <a:sym typeface="Gusto"/>
              </a:rPr>
              <a:t>schna</a:t>
            </a:r>
            <a:r>
              <a:rPr lang="de-DE" sz="48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- schnappte ___ mich frei!</a:t>
            </a:r>
          </a:p>
        </p:txBody>
      </p:sp>
    </p:spTree>
    <p:extLst>
      <p:ext uri="{BB962C8B-B14F-4D97-AF65-F5344CB8AC3E}">
        <p14:creationId xmlns:p14="http://schemas.microsoft.com/office/powerpoint/2010/main" val="1447993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5A8CCF-1F39-424F-95F8-864579D66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EBE51557-B4CA-E974-E015-47EB42FF381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524031" y="705432"/>
            <a:ext cx="9053325" cy="15645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2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715" b="0" i="0" u="none" strike="noStrike" kern="1200" cap="none" spc="0" normalizeH="0" baseline="0" noProof="0" dirty="0" err="1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Gusto"/>
                <a:ea typeface="Gusto"/>
                <a:cs typeface="Gusto"/>
                <a:sym typeface="Gusto"/>
              </a:rPr>
              <a:t>Antowrten</a:t>
            </a:r>
            <a:endParaRPr kumimoji="0" lang="de-DE" sz="8715" b="0" i="0" u="none" strike="noStrike" kern="1200" cap="none" spc="0" normalizeH="0" baseline="0" noProof="0" dirty="0">
              <a:ln>
                <a:noFill/>
              </a:ln>
              <a:solidFill>
                <a:srgbClr val="586D39"/>
              </a:solidFill>
              <a:effectLst/>
              <a:uLnTx/>
              <a:uFillTx/>
              <a:latin typeface="Gusto"/>
              <a:ea typeface="Gusto"/>
              <a:cs typeface="Gusto"/>
              <a:sym typeface="Gusto"/>
            </a:endParaRPr>
          </a:p>
        </p:txBody>
      </p:sp>
      <p:pic>
        <p:nvPicPr>
          <p:cNvPr id="8" name="Online Media 7" descr="Schnappi - Das Kleine Krokodil (Video Original)">
            <a:hlinkClick r:id="" action="ppaction://media"/>
            <a:extLst>
              <a:ext uri="{FF2B5EF4-FFF2-40B4-BE49-F238E27FC236}">
                <a16:creationId xmlns:a16="http://schemas.microsoft.com/office/drawing/2014/main" id="{4E855CD9-FCEE-921D-C783-1F3C56ABBF7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33400" y="2287169"/>
            <a:ext cx="9747168" cy="73103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AB77C8-A397-6475-8FF5-C1089E0AE285}"/>
              </a:ext>
            </a:extLst>
          </p:cNvPr>
          <p:cNvSpPr txBox="1"/>
          <p:nvPr/>
        </p:nvSpPr>
        <p:spPr>
          <a:xfrm>
            <a:off x="10758948" y="2121631"/>
            <a:ext cx="6995652" cy="76414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de-DE" sz="48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Ich bin </a:t>
            </a:r>
            <a:r>
              <a:rPr lang="de-DE" sz="4800" dirty="0" err="1">
                <a:solidFill>
                  <a:srgbClr val="586D39"/>
                </a:solidFill>
                <a:ea typeface="Gusto"/>
                <a:cs typeface="Gusto"/>
                <a:sym typeface="Gusto"/>
              </a:rPr>
              <a:t>Schnappi</a:t>
            </a:r>
            <a:r>
              <a:rPr lang="de-DE" sz="48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, das kleine Krokodil</a:t>
            </a:r>
          </a:p>
          <a:p>
            <a:pPr algn="l">
              <a:lnSpc>
                <a:spcPct val="150000"/>
              </a:lnSpc>
            </a:pPr>
            <a:r>
              <a:rPr lang="de-DE" sz="48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Komm aus Ägypten, das liegt direkt am Nil</a:t>
            </a:r>
          </a:p>
          <a:p>
            <a:pPr algn="l">
              <a:lnSpc>
                <a:spcPct val="150000"/>
              </a:lnSpc>
            </a:pPr>
            <a:r>
              <a:rPr lang="de-DE" sz="48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Zuerst, lag ich in einem Ei</a:t>
            </a:r>
          </a:p>
          <a:p>
            <a:pPr algn="l">
              <a:lnSpc>
                <a:spcPct val="150000"/>
              </a:lnSpc>
            </a:pPr>
            <a:r>
              <a:rPr lang="de-DE" sz="48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Dann </a:t>
            </a:r>
            <a:r>
              <a:rPr lang="de-DE" sz="4800" dirty="0" err="1">
                <a:solidFill>
                  <a:srgbClr val="586D39"/>
                </a:solidFill>
                <a:ea typeface="Gusto"/>
                <a:cs typeface="Gusto"/>
                <a:sym typeface="Gusto"/>
              </a:rPr>
              <a:t>schni</a:t>
            </a:r>
            <a:r>
              <a:rPr lang="de-DE" sz="48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- </a:t>
            </a:r>
            <a:r>
              <a:rPr lang="de-DE" sz="4800" dirty="0" err="1">
                <a:solidFill>
                  <a:srgbClr val="586D39"/>
                </a:solidFill>
                <a:ea typeface="Gusto"/>
                <a:cs typeface="Gusto"/>
                <a:sym typeface="Gusto"/>
              </a:rPr>
              <a:t>schna</a:t>
            </a:r>
            <a:r>
              <a:rPr lang="de-DE" sz="48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- schnappte ich mich frei!</a:t>
            </a:r>
          </a:p>
        </p:txBody>
      </p:sp>
    </p:spTree>
    <p:extLst>
      <p:ext uri="{BB962C8B-B14F-4D97-AF65-F5344CB8AC3E}">
        <p14:creationId xmlns:p14="http://schemas.microsoft.com/office/powerpoint/2010/main" val="1218706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174656" y="-400493"/>
            <a:ext cx="7694676" cy="8229600"/>
          </a:xfrm>
          <a:custGeom>
            <a:avLst/>
            <a:gdLst/>
            <a:ahLst/>
            <a:cxnLst/>
            <a:rect l="l" t="t" r="r" b="b"/>
            <a:pathLst>
              <a:path w="7694676" h="8229600">
                <a:moveTo>
                  <a:pt x="0" y="0"/>
                </a:moveTo>
                <a:lnTo>
                  <a:pt x="7694676" y="0"/>
                </a:lnTo>
                <a:lnTo>
                  <a:pt x="769467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2845226" y="3428557"/>
            <a:ext cx="12597549" cy="264174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5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687" dirty="0">
                <a:solidFill>
                  <a:srgbClr val="586D39"/>
                </a:solidFill>
                <a:latin typeface="Gusto"/>
                <a:ea typeface="Gusto"/>
                <a:cs typeface="Gusto"/>
                <a:sym typeface="Gusto"/>
              </a:rPr>
              <a:t>Fragen?</a:t>
            </a:r>
            <a:endParaRPr kumimoji="0" lang="de-DE" sz="14687" b="0" i="0" u="none" strike="noStrike" kern="1200" cap="none" spc="0" normalizeH="0" baseline="0" noProof="0" dirty="0">
              <a:ln>
                <a:noFill/>
              </a:ln>
              <a:solidFill>
                <a:srgbClr val="586D39"/>
              </a:solidFill>
              <a:effectLst/>
              <a:uLnTx/>
              <a:uFillTx/>
              <a:latin typeface="Gusto"/>
              <a:ea typeface="Gusto"/>
              <a:cs typeface="Gusto"/>
              <a:sym typeface="Gusto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941207" y="5461328"/>
            <a:ext cx="8235561" cy="8175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63"/>
              </a:lnSpc>
            </a:pPr>
            <a:r>
              <a:rPr lang="de-DE" sz="4830" b="1" dirty="0">
                <a:solidFill>
                  <a:srgbClr val="586D39"/>
                </a:solidFill>
                <a:ea typeface="Evolve Sans Bold"/>
                <a:cs typeface="Evolve Sans Bold"/>
                <a:sym typeface="Evolve Sans Bold"/>
              </a:rPr>
              <a:t>Schönen Tag! Tschüss!</a:t>
            </a:r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-1643107" y="3110928"/>
            <a:ext cx="7694676" cy="8229600"/>
          </a:xfrm>
          <a:custGeom>
            <a:avLst/>
            <a:gdLst/>
            <a:ahLst/>
            <a:cxnLst/>
            <a:rect l="l" t="t" r="r" b="b"/>
            <a:pathLst>
              <a:path w="7694676" h="8229600">
                <a:moveTo>
                  <a:pt x="7694676" y="8229600"/>
                </a:moveTo>
                <a:lnTo>
                  <a:pt x="0" y="8229600"/>
                </a:lnTo>
                <a:lnTo>
                  <a:pt x="0" y="0"/>
                </a:lnTo>
                <a:lnTo>
                  <a:pt x="7694676" y="0"/>
                </a:lnTo>
                <a:lnTo>
                  <a:pt x="7694676" y="82296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840486"/>
            <a:ext cx="5690451" cy="5657257"/>
          </a:xfrm>
          <a:custGeom>
            <a:avLst/>
            <a:gdLst/>
            <a:ahLst/>
            <a:cxnLst/>
            <a:rect l="l" t="t" r="r" b="b"/>
            <a:pathLst>
              <a:path w="5690451" h="5657257">
                <a:moveTo>
                  <a:pt x="0" y="0"/>
                </a:moveTo>
                <a:lnTo>
                  <a:pt x="5690451" y="0"/>
                </a:lnTo>
                <a:lnTo>
                  <a:pt x="5690451" y="5657257"/>
                </a:lnTo>
                <a:lnTo>
                  <a:pt x="0" y="56572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13176768" y="4816771"/>
            <a:ext cx="5690451" cy="5657257"/>
          </a:xfrm>
          <a:custGeom>
            <a:avLst/>
            <a:gdLst/>
            <a:ahLst/>
            <a:cxnLst/>
            <a:rect l="l" t="t" r="r" b="b"/>
            <a:pathLst>
              <a:path w="5690451" h="5657257">
                <a:moveTo>
                  <a:pt x="5690452" y="5657257"/>
                </a:moveTo>
                <a:lnTo>
                  <a:pt x="0" y="5657257"/>
                </a:lnTo>
                <a:lnTo>
                  <a:pt x="0" y="0"/>
                </a:lnTo>
                <a:lnTo>
                  <a:pt x="5690452" y="0"/>
                </a:lnTo>
                <a:lnTo>
                  <a:pt x="5690452" y="5657257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686170" y="7484711"/>
            <a:ext cx="9864037" cy="9444816"/>
          </a:xfrm>
          <a:custGeom>
            <a:avLst/>
            <a:gdLst/>
            <a:ahLst/>
            <a:cxnLst/>
            <a:rect l="l" t="t" r="r" b="b"/>
            <a:pathLst>
              <a:path w="9864037" h="9444816">
                <a:moveTo>
                  <a:pt x="0" y="0"/>
                </a:moveTo>
                <a:lnTo>
                  <a:pt x="9864037" y="0"/>
                </a:lnTo>
                <a:lnTo>
                  <a:pt x="9864037" y="9444816"/>
                </a:lnTo>
                <a:lnTo>
                  <a:pt x="0" y="94448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  <p:sp>
        <p:nvSpPr>
          <p:cNvPr id="6" name="TextBox 6"/>
          <p:cNvSpPr txBox="1">
            <a:spLocks noGrp="1"/>
          </p:cNvSpPr>
          <p:nvPr>
            <p:ph type="title" idx="4294967295"/>
          </p:nvPr>
        </p:nvSpPr>
        <p:spPr>
          <a:xfrm>
            <a:off x="4617337" y="848801"/>
            <a:ext cx="9053325" cy="144039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2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715" b="0" i="0" u="none" strike="noStrike" kern="1200" cap="none" spc="0" normalizeH="0" baseline="0" noProof="0" dirty="0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  <a:sym typeface="Gusto"/>
              </a:rPr>
              <a:t>To </a:t>
            </a:r>
            <a:r>
              <a:rPr kumimoji="0" lang="de-DE" sz="8715" b="0" i="0" u="none" strike="noStrike" kern="1200" cap="none" spc="0" normalizeH="0" baseline="0" noProof="0" dirty="0" err="1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  <a:sym typeface="Gusto"/>
              </a:rPr>
              <a:t>start</a:t>
            </a:r>
            <a:r>
              <a:rPr kumimoji="0" lang="de-DE" sz="8715" b="0" i="0" u="none" strike="noStrike" kern="1200" cap="none" spc="0" normalizeH="0" baseline="0" noProof="0" dirty="0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  <a:sym typeface="Gusto"/>
              </a:rPr>
              <a:t>…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588842" y="2129104"/>
            <a:ext cx="13110314" cy="6069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My email: </a:t>
            </a:r>
            <a:r>
              <a:rPr lang="de-DE" sz="3200" dirty="0" err="1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erosikesse@brynmawredu</a:t>
            </a:r>
            <a:endParaRPr lang="de-DE" sz="3200" dirty="0">
              <a:solidFill>
                <a:srgbClr val="586D39"/>
              </a:solidFill>
              <a:ea typeface="Evolve Sans"/>
              <a:cs typeface="Evolve Sans"/>
              <a:sym typeface="Evolve Sans"/>
            </a:endParaRPr>
          </a:p>
          <a:p>
            <a:pPr marL="457200" indent="-45720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TA </a:t>
            </a:r>
            <a:r>
              <a:rPr lang="de-DE" sz="3200" dirty="0" err="1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session</a:t>
            </a: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 </a:t>
            </a:r>
            <a:r>
              <a:rPr lang="de-DE" sz="3200" dirty="0" err="1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expectations</a:t>
            </a:r>
            <a:endParaRPr lang="de-DE" sz="3200" dirty="0">
              <a:solidFill>
                <a:srgbClr val="586D39"/>
              </a:solidFill>
              <a:ea typeface="Evolve Sans"/>
              <a:cs typeface="Evolve Sans"/>
              <a:sym typeface="Evolve Sans"/>
            </a:endParaRPr>
          </a:p>
          <a:p>
            <a:pPr marL="914400" lvl="1" indent="-457200" algn="just">
              <a:buFont typeface="Wingdings" pitchFamily="2" charset="2"/>
              <a:buChar char="v"/>
            </a:pPr>
            <a:r>
              <a:rPr lang="de-DE" sz="3200" dirty="0" err="1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Please</a:t>
            </a: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 </a:t>
            </a:r>
            <a:r>
              <a:rPr lang="de-DE" sz="3200" dirty="0" err="1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come</a:t>
            </a: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 on time!</a:t>
            </a:r>
          </a:p>
          <a:p>
            <a:pPr marL="914400" lvl="1" indent="-457200" algn="just">
              <a:buFont typeface="Wingdings" pitchFamily="2" charset="2"/>
              <a:buChar char="v"/>
            </a:pPr>
            <a:r>
              <a:rPr lang="de-DE" sz="3200" dirty="0" err="1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Absences</a:t>
            </a: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 </a:t>
            </a:r>
            <a:r>
              <a:rPr lang="de-DE" sz="3200" dirty="0" err="1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count</a:t>
            </a: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 </a:t>
            </a:r>
            <a:r>
              <a:rPr lang="de-DE" sz="3200" dirty="0" err="1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towards</a:t>
            </a: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 </a:t>
            </a:r>
            <a:r>
              <a:rPr lang="de-DE" sz="3200" dirty="0" err="1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class</a:t>
            </a: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 </a:t>
            </a:r>
            <a:r>
              <a:rPr lang="de-DE" sz="3200" dirty="0" err="1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absences</a:t>
            </a:r>
            <a:endParaRPr lang="de-DE" sz="3200" dirty="0">
              <a:solidFill>
                <a:srgbClr val="586D39"/>
              </a:solidFill>
              <a:ea typeface="Evolve Sans"/>
              <a:cs typeface="Evolve Sans"/>
              <a:sym typeface="Evolve Sans"/>
            </a:endParaRPr>
          </a:p>
          <a:p>
            <a:pPr marL="914400" lvl="1" indent="-457200" algn="just">
              <a:buFont typeface="Wingdings" pitchFamily="2" charset="2"/>
              <a:buChar char="v"/>
            </a:pP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German </a:t>
            </a:r>
            <a:r>
              <a:rPr lang="de-DE" sz="3200" dirty="0" err="1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only</a:t>
            </a:r>
            <a:endParaRPr lang="de-DE" sz="3200" dirty="0">
              <a:solidFill>
                <a:srgbClr val="586D39"/>
              </a:solidFill>
              <a:ea typeface="Evolve Sans"/>
              <a:cs typeface="Evolve Sans"/>
              <a:sym typeface="Evolve Sans"/>
            </a:endParaRPr>
          </a:p>
          <a:p>
            <a:pPr marL="1371600" lvl="2" indent="-457200" algn="just">
              <a:buFont typeface="Wingdings" pitchFamily="2" charset="2"/>
              <a:buChar char="v"/>
            </a:pP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“Wie sagt man… auf Deutsch/Englisch?”</a:t>
            </a:r>
          </a:p>
          <a:p>
            <a:pPr marL="914400" lvl="1" indent="-457200" algn="just">
              <a:buFont typeface="Wingdings" pitchFamily="2" charset="2"/>
              <a:buChar char="v"/>
            </a:pPr>
            <a:r>
              <a:rPr lang="de-DE" sz="3200" dirty="0" err="1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Mistakes</a:t>
            </a: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 </a:t>
            </a:r>
            <a:r>
              <a:rPr lang="de-DE" sz="3200" dirty="0" err="1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are</a:t>
            </a: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 </a:t>
            </a:r>
            <a:r>
              <a:rPr lang="de-DE" sz="3200" dirty="0" err="1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good</a:t>
            </a: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! </a:t>
            </a:r>
          </a:p>
          <a:p>
            <a:pPr marL="457200" indent="-45720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TA </a:t>
            </a:r>
            <a:r>
              <a:rPr lang="de-DE" sz="3200" dirty="0" err="1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sessions</a:t>
            </a: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 </a:t>
            </a:r>
            <a:r>
              <a:rPr lang="de-DE" sz="3200" dirty="0" err="1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are</a:t>
            </a: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 for </a:t>
            </a:r>
            <a:r>
              <a:rPr lang="de-DE" sz="3200" dirty="0" err="1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practice</a:t>
            </a: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 &amp; </a:t>
            </a:r>
            <a:r>
              <a:rPr lang="de-DE" sz="3200" dirty="0" err="1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fun</a:t>
            </a: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 </a:t>
            </a:r>
            <a:r>
              <a:rPr lang="de-DE" sz="3200" dirty="0" err="1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activities</a:t>
            </a:r>
            <a:endParaRPr lang="de-DE" sz="3200" dirty="0">
              <a:solidFill>
                <a:srgbClr val="586D39"/>
              </a:solidFill>
              <a:ea typeface="Evolve Sans"/>
              <a:cs typeface="Evolve Sans"/>
              <a:sym typeface="Evolve Sans"/>
            </a:endParaRPr>
          </a:p>
          <a:p>
            <a:pPr marL="914400" lvl="1" indent="-45720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de-DE" sz="3200" dirty="0" err="1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If</a:t>
            </a: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 </a:t>
            </a:r>
            <a:r>
              <a:rPr lang="de-DE" sz="3200" dirty="0" err="1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you</a:t>
            </a: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 </a:t>
            </a:r>
            <a:r>
              <a:rPr lang="de-DE" sz="3200" dirty="0" err="1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want</a:t>
            </a: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 extra support: </a:t>
            </a:r>
            <a:r>
              <a:rPr lang="de-DE" sz="3200" dirty="0" err="1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office</a:t>
            </a: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 </a:t>
            </a:r>
            <a:r>
              <a:rPr lang="de-DE" sz="3200" dirty="0" err="1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hours</a:t>
            </a: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 </a:t>
            </a:r>
            <a:r>
              <a:rPr lang="de-DE" sz="3200" dirty="0" err="1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or</a:t>
            </a: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 </a:t>
            </a:r>
            <a:r>
              <a:rPr lang="de-DE" sz="3200" dirty="0" err="1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peer</a:t>
            </a: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 </a:t>
            </a:r>
            <a:r>
              <a:rPr lang="de-DE" sz="3200" dirty="0" err="1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tutoring</a:t>
            </a: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! </a:t>
            </a:r>
          </a:p>
          <a:p>
            <a:pPr marL="914400" lvl="1" indent="-457200" algn="just">
              <a:lnSpc>
                <a:spcPct val="150000"/>
              </a:lnSpc>
              <a:buFont typeface="Wingdings" pitchFamily="2" charset="2"/>
              <a:buChar char="v"/>
            </a:pPr>
            <a:endParaRPr lang="de-DE" sz="3200" dirty="0">
              <a:solidFill>
                <a:srgbClr val="586D39"/>
              </a:solidFill>
              <a:latin typeface="Evolve Sans"/>
              <a:ea typeface="Evolve Sans"/>
              <a:cs typeface="Evolve Sans"/>
              <a:sym typeface="Evolve Sans"/>
            </a:endParaRPr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44000" y="7484711"/>
            <a:ext cx="9864037" cy="9444816"/>
          </a:xfrm>
          <a:custGeom>
            <a:avLst/>
            <a:gdLst/>
            <a:ahLst/>
            <a:cxnLst/>
            <a:rect l="l" t="t" r="r" b="b"/>
            <a:pathLst>
              <a:path w="9864037" h="9444816">
                <a:moveTo>
                  <a:pt x="0" y="0"/>
                </a:moveTo>
                <a:lnTo>
                  <a:pt x="9864037" y="0"/>
                </a:lnTo>
                <a:lnTo>
                  <a:pt x="9864037" y="9444816"/>
                </a:lnTo>
                <a:lnTo>
                  <a:pt x="0" y="94448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-6125137" y="-111120"/>
            <a:ext cx="10975708" cy="10509241"/>
          </a:xfrm>
          <a:custGeom>
            <a:avLst/>
            <a:gdLst/>
            <a:ahLst/>
            <a:cxnLst/>
            <a:rect l="l" t="t" r="r" b="b"/>
            <a:pathLst>
              <a:path w="10975708" h="10509241">
                <a:moveTo>
                  <a:pt x="0" y="0"/>
                </a:moveTo>
                <a:lnTo>
                  <a:pt x="10975708" y="0"/>
                </a:lnTo>
                <a:lnTo>
                  <a:pt x="10975708" y="10509240"/>
                </a:lnTo>
                <a:lnTo>
                  <a:pt x="0" y="105092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8124797" y="2811185"/>
            <a:ext cx="7027250" cy="104605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810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715" b="0" i="0" u="none" strike="noStrike" kern="1200" cap="none" spc="0" normalizeH="0" baseline="0" noProof="0" dirty="0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  <a:sym typeface="Gusto"/>
              </a:rPr>
              <a:t>Wer bin ich?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124797" y="3925529"/>
            <a:ext cx="9109062" cy="36074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Ich heiße Esther (sie/ihr oder </a:t>
            </a:r>
            <a:r>
              <a:rPr lang="de-DE" sz="3200" dirty="0" err="1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dey</a:t>
            </a: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/dem)</a:t>
            </a:r>
          </a:p>
          <a:p>
            <a:pPr marL="457200" indent="-45720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Ich komme aus Boston</a:t>
            </a:r>
          </a:p>
          <a:p>
            <a:pPr marL="457200" indent="-45720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Ich bin im 4. Jahr</a:t>
            </a:r>
          </a:p>
          <a:p>
            <a:pPr marL="457200" indent="-45720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Ich studiere Deutsch und Soziologie</a:t>
            </a:r>
          </a:p>
          <a:p>
            <a:pPr marL="457200" indent="-45720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de-DE" sz="3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Herbst 2025: Ich studiere in Berlin</a:t>
            </a:r>
          </a:p>
        </p:txBody>
      </p:sp>
      <p:pic>
        <p:nvPicPr>
          <p:cNvPr id="14" name="Picture 13" descr="Esther, a person with short blonde hair and glasses, sitting in a tram">
            <a:extLst>
              <a:ext uri="{FF2B5EF4-FFF2-40B4-BE49-F238E27FC236}">
                <a16:creationId xmlns:a16="http://schemas.microsoft.com/office/drawing/2014/main" id="{C7BB16FD-C575-D406-4FB0-29708D787C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771" r="24494"/>
          <a:stretch>
            <a:fillRect/>
          </a:stretch>
        </p:blipFill>
        <p:spPr>
          <a:xfrm>
            <a:off x="712625" y="467849"/>
            <a:ext cx="5362174" cy="5229550"/>
          </a:xfrm>
          <a:prstGeom prst="ellipse">
            <a:avLst/>
          </a:prstGeom>
          <a:ln w="190500" cap="rnd">
            <a:solidFill>
              <a:srgbClr val="ABC76B"/>
            </a:solidFill>
            <a:prstDash val="solid"/>
          </a:ln>
          <a:effectLst/>
          <a:scene3d>
            <a:camera prst="orthographicFront"/>
            <a:lightRig rig="threePt" dir="t">
              <a:rot lat="0" lon="0" rev="19200000"/>
            </a:lightRig>
          </a:scene3d>
          <a:sp3d extrusionH="25400">
            <a:extrusionClr>
              <a:srgbClr val="000000"/>
            </a:extrusionClr>
          </a:sp3d>
        </p:spPr>
      </p:pic>
      <p:pic>
        <p:nvPicPr>
          <p:cNvPr id="15" name="Picture 14" descr="Brandenburger Tor">
            <a:extLst>
              <a:ext uri="{FF2B5EF4-FFF2-40B4-BE49-F238E27FC236}">
                <a16:creationId xmlns:a16="http://schemas.microsoft.com/office/drawing/2014/main" id="{620F47A5-1C7F-6567-F6AD-2107A78ABA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6" r="11496"/>
          <a:stretch/>
        </p:blipFill>
        <p:spPr>
          <a:xfrm>
            <a:off x="3393712" y="3925529"/>
            <a:ext cx="4112054" cy="4010350"/>
          </a:xfrm>
          <a:prstGeom prst="ellipse">
            <a:avLst/>
          </a:prstGeom>
          <a:ln w="190500" cap="rnd">
            <a:solidFill>
              <a:srgbClr val="ABC76B"/>
            </a:solidFill>
            <a:prstDash val="solid"/>
          </a:ln>
          <a:effectLst/>
          <a:scene3d>
            <a:camera prst="orthographicFront"/>
            <a:lightRig rig="threePt" dir="t">
              <a:rot lat="0" lon="0" rev="19200000"/>
            </a:lightRig>
          </a:scene3d>
          <a:sp3d extrusionH="25400">
            <a:extrusionClr>
              <a:srgbClr val="000000"/>
            </a:extrusionClr>
          </a:sp3d>
        </p:spPr>
      </p:pic>
      <p:pic>
        <p:nvPicPr>
          <p:cNvPr id="16" name="Picture 15" descr="Boston skylinr">
            <a:extLst>
              <a:ext uri="{FF2B5EF4-FFF2-40B4-BE49-F238E27FC236}">
                <a16:creationId xmlns:a16="http://schemas.microsoft.com/office/drawing/2014/main" id="{44CD8DA9-6208-D52E-7CB2-3DDF767026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15933" r="15933"/>
          <a:stretch/>
        </p:blipFill>
        <p:spPr>
          <a:xfrm>
            <a:off x="914400" y="6034160"/>
            <a:ext cx="3880980" cy="3784991"/>
          </a:xfrm>
          <a:prstGeom prst="ellipse">
            <a:avLst/>
          </a:prstGeom>
          <a:ln w="190500" cap="rnd">
            <a:solidFill>
              <a:srgbClr val="ABC76B"/>
            </a:solidFill>
            <a:prstDash val="solid"/>
          </a:ln>
          <a:effectLst/>
          <a:scene3d>
            <a:camera prst="orthographicFront"/>
            <a:lightRig rig="threePt" dir="t">
              <a:rot lat="0" lon="0" rev="19200000"/>
            </a:lightRig>
          </a:scene3d>
          <a:sp3d extrusionH="25400"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Grp="1"/>
          </p:cNvSpPr>
          <p:nvPr>
            <p:ph type="title" idx="4294967295"/>
          </p:nvPr>
        </p:nvSpPr>
        <p:spPr>
          <a:xfrm>
            <a:off x="2588843" y="3634625"/>
            <a:ext cx="3508276" cy="301781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8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715" b="0" i="0" u="none" strike="noStrike" kern="1200" cap="none" spc="0" normalizeH="0" baseline="0" noProof="0" dirty="0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  <a:sym typeface="Gusto"/>
              </a:rPr>
              <a:t>Wer sind Sie?</a:t>
            </a:r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V="1">
            <a:off x="15440529" y="19587"/>
            <a:ext cx="12170726" cy="11653470"/>
          </a:xfrm>
          <a:custGeom>
            <a:avLst/>
            <a:gdLst/>
            <a:ahLst/>
            <a:cxnLst/>
            <a:rect l="l" t="t" r="r" b="b"/>
            <a:pathLst>
              <a:path w="12170726" h="11653470">
                <a:moveTo>
                  <a:pt x="0" y="11653470"/>
                </a:moveTo>
                <a:lnTo>
                  <a:pt x="12170726" y="11653470"/>
                </a:lnTo>
                <a:lnTo>
                  <a:pt x="12170726" y="0"/>
                </a:lnTo>
                <a:lnTo>
                  <a:pt x="0" y="0"/>
                </a:lnTo>
                <a:lnTo>
                  <a:pt x="0" y="1165347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-9323255" y="-683235"/>
            <a:ext cx="12170726" cy="11653470"/>
          </a:xfrm>
          <a:custGeom>
            <a:avLst/>
            <a:gdLst/>
            <a:ahLst/>
            <a:cxnLst/>
            <a:rect l="l" t="t" r="r" b="b"/>
            <a:pathLst>
              <a:path w="12170726" h="11653470">
                <a:moveTo>
                  <a:pt x="12170726" y="0"/>
                </a:moveTo>
                <a:lnTo>
                  <a:pt x="0" y="0"/>
                </a:lnTo>
                <a:lnTo>
                  <a:pt x="0" y="11653470"/>
                </a:lnTo>
                <a:lnTo>
                  <a:pt x="12170726" y="11653470"/>
                </a:lnTo>
                <a:lnTo>
                  <a:pt x="1217072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dirty="0"/>
          </a:p>
        </p:txBody>
      </p:sp>
      <p:sp>
        <p:nvSpPr>
          <p:cNvPr id="7" name="TextBox 7"/>
          <p:cNvSpPr txBox="1"/>
          <p:nvPr/>
        </p:nvSpPr>
        <p:spPr>
          <a:xfrm>
            <a:off x="7391400" y="2083920"/>
            <a:ext cx="7772400" cy="6367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371600" indent="-1371600" algn="l">
              <a:lnSpc>
                <a:spcPct val="150000"/>
              </a:lnSpc>
              <a:buFont typeface="+mj-lt"/>
              <a:buAutoNum type="arabicPeriod"/>
            </a:pPr>
            <a:r>
              <a:rPr lang="de-DE" sz="48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Wie heißen Sie?</a:t>
            </a:r>
          </a:p>
          <a:p>
            <a:pPr marL="1371600" indent="-1371600" algn="l">
              <a:lnSpc>
                <a:spcPct val="150000"/>
              </a:lnSpc>
              <a:buFont typeface="+mj-lt"/>
              <a:buAutoNum type="arabicPeriod"/>
            </a:pPr>
            <a:r>
              <a:rPr lang="de-DE" sz="48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Welche Pronomen?</a:t>
            </a:r>
          </a:p>
          <a:p>
            <a:pPr marL="1371600" indent="-1371600" algn="l">
              <a:lnSpc>
                <a:spcPct val="150000"/>
              </a:lnSpc>
              <a:buFont typeface="+mj-lt"/>
              <a:buAutoNum type="arabicPeriod"/>
            </a:pPr>
            <a:r>
              <a:rPr lang="de-DE" sz="48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Woher kommen Sie?</a:t>
            </a:r>
          </a:p>
          <a:p>
            <a:pPr marL="1371600" indent="-1371600" algn="l">
              <a:lnSpc>
                <a:spcPct val="150000"/>
              </a:lnSpc>
              <a:buFont typeface="+mj-lt"/>
              <a:buAutoNum type="arabicPeriod"/>
            </a:pPr>
            <a:r>
              <a:rPr lang="de-DE" sz="48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Wie geht‘s heute? (Prima, gut, schlecht, so la la?)</a:t>
            </a:r>
          </a:p>
          <a:p>
            <a:pPr marL="1371600" indent="-1371600" algn="l">
              <a:lnSpc>
                <a:spcPct val="150000"/>
              </a:lnSpc>
              <a:buFont typeface="+mj-lt"/>
              <a:buAutoNum type="arabicPeriod"/>
            </a:pPr>
            <a:endParaRPr lang="de-DE" sz="4000" dirty="0">
              <a:solidFill>
                <a:srgbClr val="586D39"/>
              </a:solidFill>
              <a:ea typeface="Gusto"/>
              <a:cs typeface="Gusto"/>
              <a:sym typeface="Gus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4A6C73A3-5DB3-48DF-B561-36CDA781A12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59772" y="926859"/>
            <a:ext cx="11965357" cy="101720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78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715" b="0" i="0" u="none" strike="noStrike" kern="1200" cap="none" spc="0" normalizeH="0" baseline="0" noProof="0" dirty="0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  <a:sym typeface="Gusto"/>
              </a:rPr>
              <a:t>Was lieben Sie?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9DE8B6-8B29-5050-7916-E7E6BFF3BC22}"/>
              </a:ext>
            </a:extLst>
          </p:cNvPr>
          <p:cNvSpPr txBox="1"/>
          <p:nvPr/>
        </p:nvSpPr>
        <p:spPr>
          <a:xfrm>
            <a:off x="4570451" y="1733777"/>
            <a:ext cx="9144000" cy="1493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sz="32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Vanille oder Schokolade?</a:t>
            </a:r>
          </a:p>
          <a:p>
            <a:pPr algn="ctr">
              <a:lnSpc>
                <a:spcPct val="150000"/>
              </a:lnSpc>
            </a:pPr>
            <a:r>
              <a:rPr lang="de-DE" sz="3200" b="1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Ich liebe Vanille!</a:t>
            </a:r>
          </a:p>
        </p:txBody>
      </p:sp>
      <p:pic>
        <p:nvPicPr>
          <p:cNvPr id="7" name="Picture 6" descr="Vanilla: Health Benefits and Nutrition">
            <a:extLst>
              <a:ext uri="{FF2B5EF4-FFF2-40B4-BE49-F238E27FC236}">
                <a16:creationId xmlns:a16="http://schemas.microsoft.com/office/drawing/2014/main" id="{0CC01B5A-A864-4EA6-FEFB-601B0822F5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3415580"/>
            <a:ext cx="8096250" cy="5397500"/>
          </a:xfrm>
          <a:prstGeom prst="rect">
            <a:avLst/>
          </a:prstGeom>
        </p:spPr>
      </p:pic>
      <p:pic>
        <p:nvPicPr>
          <p:cNvPr id="8" name="Picture 7" descr="Common Chocolate Types and Varieties">
            <a:extLst>
              <a:ext uri="{FF2B5EF4-FFF2-40B4-BE49-F238E27FC236}">
                <a16:creationId xmlns:a16="http://schemas.microsoft.com/office/drawing/2014/main" id="{3B4F54CB-DF09-E93D-1876-4967443B9B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1551" y="3398501"/>
            <a:ext cx="8096250" cy="5397500"/>
          </a:xfrm>
          <a:prstGeom prst="rect">
            <a:avLst/>
          </a:prstGeom>
        </p:spPr>
      </p:pic>
      <p:sp>
        <p:nvSpPr>
          <p:cNvPr id="9" name="Left Arrow 8" descr="Left arrow">
            <a:extLst>
              <a:ext uri="{FF2B5EF4-FFF2-40B4-BE49-F238E27FC236}">
                <a16:creationId xmlns:a16="http://schemas.microsoft.com/office/drawing/2014/main" id="{CA22BCB2-CF0A-DFAE-70EF-6B1439BC39A3}"/>
              </a:ext>
            </a:extLst>
          </p:cNvPr>
          <p:cNvSpPr/>
          <p:nvPr/>
        </p:nvSpPr>
        <p:spPr>
          <a:xfrm>
            <a:off x="762000" y="8813080"/>
            <a:ext cx="8096249" cy="1072790"/>
          </a:xfrm>
          <a:prstGeom prst="leftArrow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/>
          </a:p>
        </p:txBody>
      </p:sp>
      <p:sp>
        <p:nvSpPr>
          <p:cNvPr id="11" name="Left Arrow 10" descr="Right arrow">
            <a:extLst>
              <a:ext uri="{FF2B5EF4-FFF2-40B4-BE49-F238E27FC236}">
                <a16:creationId xmlns:a16="http://schemas.microsoft.com/office/drawing/2014/main" id="{66781361-1897-31C0-A7A8-CBF105D4AEE6}"/>
              </a:ext>
            </a:extLst>
          </p:cNvPr>
          <p:cNvSpPr/>
          <p:nvPr/>
        </p:nvSpPr>
        <p:spPr>
          <a:xfrm flipH="1">
            <a:off x="9561550" y="8811241"/>
            <a:ext cx="8305802" cy="1072790"/>
          </a:xfrm>
          <a:prstGeom prst="leftArrow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2751518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C69601-FCF6-EF2B-BDA5-DEEB8DD25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3A56C52-3152-9977-8C17-A282EB5D07F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570451" y="647700"/>
            <a:ext cx="9144000" cy="10858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800" b="0" i="0" u="none" strike="noStrike" kern="1200" cap="none" spc="0" normalizeH="0" baseline="0" noProof="0" dirty="0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+mn-lt"/>
                <a:ea typeface="Gusto"/>
                <a:cs typeface="Gusto"/>
                <a:sym typeface="Gusto"/>
              </a:rPr>
              <a:t>Heiß oder Kalt?</a:t>
            </a:r>
          </a:p>
        </p:txBody>
      </p:sp>
      <p:sp>
        <p:nvSpPr>
          <p:cNvPr id="9" name="Left Arrow 8" descr="Left arrow">
            <a:extLst>
              <a:ext uri="{FF2B5EF4-FFF2-40B4-BE49-F238E27FC236}">
                <a16:creationId xmlns:a16="http://schemas.microsoft.com/office/drawing/2014/main" id="{89A2AB7F-517E-16B2-4A86-03F91ED6A309}"/>
              </a:ext>
            </a:extLst>
          </p:cNvPr>
          <p:cNvSpPr/>
          <p:nvPr/>
        </p:nvSpPr>
        <p:spPr>
          <a:xfrm>
            <a:off x="522326" y="7757501"/>
            <a:ext cx="8096249" cy="1072790"/>
          </a:xfrm>
          <a:prstGeom prst="leftArrow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/>
          </a:p>
        </p:txBody>
      </p:sp>
      <p:pic>
        <p:nvPicPr>
          <p:cNvPr id="3" name="Picture 2" descr="Hot termperature">
            <a:extLst>
              <a:ext uri="{FF2B5EF4-FFF2-40B4-BE49-F238E27FC236}">
                <a16:creationId xmlns:a16="http://schemas.microsoft.com/office/drawing/2014/main" id="{C98788D6-5826-840B-D719-4AD146458B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489" y="2667000"/>
            <a:ext cx="7527924" cy="5013597"/>
          </a:xfrm>
          <a:prstGeom prst="rect">
            <a:avLst/>
          </a:prstGeom>
        </p:spPr>
      </p:pic>
      <p:sp>
        <p:nvSpPr>
          <p:cNvPr id="11" name="Left Arrow 10" descr="Right arrow">
            <a:extLst>
              <a:ext uri="{FF2B5EF4-FFF2-40B4-BE49-F238E27FC236}">
                <a16:creationId xmlns:a16="http://schemas.microsoft.com/office/drawing/2014/main" id="{986BF0F0-8724-5258-3B8D-AE73C9E896F6}"/>
              </a:ext>
            </a:extLst>
          </p:cNvPr>
          <p:cNvSpPr/>
          <p:nvPr/>
        </p:nvSpPr>
        <p:spPr>
          <a:xfrm flipH="1">
            <a:off x="9459872" y="7757501"/>
            <a:ext cx="8305802" cy="1072790"/>
          </a:xfrm>
          <a:prstGeom prst="leftArrow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/>
          </a:p>
        </p:txBody>
      </p:sp>
      <p:pic>
        <p:nvPicPr>
          <p:cNvPr id="4" name="Picture 3" descr="Freezing cold temperature">
            <a:extLst>
              <a:ext uri="{FF2B5EF4-FFF2-40B4-BE49-F238E27FC236}">
                <a16:creationId xmlns:a16="http://schemas.microsoft.com/office/drawing/2014/main" id="{C82F4924-71BF-4475-D6EE-7BD4C9CFEA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8249" y="2686050"/>
            <a:ext cx="8737600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587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6783C9-9C27-FA2A-B83D-C7D6135B1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230E891-176A-40DA-6176-DA23D83E0D3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570451" y="647700"/>
            <a:ext cx="9144000" cy="10858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800" b="0" i="0" u="none" strike="noStrike" kern="1200" cap="none" spc="0" normalizeH="0" baseline="0" noProof="0" dirty="0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+mn-lt"/>
                <a:ea typeface="Gusto"/>
                <a:cs typeface="Gusto"/>
                <a:sym typeface="Gusto"/>
              </a:rPr>
              <a:t>Katzen oder Hunde?</a:t>
            </a:r>
          </a:p>
        </p:txBody>
      </p:sp>
      <p:sp>
        <p:nvSpPr>
          <p:cNvPr id="9" name="Left Arrow 8" descr="Left arrow">
            <a:extLst>
              <a:ext uri="{FF2B5EF4-FFF2-40B4-BE49-F238E27FC236}">
                <a16:creationId xmlns:a16="http://schemas.microsoft.com/office/drawing/2014/main" id="{C9386D01-9B6F-43AC-E326-1C2564764957}"/>
              </a:ext>
            </a:extLst>
          </p:cNvPr>
          <p:cNvSpPr/>
          <p:nvPr/>
        </p:nvSpPr>
        <p:spPr>
          <a:xfrm>
            <a:off x="522326" y="7757501"/>
            <a:ext cx="8096249" cy="1072790"/>
          </a:xfrm>
          <a:prstGeom prst="leftArrow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/>
          </a:p>
        </p:txBody>
      </p:sp>
      <p:pic>
        <p:nvPicPr>
          <p:cNvPr id="2" name="Picture 1" descr="Introducing Your New Cat to a Resident Cat - Wisconsin Humane Society">
            <a:extLst>
              <a:ext uri="{FF2B5EF4-FFF2-40B4-BE49-F238E27FC236}">
                <a16:creationId xmlns:a16="http://schemas.microsoft.com/office/drawing/2014/main" id="{8ACDD148-6F48-B05F-EB69-C28C9D6DF7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2352675"/>
            <a:ext cx="5257800" cy="5257800"/>
          </a:xfrm>
          <a:prstGeom prst="rect">
            <a:avLst/>
          </a:prstGeom>
        </p:spPr>
      </p:pic>
      <p:sp>
        <p:nvSpPr>
          <p:cNvPr id="11" name="Left Arrow 10" descr="right arrow">
            <a:extLst>
              <a:ext uri="{FF2B5EF4-FFF2-40B4-BE49-F238E27FC236}">
                <a16:creationId xmlns:a16="http://schemas.microsoft.com/office/drawing/2014/main" id="{29CC9B03-5B24-2DBD-0B3E-D48FE51B4F1F}"/>
              </a:ext>
            </a:extLst>
          </p:cNvPr>
          <p:cNvSpPr/>
          <p:nvPr/>
        </p:nvSpPr>
        <p:spPr>
          <a:xfrm flipH="1">
            <a:off x="9459872" y="7757501"/>
            <a:ext cx="8305802" cy="1072790"/>
          </a:xfrm>
          <a:prstGeom prst="leftArrow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/>
          </a:p>
        </p:txBody>
      </p:sp>
      <p:pic>
        <p:nvPicPr>
          <p:cNvPr id="5" name="Picture 4" descr="Why the origin of the word 'dog' remains a mystery | Iowa Public Radio">
            <a:extLst>
              <a:ext uri="{FF2B5EF4-FFF2-40B4-BE49-F238E27FC236}">
                <a16:creationId xmlns:a16="http://schemas.microsoft.com/office/drawing/2014/main" id="{1F063D99-9502-2665-8E75-01AC70E48B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9872" y="2352675"/>
            <a:ext cx="7015297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243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1EBC52-C50F-51AB-CC6B-5609912D2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E6DFD59-2273-6ECF-EE4D-16A976D29C4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570451" y="647700"/>
            <a:ext cx="9144000" cy="10858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800" b="0" i="0" u="none" strike="noStrike" kern="1200" cap="none" spc="0" normalizeH="0" baseline="0" noProof="0" dirty="0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+mn-lt"/>
                <a:ea typeface="Gusto"/>
                <a:cs typeface="Gusto"/>
                <a:sym typeface="Gusto"/>
              </a:rPr>
              <a:t>Morgen oder Nacht?</a:t>
            </a:r>
          </a:p>
        </p:txBody>
      </p:sp>
      <p:sp>
        <p:nvSpPr>
          <p:cNvPr id="9" name="Left Arrow 8" descr="left arrow">
            <a:extLst>
              <a:ext uri="{FF2B5EF4-FFF2-40B4-BE49-F238E27FC236}">
                <a16:creationId xmlns:a16="http://schemas.microsoft.com/office/drawing/2014/main" id="{1B4B0805-B7B1-7239-7781-DCF865AD8952}"/>
              </a:ext>
            </a:extLst>
          </p:cNvPr>
          <p:cNvSpPr/>
          <p:nvPr/>
        </p:nvSpPr>
        <p:spPr>
          <a:xfrm>
            <a:off x="522326" y="7757501"/>
            <a:ext cx="8096249" cy="1072790"/>
          </a:xfrm>
          <a:prstGeom prst="leftArrow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/>
          </a:p>
        </p:txBody>
      </p:sp>
      <p:pic>
        <p:nvPicPr>
          <p:cNvPr id="7" name="Picture 6" descr="Early morning fog">
            <a:extLst>
              <a:ext uri="{FF2B5EF4-FFF2-40B4-BE49-F238E27FC236}">
                <a16:creationId xmlns:a16="http://schemas.microsoft.com/office/drawing/2014/main" id="{A969162A-D63C-77EF-6109-4EB1F926E2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772" y="2352676"/>
            <a:ext cx="7913803" cy="5257800"/>
          </a:xfrm>
          <a:prstGeom prst="rect">
            <a:avLst/>
          </a:prstGeom>
        </p:spPr>
      </p:pic>
      <p:sp>
        <p:nvSpPr>
          <p:cNvPr id="11" name="Left Arrow 10" descr="right arrow">
            <a:extLst>
              <a:ext uri="{FF2B5EF4-FFF2-40B4-BE49-F238E27FC236}">
                <a16:creationId xmlns:a16="http://schemas.microsoft.com/office/drawing/2014/main" id="{09D8023B-97CF-97A9-F25B-8FABEA439305}"/>
              </a:ext>
            </a:extLst>
          </p:cNvPr>
          <p:cNvSpPr/>
          <p:nvPr/>
        </p:nvSpPr>
        <p:spPr>
          <a:xfrm flipH="1">
            <a:off x="9459872" y="7757501"/>
            <a:ext cx="8305802" cy="1072790"/>
          </a:xfrm>
          <a:prstGeom prst="leftArrow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/>
          </a:p>
        </p:txBody>
      </p:sp>
      <p:pic>
        <p:nvPicPr>
          <p:cNvPr id="8" name="Picture 7" descr="A starry sky">
            <a:extLst>
              <a:ext uri="{FF2B5EF4-FFF2-40B4-BE49-F238E27FC236}">
                <a16:creationId xmlns:a16="http://schemas.microsoft.com/office/drawing/2014/main" id="{FAFC30B6-31F6-629D-6C73-FDAD9A535B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9872" y="2352676"/>
            <a:ext cx="7772400" cy="5188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47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304A93-3450-FB8F-F9D9-0A5139D68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E26A7AB-4AC3-BDCC-36AD-31AAF36B906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570451" y="647700"/>
            <a:ext cx="9144000" cy="110799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800" b="0" i="0" u="none" strike="noStrike" kern="1200" cap="none" spc="0" normalizeH="0" baseline="0" noProof="0" dirty="0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+mn-lt"/>
                <a:ea typeface="Gusto"/>
                <a:cs typeface="Gusto"/>
                <a:sym typeface="Gusto"/>
              </a:rPr>
              <a:t>Canaday oder Carpenter?</a:t>
            </a:r>
          </a:p>
        </p:txBody>
      </p:sp>
      <p:sp>
        <p:nvSpPr>
          <p:cNvPr id="9" name="Left Arrow 8" descr="left arrow">
            <a:extLst>
              <a:ext uri="{FF2B5EF4-FFF2-40B4-BE49-F238E27FC236}">
                <a16:creationId xmlns:a16="http://schemas.microsoft.com/office/drawing/2014/main" id="{2C253267-83F7-E9FE-5831-A5C5E40D09EA}"/>
              </a:ext>
            </a:extLst>
          </p:cNvPr>
          <p:cNvSpPr/>
          <p:nvPr/>
        </p:nvSpPr>
        <p:spPr>
          <a:xfrm>
            <a:off x="522326" y="7757501"/>
            <a:ext cx="8096249" cy="1072790"/>
          </a:xfrm>
          <a:prstGeom prst="leftArrow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/>
          </a:p>
        </p:txBody>
      </p:sp>
      <p:pic>
        <p:nvPicPr>
          <p:cNvPr id="5" name="Picture 4" descr="Canaday Library">
            <a:extLst>
              <a:ext uri="{FF2B5EF4-FFF2-40B4-BE49-F238E27FC236}">
                <a16:creationId xmlns:a16="http://schemas.microsoft.com/office/drawing/2014/main" id="{5BEA6AAA-2878-EE41-227E-3D202F1FB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729" y="2021340"/>
            <a:ext cx="7772400" cy="5426400"/>
          </a:xfrm>
          <a:prstGeom prst="rect">
            <a:avLst/>
          </a:prstGeom>
        </p:spPr>
      </p:pic>
      <p:sp>
        <p:nvSpPr>
          <p:cNvPr id="11" name="Left Arrow 10" descr="right arrow">
            <a:extLst>
              <a:ext uri="{FF2B5EF4-FFF2-40B4-BE49-F238E27FC236}">
                <a16:creationId xmlns:a16="http://schemas.microsoft.com/office/drawing/2014/main" id="{0DBEE026-A8C9-355E-BD51-6A64CD3FAD67}"/>
              </a:ext>
            </a:extLst>
          </p:cNvPr>
          <p:cNvSpPr/>
          <p:nvPr/>
        </p:nvSpPr>
        <p:spPr>
          <a:xfrm flipH="1">
            <a:off x="9459872" y="7757501"/>
            <a:ext cx="8305802" cy="1072790"/>
          </a:xfrm>
          <a:prstGeom prst="leftArrow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/>
          </a:p>
        </p:txBody>
      </p:sp>
      <p:pic>
        <p:nvPicPr>
          <p:cNvPr id="2" name="Picture 1" descr="Carpenter Library">
            <a:extLst>
              <a:ext uri="{FF2B5EF4-FFF2-40B4-BE49-F238E27FC236}">
                <a16:creationId xmlns:a16="http://schemas.microsoft.com/office/drawing/2014/main" id="{DCA8C4F4-628F-A886-30AA-6F930B0F94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9872" y="2021340"/>
            <a:ext cx="7772400" cy="542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9800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3118</TotalTime>
  <Words>370</Words>
  <Application>Microsoft Macintosh PowerPoint</Application>
  <PresentationFormat>Custom</PresentationFormat>
  <Paragraphs>73</Paragraphs>
  <Slides>16</Slides>
  <Notes>5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Calibri</vt:lpstr>
      <vt:lpstr>ADLaM Display</vt:lpstr>
      <vt:lpstr>Aptos</vt:lpstr>
      <vt:lpstr>Arial</vt:lpstr>
      <vt:lpstr>Wingdings</vt:lpstr>
      <vt:lpstr>Gusto</vt:lpstr>
      <vt:lpstr>Evolve Sans</vt:lpstr>
      <vt:lpstr>Evolve Sans Bold</vt:lpstr>
      <vt:lpstr>Office Theme</vt:lpstr>
      <vt:lpstr>Willkommen! </vt:lpstr>
      <vt:lpstr>To start…</vt:lpstr>
      <vt:lpstr>Wer bin ich?</vt:lpstr>
      <vt:lpstr>Wer sind Sie?</vt:lpstr>
      <vt:lpstr>Was lieben Sie?</vt:lpstr>
      <vt:lpstr>Heiß oder Kalt?</vt:lpstr>
      <vt:lpstr>Katzen oder Hunde?</vt:lpstr>
      <vt:lpstr>Morgen oder Nacht?</vt:lpstr>
      <vt:lpstr>Canaday oder Carpenter?</vt:lpstr>
      <vt:lpstr>Wie buchstabiert man dein Name? Mein Name ist E-S-T-H-E-R Wer ist dein Lieblingspopstar? Meine Lieblingspopstar ist L-I-Z-Z-Y (McAlpine)</vt:lpstr>
      <vt:lpstr>Zungenbrecher!</vt:lpstr>
      <vt:lpstr>Wer ist die Ziege?</vt:lpstr>
      <vt:lpstr>Hilfreiche Phrasen</vt:lpstr>
      <vt:lpstr>Füllen Sie die Lücke</vt:lpstr>
      <vt:lpstr>Antowrten</vt:lpstr>
      <vt:lpstr>Fragen?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and White Modern Aesthetic Presentation</dc:title>
  <cp:lastModifiedBy>Esther Rosi-Kessel</cp:lastModifiedBy>
  <cp:revision>4</cp:revision>
  <dcterms:created xsi:type="dcterms:W3CDTF">2006-08-16T00:00:00Z</dcterms:created>
  <dcterms:modified xsi:type="dcterms:W3CDTF">2026-09-01T23:14:55Z</dcterms:modified>
  <dc:identifier>DAHToU-iYxo</dc:identifier>
</cp:coreProperties>
</file>