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org&amp;utm_campaign=index&amp;utm_content=original" ContentType="image/png"/>
  <Default Extension="org&amp;utm_campaign=index&amp;utm_content=thumbnail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57" r:id="rId4"/>
    <p:sldId id="261" r:id="rId5"/>
    <p:sldId id="267" r:id="rId6"/>
    <p:sldId id="259" r:id="rId7"/>
    <p:sldId id="258" r:id="rId8"/>
    <p:sldId id="274" r:id="rId9"/>
    <p:sldId id="273" r:id="rId10"/>
    <p:sldId id="266" r:id="rId11"/>
  </p:sldIdLst>
  <p:sldSz cx="18288000" cy="10287000"/>
  <p:notesSz cx="6858000" cy="9144000"/>
  <p:embeddedFontLst>
    <p:embeddedFont>
      <p:font typeface="Evolve Sans" panose="02000503000000020004" pitchFamily="2" charset="77"/>
      <p:regular r:id="rId13"/>
    </p:embeddedFont>
    <p:embeddedFont>
      <p:font typeface="Evolve Sans Bold" panose="02000806000000020004" pitchFamily="2" charset="77"/>
      <p:regular r:id="rId14"/>
      <p:bold r:id="rId15"/>
    </p:embeddedFont>
    <p:embeddedFont>
      <p:font typeface="Gusto" panose="02000000000000000000" pitchFamily="2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85CF1C-038C-7544-B1C3-9924082EB4D9}" v="57" dt="2026-09-08T20:53:38.9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72" autoAdjust="0"/>
    <p:restoredTop sz="93573" autoAdjust="0"/>
  </p:normalViewPr>
  <p:slideViewPr>
    <p:cSldViewPr>
      <p:cViewPr>
        <p:scale>
          <a:sx n="59" d="100"/>
          <a:sy n="59" d="100"/>
        </p:scale>
        <p:origin x="272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sther N Rosi-Kessel" userId="58aaa1fa-e707-4977-ae6b-8e6716a305b2" providerId="ADAL" clId="{85829229-AA45-5946-8F32-C77766708168}"/>
    <pc:docChg chg="undo custSel addSld delSld modSld sldOrd">
      <pc:chgData name="Esther N Rosi-Kessel" userId="58aaa1fa-e707-4977-ae6b-8e6716a305b2" providerId="ADAL" clId="{85829229-AA45-5946-8F32-C77766708168}" dt="2026-09-09T11:51:12.113" v="3806" actId="1076"/>
      <pc:docMkLst>
        <pc:docMk/>
      </pc:docMkLst>
      <pc:sldChg chg="modSp mod">
        <pc:chgData name="Esther N Rosi-Kessel" userId="58aaa1fa-e707-4977-ae6b-8e6716a305b2" providerId="ADAL" clId="{85829229-AA45-5946-8F32-C77766708168}" dt="2026-09-09T00:46:04.711" v="3704" actId="790"/>
        <pc:sldMkLst>
          <pc:docMk/>
          <pc:sldMk cId="0" sldId="256"/>
        </pc:sldMkLst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6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6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6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6"/>
            <ac:spMk id="5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6"/>
            <ac:spMk id="6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6"/>
            <ac:spMk id="7" creationId="{00000000-0000-0000-0000-000000000000}"/>
          </ac:spMkLst>
        </pc:spChg>
      </pc:sldChg>
      <pc:sldChg chg="addSp delSp modSp mod">
        <pc:chgData name="Esther N Rosi-Kessel" userId="58aaa1fa-e707-4977-ae6b-8e6716a305b2" providerId="ADAL" clId="{85829229-AA45-5946-8F32-C77766708168}" dt="2026-09-09T00:46:04.711" v="3704" actId="790"/>
        <pc:sldMkLst>
          <pc:docMk/>
          <pc:sldMk cId="0" sldId="257"/>
        </pc:sldMkLst>
        <pc:spChg chg="del mod">
          <ac:chgData name="Esther N Rosi-Kessel" userId="58aaa1fa-e707-4977-ae6b-8e6716a305b2" providerId="ADAL" clId="{85829229-AA45-5946-8F32-C77766708168}" dt="2026-09-08T17:24:39.704" v="2072" actId="478"/>
          <ac:spMkLst>
            <pc:docMk/>
            <pc:sldMk cId="0" sldId="257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7"/>
            <ac:spMk id="3" creationId="{00000000-0000-0000-0000-000000000000}"/>
          </ac:spMkLst>
        </pc:spChg>
        <pc:spChg chg="del mod">
          <ac:chgData name="Esther N Rosi-Kessel" userId="58aaa1fa-e707-4977-ae6b-8e6716a305b2" providerId="ADAL" clId="{85829229-AA45-5946-8F32-C77766708168}" dt="2026-09-08T17:24:40.593" v="2073" actId="478"/>
          <ac:spMkLst>
            <pc:docMk/>
            <pc:sldMk cId="0" sldId="257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7"/>
            <ac:spMk id="6" creationId="{00000000-0000-0000-0000-000000000000}"/>
          </ac:spMkLst>
        </pc:spChg>
        <pc:spChg chg="add 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7"/>
            <ac:spMk id="8" creationId="{158CCA49-C275-621E-168C-74EB9156C060}"/>
          </ac:spMkLst>
        </pc:spChg>
        <pc:spChg chg="add del mod">
          <ac:chgData name="Esther N Rosi-Kessel" userId="58aaa1fa-e707-4977-ae6b-8e6716a305b2" providerId="ADAL" clId="{85829229-AA45-5946-8F32-C77766708168}" dt="2026-09-08T17:26:49.822" v="2196" actId="478"/>
          <ac:spMkLst>
            <pc:docMk/>
            <pc:sldMk cId="0" sldId="257"/>
            <ac:spMk id="9" creationId="{5B3FD201-5F28-13AB-B155-649E93B4B1FE}"/>
          </ac:spMkLst>
        </pc:spChg>
        <pc:spChg chg="add 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7"/>
            <ac:spMk id="10" creationId="{0CB52B35-F552-3FCF-EE20-7588955926F8}"/>
          </ac:spMkLst>
        </pc:spChg>
        <pc:spChg chg="add 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7"/>
            <ac:spMk id="11" creationId="{5A9FF444-6520-6254-6980-38CDD46BC30E}"/>
          </ac:spMkLst>
        </pc:spChg>
        <pc:picChg chg="add del mod">
          <ac:chgData name="Esther N Rosi-Kessel" userId="58aaa1fa-e707-4977-ae6b-8e6716a305b2" providerId="ADAL" clId="{85829229-AA45-5946-8F32-C77766708168}" dt="2026-09-08T15:42:56.346" v="2008" actId="478"/>
          <ac:picMkLst>
            <pc:docMk/>
            <pc:sldMk cId="0" sldId="257"/>
            <ac:picMk id="7" creationId="{AA666B1D-4CC3-EEEA-EC1C-71ECF6E28CEC}"/>
          </ac:picMkLst>
        </pc:picChg>
      </pc:sldChg>
      <pc:sldChg chg="addSp delSp modSp mod ord">
        <pc:chgData name="Esther N Rosi-Kessel" userId="58aaa1fa-e707-4977-ae6b-8e6716a305b2" providerId="ADAL" clId="{85829229-AA45-5946-8F32-C77766708168}" dt="2026-09-09T00:46:04.711" v="3704" actId="790"/>
        <pc:sldMkLst>
          <pc:docMk/>
          <pc:sldMk cId="0" sldId="258"/>
        </pc:sldMkLst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8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8"/>
            <ac:spMk id="3" creationId="{00000000-0000-0000-0000-000000000000}"/>
          </ac:spMkLst>
        </pc:spChg>
        <pc:spChg chg="del mod">
          <ac:chgData name="Esther N Rosi-Kessel" userId="58aaa1fa-e707-4977-ae6b-8e6716a305b2" providerId="ADAL" clId="{85829229-AA45-5946-8F32-C77766708168}" dt="2026-09-08T03:47:27.124" v="1535"/>
          <ac:spMkLst>
            <pc:docMk/>
            <pc:sldMk cId="0" sldId="258"/>
            <ac:spMk id="7" creationId="{00000000-0000-0000-0000-000000000000}"/>
          </ac:spMkLst>
        </pc:spChg>
        <pc:spChg chg="add 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8"/>
            <ac:spMk id="8" creationId="{9F3E2C6A-0E9B-B3F8-98C7-CF841F73EB91}"/>
          </ac:spMkLst>
        </pc:spChg>
        <pc:grpChg chg="del">
          <ac:chgData name="Esther N Rosi-Kessel" userId="58aaa1fa-e707-4977-ae6b-8e6716a305b2" providerId="ADAL" clId="{85829229-AA45-5946-8F32-C77766708168}" dt="2026-09-08T03:49:10.100" v="1540" actId="478"/>
          <ac:grpSpMkLst>
            <pc:docMk/>
            <pc:sldMk cId="0" sldId="258"/>
            <ac:grpSpMk id="4" creationId="{00000000-0000-0000-0000-000000000000}"/>
          </ac:grpSpMkLst>
        </pc:grpChg>
        <pc:picChg chg="add mod">
          <ac:chgData name="Esther N Rosi-Kessel" userId="58aaa1fa-e707-4977-ae6b-8e6716a305b2" providerId="ADAL" clId="{85829229-AA45-5946-8F32-C77766708168}" dt="2026-09-08T03:49:47.011" v="1545" actId="1582"/>
          <ac:picMkLst>
            <pc:docMk/>
            <pc:sldMk cId="0" sldId="258"/>
            <ac:picMk id="6" creationId="{281CAED7-4523-7187-6B78-05364B2D2141}"/>
          </ac:picMkLst>
        </pc:picChg>
      </pc:sldChg>
      <pc:sldChg chg="addSp delSp modSp mod ord">
        <pc:chgData name="Esther N Rosi-Kessel" userId="58aaa1fa-e707-4977-ae6b-8e6716a305b2" providerId="ADAL" clId="{85829229-AA45-5946-8F32-C77766708168}" dt="2026-09-09T00:46:04.711" v="3704" actId="790"/>
        <pc:sldMkLst>
          <pc:docMk/>
          <pc:sldMk cId="0" sldId="259"/>
        </pc:sldMkLst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9"/>
            <ac:spMk id="4" creationId="{00000000-0000-0000-0000-000000000000}"/>
          </ac:spMkLst>
        </pc:spChg>
        <pc:spChg chg="add mod or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9"/>
            <ac:spMk id="17" creationId="{ED1E88A4-BD0C-7979-E7B6-C3CB5BBAF246}"/>
          </ac:spMkLst>
        </pc:spChg>
        <pc:spChg chg="add mod or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9"/>
            <ac:spMk id="18" creationId="{76B95203-F750-CF26-7BA2-E420E2632E7D}"/>
          </ac:spMkLst>
        </pc:spChg>
        <pc:spChg chg="add mod or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9"/>
            <ac:spMk id="20" creationId="{541BC9FD-9915-3512-32DB-D9B968100797}"/>
          </ac:spMkLst>
        </pc:spChg>
        <pc:spChg chg="add mod or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9"/>
            <ac:spMk id="21" creationId="{6AE18A79-5737-8E68-F1EC-82CC57215979}"/>
          </ac:spMkLst>
        </pc:spChg>
        <pc:spChg chg="add mod or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9"/>
            <ac:spMk id="22" creationId="{D69A9CF7-126E-6473-7D4B-C64570CAA8EC}"/>
          </ac:spMkLst>
        </pc:spChg>
        <pc:spChg chg="add 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9"/>
            <ac:spMk id="23" creationId="{591BE5ED-D798-F77D-3BCF-743A1BB1869E}"/>
          </ac:spMkLst>
        </pc:spChg>
        <pc:spChg chg="add 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59"/>
            <ac:spMk id="25" creationId="{68B68E80-6BDA-78BA-3949-287425504A5B}"/>
          </ac:spMkLst>
        </pc:spChg>
        <pc:picChg chg="add mod">
          <ac:chgData name="Esther N Rosi-Kessel" userId="58aaa1fa-e707-4977-ae6b-8e6716a305b2" providerId="ADAL" clId="{85829229-AA45-5946-8F32-C77766708168}" dt="2026-09-08T20:48:37.678" v="3573" actId="962"/>
          <ac:picMkLst>
            <pc:docMk/>
            <pc:sldMk cId="0" sldId="259"/>
            <ac:picMk id="7" creationId="{090C538E-DE47-3A1D-5F16-56BC188E2D15}"/>
          </ac:picMkLst>
        </pc:picChg>
        <pc:picChg chg="add mod modCrop">
          <ac:chgData name="Esther N Rosi-Kessel" userId="58aaa1fa-e707-4977-ae6b-8e6716a305b2" providerId="ADAL" clId="{85829229-AA45-5946-8F32-C77766708168}" dt="2026-09-08T20:48:15.789" v="3549" actId="962"/>
          <ac:picMkLst>
            <pc:docMk/>
            <pc:sldMk cId="0" sldId="259"/>
            <ac:picMk id="14" creationId="{939054ED-337F-D15E-545B-52383A916F28}"/>
          </ac:picMkLst>
        </pc:picChg>
        <pc:picChg chg="add mod">
          <ac:chgData name="Esther N Rosi-Kessel" userId="58aaa1fa-e707-4977-ae6b-8e6716a305b2" providerId="ADAL" clId="{85829229-AA45-5946-8F32-C77766708168}" dt="2026-09-07T21:01:25.309" v="1143" actId="1076"/>
          <ac:picMkLst>
            <pc:docMk/>
            <pc:sldMk cId="0" sldId="259"/>
            <ac:picMk id="15" creationId="{D5A38B07-A01F-ED83-5A98-52FA83DD7818}"/>
          </ac:picMkLst>
        </pc:picChg>
        <pc:picChg chg="add mod">
          <ac:chgData name="Esther N Rosi-Kessel" userId="58aaa1fa-e707-4977-ae6b-8e6716a305b2" providerId="ADAL" clId="{85829229-AA45-5946-8F32-C77766708168}" dt="2026-09-07T20:48:10.665" v="1061" actId="14100"/>
          <ac:picMkLst>
            <pc:docMk/>
            <pc:sldMk cId="0" sldId="259"/>
            <ac:picMk id="16" creationId="{9D327B0E-B9CD-4B26-A3BB-A764B1E7D2C2}"/>
          </ac:picMkLst>
        </pc:picChg>
        <pc:picChg chg="add mod">
          <ac:chgData name="Esther N Rosi-Kessel" userId="58aaa1fa-e707-4977-ae6b-8e6716a305b2" providerId="ADAL" clId="{85829229-AA45-5946-8F32-C77766708168}" dt="2026-09-08T20:48:50.798" v="3597" actId="962"/>
          <ac:picMkLst>
            <pc:docMk/>
            <pc:sldMk cId="0" sldId="259"/>
            <ac:picMk id="19" creationId="{65F24785-957E-1745-00FD-6546B4E1F093}"/>
          </ac:picMkLst>
        </pc:picChg>
        <pc:picChg chg="add mod modCrop">
          <ac:chgData name="Esther N Rosi-Kessel" userId="58aaa1fa-e707-4977-ae6b-8e6716a305b2" providerId="ADAL" clId="{85829229-AA45-5946-8F32-C77766708168}" dt="2026-09-08T20:48:45.083" v="3591" actId="962"/>
          <ac:picMkLst>
            <pc:docMk/>
            <pc:sldMk cId="0" sldId="259"/>
            <ac:picMk id="24" creationId="{17678A74-0E90-66FE-F1FC-C0A6284D906E}"/>
          </ac:picMkLst>
        </pc:picChg>
        <pc:cxnChg chg="add mod">
          <ac:chgData name="Esther N Rosi-Kessel" userId="58aaa1fa-e707-4977-ae6b-8e6716a305b2" providerId="ADAL" clId="{85829229-AA45-5946-8F32-C77766708168}" dt="2026-09-08T20:47:55.993" v="3547" actId="962"/>
          <ac:cxnSpMkLst>
            <pc:docMk/>
            <pc:sldMk cId="0" sldId="259"/>
            <ac:cxnSpMk id="5" creationId="{3BA66BDE-406F-D65F-C7B5-A94CD3064BD1}"/>
          </ac:cxnSpMkLst>
        </pc:cxnChg>
      </pc:sldChg>
      <pc:sldChg chg="delSp modSp mod ord">
        <pc:chgData name="Esther N Rosi-Kessel" userId="58aaa1fa-e707-4977-ae6b-8e6716a305b2" providerId="ADAL" clId="{85829229-AA45-5946-8F32-C77766708168}" dt="2026-09-09T11:51:12.113" v="3806" actId="1076"/>
        <pc:sldMkLst>
          <pc:docMk/>
          <pc:sldMk cId="0" sldId="260"/>
        </pc:sldMkLst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0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0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0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11:51:12.113" v="3806" actId="1076"/>
          <ac:spMkLst>
            <pc:docMk/>
            <pc:sldMk cId="0" sldId="260"/>
            <ac:spMk id="7" creationId="{00000000-0000-0000-0000-000000000000}"/>
          </ac:spMkLst>
        </pc:spChg>
      </pc:sldChg>
      <pc:sldChg chg="addSp delSp modSp mod ord">
        <pc:chgData name="Esther N Rosi-Kessel" userId="58aaa1fa-e707-4977-ae6b-8e6716a305b2" providerId="ADAL" clId="{85829229-AA45-5946-8F32-C77766708168}" dt="2026-09-09T00:46:04.711" v="3704" actId="790"/>
        <pc:sldMkLst>
          <pc:docMk/>
          <pc:sldMk cId="0" sldId="261"/>
        </pc:sldMkLst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1"/>
            <ac:spMk id="2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1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1"/>
            <ac:spMk id="8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1"/>
            <ac:spMk id="9" creationId="{00000000-0000-0000-0000-000000000000}"/>
          </ac:spMkLst>
        </pc:spChg>
        <pc:picChg chg="add mod">
          <ac:chgData name="Esther N Rosi-Kessel" userId="58aaa1fa-e707-4977-ae6b-8e6716a305b2" providerId="ADAL" clId="{85829229-AA45-5946-8F32-C77766708168}" dt="2026-09-07T17:37:06.215" v="292" actId="1076"/>
          <ac:picMkLst>
            <pc:docMk/>
            <pc:sldMk cId="0" sldId="261"/>
            <ac:picMk id="5" creationId="{43110965-450D-57D7-7BCA-DCC9EE69A72B}"/>
          </ac:picMkLst>
        </pc:picChg>
      </pc:sldChg>
      <pc:sldChg chg="modSp del mod">
        <pc:chgData name="Esther N Rosi-Kessel" userId="58aaa1fa-e707-4977-ae6b-8e6716a305b2" providerId="ADAL" clId="{85829229-AA45-5946-8F32-C77766708168}" dt="2026-09-08T03:58:30.220" v="1830" actId="2696"/>
        <pc:sldMkLst>
          <pc:docMk/>
          <pc:sldMk cId="0" sldId="262"/>
        </pc:sldMkLst>
      </pc:sldChg>
      <pc:sldChg chg="modSp del mod">
        <pc:chgData name="Esther N Rosi-Kessel" userId="58aaa1fa-e707-4977-ae6b-8e6716a305b2" providerId="ADAL" clId="{85829229-AA45-5946-8F32-C77766708168}" dt="2026-09-08T03:58:30.228" v="1832" actId="2696"/>
        <pc:sldMkLst>
          <pc:docMk/>
          <pc:sldMk cId="0" sldId="263"/>
        </pc:sldMkLst>
      </pc:sldChg>
      <pc:sldChg chg="addSp delSp modSp del mod ord">
        <pc:chgData name="Esther N Rosi-Kessel" userId="58aaa1fa-e707-4977-ae6b-8e6716a305b2" providerId="ADAL" clId="{85829229-AA45-5946-8F32-C77766708168}" dt="2026-09-08T17:37:15.694" v="2407" actId="2696"/>
        <pc:sldMkLst>
          <pc:docMk/>
          <pc:sldMk cId="0" sldId="264"/>
        </pc:sldMkLst>
        <pc:spChg chg="add mod">
          <ac:chgData name="Esther N Rosi-Kessel" userId="58aaa1fa-e707-4977-ae6b-8e6716a305b2" providerId="ADAL" clId="{85829229-AA45-5946-8F32-C77766708168}" dt="2026-09-08T03:35:30.174" v="1392" actId="20577"/>
          <ac:spMkLst>
            <pc:docMk/>
            <pc:sldMk cId="0" sldId="264"/>
            <ac:spMk id="10" creationId="{EA39DB2B-655D-2BED-27D8-098AE99E13F0}"/>
          </ac:spMkLst>
        </pc:spChg>
        <pc:spChg chg="mod">
          <ac:chgData name="Esther N Rosi-Kessel" userId="58aaa1fa-e707-4977-ae6b-8e6716a305b2" providerId="ADAL" clId="{85829229-AA45-5946-8F32-C77766708168}" dt="2026-09-08T04:35:52.001" v="1958" actId="20577"/>
          <ac:spMkLst>
            <pc:docMk/>
            <pc:sldMk cId="0" sldId="264"/>
            <ac:spMk id="13" creationId="{00000000-0000-0000-0000-000000000000}"/>
          </ac:spMkLst>
        </pc:spChg>
        <pc:spChg chg="add mod">
          <ac:chgData name="Esther N Rosi-Kessel" userId="58aaa1fa-e707-4977-ae6b-8e6716a305b2" providerId="ADAL" clId="{85829229-AA45-5946-8F32-C77766708168}" dt="2026-09-08T04:39:13.643" v="1985" actId="1076"/>
          <ac:spMkLst>
            <pc:docMk/>
            <pc:sldMk cId="0" sldId="264"/>
            <ac:spMk id="17" creationId="{624960EA-ADF3-1C38-8686-09EE40296804}"/>
          </ac:spMkLst>
        </pc:spChg>
      </pc:sldChg>
      <pc:sldChg chg="modSp del mod">
        <pc:chgData name="Esther N Rosi-Kessel" userId="58aaa1fa-e707-4977-ae6b-8e6716a305b2" providerId="ADAL" clId="{85829229-AA45-5946-8F32-C77766708168}" dt="2026-09-08T03:58:30.224" v="1831" actId="2696"/>
        <pc:sldMkLst>
          <pc:docMk/>
          <pc:sldMk cId="0" sldId="265"/>
        </pc:sldMkLst>
      </pc:sldChg>
      <pc:sldChg chg="modSp mod">
        <pc:chgData name="Esther N Rosi-Kessel" userId="58aaa1fa-e707-4977-ae6b-8e6716a305b2" providerId="ADAL" clId="{85829229-AA45-5946-8F32-C77766708168}" dt="2026-09-09T00:46:04.711" v="3704" actId="790"/>
        <pc:sldMkLst>
          <pc:docMk/>
          <pc:sldMk cId="0" sldId="266"/>
        </pc:sldMkLst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6"/>
            <ac:spMk id="3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6"/>
            <ac:spMk id="4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6"/>
            <ac:spMk id="5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6"/>
            <ac:spMk id="6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6"/>
            <ac:spMk id="7" creationId="{00000000-0000-0000-0000-00000000000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0" sldId="266"/>
            <ac:spMk id="8" creationId="{00000000-0000-0000-0000-000000000000}"/>
          </ac:spMkLst>
        </pc:spChg>
      </pc:sldChg>
      <pc:sldChg chg="addSp delSp modSp add mod">
        <pc:chgData name="Esther N Rosi-Kessel" userId="58aaa1fa-e707-4977-ae6b-8e6716a305b2" providerId="ADAL" clId="{85829229-AA45-5946-8F32-C77766708168}" dt="2026-09-09T00:46:04.711" v="3704" actId="790"/>
        <pc:sldMkLst>
          <pc:docMk/>
          <pc:sldMk cId="4213166863" sldId="267"/>
        </pc:sldMkLst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4213166863" sldId="267"/>
            <ac:spMk id="2" creationId="{888244A3-8A95-323C-5B13-6CEEBDEDA5EC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4213166863" sldId="267"/>
            <ac:spMk id="3" creationId="{413177E4-F5E2-37F9-02D1-8BD1373ADE99}"/>
          </ac:spMkLst>
        </pc:spChg>
        <pc:spChg chg="add 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4213166863" sldId="267"/>
            <ac:spMk id="4" creationId="{004CF0EA-2CAF-740B-1CCB-AA9A3373AF82}"/>
          </ac:spMkLst>
        </pc:spChg>
        <pc:spChg chg="add 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4213166863" sldId="267"/>
            <ac:spMk id="6" creationId="{EE559D0B-04B7-C145-70C1-BA7B23BCFA4C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4213166863" sldId="267"/>
            <ac:spMk id="8" creationId="{C3B2D27F-790F-CA2B-81E7-E22C41FFC3D6}"/>
          </ac:spMkLst>
        </pc:spChg>
        <pc:spChg chg="add mod topLvl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4213166863" sldId="267"/>
            <ac:spMk id="10" creationId="{B21A55DA-ABF0-4B85-E0D7-0C407357AC58}"/>
          </ac:spMkLst>
        </pc:spChg>
        <pc:spChg chg="add mod topLvl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4213166863" sldId="267"/>
            <ac:spMk id="11" creationId="{FC7009A6-B126-F144-98C0-4EA2E1606099}"/>
          </ac:spMkLst>
        </pc:spChg>
        <pc:spChg chg="add del mod">
          <ac:chgData name="Esther N Rosi-Kessel" userId="58aaa1fa-e707-4977-ae6b-8e6716a305b2" providerId="ADAL" clId="{85829229-AA45-5946-8F32-C77766708168}" dt="2026-09-08T17:35:48.725" v="2396"/>
          <ac:spMkLst>
            <pc:docMk/>
            <pc:sldMk cId="4213166863" sldId="267"/>
            <ac:spMk id="13" creationId="{9F11B8BA-8AD0-7950-8435-A112E44AF899}"/>
          </ac:spMkLst>
        </pc:spChg>
        <pc:spChg chg="add del">
          <ac:chgData name="Esther N Rosi-Kessel" userId="58aaa1fa-e707-4977-ae6b-8e6716a305b2" providerId="ADAL" clId="{85829229-AA45-5946-8F32-C77766708168}" dt="2026-09-08T20:53:35.357" v="3636" actId="22"/>
          <ac:spMkLst>
            <pc:docMk/>
            <pc:sldMk cId="4213166863" sldId="267"/>
            <ac:spMk id="15" creationId="{408D73EB-35F3-5996-E029-83203ADD5DD1}"/>
          </ac:spMkLst>
        </pc:spChg>
        <pc:spChg chg="add 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4213166863" sldId="267"/>
            <ac:spMk id="16" creationId="{245427C9-E919-489C-9531-A7B50CC475CB}"/>
          </ac:spMkLst>
        </pc:spChg>
        <pc:grpChg chg="add mod">
          <ac:chgData name="Esther N Rosi-Kessel" userId="58aaa1fa-e707-4977-ae6b-8e6716a305b2" providerId="ADAL" clId="{85829229-AA45-5946-8F32-C77766708168}" dt="2026-09-08T20:47:40.754" v="3535" actId="962"/>
          <ac:grpSpMkLst>
            <pc:docMk/>
            <pc:sldMk cId="4213166863" sldId="267"/>
            <ac:grpSpMk id="7" creationId="{CC6616ED-8C04-123D-A925-624DF5299D58}"/>
          </ac:grpSpMkLst>
        </pc:grpChg>
        <pc:grpChg chg="add del mod">
          <ac:chgData name="Esther N Rosi-Kessel" userId="58aaa1fa-e707-4977-ae6b-8e6716a305b2" providerId="ADAL" clId="{85829229-AA45-5946-8F32-C77766708168}" dt="2026-09-08T20:52:39.861" v="3605" actId="165"/>
          <ac:grpSpMkLst>
            <pc:docMk/>
            <pc:sldMk cId="4213166863" sldId="267"/>
            <ac:grpSpMk id="12" creationId="{D6503B04-0673-D103-ADB5-726E96CAA2F8}"/>
          </ac:grpSpMkLst>
        </pc:grpChg>
      </pc:sldChg>
      <pc:sldChg chg="addSp modSp add del mod">
        <pc:chgData name="Esther N Rosi-Kessel" userId="58aaa1fa-e707-4977-ae6b-8e6716a305b2" providerId="ADAL" clId="{85829229-AA45-5946-8F32-C77766708168}" dt="2026-09-09T00:40:07.763" v="3701" actId="2696"/>
        <pc:sldMkLst>
          <pc:docMk/>
          <pc:sldMk cId="724094049" sldId="268"/>
        </pc:sldMkLst>
        <pc:spChg chg="mod">
          <ac:chgData name="Esther N Rosi-Kessel" userId="58aaa1fa-e707-4977-ae6b-8e6716a305b2" providerId="ADAL" clId="{85829229-AA45-5946-8F32-C77766708168}" dt="2026-09-08T17:35:55.397" v="2397" actId="1076"/>
          <ac:spMkLst>
            <pc:docMk/>
            <pc:sldMk cId="724094049" sldId="268"/>
            <ac:spMk id="8" creationId="{4299DBD0-2D65-B57B-6B12-609D9063C8C3}"/>
          </ac:spMkLst>
        </pc:spChg>
        <pc:spChg chg="mod">
          <ac:chgData name="Esther N Rosi-Kessel" userId="58aaa1fa-e707-4977-ae6b-8e6716a305b2" providerId="ADAL" clId="{85829229-AA45-5946-8F32-C77766708168}" dt="2026-09-08T17:35:56.749" v="2398"/>
          <ac:spMkLst>
            <pc:docMk/>
            <pc:sldMk cId="724094049" sldId="268"/>
            <ac:spMk id="9" creationId="{EFBC2D77-059F-503C-8E36-0ACE6F4CC698}"/>
          </ac:spMkLst>
        </pc:spChg>
        <pc:spChg chg="mod">
          <ac:chgData name="Esther N Rosi-Kessel" userId="58aaa1fa-e707-4977-ae6b-8e6716a305b2" providerId="ADAL" clId="{85829229-AA45-5946-8F32-C77766708168}" dt="2026-09-08T17:35:56.749" v="2398"/>
          <ac:spMkLst>
            <pc:docMk/>
            <pc:sldMk cId="724094049" sldId="268"/>
            <ac:spMk id="10" creationId="{6F25747A-5EF1-3F8A-2CBB-2B3EC6E1DB91}"/>
          </ac:spMkLst>
        </pc:spChg>
        <pc:grpChg chg="add mod">
          <ac:chgData name="Esther N Rosi-Kessel" userId="58aaa1fa-e707-4977-ae6b-8e6716a305b2" providerId="ADAL" clId="{85829229-AA45-5946-8F32-C77766708168}" dt="2026-09-08T20:47:47.733" v="3538" actId="962"/>
          <ac:grpSpMkLst>
            <pc:docMk/>
            <pc:sldMk cId="724094049" sldId="268"/>
            <ac:grpSpMk id="5" creationId="{589239D0-B01A-31CC-EE41-354DD9B5FEA1}"/>
          </ac:grpSpMkLst>
        </pc:grpChg>
        <pc:grpChg chg="mod">
          <ac:chgData name="Esther N Rosi-Kessel" userId="58aaa1fa-e707-4977-ae6b-8e6716a305b2" providerId="ADAL" clId="{85829229-AA45-5946-8F32-C77766708168}" dt="2026-09-08T20:47:43.516" v="3537" actId="962"/>
          <ac:grpSpMkLst>
            <pc:docMk/>
            <pc:sldMk cId="724094049" sldId="268"/>
            <ac:grpSpMk id="7" creationId="{5B8B167A-C3AD-A750-9721-F83F11887234}"/>
          </ac:grpSpMkLst>
        </pc:grpChg>
      </pc:sldChg>
      <pc:sldChg chg="addSp modSp add del mod">
        <pc:chgData name="Esther N Rosi-Kessel" userId="58aaa1fa-e707-4977-ae6b-8e6716a305b2" providerId="ADAL" clId="{85829229-AA45-5946-8F32-C77766708168}" dt="2026-09-09T00:40:07.759" v="3700" actId="2696"/>
        <pc:sldMkLst>
          <pc:docMk/>
          <pc:sldMk cId="612193799" sldId="269"/>
        </pc:sldMkLst>
        <pc:spChg chg="mod">
          <ac:chgData name="Esther N Rosi-Kessel" userId="58aaa1fa-e707-4977-ae6b-8e6716a305b2" providerId="ADAL" clId="{85829229-AA45-5946-8F32-C77766708168}" dt="2026-09-08T17:36:04.145" v="2399" actId="1076"/>
          <ac:spMkLst>
            <pc:docMk/>
            <pc:sldMk cId="612193799" sldId="269"/>
            <ac:spMk id="8" creationId="{F025EEDF-EF54-71AB-25A7-74E59D25D302}"/>
          </ac:spMkLst>
        </pc:spChg>
        <pc:spChg chg="mod">
          <ac:chgData name="Esther N Rosi-Kessel" userId="58aaa1fa-e707-4977-ae6b-8e6716a305b2" providerId="ADAL" clId="{85829229-AA45-5946-8F32-C77766708168}" dt="2026-09-08T17:36:05.456" v="2400"/>
          <ac:spMkLst>
            <pc:docMk/>
            <pc:sldMk cId="612193799" sldId="269"/>
            <ac:spMk id="9" creationId="{27384B0B-F9DC-5836-4C8B-0C12FDFCD764}"/>
          </ac:spMkLst>
        </pc:spChg>
        <pc:spChg chg="mod">
          <ac:chgData name="Esther N Rosi-Kessel" userId="58aaa1fa-e707-4977-ae6b-8e6716a305b2" providerId="ADAL" clId="{85829229-AA45-5946-8F32-C77766708168}" dt="2026-09-08T17:36:05.456" v="2400"/>
          <ac:spMkLst>
            <pc:docMk/>
            <pc:sldMk cId="612193799" sldId="269"/>
            <ac:spMk id="10" creationId="{FD2D5CB2-7FD8-259B-9F78-E38D6A26F2D1}"/>
          </ac:spMkLst>
        </pc:spChg>
        <pc:grpChg chg="add mod">
          <ac:chgData name="Esther N Rosi-Kessel" userId="58aaa1fa-e707-4977-ae6b-8e6716a305b2" providerId="ADAL" clId="{85829229-AA45-5946-8F32-C77766708168}" dt="2026-09-08T20:47:50.032" v="3540" actId="962"/>
          <ac:grpSpMkLst>
            <pc:docMk/>
            <pc:sldMk cId="612193799" sldId="269"/>
            <ac:grpSpMk id="5" creationId="{370DBF9E-AEEC-4DFA-942B-3A6F61BA31F0}"/>
          </ac:grpSpMkLst>
        </pc:grpChg>
        <pc:grpChg chg="mod">
          <ac:chgData name="Esther N Rosi-Kessel" userId="58aaa1fa-e707-4977-ae6b-8e6716a305b2" providerId="ADAL" clId="{85829229-AA45-5946-8F32-C77766708168}" dt="2026-09-08T20:47:48.802" v="3539" actId="962"/>
          <ac:grpSpMkLst>
            <pc:docMk/>
            <pc:sldMk cId="612193799" sldId="269"/>
            <ac:grpSpMk id="7" creationId="{2596170D-D51A-A104-09B4-073440F2B625}"/>
          </ac:grpSpMkLst>
        </pc:grpChg>
      </pc:sldChg>
      <pc:sldChg chg="addSp modSp add del mod">
        <pc:chgData name="Esther N Rosi-Kessel" userId="58aaa1fa-e707-4977-ae6b-8e6716a305b2" providerId="ADAL" clId="{85829229-AA45-5946-8F32-C77766708168}" dt="2026-09-09T00:40:07.769" v="3703" actId="2696"/>
        <pc:sldMkLst>
          <pc:docMk/>
          <pc:sldMk cId="1614860313" sldId="270"/>
        </pc:sldMkLst>
        <pc:spChg chg="mod">
          <ac:chgData name="Esther N Rosi-Kessel" userId="58aaa1fa-e707-4977-ae6b-8e6716a305b2" providerId="ADAL" clId="{85829229-AA45-5946-8F32-C77766708168}" dt="2026-09-08T17:36:12.133" v="2401" actId="1076"/>
          <ac:spMkLst>
            <pc:docMk/>
            <pc:sldMk cId="1614860313" sldId="270"/>
            <ac:spMk id="8" creationId="{D315F9D7-F4CC-B7F5-7FF3-0EE60D53DDB3}"/>
          </ac:spMkLst>
        </pc:spChg>
        <pc:spChg chg="mod">
          <ac:chgData name="Esther N Rosi-Kessel" userId="58aaa1fa-e707-4977-ae6b-8e6716a305b2" providerId="ADAL" clId="{85829229-AA45-5946-8F32-C77766708168}" dt="2026-09-08T17:36:13.516" v="2402"/>
          <ac:spMkLst>
            <pc:docMk/>
            <pc:sldMk cId="1614860313" sldId="270"/>
            <ac:spMk id="9" creationId="{99F70D10-D62D-E46E-707D-BC860A9B985B}"/>
          </ac:spMkLst>
        </pc:spChg>
        <pc:spChg chg="mod">
          <ac:chgData name="Esther N Rosi-Kessel" userId="58aaa1fa-e707-4977-ae6b-8e6716a305b2" providerId="ADAL" clId="{85829229-AA45-5946-8F32-C77766708168}" dt="2026-09-08T17:36:13.516" v="2402"/>
          <ac:spMkLst>
            <pc:docMk/>
            <pc:sldMk cId="1614860313" sldId="270"/>
            <ac:spMk id="10" creationId="{EB16DCE2-9E59-0FEE-53E2-912C5C8851E3}"/>
          </ac:spMkLst>
        </pc:spChg>
        <pc:grpChg chg="add mod">
          <ac:chgData name="Esther N Rosi-Kessel" userId="58aaa1fa-e707-4977-ae6b-8e6716a305b2" providerId="ADAL" clId="{85829229-AA45-5946-8F32-C77766708168}" dt="2026-09-08T20:47:52.532" v="3542" actId="962"/>
          <ac:grpSpMkLst>
            <pc:docMk/>
            <pc:sldMk cId="1614860313" sldId="270"/>
            <ac:grpSpMk id="5" creationId="{5BA19D0B-FDB2-6ABA-55B3-614CF58FC90C}"/>
          </ac:grpSpMkLst>
        </pc:grpChg>
        <pc:grpChg chg="mod">
          <ac:chgData name="Esther N Rosi-Kessel" userId="58aaa1fa-e707-4977-ae6b-8e6716a305b2" providerId="ADAL" clId="{85829229-AA45-5946-8F32-C77766708168}" dt="2026-09-08T20:47:51.361" v="3541" actId="962"/>
          <ac:grpSpMkLst>
            <pc:docMk/>
            <pc:sldMk cId="1614860313" sldId="270"/>
            <ac:grpSpMk id="7" creationId="{3C188AC1-E064-8D43-126A-C31CE1ECBBC6}"/>
          </ac:grpSpMkLst>
        </pc:grpChg>
      </pc:sldChg>
      <pc:sldChg chg="addSp modSp add del mod">
        <pc:chgData name="Esther N Rosi-Kessel" userId="58aaa1fa-e707-4977-ae6b-8e6716a305b2" providerId="ADAL" clId="{85829229-AA45-5946-8F32-C77766708168}" dt="2026-09-09T00:40:07.766" v="3702" actId="2696"/>
        <pc:sldMkLst>
          <pc:docMk/>
          <pc:sldMk cId="3923004139" sldId="271"/>
        </pc:sldMkLst>
        <pc:spChg chg="mod">
          <ac:chgData name="Esther N Rosi-Kessel" userId="58aaa1fa-e707-4977-ae6b-8e6716a305b2" providerId="ADAL" clId="{85829229-AA45-5946-8F32-C77766708168}" dt="2026-09-08T17:36:18.367" v="2403" actId="1076"/>
          <ac:spMkLst>
            <pc:docMk/>
            <pc:sldMk cId="3923004139" sldId="271"/>
            <ac:spMk id="8" creationId="{A1E5D568-5415-49EB-B16D-4B7130D5EFE7}"/>
          </ac:spMkLst>
        </pc:spChg>
        <pc:spChg chg="mod">
          <ac:chgData name="Esther N Rosi-Kessel" userId="58aaa1fa-e707-4977-ae6b-8e6716a305b2" providerId="ADAL" clId="{85829229-AA45-5946-8F32-C77766708168}" dt="2026-09-08T17:36:19.625" v="2404"/>
          <ac:spMkLst>
            <pc:docMk/>
            <pc:sldMk cId="3923004139" sldId="271"/>
            <ac:spMk id="9" creationId="{A3760A6D-8780-9DE3-E5AA-1D17E66CDC69}"/>
          </ac:spMkLst>
        </pc:spChg>
        <pc:spChg chg="mod">
          <ac:chgData name="Esther N Rosi-Kessel" userId="58aaa1fa-e707-4977-ae6b-8e6716a305b2" providerId="ADAL" clId="{85829229-AA45-5946-8F32-C77766708168}" dt="2026-09-08T17:36:19.625" v="2404"/>
          <ac:spMkLst>
            <pc:docMk/>
            <pc:sldMk cId="3923004139" sldId="271"/>
            <ac:spMk id="10" creationId="{21A0D57E-7F68-B65C-1245-F26720723A1C}"/>
          </ac:spMkLst>
        </pc:spChg>
        <pc:grpChg chg="add mod">
          <ac:chgData name="Esther N Rosi-Kessel" userId="58aaa1fa-e707-4977-ae6b-8e6716a305b2" providerId="ADAL" clId="{85829229-AA45-5946-8F32-C77766708168}" dt="2026-09-08T20:47:53.983" v="3544" actId="962"/>
          <ac:grpSpMkLst>
            <pc:docMk/>
            <pc:sldMk cId="3923004139" sldId="271"/>
            <ac:grpSpMk id="5" creationId="{F2CF4161-9278-5D95-10BE-DA27C052B5A5}"/>
          </ac:grpSpMkLst>
        </pc:grpChg>
        <pc:grpChg chg="mod">
          <ac:chgData name="Esther N Rosi-Kessel" userId="58aaa1fa-e707-4977-ae6b-8e6716a305b2" providerId="ADAL" clId="{85829229-AA45-5946-8F32-C77766708168}" dt="2026-09-08T20:47:53.288" v="3543" actId="962"/>
          <ac:grpSpMkLst>
            <pc:docMk/>
            <pc:sldMk cId="3923004139" sldId="271"/>
            <ac:grpSpMk id="7" creationId="{BA792A99-57F0-9454-056C-C1AA76E1759A}"/>
          </ac:grpSpMkLst>
        </pc:grpChg>
      </pc:sldChg>
      <pc:sldChg chg="addSp modSp add del mod">
        <pc:chgData name="Esther N Rosi-Kessel" userId="58aaa1fa-e707-4977-ae6b-8e6716a305b2" providerId="ADAL" clId="{85829229-AA45-5946-8F32-C77766708168}" dt="2026-09-09T00:40:07.756" v="3699" actId="2696"/>
        <pc:sldMkLst>
          <pc:docMk/>
          <pc:sldMk cId="2395876993" sldId="272"/>
        </pc:sldMkLst>
        <pc:spChg chg="mod">
          <ac:chgData name="Esther N Rosi-Kessel" userId="58aaa1fa-e707-4977-ae6b-8e6716a305b2" providerId="ADAL" clId="{85829229-AA45-5946-8F32-C77766708168}" dt="2026-09-08T17:36:37.533" v="2405" actId="1076"/>
          <ac:spMkLst>
            <pc:docMk/>
            <pc:sldMk cId="2395876993" sldId="272"/>
            <ac:spMk id="8" creationId="{76440915-BC5D-6E42-6820-7A50BA0CB872}"/>
          </ac:spMkLst>
        </pc:spChg>
        <pc:spChg chg="mod">
          <ac:chgData name="Esther N Rosi-Kessel" userId="58aaa1fa-e707-4977-ae6b-8e6716a305b2" providerId="ADAL" clId="{85829229-AA45-5946-8F32-C77766708168}" dt="2026-09-08T17:36:38.818" v="2406"/>
          <ac:spMkLst>
            <pc:docMk/>
            <pc:sldMk cId="2395876993" sldId="272"/>
            <ac:spMk id="9" creationId="{E54B85C1-953D-525D-047D-8548F64AABCD}"/>
          </ac:spMkLst>
        </pc:spChg>
        <pc:spChg chg="mod">
          <ac:chgData name="Esther N Rosi-Kessel" userId="58aaa1fa-e707-4977-ae6b-8e6716a305b2" providerId="ADAL" clId="{85829229-AA45-5946-8F32-C77766708168}" dt="2026-09-08T17:36:38.818" v="2406"/>
          <ac:spMkLst>
            <pc:docMk/>
            <pc:sldMk cId="2395876993" sldId="272"/>
            <ac:spMk id="10" creationId="{402ED5D1-CDFA-B48B-A5DB-818E3554AE0C}"/>
          </ac:spMkLst>
        </pc:spChg>
        <pc:grpChg chg="add mod">
          <ac:chgData name="Esther N Rosi-Kessel" userId="58aaa1fa-e707-4977-ae6b-8e6716a305b2" providerId="ADAL" clId="{85829229-AA45-5946-8F32-C77766708168}" dt="2026-09-08T20:47:55.378" v="3546" actId="962"/>
          <ac:grpSpMkLst>
            <pc:docMk/>
            <pc:sldMk cId="2395876993" sldId="272"/>
            <ac:grpSpMk id="5" creationId="{98387BCA-C416-DB50-2DD1-C15916BE4F8B}"/>
          </ac:grpSpMkLst>
        </pc:grpChg>
        <pc:grpChg chg="mod">
          <ac:chgData name="Esther N Rosi-Kessel" userId="58aaa1fa-e707-4977-ae6b-8e6716a305b2" providerId="ADAL" clId="{85829229-AA45-5946-8F32-C77766708168}" dt="2026-09-08T20:47:54.631" v="3545" actId="962"/>
          <ac:grpSpMkLst>
            <pc:docMk/>
            <pc:sldMk cId="2395876993" sldId="272"/>
            <ac:grpSpMk id="7" creationId="{0DFCCA12-BA00-054D-0C79-F162429C792A}"/>
          </ac:grpSpMkLst>
        </pc:grpChg>
      </pc:sldChg>
      <pc:sldChg chg="addSp delSp modSp add mod">
        <pc:chgData name="Esther N Rosi-Kessel" userId="58aaa1fa-e707-4977-ae6b-8e6716a305b2" providerId="ADAL" clId="{85829229-AA45-5946-8F32-C77766708168}" dt="2026-09-09T00:46:04.711" v="3704" actId="790"/>
        <pc:sldMkLst>
          <pc:docMk/>
          <pc:sldMk cId="24414187" sldId="273"/>
        </pc:sldMkLst>
        <pc:spChg chg="del mod">
          <ac:chgData name="Esther N Rosi-Kessel" userId="58aaa1fa-e707-4977-ae6b-8e6716a305b2" providerId="ADAL" clId="{85829229-AA45-5946-8F32-C77766708168}" dt="2026-09-08T17:50:00.101" v="2664" actId="478"/>
          <ac:spMkLst>
            <pc:docMk/>
            <pc:sldMk cId="24414187" sldId="273"/>
            <ac:spMk id="2" creationId="{14841B87-5024-B960-7B86-BE46BB2B3490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24414187" sldId="273"/>
            <ac:spMk id="3" creationId="{3CFC5E5F-16FE-DB8A-0BBD-0F5C8B139946}"/>
          </ac:spMkLst>
        </pc:spChg>
        <pc:spChg chg="add 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24414187" sldId="273"/>
            <ac:spMk id="4" creationId="{26623913-B530-9E8B-031C-0A080B9DAA9F}"/>
          </ac:spMkLst>
        </pc:spChg>
        <pc:spChg chg="add 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24414187" sldId="273"/>
            <ac:spMk id="5" creationId="{BDDF6F2D-36E0-FFA1-E7C9-A7FDBF3F9534}"/>
          </ac:spMkLst>
        </pc:spChg>
        <pc:spChg chg="add mod">
          <ac:chgData name="Esther N Rosi-Kessel" userId="58aaa1fa-e707-4977-ae6b-8e6716a305b2" providerId="ADAL" clId="{85829229-AA45-5946-8F32-C77766708168}" dt="2026-09-08T17:53:53.559" v="3004"/>
          <ac:spMkLst>
            <pc:docMk/>
            <pc:sldMk cId="24414187" sldId="273"/>
            <ac:spMk id="7" creationId="{109D4EAF-3863-2FA9-2E99-2A8544FF6F23}"/>
          </ac:spMkLst>
        </pc:spChg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24414187" sldId="273"/>
            <ac:spMk id="8" creationId="{AE81A719-8E19-F219-2AFF-1B1BC4CF3B36}"/>
          </ac:spMkLst>
        </pc:spChg>
        <pc:spChg chg="add mod">
          <ac:chgData name="Esther N Rosi-Kessel" userId="58aaa1fa-e707-4977-ae6b-8e6716a305b2" providerId="ADAL" clId="{85829229-AA45-5946-8F32-C77766708168}" dt="2026-09-08T17:54:01.321" v="3018"/>
          <ac:spMkLst>
            <pc:docMk/>
            <pc:sldMk cId="24414187" sldId="273"/>
            <ac:spMk id="9" creationId="{1AC1468F-2DA5-B81A-1359-26760730F660}"/>
          </ac:spMkLst>
        </pc:spChg>
        <pc:picChg chg="del">
          <ac:chgData name="Esther N Rosi-Kessel" userId="58aaa1fa-e707-4977-ae6b-8e6716a305b2" providerId="ADAL" clId="{85829229-AA45-5946-8F32-C77766708168}" dt="2026-09-08T17:49:48.110" v="2655" actId="478"/>
          <ac:picMkLst>
            <pc:docMk/>
            <pc:sldMk cId="24414187" sldId="273"/>
            <ac:picMk id="6" creationId="{5D2012F0-291B-005E-E9AD-9EC21D17D889}"/>
          </ac:picMkLst>
        </pc:picChg>
      </pc:sldChg>
      <pc:sldChg chg="new del">
        <pc:chgData name="Esther N Rosi-Kessel" userId="58aaa1fa-e707-4977-ae6b-8e6716a305b2" providerId="ADAL" clId="{85829229-AA45-5946-8F32-C77766708168}" dt="2026-09-08T03:18:53.962" v="1306" actId="680"/>
        <pc:sldMkLst>
          <pc:docMk/>
          <pc:sldMk cId="1174743170" sldId="273"/>
        </pc:sldMkLst>
      </pc:sldChg>
      <pc:sldChg chg="addSp delSp modSp add del mod ord modAnim">
        <pc:chgData name="Esther N Rosi-Kessel" userId="58aaa1fa-e707-4977-ae6b-8e6716a305b2" providerId="ADAL" clId="{85829229-AA45-5946-8F32-C77766708168}" dt="2026-09-08T17:37:15.703" v="2409" actId="2696"/>
        <pc:sldMkLst>
          <pc:docMk/>
          <pc:sldMk cId="3994407895" sldId="273"/>
        </pc:sldMkLst>
        <pc:spChg chg="del mod">
          <ac:chgData name="Esther N Rosi-Kessel" userId="58aaa1fa-e707-4977-ae6b-8e6716a305b2" providerId="ADAL" clId="{85829229-AA45-5946-8F32-C77766708168}" dt="2026-09-08T03:21:31.249" v="1352" actId="478"/>
          <ac:spMkLst>
            <pc:docMk/>
            <pc:sldMk cId="3994407895" sldId="273"/>
            <ac:spMk id="3" creationId="{6C410FB2-CE09-E681-CD55-5680D222E78C}"/>
          </ac:spMkLst>
        </pc:spChg>
        <pc:spChg chg="add del mod">
          <ac:chgData name="Esther N Rosi-Kessel" userId="58aaa1fa-e707-4977-ae6b-8e6716a305b2" providerId="ADAL" clId="{85829229-AA45-5946-8F32-C77766708168}" dt="2026-09-08T03:19:45.017" v="1347"/>
          <ac:spMkLst>
            <pc:docMk/>
            <pc:sldMk cId="3994407895" sldId="273"/>
            <ac:spMk id="5" creationId="{C029D9C0-0CF0-915B-EFC6-619844ECDBF3}"/>
          </ac:spMkLst>
        </pc:spChg>
        <pc:spChg chg="mod">
          <ac:chgData name="Esther N Rosi-Kessel" userId="58aaa1fa-e707-4977-ae6b-8e6716a305b2" providerId="ADAL" clId="{85829229-AA45-5946-8F32-C77766708168}" dt="2026-09-08T03:32:09.092" v="1372" actId="1076"/>
          <ac:spMkLst>
            <pc:docMk/>
            <pc:sldMk cId="3994407895" sldId="273"/>
            <ac:spMk id="6" creationId="{B4397516-5E7D-F4DA-1764-695DADD402A0}"/>
          </ac:spMkLst>
        </pc:spChg>
        <pc:picChg chg="add del mod">
          <ac:chgData name="Esther N Rosi-Kessel" userId="58aaa1fa-e707-4977-ae6b-8e6716a305b2" providerId="ADAL" clId="{85829229-AA45-5946-8F32-C77766708168}" dt="2026-09-08T03:22:55.958" v="1364" actId="478"/>
          <ac:picMkLst>
            <pc:docMk/>
            <pc:sldMk cId="3994407895" sldId="273"/>
            <ac:picMk id="8" creationId="{9255641F-D962-CC43-A971-A5C17ABE35E1}"/>
          </ac:picMkLst>
        </pc:picChg>
        <pc:picChg chg="add del mod">
          <ac:chgData name="Esther N Rosi-Kessel" userId="58aaa1fa-e707-4977-ae6b-8e6716a305b2" providerId="ADAL" clId="{85829229-AA45-5946-8F32-C77766708168}" dt="2026-09-08T03:25:16.697" v="1367" actId="478"/>
          <ac:picMkLst>
            <pc:docMk/>
            <pc:sldMk cId="3994407895" sldId="273"/>
            <ac:picMk id="10" creationId="{7D7EDA9B-E9D7-832E-8397-3495829C9729}"/>
          </ac:picMkLst>
        </pc:picChg>
        <pc:picChg chg="add mod">
          <ac:chgData name="Esther N Rosi-Kessel" userId="58aaa1fa-e707-4977-ae6b-8e6716a305b2" providerId="ADAL" clId="{85829229-AA45-5946-8F32-C77766708168}" dt="2026-09-08T03:31:48.194" v="1371" actId="1076"/>
          <ac:picMkLst>
            <pc:docMk/>
            <pc:sldMk cId="3994407895" sldId="273"/>
            <ac:picMk id="11" creationId="{3FBDAA15-444F-F029-9533-C5131A97A477}"/>
          </ac:picMkLst>
        </pc:picChg>
      </pc:sldChg>
      <pc:sldChg chg="addSp delSp modSp add mod ord">
        <pc:chgData name="Esther N Rosi-Kessel" userId="58aaa1fa-e707-4977-ae6b-8e6716a305b2" providerId="ADAL" clId="{85829229-AA45-5946-8F32-C77766708168}" dt="2026-09-09T00:46:04.711" v="3704" actId="790"/>
        <pc:sldMkLst>
          <pc:docMk/>
          <pc:sldMk cId="1827437772" sldId="274"/>
        </pc:sldMkLst>
        <pc:spChg chg="mod">
          <ac:chgData name="Esther N Rosi-Kessel" userId="58aaa1fa-e707-4977-ae6b-8e6716a305b2" providerId="ADAL" clId="{85829229-AA45-5946-8F32-C77766708168}" dt="2026-09-09T00:46:04.711" v="3704" actId="790"/>
          <ac:spMkLst>
            <pc:docMk/>
            <pc:sldMk cId="1827437772" sldId="274"/>
            <ac:spMk id="3" creationId="{FCE6E8E2-5154-8913-3278-1926FF3E5C78}"/>
          </ac:spMkLst>
        </pc:spChg>
        <pc:spChg chg="del">
          <ac:chgData name="Esther N Rosi-Kessel" userId="58aaa1fa-e707-4977-ae6b-8e6716a305b2" providerId="ADAL" clId="{85829229-AA45-5946-8F32-C77766708168}" dt="2026-09-08T20:21:44.330" v="3477" actId="478"/>
          <ac:spMkLst>
            <pc:docMk/>
            <pc:sldMk cId="1827437772" sldId="274"/>
            <ac:spMk id="4" creationId="{51A1B96B-822F-63A4-1781-56CE6A55D6F5}"/>
          </ac:spMkLst>
        </pc:spChg>
        <pc:spChg chg="del">
          <ac:chgData name="Esther N Rosi-Kessel" userId="58aaa1fa-e707-4977-ae6b-8e6716a305b2" providerId="ADAL" clId="{85829229-AA45-5946-8F32-C77766708168}" dt="2026-09-08T20:21:46.127" v="3478" actId="478"/>
          <ac:spMkLst>
            <pc:docMk/>
            <pc:sldMk cId="1827437772" sldId="274"/>
            <ac:spMk id="5" creationId="{9DF9A048-3616-E550-910E-2C032816AD8B}"/>
          </ac:spMkLst>
        </pc:spChg>
        <pc:spChg chg="del">
          <ac:chgData name="Esther N Rosi-Kessel" userId="58aaa1fa-e707-4977-ae6b-8e6716a305b2" providerId="ADAL" clId="{85829229-AA45-5946-8F32-C77766708168}" dt="2026-09-08T20:21:41.109" v="3476" actId="478"/>
          <ac:spMkLst>
            <pc:docMk/>
            <pc:sldMk cId="1827437772" sldId="274"/>
            <ac:spMk id="8" creationId="{23B1B8DC-B012-EC55-AB8A-8249056E7EA7}"/>
          </ac:spMkLst>
        </pc:spChg>
        <pc:picChg chg="add mod modCrop">
          <ac:chgData name="Esther N Rosi-Kessel" userId="58aaa1fa-e707-4977-ae6b-8e6716a305b2" providerId="ADAL" clId="{85829229-AA45-5946-8F32-C77766708168}" dt="2026-09-08T20:49:15.739" v="3599" actId="962"/>
          <ac:picMkLst>
            <pc:docMk/>
            <pc:sldMk cId="1827437772" sldId="274"/>
            <ac:picMk id="6" creationId="{77767BA3-8FA0-3021-D78E-82E20B99E85D}"/>
          </ac:picMkLst>
        </pc:picChg>
      </pc:sldChg>
      <pc:sldChg chg="new del">
        <pc:chgData name="Esther N Rosi-Kessel" userId="58aaa1fa-e707-4977-ae6b-8e6716a305b2" providerId="ADAL" clId="{85829229-AA45-5946-8F32-C77766708168}" dt="2026-09-08T20:21:20.407" v="3446" actId="680"/>
        <pc:sldMkLst>
          <pc:docMk/>
          <pc:sldMk cId="2427440616" sldId="274"/>
        </pc:sldMkLst>
      </pc:sldChg>
      <pc:sldChg chg="addSp delSp modSp add del mod delAnim">
        <pc:chgData name="Esther N Rosi-Kessel" userId="58aaa1fa-e707-4977-ae6b-8e6716a305b2" providerId="ADAL" clId="{85829229-AA45-5946-8F32-C77766708168}" dt="2026-09-08T17:37:15.699" v="2408" actId="2696"/>
        <pc:sldMkLst>
          <pc:docMk/>
          <pc:sldMk cId="3033234113" sldId="274"/>
        </pc:sldMkLst>
        <pc:spChg chg="add mod">
          <ac:chgData name="Esther N Rosi-Kessel" userId="58aaa1fa-e707-4977-ae6b-8e6716a305b2" providerId="ADAL" clId="{85829229-AA45-5946-8F32-C77766708168}" dt="2026-09-08T03:58:16.143" v="1828" actId="1076"/>
          <ac:spMkLst>
            <pc:docMk/>
            <pc:sldMk cId="3033234113" sldId="274"/>
            <ac:spMk id="3" creationId="{6D60CABD-0A81-3534-A27C-D6B085779A74}"/>
          </ac:spMkLst>
        </pc:spChg>
        <pc:spChg chg="mod">
          <ac:chgData name="Esther N Rosi-Kessel" userId="58aaa1fa-e707-4977-ae6b-8e6716a305b2" providerId="ADAL" clId="{85829229-AA45-5946-8F32-C77766708168}" dt="2026-09-08T03:55:47.845" v="1696" actId="1076"/>
          <ac:spMkLst>
            <pc:docMk/>
            <pc:sldMk cId="3033234113" sldId="274"/>
            <ac:spMk id="6" creationId="{B4397516-5E7D-F4DA-1764-695DADD402A0}"/>
          </ac:spMkLst>
        </pc:spChg>
        <pc:spChg chg="add mod">
          <ac:chgData name="Esther N Rosi-Kessel" userId="58aaa1fa-e707-4977-ae6b-8e6716a305b2" providerId="ADAL" clId="{85829229-AA45-5946-8F32-C77766708168}" dt="2026-09-08T03:58:21.844" v="1829" actId="1076"/>
          <ac:spMkLst>
            <pc:docMk/>
            <pc:sldMk cId="3033234113" sldId="274"/>
            <ac:spMk id="7" creationId="{74F861DB-A4D2-78BE-11D5-050640BB4A71}"/>
          </ac:spMkLst>
        </pc:spChg>
        <pc:picChg chg="del">
          <ac:chgData name="Esther N Rosi-Kessel" userId="58aaa1fa-e707-4977-ae6b-8e6716a305b2" providerId="ADAL" clId="{85829229-AA45-5946-8F32-C77766708168}" dt="2026-09-08T03:54:46.651" v="1677" actId="478"/>
          <ac:picMkLst>
            <pc:docMk/>
            <pc:sldMk cId="3033234113" sldId="274"/>
            <ac:picMk id="11" creationId="{3FBDAA15-444F-F029-9533-C5131A97A47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6167B-8B75-714D-AF68-42DCDD6D2A25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F86843-A9F0-7247-B94B-EB88E2A7F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81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F86843-A9F0-7247-B94B-EB88E2A7FA7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952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org&amp;utm_campaign=index&amp;utm_content=original"/><Relationship Id="rId5" Type="http://schemas.openxmlformats.org/officeDocument/2006/relationships/image" Target="../media/image8.org&amp;utm_campaign=index&amp;utm_content=thumbnai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74656" y="-400493"/>
            <a:ext cx="7694676" cy="8229600"/>
          </a:xfrm>
          <a:custGeom>
            <a:avLst/>
            <a:gdLst/>
            <a:ahLst/>
            <a:cxnLst/>
            <a:rect l="l" t="t" r="r" b="b"/>
            <a:pathLst>
              <a:path w="7694676" h="8229600">
                <a:moveTo>
                  <a:pt x="0" y="0"/>
                </a:moveTo>
                <a:lnTo>
                  <a:pt x="7694676" y="0"/>
                </a:lnTo>
                <a:lnTo>
                  <a:pt x="769467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2845226" y="3428557"/>
            <a:ext cx="12597549" cy="26417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5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87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TA Sitzung #2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941207" y="5461328"/>
            <a:ext cx="8235561" cy="798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3"/>
              </a:lnSpc>
            </a:pPr>
            <a:r>
              <a:rPr lang="de-DE" sz="4830" b="1" noProof="0" dirty="0">
                <a:solidFill>
                  <a:srgbClr val="586D39"/>
                </a:solidFill>
                <a:latin typeface="Evolve Sans Bold"/>
                <a:ea typeface="Evolve Sans Bold"/>
                <a:cs typeface="Evolve Sans Bold"/>
                <a:sym typeface="Evolve Sans Bold"/>
              </a:rPr>
              <a:t>9. September</a:t>
            </a: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-1581331" y="3308849"/>
            <a:ext cx="7694676" cy="8229600"/>
          </a:xfrm>
          <a:custGeom>
            <a:avLst/>
            <a:gdLst/>
            <a:ahLst/>
            <a:cxnLst/>
            <a:rect l="l" t="t" r="r" b="b"/>
            <a:pathLst>
              <a:path w="7694676" h="8229600">
                <a:moveTo>
                  <a:pt x="7694676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7694676" y="0"/>
                </a:lnTo>
                <a:lnTo>
                  <a:pt x="7694676" y="82296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28600" y="-808725"/>
            <a:ext cx="5690451" cy="5657257"/>
          </a:xfrm>
          <a:custGeom>
            <a:avLst/>
            <a:gdLst/>
            <a:ahLst/>
            <a:cxnLst/>
            <a:rect l="l" t="t" r="r" b="b"/>
            <a:pathLst>
              <a:path w="5690451" h="5657257">
                <a:moveTo>
                  <a:pt x="0" y="0"/>
                </a:moveTo>
                <a:lnTo>
                  <a:pt x="5690451" y="0"/>
                </a:lnTo>
                <a:lnTo>
                  <a:pt x="5690451" y="5657257"/>
                </a:lnTo>
                <a:lnTo>
                  <a:pt x="0" y="56572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3176768" y="4816771"/>
            <a:ext cx="5690451" cy="5657257"/>
          </a:xfrm>
          <a:custGeom>
            <a:avLst/>
            <a:gdLst/>
            <a:ahLst/>
            <a:cxnLst/>
            <a:rect l="l" t="t" r="r" b="b"/>
            <a:pathLst>
              <a:path w="5690451" h="5657257">
                <a:moveTo>
                  <a:pt x="5690452" y="5657257"/>
                </a:moveTo>
                <a:lnTo>
                  <a:pt x="0" y="5657257"/>
                </a:lnTo>
                <a:lnTo>
                  <a:pt x="0" y="0"/>
                </a:lnTo>
                <a:lnTo>
                  <a:pt x="5690452" y="0"/>
                </a:lnTo>
                <a:lnTo>
                  <a:pt x="5690452" y="565725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74656" y="-400493"/>
            <a:ext cx="7694676" cy="8229600"/>
          </a:xfrm>
          <a:custGeom>
            <a:avLst/>
            <a:gdLst/>
            <a:ahLst/>
            <a:cxnLst/>
            <a:rect l="l" t="t" r="r" b="b"/>
            <a:pathLst>
              <a:path w="7694676" h="8229600">
                <a:moveTo>
                  <a:pt x="0" y="0"/>
                </a:moveTo>
                <a:lnTo>
                  <a:pt x="7694676" y="0"/>
                </a:lnTo>
                <a:lnTo>
                  <a:pt x="769467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2845226" y="3428557"/>
            <a:ext cx="12597549" cy="26417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5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687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Fragen?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941207" y="5461328"/>
            <a:ext cx="8235561" cy="798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63"/>
              </a:lnSpc>
            </a:pPr>
            <a:r>
              <a:rPr lang="de-DE" sz="4830" b="1" noProof="0" dirty="0">
                <a:solidFill>
                  <a:srgbClr val="586D39"/>
                </a:solidFill>
                <a:latin typeface="Evolve Sans Bold"/>
                <a:ea typeface="Evolve Sans Bold"/>
                <a:cs typeface="Evolve Sans Bold"/>
                <a:sym typeface="Evolve Sans Bold"/>
              </a:rPr>
              <a:t>Danke für Heute!</a:t>
            </a: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-1643107" y="3110928"/>
            <a:ext cx="7694676" cy="8229600"/>
          </a:xfrm>
          <a:custGeom>
            <a:avLst/>
            <a:gdLst/>
            <a:ahLst/>
            <a:cxnLst/>
            <a:rect l="l" t="t" r="r" b="b"/>
            <a:pathLst>
              <a:path w="7694676" h="8229600">
                <a:moveTo>
                  <a:pt x="7694676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7694676" y="0"/>
                </a:lnTo>
                <a:lnTo>
                  <a:pt x="7694676" y="82296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840486"/>
            <a:ext cx="5690451" cy="5657257"/>
          </a:xfrm>
          <a:custGeom>
            <a:avLst/>
            <a:gdLst/>
            <a:ahLst/>
            <a:cxnLst/>
            <a:rect l="l" t="t" r="r" b="b"/>
            <a:pathLst>
              <a:path w="5690451" h="5657257">
                <a:moveTo>
                  <a:pt x="0" y="0"/>
                </a:moveTo>
                <a:lnTo>
                  <a:pt x="5690451" y="0"/>
                </a:lnTo>
                <a:lnTo>
                  <a:pt x="5690451" y="5657257"/>
                </a:lnTo>
                <a:lnTo>
                  <a:pt x="0" y="56572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3176768" y="4816771"/>
            <a:ext cx="5690451" cy="5657257"/>
          </a:xfrm>
          <a:custGeom>
            <a:avLst/>
            <a:gdLst/>
            <a:ahLst/>
            <a:cxnLst/>
            <a:rect l="l" t="t" r="r" b="b"/>
            <a:pathLst>
              <a:path w="5690451" h="5657257">
                <a:moveTo>
                  <a:pt x="5690452" y="5657257"/>
                </a:moveTo>
                <a:lnTo>
                  <a:pt x="0" y="5657257"/>
                </a:lnTo>
                <a:lnTo>
                  <a:pt x="0" y="0"/>
                </a:lnTo>
                <a:lnTo>
                  <a:pt x="5690452" y="0"/>
                </a:lnTo>
                <a:lnTo>
                  <a:pt x="5690452" y="565725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2588843" y="4224987"/>
            <a:ext cx="3508276" cy="208576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8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Wie geht’s?</a:t>
            </a: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V="1">
            <a:off x="15440529" y="19587"/>
            <a:ext cx="12170726" cy="11653470"/>
          </a:xfrm>
          <a:custGeom>
            <a:avLst/>
            <a:gdLst/>
            <a:ahLst/>
            <a:cxnLst/>
            <a:rect l="l" t="t" r="r" b="b"/>
            <a:pathLst>
              <a:path w="12170726" h="11653470">
                <a:moveTo>
                  <a:pt x="0" y="11653470"/>
                </a:moveTo>
                <a:lnTo>
                  <a:pt x="12170726" y="11653470"/>
                </a:lnTo>
                <a:lnTo>
                  <a:pt x="12170726" y="0"/>
                </a:lnTo>
                <a:lnTo>
                  <a:pt x="0" y="0"/>
                </a:lnTo>
                <a:lnTo>
                  <a:pt x="0" y="1165347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-9323255" y="-683235"/>
            <a:ext cx="12170726" cy="11653470"/>
          </a:xfrm>
          <a:custGeom>
            <a:avLst/>
            <a:gdLst/>
            <a:ahLst/>
            <a:cxnLst/>
            <a:rect l="l" t="t" r="r" b="b"/>
            <a:pathLst>
              <a:path w="12170726" h="11653470">
                <a:moveTo>
                  <a:pt x="12170726" y="0"/>
                </a:moveTo>
                <a:lnTo>
                  <a:pt x="0" y="0"/>
                </a:lnTo>
                <a:lnTo>
                  <a:pt x="0" y="11653470"/>
                </a:lnTo>
                <a:lnTo>
                  <a:pt x="12170726" y="11653470"/>
                </a:lnTo>
                <a:lnTo>
                  <a:pt x="1217072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7" name="TextBox 7"/>
          <p:cNvSpPr txBox="1"/>
          <p:nvPr/>
        </p:nvSpPr>
        <p:spPr>
          <a:xfrm>
            <a:off x="7391400" y="1300404"/>
            <a:ext cx="8636969" cy="79349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371600" indent="-1371600" algn="l">
              <a:lnSpc>
                <a:spcPts val="7844"/>
              </a:lnSpc>
              <a:buAutoNum type="arabicPeriod"/>
            </a:pPr>
            <a:r>
              <a:rPr lang="de-DE" sz="5400" noProof="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Wie geht’s?</a:t>
            </a:r>
          </a:p>
          <a:p>
            <a:pPr marL="1371600" indent="-1371600">
              <a:lnSpc>
                <a:spcPts val="7844"/>
              </a:lnSpc>
              <a:buFontTx/>
              <a:buAutoNum type="arabicPeriod"/>
            </a:pPr>
            <a:r>
              <a:rPr lang="de-DE" sz="54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Welche Kurse hast du? (Deutsch, </a:t>
            </a:r>
            <a:r>
              <a:rPr lang="de-DE" sz="5400" dirty="0" err="1">
                <a:solidFill>
                  <a:srgbClr val="586D39"/>
                </a:solidFill>
                <a:ea typeface="Gusto"/>
                <a:cs typeface="Gusto"/>
                <a:sym typeface="Gusto"/>
              </a:rPr>
              <a:t>ESem</a:t>
            </a:r>
            <a:r>
              <a:rPr lang="de-DE" sz="54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, Englisch, Mathe, Chemie, Geschichte (</a:t>
            </a:r>
            <a:r>
              <a:rPr lang="de-DE" sz="5400" dirty="0" err="1">
                <a:solidFill>
                  <a:srgbClr val="586D39"/>
                </a:solidFill>
                <a:ea typeface="Gusto"/>
                <a:cs typeface="Gusto"/>
                <a:sym typeface="Gusto"/>
              </a:rPr>
              <a:t>history</a:t>
            </a:r>
            <a:r>
              <a:rPr lang="de-DE" sz="54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), Physik?)</a:t>
            </a:r>
            <a:endParaRPr lang="de-DE" sz="5400" noProof="0" dirty="0">
              <a:solidFill>
                <a:srgbClr val="586D39"/>
              </a:solidFill>
              <a:ea typeface="Gusto"/>
              <a:cs typeface="Gusto"/>
              <a:sym typeface="Gusto"/>
            </a:endParaRPr>
          </a:p>
          <a:p>
            <a:pPr marL="1371600" indent="-1371600" algn="l">
              <a:lnSpc>
                <a:spcPts val="7844"/>
              </a:lnSpc>
              <a:buAutoNum type="arabicPeriod"/>
            </a:pPr>
            <a:r>
              <a:rPr lang="de-DE" sz="5400" noProof="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Was ist dein Lieblingskurs?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4617337" y="848801"/>
            <a:ext cx="9053325" cy="15645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2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Simon Sagt!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88843" y="3027332"/>
            <a:ext cx="13110314" cy="513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6"/>
              </a:lnSpc>
            </a:pPr>
            <a:r>
              <a:rPr lang="de-DE" sz="72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Bitte!</a:t>
            </a:r>
            <a:endParaRPr lang="de-DE" sz="7200" noProof="0" dirty="0">
              <a:solidFill>
                <a:srgbClr val="586D39"/>
              </a:solidFill>
              <a:ea typeface="Evolve Sans"/>
              <a:cs typeface="Evolve Sans"/>
              <a:sym typeface="Evolve Sans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158CCA49-C275-621E-168C-74EB9156C060}"/>
              </a:ext>
            </a:extLst>
          </p:cNvPr>
          <p:cNvSpPr txBox="1"/>
          <p:nvPr/>
        </p:nvSpPr>
        <p:spPr>
          <a:xfrm>
            <a:off x="1600200" y="4190399"/>
            <a:ext cx="4347314" cy="51123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56"/>
              </a:lnSpc>
            </a:pPr>
            <a:r>
              <a:rPr lang="de-DE" sz="54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Stehen Sie auf</a:t>
            </a:r>
          </a:p>
          <a:p>
            <a:pPr algn="ctr">
              <a:lnSpc>
                <a:spcPct val="200000"/>
              </a:lnSpc>
            </a:pPr>
            <a:r>
              <a:rPr lang="de-DE" sz="54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Setzen Sie sich</a:t>
            </a:r>
          </a:p>
          <a:p>
            <a:pPr algn="ctr">
              <a:lnSpc>
                <a:spcPct val="200000"/>
              </a:lnSpc>
            </a:pPr>
            <a:r>
              <a:rPr lang="de-DE" sz="54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Drehen Sie um</a:t>
            </a:r>
          </a:p>
          <a:p>
            <a:pPr algn="ctr">
              <a:lnSpc>
                <a:spcPct val="200000"/>
              </a:lnSpc>
            </a:pPr>
            <a:r>
              <a:rPr lang="de-DE" sz="54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Singen Sie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0CB52B35-F552-3FCF-EE20-7588955926F8}"/>
              </a:ext>
            </a:extLst>
          </p:cNvPr>
          <p:cNvSpPr txBox="1"/>
          <p:nvPr/>
        </p:nvSpPr>
        <p:spPr>
          <a:xfrm>
            <a:off x="5917034" y="4108130"/>
            <a:ext cx="7010400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de-DE" sz="54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Machen Sie das buch auf/zu</a:t>
            </a:r>
          </a:p>
          <a:p>
            <a:pPr algn="ctr"/>
            <a:endParaRPr lang="de-DE" sz="5400" dirty="0">
              <a:solidFill>
                <a:srgbClr val="586D39"/>
              </a:solidFill>
              <a:ea typeface="Evolve Sans"/>
              <a:cs typeface="Evolve Sans"/>
              <a:sym typeface="Evolve Sans"/>
            </a:endParaRPr>
          </a:p>
          <a:p>
            <a:pPr algn="ctr"/>
            <a:r>
              <a:rPr lang="de-DE" sz="54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Schreiben Sie</a:t>
            </a:r>
          </a:p>
          <a:p>
            <a:pPr algn="ctr"/>
            <a:endParaRPr lang="de-DE" sz="5400" dirty="0">
              <a:solidFill>
                <a:srgbClr val="586D39"/>
              </a:solidFill>
              <a:ea typeface="Evolve Sans"/>
              <a:cs typeface="Evolve Sans"/>
              <a:sym typeface="Evolve Sans"/>
            </a:endParaRPr>
          </a:p>
          <a:p>
            <a:pPr algn="ctr"/>
            <a:r>
              <a:rPr lang="de-DE" sz="54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Gehen Sie an die Tafel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5A9FF444-6520-6254-6980-38CDD46BC30E}"/>
              </a:ext>
            </a:extLst>
          </p:cNvPr>
          <p:cNvSpPr txBox="1"/>
          <p:nvPr/>
        </p:nvSpPr>
        <p:spPr>
          <a:xfrm>
            <a:off x="12927434" y="4939126"/>
            <a:ext cx="4347314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de-DE" sz="54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Lachen Sie</a:t>
            </a:r>
          </a:p>
          <a:p>
            <a:pPr algn="ctr"/>
            <a:endParaRPr lang="de-DE" sz="5400" dirty="0">
              <a:solidFill>
                <a:srgbClr val="586D39"/>
              </a:solidFill>
              <a:ea typeface="Evolve Sans"/>
              <a:cs typeface="Evolve Sans"/>
              <a:sym typeface="Evolve Sans"/>
            </a:endParaRPr>
          </a:p>
          <a:p>
            <a:pPr algn="ctr"/>
            <a:r>
              <a:rPr lang="de-DE" sz="540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Hören Sie gut zu </a:t>
            </a:r>
          </a:p>
          <a:p>
            <a:pPr algn="ctr"/>
            <a:endParaRPr lang="de-DE" sz="5400" dirty="0">
              <a:solidFill>
                <a:srgbClr val="586D39"/>
              </a:solidFill>
              <a:ea typeface="Evolve Sans"/>
              <a:cs typeface="Evolve Sans"/>
              <a:sym typeface="Evolve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20037" y="7484711"/>
            <a:ext cx="9864037" cy="9444816"/>
          </a:xfrm>
          <a:custGeom>
            <a:avLst/>
            <a:gdLst/>
            <a:ahLst/>
            <a:cxnLst/>
            <a:rect l="l" t="t" r="r" b="b"/>
            <a:pathLst>
              <a:path w="9864037" h="9444816">
                <a:moveTo>
                  <a:pt x="0" y="0"/>
                </a:moveTo>
                <a:lnTo>
                  <a:pt x="9864037" y="0"/>
                </a:lnTo>
                <a:lnTo>
                  <a:pt x="9864037" y="9444816"/>
                </a:lnTo>
                <a:lnTo>
                  <a:pt x="0" y="9444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0" y="7484711"/>
            <a:ext cx="9864037" cy="9444816"/>
          </a:xfrm>
          <a:custGeom>
            <a:avLst/>
            <a:gdLst/>
            <a:ahLst/>
            <a:cxnLst/>
            <a:rect l="l" t="t" r="r" b="b"/>
            <a:pathLst>
              <a:path w="9864037" h="9444816">
                <a:moveTo>
                  <a:pt x="0" y="0"/>
                </a:moveTo>
                <a:lnTo>
                  <a:pt x="9864037" y="0"/>
                </a:lnTo>
                <a:lnTo>
                  <a:pt x="9864037" y="9444816"/>
                </a:lnTo>
                <a:lnTo>
                  <a:pt x="0" y="9444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4617337" y="847725"/>
            <a:ext cx="9053325" cy="15645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2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Tafelspiel!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79937" y="3009900"/>
            <a:ext cx="8477522" cy="3130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7200" noProof="0" dirty="0">
                <a:solidFill>
                  <a:srgbClr val="586D39"/>
                </a:solidFill>
                <a:ea typeface="Evolve Sans"/>
                <a:cs typeface="Evolve Sans"/>
                <a:sym typeface="Evolve Sans"/>
              </a:rPr>
              <a:t>Konjugieren Sie die Verben!</a:t>
            </a:r>
          </a:p>
        </p:txBody>
      </p:sp>
      <p:pic>
        <p:nvPicPr>
          <p:cNvPr id="5" name="Picture 4" descr="Bart Simpson writing on chalkboard Blank Template">
            <a:extLst>
              <a:ext uri="{FF2B5EF4-FFF2-40B4-BE49-F238E27FC236}">
                <a16:creationId xmlns:a16="http://schemas.microsoft.com/office/drawing/2014/main" id="{43110965-450D-57D7-7BCA-DCC9EE69A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0918" y="2447925"/>
            <a:ext cx="5410200" cy="5410200"/>
          </a:xfrm>
          <a:prstGeom prst="rect">
            <a:avLst/>
          </a:prstGeom>
          <a:ln w="76200">
            <a:solidFill>
              <a:schemeClr val="accent3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75228D-B389-2DF3-5147-7B6D1DCC3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88244A3-8A95-323C-5B13-6CEEBDEDA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20037" y="7484711"/>
            <a:ext cx="9864037" cy="9444816"/>
          </a:xfrm>
          <a:custGeom>
            <a:avLst/>
            <a:gdLst/>
            <a:ahLst/>
            <a:cxnLst/>
            <a:rect l="l" t="t" r="r" b="b"/>
            <a:pathLst>
              <a:path w="9864037" h="9444816">
                <a:moveTo>
                  <a:pt x="0" y="0"/>
                </a:moveTo>
                <a:lnTo>
                  <a:pt x="9864037" y="0"/>
                </a:lnTo>
                <a:lnTo>
                  <a:pt x="9864037" y="9444816"/>
                </a:lnTo>
                <a:lnTo>
                  <a:pt x="0" y="9444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13177E4-F5E2-37F9-02D1-8BD1373AD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4000" y="7484711"/>
            <a:ext cx="9864037" cy="9444816"/>
          </a:xfrm>
          <a:custGeom>
            <a:avLst/>
            <a:gdLst/>
            <a:ahLst/>
            <a:cxnLst/>
            <a:rect l="l" t="t" r="r" b="b"/>
            <a:pathLst>
              <a:path w="9864037" h="9444816">
                <a:moveTo>
                  <a:pt x="0" y="0"/>
                </a:moveTo>
                <a:lnTo>
                  <a:pt x="9864037" y="0"/>
                </a:lnTo>
                <a:lnTo>
                  <a:pt x="9864037" y="9444816"/>
                </a:lnTo>
                <a:lnTo>
                  <a:pt x="0" y="9444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3B2D27F-790F-CA2B-81E7-E22C41FFC3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200161" y="2581038"/>
            <a:ext cx="4924562" cy="46935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2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1. Haben</a:t>
            </a:r>
            <a:b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</a:b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2. Stehen</a:t>
            </a:r>
            <a:b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</a:b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3. Sein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C6616ED-8C04-123D-A925-624DF5299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-720038" y="-6642528"/>
            <a:ext cx="19728074" cy="9444816"/>
            <a:chOff x="-720037" y="2247900"/>
            <a:chExt cx="19728074" cy="9444816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004CF0EA-2CAF-740B-1CCB-AA9A3373A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720037" y="2247900"/>
              <a:ext cx="9864037" cy="9444816"/>
            </a:xfrm>
            <a:custGeom>
              <a:avLst/>
              <a:gdLst/>
              <a:ahLst/>
              <a:cxnLst/>
              <a:rect l="l" t="t" r="r" b="b"/>
              <a:pathLst>
                <a:path w="9864037" h="9444816">
                  <a:moveTo>
                    <a:pt x="0" y="0"/>
                  </a:moveTo>
                  <a:lnTo>
                    <a:pt x="9864037" y="0"/>
                  </a:lnTo>
                  <a:lnTo>
                    <a:pt x="9864037" y="9444816"/>
                  </a:lnTo>
                  <a:lnTo>
                    <a:pt x="0" y="9444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DE" noProof="0" dirty="0"/>
            </a:p>
          </p:txBody>
        </p:sp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EE559D0B-04B7-C145-70C1-BA7B23BCF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9144000" y="2247900"/>
              <a:ext cx="9864037" cy="9444816"/>
            </a:xfrm>
            <a:custGeom>
              <a:avLst/>
              <a:gdLst/>
              <a:ahLst/>
              <a:cxnLst/>
              <a:rect l="l" t="t" r="r" b="b"/>
              <a:pathLst>
                <a:path w="9864037" h="9444816">
                  <a:moveTo>
                    <a:pt x="0" y="0"/>
                  </a:moveTo>
                  <a:lnTo>
                    <a:pt x="9864037" y="0"/>
                  </a:lnTo>
                  <a:lnTo>
                    <a:pt x="9864037" y="9444816"/>
                  </a:lnTo>
                  <a:lnTo>
                    <a:pt x="0" y="9444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DE" noProof="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21A55DA-ABF0-4B85-E0D7-0C407357AC58}"/>
              </a:ext>
            </a:extLst>
          </p:cNvPr>
          <p:cNvSpPr txBox="1"/>
          <p:nvPr/>
        </p:nvSpPr>
        <p:spPr>
          <a:xfrm>
            <a:off x="10744201" y="3635171"/>
            <a:ext cx="2819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/>
              <a:t>Ich</a:t>
            </a:r>
          </a:p>
          <a:p>
            <a:r>
              <a:rPr lang="de-DE" sz="5400" dirty="0"/>
              <a:t>Du</a:t>
            </a:r>
          </a:p>
          <a:p>
            <a:r>
              <a:rPr lang="de-DE" sz="5400" dirty="0"/>
              <a:t>Er/sie/es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7009A6-B126-F144-98C0-4EA2E1606099}"/>
              </a:ext>
            </a:extLst>
          </p:cNvPr>
          <p:cNvSpPr txBox="1"/>
          <p:nvPr/>
        </p:nvSpPr>
        <p:spPr>
          <a:xfrm>
            <a:off x="14540754" y="3635172"/>
            <a:ext cx="2819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/>
              <a:t>Wir</a:t>
            </a:r>
          </a:p>
          <a:p>
            <a:r>
              <a:rPr lang="de-DE" sz="5400" dirty="0"/>
              <a:t>Ihr</a:t>
            </a:r>
          </a:p>
          <a:p>
            <a:r>
              <a:rPr lang="de-DE" sz="5400" dirty="0"/>
              <a:t>Sie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245427C9-E919-489C-9531-A7B50CC475CB}"/>
              </a:ext>
            </a:extLst>
          </p:cNvPr>
          <p:cNvSpPr txBox="1">
            <a:spLocks/>
          </p:cNvSpPr>
          <p:nvPr/>
        </p:nvSpPr>
        <p:spPr>
          <a:xfrm>
            <a:off x="4436060" y="2581035"/>
            <a:ext cx="4924562" cy="46935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2202"/>
              </a:lnSpc>
              <a:spcBef>
                <a:spcPts val="0"/>
              </a:spcBef>
              <a:defRPr/>
            </a:pPr>
            <a:r>
              <a:rPr lang="de-DE" sz="8715" dirty="0">
                <a:solidFill>
                  <a:srgbClr val="586D39"/>
                </a:solidFill>
                <a:latin typeface="Gusto"/>
                <a:ea typeface="Gusto"/>
                <a:cs typeface="Gusto"/>
                <a:sym typeface="Gusto"/>
              </a:rPr>
              <a:t>4. Lachen</a:t>
            </a:r>
            <a:br>
              <a:rPr lang="de-DE" sz="8715" dirty="0">
                <a:solidFill>
                  <a:srgbClr val="586D39"/>
                </a:solidFill>
                <a:latin typeface="Gusto"/>
                <a:ea typeface="Gusto"/>
                <a:cs typeface="Gusto"/>
                <a:sym typeface="Gusto"/>
              </a:rPr>
            </a:br>
            <a:r>
              <a:rPr lang="de-DE" sz="8715" dirty="0">
                <a:solidFill>
                  <a:srgbClr val="586D39"/>
                </a:solidFill>
                <a:latin typeface="Gusto"/>
                <a:ea typeface="Gusto"/>
                <a:cs typeface="Gusto"/>
                <a:sym typeface="Gusto"/>
              </a:rPr>
              <a:t>5. Heißen</a:t>
            </a:r>
            <a:br>
              <a:rPr lang="de-DE" sz="8715" dirty="0">
                <a:solidFill>
                  <a:srgbClr val="586D39"/>
                </a:solidFill>
                <a:latin typeface="Gusto"/>
                <a:ea typeface="Gusto"/>
                <a:cs typeface="Gusto"/>
                <a:sym typeface="Gusto"/>
              </a:rPr>
            </a:br>
            <a:r>
              <a:rPr lang="de-DE" sz="8715" dirty="0">
                <a:solidFill>
                  <a:srgbClr val="586D39"/>
                </a:solidFill>
                <a:latin typeface="Gusto"/>
                <a:ea typeface="Gusto"/>
                <a:cs typeface="Gusto"/>
                <a:sym typeface="Gusto"/>
              </a:rPr>
              <a:t>6. Machen</a:t>
            </a:r>
          </a:p>
        </p:txBody>
      </p:sp>
    </p:spTree>
    <p:extLst>
      <p:ext uri="{BB962C8B-B14F-4D97-AF65-F5344CB8AC3E}">
        <p14:creationId xmlns:p14="http://schemas.microsoft.com/office/powerpoint/2010/main" val="4213166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3071594" y="338354"/>
            <a:ext cx="12725400" cy="15645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2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Aussehen: Wer bin ich?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A66BDE-406F-D65F-C7B5-A94CD3064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001790" y="1679926"/>
            <a:ext cx="138272" cy="7691596"/>
          </a:xfrm>
          <a:prstGeom prst="line">
            <a:avLst/>
          </a:prstGeom>
          <a:ln w="1206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D1E88A4-BD0C-7979-E7B6-C3CB5BBAF246}"/>
              </a:ext>
            </a:extLst>
          </p:cNvPr>
          <p:cNvSpPr txBox="1"/>
          <p:nvPr/>
        </p:nvSpPr>
        <p:spPr>
          <a:xfrm>
            <a:off x="728842" y="1657066"/>
            <a:ext cx="79248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de-DE" sz="4000" dirty="0"/>
              <a:t>Ich habe </a:t>
            </a:r>
            <a:r>
              <a:rPr lang="de-DE" sz="4000" b="1" dirty="0"/>
              <a:t>wellige graue Haare </a:t>
            </a:r>
            <a:r>
              <a:rPr lang="de-DE" sz="4000" dirty="0"/>
              <a:t>und </a:t>
            </a:r>
            <a:r>
              <a:rPr lang="de-DE" sz="4000" b="1" dirty="0"/>
              <a:t>braune Augen</a:t>
            </a:r>
          </a:p>
          <a:p>
            <a:pPr marL="742950" indent="-742950">
              <a:buAutoNum type="arabicPeriod"/>
            </a:pPr>
            <a:r>
              <a:rPr lang="de-DE" sz="4000" dirty="0"/>
              <a:t>Ich habe </a:t>
            </a:r>
            <a:r>
              <a:rPr lang="de-DE" sz="4000" b="1" dirty="0"/>
              <a:t>kurze gelbe und schwarze </a:t>
            </a:r>
            <a:r>
              <a:rPr lang="de-DE" sz="4000" dirty="0"/>
              <a:t>Haare und </a:t>
            </a:r>
            <a:r>
              <a:rPr lang="de-DE" sz="4000" b="1" dirty="0"/>
              <a:t>gelbe Augen</a:t>
            </a:r>
          </a:p>
          <a:p>
            <a:pPr marL="742950" indent="-742950">
              <a:buAutoNum type="arabicPeriod"/>
            </a:pPr>
            <a:r>
              <a:rPr lang="de-DE" sz="4000" dirty="0"/>
              <a:t>Ich </a:t>
            </a:r>
            <a:r>
              <a:rPr lang="de-DE" sz="4000" b="1" dirty="0"/>
              <a:t>habe lange braune Haare </a:t>
            </a:r>
            <a:r>
              <a:rPr lang="de-DE" sz="4000" dirty="0"/>
              <a:t>und</a:t>
            </a:r>
            <a:r>
              <a:rPr lang="de-DE" sz="4000" b="1" dirty="0"/>
              <a:t> braune Augen</a:t>
            </a:r>
          </a:p>
          <a:p>
            <a:pPr marL="742950" indent="-742950">
              <a:buAutoNum type="arabicPeriod"/>
            </a:pPr>
            <a:r>
              <a:rPr lang="de-DE" sz="4000" dirty="0"/>
              <a:t>Ich habe </a:t>
            </a:r>
            <a:r>
              <a:rPr lang="de-DE" sz="4000" b="1" dirty="0"/>
              <a:t>kurze blonde Haare </a:t>
            </a:r>
            <a:r>
              <a:rPr lang="de-DE" sz="4000" dirty="0"/>
              <a:t>und </a:t>
            </a:r>
            <a:r>
              <a:rPr lang="de-DE" sz="4000" b="1" dirty="0"/>
              <a:t>blaue Augen</a:t>
            </a:r>
          </a:p>
          <a:p>
            <a:pPr marL="742950" indent="-742950">
              <a:buAutoNum type="arabicPeriod"/>
            </a:pPr>
            <a:r>
              <a:rPr lang="de-DE" sz="4000" dirty="0"/>
              <a:t>Ich habe </a:t>
            </a:r>
            <a:r>
              <a:rPr lang="de-DE" sz="4000" b="1" dirty="0"/>
              <a:t>lockige schwarze Haare </a:t>
            </a:r>
            <a:r>
              <a:rPr lang="de-DE" sz="4000" dirty="0"/>
              <a:t>und </a:t>
            </a:r>
            <a:r>
              <a:rPr lang="de-DE" sz="4000" b="1" dirty="0"/>
              <a:t>blaue Augen </a:t>
            </a:r>
            <a:r>
              <a:rPr lang="de-DE" sz="4000" dirty="0"/>
              <a:t>und grüne Hände</a:t>
            </a:r>
          </a:p>
          <a:p>
            <a:pPr marL="742950" indent="-742950">
              <a:buAutoNum type="arabicPeriod"/>
            </a:pPr>
            <a:r>
              <a:rPr lang="de-DE" sz="4000" dirty="0"/>
              <a:t>Ich </a:t>
            </a:r>
            <a:r>
              <a:rPr lang="de-DE" sz="4000" b="1" dirty="0"/>
              <a:t>habe glatte rote Haare </a:t>
            </a:r>
            <a:r>
              <a:rPr lang="de-DE" sz="4000" dirty="0"/>
              <a:t>und </a:t>
            </a:r>
            <a:r>
              <a:rPr lang="de-DE" sz="4000" b="1" dirty="0"/>
              <a:t>blaue Augen</a:t>
            </a:r>
          </a:p>
          <a:p>
            <a:endParaRPr lang="de-DE" sz="4000" dirty="0"/>
          </a:p>
        </p:txBody>
      </p:sp>
      <p:pic>
        <p:nvPicPr>
          <p:cNvPr id="7" name="Picture 6" descr="Olly the Owl">
            <a:extLst>
              <a:ext uri="{FF2B5EF4-FFF2-40B4-BE49-F238E27FC236}">
                <a16:creationId xmlns:a16="http://schemas.microsoft.com/office/drawing/2014/main" id="{090C538E-DE47-3A1D-5F16-56BC188E2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9276" y="1790700"/>
            <a:ext cx="2931421" cy="293142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6B95203-F750-CF26-7BA2-E420E2632E7D}"/>
              </a:ext>
            </a:extLst>
          </p:cNvPr>
          <p:cNvSpPr txBox="1"/>
          <p:nvPr/>
        </p:nvSpPr>
        <p:spPr>
          <a:xfrm>
            <a:off x="9432947" y="4927395"/>
            <a:ext cx="19832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Olly die Eule</a:t>
            </a:r>
          </a:p>
        </p:txBody>
      </p:sp>
      <p:pic>
        <p:nvPicPr>
          <p:cNvPr id="14" name="Picture 13" descr="A girl with short blonde hair and blue eyes">
            <a:extLst>
              <a:ext uri="{FF2B5EF4-FFF2-40B4-BE49-F238E27FC236}">
                <a16:creationId xmlns:a16="http://schemas.microsoft.com/office/drawing/2014/main" id="{939054ED-337F-D15E-545B-52383A916F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0" r="28908"/>
          <a:stretch>
            <a:fillRect/>
          </a:stretch>
        </p:blipFill>
        <p:spPr>
          <a:xfrm>
            <a:off x="9647275" y="5817599"/>
            <a:ext cx="1983236" cy="295854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AE18A79-5737-8E68-F1EC-82CC57215979}"/>
              </a:ext>
            </a:extLst>
          </p:cNvPr>
          <p:cNvSpPr txBox="1"/>
          <p:nvPr/>
        </p:nvSpPr>
        <p:spPr>
          <a:xfrm>
            <a:off x="9181345" y="8764528"/>
            <a:ext cx="28005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Esther Rosi-Kessel</a:t>
            </a:r>
          </a:p>
        </p:txBody>
      </p:sp>
      <p:pic>
        <p:nvPicPr>
          <p:cNvPr id="15" name="Picture 14" descr="Margaret Strair">
            <a:extLst>
              <a:ext uri="{FF2B5EF4-FFF2-40B4-BE49-F238E27FC236}">
                <a16:creationId xmlns:a16="http://schemas.microsoft.com/office/drawing/2014/main" id="{D5A38B07-A01F-ED83-5A98-52FA83DD78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03027" y="1568533"/>
            <a:ext cx="2945819" cy="294581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41BC9FD-9915-3512-32DB-D9B968100797}"/>
              </a:ext>
            </a:extLst>
          </p:cNvPr>
          <p:cNvSpPr txBox="1"/>
          <p:nvPr/>
        </p:nvSpPr>
        <p:spPr>
          <a:xfrm>
            <a:off x="12754934" y="4652959"/>
            <a:ext cx="2396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Margaret </a:t>
            </a:r>
            <a:r>
              <a:rPr lang="de-DE" sz="2800" dirty="0" err="1"/>
              <a:t>Strair</a:t>
            </a:r>
            <a:endParaRPr lang="de-DE" sz="2800" dirty="0"/>
          </a:p>
        </p:txBody>
      </p:sp>
      <p:pic>
        <p:nvPicPr>
          <p:cNvPr id="16" name="Picture 15" descr="Ludwig van Beethoven - Wikipedia">
            <a:extLst>
              <a:ext uri="{FF2B5EF4-FFF2-40B4-BE49-F238E27FC236}">
                <a16:creationId xmlns:a16="http://schemas.microsoft.com/office/drawing/2014/main" id="{9D327B0E-B9CD-4B26-A3BB-A764B1E7D2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54200" y="5878885"/>
            <a:ext cx="2509536" cy="312123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69A9CF7-126E-6473-7D4B-C64570CAA8EC}"/>
              </a:ext>
            </a:extLst>
          </p:cNvPr>
          <p:cNvSpPr txBox="1"/>
          <p:nvPr/>
        </p:nvSpPr>
        <p:spPr>
          <a:xfrm>
            <a:off x="14231405" y="9026138"/>
            <a:ext cx="34924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/>
              <a:t>Ludwig von Beethoven</a:t>
            </a:r>
          </a:p>
        </p:txBody>
      </p:sp>
      <p:pic>
        <p:nvPicPr>
          <p:cNvPr id="19" name="Picture 18" descr="Schnappi">
            <a:extLst>
              <a:ext uri="{FF2B5EF4-FFF2-40B4-BE49-F238E27FC236}">
                <a16:creationId xmlns:a16="http://schemas.microsoft.com/office/drawing/2014/main" id="{65F24785-957E-1745-00FD-6546B4E1F0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19199" y="5817599"/>
            <a:ext cx="2515806" cy="274090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91BE5ED-D798-F77D-3BCF-743A1BB1869E}"/>
              </a:ext>
            </a:extLst>
          </p:cNvPr>
          <p:cNvSpPr txBox="1"/>
          <p:nvPr/>
        </p:nvSpPr>
        <p:spPr>
          <a:xfrm>
            <a:off x="12161410" y="8417415"/>
            <a:ext cx="19500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800" dirty="0" err="1"/>
              <a:t>Schnappi</a:t>
            </a:r>
            <a:r>
              <a:rPr lang="de-DE" sz="2800" dirty="0"/>
              <a:t> </a:t>
            </a:r>
          </a:p>
          <a:p>
            <a:pPr algn="ctr"/>
            <a:r>
              <a:rPr lang="de-DE" sz="2800" dirty="0"/>
              <a:t>das Krokodil</a:t>
            </a:r>
          </a:p>
        </p:txBody>
      </p:sp>
      <p:pic>
        <p:nvPicPr>
          <p:cNvPr id="24" name="Picture 23" descr="Pippi Longstocking ">
            <a:extLst>
              <a:ext uri="{FF2B5EF4-FFF2-40B4-BE49-F238E27FC236}">
                <a16:creationId xmlns:a16="http://schemas.microsoft.com/office/drawing/2014/main" id="{17678A74-0E90-66FE-F1FC-C0A6284D90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709" r="20961"/>
          <a:stretch>
            <a:fillRect/>
          </a:stretch>
        </p:blipFill>
        <p:spPr>
          <a:xfrm>
            <a:off x="15781754" y="1679926"/>
            <a:ext cx="2400667" cy="294581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8B68E80-6BDA-78BA-3949-287425504A5B}"/>
              </a:ext>
            </a:extLst>
          </p:cNvPr>
          <p:cNvSpPr txBox="1"/>
          <p:nvPr/>
        </p:nvSpPr>
        <p:spPr>
          <a:xfrm>
            <a:off x="15917170" y="4738346"/>
            <a:ext cx="20179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800" dirty="0"/>
              <a:t>Pippi </a:t>
            </a:r>
          </a:p>
          <a:p>
            <a:pPr algn="ctr"/>
            <a:r>
              <a:rPr lang="de-DE" sz="2800" dirty="0"/>
              <a:t>Langstrumpf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-6125137" y="-111120"/>
            <a:ext cx="10975708" cy="10509241"/>
          </a:xfrm>
          <a:custGeom>
            <a:avLst/>
            <a:gdLst/>
            <a:ahLst/>
            <a:cxnLst/>
            <a:rect l="l" t="t" r="r" b="b"/>
            <a:pathLst>
              <a:path w="10975708" h="10509241">
                <a:moveTo>
                  <a:pt x="0" y="0"/>
                </a:moveTo>
                <a:lnTo>
                  <a:pt x="10975708" y="0"/>
                </a:lnTo>
                <a:lnTo>
                  <a:pt x="10975708" y="10509240"/>
                </a:lnTo>
                <a:lnTo>
                  <a:pt x="0" y="105092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 noProof="0" dirty="0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7848600" y="1470412"/>
            <a:ext cx="9638382" cy="21530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1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715" dirty="0">
                <a:solidFill>
                  <a:srgbClr val="586D39"/>
                </a:solidFill>
                <a:latin typeface="Gusto"/>
                <a:ea typeface="Gusto"/>
                <a:cs typeface="Gusto"/>
                <a:sym typeface="Gusto"/>
              </a:rPr>
              <a:t>Das Aussehen: deine </a:t>
            </a:r>
            <a:r>
              <a:rPr kumimoji="0" lang="de-DE" sz="8715" b="0" i="0" u="none" strike="noStrike" kern="1200" cap="none" spc="0" normalizeH="0" baseline="0" noProof="0" dirty="0" err="1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Lieblingscelebrity</a:t>
            </a: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?</a:t>
            </a:r>
          </a:p>
        </p:txBody>
      </p:sp>
      <p:pic>
        <p:nvPicPr>
          <p:cNvPr id="6" name="Picture 5" descr="Amazon.com: Julie Andrews In The Sound Of Music Studio Publicity Portrait  Short Hair 24X36 Classic Hollywood Poster: Posters &amp; Prints">
            <a:extLst>
              <a:ext uri="{FF2B5EF4-FFF2-40B4-BE49-F238E27FC236}">
                <a16:creationId xmlns:a16="http://schemas.microsoft.com/office/drawing/2014/main" id="{281CAED7-4523-7187-6B78-05364B2D2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18" y="1456175"/>
            <a:ext cx="5899719" cy="7374649"/>
          </a:xfrm>
          <a:prstGeom prst="ellipse">
            <a:avLst/>
          </a:prstGeom>
          <a:ln w="57150">
            <a:solidFill>
              <a:schemeClr val="accent3"/>
            </a:solidFill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3E2C6A-0E9B-B3F8-98C7-CF841F73EB91}"/>
              </a:ext>
            </a:extLst>
          </p:cNvPr>
          <p:cNvSpPr txBox="1"/>
          <p:nvPr/>
        </p:nvSpPr>
        <p:spPr>
          <a:xfrm>
            <a:off x="7848600" y="3905508"/>
            <a:ext cx="8636969" cy="4934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844"/>
              </a:lnSpc>
            </a:pPr>
            <a:r>
              <a:rPr lang="de-DE" sz="54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Model: Meine </a:t>
            </a:r>
            <a:r>
              <a:rPr lang="de-DE" sz="5400" dirty="0" err="1">
                <a:solidFill>
                  <a:srgbClr val="586D39"/>
                </a:solidFill>
                <a:ea typeface="Gusto"/>
                <a:cs typeface="Gusto"/>
                <a:sym typeface="Gusto"/>
              </a:rPr>
              <a:t>Lieblingscelebrity</a:t>
            </a:r>
            <a:r>
              <a:rPr lang="de-DE" sz="54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 ist Julie Andrews. Julie Andrews hat kurze glatte blonde haare und blaue Augen</a:t>
            </a:r>
            <a:endParaRPr lang="de-DE" sz="5400" noProof="0" dirty="0">
              <a:solidFill>
                <a:srgbClr val="586D39"/>
              </a:solidFill>
              <a:ea typeface="Gusto"/>
              <a:cs typeface="Gusto"/>
              <a:sym typeface="Gus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119523-9FA6-5618-390C-D7CD20DC2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FCE6E8E2-5154-8913-3278-1926FF3E5C7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652743"/>
            <a:ext cx="9638382" cy="111434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1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Mein Fantasiefreund</a:t>
            </a:r>
          </a:p>
        </p:txBody>
      </p:sp>
      <p:pic>
        <p:nvPicPr>
          <p:cNvPr id="6" name="Picture 5" descr="A butterfly mermaid cat hybrid with green hair and blue eyes">
            <a:extLst>
              <a:ext uri="{FF2B5EF4-FFF2-40B4-BE49-F238E27FC236}">
                <a16:creationId xmlns:a16="http://schemas.microsoft.com/office/drawing/2014/main" id="{77767BA3-8FA0-3021-D78E-82E20B99E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5" t="14814" r="4771" b="13235"/>
          <a:stretch>
            <a:fillRect/>
          </a:stretch>
        </p:blipFill>
        <p:spPr>
          <a:xfrm>
            <a:off x="1826221" y="1562100"/>
            <a:ext cx="14635557" cy="848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37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F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B660B1-EB03-DAA4-67B2-24B10B329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3CFC5E5F-16FE-DB8A-0BBD-0F5C8B13994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2500" y="814635"/>
            <a:ext cx="9638382" cy="21530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1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715" b="0" i="0" u="none" strike="noStrike" kern="1200" cap="none" spc="0" normalizeH="0" baseline="0" noProof="0" dirty="0">
                <a:ln>
                  <a:noFill/>
                </a:ln>
                <a:solidFill>
                  <a:srgbClr val="586D39"/>
                </a:solidFill>
                <a:effectLst/>
                <a:uLnTx/>
                <a:uFillTx/>
                <a:latin typeface="Gusto"/>
                <a:ea typeface="Gusto"/>
                <a:cs typeface="Gusto"/>
                <a:sym typeface="Gusto"/>
              </a:rPr>
              <a:t>Machen Sie Fantasiefreunde!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81A719-8E19-F219-2AFF-1B1BC4CF3B36}"/>
              </a:ext>
            </a:extLst>
          </p:cNvPr>
          <p:cNvSpPr txBox="1"/>
          <p:nvPr/>
        </p:nvSpPr>
        <p:spPr>
          <a:xfrm>
            <a:off x="952500" y="2781300"/>
            <a:ext cx="5181600" cy="7310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de-DE" sz="32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Wie heißt der Fantasiefreund?</a:t>
            </a:r>
          </a:p>
          <a:p>
            <a:pPr algn="l">
              <a:lnSpc>
                <a:spcPct val="150000"/>
              </a:lnSpc>
            </a:pPr>
            <a:r>
              <a:rPr lang="de-DE" sz="32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Welche Farbe hat die Haare/Augen?</a:t>
            </a:r>
          </a:p>
          <a:p>
            <a:pPr algn="l">
              <a:lnSpc>
                <a:spcPct val="150000"/>
              </a:lnSpc>
            </a:pPr>
            <a:r>
              <a:rPr lang="de-DE" sz="32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Woher kommt der Fantasiefreund?</a:t>
            </a:r>
          </a:p>
          <a:p>
            <a:pPr algn="l">
              <a:lnSpc>
                <a:spcPct val="150000"/>
              </a:lnSpc>
            </a:pPr>
            <a:r>
              <a:rPr lang="de-DE" sz="32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Wo wohnt der Fantasiefreund?</a:t>
            </a:r>
          </a:p>
          <a:p>
            <a:pPr algn="l">
              <a:lnSpc>
                <a:spcPct val="150000"/>
              </a:lnSpc>
            </a:pPr>
            <a:r>
              <a:rPr lang="de-DE" sz="32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Was macht der Fantasiefreund glücklich?</a:t>
            </a:r>
          </a:p>
          <a:p>
            <a:pPr algn="l">
              <a:lnSpc>
                <a:spcPct val="150000"/>
              </a:lnSpc>
            </a:pPr>
            <a:r>
              <a:rPr lang="de-DE" sz="3200" dirty="0">
                <a:solidFill>
                  <a:srgbClr val="586D39"/>
                </a:solidFill>
                <a:ea typeface="Gusto"/>
                <a:cs typeface="Gusto"/>
                <a:sym typeface="Gusto"/>
              </a:rPr>
              <a:t>Was macht der Fantasiefreund heute?</a:t>
            </a:r>
            <a:endParaRPr lang="de-DE" sz="4800" dirty="0">
              <a:solidFill>
                <a:srgbClr val="586D39"/>
              </a:solidFill>
              <a:ea typeface="Gusto"/>
              <a:cs typeface="Gusto"/>
              <a:sym typeface="Gust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623913-B530-9E8B-031C-0A080B9DAA9F}"/>
              </a:ext>
            </a:extLst>
          </p:cNvPr>
          <p:cNvSpPr txBox="1"/>
          <p:nvPr/>
        </p:nvSpPr>
        <p:spPr>
          <a:xfrm>
            <a:off x="6134100" y="3154149"/>
            <a:ext cx="39624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Hilfreiche Wörter:</a:t>
            </a:r>
          </a:p>
          <a:p>
            <a:r>
              <a:rPr lang="de-DE" sz="3200" dirty="0"/>
              <a:t>Rot – </a:t>
            </a:r>
            <a:r>
              <a:rPr lang="de-DE" sz="3200" dirty="0" err="1"/>
              <a:t>red</a:t>
            </a:r>
            <a:endParaRPr lang="de-DE" sz="3200" dirty="0"/>
          </a:p>
          <a:p>
            <a:r>
              <a:rPr lang="de-DE" sz="3200" dirty="0"/>
              <a:t>Orange – orange</a:t>
            </a:r>
          </a:p>
          <a:p>
            <a:r>
              <a:rPr lang="de-DE" sz="3200" dirty="0"/>
              <a:t>Gelb – </a:t>
            </a:r>
            <a:r>
              <a:rPr lang="de-DE" sz="3200" dirty="0" err="1"/>
              <a:t>yellow</a:t>
            </a:r>
            <a:endParaRPr lang="de-DE" sz="3200" dirty="0"/>
          </a:p>
          <a:p>
            <a:r>
              <a:rPr lang="de-DE" sz="3200" dirty="0"/>
              <a:t>Grün – </a:t>
            </a:r>
            <a:r>
              <a:rPr lang="de-DE" sz="3200" dirty="0" err="1"/>
              <a:t>green</a:t>
            </a:r>
            <a:endParaRPr lang="de-DE" sz="3200" dirty="0"/>
          </a:p>
          <a:p>
            <a:r>
              <a:rPr lang="de-DE" sz="3200" dirty="0"/>
              <a:t>Blau – </a:t>
            </a:r>
            <a:r>
              <a:rPr lang="de-DE" sz="3200" dirty="0" err="1"/>
              <a:t>blue</a:t>
            </a:r>
            <a:endParaRPr lang="de-DE" sz="3200" dirty="0"/>
          </a:p>
          <a:p>
            <a:r>
              <a:rPr lang="de-DE" sz="3200" dirty="0"/>
              <a:t>Lila – </a:t>
            </a:r>
            <a:r>
              <a:rPr lang="de-DE" sz="3200" dirty="0" err="1"/>
              <a:t>purple</a:t>
            </a:r>
            <a:endParaRPr lang="de-DE" sz="3200" dirty="0"/>
          </a:p>
          <a:p>
            <a:r>
              <a:rPr lang="de-DE" sz="3200" dirty="0"/>
              <a:t>Rosa – pink</a:t>
            </a:r>
          </a:p>
          <a:p>
            <a:r>
              <a:rPr lang="de-DE" sz="3200" dirty="0"/>
              <a:t>Weiß – </a:t>
            </a:r>
            <a:r>
              <a:rPr lang="de-DE" sz="3200" dirty="0" err="1"/>
              <a:t>white</a:t>
            </a:r>
            <a:endParaRPr lang="de-DE" sz="3200" dirty="0"/>
          </a:p>
          <a:p>
            <a:r>
              <a:rPr lang="de-DE" sz="3200" dirty="0"/>
              <a:t>Schwarz – </a:t>
            </a:r>
            <a:r>
              <a:rPr lang="de-DE" sz="3200" dirty="0" err="1"/>
              <a:t>black</a:t>
            </a:r>
            <a:endParaRPr lang="de-DE" sz="3200" dirty="0"/>
          </a:p>
          <a:p>
            <a:r>
              <a:rPr lang="de-DE" sz="3200" dirty="0"/>
              <a:t>Braun – </a:t>
            </a:r>
            <a:r>
              <a:rPr lang="de-DE" sz="3200" dirty="0" err="1"/>
              <a:t>brown</a:t>
            </a:r>
            <a:endParaRPr lang="de-DE" sz="3200" dirty="0"/>
          </a:p>
          <a:p>
            <a:r>
              <a:rPr lang="de-DE" sz="3200" dirty="0"/>
              <a:t>Blond – blond</a:t>
            </a:r>
          </a:p>
          <a:p>
            <a:r>
              <a:rPr lang="de-DE" sz="3200" dirty="0"/>
              <a:t>Glatte Haare – </a:t>
            </a:r>
            <a:r>
              <a:rPr lang="de-DE" sz="3200" dirty="0" err="1"/>
              <a:t>straight</a:t>
            </a:r>
            <a:r>
              <a:rPr lang="de-DE" sz="3200" dirty="0"/>
              <a:t> </a:t>
            </a:r>
            <a:r>
              <a:rPr lang="de-DE" sz="3200" dirty="0" err="1"/>
              <a:t>hair</a:t>
            </a:r>
            <a:endParaRPr lang="de-DE" sz="3200" dirty="0"/>
          </a:p>
          <a:p>
            <a:endParaRPr lang="de-DE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F6F2D-36E0-FFA1-E7C9-A7FDBF3F9534}"/>
              </a:ext>
            </a:extLst>
          </p:cNvPr>
          <p:cNvSpPr txBox="1"/>
          <p:nvPr/>
        </p:nvSpPr>
        <p:spPr>
          <a:xfrm>
            <a:off x="10173618" y="3154149"/>
            <a:ext cx="811438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Wellige Haare – </a:t>
            </a:r>
            <a:r>
              <a:rPr lang="de-DE" sz="3200" dirty="0" err="1"/>
              <a:t>wavy</a:t>
            </a:r>
            <a:r>
              <a:rPr lang="de-DE" sz="3200" dirty="0"/>
              <a:t> </a:t>
            </a:r>
            <a:r>
              <a:rPr lang="de-DE" sz="3200" dirty="0" err="1"/>
              <a:t>hair</a:t>
            </a:r>
            <a:endParaRPr lang="de-DE" sz="3200" dirty="0"/>
          </a:p>
          <a:p>
            <a:r>
              <a:rPr lang="de-DE" sz="3200" dirty="0"/>
              <a:t>Lockige Haare – </a:t>
            </a:r>
            <a:r>
              <a:rPr lang="de-DE" sz="3200" dirty="0" err="1"/>
              <a:t>curly</a:t>
            </a:r>
            <a:r>
              <a:rPr lang="de-DE" sz="3200" dirty="0"/>
              <a:t> </a:t>
            </a:r>
            <a:r>
              <a:rPr lang="de-DE" sz="3200" dirty="0" err="1"/>
              <a:t>hair</a:t>
            </a:r>
            <a:endParaRPr lang="de-DE" sz="3200" dirty="0"/>
          </a:p>
          <a:p>
            <a:r>
              <a:rPr lang="de-DE" sz="3200" dirty="0"/>
              <a:t>Kurze/lange Haare – </a:t>
            </a:r>
            <a:r>
              <a:rPr lang="de-DE" sz="3200" dirty="0" err="1"/>
              <a:t>short</a:t>
            </a:r>
            <a:r>
              <a:rPr lang="de-DE" sz="3200" dirty="0"/>
              <a:t>/</a:t>
            </a:r>
            <a:r>
              <a:rPr lang="de-DE" sz="3200" dirty="0" err="1"/>
              <a:t>long</a:t>
            </a:r>
            <a:r>
              <a:rPr lang="de-DE" sz="3200" dirty="0"/>
              <a:t> </a:t>
            </a:r>
            <a:r>
              <a:rPr lang="de-DE" sz="3200" dirty="0" err="1"/>
              <a:t>hair</a:t>
            </a:r>
            <a:endParaRPr lang="de-DE" sz="3200" dirty="0"/>
          </a:p>
          <a:p>
            <a:r>
              <a:rPr lang="de-DE" sz="3200" dirty="0"/>
              <a:t>Die Natur</a:t>
            </a:r>
          </a:p>
          <a:p>
            <a:r>
              <a:rPr lang="de-DE" sz="3200" dirty="0"/>
              <a:t>Der Campus</a:t>
            </a:r>
          </a:p>
          <a:p>
            <a:r>
              <a:rPr lang="de-DE" sz="3200" dirty="0"/>
              <a:t>Die Musik</a:t>
            </a:r>
          </a:p>
          <a:p>
            <a:r>
              <a:rPr lang="de-DE" sz="3200" dirty="0"/>
              <a:t>Der Kaffee</a:t>
            </a:r>
          </a:p>
          <a:p>
            <a:r>
              <a:rPr lang="de-DE" sz="3200" dirty="0"/>
              <a:t>Der Tee</a:t>
            </a:r>
          </a:p>
          <a:p>
            <a:r>
              <a:rPr lang="de-DE" sz="3200" dirty="0"/>
              <a:t>Der Sommer/Der Winter</a:t>
            </a:r>
          </a:p>
          <a:p>
            <a:r>
              <a:rPr lang="de-DE" sz="3200" dirty="0"/>
              <a:t>Der Hund/Die Katze</a:t>
            </a:r>
          </a:p>
          <a:p>
            <a:r>
              <a:rPr lang="de-DE" sz="3200" b="1" dirty="0"/>
              <a:t>Aktivitäten</a:t>
            </a:r>
            <a:r>
              <a:rPr lang="de-DE" sz="3200" dirty="0"/>
              <a:t>: singen, lachen, Fußball/Tennis/</a:t>
            </a:r>
            <a:r>
              <a:rPr lang="de-DE" sz="3200" dirty="0" err="1"/>
              <a:t>Basketbal</a:t>
            </a:r>
            <a:r>
              <a:rPr lang="de-DE" sz="3200" dirty="0"/>
              <a:t>…. Spielen, Deutsch/Englisch/Mathe/Chemie/Physik… lernen, lesen</a:t>
            </a:r>
          </a:p>
          <a:p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4414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2592</TotalTime>
  <Words>368</Words>
  <Application>Microsoft Macintosh PowerPoint</Application>
  <PresentationFormat>Custom</PresentationFormat>
  <Paragraphs>82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Calibri</vt:lpstr>
      <vt:lpstr>Gusto</vt:lpstr>
      <vt:lpstr>Aptos</vt:lpstr>
      <vt:lpstr>Arial</vt:lpstr>
      <vt:lpstr>Evolve Sans</vt:lpstr>
      <vt:lpstr>Evolve Sans Bold</vt:lpstr>
      <vt:lpstr>Office Theme</vt:lpstr>
      <vt:lpstr>TA Sitzung #2 </vt:lpstr>
      <vt:lpstr>Wie geht’s?</vt:lpstr>
      <vt:lpstr>Simon Sagt!</vt:lpstr>
      <vt:lpstr>Tafelspiel!</vt:lpstr>
      <vt:lpstr>1. Haben 2. Stehen 3. Sein</vt:lpstr>
      <vt:lpstr>Aussehen: Wer bin ich?</vt:lpstr>
      <vt:lpstr>Das Aussehen: deine Lieblingscelebrity?</vt:lpstr>
      <vt:lpstr>Mein Fantasiefreund</vt:lpstr>
      <vt:lpstr>Machen Sie Fantasiefreunde!</vt:lpstr>
      <vt:lpstr>Fragen?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White Modern Aesthetic Presentation</dc:title>
  <cp:lastModifiedBy>Esther Rosi-Kessel</cp:lastModifiedBy>
  <cp:revision>3</cp:revision>
  <dcterms:created xsi:type="dcterms:W3CDTF">2006-08-16T00:00:00Z</dcterms:created>
  <dcterms:modified xsi:type="dcterms:W3CDTF">2026-09-09T11:51:18Z</dcterms:modified>
  <dc:identifier>DAHToU-iYxo</dc:identifier>
</cp:coreProperties>
</file>