
<file path=[Content_Types].xml><?xml version="1.0" encoding="utf-8"?>
<Types xmlns="http://schemas.openxmlformats.org/package/2006/content-types">
  <Default Extension="fntdata" ContentType="application/x-fontdata"/>
  <Default Extension="gif" ContentType="image/gi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Default Extension="xx&amp;_nc_gid=on9hVJ6Oc9iQ4XBJeIzsTQ&amp;_nc_ss=7b2a8&amp;oh=00_AQIGwsFwOhuTOEWsoKaxE3oiaGsxZK8DP_xpihdqRTVxaQ&amp;oe=6A9B2480"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63"/>
  </p:notesMasterIdLst>
  <p:sldIdLst>
    <p:sldId id="519" r:id="rId2"/>
    <p:sldId id="261" r:id="rId3"/>
    <p:sldId id="279" r:id="rId4"/>
    <p:sldId id="421" r:id="rId5"/>
    <p:sldId id="411" r:id="rId6"/>
    <p:sldId id="256" r:id="rId7"/>
    <p:sldId id="420" r:id="rId8"/>
    <p:sldId id="361" r:id="rId9"/>
    <p:sldId id="508" r:id="rId10"/>
    <p:sldId id="509" r:id="rId11"/>
    <p:sldId id="510" r:id="rId12"/>
    <p:sldId id="511" r:id="rId13"/>
    <p:sldId id="512" r:id="rId14"/>
    <p:sldId id="400" r:id="rId15"/>
    <p:sldId id="518" r:id="rId16"/>
    <p:sldId id="520" r:id="rId17"/>
    <p:sldId id="419" r:id="rId18"/>
    <p:sldId id="294" r:id="rId19"/>
    <p:sldId id="295" r:id="rId20"/>
    <p:sldId id="296" r:id="rId21"/>
    <p:sldId id="297" r:id="rId22"/>
    <p:sldId id="300" r:id="rId23"/>
    <p:sldId id="317" r:id="rId24"/>
    <p:sldId id="257" r:id="rId25"/>
    <p:sldId id="394" r:id="rId26"/>
    <p:sldId id="385" r:id="rId27"/>
    <p:sldId id="266" r:id="rId28"/>
    <p:sldId id="312" r:id="rId29"/>
    <p:sldId id="364" r:id="rId30"/>
    <p:sldId id="387" r:id="rId31"/>
    <p:sldId id="369" r:id="rId32"/>
    <p:sldId id="370" r:id="rId33"/>
    <p:sldId id="368" r:id="rId34"/>
    <p:sldId id="405" r:id="rId35"/>
    <p:sldId id="367" r:id="rId36"/>
    <p:sldId id="314" r:id="rId37"/>
    <p:sldId id="371" r:id="rId38"/>
    <p:sldId id="277" r:id="rId39"/>
    <p:sldId id="401" r:id="rId40"/>
    <p:sldId id="282" r:id="rId41"/>
    <p:sldId id="303" r:id="rId42"/>
    <p:sldId id="283" r:id="rId43"/>
    <p:sldId id="299" r:id="rId44"/>
    <p:sldId id="521" r:id="rId45"/>
    <p:sldId id="285" r:id="rId46"/>
    <p:sldId id="304" r:id="rId47"/>
    <p:sldId id="403" r:id="rId48"/>
    <p:sldId id="433" r:id="rId49"/>
    <p:sldId id="404" r:id="rId50"/>
    <p:sldId id="291" r:id="rId51"/>
    <p:sldId id="292" r:id="rId52"/>
    <p:sldId id="293" r:id="rId53"/>
    <p:sldId id="391" r:id="rId54"/>
    <p:sldId id="264" r:id="rId55"/>
    <p:sldId id="388" r:id="rId56"/>
    <p:sldId id="393" r:id="rId57"/>
    <p:sldId id="425" r:id="rId58"/>
    <p:sldId id="429" r:id="rId59"/>
    <p:sldId id="430" r:id="rId60"/>
    <p:sldId id="427" r:id="rId61"/>
    <p:sldId id="428" r:id="rId62"/>
    <p:sldId id="431" r:id="rId63"/>
    <p:sldId id="432" r:id="rId64"/>
    <p:sldId id="392" r:id="rId65"/>
    <p:sldId id="437" r:id="rId66"/>
    <p:sldId id="438" r:id="rId67"/>
    <p:sldId id="522" r:id="rId68"/>
    <p:sldId id="439" r:id="rId69"/>
    <p:sldId id="459" r:id="rId70"/>
    <p:sldId id="350" r:id="rId71"/>
    <p:sldId id="452" r:id="rId72"/>
    <p:sldId id="484" r:id="rId73"/>
    <p:sldId id="268" r:id="rId74"/>
    <p:sldId id="262" r:id="rId75"/>
    <p:sldId id="460" r:id="rId76"/>
    <p:sldId id="440" r:id="rId77"/>
    <p:sldId id="444" r:id="rId78"/>
    <p:sldId id="284" r:id="rId79"/>
    <p:sldId id="486" r:id="rId80"/>
    <p:sldId id="487" r:id="rId81"/>
    <p:sldId id="488" r:id="rId82"/>
    <p:sldId id="489" r:id="rId83"/>
    <p:sldId id="442" r:id="rId84"/>
    <p:sldId id="443" r:id="rId85"/>
    <p:sldId id="445" r:id="rId86"/>
    <p:sldId id="481" r:id="rId87"/>
    <p:sldId id="263" r:id="rId88"/>
    <p:sldId id="313" r:id="rId89"/>
    <p:sldId id="483" r:id="rId90"/>
    <p:sldId id="462" r:id="rId91"/>
    <p:sldId id="269" r:id="rId92"/>
    <p:sldId id="270" r:id="rId93"/>
    <p:sldId id="271" r:id="rId94"/>
    <p:sldId id="491" r:id="rId95"/>
    <p:sldId id="272" r:id="rId96"/>
    <p:sldId id="273" r:id="rId97"/>
    <p:sldId id="461" r:id="rId98"/>
    <p:sldId id="301" r:id="rId99"/>
    <p:sldId id="302" r:id="rId100"/>
    <p:sldId id="298" r:id="rId101"/>
    <p:sldId id="435" r:id="rId102"/>
    <p:sldId id="448" r:id="rId103"/>
    <p:sldId id="449" r:id="rId104"/>
    <p:sldId id="450" r:id="rId105"/>
    <p:sldId id="453" r:id="rId106"/>
    <p:sldId id="454" r:id="rId107"/>
    <p:sldId id="456" r:id="rId108"/>
    <p:sldId id="457" r:id="rId109"/>
    <p:sldId id="436" r:id="rId110"/>
    <p:sldId id="458" r:id="rId111"/>
    <p:sldId id="441" r:id="rId112"/>
    <p:sldId id="286" r:id="rId113"/>
    <p:sldId id="287" r:id="rId114"/>
    <p:sldId id="464" r:id="rId115"/>
    <p:sldId id="465" r:id="rId116"/>
    <p:sldId id="467" r:id="rId117"/>
    <p:sldId id="468" r:id="rId118"/>
    <p:sldId id="469" r:id="rId119"/>
    <p:sldId id="470" r:id="rId120"/>
    <p:sldId id="471" r:id="rId121"/>
    <p:sldId id="472" r:id="rId122"/>
    <p:sldId id="473" r:id="rId123"/>
    <p:sldId id="474" r:id="rId124"/>
    <p:sldId id="475" r:id="rId125"/>
    <p:sldId id="309" r:id="rId126"/>
    <p:sldId id="311" r:id="rId127"/>
    <p:sldId id="476" r:id="rId128"/>
    <p:sldId id="477" r:id="rId129"/>
    <p:sldId id="478" r:id="rId130"/>
    <p:sldId id="479" r:id="rId131"/>
    <p:sldId id="305" r:id="rId132"/>
    <p:sldId id="306" r:id="rId133"/>
    <p:sldId id="307" r:id="rId134"/>
    <p:sldId id="308" r:id="rId135"/>
    <p:sldId id="325" r:id="rId136"/>
    <p:sldId id="326" r:id="rId137"/>
    <p:sldId id="327" r:id="rId138"/>
    <p:sldId id="328" r:id="rId139"/>
    <p:sldId id="329" r:id="rId140"/>
    <p:sldId id="330" r:id="rId141"/>
    <p:sldId id="331" r:id="rId142"/>
    <p:sldId id="332" r:id="rId143"/>
    <p:sldId id="495" r:id="rId144"/>
    <p:sldId id="496" r:id="rId145"/>
    <p:sldId id="497" r:id="rId146"/>
    <p:sldId id="426" r:id="rId147"/>
    <p:sldId id="498" r:id="rId148"/>
    <p:sldId id="395" r:id="rId149"/>
    <p:sldId id="336" r:id="rId150"/>
    <p:sldId id="499" r:id="rId151"/>
    <p:sldId id="500" r:id="rId152"/>
    <p:sldId id="335" r:id="rId153"/>
    <p:sldId id="397" r:id="rId154"/>
    <p:sldId id="383" r:id="rId155"/>
    <p:sldId id="501" r:id="rId156"/>
    <p:sldId id="413" r:id="rId157"/>
    <p:sldId id="503" r:id="rId158"/>
    <p:sldId id="514" r:id="rId159"/>
    <p:sldId id="515" r:id="rId160"/>
    <p:sldId id="516" r:id="rId161"/>
    <p:sldId id="517" r:id="rId162"/>
  </p:sldIdLst>
  <p:sldSz cx="12192000" cy="6858000"/>
  <p:notesSz cx="6858000" cy="9144000"/>
  <p:embeddedFontLst>
    <p:embeddedFont>
      <p:font typeface="Arial Black" panose="020B0604020202020204" pitchFamily="34" charset="0"/>
      <p:bold r:id="rId164"/>
    </p:embeddedFont>
    <p:embeddedFont>
      <p:font typeface="Constantia" panose="02030602050306030303" pitchFamily="18" charset="0"/>
      <p:regular r:id="rId165"/>
      <p:bold r:id="rId166"/>
      <p:italic r:id="rId167"/>
      <p:boldItalic r:id="rId168"/>
    </p:embeddedFont>
    <p:embeddedFont>
      <p:font typeface="Open Sans" panose="020B0606030504020204" pitchFamily="34" charset="0"/>
      <p:regular r:id="rId169"/>
      <p:bold r:id="rId170"/>
      <p:italic r:id="rId171"/>
      <p:boldItalic r:id="rId172"/>
    </p:embeddedFont>
    <p:embeddedFont>
      <p:font typeface="Palatino Linotype" panose="02040502050505030304" pitchFamily="18" charset="0"/>
      <p:regular r:id="rId173"/>
      <p:bold r:id="rId174"/>
      <p:italic r:id="rId175"/>
      <p:boldItalic r:id="rId176"/>
    </p:embeddedFont>
    <p:embeddedFont>
      <p:font typeface="Roboto" panose="02000000000000000000" pitchFamily="2" charset="0"/>
      <p:regular r:id="rId177"/>
      <p:bold r:id="rId178"/>
      <p:italic r:id="rId179"/>
      <p:boldItalic r:id="rId180"/>
    </p:embeddedFont>
    <p:embeddedFont>
      <p:font typeface="Segoe UI" panose="020B0502040204020203" pitchFamily="34" charset="0"/>
      <p:regular r:id="rId181"/>
      <p:bold r:id="rId182"/>
      <p:italic r:id="rId183"/>
      <p:boldItalic r:id="rId184"/>
    </p:embeddedFont>
    <p:embeddedFont>
      <p:font typeface="Segoe UI Historic" panose="020B0502040204020203" pitchFamily="34" charset="0"/>
      <p:regular r:id="rId185"/>
    </p:embeddedFont>
    <p:embeddedFont>
      <p:font typeface="Tahoma" panose="020B0604030504040204" pitchFamily="34" charset="0"/>
      <p:regular r:id="rId186"/>
      <p:bold r:id="rId187"/>
    </p:embeddedFont>
    <p:embeddedFont>
      <p:font typeface="Wingdings 2" pitchFamily="2" charset="2"/>
      <p:regular r:id="rId18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EE3E7"/>
    <a:srgbClr val="B1D2D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E8782C-3F41-3047-BE46-D8F351702561}" v="20" dt="2026-09-09T04:24:21.99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130" autoAdjust="0"/>
    <p:restoredTop sz="91704" autoAdjust="0"/>
  </p:normalViewPr>
  <p:slideViewPr>
    <p:cSldViewPr>
      <p:cViewPr varScale="1">
        <p:scale>
          <a:sx n="96" d="100"/>
          <a:sy n="96" d="100"/>
        </p:scale>
        <p:origin x="176" y="360"/>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10" d="100"/>
        <a:sy n="110" d="100"/>
      </p:scale>
      <p:origin x="0" y="-12032"/>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font" Target="fonts/font7.fntdata"/><Relationship Id="rId191" Type="http://schemas.openxmlformats.org/officeDocument/2006/relationships/theme" Target="theme/theme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font" Target="fonts/font18.fntdata"/><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font" Target="fonts/font8.fntdata"/><Relationship Id="rId192" Type="http://schemas.openxmlformats.org/officeDocument/2006/relationships/tableStyles" Target="tableStyles.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font" Target="fonts/font19.fntdata"/><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font" Target="fonts/font9.fntdata"/><Relationship Id="rId193" Type="http://schemas.microsoft.com/office/2016/11/relationships/changesInfo" Target="changesInfos/changesInfo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font" Target="fonts/font4.fntdata"/><Relationship Id="rId188" Type="http://schemas.openxmlformats.org/officeDocument/2006/relationships/font" Target="fonts/font25.fntdata"/><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font" Target="fonts/font20.fntdata"/><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font" Target="fonts/font15.fntdata"/><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font" Target="fonts/font10.fntdata"/><Relationship Id="rId194" Type="http://schemas.microsoft.com/office/2015/10/relationships/revisionInfo" Target="revisionInfo.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font" Target="fonts/font5.fntdata"/><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notesMaster" Target="notesMasters/notesMaster1.xml"/><Relationship Id="rId184" Type="http://schemas.openxmlformats.org/officeDocument/2006/relationships/font" Target="fonts/font21.fntdata"/><Relationship Id="rId189"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font" Target="fonts/font11.fntdata"/><Relationship Id="rId179" Type="http://schemas.openxmlformats.org/officeDocument/2006/relationships/font" Target="fonts/font16.fntdata"/><Relationship Id="rId190" Type="http://schemas.openxmlformats.org/officeDocument/2006/relationships/viewProps" Target="viewProps.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font" Target="fonts/font1.fntdata"/><Relationship Id="rId169" Type="http://schemas.openxmlformats.org/officeDocument/2006/relationships/font" Target="fonts/font6.fntdata"/><Relationship Id="rId185" Type="http://schemas.openxmlformats.org/officeDocument/2006/relationships/font" Target="fonts/font22.fntdata"/><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font" Target="fonts/font17.fntdata"/><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font" Target="fonts/font12.fntdata"/><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font" Target="fonts/font2.fntdata"/><Relationship Id="rId186" Type="http://schemas.openxmlformats.org/officeDocument/2006/relationships/font" Target="fonts/font23.fntdata"/><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font" Target="fonts/font13.fntdata"/><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font" Target="fonts/font3.fntdata"/><Relationship Id="rId187" Type="http://schemas.openxmlformats.org/officeDocument/2006/relationships/font" Target="fonts/font24.fntdata"/><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font" Target="fonts/font14.fntdata"/><Relationship Id="rId18" Type="http://schemas.openxmlformats.org/officeDocument/2006/relationships/slide" Target="slides/slide17.xml"/><Relationship Id="rId39" Type="http://schemas.openxmlformats.org/officeDocument/2006/relationships/slide" Target="slides/slide38.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Qinna Shen" userId="2c609a1f-aeb9-4e86-8255-e7f6fe933961" providerId="ADAL" clId="{11C568C0-AD65-5DDD-870D-7D0CEA4F8C74}"/>
    <pc:docChg chg="undo redo custSel addSld delSld modSld">
      <pc:chgData name="Qinna Shen" userId="2c609a1f-aeb9-4e86-8255-e7f6fe933961" providerId="ADAL" clId="{11C568C0-AD65-5DDD-870D-7D0CEA4F8C74}" dt="2026-09-09T04:24:21.994" v="1363"/>
      <pc:docMkLst>
        <pc:docMk/>
      </pc:docMkLst>
      <pc:sldChg chg="modSp mod">
        <pc:chgData name="Qinna Shen" userId="2c609a1f-aeb9-4e86-8255-e7f6fe933961" providerId="ADAL" clId="{11C568C0-AD65-5DDD-870D-7D0CEA4F8C74}" dt="2026-08-30T23:58:37.211" v="781" actId="20577"/>
        <pc:sldMkLst>
          <pc:docMk/>
          <pc:sldMk cId="336269935" sldId="256"/>
        </pc:sldMkLst>
        <pc:spChg chg="mod">
          <ac:chgData name="Qinna Shen" userId="2c609a1f-aeb9-4e86-8255-e7f6fe933961" providerId="ADAL" clId="{11C568C0-AD65-5DDD-870D-7D0CEA4F8C74}" dt="2026-08-30T23:58:37.211" v="781" actId="20577"/>
          <ac:spMkLst>
            <pc:docMk/>
            <pc:sldMk cId="336269935" sldId="256"/>
            <ac:spMk id="4" creationId="{F8F649ED-AC4F-E844-8CEE-77CA9BB05A3E}"/>
          </ac:spMkLst>
        </pc:spChg>
      </pc:sldChg>
      <pc:sldChg chg="modSp del mod">
        <pc:chgData name="Qinna Shen" userId="2c609a1f-aeb9-4e86-8255-e7f6fe933961" providerId="ADAL" clId="{11C568C0-AD65-5DDD-870D-7D0CEA4F8C74}" dt="2026-09-09T03:59:12.839" v="1248" actId="2696"/>
        <pc:sldMkLst>
          <pc:docMk/>
          <pc:sldMk cId="3102203125" sldId="259"/>
        </pc:sldMkLst>
        <pc:spChg chg="mod">
          <ac:chgData name="Qinna Shen" userId="2c609a1f-aeb9-4e86-8255-e7f6fe933961" providerId="ADAL" clId="{11C568C0-AD65-5DDD-870D-7D0CEA4F8C74}" dt="2026-09-09T03:58:54.197" v="1247" actId="255"/>
          <ac:spMkLst>
            <pc:docMk/>
            <pc:sldMk cId="3102203125" sldId="259"/>
            <ac:spMk id="6" creationId="{00000000-0000-0000-0000-000000000000}"/>
          </ac:spMkLst>
        </pc:spChg>
        <pc:spChg chg="mod">
          <ac:chgData name="Qinna Shen" userId="2c609a1f-aeb9-4e86-8255-e7f6fe933961" providerId="ADAL" clId="{11C568C0-AD65-5DDD-870D-7D0CEA4F8C74}" dt="2026-09-09T03:58:54.197" v="1247" actId="255"/>
          <ac:spMkLst>
            <pc:docMk/>
            <pc:sldMk cId="3102203125" sldId="259"/>
            <ac:spMk id="36867" creationId="{00000000-0000-0000-0000-000000000000}"/>
          </ac:spMkLst>
        </pc:spChg>
        <pc:graphicFrameChg chg="mod modGraphic">
          <ac:chgData name="Qinna Shen" userId="2c609a1f-aeb9-4e86-8255-e7f6fe933961" providerId="ADAL" clId="{11C568C0-AD65-5DDD-870D-7D0CEA4F8C74}" dt="2026-09-09T03:57:47.484" v="1236" actId="14100"/>
          <ac:graphicFrameMkLst>
            <pc:docMk/>
            <pc:sldMk cId="3102203125" sldId="259"/>
            <ac:graphicFrameMk id="9" creationId="{00000000-0000-0000-0000-000000000000}"/>
          </ac:graphicFrameMkLst>
        </pc:graphicFrameChg>
      </pc:sldChg>
      <pc:sldChg chg="modSp mod">
        <pc:chgData name="Qinna Shen" userId="2c609a1f-aeb9-4e86-8255-e7f6fe933961" providerId="ADAL" clId="{11C568C0-AD65-5DDD-870D-7D0CEA4F8C74}" dt="2026-08-30T23:51:43.909" v="726"/>
        <pc:sldMkLst>
          <pc:docMk/>
          <pc:sldMk cId="2531967755" sldId="261"/>
        </pc:sldMkLst>
        <pc:spChg chg="mod">
          <ac:chgData name="Qinna Shen" userId="2c609a1f-aeb9-4e86-8255-e7f6fe933961" providerId="ADAL" clId="{11C568C0-AD65-5DDD-870D-7D0CEA4F8C74}" dt="2026-08-30T23:51:43.909" v="726"/>
          <ac:spMkLst>
            <pc:docMk/>
            <pc:sldMk cId="2531967755" sldId="261"/>
            <ac:spMk id="8" creationId="{129CD519-5190-A548-8EE4-EB0279AC516A}"/>
          </ac:spMkLst>
        </pc:spChg>
      </pc:sldChg>
      <pc:sldChg chg="addSp delSp modSp del mod">
        <pc:chgData name="Qinna Shen" userId="2c609a1f-aeb9-4e86-8255-e7f6fe933961" providerId="ADAL" clId="{11C568C0-AD65-5DDD-870D-7D0CEA4F8C74}" dt="2026-09-09T04:12:55.368" v="1316" actId="2696"/>
        <pc:sldMkLst>
          <pc:docMk/>
          <pc:sldMk cId="92121653" sldId="262"/>
        </pc:sldMkLst>
        <pc:spChg chg="add del mod">
          <ac:chgData name="Qinna Shen" userId="2c609a1f-aeb9-4e86-8255-e7f6fe933961" providerId="ADAL" clId="{11C568C0-AD65-5DDD-870D-7D0CEA4F8C74}" dt="2026-09-09T04:01:30.665" v="1268" actId="478"/>
          <ac:spMkLst>
            <pc:docMk/>
            <pc:sldMk cId="92121653" sldId="262"/>
            <ac:spMk id="2" creationId="{00000000-0000-0000-0000-000000000000}"/>
          </ac:spMkLst>
        </pc:spChg>
        <pc:spChg chg="add del mod">
          <ac:chgData name="Qinna Shen" userId="2c609a1f-aeb9-4e86-8255-e7f6fe933961" providerId="ADAL" clId="{11C568C0-AD65-5DDD-870D-7D0CEA4F8C74}" dt="2026-09-09T04:00:04.719" v="1251" actId="478"/>
          <ac:spMkLst>
            <pc:docMk/>
            <pc:sldMk cId="92121653" sldId="262"/>
            <ac:spMk id="4" creationId="{CAB25540-98B9-0BB9-6FAA-5760562F9B78}"/>
          </ac:spMkLst>
        </pc:spChg>
        <pc:spChg chg="add del mod">
          <ac:chgData name="Qinna Shen" userId="2c609a1f-aeb9-4e86-8255-e7f6fe933961" providerId="ADAL" clId="{11C568C0-AD65-5DDD-870D-7D0CEA4F8C74}" dt="2026-09-09T04:01:03.185" v="1258" actId="478"/>
          <ac:spMkLst>
            <pc:docMk/>
            <pc:sldMk cId="92121653" sldId="262"/>
            <ac:spMk id="7" creationId="{58D52F5F-D349-C6D5-0471-E6F977FB33AD}"/>
          </ac:spMkLst>
        </pc:spChg>
        <pc:spChg chg="add mod">
          <ac:chgData name="Qinna Shen" userId="2c609a1f-aeb9-4e86-8255-e7f6fe933961" providerId="ADAL" clId="{11C568C0-AD65-5DDD-870D-7D0CEA4F8C74}" dt="2026-09-09T04:01:32.749" v="1269"/>
          <ac:spMkLst>
            <pc:docMk/>
            <pc:sldMk cId="92121653" sldId="262"/>
            <ac:spMk id="9" creationId="{AB7EE9FE-3926-F9D9-6B80-0E0E78B16002}"/>
          </ac:spMkLst>
        </pc:spChg>
        <pc:graphicFrameChg chg="mod modGraphic">
          <ac:chgData name="Qinna Shen" userId="2c609a1f-aeb9-4e86-8255-e7f6fe933961" providerId="ADAL" clId="{11C568C0-AD65-5DDD-870D-7D0CEA4F8C74}" dt="2026-09-09T04:01:26.217" v="1267" actId="14100"/>
          <ac:graphicFrameMkLst>
            <pc:docMk/>
            <pc:sldMk cId="92121653" sldId="262"/>
            <ac:graphicFrameMk id="6" creationId="{00000000-0000-0000-0000-000000000000}"/>
          </ac:graphicFrameMkLst>
        </pc:graphicFrameChg>
      </pc:sldChg>
      <pc:sldChg chg="add">
        <pc:chgData name="Qinna Shen" userId="2c609a1f-aeb9-4e86-8255-e7f6fe933961" providerId="ADAL" clId="{11C568C0-AD65-5DDD-870D-7D0CEA4F8C74}" dt="2026-09-09T04:13:08.579" v="1317"/>
        <pc:sldMkLst>
          <pc:docMk/>
          <pc:sldMk cId="3383961767" sldId="262"/>
        </pc:sldMkLst>
      </pc:sldChg>
      <pc:sldChg chg="add del">
        <pc:chgData name="Qinna Shen" userId="2c609a1f-aeb9-4e86-8255-e7f6fe933961" providerId="ADAL" clId="{11C568C0-AD65-5DDD-870D-7D0CEA4F8C74}" dt="2026-09-09T04:03:20.383" v="1273" actId="2696"/>
        <pc:sldMkLst>
          <pc:docMk/>
          <pc:sldMk cId="0" sldId="265"/>
        </pc:sldMkLst>
      </pc:sldChg>
      <pc:sldChg chg="add del">
        <pc:chgData name="Qinna Shen" userId="2c609a1f-aeb9-4e86-8255-e7f6fe933961" providerId="ADAL" clId="{11C568C0-AD65-5DDD-870D-7D0CEA4F8C74}" dt="2026-09-09T04:03:37.059" v="1275"/>
        <pc:sldMkLst>
          <pc:docMk/>
          <pc:sldMk cId="3654091116" sldId="265"/>
        </pc:sldMkLst>
      </pc:sldChg>
      <pc:sldChg chg="add">
        <pc:chgData name="Qinna Shen" userId="2c609a1f-aeb9-4e86-8255-e7f6fe933961" providerId="ADAL" clId="{11C568C0-AD65-5DDD-870D-7D0CEA4F8C74}" dt="2026-09-09T04:13:08.579" v="1317"/>
        <pc:sldMkLst>
          <pc:docMk/>
          <pc:sldMk cId="1730959258" sldId="268"/>
        </pc:sldMkLst>
      </pc:sldChg>
      <pc:sldChg chg="modSp del mod">
        <pc:chgData name="Qinna Shen" userId="2c609a1f-aeb9-4e86-8255-e7f6fe933961" providerId="ADAL" clId="{11C568C0-AD65-5DDD-870D-7D0CEA4F8C74}" dt="2026-09-09T04:12:55.368" v="1316" actId="2696"/>
        <pc:sldMkLst>
          <pc:docMk/>
          <pc:sldMk cId="3105689448" sldId="268"/>
        </pc:sldMkLst>
        <pc:spChg chg="mod">
          <ac:chgData name="Qinna Shen" userId="2c609a1f-aeb9-4e86-8255-e7f6fe933961" providerId="ADAL" clId="{11C568C0-AD65-5DDD-870D-7D0CEA4F8C74}" dt="2026-09-09T04:11:57.545" v="1304" actId="20577"/>
          <ac:spMkLst>
            <pc:docMk/>
            <pc:sldMk cId="3105689448" sldId="268"/>
            <ac:spMk id="37890" creationId="{00000000-0000-0000-0000-000000000000}"/>
          </ac:spMkLst>
        </pc:spChg>
      </pc:sldChg>
      <pc:sldChg chg="modSp mod">
        <pc:chgData name="Qinna Shen" userId="2c609a1f-aeb9-4e86-8255-e7f6fe933961" providerId="ADAL" clId="{11C568C0-AD65-5DDD-870D-7D0CEA4F8C74}" dt="2026-09-09T04:23:13.636" v="1361" actId="14100"/>
        <pc:sldMkLst>
          <pc:docMk/>
          <pc:sldMk cId="2472385557" sldId="271"/>
        </pc:sldMkLst>
        <pc:spChg chg="mod">
          <ac:chgData name="Qinna Shen" userId="2c609a1f-aeb9-4e86-8255-e7f6fe933961" providerId="ADAL" clId="{11C568C0-AD65-5DDD-870D-7D0CEA4F8C74}" dt="2026-09-09T04:23:13.636" v="1361" actId="14100"/>
          <ac:spMkLst>
            <pc:docMk/>
            <pc:sldMk cId="2472385557" sldId="271"/>
            <ac:spMk id="9" creationId="{00000000-0000-0000-0000-000000000000}"/>
          </ac:spMkLst>
        </pc:spChg>
        <pc:spChg chg="mod">
          <ac:chgData name="Qinna Shen" userId="2c609a1f-aeb9-4e86-8255-e7f6fe933961" providerId="ADAL" clId="{11C568C0-AD65-5DDD-870D-7D0CEA4F8C74}" dt="2026-09-09T04:23:01.253" v="1360" actId="1076"/>
          <ac:spMkLst>
            <pc:docMk/>
            <pc:sldMk cId="2472385557" sldId="271"/>
            <ac:spMk id="6148" creationId="{00000000-0000-0000-0000-000000000000}"/>
          </ac:spMkLst>
        </pc:spChg>
      </pc:sldChg>
      <pc:sldChg chg="modSp mod">
        <pc:chgData name="Qinna Shen" userId="2c609a1f-aeb9-4e86-8255-e7f6fe933961" providerId="ADAL" clId="{11C568C0-AD65-5DDD-870D-7D0CEA4F8C74}" dt="2026-08-30T23:52:33.571" v="731" actId="20577"/>
        <pc:sldMkLst>
          <pc:docMk/>
          <pc:sldMk cId="3239160870" sldId="279"/>
        </pc:sldMkLst>
        <pc:graphicFrameChg chg="modGraphic">
          <ac:chgData name="Qinna Shen" userId="2c609a1f-aeb9-4e86-8255-e7f6fe933961" providerId="ADAL" clId="{11C568C0-AD65-5DDD-870D-7D0CEA4F8C74}" dt="2026-08-30T23:52:33.571" v="731" actId="20577"/>
          <ac:graphicFrameMkLst>
            <pc:docMk/>
            <pc:sldMk cId="3239160870" sldId="279"/>
            <ac:graphicFrameMk id="4" creationId="{5224B6EB-AA45-8C40-9AEB-476AA3D03F24}"/>
          </ac:graphicFrameMkLst>
        </pc:graphicFrameChg>
      </pc:sldChg>
      <pc:sldChg chg="add del">
        <pc:chgData name="Qinna Shen" userId="2c609a1f-aeb9-4e86-8255-e7f6fe933961" providerId="ADAL" clId="{11C568C0-AD65-5DDD-870D-7D0CEA4F8C74}" dt="2026-09-09T04:03:20.383" v="1273" actId="2696"/>
        <pc:sldMkLst>
          <pc:docMk/>
          <pc:sldMk cId="0" sldId="280"/>
        </pc:sldMkLst>
      </pc:sldChg>
      <pc:sldChg chg="add del">
        <pc:chgData name="Qinna Shen" userId="2c609a1f-aeb9-4e86-8255-e7f6fe933961" providerId="ADAL" clId="{11C568C0-AD65-5DDD-870D-7D0CEA4F8C74}" dt="2026-09-09T04:03:37.059" v="1275"/>
        <pc:sldMkLst>
          <pc:docMk/>
          <pc:sldMk cId="2891770207" sldId="280"/>
        </pc:sldMkLst>
      </pc:sldChg>
      <pc:sldChg chg="del">
        <pc:chgData name="Qinna Shen" userId="2c609a1f-aeb9-4e86-8255-e7f6fe933961" providerId="ADAL" clId="{11C568C0-AD65-5DDD-870D-7D0CEA4F8C74}" dt="2026-09-09T04:03:20.383" v="1273" actId="2696"/>
        <pc:sldMkLst>
          <pc:docMk/>
          <pc:sldMk cId="0" sldId="281"/>
        </pc:sldMkLst>
      </pc:sldChg>
      <pc:sldChg chg="add del">
        <pc:chgData name="Qinna Shen" userId="2c609a1f-aeb9-4e86-8255-e7f6fe933961" providerId="ADAL" clId="{11C568C0-AD65-5DDD-870D-7D0CEA4F8C74}" dt="2026-09-09T04:03:37.059" v="1275"/>
        <pc:sldMkLst>
          <pc:docMk/>
          <pc:sldMk cId="802746506" sldId="281"/>
        </pc:sldMkLst>
      </pc:sldChg>
      <pc:sldChg chg="add">
        <pc:chgData name="Qinna Shen" userId="2c609a1f-aeb9-4e86-8255-e7f6fe933961" providerId="ADAL" clId="{11C568C0-AD65-5DDD-870D-7D0CEA4F8C74}" dt="2026-09-02T11:46:57.100" v="1073"/>
        <pc:sldMkLst>
          <pc:docMk/>
          <pc:sldMk cId="4146729424" sldId="282"/>
        </pc:sldMkLst>
      </pc:sldChg>
      <pc:sldChg chg="add">
        <pc:chgData name="Qinna Shen" userId="2c609a1f-aeb9-4e86-8255-e7f6fe933961" providerId="ADAL" clId="{11C568C0-AD65-5DDD-870D-7D0CEA4F8C74}" dt="2026-09-02T11:47:12.481" v="1077"/>
        <pc:sldMkLst>
          <pc:docMk/>
          <pc:sldMk cId="1899887505" sldId="283"/>
        </pc:sldMkLst>
      </pc:sldChg>
      <pc:sldChg chg="del">
        <pc:chgData name="Qinna Shen" userId="2c609a1f-aeb9-4e86-8255-e7f6fe933961" providerId="ADAL" clId="{11C568C0-AD65-5DDD-870D-7D0CEA4F8C74}" dt="2026-09-09T04:21:19.179" v="1355" actId="2696"/>
        <pc:sldMkLst>
          <pc:docMk/>
          <pc:sldMk cId="0" sldId="284"/>
        </pc:sldMkLst>
      </pc:sldChg>
      <pc:sldChg chg="add">
        <pc:chgData name="Qinna Shen" userId="2c609a1f-aeb9-4e86-8255-e7f6fe933961" providerId="ADAL" clId="{11C568C0-AD65-5DDD-870D-7D0CEA4F8C74}" dt="2026-09-09T04:21:28.927" v="1356"/>
        <pc:sldMkLst>
          <pc:docMk/>
          <pc:sldMk cId="2605357595" sldId="284"/>
        </pc:sldMkLst>
      </pc:sldChg>
      <pc:sldChg chg="modSp add mod">
        <pc:chgData name="Qinna Shen" userId="2c609a1f-aeb9-4e86-8255-e7f6fe933961" providerId="ADAL" clId="{11C568C0-AD65-5DDD-870D-7D0CEA4F8C74}" dt="2026-09-02T11:50:46.302" v="1102" actId="115"/>
        <pc:sldMkLst>
          <pc:docMk/>
          <pc:sldMk cId="1901369646" sldId="285"/>
        </pc:sldMkLst>
        <pc:spChg chg="mod">
          <ac:chgData name="Qinna Shen" userId="2c609a1f-aeb9-4e86-8255-e7f6fe933961" providerId="ADAL" clId="{11C568C0-AD65-5DDD-870D-7D0CEA4F8C74}" dt="2026-09-02T11:50:09.319" v="1101" actId="20577"/>
          <ac:spMkLst>
            <pc:docMk/>
            <pc:sldMk cId="1901369646" sldId="285"/>
            <ac:spMk id="6146" creationId="{00000000-0000-0000-0000-000000000000}"/>
          </ac:spMkLst>
        </pc:spChg>
        <pc:graphicFrameChg chg="modGraphic">
          <ac:chgData name="Qinna Shen" userId="2c609a1f-aeb9-4e86-8255-e7f6fe933961" providerId="ADAL" clId="{11C568C0-AD65-5DDD-870D-7D0CEA4F8C74}" dt="2026-09-02T11:50:46.302" v="1102" actId="115"/>
          <ac:graphicFrameMkLst>
            <pc:docMk/>
            <pc:sldMk cId="1901369646" sldId="285"/>
            <ac:graphicFrameMk id="4" creationId="{00000000-0000-0000-0000-000000000000}"/>
          </ac:graphicFrameMkLst>
        </pc:graphicFrameChg>
      </pc:sldChg>
      <pc:sldChg chg="del">
        <pc:chgData name="Qinna Shen" userId="2c609a1f-aeb9-4e86-8255-e7f6fe933961" providerId="ADAL" clId="{11C568C0-AD65-5DDD-870D-7D0CEA4F8C74}" dt="2026-09-09T04:07:27.687" v="1280" actId="2696"/>
        <pc:sldMkLst>
          <pc:docMk/>
          <pc:sldMk cId="931207178" sldId="291"/>
        </pc:sldMkLst>
      </pc:sldChg>
      <pc:sldChg chg="add del">
        <pc:chgData name="Qinna Shen" userId="2c609a1f-aeb9-4e86-8255-e7f6fe933961" providerId="ADAL" clId="{11C568C0-AD65-5DDD-870D-7D0CEA4F8C74}" dt="2026-09-09T04:08:24.655" v="1284"/>
        <pc:sldMkLst>
          <pc:docMk/>
          <pc:sldMk cId="1134726083" sldId="291"/>
        </pc:sldMkLst>
      </pc:sldChg>
      <pc:sldChg chg="add">
        <pc:chgData name="Qinna Shen" userId="2c609a1f-aeb9-4e86-8255-e7f6fe933961" providerId="ADAL" clId="{11C568C0-AD65-5DDD-870D-7D0CEA4F8C74}" dt="2026-09-09T04:08:33.205" v="1285"/>
        <pc:sldMkLst>
          <pc:docMk/>
          <pc:sldMk cId="2439072474" sldId="291"/>
        </pc:sldMkLst>
      </pc:sldChg>
      <pc:sldChg chg="add del">
        <pc:chgData name="Qinna Shen" userId="2c609a1f-aeb9-4e86-8255-e7f6fe933961" providerId="ADAL" clId="{11C568C0-AD65-5DDD-870D-7D0CEA4F8C74}" dt="2026-09-09T04:08:01.110" v="1282" actId="2696"/>
        <pc:sldMkLst>
          <pc:docMk/>
          <pc:sldMk cId="3139187671" sldId="291"/>
        </pc:sldMkLst>
      </pc:sldChg>
      <pc:sldChg chg="add">
        <pc:chgData name="Qinna Shen" userId="2c609a1f-aeb9-4e86-8255-e7f6fe933961" providerId="ADAL" clId="{11C568C0-AD65-5DDD-870D-7D0CEA4F8C74}" dt="2026-09-09T04:08:33.205" v="1285"/>
        <pc:sldMkLst>
          <pc:docMk/>
          <pc:sldMk cId="1334408765" sldId="292"/>
        </pc:sldMkLst>
      </pc:sldChg>
      <pc:sldChg chg="add del">
        <pc:chgData name="Qinna Shen" userId="2c609a1f-aeb9-4e86-8255-e7f6fe933961" providerId="ADAL" clId="{11C568C0-AD65-5DDD-870D-7D0CEA4F8C74}" dt="2026-09-09T04:08:24.655" v="1284"/>
        <pc:sldMkLst>
          <pc:docMk/>
          <pc:sldMk cId="3467735686" sldId="292"/>
        </pc:sldMkLst>
      </pc:sldChg>
      <pc:sldChg chg="add del">
        <pc:chgData name="Qinna Shen" userId="2c609a1f-aeb9-4e86-8255-e7f6fe933961" providerId="ADAL" clId="{11C568C0-AD65-5DDD-870D-7D0CEA4F8C74}" dt="2026-09-09T04:08:01.110" v="1282" actId="2696"/>
        <pc:sldMkLst>
          <pc:docMk/>
          <pc:sldMk cId="3694314707" sldId="292"/>
        </pc:sldMkLst>
      </pc:sldChg>
      <pc:sldChg chg="del">
        <pc:chgData name="Qinna Shen" userId="2c609a1f-aeb9-4e86-8255-e7f6fe933961" providerId="ADAL" clId="{11C568C0-AD65-5DDD-870D-7D0CEA4F8C74}" dt="2026-09-09T04:07:27.687" v="1280" actId="2696"/>
        <pc:sldMkLst>
          <pc:docMk/>
          <pc:sldMk cId="4056916119" sldId="292"/>
        </pc:sldMkLst>
      </pc:sldChg>
      <pc:sldChg chg="add del">
        <pc:chgData name="Qinna Shen" userId="2c609a1f-aeb9-4e86-8255-e7f6fe933961" providerId="ADAL" clId="{11C568C0-AD65-5DDD-870D-7D0CEA4F8C74}" dt="2026-09-09T04:08:01.110" v="1282" actId="2696"/>
        <pc:sldMkLst>
          <pc:docMk/>
          <pc:sldMk cId="95156816" sldId="293"/>
        </pc:sldMkLst>
      </pc:sldChg>
      <pc:sldChg chg="add del">
        <pc:chgData name="Qinna Shen" userId="2c609a1f-aeb9-4e86-8255-e7f6fe933961" providerId="ADAL" clId="{11C568C0-AD65-5DDD-870D-7D0CEA4F8C74}" dt="2026-09-09T04:08:24.655" v="1284"/>
        <pc:sldMkLst>
          <pc:docMk/>
          <pc:sldMk cId="3767493991" sldId="293"/>
        </pc:sldMkLst>
      </pc:sldChg>
      <pc:sldChg chg="del">
        <pc:chgData name="Qinna Shen" userId="2c609a1f-aeb9-4e86-8255-e7f6fe933961" providerId="ADAL" clId="{11C568C0-AD65-5DDD-870D-7D0CEA4F8C74}" dt="2026-09-09T04:07:27.687" v="1280" actId="2696"/>
        <pc:sldMkLst>
          <pc:docMk/>
          <pc:sldMk cId="3803546757" sldId="293"/>
        </pc:sldMkLst>
      </pc:sldChg>
      <pc:sldChg chg="add">
        <pc:chgData name="Qinna Shen" userId="2c609a1f-aeb9-4e86-8255-e7f6fe933961" providerId="ADAL" clId="{11C568C0-AD65-5DDD-870D-7D0CEA4F8C74}" dt="2026-09-09T04:08:33.205" v="1285"/>
        <pc:sldMkLst>
          <pc:docMk/>
          <pc:sldMk cId="3982517879" sldId="293"/>
        </pc:sldMkLst>
      </pc:sldChg>
      <pc:sldChg chg="add">
        <pc:chgData name="Qinna Shen" userId="2c609a1f-aeb9-4e86-8255-e7f6fe933961" providerId="ADAL" clId="{11C568C0-AD65-5DDD-870D-7D0CEA4F8C74}" dt="2026-09-09T04:06:14.089" v="1279"/>
        <pc:sldMkLst>
          <pc:docMk/>
          <pc:sldMk cId="92544962" sldId="294"/>
        </pc:sldMkLst>
      </pc:sldChg>
      <pc:sldChg chg="del">
        <pc:chgData name="Qinna Shen" userId="2c609a1f-aeb9-4e86-8255-e7f6fe933961" providerId="ADAL" clId="{11C568C0-AD65-5DDD-870D-7D0CEA4F8C74}" dt="2026-09-09T04:05:39.986" v="1278" actId="2696"/>
        <pc:sldMkLst>
          <pc:docMk/>
          <pc:sldMk cId="4026320011" sldId="294"/>
        </pc:sldMkLst>
      </pc:sldChg>
      <pc:sldChg chg="del">
        <pc:chgData name="Qinna Shen" userId="2c609a1f-aeb9-4e86-8255-e7f6fe933961" providerId="ADAL" clId="{11C568C0-AD65-5DDD-870D-7D0CEA4F8C74}" dt="2026-09-09T04:05:39.986" v="1278" actId="2696"/>
        <pc:sldMkLst>
          <pc:docMk/>
          <pc:sldMk cId="809167419" sldId="295"/>
        </pc:sldMkLst>
      </pc:sldChg>
      <pc:sldChg chg="add">
        <pc:chgData name="Qinna Shen" userId="2c609a1f-aeb9-4e86-8255-e7f6fe933961" providerId="ADAL" clId="{11C568C0-AD65-5DDD-870D-7D0CEA4F8C74}" dt="2026-09-09T04:06:14.089" v="1279"/>
        <pc:sldMkLst>
          <pc:docMk/>
          <pc:sldMk cId="1591328535" sldId="295"/>
        </pc:sldMkLst>
      </pc:sldChg>
      <pc:sldChg chg="del">
        <pc:chgData name="Qinna Shen" userId="2c609a1f-aeb9-4e86-8255-e7f6fe933961" providerId="ADAL" clId="{11C568C0-AD65-5DDD-870D-7D0CEA4F8C74}" dt="2026-09-09T04:05:39.986" v="1278" actId="2696"/>
        <pc:sldMkLst>
          <pc:docMk/>
          <pc:sldMk cId="994065099" sldId="296"/>
        </pc:sldMkLst>
      </pc:sldChg>
      <pc:sldChg chg="add">
        <pc:chgData name="Qinna Shen" userId="2c609a1f-aeb9-4e86-8255-e7f6fe933961" providerId="ADAL" clId="{11C568C0-AD65-5DDD-870D-7D0CEA4F8C74}" dt="2026-09-09T04:06:14.089" v="1279"/>
        <pc:sldMkLst>
          <pc:docMk/>
          <pc:sldMk cId="3034684819" sldId="296"/>
        </pc:sldMkLst>
      </pc:sldChg>
      <pc:sldChg chg="add">
        <pc:chgData name="Qinna Shen" userId="2c609a1f-aeb9-4e86-8255-e7f6fe933961" providerId="ADAL" clId="{11C568C0-AD65-5DDD-870D-7D0CEA4F8C74}" dt="2026-09-09T04:06:14.089" v="1279"/>
        <pc:sldMkLst>
          <pc:docMk/>
          <pc:sldMk cId="2191138038" sldId="297"/>
        </pc:sldMkLst>
      </pc:sldChg>
      <pc:sldChg chg="del">
        <pc:chgData name="Qinna Shen" userId="2c609a1f-aeb9-4e86-8255-e7f6fe933961" providerId="ADAL" clId="{11C568C0-AD65-5DDD-870D-7D0CEA4F8C74}" dt="2026-09-09T04:05:39.986" v="1278" actId="2696"/>
        <pc:sldMkLst>
          <pc:docMk/>
          <pc:sldMk cId="2698987749" sldId="297"/>
        </pc:sldMkLst>
      </pc:sldChg>
      <pc:sldChg chg="add">
        <pc:chgData name="Qinna Shen" userId="2c609a1f-aeb9-4e86-8255-e7f6fe933961" providerId="ADAL" clId="{11C568C0-AD65-5DDD-870D-7D0CEA4F8C74}" dt="2026-09-02T11:46:43.669" v="1071"/>
        <pc:sldMkLst>
          <pc:docMk/>
          <pc:sldMk cId="3796350653" sldId="299"/>
        </pc:sldMkLst>
      </pc:sldChg>
      <pc:sldChg chg="add">
        <pc:chgData name="Qinna Shen" userId="2c609a1f-aeb9-4e86-8255-e7f6fe933961" providerId="ADAL" clId="{11C568C0-AD65-5DDD-870D-7D0CEA4F8C74}" dt="2026-09-02T11:47:03.416" v="1075"/>
        <pc:sldMkLst>
          <pc:docMk/>
          <pc:sldMk cId="2693086593" sldId="303"/>
        </pc:sldMkLst>
      </pc:sldChg>
      <pc:sldChg chg="modSp add mod">
        <pc:chgData name="Qinna Shen" userId="2c609a1f-aeb9-4e86-8255-e7f6fe933961" providerId="ADAL" clId="{11C568C0-AD65-5DDD-870D-7D0CEA4F8C74}" dt="2026-09-02T11:49:36.303" v="1096" actId="113"/>
        <pc:sldMkLst>
          <pc:docMk/>
          <pc:sldMk cId="1737670689" sldId="304"/>
        </pc:sldMkLst>
        <pc:spChg chg="mod">
          <ac:chgData name="Qinna Shen" userId="2c609a1f-aeb9-4e86-8255-e7f6fe933961" providerId="ADAL" clId="{11C568C0-AD65-5DDD-870D-7D0CEA4F8C74}" dt="2026-09-02T11:49:36.303" v="1096" actId="113"/>
          <ac:spMkLst>
            <pc:docMk/>
            <pc:sldMk cId="1737670689" sldId="304"/>
            <ac:spMk id="2" creationId="{00000000-0000-0000-0000-000000000000}"/>
          </ac:spMkLst>
        </pc:spChg>
        <pc:graphicFrameChg chg="modGraphic">
          <ac:chgData name="Qinna Shen" userId="2c609a1f-aeb9-4e86-8255-e7f6fe933961" providerId="ADAL" clId="{11C568C0-AD65-5DDD-870D-7D0CEA4F8C74}" dt="2026-09-02T11:49:19.461" v="1094" actId="20577"/>
          <ac:graphicFrameMkLst>
            <pc:docMk/>
            <pc:sldMk cId="1737670689" sldId="304"/>
            <ac:graphicFrameMk id="4" creationId="{00000000-0000-0000-0000-000000000000}"/>
          </ac:graphicFrameMkLst>
        </pc:graphicFrameChg>
      </pc:sldChg>
      <pc:sldChg chg="add">
        <pc:chgData name="Qinna Shen" userId="2c609a1f-aeb9-4e86-8255-e7f6fe933961" providerId="ADAL" clId="{11C568C0-AD65-5DDD-870D-7D0CEA4F8C74}" dt="2026-09-09T04:19:46.012" v="1353"/>
        <pc:sldMkLst>
          <pc:docMk/>
          <pc:sldMk cId="0" sldId="350"/>
        </pc:sldMkLst>
      </pc:sldChg>
      <pc:sldChg chg="modSp mod">
        <pc:chgData name="Qinna Shen" userId="2c609a1f-aeb9-4e86-8255-e7f6fe933961" providerId="ADAL" clId="{11C568C0-AD65-5DDD-870D-7D0CEA4F8C74}" dt="2026-08-31T00:14:38.983" v="887" actId="14100"/>
        <pc:sldMkLst>
          <pc:docMk/>
          <pc:sldMk cId="2801057928" sldId="367"/>
        </pc:sldMkLst>
        <pc:spChg chg="mod">
          <ac:chgData name="Qinna Shen" userId="2c609a1f-aeb9-4e86-8255-e7f6fe933961" providerId="ADAL" clId="{11C568C0-AD65-5DDD-870D-7D0CEA4F8C74}" dt="2026-08-31T00:14:38.983" v="887" actId="14100"/>
          <ac:spMkLst>
            <pc:docMk/>
            <pc:sldMk cId="2801057928" sldId="367"/>
            <ac:spMk id="5" creationId="{00000000-0000-0000-0000-000000000000}"/>
          </ac:spMkLst>
        </pc:spChg>
      </pc:sldChg>
      <pc:sldChg chg="add">
        <pc:chgData name="Qinna Shen" userId="2c609a1f-aeb9-4e86-8255-e7f6fe933961" providerId="ADAL" clId="{11C568C0-AD65-5DDD-870D-7D0CEA4F8C74}" dt="2026-08-31T00:18:19.784" v="898"/>
        <pc:sldMkLst>
          <pc:docMk/>
          <pc:sldMk cId="4277197029" sldId="391"/>
        </pc:sldMkLst>
      </pc:sldChg>
      <pc:sldChg chg="add">
        <pc:chgData name="Qinna Shen" userId="2c609a1f-aeb9-4e86-8255-e7f6fe933961" providerId="ADAL" clId="{11C568C0-AD65-5DDD-870D-7D0CEA4F8C74}" dt="2026-08-31T00:18:05.051" v="896"/>
        <pc:sldMkLst>
          <pc:docMk/>
          <pc:sldMk cId="2975505192" sldId="392"/>
        </pc:sldMkLst>
      </pc:sldChg>
      <pc:sldChg chg="addSp delSp modSp mod">
        <pc:chgData name="Qinna Shen" userId="2c609a1f-aeb9-4e86-8255-e7f6fe933961" providerId="ADAL" clId="{11C568C0-AD65-5DDD-870D-7D0CEA4F8C74}" dt="2026-08-31T11:21:40.861" v="954" actId="14100"/>
        <pc:sldMkLst>
          <pc:docMk/>
          <pc:sldMk cId="0" sldId="400"/>
        </pc:sldMkLst>
        <pc:spChg chg="mod">
          <ac:chgData name="Qinna Shen" userId="2c609a1f-aeb9-4e86-8255-e7f6fe933961" providerId="ADAL" clId="{11C568C0-AD65-5DDD-870D-7D0CEA4F8C74}" dt="2026-08-31T11:21:35.547" v="952" actId="14100"/>
          <ac:spMkLst>
            <pc:docMk/>
            <pc:sldMk cId="0" sldId="400"/>
            <ac:spMk id="34818" creationId="{4B42E942-FCB0-EA89-FB9D-D910AFC9E195}"/>
          </ac:spMkLst>
        </pc:spChg>
        <pc:picChg chg="add mod">
          <ac:chgData name="Qinna Shen" userId="2c609a1f-aeb9-4e86-8255-e7f6fe933961" providerId="ADAL" clId="{11C568C0-AD65-5DDD-870D-7D0CEA4F8C74}" dt="2026-08-31T11:21:36.941" v="953" actId="1076"/>
          <ac:picMkLst>
            <pc:docMk/>
            <pc:sldMk cId="0" sldId="400"/>
            <ac:picMk id="2" creationId="{B229E1E6-15BB-E100-67B9-CCA320946B77}"/>
          </ac:picMkLst>
        </pc:picChg>
        <pc:picChg chg="mod">
          <ac:chgData name="Qinna Shen" userId="2c609a1f-aeb9-4e86-8255-e7f6fe933961" providerId="ADAL" clId="{11C568C0-AD65-5DDD-870D-7D0CEA4F8C74}" dt="2026-08-31T11:21:40.861" v="954" actId="14100"/>
          <ac:picMkLst>
            <pc:docMk/>
            <pc:sldMk cId="0" sldId="400"/>
            <ac:picMk id="34820" creationId="{3E075DF2-536C-F978-4345-2F737C1B9822}"/>
          </ac:picMkLst>
        </pc:picChg>
      </pc:sldChg>
      <pc:sldChg chg="add">
        <pc:chgData name="Qinna Shen" userId="2c609a1f-aeb9-4e86-8255-e7f6fe933961" providerId="ADAL" clId="{11C568C0-AD65-5DDD-870D-7D0CEA4F8C74}" dt="2026-09-02T11:45:51.628" v="1069"/>
        <pc:sldMkLst>
          <pc:docMk/>
          <pc:sldMk cId="734940767" sldId="401"/>
        </pc:sldMkLst>
      </pc:sldChg>
      <pc:sldChg chg="modSp mod">
        <pc:chgData name="Qinna Shen" userId="2c609a1f-aeb9-4e86-8255-e7f6fe933961" providerId="ADAL" clId="{11C568C0-AD65-5DDD-870D-7D0CEA4F8C74}" dt="2026-08-28T22:36:01.768" v="721" actId="1076"/>
        <pc:sldMkLst>
          <pc:docMk/>
          <pc:sldMk cId="3207934484" sldId="404"/>
        </pc:sldMkLst>
        <pc:picChg chg="mod">
          <ac:chgData name="Qinna Shen" userId="2c609a1f-aeb9-4e86-8255-e7f6fe933961" providerId="ADAL" clId="{11C568C0-AD65-5DDD-870D-7D0CEA4F8C74}" dt="2026-08-28T22:36:01.768" v="721" actId="1076"/>
          <ac:picMkLst>
            <pc:docMk/>
            <pc:sldMk cId="3207934484" sldId="404"/>
            <ac:picMk id="3" creationId="{6B9E8D5A-4B95-1440-B989-96FE48A6AF4B}"/>
          </ac:picMkLst>
        </pc:picChg>
      </pc:sldChg>
      <pc:sldChg chg="modSp mod">
        <pc:chgData name="Qinna Shen" userId="2c609a1f-aeb9-4e86-8255-e7f6fe933961" providerId="ADAL" clId="{11C568C0-AD65-5DDD-870D-7D0CEA4F8C74}" dt="2026-08-30T23:54:24.306" v="775" actId="20577"/>
        <pc:sldMkLst>
          <pc:docMk/>
          <pc:sldMk cId="2066013931" sldId="411"/>
        </pc:sldMkLst>
        <pc:spChg chg="mod">
          <ac:chgData name="Qinna Shen" userId="2c609a1f-aeb9-4e86-8255-e7f6fe933961" providerId="ADAL" clId="{11C568C0-AD65-5DDD-870D-7D0CEA4F8C74}" dt="2026-08-30T23:54:24.306" v="775" actId="20577"/>
          <ac:spMkLst>
            <pc:docMk/>
            <pc:sldMk cId="2066013931" sldId="411"/>
            <ac:spMk id="3" creationId="{B369DB0B-AFA9-2C48-A1DE-2244A3A43F28}"/>
          </ac:spMkLst>
        </pc:spChg>
      </pc:sldChg>
      <pc:sldChg chg="modSp mod">
        <pc:chgData name="Qinna Shen" userId="2c609a1f-aeb9-4e86-8255-e7f6fe933961" providerId="ADAL" clId="{11C568C0-AD65-5DDD-870D-7D0CEA4F8C74}" dt="2026-08-30T23:53:25.822" v="740" actId="20577"/>
        <pc:sldMkLst>
          <pc:docMk/>
          <pc:sldMk cId="3721892280" sldId="421"/>
        </pc:sldMkLst>
        <pc:spChg chg="mod">
          <ac:chgData name="Qinna Shen" userId="2c609a1f-aeb9-4e86-8255-e7f6fe933961" providerId="ADAL" clId="{11C568C0-AD65-5DDD-870D-7D0CEA4F8C74}" dt="2026-08-30T23:53:25.822" v="740" actId="20577"/>
          <ac:spMkLst>
            <pc:docMk/>
            <pc:sldMk cId="3721892280" sldId="421"/>
            <ac:spMk id="3" creationId="{989111F0-177C-B2A1-03A3-2EBC96308780}"/>
          </ac:spMkLst>
        </pc:spChg>
      </pc:sldChg>
      <pc:sldChg chg="add">
        <pc:chgData name="Qinna Shen" userId="2c609a1f-aeb9-4e86-8255-e7f6fe933961" providerId="ADAL" clId="{11C568C0-AD65-5DDD-870D-7D0CEA4F8C74}" dt="2026-09-02T11:44:52.894" v="1065"/>
        <pc:sldMkLst>
          <pc:docMk/>
          <pc:sldMk cId="1711326442" sldId="429"/>
        </pc:sldMkLst>
      </pc:sldChg>
      <pc:sldChg chg="add">
        <pc:chgData name="Qinna Shen" userId="2c609a1f-aeb9-4e86-8255-e7f6fe933961" providerId="ADAL" clId="{11C568C0-AD65-5DDD-870D-7D0CEA4F8C74}" dt="2026-09-02T11:45:01.840" v="1067"/>
        <pc:sldMkLst>
          <pc:docMk/>
          <pc:sldMk cId="1042229300" sldId="430"/>
        </pc:sldMkLst>
      </pc:sldChg>
      <pc:sldChg chg="add">
        <pc:chgData name="Qinna Shen" userId="2c609a1f-aeb9-4e86-8255-e7f6fe933961" providerId="ADAL" clId="{11C568C0-AD65-5DDD-870D-7D0CEA4F8C74}" dt="2026-09-02T15:13:53.910" v="1117"/>
        <pc:sldMkLst>
          <pc:docMk/>
          <pc:sldMk cId="1221210785" sldId="433"/>
        </pc:sldMkLst>
      </pc:sldChg>
      <pc:sldChg chg="addSp delSp modSp mod">
        <pc:chgData name="Qinna Shen" userId="2c609a1f-aeb9-4e86-8255-e7f6fe933961" providerId="ADAL" clId="{11C568C0-AD65-5DDD-870D-7D0CEA4F8C74}" dt="2026-09-09T04:18:24.212" v="1351" actId="207"/>
        <pc:sldMkLst>
          <pc:docMk/>
          <pc:sldMk cId="1544436906" sldId="438"/>
        </pc:sldMkLst>
        <pc:spChg chg="mod">
          <ac:chgData name="Qinna Shen" userId="2c609a1f-aeb9-4e86-8255-e7f6fe933961" providerId="ADAL" clId="{11C568C0-AD65-5DDD-870D-7D0CEA4F8C74}" dt="2026-09-09T04:16:48.905" v="1341" actId="14100"/>
          <ac:spMkLst>
            <pc:docMk/>
            <pc:sldMk cId="1544436906" sldId="438"/>
            <ac:spMk id="2" creationId="{9E613071-D34F-48FE-A91A-D0B22A6CE0F5}"/>
          </ac:spMkLst>
        </pc:spChg>
        <pc:spChg chg="mod">
          <ac:chgData name="Qinna Shen" userId="2c609a1f-aeb9-4e86-8255-e7f6fe933961" providerId="ADAL" clId="{11C568C0-AD65-5DDD-870D-7D0CEA4F8C74}" dt="2026-09-02T15:25:45.345" v="1223" actId="14100"/>
          <ac:spMkLst>
            <pc:docMk/>
            <pc:sldMk cId="1544436906" sldId="438"/>
            <ac:spMk id="3" creationId="{085F7CD6-537F-43F1-8036-47A496F504D3}"/>
          </ac:spMkLst>
        </pc:spChg>
        <pc:spChg chg="add mod">
          <ac:chgData name="Qinna Shen" userId="2c609a1f-aeb9-4e86-8255-e7f6fe933961" providerId="ADAL" clId="{11C568C0-AD65-5DDD-870D-7D0CEA4F8C74}" dt="2026-09-09T04:18:24.212" v="1351" actId="207"/>
          <ac:spMkLst>
            <pc:docMk/>
            <pc:sldMk cId="1544436906" sldId="438"/>
            <ac:spMk id="7" creationId="{90A4B449-3BE7-6B59-BA06-93F1FC1EB5B8}"/>
          </ac:spMkLst>
        </pc:spChg>
        <pc:picChg chg="add del mod">
          <ac:chgData name="Qinna Shen" userId="2c609a1f-aeb9-4e86-8255-e7f6fe933961" providerId="ADAL" clId="{11C568C0-AD65-5DDD-870D-7D0CEA4F8C74}" dt="2026-09-09T04:16:58.184" v="1342" actId="478"/>
          <ac:picMkLst>
            <pc:docMk/>
            <pc:sldMk cId="1544436906" sldId="438"/>
            <ac:picMk id="5" creationId="{0C92AE5D-071F-5BAE-BF1F-C3B197EDFCD0}"/>
          </ac:picMkLst>
        </pc:picChg>
      </pc:sldChg>
      <pc:sldChg chg="modSp add del mod">
        <pc:chgData name="Qinna Shen" userId="2c609a1f-aeb9-4e86-8255-e7f6fe933961" providerId="ADAL" clId="{11C568C0-AD65-5DDD-870D-7D0CEA4F8C74}" dt="2026-09-09T04:13:21.576" v="1318" actId="2696"/>
        <pc:sldMkLst>
          <pc:docMk/>
          <pc:sldMk cId="488445082" sldId="439"/>
        </pc:sldMkLst>
        <pc:spChg chg="mod">
          <ac:chgData name="Qinna Shen" userId="2c609a1f-aeb9-4e86-8255-e7f6fe933961" providerId="ADAL" clId="{11C568C0-AD65-5DDD-870D-7D0CEA4F8C74}" dt="2026-09-09T04:11:12.961" v="1296" actId="20577"/>
          <ac:spMkLst>
            <pc:docMk/>
            <pc:sldMk cId="488445082" sldId="439"/>
            <ac:spMk id="3" creationId="{085F7CD6-537F-43F1-8036-47A496F504D3}"/>
          </ac:spMkLst>
        </pc:spChg>
      </pc:sldChg>
      <pc:sldChg chg="del">
        <pc:chgData name="Qinna Shen" userId="2c609a1f-aeb9-4e86-8255-e7f6fe933961" providerId="ADAL" clId="{11C568C0-AD65-5DDD-870D-7D0CEA4F8C74}" dt="2026-09-09T04:09:24.441" v="1286" actId="2696"/>
        <pc:sldMkLst>
          <pc:docMk/>
          <pc:sldMk cId="1619466274" sldId="439"/>
        </pc:sldMkLst>
      </pc:sldChg>
      <pc:sldChg chg="add">
        <pc:chgData name="Qinna Shen" userId="2c609a1f-aeb9-4e86-8255-e7f6fe933961" providerId="ADAL" clId="{11C568C0-AD65-5DDD-870D-7D0CEA4F8C74}" dt="2026-09-09T04:13:33.515" v="1319"/>
        <pc:sldMkLst>
          <pc:docMk/>
          <pc:sldMk cId="4078102345" sldId="439"/>
        </pc:sldMkLst>
      </pc:sldChg>
      <pc:sldChg chg="del">
        <pc:chgData name="Qinna Shen" userId="2c609a1f-aeb9-4e86-8255-e7f6fe933961" providerId="ADAL" clId="{11C568C0-AD65-5DDD-870D-7D0CEA4F8C74}" dt="2026-09-09T04:09:24.441" v="1286" actId="2696"/>
        <pc:sldMkLst>
          <pc:docMk/>
          <pc:sldMk cId="103331801" sldId="440"/>
        </pc:sldMkLst>
      </pc:sldChg>
      <pc:sldChg chg="add">
        <pc:chgData name="Qinna Shen" userId="2c609a1f-aeb9-4e86-8255-e7f6fe933961" providerId="ADAL" clId="{11C568C0-AD65-5DDD-870D-7D0CEA4F8C74}" dt="2026-09-09T04:09:41.174" v="1287"/>
        <pc:sldMkLst>
          <pc:docMk/>
          <pc:sldMk cId="590736199" sldId="440"/>
        </pc:sldMkLst>
      </pc:sldChg>
      <pc:sldChg chg="del">
        <pc:chgData name="Qinna Shen" userId="2c609a1f-aeb9-4e86-8255-e7f6fe933961" providerId="ADAL" clId="{11C568C0-AD65-5DDD-870D-7D0CEA4F8C74}" dt="2026-09-09T04:09:24.441" v="1286" actId="2696"/>
        <pc:sldMkLst>
          <pc:docMk/>
          <pc:sldMk cId="2063395037" sldId="442"/>
        </pc:sldMkLst>
      </pc:sldChg>
      <pc:sldChg chg="add">
        <pc:chgData name="Qinna Shen" userId="2c609a1f-aeb9-4e86-8255-e7f6fe933961" providerId="ADAL" clId="{11C568C0-AD65-5DDD-870D-7D0CEA4F8C74}" dt="2026-09-09T04:09:41.174" v="1287"/>
        <pc:sldMkLst>
          <pc:docMk/>
          <pc:sldMk cId="3862146454" sldId="442"/>
        </pc:sldMkLst>
      </pc:sldChg>
      <pc:sldChg chg="add">
        <pc:chgData name="Qinna Shen" userId="2c609a1f-aeb9-4e86-8255-e7f6fe933961" providerId="ADAL" clId="{11C568C0-AD65-5DDD-870D-7D0CEA4F8C74}" dt="2026-09-09T04:10:46.911" v="1293"/>
        <pc:sldMkLst>
          <pc:docMk/>
          <pc:sldMk cId="1204629458" sldId="444"/>
        </pc:sldMkLst>
      </pc:sldChg>
      <pc:sldChg chg="add del">
        <pc:chgData name="Qinna Shen" userId="2c609a1f-aeb9-4e86-8255-e7f6fe933961" providerId="ADAL" clId="{11C568C0-AD65-5DDD-870D-7D0CEA4F8C74}" dt="2026-09-09T04:10:26.674" v="1290" actId="2696"/>
        <pc:sldMkLst>
          <pc:docMk/>
          <pc:sldMk cId="1497189457" sldId="444"/>
        </pc:sldMkLst>
      </pc:sldChg>
      <pc:sldChg chg="del">
        <pc:chgData name="Qinna Shen" userId="2c609a1f-aeb9-4e86-8255-e7f6fe933961" providerId="ADAL" clId="{11C568C0-AD65-5DDD-870D-7D0CEA4F8C74}" dt="2026-09-09T04:10:12.363" v="1288" actId="2696"/>
        <pc:sldMkLst>
          <pc:docMk/>
          <pc:sldMk cId="2398660053" sldId="444"/>
        </pc:sldMkLst>
      </pc:sldChg>
      <pc:sldChg chg="add del">
        <pc:chgData name="Qinna Shen" userId="2c609a1f-aeb9-4e86-8255-e7f6fe933961" providerId="ADAL" clId="{11C568C0-AD65-5DDD-870D-7D0CEA4F8C74}" dt="2026-09-09T04:10:38.335" v="1292" actId="2696"/>
        <pc:sldMkLst>
          <pc:docMk/>
          <pc:sldMk cId="4273489522" sldId="444"/>
        </pc:sldMkLst>
      </pc:sldChg>
      <pc:sldChg chg="add">
        <pc:chgData name="Qinna Shen" userId="2c609a1f-aeb9-4e86-8255-e7f6fe933961" providerId="ADAL" clId="{11C568C0-AD65-5DDD-870D-7D0CEA4F8C74}" dt="2026-09-09T04:22:19.601" v="1358"/>
        <pc:sldMkLst>
          <pc:docMk/>
          <pc:sldMk cId="1085889696" sldId="448"/>
        </pc:sldMkLst>
      </pc:sldChg>
      <pc:sldChg chg="add del">
        <pc:chgData name="Qinna Shen" userId="2c609a1f-aeb9-4e86-8255-e7f6fe933961" providerId="ADAL" clId="{11C568C0-AD65-5DDD-870D-7D0CEA4F8C74}" dt="2026-09-09T04:22:02.539" v="1357" actId="2696"/>
        <pc:sldMkLst>
          <pc:docMk/>
          <pc:sldMk cId="2013720207" sldId="448"/>
        </pc:sldMkLst>
      </pc:sldChg>
      <pc:sldChg chg="del">
        <pc:chgData name="Qinna Shen" userId="2c609a1f-aeb9-4e86-8255-e7f6fe933961" providerId="ADAL" clId="{11C568C0-AD65-5DDD-870D-7D0CEA4F8C74}" dt="2026-09-09T04:09:24.441" v="1286" actId="2696"/>
        <pc:sldMkLst>
          <pc:docMk/>
          <pc:sldMk cId="3089577747" sldId="448"/>
        </pc:sldMkLst>
      </pc:sldChg>
      <pc:sldChg chg="add">
        <pc:chgData name="Qinna Shen" userId="2c609a1f-aeb9-4e86-8255-e7f6fe933961" providerId="ADAL" clId="{11C568C0-AD65-5DDD-870D-7D0CEA4F8C74}" dt="2026-09-09T04:24:21.994" v="1363"/>
        <pc:sldMkLst>
          <pc:docMk/>
          <pc:sldMk cId="337765645" sldId="452"/>
        </pc:sldMkLst>
      </pc:sldChg>
      <pc:sldChg chg="del">
        <pc:chgData name="Qinna Shen" userId="2c609a1f-aeb9-4e86-8255-e7f6fe933961" providerId="ADAL" clId="{11C568C0-AD65-5DDD-870D-7D0CEA4F8C74}" dt="2026-09-09T04:24:05.546" v="1362" actId="2696"/>
        <pc:sldMkLst>
          <pc:docMk/>
          <pc:sldMk cId="3471587979" sldId="452"/>
        </pc:sldMkLst>
      </pc:sldChg>
      <pc:sldChg chg="addSp delSp del mod">
        <pc:chgData name="Qinna Shen" userId="2c609a1f-aeb9-4e86-8255-e7f6fe933961" providerId="ADAL" clId="{11C568C0-AD65-5DDD-870D-7D0CEA4F8C74}" dt="2026-09-09T04:12:55.368" v="1316" actId="2696"/>
        <pc:sldMkLst>
          <pc:docMk/>
          <pc:sldMk cId="3694364697" sldId="459"/>
        </pc:sldMkLst>
        <pc:spChg chg="add del">
          <ac:chgData name="Qinna Shen" userId="2c609a1f-aeb9-4e86-8255-e7f6fe933961" providerId="ADAL" clId="{11C568C0-AD65-5DDD-870D-7D0CEA4F8C74}" dt="2026-09-09T04:00:11.699" v="1253" actId="478"/>
          <ac:spMkLst>
            <pc:docMk/>
            <pc:sldMk cId="3694364697" sldId="459"/>
            <ac:spMk id="2" creationId="{00000000-0000-0000-0000-000000000000}"/>
          </ac:spMkLst>
        </pc:spChg>
      </pc:sldChg>
      <pc:sldChg chg="add">
        <pc:chgData name="Qinna Shen" userId="2c609a1f-aeb9-4e86-8255-e7f6fe933961" providerId="ADAL" clId="{11C568C0-AD65-5DDD-870D-7D0CEA4F8C74}" dt="2026-09-09T04:13:08.579" v="1317"/>
        <pc:sldMkLst>
          <pc:docMk/>
          <pc:sldMk cId="4117238291" sldId="459"/>
        </pc:sldMkLst>
      </pc:sldChg>
      <pc:sldChg chg="modSp del mod">
        <pc:chgData name="Qinna Shen" userId="2c609a1f-aeb9-4e86-8255-e7f6fe933961" providerId="ADAL" clId="{11C568C0-AD65-5DDD-870D-7D0CEA4F8C74}" dt="2026-09-09T04:12:55.368" v="1316" actId="2696"/>
        <pc:sldMkLst>
          <pc:docMk/>
          <pc:sldMk cId="975610871" sldId="460"/>
        </pc:sldMkLst>
        <pc:spChg chg="mod">
          <ac:chgData name="Qinna Shen" userId="2c609a1f-aeb9-4e86-8255-e7f6fe933961" providerId="ADAL" clId="{11C568C0-AD65-5DDD-870D-7D0CEA4F8C74}" dt="2026-09-09T04:01:59.507" v="1270" actId="14100"/>
          <ac:spMkLst>
            <pc:docMk/>
            <pc:sldMk cId="975610871" sldId="460"/>
            <ac:spMk id="5" creationId="{00000000-0000-0000-0000-000000000000}"/>
          </ac:spMkLst>
        </pc:spChg>
      </pc:sldChg>
      <pc:sldChg chg="add">
        <pc:chgData name="Qinna Shen" userId="2c609a1f-aeb9-4e86-8255-e7f6fe933961" providerId="ADAL" clId="{11C568C0-AD65-5DDD-870D-7D0CEA4F8C74}" dt="2026-09-09T04:13:08.579" v="1317"/>
        <pc:sldMkLst>
          <pc:docMk/>
          <pc:sldMk cId="2387517557" sldId="460"/>
        </pc:sldMkLst>
      </pc:sldChg>
      <pc:sldChg chg="del">
        <pc:chgData name="Qinna Shen" userId="2c609a1f-aeb9-4e86-8255-e7f6fe933961" providerId="ADAL" clId="{11C568C0-AD65-5DDD-870D-7D0CEA4F8C74}" dt="2026-09-09T04:04:26.465" v="1276" actId="2696"/>
        <pc:sldMkLst>
          <pc:docMk/>
          <pc:sldMk cId="0" sldId="462"/>
        </pc:sldMkLst>
      </pc:sldChg>
      <pc:sldChg chg="add">
        <pc:chgData name="Qinna Shen" userId="2c609a1f-aeb9-4e86-8255-e7f6fe933961" providerId="ADAL" clId="{11C568C0-AD65-5DDD-870D-7D0CEA4F8C74}" dt="2026-09-09T04:04:31.286" v="1277"/>
        <pc:sldMkLst>
          <pc:docMk/>
          <pc:sldMk cId="3244904162" sldId="462"/>
        </pc:sldMkLst>
      </pc:sldChg>
      <pc:sldChg chg="modSp del mod">
        <pc:chgData name="Qinna Shen" userId="2c609a1f-aeb9-4e86-8255-e7f6fe933961" providerId="ADAL" clId="{11C568C0-AD65-5DDD-870D-7D0CEA4F8C74}" dt="2026-09-09T04:12:55.368" v="1316" actId="2696"/>
        <pc:sldMkLst>
          <pc:docMk/>
          <pc:sldMk cId="1800329773" sldId="484"/>
        </pc:sldMkLst>
        <pc:spChg chg="mod">
          <ac:chgData name="Qinna Shen" userId="2c609a1f-aeb9-4e86-8255-e7f6fe933961" providerId="ADAL" clId="{11C568C0-AD65-5DDD-870D-7D0CEA4F8C74}" dt="2026-09-09T04:12:28.851" v="1315" actId="20577"/>
          <ac:spMkLst>
            <pc:docMk/>
            <pc:sldMk cId="1800329773" sldId="484"/>
            <ac:spMk id="63490" creationId="{42CC179C-25A9-3A0C-C46B-54F86502E2D8}"/>
          </ac:spMkLst>
        </pc:spChg>
      </pc:sldChg>
      <pc:sldChg chg="add">
        <pc:chgData name="Qinna Shen" userId="2c609a1f-aeb9-4e86-8255-e7f6fe933961" providerId="ADAL" clId="{11C568C0-AD65-5DDD-870D-7D0CEA4F8C74}" dt="2026-09-09T04:13:08.579" v="1317"/>
        <pc:sldMkLst>
          <pc:docMk/>
          <pc:sldMk cId="3695800060" sldId="484"/>
        </pc:sldMkLst>
      </pc:sldChg>
      <pc:sldChg chg="del">
        <pc:chgData name="Qinna Shen" userId="2c609a1f-aeb9-4e86-8255-e7f6fe933961" providerId="ADAL" clId="{11C568C0-AD65-5DDD-870D-7D0CEA4F8C74}" dt="2026-09-09T04:03:20.383" v="1273" actId="2696"/>
        <pc:sldMkLst>
          <pc:docMk/>
          <pc:sldMk cId="0" sldId="485"/>
        </pc:sldMkLst>
      </pc:sldChg>
      <pc:sldChg chg="add del">
        <pc:chgData name="Qinna Shen" userId="2c609a1f-aeb9-4e86-8255-e7f6fe933961" providerId="ADAL" clId="{11C568C0-AD65-5DDD-870D-7D0CEA4F8C74}" dt="2026-09-09T04:03:37.059" v="1275"/>
        <pc:sldMkLst>
          <pc:docMk/>
          <pc:sldMk cId="1561563760" sldId="485"/>
        </pc:sldMkLst>
      </pc:sldChg>
      <pc:sldChg chg="del">
        <pc:chgData name="Qinna Shen" userId="2c609a1f-aeb9-4e86-8255-e7f6fe933961" providerId="ADAL" clId="{11C568C0-AD65-5DDD-870D-7D0CEA4F8C74}" dt="2026-09-09T04:21:19.179" v="1355" actId="2696"/>
        <pc:sldMkLst>
          <pc:docMk/>
          <pc:sldMk cId="0" sldId="486"/>
        </pc:sldMkLst>
      </pc:sldChg>
      <pc:sldChg chg="add">
        <pc:chgData name="Qinna Shen" userId="2c609a1f-aeb9-4e86-8255-e7f6fe933961" providerId="ADAL" clId="{11C568C0-AD65-5DDD-870D-7D0CEA4F8C74}" dt="2026-09-09T04:21:28.927" v="1356"/>
        <pc:sldMkLst>
          <pc:docMk/>
          <pc:sldMk cId="1079000806" sldId="486"/>
        </pc:sldMkLst>
      </pc:sldChg>
      <pc:sldChg chg="del">
        <pc:chgData name="Qinna Shen" userId="2c609a1f-aeb9-4e86-8255-e7f6fe933961" providerId="ADAL" clId="{11C568C0-AD65-5DDD-870D-7D0CEA4F8C74}" dt="2026-09-09T04:21:19.179" v="1355" actId="2696"/>
        <pc:sldMkLst>
          <pc:docMk/>
          <pc:sldMk cId="0" sldId="487"/>
        </pc:sldMkLst>
      </pc:sldChg>
      <pc:sldChg chg="add">
        <pc:chgData name="Qinna Shen" userId="2c609a1f-aeb9-4e86-8255-e7f6fe933961" providerId="ADAL" clId="{11C568C0-AD65-5DDD-870D-7D0CEA4F8C74}" dt="2026-09-09T04:21:28.927" v="1356"/>
        <pc:sldMkLst>
          <pc:docMk/>
          <pc:sldMk cId="246995390" sldId="487"/>
        </pc:sldMkLst>
      </pc:sldChg>
      <pc:sldChg chg="del">
        <pc:chgData name="Qinna Shen" userId="2c609a1f-aeb9-4e86-8255-e7f6fe933961" providerId="ADAL" clId="{11C568C0-AD65-5DDD-870D-7D0CEA4F8C74}" dt="2026-09-09T04:21:19.179" v="1355" actId="2696"/>
        <pc:sldMkLst>
          <pc:docMk/>
          <pc:sldMk cId="0" sldId="488"/>
        </pc:sldMkLst>
      </pc:sldChg>
      <pc:sldChg chg="add">
        <pc:chgData name="Qinna Shen" userId="2c609a1f-aeb9-4e86-8255-e7f6fe933961" providerId="ADAL" clId="{11C568C0-AD65-5DDD-870D-7D0CEA4F8C74}" dt="2026-09-09T04:21:28.927" v="1356"/>
        <pc:sldMkLst>
          <pc:docMk/>
          <pc:sldMk cId="1552323494" sldId="488"/>
        </pc:sldMkLst>
      </pc:sldChg>
      <pc:sldChg chg="del">
        <pc:chgData name="Qinna Shen" userId="2c609a1f-aeb9-4e86-8255-e7f6fe933961" providerId="ADAL" clId="{11C568C0-AD65-5DDD-870D-7D0CEA4F8C74}" dt="2026-09-09T04:21:19.179" v="1355" actId="2696"/>
        <pc:sldMkLst>
          <pc:docMk/>
          <pc:sldMk cId="0" sldId="489"/>
        </pc:sldMkLst>
      </pc:sldChg>
      <pc:sldChg chg="add">
        <pc:chgData name="Qinna Shen" userId="2c609a1f-aeb9-4e86-8255-e7f6fe933961" providerId="ADAL" clId="{11C568C0-AD65-5DDD-870D-7D0CEA4F8C74}" dt="2026-09-09T04:21:28.927" v="1356"/>
        <pc:sldMkLst>
          <pc:docMk/>
          <pc:sldMk cId="3455411823" sldId="489"/>
        </pc:sldMkLst>
      </pc:sldChg>
      <pc:sldChg chg="modSp mod">
        <pc:chgData name="Qinna Shen" userId="2c609a1f-aeb9-4e86-8255-e7f6fe933961" providerId="ADAL" clId="{11C568C0-AD65-5DDD-870D-7D0CEA4F8C74}" dt="2026-08-31T00:02:49.231" v="829" actId="20577"/>
        <pc:sldMkLst>
          <pc:docMk/>
          <pc:sldMk cId="0" sldId="508"/>
        </pc:sldMkLst>
        <pc:spChg chg="mod">
          <ac:chgData name="Qinna Shen" userId="2c609a1f-aeb9-4e86-8255-e7f6fe933961" providerId="ADAL" clId="{11C568C0-AD65-5DDD-870D-7D0CEA4F8C74}" dt="2026-08-31T00:02:49.231" v="829" actId="20577"/>
          <ac:spMkLst>
            <pc:docMk/>
            <pc:sldMk cId="0" sldId="508"/>
            <ac:spMk id="3" creationId="{CE25D34A-7979-D236-9F56-1C6C69427C9B}"/>
          </ac:spMkLst>
        </pc:spChg>
      </pc:sldChg>
      <pc:sldChg chg="addSp modSp mod">
        <pc:chgData name="Qinna Shen" userId="2c609a1f-aeb9-4e86-8255-e7f6fe933961" providerId="ADAL" clId="{11C568C0-AD65-5DDD-870D-7D0CEA4F8C74}" dt="2026-08-31T00:06:34.620" v="863" actId="1076"/>
        <pc:sldMkLst>
          <pc:docMk/>
          <pc:sldMk cId="0" sldId="509"/>
        </pc:sldMkLst>
        <pc:spChg chg="mod">
          <ac:chgData name="Qinna Shen" userId="2c609a1f-aeb9-4e86-8255-e7f6fe933961" providerId="ADAL" clId="{11C568C0-AD65-5DDD-870D-7D0CEA4F8C74}" dt="2026-08-31T00:04:57.155" v="837" actId="20577"/>
          <ac:spMkLst>
            <pc:docMk/>
            <pc:sldMk cId="0" sldId="509"/>
            <ac:spMk id="3" creationId="{ED753B1B-B507-F63B-30AE-FCEB53275C5C}"/>
          </ac:spMkLst>
        </pc:spChg>
        <pc:spChg chg="add mod">
          <ac:chgData name="Qinna Shen" userId="2c609a1f-aeb9-4e86-8255-e7f6fe933961" providerId="ADAL" clId="{11C568C0-AD65-5DDD-870D-7D0CEA4F8C74}" dt="2026-08-31T00:06:25.174" v="859" actId="21"/>
          <ac:spMkLst>
            <pc:docMk/>
            <pc:sldMk cId="0" sldId="509"/>
            <ac:spMk id="4" creationId="{FFA85BD3-458B-F989-100E-04125021147B}"/>
          </ac:spMkLst>
        </pc:spChg>
        <pc:spChg chg="mod">
          <ac:chgData name="Qinna Shen" userId="2c609a1f-aeb9-4e86-8255-e7f6fe933961" providerId="ADAL" clId="{11C568C0-AD65-5DDD-870D-7D0CEA4F8C74}" dt="2026-08-31T00:06:27.079" v="861"/>
          <ac:spMkLst>
            <pc:docMk/>
            <pc:sldMk cId="0" sldId="509"/>
            <ac:spMk id="17412" creationId="{5226C718-1274-FCA0-BC4C-B9ECF92E447D}"/>
          </ac:spMkLst>
        </pc:spChg>
        <pc:picChg chg="add mod">
          <ac:chgData name="Qinna Shen" userId="2c609a1f-aeb9-4e86-8255-e7f6fe933961" providerId="ADAL" clId="{11C568C0-AD65-5DDD-870D-7D0CEA4F8C74}" dt="2026-08-31T00:06:34.620" v="863" actId="1076"/>
          <ac:picMkLst>
            <pc:docMk/>
            <pc:sldMk cId="0" sldId="509"/>
            <ac:picMk id="2" creationId="{2E73A04C-5DCC-DD3B-F8F7-A466F131F6E9}"/>
          </ac:picMkLst>
        </pc:picChg>
      </pc:sldChg>
      <pc:sldChg chg="addSp delSp modSp new mod">
        <pc:chgData name="Qinna Shen" userId="2c609a1f-aeb9-4e86-8255-e7f6fe933961" providerId="ADAL" clId="{11C568C0-AD65-5DDD-870D-7D0CEA4F8C74}" dt="2026-08-31T00:09:51.369" v="874" actId="14100"/>
        <pc:sldMkLst>
          <pc:docMk/>
          <pc:sldMk cId="3249005339" sldId="518"/>
        </pc:sldMkLst>
        <pc:picChg chg="add mod">
          <ac:chgData name="Qinna Shen" userId="2c609a1f-aeb9-4e86-8255-e7f6fe933961" providerId="ADAL" clId="{11C568C0-AD65-5DDD-870D-7D0CEA4F8C74}" dt="2026-08-31T00:09:51.369" v="874" actId="14100"/>
          <ac:picMkLst>
            <pc:docMk/>
            <pc:sldMk cId="3249005339" sldId="518"/>
            <ac:picMk id="3" creationId="{03972718-0B9B-AC8A-2FDD-5273EA66B3E7}"/>
          </ac:picMkLst>
        </pc:picChg>
      </pc:sldChg>
      <pc:sldChg chg="add">
        <pc:chgData name="Qinna Shen" userId="2c609a1f-aeb9-4e86-8255-e7f6fe933961" providerId="ADAL" clId="{11C568C0-AD65-5DDD-870D-7D0CEA4F8C74}" dt="2026-08-31T11:20:44.508" v="945"/>
        <pc:sldMkLst>
          <pc:docMk/>
          <pc:sldMk cId="1123188686" sldId="519"/>
        </pc:sldMkLst>
      </pc:sldChg>
      <pc:sldChg chg="addSp modSp new mod modAnim">
        <pc:chgData name="Qinna Shen" userId="2c609a1f-aeb9-4e86-8255-e7f6fe933961" providerId="ADAL" clId="{11C568C0-AD65-5DDD-870D-7D0CEA4F8C74}" dt="2026-08-31T12:58:03.179" v="1063" actId="20577"/>
        <pc:sldMkLst>
          <pc:docMk/>
          <pc:sldMk cId="2254657792" sldId="520"/>
        </pc:sldMkLst>
        <pc:spChg chg="add mod">
          <ac:chgData name="Qinna Shen" userId="2c609a1f-aeb9-4e86-8255-e7f6fe933961" providerId="ADAL" clId="{11C568C0-AD65-5DDD-870D-7D0CEA4F8C74}" dt="2026-08-31T12:58:03.179" v="1063" actId="20577"/>
          <ac:spMkLst>
            <pc:docMk/>
            <pc:sldMk cId="2254657792" sldId="520"/>
            <ac:spMk id="3" creationId="{A3418721-CEF9-C07C-B1A4-E194C3ADE917}"/>
          </ac:spMkLst>
        </pc:spChg>
        <pc:spChg chg="add mod">
          <ac:chgData name="Qinna Shen" userId="2c609a1f-aeb9-4e86-8255-e7f6fe933961" providerId="ADAL" clId="{11C568C0-AD65-5DDD-870D-7D0CEA4F8C74}" dt="2026-08-31T11:31:55.911" v="1058" actId="20577"/>
          <ac:spMkLst>
            <pc:docMk/>
            <pc:sldMk cId="2254657792" sldId="520"/>
            <ac:spMk id="5" creationId="{E0E8821E-953D-1006-046F-572EF30FCEEC}"/>
          </ac:spMkLst>
        </pc:spChg>
      </pc:sldChg>
      <pc:sldChg chg="addSp modSp new mod modAnim">
        <pc:chgData name="Qinna Shen" userId="2c609a1f-aeb9-4e86-8255-e7f6fe933961" providerId="ADAL" clId="{11C568C0-AD65-5DDD-870D-7D0CEA4F8C74}" dt="2026-09-02T11:53:06.060" v="1115"/>
        <pc:sldMkLst>
          <pc:docMk/>
          <pc:sldMk cId="3960037047" sldId="521"/>
        </pc:sldMkLst>
        <pc:picChg chg="add mod">
          <ac:chgData name="Qinna Shen" userId="2c609a1f-aeb9-4e86-8255-e7f6fe933961" providerId="ADAL" clId="{11C568C0-AD65-5DDD-870D-7D0CEA4F8C74}" dt="2026-09-02T11:53:01.903" v="1114" actId="1076"/>
          <ac:picMkLst>
            <pc:docMk/>
            <pc:sldMk cId="3960037047" sldId="521"/>
            <ac:picMk id="2" creationId="{C6278FDF-ACDA-83B5-C709-EA492BB5CA6C}"/>
          </ac:picMkLst>
        </pc:picChg>
        <pc:picChg chg="add mod">
          <ac:chgData name="Qinna Shen" userId="2c609a1f-aeb9-4e86-8255-e7f6fe933961" providerId="ADAL" clId="{11C568C0-AD65-5DDD-870D-7D0CEA4F8C74}" dt="2026-09-02T11:53:00.437" v="1113" actId="1076"/>
          <ac:picMkLst>
            <pc:docMk/>
            <pc:sldMk cId="3960037047" sldId="521"/>
            <ac:picMk id="3" creationId="{C17745DB-52D9-C71A-EB43-9CE508BA3ACF}"/>
          </ac:picMkLst>
        </pc:picChg>
      </pc:sldChg>
      <pc:sldChg chg="add">
        <pc:chgData name="Qinna Shen" userId="2c609a1f-aeb9-4e86-8255-e7f6fe933961" providerId="ADAL" clId="{11C568C0-AD65-5DDD-870D-7D0CEA4F8C74}" dt="2026-09-02T15:24:58.134" v="1123" actId="2890"/>
        <pc:sldMkLst>
          <pc:docMk/>
          <pc:sldMk cId="3155626649" sldId="522"/>
        </pc:sldMkLst>
      </pc:sldChg>
      <pc:sldChg chg="new del">
        <pc:chgData name="Qinna Shen" userId="2c609a1f-aeb9-4e86-8255-e7f6fe933961" providerId="ADAL" clId="{11C568C0-AD65-5DDD-870D-7D0CEA4F8C74}" dt="2026-09-09T04:19:48.161" v="1354" actId="2696"/>
        <pc:sldMkLst>
          <pc:docMk/>
          <pc:sldMk cId="203143860" sldId="52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EBE1696-1FBC-4E14-B043-494BA5874BC7}" type="datetimeFigureOut">
              <a:rPr lang="en-US" smtClean="0"/>
              <a:t>9/8/26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FC1B01-69DA-4E74-8B49-A7192EEA0BAE}" type="slidenum">
              <a:rPr lang="en-US" smtClean="0"/>
              <a:t>‹#›</a:t>
            </a:fld>
            <a:endParaRPr lang="en-US"/>
          </a:p>
        </p:txBody>
      </p:sp>
    </p:spTree>
    <p:extLst>
      <p:ext uri="{BB962C8B-B14F-4D97-AF65-F5344CB8AC3E}">
        <p14:creationId xmlns:p14="http://schemas.microsoft.com/office/powerpoint/2010/main" val="27059210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2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27.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1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1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1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1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1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1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1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140.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141.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1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93A57A-0E22-425D-B669-490883D3822A}" type="slidenum">
              <a:rPr lang="en-US" smtClean="0"/>
              <a:t>23</a:t>
            </a:fld>
            <a:endParaRPr lang="en-US"/>
          </a:p>
        </p:txBody>
      </p:sp>
    </p:spTree>
    <p:extLst>
      <p:ext uri="{BB962C8B-B14F-4D97-AF65-F5344CB8AC3E}">
        <p14:creationId xmlns:p14="http://schemas.microsoft.com/office/powerpoint/2010/main" val="15015588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104</a:t>
            </a:fld>
            <a:endParaRPr lang="en-US"/>
          </a:p>
        </p:txBody>
      </p:sp>
    </p:spTree>
    <p:extLst>
      <p:ext uri="{BB962C8B-B14F-4D97-AF65-F5344CB8AC3E}">
        <p14:creationId xmlns:p14="http://schemas.microsoft.com/office/powerpoint/2010/main" val="12825065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幻灯片图像占位符 1">
            <a:extLst>
              <a:ext uri="{FF2B5EF4-FFF2-40B4-BE49-F238E27FC236}">
                <a16:creationId xmlns:a16="http://schemas.microsoft.com/office/drawing/2014/main" id="{85A50CAF-F35C-2B09-A21C-F45F7096B086}"/>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7411" name="备注占位符 2">
            <a:extLst>
              <a:ext uri="{FF2B5EF4-FFF2-40B4-BE49-F238E27FC236}">
                <a16:creationId xmlns:a16="http://schemas.microsoft.com/office/drawing/2014/main" id="{90F3310E-0301-7607-9BE6-BDA4C0315D4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7412" name="灯片编号占位符 3">
            <a:extLst>
              <a:ext uri="{FF2B5EF4-FFF2-40B4-BE49-F238E27FC236}">
                <a16:creationId xmlns:a16="http://schemas.microsoft.com/office/drawing/2014/main" id="{C79EDB08-9347-57E8-E1DB-28D8B8D940D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0CE7D7B1-DD22-EB4D-B1EE-C895CEDCC390}" type="slidenum">
              <a:rPr lang="zh-CN" altLang="en-US"/>
              <a:pPr/>
              <a:t>114</a:t>
            </a:fld>
            <a:endParaRPr lang="en-US" altLang="zh-CN"/>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幻灯片图像占位符 1">
            <a:extLst>
              <a:ext uri="{FF2B5EF4-FFF2-40B4-BE49-F238E27FC236}">
                <a16:creationId xmlns:a16="http://schemas.microsoft.com/office/drawing/2014/main" id="{8383F3B9-3A6A-20AD-07A6-A567E172C81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9459" name="备注占位符 2">
            <a:extLst>
              <a:ext uri="{FF2B5EF4-FFF2-40B4-BE49-F238E27FC236}">
                <a16:creationId xmlns:a16="http://schemas.microsoft.com/office/drawing/2014/main" id="{FF2537AC-4C83-F060-5892-A31DF71155D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19460" name="灯片编号占位符 3">
            <a:extLst>
              <a:ext uri="{FF2B5EF4-FFF2-40B4-BE49-F238E27FC236}">
                <a16:creationId xmlns:a16="http://schemas.microsoft.com/office/drawing/2014/main" id="{19A49CBE-E335-CE57-5F64-A8AE8EF0A232}"/>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38FCBCD-F3C3-8045-88EC-6B2DCE764DD8}" type="slidenum">
              <a:rPr lang="zh-CN" altLang="en-US"/>
              <a:pPr/>
              <a:t>115</a:t>
            </a:fld>
            <a:endParaRPr lang="en-US" altLang="zh-CN"/>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幻灯片图像占位符 1">
            <a:extLst>
              <a:ext uri="{FF2B5EF4-FFF2-40B4-BE49-F238E27FC236}">
                <a16:creationId xmlns:a16="http://schemas.microsoft.com/office/drawing/2014/main" id="{6B8CC463-8FB3-4916-14A7-2A1284E9059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2531" name="备注占位符 2">
            <a:extLst>
              <a:ext uri="{FF2B5EF4-FFF2-40B4-BE49-F238E27FC236}">
                <a16:creationId xmlns:a16="http://schemas.microsoft.com/office/drawing/2014/main" id="{553AE8A6-AEB1-5663-075C-F697CE38DB3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22532" name="灯片编号占位符 3">
            <a:extLst>
              <a:ext uri="{FF2B5EF4-FFF2-40B4-BE49-F238E27FC236}">
                <a16:creationId xmlns:a16="http://schemas.microsoft.com/office/drawing/2014/main" id="{1BB41E3D-566B-2731-9C5C-14E0078B9C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2D1AA26-2FF5-824F-9CDE-A624365E25B0}" type="slidenum">
              <a:rPr lang="zh-CN" altLang="en-US"/>
              <a:pPr/>
              <a:t>116</a:t>
            </a:fld>
            <a:endParaRPr lang="en-US" altLang="zh-CN"/>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幻灯片图像占位符 1">
            <a:extLst>
              <a:ext uri="{FF2B5EF4-FFF2-40B4-BE49-F238E27FC236}">
                <a16:creationId xmlns:a16="http://schemas.microsoft.com/office/drawing/2014/main" id="{96DFEAE6-55C3-E1C7-17F2-3ECA5F32855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4579" name="备注占位符 2">
            <a:extLst>
              <a:ext uri="{FF2B5EF4-FFF2-40B4-BE49-F238E27FC236}">
                <a16:creationId xmlns:a16="http://schemas.microsoft.com/office/drawing/2014/main" id="{1F3BC626-D1B2-555E-632E-CE63DE5BA9A2}"/>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24580" name="灯片编号占位符 3">
            <a:extLst>
              <a:ext uri="{FF2B5EF4-FFF2-40B4-BE49-F238E27FC236}">
                <a16:creationId xmlns:a16="http://schemas.microsoft.com/office/drawing/2014/main" id="{D34EBFF1-4443-94CA-000F-79EC799C614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8D9BC88-BD7B-9541-95A0-85801EDE5E04}" type="slidenum">
              <a:rPr lang="zh-CN" altLang="en-US"/>
              <a:pPr/>
              <a:t>117</a:t>
            </a:fld>
            <a:endParaRPr lang="en-US" altLang="zh-CN"/>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a:extLst>
              <a:ext uri="{FF2B5EF4-FFF2-40B4-BE49-F238E27FC236}">
                <a16:creationId xmlns:a16="http://schemas.microsoft.com/office/drawing/2014/main" id="{ED6C8F92-1ECB-1EDD-4BCF-5BDD7D5A664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6627" name="备注占位符 2">
            <a:extLst>
              <a:ext uri="{FF2B5EF4-FFF2-40B4-BE49-F238E27FC236}">
                <a16:creationId xmlns:a16="http://schemas.microsoft.com/office/drawing/2014/main" id="{FD970876-CE9A-87C3-C147-01E8DF78DD5E}"/>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a:t>These 7 slides are for students to practice.</a:t>
            </a:r>
          </a:p>
        </p:txBody>
      </p:sp>
      <p:sp>
        <p:nvSpPr>
          <p:cNvPr id="26628" name="灯片编号占位符 3">
            <a:extLst>
              <a:ext uri="{FF2B5EF4-FFF2-40B4-BE49-F238E27FC236}">
                <a16:creationId xmlns:a16="http://schemas.microsoft.com/office/drawing/2014/main" id="{53A3360C-F932-90A7-7DF8-2B8E2ABAC02E}"/>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3E746C1-228F-B146-B9AA-7196747EA49B}" type="slidenum">
              <a:rPr lang="zh-CN" altLang="en-US"/>
              <a:pPr/>
              <a:t>118</a:t>
            </a:fld>
            <a:endParaRPr lang="en-US" altLang="zh-CN"/>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幻灯片图像占位符 1">
            <a:extLst>
              <a:ext uri="{FF2B5EF4-FFF2-40B4-BE49-F238E27FC236}">
                <a16:creationId xmlns:a16="http://schemas.microsoft.com/office/drawing/2014/main" id="{3D479356-DDA3-96E1-CEE3-768FF97E45C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9699" name="备注占位符 2">
            <a:extLst>
              <a:ext uri="{FF2B5EF4-FFF2-40B4-BE49-F238E27FC236}">
                <a16:creationId xmlns:a16="http://schemas.microsoft.com/office/drawing/2014/main" id="{3B597F28-BC85-188A-39FB-8C8933D8ADAF}"/>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29700" name="灯片编号占位符 3">
            <a:extLst>
              <a:ext uri="{FF2B5EF4-FFF2-40B4-BE49-F238E27FC236}">
                <a16:creationId xmlns:a16="http://schemas.microsoft.com/office/drawing/2014/main" id="{0F84594E-67A7-31E9-6F20-631515A84AC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87C7578-C5C8-2E49-88DB-C75F25DA1C81}" type="slidenum">
              <a:rPr lang="zh-CN" altLang="en-US"/>
              <a:pPr/>
              <a:t>120</a:t>
            </a:fld>
            <a:endParaRPr lang="en-US" altLang="zh-CN"/>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幻灯片图像占位符 1">
            <a:extLst>
              <a:ext uri="{FF2B5EF4-FFF2-40B4-BE49-F238E27FC236}">
                <a16:creationId xmlns:a16="http://schemas.microsoft.com/office/drawing/2014/main" id="{E85B2948-A5E7-C58D-CCB8-227B193D874B}"/>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2771" name="备注占位符 2">
            <a:extLst>
              <a:ext uri="{FF2B5EF4-FFF2-40B4-BE49-F238E27FC236}">
                <a16:creationId xmlns:a16="http://schemas.microsoft.com/office/drawing/2014/main" id="{2EF332E0-2B0C-35DA-C471-65064B8CD6B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2772" name="灯片编号占位符 3">
            <a:extLst>
              <a:ext uri="{FF2B5EF4-FFF2-40B4-BE49-F238E27FC236}">
                <a16:creationId xmlns:a16="http://schemas.microsoft.com/office/drawing/2014/main" id="{C4AABF53-0AE5-203F-0507-1B11854A936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DC325F96-A161-0F4A-AB63-BDFBDB934328}" type="slidenum">
              <a:rPr lang="zh-CN" altLang="en-US"/>
              <a:pPr/>
              <a:t>122</a:t>
            </a:fld>
            <a:endParaRPr lang="en-US" altLang="zh-CN"/>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幻灯片图像占位符 1">
            <a:extLst>
              <a:ext uri="{FF2B5EF4-FFF2-40B4-BE49-F238E27FC236}">
                <a16:creationId xmlns:a16="http://schemas.microsoft.com/office/drawing/2014/main" id="{D98CB467-0649-3E72-20B3-15C82A630949}"/>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备注占位符 2">
            <a:extLst>
              <a:ext uri="{FF2B5EF4-FFF2-40B4-BE49-F238E27FC236}">
                <a16:creationId xmlns:a16="http://schemas.microsoft.com/office/drawing/2014/main" id="{B2D3D4C0-9C51-8BD8-0E52-AE8864ED7C8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a:t>Let the students ask each other, then report to class.</a:t>
            </a:r>
          </a:p>
          <a:p>
            <a:pPr eaLnBrk="1" hangingPunct="1">
              <a:spcBef>
                <a:spcPct val="0"/>
              </a:spcBef>
            </a:pPr>
            <a:endParaRPr lang="zh-CN" altLang="en-US"/>
          </a:p>
          <a:p>
            <a:pPr eaLnBrk="1" hangingPunct="1">
              <a:spcBef>
                <a:spcPct val="0"/>
              </a:spcBef>
            </a:pPr>
            <a:r>
              <a:rPr lang="en-US" altLang="zh-CN"/>
              <a:t>Clicking the button will lead back to the first page (Objectives) where you can choose another topic.</a:t>
            </a:r>
          </a:p>
          <a:p>
            <a:pPr eaLnBrk="1" hangingPunct="1">
              <a:spcBef>
                <a:spcPct val="0"/>
              </a:spcBef>
            </a:pPr>
            <a:endParaRPr lang="zh-CN" altLang="en-US"/>
          </a:p>
        </p:txBody>
      </p:sp>
      <p:sp>
        <p:nvSpPr>
          <p:cNvPr id="34820" name="灯片编号占位符 3">
            <a:extLst>
              <a:ext uri="{FF2B5EF4-FFF2-40B4-BE49-F238E27FC236}">
                <a16:creationId xmlns:a16="http://schemas.microsoft.com/office/drawing/2014/main" id="{FEBACD5A-F2A1-DE54-2140-AA822204F51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A0E21A-134C-B047-B6C9-A4D1CB10E142}" type="slidenum">
              <a:rPr lang="zh-CN" altLang="en-US"/>
              <a:pPr/>
              <a:t>123</a:t>
            </a:fld>
            <a:endParaRPr lang="en-US" altLang="zh-CN"/>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幻灯片图像占位符 1">
            <a:extLst>
              <a:ext uri="{FF2B5EF4-FFF2-40B4-BE49-F238E27FC236}">
                <a16:creationId xmlns:a16="http://schemas.microsoft.com/office/drawing/2014/main" id="{FFE980AB-F673-EDD2-82A8-E5A9707923D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备注占位符 2">
            <a:extLst>
              <a:ext uri="{FF2B5EF4-FFF2-40B4-BE49-F238E27FC236}">
                <a16:creationId xmlns:a16="http://schemas.microsoft.com/office/drawing/2014/main" id="{D54D7C01-CECE-B7D4-C870-25FEE9762249}"/>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36868" name="灯片编号占位符 3">
            <a:extLst>
              <a:ext uri="{FF2B5EF4-FFF2-40B4-BE49-F238E27FC236}">
                <a16:creationId xmlns:a16="http://schemas.microsoft.com/office/drawing/2014/main" id="{4881B893-E352-1BC8-3A09-D58302D7FB28}"/>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640B5F8-921B-3040-B0E6-3DFE3C8AA834}" type="slidenum">
              <a:rPr lang="zh-CN" altLang="en-US"/>
              <a:pPr/>
              <a:t>124</a:t>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Ost </a:t>
            </a:r>
            <a:r>
              <a:rPr lang="en-US" dirty="0" err="1"/>
              <a:t>oder</a:t>
            </a:r>
            <a:r>
              <a:rPr lang="en-US" dirty="0"/>
              <a:t> Welt</a:t>
            </a:r>
          </a:p>
          <a:p>
            <a:r>
              <a:rPr lang="en-US" dirty="0" err="1"/>
              <a:t>Brandenburger</a:t>
            </a:r>
            <a:r>
              <a:rPr lang="en-US" dirty="0"/>
              <a:t> Tor- </a:t>
            </a:r>
            <a:r>
              <a:rPr lang="en-US" dirty="0" err="1"/>
              <a:t>ist</a:t>
            </a:r>
            <a:r>
              <a:rPr lang="en-US" dirty="0"/>
              <a:t> das Ost </a:t>
            </a:r>
            <a:r>
              <a:rPr lang="en-US" dirty="0" err="1"/>
              <a:t>oder</a:t>
            </a:r>
            <a:r>
              <a:rPr lang="en-US" dirty="0"/>
              <a:t> Welt?</a:t>
            </a:r>
          </a:p>
        </p:txBody>
      </p:sp>
      <p:sp>
        <p:nvSpPr>
          <p:cNvPr id="4" name="Slide Number Placeholder 3"/>
          <p:cNvSpPr>
            <a:spLocks noGrp="1"/>
          </p:cNvSpPr>
          <p:nvPr>
            <p:ph type="sldNum" sz="quarter" idx="5"/>
          </p:nvPr>
        </p:nvSpPr>
        <p:spPr/>
        <p:txBody>
          <a:bodyPr/>
          <a:lstStyle/>
          <a:p>
            <a:fld id="{13D683CB-37F2-6C4E-B053-E8ADD776CF2D}" type="slidenum">
              <a:rPr lang="en-US" smtClean="0"/>
              <a:t>27</a:t>
            </a:fld>
            <a:endParaRPr lang="en-US"/>
          </a:p>
        </p:txBody>
      </p:sp>
    </p:spTree>
    <p:extLst>
      <p:ext uri="{BB962C8B-B14F-4D97-AF65-F5344CB8AC3E}">
        <p14:creationId xmlns:p14="http://schemas.microsoft.com/office/powerpoint/2010/main" val="54085682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幻灯片图像占位符 1">
            <a:extLst>
              <a:ext uri="{FF2B5EF4-FFF2-40B4-BE49-F238E27FC236}">
                <a16:creationId xmlns:a16="http://schemas.microsoft.com/office/drawing/2014/main" id="{DA685E7C-F933-A1E0-484C-F3CD658340A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备注占位符 2">
            <a:extLst>
              <a:ext uri="{FF2B5EF4-FFF2-40B4-BE49-F238E27FC236}">
                <a16:creationId xmlns:a16="http://schemas.microsoft.com/office/drawing/2014/main" id="{59E084D7-B887-1E85-6C2A-CEF00B5D4A3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0964" name="灯片编号占位符 3">
            <a:extLst>
              <a:ext uri="{FF2B5EF4-FFF2-40B4-BE49-F238E27FC236}">
                <a16:creationId xmlns:a16="http://schemas.microsoft.com/office/drawing/2014/main" id="{852C011C-F7AE-9DE0-54E1-6806B746452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6B2511A-477D-064E-B92E-ECE2287182EB}" type="slidenum">
              <a:rPr lang="zh-CN" altLang="en-US"/>
              <a:pPr/>
              <a:t>127</a:t>
            </a:fld>
            <a:endParaRPr lang="en-US" altLang="zh-CN"/>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幻灯片图像占位符 1">
            <a:extLst>
              <a:ext uri="{FF2B5EF4-FFF2-40B4-BE49-F238E27FC236}">
                <a16:creationId xmlns:a16="http://schemas.microsoft.com/office/drawing/2014/main" id="{E946CFB7-ECB1-CCA5-1F21-E7CDA012E160}"/>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备注占位符 2">
            <a:extLst>
              <a:ext uri="{FF2B5EF4-FFF2-40B4-BE49-F238E27FC236}">
                <a16:creationId xmlns:a16="http://schemas.microsoft.com/office/drawing/2014/main" id="{B6117034-AB7E-50AD-A431-4B1D797DDE9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a:t>These 7 slides are for students to practice.</a:t>
            </a:r>
          </a:p>
        </p:txBody>
      </p:sp>
      <p:sp>
        <p:nvSpPr>
          <p:cNvPr id="44036" name="灯片编号占位符 3">
            <a:extLst>
              <a:ext uri="{FF2B5EF4-FFF2-40B4-BE49-F238E27FC236}">
                <a16:creationId xmlns:a16="http://schemas.microsoft.com/office/drawing/2014/main" id="{C78B59DA-DBBF-CFE1-40A6-CB61619174D6}"/>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DB47A04-FB33-8141-9EEF-441BA4EB16F2}" type="slidenum">
              <a:rPr lang="zh-CN" altLang="en-US"/>
              <a:pPr/>
              <a:t>129</a:t>
            </a:fld>
            <a:endParaRPr lang="en-US" altLang="zh-CN"/>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幻灯片图像占位符 1">
            <a:extLst>
              <a:ext uri="{FF2B5EF4-FFF2-40B4-BE49-F238E27FC236}">
                <a16:creationId xmlns:a16="http://schemas.microsoft.com/office/drawing/2014/main" id="{24B8DDD7-6C41-F061-1CC0-A44AC1349097}"/>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备注占位符 2">
            <a:extLst>
              <a:ext uri="{FF2B5EF4-FFF2-40B4-BE49-F238E27FC236}">
                <a16:creationId xmlns:a16="http://schemas.microsoft.com/office/drawing/2014/main" id="{F491E7FA-C390-1130-4977-6DC32D9B609A}"/>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6084" name="灯片编号占位符 3">
            <a:extLst>
              <a:ext uri="{FF2B5EF4-FFF2-40B4-BE49-F238E27FC236}">
                <a16:creationId xmlns:a16="http://schemas.microsoft.com/office/drawing/2014/main" id="{7AB0EDA5-7AA6-79B1-891E-CAD26FD36499}"/>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87CCB392-3D3A-3A40-A850-D6CC2EA4F92E}" type="slidenum">
              <a:rPr lang="zh-CN" altLang="en-US"/>
              <a:pPr/>
              <a:t>130</a:t>
            </a:fld>
            <a:endParaRPr lang="en-US" altLang="zh-CN"/>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幻灯片图像占位符 1">
            <a:extLst>
              <a:ext uri="{FF2B5EF4-FFF2-40B4-BE49-F238E27FC236}">
                <a16:creationId xmlns:a16="http://schemas.microsoft.com/office/drawing/2014/main" id="{116BEF7D-442D-9E4C-CD18-D84228A7801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备注占位符 2">
            <a:extLst>
              <a:ext uri="{FF2B5EF4-FFF2-40B4-BE49-F238E27FC236}">
                <a16:creationId xmlns:a16="http://schemas.microsoft.com/office/drawing/2014/main" id="{B52D5C6E-F639-7A74-23E8-D76356CDD351}"/>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48132" name="灯片编号占位符 3">
            <a:extLst>
              <a:ext uri="{FF2B5EF4-FFF2-40B4-BE49-F238E27FC236}">
                <a16:creationId xmlns:a16="http://schemas.microsoft.com/office/drawing/2014/main" id="{653E99A9-4954-CBFE-EC2A-4DD38EC73F1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F169B8-400E-5F4C-91B0-EDD2EAF83BFE}" type="slidenum">
              <a:rPr lang="zh-CN" altLang="en-US"/>
              <a:pPr/>
              <a:t>131</a:t>
            </a:fld>
            <a:endParaRPr lang="en-US" altLang="zh-CN"/>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幻灯片图像占位符 1">
            <a:extLst>
              <a:ext uri="{FF2B5EF4-FFF2-40B4-BE49-F238E27FC236}">
                <a16:creationId xmlns:a16="http://schemas.microsoft.com/office/drawing/2014/main" id="{79B467EE-9CCE-45BA-EAEA-443053DE02A4}"/>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备注占位符 2">
            <a:extLst>
              <a:ext uri="{FF2B5EF4-FFF2-40B4-BE49-F238E27FC236}">
                <a16:creationId xmlns:a16="http://schemas.microsoft.com/office/drawing/2014/main" id="{02D8B2CF-A07C-C2F8-A6B5-5A13343B2F3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a:t>Let the students ask each other, then report to class.</a:t>
            </a:r>
          </a:p>
          <a:p>
            <a:pPr eaLnBrk="1" hangingPunct="1">
              <a:spcBef>
                <a:spcPct val="0"/>
              </a:spcBef>
            </a:pPr>
            <a:endParaRPr lang="zh-CN" altLang="en-US"/>
          </a:p>
          <a:p>
            <a:pPr eaLnBrk="1" hangingPunct="1">
              <a:spcBef>
                <a:spcPct val="0"/>
              </a:spcBef>
            </a:pPr>
            <a:r>
              <a:rPr lang="en-US" altLang="zh-CN"/>
              <a:t>Clicking the button will lead back to the first page (Objectives) where you can choose another topic.</a:t>
            </a:r>
          </a:p>
          <a:p>
            <a:pPr eaLnBrk="1" hangingPunct="1">
              <a:spcBef>
                <a:spcPct val="0"/>
              </a:spcBef>
            </a:pPr>
            <a:endParaRPr lang="zh-CN" altLang="en-US"/>
          </a:p>
        </p:txBody>
      </p:sp>
      <p:sp>
        <p:nvSpPr>
          <p:cNvPr id="50180" name="灯片编号占位符 3">
            <a:extLst>
              <a:ext uri="{FF2B5EF4-FFF2-40B4-BE49-F238E27FC236}">
                <a16:creationId xmlns:a16="http://schemas.microsoft.com/office/drawing/2014/main" id="{1A5EF2D8-B83A-4717-DA1F-80E774F5435A}"/>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34510BA3-6842-734D-B118-CDC4ECDCB305}" type="slidenum">
              <a:rPr lang="zh-CN" altLang="en-US"/>
              <a:pPr/>
              <a:t>132</a:t>
            </a:fld>
            <a:endParaRPr lang="en-US" altLang="zh-CN"/>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幻灯片图像占位符 1">
            <a:extLst>
              <a:ext uri="{FF2B5EF4-FFF2-40B4-BE49-F238E27FC236}">
                <a16:creationId xmlns:a16="http://schemas.microsoft.com/office/drawing/2014/main" id="{776987BF-9366-5658-DD44-790ED5E1042C}"/>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备注占位符 2">
            <a:extLst>
              <a:ext uri="{FF2B5EF4-FFF2-40B4-BE49-F238E27FC236}">
                <a16:creationId xmlns:a16="http://schemas.microsoft.com/office/drawing/2014/main" id="{1F0AA369-22D4-3A0C-5CB9-E361E901A65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CN" altLang="en-US"/>
          </a:p>
        </p:txBody>
      </p:sp>
      <p:sp>
        <p:nvSpPr>
          <p:cNvPr id="52228" name="灯片编号占位符 3">
            <a:extLst>
              <a:ext uri="{FF2B5EF4-FFF2-40B4-BE49-F238E27FC236}">
                <a16:creationId xmlns:a16="http://schemas.microsoft.com/office/drawing/2014/main" id="{A15FC2E7-252B-E1A1-08F5-F8F47EA88845}"/>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F0BD2A3F-FE02-8D44-B48E-D87E56E57940}" type="slidenum">
              <a:rPr lang="zh-CN" altLang="en-US"/>
              <a:pPr/>
              <a:t>133</a:t>
            </a:fld>
            <a:endParaRPr lang="en-US" altLang="zh-CN"/>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幻灯片图像占位符 1">
            <a:extLst>
              <a:ext uri="{FF2B5EF4-FFF2-40B4-BE49-F238E27FC236}">
                <a16:creationId xmlns:a16="http://schemas.microsoft.com/office/drawing/2014/main" id="{0C0BD14F-3A22-836D-A3F8-243E74C0B75E}"/>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4275" name="备注占位符 2">
            <a:extLst>
              <a:ext uri="{FF2B5EF4-FFF2-40B4-BE49-F238E27FC236}">
                <a16:creationId xmlns:a16="http://schemas.microsoft.com/office/drawing/2014/main" id="{15C59EB0-82BB-BECF-FC0B-6341BFBD19B5}"/>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r>
              <a:rPr lang="en-US" altLang="zh-CN"/>
              <a:t>Let the students ask each other, then report to class.</a:t>
            </a:r>
          </a:p>
          <a:p>
            <a:pPr eaLnBrk="1" hangingPunct="1">
              <a:spcBef>
                <a:spcPct val="0"/>
              </a:spcBef>
            </a:pPr>
            <a:endParaRPr lang="zh-CN" altLang="en-US"/>
          </a:p>
          <a:p>
            <a:pPr eaLnBrk="1" hangingPunct="1">
              <a:spcBef>
                <a:spcPct val="0"/>
              </a:spcBef>
            </a:pPr>
            <a:r>
              <a:rPr lang="en-US" altLang="zh-CN"/>
              <a:t>Clicking the button will lead back to the first page (Objectives) where you can choose another topic.</a:t>
            </a:r>
          </a:p>
          <a:p>
            <a:pPr eaLnBrk="1" hangingPunct="1">
              <a:spcBef>
                <a:spcPct val="0"/>
              </a:spcBef>
            </a:pPr>
            <a:endParaRPr lang="zh-CN" altLang="en-US"/>
          </a:p>
        </p:txBody>
      </p:sp>
      <p:sp>
        <p:nvSpPr>
          <p:cNvPr id="54276" name="灯片编号占位符 3">
            <a:extLst>
              <a:ext uri="{FF2B5EF4-FFF2-40B4-BE49-F238E27FC236}">
                <a16:creationId xmlns:a16="http://schemas.microsoft.com/office/drawing/2014/main" id="{FE0D9311-5DF2-55F8-24DD-879A4E18B27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8F7E86A-4063-6F4D-8D8B-A5AA0A3A76B8}" type="slidenum">
              <a:rPr lang="zh-CN" altLang="en-US"/>
              <a:pPr/>
              <a:t>134</a:t>
            </a:fld>
            <a:endParaRPr lang="en-US" altLang="zh-CN"/>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135</a:t>
            </a:fld>
            <a:endParaRPr lang="en-US"/>
          </a:p>
        </p:txBody>
      </p:sp>
    </p:spTree>
    <p:extLst>
      <p:ext uri="{BB962C8B-B14F-4D97-AF65-F5344CB8AC3E}">
        <p14:creationId xmlns:p14="http://schemas.microsoft.com/office/powerpoint/2010/main" val="157470112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136</a:t>
            </a:fld>
            <a:endParaRPr lang="en-US"/>
          </a:p>
        </p:txBody>
      </p:sp>
    </p:spTree>
    <p:extLst>
      <p:ext uri="{BB962C8B-B14F-4D97-AF65-F5344CB8AC3E}">
        <p14:creationId xmlns:p14="http://schemas.microsoft.com/office/powerpoint/2010/main" val="26741228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137</a:t>
            </a:fld>
            <a:endParaRPr lang="en-US"/>
          </a:p>
        </p:txBody>
      </p:sp>
    </p:spTree>
    <p:extLst>
      <p:ext uri="{BB962C8B-B14F-4D97-AF65-F5344CB8AC3E}">
        <p14:creationId xmlns:p14="http://schemas.microsoft.com/office/powerpoint/2010/main" val="18379069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Focus on years 1989 </a:t>
            </a:r>
            <a:r>
              <a:rPr lang="en-US" dirty="0" err="1"/>
              <a:t>oder</a:t>
            </a:r>
            <a:r>
              <a:rPr lang="en-US" dirty="0"/>
              <a:t> </a:t>
            </a:r>
            <a:r>
              <a:rPr lang="en-US" dirty="0" err="1"/>
              <a:t>im</a:t>
            </a:r>
            <a:r>
              <a:rPr lang="en-US" dirty="0"/>
              <a:t> </a:t>
            </a:r>
            <a:r>
              <a:rPr lang="en-US" dirty="0" err="1"/>
              <a:t>Jahr</a:t>
            </a:r>
            <a:r>
              <a:rPr lang="en-US" dirty="0"/>
              <a:t> 1989 </a:t>
            </a:r>
          </a:p>
          <a:p>
            <a:r>
              <a:rPr lang="en-US" dirty="0"/>
              <a:t>Read the years first </a:t>
            </a:r>
            <a:r>
              <a:rPr lang="en-US" dirty="0" err="1"/>
              <a:t>zwolf</a:t>
            </a:r>
            <a:r>
              <a:rPr lang="en-US" dirty="0"/>
              <a:t> </a:t>
            </a:r>
            <a:r>
              <a:rPr lang="en-US" dirty="0" err="1"/>
              <a:t>hundert</a:t>
            </a:r>
            <a:r>
              <a:rPr lang="en-US" dirty="0"/>
              <a:t> </a:t>
            </a:r>
            <a:r>
              <a:rPr lang="en-US" dirty="0" err="1"/>
              <a:t>vierundvierzig</a:t>
            </a:r>
            <a:r>
              <a:rPr lang="en-US" dirty="0"/>
              <a:t> </a:t>
            </a:r>
          </a:p>
        </p:txBody>
      </p:sp>
      <p:sp>
        <p:nvSpPr>
          <p:cNvPr id="4" name="Slide Number Placeholder 3"/>
          <p:cNvSpPr>
            <a:spLocks noGrp="1"/>
          </p:cNvSpPr>
          <p:nvPr>
            <p:ph type="sldNum" sz="quarter" idx="5"/>
          </p:nvPr>
        </p:nvSpPr>
        <p:spPr/>
        <p:txBody>
          <a:bodyPr/>
          <a:lstStyle/>
          <a:p>
            <a:fld id="{13D683CB-37F2-6C4E-B053-E8ADD776CF2D}" type="slidenum">
              <a:rPr lang="en-US" smtClean="0"/>
              <a:t>47</a:t>
            </a:fld>
            <a:endParaRPr lang="en-US"/>
          </a:p>
        </p:txBody>
      </p:sp>
    </p:spTree>
    <p:extLst>
      <p:ext uri="{BB962C8B-B14F-4D97-AF65-F5344CB8AC3E}">
        <p14:creationId xmlns:p14="http://schemas.microsoft.com/office/powerpoint/2010/main" val="12413985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138</a:t>
            </a:fld>
            <a:endParaRPr lang="en-US"/>
          </a:p>
        </p:txBody>
      </p:sp>
    </p:spTree>
    <p:extLst>
      <p:ext uri="{BB962C8B-B14F-4D97-AF65-F5344CB8AC3E}">
        <p14:creationId xmlns:p14="http://schemas.microsoft.com/office/powerpoint/2010/main" val="22991745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139</a:t>
            </a:fld>
            <a:endParaRPr lang="en-US"/>
          </a:p>
        </p:txBody>
      </p:sp>
    </p:spTree>
    <p:extLst>
      <p:ext uri="{BB962C8B-B14F-4D97-AF65-F5344CB8AC3E}">
        <p14:creationId xmlns:p14="http://schemas.microsoft.com/office/powerpoint/2010/main" val="198806539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140</a:t>
            </a:fld>
            <a:endParaRPr lang="en-US"/>
          </a:p>
        </p:txBody>
      </p:sp>
    </p:spTree>
    <p:extLst>
      <p:ext uri="{BB962C8B-B14F-4D97-AF65-F5344CB8AC3E}">
        <p14:creationId xmlns:p14="http://schemas.microsoft.com/office/powerpoint/2010/main" val="347033812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141</a:t>
            </a:fld>
            <a:endParaRPr lang="en-US"/>
          </a:p>
        </p:txBody>
      </p:sp>
    </p:spTree>
    <p:extLst>
      <p:ext uri="{BB962C8B-B14F-4D97-AF65-F5344CB8AC3E}">
        <p14:creationId xmlns:p14="http://schemas.microsoft.com/office/powerpoint/2010/main" val="71028078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142</a:t>
            </a:fld>
            <a:endParaRPr lang="en-US"/>
          </a:p>
        </p:txBody>
      </p:sp>
    </p:spTree>
    <p:extLst>
      <p:ext uri="{BB962C8B-B14F-4D97-AF65-F5344CB8AC3E}">
        <p14:creationId xmlns:p14="http://schemas.microsoft.com/office/powerpoint/2010/main" val="21258629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48</a:t>
            </a:fld>
            <a:endParaRPr lang="en-US"/>
          </a:p>
        </p:txBody>
      </p:sp>
    </p:spTree>
    <p:extLst>
      <p:ext uri="{BB962C8B-B14F-4D97-AF65-F5344CB8AC3E}">
        <p14:creationId xmlns:p14="http://schemas.microsoft.com/office/powerpoint/2010/main" val="6365764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683CB-37F2-6C4E-B053-E8ADD776CF2D}" type="slidenum">
              <a:rPr lang="en-US" smtClean="0"/>
              <a:t>49</a:t>
            </a:fld>
            <a:endParaRPr lang="en-US"/>
          </a:p>
        </p:txBody>
      </p:sp>
    </p:spTree>
    <p:extLst>
      <p:ext uri="{BB962C8B-B14F-4D97-AF65-F5344CB8AC3E}">
        <p14:creationId xmlns:p14="http://schemas.microsoft.com/office/powerpoint/2010/main" val="34076631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3D683CB-37F2-6C4E-B053-E8ADD776CF2D}" type="slidenum">
              <a:rPr lang="en-US" smtClean="0"/>
              <a:t>54</a:t>
            </a:fld>
            <a:endParaRPr lang="en-US"/>
          </a:p>
        </p:txBody>
      </p:sp>
    </p:spTree>
    <p:extLst>
      <p:ext uri="{BB962C8B-B14F-4D97-AF65-F5344CB8AC3E}">
        <p14:creationId xmlns:p14="http://schemas.microsoft.com/office/powerpoint/2010/main" val="485236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Ask which side is BRD </a:t>
            </a:r>
            <a:r>
              <a:rPr lang="en-US" dirty="0" err="1"/>
              <a:t>oder</a:t>
            </a:r>
            <a:r>
              <a:rPr lang="en-US" dirty="0"/>
              <a:t> DDR in pic on right</a:t>
            </a:r>
          </a:p>
        </p:txBody>
      </p:sp>
      <p:sp>
        <p:nvSpPr>
          <p:cNvPr id="4" name="Slide Number Placeholder 3"/>
          <p:cNvSpPr>
            <a:spLocks noGrp="1"/>
          </p:cNvSpPr>
          <p:nvPr>
            <p:ph type="sldNum" sz="quarter" idx="5"/>
          </p:nvPr>
        </p:nvSpPr>
        <p:spPr/>
        <p:txBody>
          <a:bodyPr/>
          <a:lstStyle/>
          <a:p>
            <a:fld id="{13D683CB-37F2-6C4E-B053-E8ADD776CF2D}" type="slidenum">
              <a:rPr lang="en-US" smtClean="0"/>
              <a:t>57</a:t>
            </a:fld>
            <a:endParaRPr lang="en-US"/>
          </a:p>
        </p:txBody>
      </p:sp>
    </p:spTree>
    <p:extLst>
      <p:ext uri="{BB962C8B-B14F-4D97-AF65-F5344CB8AC3E}">
        <p14:creationId xmlns:p14="http://schemas.microsoft.com/office/powerpoint/2010/main" val="302342486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62</a:t>
            </a:fld>
            <a:endParaRPr lang="en-US"/>
          </a:p>
        </p:txBody>
      </p:sp>
    </p:spTree>
    <p:extLst>
      <p:ext uri="{BB962C8B-B14F-4D97-AF65-F5344CB8AC3E}">
        <p14:creationId xmlns:p14="http://schemas.microsoft.com/office/powerpoint/2010/main" val="38006628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4FC1B01-69DA-4E74-8B49-A7192EEA0BAE}" type="slidenum">
              <a:rPr lang="en-US" smtClean="0"/>
              <a:t>103</a:t>
            </a:fld>
            <a:endParaRPr lang="en-US"/>
          </a:p>
        </p:txBody>
      </p:sp>
    </p:spTree>
    <p:extLst>
      <p:ext uri="{BB962C8B-B14F-4D97-AF65-F5344CB8AC3E}">
        <p14:creationId xmlns:p14="http://schemas.microsoft.com/office/powerpoint/2010/main" val="14800361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CC033D-6396-4097-9BF9-FEDB50115850}" type="slidenum">
              <a:rPr lang="en-US" smtClean="0"/>
              <a:pPr/>
              <a:t>‹#›</a:t>
            </a:fld>
            <a:endParaRPr lang="en-US" dirty="0"/>
          </a:p>
        </p:txBody>
      </p:sp>
      <p:sp>
        <p:nvSpPr>
          <p:cNvPr id="7" name="TextBox 6">
            <a:extLst>
              <a:ext uri="{FF2B5EF4-FFF2-40B4-BE49-F238E27FC236}">
                <a16:creationId xmlns:a16="http://schemas.microsoft.com/office/drawing/2014/main" id="{21A1354E-FA4A-4BFC-B49E-793477C9C67D}"/>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8" name="Picture 7">
            <a:extLst>
              <a:ext uri="{FF2B5EF4-FFF2-40B4-BE49-F238E27FC236}">
                <a16:creationId xmlns:a16="http://schemas.microsoft.com/office/drawing/2014/main" id="{9BC6BD05-0B87-49EA-B821-EDE6791E08BE}"/>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754588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Arial Black" panose="020B0A0402010202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0" y="1371600"/>
            <a:ext cx="10871200" cy="22098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Arial" panose="020B0604020202020204" pitchFamily="34" charset="0"/>
                <a:cs typeface="Arial" panose="020B060402020202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Arial" panose="020B0604020202020204" pitchFamily="34" charset="0"/>
                <a:cs typeface="Arial" panose="020B060402020202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Arial" panose="020B0604020202020204" pitchFamily="34" charset="0"/>
                <a:cs typeface="Arial" panose="020B060402020202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Arial" panose="020B0604020202020204" pitchFamily="34" charset="0"/>
                <a:cs typeface="Arial" panose="020B060402020202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Arial" panose="020B0604020202020204" pitchFamily="34" charset="0"/>
                <a:cs typeface="Arial" panose="020B060402020202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Fifth level</a:t>
            </a: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p:nvPr>
        </p:nvSpPr>
        <p:spPr>
          <a:xfrm>
            <a:off x="609600" y="3733800"/>
            <a:ext cx="10871200" cy="22098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Arial" panose="020B0604020202020204" pitchFamily="34" charset="0"/>
                <a:cs typeface="Arial" panose="020B060402020202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Arial" panose="020B0604020202020204" pitchFamily="34" charset="0"/>
                <a:cs typeface="Arial" panose="020B060402020202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Arial" panose="020B0604020202020204" pitchFamily="34" charset="0"/>
                <a:cs typeface="Arial" panose="020B060402020202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Arial" panose="020B0604020202020204" pitchFamily="34" charset="0"/>
                <a:cs typeface="Arial" panose="020B060402020202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Arial" panose="020B0604020202020204" pitchFamily="34" charset="0"/>
                <a:cs typeface="Arial" panose="020B060402020202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Fifth level</a:t>
            </a:r>
          </a:p>
        </p:txBody>
      </p:sp>
      <p:sp>
        <p:nvSpPr>
          <p:cNvPr id="11" name="TextBox 10">
            <a:extLst>
              <a:ext uri="{FF2B5EF4-FFF2-40B4-BE49-F238E27FC236}">
                <a16:creationId xmlns:a16="http://schemas.microsoft.com/office/drawing/2014/main" id="{3813F3B5-0BD8-4208-BDB6-EE2102B8B9F0}"/>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2" name="Picture 11">
            <a:extLst>
              <a:ext uri="{FF2B5EF4-FFF2-40B4-BE49-F238E27FC236}">
                <a16:creationId xmlns:a16="http://schemas.microsoft.com/office/drawing/2014/main" id="{86624AA8-C195-4385-8C83-79B673A1C62F}"/>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00834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1" y="1360458"/>
            <a:ext cx="5283201" cy="4964142"/>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Fifth level</a:t>
            </a: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p:nvPr>
        </p:nvSpPr>
        <p:spPr>
          <a:xfrm>
            <a:off x="6299200" y="1360458"/>
            <a:ext cx="5181600" cy="4964142"/>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Fifth level</a:t>
            </a:r>
          </a:p>
        </p:txBody>
      </p:sp>
      <p:sp>
        <p:nvSpPr>
          <p:cNvPr id="11" name="TextBox 10">
            <a:extLst>
              <a:ext uri="{FF2B5EF4-FFF2-40B4-BE49-F238E27FC236}">
                <a16:creationId xmlns:a16="http://schemas.microsoft.com/office/drawing/2014/main" id="{E143E7D9-5C3F-4017-A08E-92580CC9BE49}"/>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2" name="Picture 11">
            <a:extLst>
              <a:ext uri="{FF2B5EF4-FFF2-40B4-BE49-F238E27FC236}">
                <a16:creationId xmlns:a16="http://schemas.microsoft.com/office/drawing/2014/main" id="{1F511E30-34EA-4F50-B505-93F62CA7E6F6}"/>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9514330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0" y="1371600"/>
            <a:ext cx="10871200" cy="15240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p:nvPr>
        </p:nvSpPr>
        <p:spPr>
          <a:xfrm>
            <a:off x="609600" y="3048000"/>
            <a:ext cx="10871200" cy="1600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p:nvPr>
        </p:nvSpPr>
        <p:spPr>
          <a:xfrm>
            <a:off x="609600" y="4800600"/>
            <a:ext cx="10871200" cy="1600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17EBF98F-602E-4255-95E7-F444ED612A11}"/>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3" name="Picture 12">
            <a:extLst>
              <a:ext uri="{FF2B5EF4-FFF2-40B4-BE49-F238E27FC236}">
                <a16:creationId xmlns:a16="http://schemas.microsoft.com/office/drawing/2014/main" id="{2BCAFFC5-199C-4BB1-910E-7FA4C8BAAFBE}"/>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230635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0" y="1371600"/>
            <a:ext cx="5384800" cy="5029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p:nvPr>
        </p:nvSpPr>
        <p:spPr>
          <a:xfrm>
            <a:off x="6197604" y="1399674"/>
            <a:ext cx="5283197" cy="2562726"/>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p:nvPr>
        </p:nvSpPr>
        <p:spPr>
          <a:xfrm>
            <a:off x="6197604" y="4081272"/>
            <a:ext cx="5283197" cy="2319528"/>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TextBox 11">
            <a:extLst>
              <a:ext uri="{FF2B5EF4-FFF2-40B4-BE49-F238E27FC236}">
                <a16:creationId xmlns:a16="http://schemas.microsoft.com/office/drawing/2014/main" id="{818BE485-7DF5-488A-B863-A658FB2EF743}"/>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3" name="Picture 12">
            <a:extLst>
              <a:ext uri="{FF2B5EF4-FFF2-40B4-BE49-F238E27FC236}">
                <a16:creationId xmlns:a16="http://schemas.microsoft.com/office/drawing/2014/main" id="{82AB1513-0653-4CA1-B30E-D23118D313CD}"/>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5140936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0" y="1371600"/>
            <a:ext cx="10871200" cy="9144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p:nvPr>
        </p:nvSpPr>
        <p:spPr>
          <a:xfrm>
            <a:off x="609600" y="2438400"/>
            <a:ext cx="10871200" cy="9144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p:nvPr>
        </p:nvSpPr>
        <p:spPr>
          <a:xfrm>
            <a:off x="609600" y="3505200"/>
            <a:ext cx="10871200" cy="10668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p:nvPr>
        </p:nvSpPr>
        <p:spPr>
          <a:xfrm>
            <a:off x="614017" y="4687416"/>
            <a:ext cx="10871200" cy="10668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F0E2E3EB-5362-4E7C-9896-2A542A0620BB}"/>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4" name="Picture 13">
            <a:extLst>
              <a:ext uri="{FF2B5EF4-FFF2-40B4-BE49-F238E27FC236}">
                <a16:creationId xmlns:a16="http://schemas.microsoft.com/office/drawing/2014/main" id="{EC3C9E27-8358-4EDD-B52A-1CC4DB9E74B6}"/>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5962195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1" y="1396218"/>
            <a:ext cx="5384803" cy="1956582"/>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6197600" y="1360458"/>
            <a:ext cx="5283200" cy="1992342"/>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653773" y="4038600"/>
            <a:ext cx="5384803" cy="21336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97601" y="4038600"/>
            <a:ext cx="5287617" cy="21336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TextBox 12">
            <a:extLst>
              <a:ext uri="{FF2B5EF4-FFF2-40B4-BE49-F238E27FC236}">
                <a16:creationId xmlns:a16="http://schemas.microsoft.com/office/drawing/2014/main" id="{10D9AEA5-4E3F-4A85-AE04-958316011B65}"/>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4" name="Picture 13">
            <a:extLst>
              <a:ext uri="{FF2B5EF4-FFF2-40B4-BE49-F238E27FC236}">
                <a16:creationId xmlns:a16="http://schemas.microsoft.com/office/drawing/2014/main" id="{58677CB0-FA55-490C-8C79-107495DD3EFA}"/>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92452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0" y="1396221"/>
            <a:ext cx="108712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609600" y="2438403"/>
            <a:ext cx="108712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609600" y="3505200"/>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4017" y="4687416"/>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ontent Placeholder 2">
            <a:extLst>
              <a:ext uri="{FF2B5EF4-FFF2-40B4-BE49-F238E27FC236}">
                <a16:creationId xmlns:a16="http://schemas.microsoft.com/office/drawing/2014/main" id="{B823E5BB-A058-4C14-A52B-B0E8EA6FB1A3}"/>
              </a:ext>
            </a:extLst>
          </p:cNvPr>
          <p:cNvSpPr>
            <a:spLocks noGrp="1"/>
          </p:cNvSpPr>
          <p:nvPr>
            <p:ph idx="16" hasCustomPrompt="1"/>
          </p:nvPr>
        </p:nvSpPr>
        <p:spPr>
          <a:xfrm>
            <a:off x="609600" y="5722972"/>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5</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TextBox 13">
            <a:extLst>
              <a:ext uri="{FF2B5EF4-FFF2-40B4-BE49-F238E27FC236}">
                <a16:creationId xmlns:a16="http://schemas.microsoft.com/office/drawing/2014/main" id="{24AA7517-8E32-4513-8AFA-2BAB344EF4C6}"/>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5" name="Picture 14">
            <a:extLst>
              <a:ext uri="{FF2B5EF4-FFF2-40B4-BE49-F238E27FC236}">
                <a16:creationId xmlns:a16="http://schemas.microsoft.com/office/drawing/2014/main" id="{6F613BCF-4919-4D08-AB81-A76C2C1C9E6A}"/>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557294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0" y="1396221"/>
            <a:ext cx="108712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609600" y="2133603"/>
            <a:ext cx="108712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609600" y="2895600"/>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4017" y="3657600"/>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ontent Placeholder 2">
            <a:extLst>
              <a:ext uri="{FF2B5EF4-FFF2-40B4-BE49-F238E27FC236}">
                <a16:creationId xmlns:a16="http://schemas.microsoft.com/office/drawing/2014/main" id="{B823E5BB-A058-4C14-A52B-B0E8EA6FB1A3}"/>
              </a:ext>
            </a:extLst>
          </p:cNvPr>
          <p:cNvSpPr>
            <a:spLocks noGrp="1"/>
          </p:cNvSpPr>
          <p:nvPr>
            <p:ph idx="16" hasCustomPrompt="1"/>
          </p:nvPr>
        </p:nvSpPr>
        <p:spPr>
          <a:xfrm>
            <a:off x="609600" y="4419600"/>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5</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Content Placeholder 2">
            <a:extLst>
              <a:ext uri="{FF2B5EF4-FFF2-40B4-BE49-F238E27FC236}">
                <a16:creationId xmlns:a16="http://schemas.microsoft.com/office/drawing/2014/main" id="{0853DD31-9D8B-47C4-A03E-F2399BA0DCB8}"/>
              </a:ext>
            </a:extLst>
          </p:cNvPr>
          <p:cNvSpPr>
            <a:spLocks noGrp="1"/>
          </p:cNvSpPr>
          <p:nvPr>
            <p:ph idx="17" hasCustomPrompt="1"/>
          </p:nvPr>
        </p:nvSpPr>
        <p:spPr>
          <a:xfrm>
            <a:off x="600765" y="5200540"/>
            <a:ext cx="108712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6</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TextBox 14">
            <a:extLst>
              <a:ext uri="{FF2B5EF4-FFF2-40B4-BE49-F238E27FC236}">
                <a16:creationId xmlns:a16="http://schemas.microsoft.com/office/drawing/2014/main" id="{F6DBF69C-31F6-471D-8F9B-EF71DB0546B7}"/>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6" name="Picture 15">
            <a:extLst>
              <a:ext uri="{FF2B5EF4-FFF2-40B4-BE49-F238E27FC236}">
                <a16:creationId xmlns:a16="http://schemas.microsoft.com/office/drawing/2014/main" id="{085BC8E3-A148-4EF2-B117-B54E1CF90FF4}"/>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1935461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0" y="1396218"/>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609600" y="2025699"/>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609600" y="2630016"/>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4017" y="3276600"/>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ontent Placeholder 2">
            <a:extLst>
              <a:ext uri="{FF2B5EF4-FFF2-40B4-BE49-F238E27FC236}">
                <a16:creationId xmlns:a16="http://schemas.microsoft.com/office/drawing/2014/main" id="{B823E5BB-A058-4C14-A52B-B0E8EA6FB1A3}"/>
              </a:ext>
            </a:extLst>
          </p:cNvPr>
          <p:cNvSpPr>
            <a:spLocks noGrp="1"/>
          </p:cNvSpPr>
          <p:nvPr>
            <p:ph idx="16" hasCustomPrompt="1"/>
          </p:nvPr>
        </p:nvSpPr>
        <p:spPr>
          <a:xfrm>
            <a:off x="609600" y="3886200"/>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5</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2" name="Content Placeholder 2">
            <a:extLst>
              <a:ext uri="{FF2B5EF4-FFF2-40B4-BE49-F238E27FC236}">
                <a16:creationId xmlns:a16="http://schemas.microsoft.com/office/drawing/2014/main" id="{0853DD31-9D8B-47C4-A03E-F2399BA0DCB8}"/>
              </a:ext>
            </a:extLst>
          </p:cNvPr>
          <p:cNvSpPr>
            <a:spLocks noGrp="1"/>
          </p:cNvSpPr>
          <p:nvPr>
            <p:ph idx="17" hasCustomPrompt="1"/>
          </p:nvPr>
        </p:nvSpPr>
        <p:spPr>
          <a:xfrm>
            <a:off x="600765" y="4495800"/>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6</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3" name="Content Placeholder 2">
            <a:extLst>
              <a:ext uri="{FF2B5EF4-FFF2-40B4-BE49-F238E27FC236}">
                <a16:creationId xmlns:a16="http://schemas.microsoft.com/office/drawing/2014/main" id="{D5D2342E-9A7A-4B07-AC0B-D1430D7D49CF}"/>
              </a:ext>
            </a:extLst>
          </p:cNvPr>
          <p:cNvSpPr>
            <a:spLocks noGrp="1"/>
          </p:cNvSpPr>
          <p:nvPr>
            <p:ph idx="18" hasCustomPrompt="1"/>
          </p:nvPr>
        </p:nvSpPr>
        <p:spPr>
          <a:xfrm>
            <a:off x="600765" y="5112029"/>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7</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2">
            <a:extLst>
              <a:ext uri="{FF2B5EF4-FFF2-40B4-BE49-F238E27FC236}">
                <a16:creationId xmlns:a16="http://schemas.microsoft.com/office/drawing/2014/main" id="{847EF72D-2329-4AE8-8C1A-6528441533EB}"/>
              </a:ext>
            </a:extLst>
          </p:cNvPr>
          <p:cNvSpPr>
            <a:spLocks noGrp="1"/>
          </p:cNvSpPr>
          <p:nvPr>
            <p:ph idx="19" hasCustomPrompt="1"/>
          </p:nvPr>
        </p:nvSpPr>
        <p:spPr>
          <a:xfrm>
            <a:off x="609600" y="5720435"/>
            <a:ext cx="10871200" cy="457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8</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TextBox 16">
            <a:extLst>
              <a:ext uri="{FF2B5EF4-FFF2-40B4-BE49-F238E27FC236}">
                <a16:creationId xmlns:a16="http://schemas.microsoft.com/office/drawing/2014/main" id="{68B7F3EF-70F2-498B-BAB5-48C4CB7F1D1E}"/>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8" name="Picture 17">
            <a:extLst>
              <a:ext uri="{FF2B5EF4-FFF2-40B4-BE49-F238E27FC236}">
                <a16:creationId xmlns:a16="http://schemas.microsoft.com/office/drawing/2014/main" id="{7E6561E4-8513-4CD7-B298-6321B1192459}"/>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0273411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0" y="1396221"/>
            <a:ext cx="53340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609600" y="2438403"/>
            <a:ext cx="53340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609600" y="3505200"/>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4017" y="4687416"/>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ontent Placeholder 2">
            <a:extLst>
              <a:ext uri="{FF2B5EF4-FFF2-40B4-BE49-F238E27FC236}">
                <a16:creationId xmlns:a16="http://schemas.microsoft.com/office/drawing/2014/main" id="{B823E5BB-A058-4C14-A52B-B0E8EA6FB1A3}"/>
              </a:ext>
            </a:extLst>
          </p:cNvPr>
          <p:cNvSpPr>
            <a:spLocks noGrp="1"/>
          </p:cNvSpPr>
          <p:nvPr>
            <p:ph idx="16" hasCustomPrompt="1"/>
          </p:nvPr>
        </p:nvSpPr>
        <p:spPr>
          <a:xfrm>
            <a:off x="609600" y="5722972"/>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5</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2">
            <a:extLst>
              <a:ext uri="{FF2B5EF4-FFF2-40B4-BE49-F238E27FC236}">
                <a16:creationId xmlns:a16="http://schemas.microsoft.com/office/drawing/2014/main" id="{0480B092-9211-41CB-AADC-25DBC96DCBDA}"/>
              </a:ext>
            </a:extLst>
          </p:cNvPr>
          <p:cNvSpPr>
            <a:spLocks noGrp="1"/>
          </p:cNvSpPr>
          <p:nvPr>
            <p:ph idx="17" hasCustomPrompt="1"/>
          </p:nvPr>
        </p:nvSpPr>
        <p:spPr>
          <a:xfrm>
            <a:off x="6146800" y="1396221"/>
            <a:ext cx="53340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6</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Content Placeholder 2">
            <a:extLst>
              <a:ext uri="{FF2B5EF4-FFF2-40B4-BE49-F238E27FC236}">
                <a16:creationId xmlns:a16="http://schemas.microsoft.com/office/drawing/2014/main" id="{41EC9B3A-D9AA-466F-869B-48D768E55D9E}"/>
              </a:ext>
            </a:extLst>
          </p:cNvPr>
          <p:cNvSpPr>
            <a:spLocks noGrp="1"/>
          </p:cNvSpPr>
          <p:nvPr>
            <p:ph idx="18" hasCustomPrompt="1"/>
          </p:nvPr>
        </p:nvSpPr>
        <p:spPr>
          <a:xfrm>
            <a:off x="6146800" y="2438403"/>
            <a:ext cx="53340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7</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Content Placeholder 2">
            <a:extLst>
              <a:ext uri="{FF2B5EF4-FFF2-40B4-BE49-F238E27FC236}">
                <a16:creationId xmlns:a16="http://schemas.microsoft.com/office/drawing/2014/main" id="{537D0C29-FA34-47F5-9575-32F47E9BFF35}"/>
              </a:ext>
            </a:extLst>
          </p:cNvPr>
          <p:cNvSpPr>
            <a:spLocks noGrp="1"/>
          </p:cNvSpPr>
          <p:nvPr>
            <p:ph idx="19" hasCustomPrompt="1"/>
          </p:nvPr>
        </p:nvSpPr>
        <p:spPr>
          <a:xfrm>
            <a:off x="6146800" y="3505200"/>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8</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ontent Placeholder 2">
            <a:extLst>
              <a:ext uri="{FF2B5EF4-FFF2-40B4-BE49-F238E27FC236}">
                <a16:creationId xmlns:a16="http://schemas.microsoft.com/office/drawing/2014/main" id="{932E8A80-0529-4562-9BE7-B63DDDA0D498}"/>
              </a:ext>
            </a:extLst>
          </p:cNvPr>
          <p:cNvSpPr>
            <a:spLocks noGrp="1"/>
          </p:cNvSpPr>
          <p:nvPr>
            <p:ph idx="20" hasCustomPrompt="1"/>
          </p:nvPr>
        </p:nvSpPr>
        <p:spPr>
          <a:xfrm>
            <a:off x="6151217" y="4687416"/>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9</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Content Placeholder 2">
            <a:extLst>
              <a:ext uri="{FF2B5EF4-FFF2-40B4-BE49-F238E27FC236}">
                <a16:creationId xmlns:a16="http://schemas.microsoft.com/office/drawing/2014/main" id="{E1DD8947-F751-4A48-AE7B-689C92F9F0A7}"/>
              </a:ext>
            </a:extLst>
          </p:cNvPr>
          <p:cNvSpPr>
            <a:spLocks noGrp="1"/>
          </p:cNvSpPr>
          <p:nvPr>
            <p:ph idx="21" hasCustomPrompt="1"/>
          </p:nvPr>
        </p:nvSpPr>
        <p:spPr>
          <a:xfrm>
            <a:off x="6146800" y="5722972"/>
            <a:ext cx="53340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TextBox 18">
            <a:extLst>
              <a:ext uri="{FF2B5EF4-FFF2-40B4-BE49-F238E27FC236}">
                <a16:creationId xmlns:a16="http://schemas.microsoft.com/office/drawing/2014/main" id="{524E79DA-1A92-463A-B949-24DB234459EA}"/>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20" name="Picture 19">
            <a:extLst>
              <a:ext uri="{FF2B5EF4-FFF2-40B4-BE49-F238E27FC236}">
                <a16:creationId xmlns:a16="http://schemas.microsoft.com/office/drawing/2014/main" id="{1B0FBA06-5E9C-40F5-8BA2-CB2D2E9D406D}"/>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4697251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CC033D-6396-4097-9BF9-FEDB50115850}" type="slidenum">
              <a:rPr lang="en-US" smtClean="0"/>
              <a:pPr/>
              <a:t>‹#›</a:t>
            </a:fld>
            <a:endParaRPr lang="en-US" dirty="0"/>
          </a:p>
        </p:txBody>
      </p:sp>
      <p:sp>
        <p:nvSpPr>
          <p:cNvPr id="7" name="TextBox 6">
            <a:extLst>
              <a:ext uri="{FF2B5EF4-FFF2-40B4-BE49-F238E27FC236}">
                <a16:creationId xmlns:a16="http://schemas.microsoft.com/office/drawing/2014/main" id="{1114D42D-78C1-4E9C-95F9-4F5FB9EBE7FA}"/>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8" name="Picture 7">
            <a:extLst>
              <a:ext uri="{FF2B5EF4-FFF2-40B4-BE49-F238E27FC236}">
                <a16:creationId xmlns:a16="http://schemas.microsoft.com/office/drawing/2014/main" id="{2EB53E8E-9B74-4C14-A3CE-B1BCC630CFC8}"/>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38058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Calibri" panose="020F050202020403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hasCustomPrompt="1"/>
          </p:nvPr>
        </p:nvSpPr>
        <p:spPr>
          <a:xfrm>
            <a:off x="609600" y="1396220"/>
            <a:ext cx="10871200" cy="253916"/>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8" name="Content Placeholder 2">
            <a:extLst>
              <a:ext uri="{FF2B5EF4-FFF2-40B4-BE49-F238E27FC236}">
                <a16:creationId xmlns:a16="http://schemas.microsoft.com/office/drawing/2014/main" id="{E03BAE69-A777-4B19-8324-765A06AA117D}"/>
              </a:ext>
            </a:extLst>
          </p:cNvPr>
          <p:cNvSpPr>
            <a:spLocks noGrp="1"/>
          </p:cNvSpPr>
          <p:nvPr>
            <p:ph idx="13" hasCustomPrompt="1"/>
          </p:nvPr>
        </p:nvSpPr>
        <p:spPr>
          <a:xfrm>
            <a:off x="599440" y="2031060"/>
            <a:ext cx="927608" cy="438465"/>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2</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9" name="Content Placeholder 2">
            <a:extLst>
              <a:ext uri="{FF2B5EF4-FFF2-40B4-BE49-F238E27FC236}">
                <a16:creationId xmlns:a16="http://schemas.microsoft.com/office/drawing/2014/main" id="{068C01B1-D219-4591-A877-5C5E6B38278C}"/>
              </a:ext>
            </a:extLst>
          </p:cNvPr>
          <p:cNvSpPr>
            <a:spLocks noGrp="1"/>
          </p:cNvSpPr>
          <p:nvPr>
            <p:ph idx="14" hasCustomPrompt="1"/>
          </p:nvPr>
        </p:nvSpPr>
        <p:spPr>
          <a:xfrm>
            <a:off x="1960880" y="2007284"/>
            <a:ext cx="12954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3</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0" name="Content Placeholder 2">
            <a:extLst>
              <a:ext uri="{FF2B5EF4-FFF2-40B4-BE49-F238E27FC236}">
                <a16:creationId xmlns:a16="http://schemas.microsoft.com/office/drawing/2014/main" id="{6ACFB064-FDC0-4776-B701-C6BF3F78A922}"/>
              </a:ext>
            </a:extLst>
          </p:cNvPr>
          <p:cNvSpPr>
            <a:spLocks noGrp="1"/>
          </p:cNvSpPr>
          <p:nvPr>
            <p:ph idx="15" hasCustomPrompt="1"/>
          </p:nvPr>
        </p:nvSpPr>
        <p:spPr>
          <a:xfrm>
            <a:off x="619760" y="2771968"/>
            <a:ext cx="980440" cy="498009"/>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4</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Content Placeholder 2">
            <a:extLst>
              <a:ext uri="{FF2B5EF4-FFF2-40B4-BE49-F238E27FC236}">
                <a16:creationId xmlns:a16="http://schemas.microsoft.com/office/drawing/2014/main" id="{B823E5BB-A058-4C14-A52B-B0E8EA6FB1A3}"/>
              </a:ext>
            </a:extLst>
          </p:cNvPr>
          <p:cNvSpPr>
            <a:spLocks noGrp="1"/>
          </p:cNvSpPr>
          <p:nvPr>
            <p:ph idx="16" hasCustomPrompt="1"/>
          </p:nvPr>
        </p:nvSpPr>
        <p:spPr>
          <a:xfrm>
            <a:off x="1960880" y="2743200"/>
            <a:ext cx="1295400" cy="69570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5</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4" name="Content Placeholder 2">
            <a:extLst>
              <a:ext uri="{FF2B5EF4-FFF2-40B4-BE49-F238E27FC236}">
                <a16:creationId xmlns:a16="http://schemas.microsoft.com/office/drawing/2014/main" id="{0480B092-9211-41CB-AADC-25DBC96DCBDA}"/>
              </a:ext>
            </a:extLst>
          </p:cNvPr>
          <p:cNvSpPr>
            <a:spLocks noGrp="1"/>
          </p:cNvSpPr>
          <p:nvPr>
            <p:ph idx="17" hasCustomPrompt="1"/>
          </p:nvPr>
        </p:nvSpPr>
        <p:spPr>
          <a:xfrm>
            <a:off x="619760" y="3716505"/>
            <a:ext cx="980440" cy="568866"/>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342900" marR="0" indent="0" algn="l" defTabSz="685800" rtl="0" eaLnBrk="1" fontAlgn="auto" latinLnBrk="0" hangingPunct="1">
              <a:lnSpc>
                <a:spcPct val="100000"/>
              </a:lnSpc>
              <a:spcBef>
                <a:spcPct val="20000"/>
              </a:spcBef>
              <a:spcAft>
                <a:spcPts val="0"/>
              </a:spcAft>
              <a:buClrTx/>
              <a:buSzTx/>
              <a:buFont typeface="Arial" panose="020B0604020202020204" pitchFamily="34" charset="0"/>
              <a:buNone/>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6</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5" name="Content Placeholder 2">
            <a:extLst>
              <a:ext uri="{FF2B5EF4-FFF2-40B4-BE49-F238E27FC236}">
                <a16:creationId xmlns:a16="http://schemas.microsoft.com/office/drawing/2014/main" id="{41EC9B3A-D9AA-466F-869B-48D768E55D9E}"/>
              </a:ext>
            </a:extLst>
          </p:cNvPr>
          <p:cNvSpPr>
            <a:spLocks noGrp="1"/>
          </p:cNvSpPr>
          <p:nvPr>
            <p:ph idx="18" hasCustomPrompt="1"/>
          </p:nvPr>
        </p:nvSpPr>
        <p:spPr>
          <a:xfrm>
            <a:off x="1960880" y="3771946"/>
            <a:ext cx="1295400" cy="488901"/>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7</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Content Placeholder 2">
            <a:extLst>
              <a:ext uri="{FF2B5EF4-FFF2-40B4-BE49-F238E27FC236}">
                <a16:creationId xmlns:a16="http://schemas.microsoft.com/office/drawing/2014/main" id="{537D0C29-FA34-47F5-9575-32F47E9BFF35}"/>
              </a:ext>
            </a:extLst>
          </p:cNvPr>
          <p:cNvSpPr>
            <a:spLocks noGrp="1"/>
          </p:cNvSpPr>
          <p:nvPr>
            <p:ph idx="19" hasCustomPrompt="1"/>
          </p:nvPr>
        </p:nvSpPr>
        <p:spPr>
          <a:xfrm>
            <a:off x="609600" y="4796353"/>
            <a:ext cx="106680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8</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Content Placeholder 2">
            <a:extLst>
              <a:ext uri="{FF2B5EF4-FFF2-40B4-BE49-F238E27FC236}">
                <a16:creationId xmlns:a16="http://schemas.microsoft.com/office/drawing/2014/main" id="{932E8A80-0529-4562-9BE7-B63DDDA0D498}"/>
              </a:ext>
            </a:extLst>
          </p:cNvPr>
          <p:cNvSpPr>
            <a:spLocks noGrp="1"/>
          </p:cNvSpPr>
          <p:nvPr>
            <p:ph idx="20" hasCustomPrompt="1"/>
          </p:nvPr>
        </p:nvSpPr>
        <p:spPr>
          <a:xfrm>
            <a:off x="1960880" y="4835188"/>
            <a:ext cx="1163320"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9</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8" name="Content Placeholder 2">
            <a:extLst>
              <a:ext uri="{FF2B5EF4-FFF2-40B4-BE49-F238E27FC236}">
                <a16:creationId xmlns:a16="http://schemas.microsoft.com/office/drawing/2014/main" id="{E1DD8947-F751-4A48-AE7B-689C92F9F0A7}"/>
              </a:ext>
            </a:extLst>
          </p:cNvPr>
          <p:cNvSpPr>
            <a:spLocks noGrp="1"/>
          </p:cNvSpPr>
          <p:nvPr>
            <p:ph idx="21" hasCustomPrompt="1"/>
          </p:nvPr>
        </p:nvSpPr>
        <p:spPr>
          <a:xfrm>
            <a:off x="589282" y="5644731"/>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19" name="Content Placeholder 2">
            <a:extLst>
              <a:ext uri="{FF2B5EF4-FFF2-40B4-BE49-F238E27FC236}">
                <a16:creationId xmlns:a16="http://schemas.microsoft.com/office/drawing/2014/main" id="{DC14F74B-EB00-43A0-9A25-723EBB28280F}"/>
              </a:ext>
            </a:extLst>
          </p:cNvPr>
          <p:cNvSpPr>
            <a:spLocks noGrp="1"/>
          </p:cNvSpPr>
          <p:nvPr>
            <p:ph idx="22" hasCustomPrompt="1"/>
          </p:nvPr>
        </p:nvSpPr>
        <p:spPr>
          <a:xfrm>
            <a:off x="1960881" y="5625054"/>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Content Placeholder 2">
            <a:extLst>
              <a:ext uri="{FF2B5EF4-FFF2-40B4-BE49-F238E27FC236}">
                <a16:creationId xmlns:a16="http://schemas.microsoft.com/office/drawing/2014/main" id="{B73E5F81-441B-47EE-980D-BB5A96E4BC08}"/>
              </a:ext>
            </a:extLst>
          </p:cNvPr>
          <p:cNvSpPr>
            <a:spLocks noGrp="1"/>
          </p:cNvSpPr>
          <p:nvPr>
            <p:ph idx="23" hasCustomPrompt="1"/>
          </p:nvPr>
        </p:nvSpPr>
        <p:spPr>
          <a:xfrm>
            <a:off x="5029202" y="1848477"/>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1" name="Content Placeholder 2">
            <a:extLst>
              <a:ext uri="{FF2B5EF4-FFF2-40B4-BE49-F238E27FC236}">
                <a16:creationId xmlns:a16="http://schemas.microsoft.com/office/drawing/2014/main" id="{074F0384-8D6F-4264-85A4-3C7A4004E3CF}"/>
              </a:ext>
            </a:extLst>
          </p:cNvPr>
          <p:cNvSpPr>
            <a:spLocks noGrp="1"/>
          </p:cNvSpPr>
          <p:nvPr>
            <p:ph idx="24" hasCustomPrompt="1"/>
          </p:nvPr>
        </p:nvSpPr>
        <p:spPr>
          <a:xfrm>
            <a:off x="6400800" y="1828800"/>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2" name="Content Placeholder 2">
            <a:extLst>
              <a:ext uri="{FF2B5EF4-FFF2-40B4-BE49-F238E27FC236}">
                <a16:creationId xmlns:a16="http://schemas.microsoft.com/office/drawing/2014/main" id="{9C0574C5-B137-497F-ABE0-F382A3386897}"/>
              </a:ext>
            </a:extLst>
          </p:cNvPr>
          <p:cNvSpPr>
            <a:spLocks noGrp="1"/>
          </p:cNvSpPr>
          <p:nvPr>
            <p:ph idx="25" hasCustomPrompt="1"/>
          </p:nvPr>
        </p:nvSpPr>
        <p:spPr>
          <a:xfrm>
            <a:off x="5024122" y="2701346"/>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Content Placeholder 2">
            <a:extLst>
              <a:ext uri="{FF2B5EF4-FFF2-40B4-BE49-F238E27FC236}">
                <a16:creationId xmlns:a16="http://schemas.microsoft.com/office/drawing/2014/main" id="{41295EBC-9AA1-4F9D-8EA0-2898EE63869D}"/>
              </a:ext>
            </a:extLst>
          </p:cNvPr>
          <p:cNvSpPr>
            <a:spLocks noGrp="1"/>
          </p:cNvSpPr>
          <p:nvPr>
            <p:ph idx="26" hasCustomPrompt="1"/>
          </p:nvPr>
        </p:nvSpPr>
        <p:spPr>
          <a:xfrm>
            <a:off x="6395721" y="2681669"/>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4" name="Content Placeholder 2">
            <a:extLst>
              <a:ext uri="{FF2B5EF4-FFF2-40B4-BE49-F238E27FC236}">
                <a16:creationId xmlns:a16="http://schemas.microsoft.com/office/drawing/2014/main" id="{003CB5DB-5FE2-4B77-A341-17C286029912}"/>
              </a:ext>
            </a:extLst>
          </p:cNvPr>
          <p:cNvSpPr>
            <a:spLocks noGrp="1"/>
          </p:cNvSpPr>
          <p:nvPr>
            <p:ph idx="27" hasCustomPrompt="1"/>
          </p:nvPr>
        </p:nvSpPr>
        <p:spPr>
          <a:xfrm>
            <a:off x="5024122" y="3448677"/>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5" name="Content Placeholder 2">
            <a:extLst>
              <a:ext uri="{FF2B5EF4-FFF2-40B4-BE49-F238E27FC236}">
                <a16:creationId xmlns:a16="http://schemas.microsoft.com/office/drawing/2014/main" id="{7F175DE1-F5A9-4F60-A840-E6AD7268CCE7}"/>
              </a:ext>
            </a:extLst>
          </p:cNvPr>
          <p:cNvSpPr>
            <a:spLocks noGrp="1"/>
          </p:cNvSpPr>
          <p:nvPr>
            <p:ph idx="28" hasCustomPrompt="1"/>
          </p:nvPr>
        </p:nvSpPr>
        <p:spPr>
          <a:xfrm>
            <a:off x="6395721" y="3429000"/>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6" name="Content Placeholder 2">
            <a:extLst>
              <a:ext uri="{FF2B5EF4-FFF2-40B4-BE49-F238E27FC236}">
                <a16:creationId xmlns:a16="http://schemas.microsoft.com/office/drawing/2014/main" id="{867DD72F-FA6D-4D70-9D98-7FC943472B03}"/>
              </a:ext>
            </a:extLst>
          </p:cNvPr>
          <p:cNvSpPr>
            <a:spLocks noGrp="1"/>
          </p:cNvSpPr>
          <p:nvPr>
            <p:ph idx="29" hasCustomPrompt="1"/>
          </p:nvPr>
        </p:nvSpPr>
        <p:spPr>
          <a:xfrm>
            <a:off x="5029202" y="4158789"/>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7" name="Content Placeholder 2">
            <a:extLst>
              <a:ext uri="{FF2B5EF4-FFF2-40B4-BE49-F238E27FC236}">
                <a16:creationId xmlns:a16="http://schemas.microsoft.com/office/drawing/2014/main" id="{362B3675-89A5-41A7-9CB9-54358C7EB005}"/>
              </a:ext>
            </a:extLst>
          </p:cNvPr>
          <p:cNvSpPr>
            <a:spLocks noGrp="1"/>
          </p:cNvSpPr>
          <p:nvPr>
            <p:ph idx="30" hasCustomPrompt="1"/>
          </p:nvPr>
        </p:nvSpPr>
        <p:spPr>
          <a:xfrm>
            <a:off x="6400800" y="4139112"/>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8" name="Content Placeholder 2">
            <a:extLst>
              <a:ext uri="{FF2B5EF4-FFF2-40B4-BE49-F238E27FC236}">
                <a16:creationId xmlns:a16="http://schemas.microsoft.com/office/drawing/2014/main" id="{C43FE1D4-07E1-413E-A0BA-EE1C7CF28AE9}"/>
              </a:ext>
            </a:extLst>
          </p:cNvPr>
          <p:cNvSpPr>
            <a:spLocks noGrp="1"/>
          </p:cNvSpPr>
          <p:nvPr>
            <p:ph idx="31" hasCustomPrompt="1"/>
          </p:nvPr>
        </p:nvSpPr>
        <p:spPr>
          <a:xfrm>
            <a:off x="5024122" y="5011658"/>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29" name="Content Placeholder 2">
            <a:extLst>
              <a:ext uri="{FF2B5EF4-FFF2-40B4-BE49-F238E27FC236}">
                <a16:creationId xmlns:a16="http://schemas.microsoft.com/office/drawing/2014/main" id="{A67684A1-A9D5-49AB-AFBA-B88F923487CD}"/>
              </a:ext>
            </a:extLst>
          </p:cNvPr>
          <p:cNvSpPr>
            <a:spLocks noGrp="1"/>
          </p:cNvSpPr>
          <p:nvPr>
            <p:ph idx="32" hasCustomPrompt="1"/>
          </p:nvPr>
        </p:nvSpPr>
        <p:spPr>
          <a:xfrm>
            <a:off x="6395721" y="4991981"/>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30" name="Content Placeholder 2">
            <a:extLst>
              <a:ext uri="{FF2B5EF4-FFF2-40B4-BE49-F238E27FC236}">
                <a16:creationId xmlns:a16="http://schemas.microsoft.com/office/drawing/2014/main" id="{72D0CD5E-79BD-4C71-AFF3-2F043472E635}"/>
              </a:ext>
            </a:extLst>
          </p:cNvPr>
          <p:cNvSpPr>
            <a:spLocks noGrp="1"/>
          </p:cNvSpPr>
          <p:nvPr>
            <p:ph idx="33" hasCustomPrompt="1"/>
          </p:nvPr>
        </p:nvSpPr>
        <p:spPr>
          <a:xfrm>
            <a:off x="5024122" y="5834828"/>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31" name="Content Placeholder 2">
            <a:extLst>
              <a:ext uri="{FF2B5EF4-FFF2-40B4-BE49-F238E27FC236}">
                <a16:creationId xmlns:a16="http://schemas.microsoft.com/office/drawing/2014/main" id="{5E6A95BC-0D3E-4E6F-AC4D-76A53BB1B567}"/>
              </a:ext>
            </a:extLst>
          </p:cNvPr>
          <p:cNvSpPr>
            <a:spLocks noGrp="1"/>
          </p:cNvSpPr>
          <p:nvPr>
            <p:ph idx="34" hasCustomPrompt="1"/>
          </p:nvPr>
        </p:nvSpPr>
        <p:spPr>
          <a:xfrm>
            <a:off x="6395721" y="5815151"/>
            <a:ext cx="1219199" cy="570384"/>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Calibri" panose="020F0502020204030204" pitchFamily="34" charset="0"/>
                <a:cs typeface="Calibri" panose="020F050202020403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Calibri" panose="020F0502020204030204" pitchFamily="34" charset="0"/>
                <a:cs typeface="Calibri" panose="020F050202020403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Calibri" panose="020F0502020204030204" pitchFamily="34" charset="0"/>
                <a:cs typeface="Calibri" panose="020F050202020403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Calibri" panose="020F0502020204030204" pitchFamily="34" charset="0"/>
                <a:cs typeface="Calibri" panose="020F050202020403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Calibri" panose="020F0502020204030204" pitchFamily="34" charset="0"/>
                <a:cs typeface="Calibri" panose="020F050202020403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10</a:t>
            </a:r>
            <a:endParaRPr kumimoji="0" lang="en-US" sz="1500" b="0" i="0" u="none" strike="noStrike" kern="1200" cap="none" spc="0" normalizeH="0" baseline="0" noProof="0" dirty="0">
              <a:ln>
                <a:noFill/>
              </a:ln>
              <a:solidFill>
                <a:prstClr val="black"/>
              </a:solidFill>
              <a:effectLst/>
              <a:uLnTx/>
              <a:uFillTx/>
              <a:latin typeface="Calibri"/>
              <a:ea typeface="+mn-ea"/>
              <a:cs typeface="+mn-cs"/>
            </a:endParaRPr>
          </a:p>
        </p:txBody>
      </p:sp>
      <p:sp>
        <p:nvSpPr>
          <p:cNvPr id="32" name="TextBox 31">
            <a:extLst>
              <a:ext uri="{FF2B5EF4-FFF2-40B4-BE49-F238E27FC236}">
                <a16:creationId xmlns:a16="http://schemas.microsoft.com/office/drawing/2014/main" id="{C5962285-8007-42FF-90CF-B9BC855705CD}"/>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33" name="Picture 32">
            <a:extLst>
              <a:ext uri="{FF2B5EF4-FFF2-40B4-BE49-F238E27FC236}">
                <a16:creationId xmlns:a16="http://schemas.microsoft.com/office/drawing/2014/main" id="{1F3AF69C-58D0-4035-9BE5-B81FE114E493}"/>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30494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extBox 7">
            <a:extLst>
              <a:ext uri="{FF2B5EF4-FFF2-40B4-BE49-F238E27FC236}">
                <a16:creationId xmlns:a16="http://schemas.microsoft.com/office/drawing/2014/main" id="{24265BD0-3900-41AB-A9D8-F7AC037B634A}"/>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9" name="Picture 8">
            <a:extLst>
              <a:ext uri="{FF2B5EF4-FFF2-40B4-BE49-F238E27FC236}">
                <a16:creationId xmlns:a16="http://schemas.microsoft.com/office/drawing/2014/main" id="{9CCEA2B9-0CAF-40AF-A6A9-9BDA094CC35A}"/>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3470164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TextBox 7">
            <a:extLst>
              <a:ext uri="{FF2B5EF4-FFF2-40B4-BE49-F238E27FC236}">
                <a16:creationId xmlns:a16="http://schemas.microsoft.com/office/drawing/2014/main" id="{DB97D9FB-44D7-4D0F-B081-91E7B305571C}"/>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9" name="Picture 8">
            <a:extLst>
              <a:ext uri="{FF2B5EF4-FFF2-40B4-BE49-F238E27FC236}">
                <a16:creationId xmlns:a16="http://schemas.microsoft.com/office/drawing/2014/main" id="{C1F85D5A-6D10-46AA-B09A-AD966B25CEE4}"/>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847064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34F59E8B-9089-40C7-A6F2-DE3BF597F8DA}"/>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8" name="Picture 7">
            <a:extLst>
              <a:ext uri="{FF2B5EF4-FFF2-40B4-BE49-F238E27FC236}">
                <a16:creationId xmlns:a16="http://schemas.microsoft.com/office/drawing/2014/main" id="{0804F139-14D4-4F62-99DB-9D6C1881C7CA}"/>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2275852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extBox 6">
            <a:extLst>
              <a:ext uri="{FF2B5EF4-FFF2-40B4-BE49-F238E27FC236}">
                <a16:creationId xmlns:a16="http://schemas.microsoft.com/office/drawing/2014/main" id="{F968198F-8948-46BD-9CA7-80CC091DDA9C}"/>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8" name="Picture 7">
            <a:extLst>
              <a:ext uri="{FF2B5EF4-FFF2-40B4-BE49-F238E27FC236}">
                <a16:creationId xmlns:a16="http://schemas.microsoft.com/office/drawing/2014/main" id="{C0EA8AB9-6D25-4CFE-9C30-72353BD2F00E}"/>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850417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0CC033D-6396-4097-9BF9-FEDB50115850}" type="slidenum">
              <a:rPr lang="en-US" smtClean="0"/>
              <a:pPr/>
              <a:t>‹#›</a:t>
            </a:fld>
            <a:endParaRPr lang="en-US" dirty="0"/>
          </a:p>
        </p:txBody>
      </p:sp>
      <p:sp>
        <p:nvSpPr>
          <p:cNvPr id="7" name="TextBox 6">
            <a:extLst>
              <a:ext uri="{FF2B5EF4-FFF2-40B4-BE49-F238E27FC236}">
                <a16:creationId xmlns:a16="http://schemas.microsoft.com/office/drawing/2014/main" id="{05515250-302D-42B6-A86A-EADE41EF77C0}"/>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8" name="Picture 7">
            <a:extLst>
              <a:ext uri="{FF2B5EF4-FFF2-40B4-BE49-F238E27FC236}">
                <a16:creationId xmlns:a16="http://schemas.microsoft.com/office/drawing/2014/main" id="{5F252B6E-4BE5-4FB2-830C-5AA48770AF9E}"/>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632930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0CC033D-6396-4097-9BF9-FEDB50115850}" type="slidenum">
              <a:rPr lang="en-US" smtClean="0"/>
              <a:pPr/>
              <a:t>‹#›</a:t>
            </a:fld>
            <a:endParaRPr lang="en-US" dirty="0"/>
          </a:p>
        </p:txBody>
      </p:sp>
      <p:sp>
        <p:nvSpPr>
          <p:cNvPr id="8" name="TextBox 7">
            <a:extLst>
              <a:ext uri="{FF2B5EF4-FFF2-40B4-BE49-F238E27FC236}">
                <a16:creationId xmlns:a16="http://schemas.microsoft.com/office/drawing/2014/main" id="{EBA20AF8-2954-4242-A201-B0D1CD56E473}"/>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9" name="Picture 8">
            <a:extLst>
              <a:ext uri="{FF2B5EF4-FFF2-40B4-BE49-F238E27FC236}">
                <a16:creationId xmlns:a16="http://schemas.microsoft.com/office/drawing/2014/main" id="{51CCF8D6-1ACF-4603-9E33-79CD6F5A7958}"/>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18932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0CC033D-6396-4097-9BF9-FEDB50115850}" type="slidenum">
              <a:rPr lang="en-US" smtClean="0"/>
              <a:pPr/>
              <a:t>‹#›</a:t>
            </a:fld>
            <a:endParaRPr lang="en-US" dirty="0"/>
          </a:p>
        </p:txBody>
      </p:sp>
      <p:sp>
        <p:nvSpPr>
          <p:cNvPr id="10" name="TextBox 9">
            <a:extLst>
              <a:ext uri="{FF2B5EF4-FFF2-40B4-BE49-F238E27FC236}">
                <a16:creationId xmlns:a16="http://schemas.microsoft.com/office/drawing/2014/main" id="{007BAA42-EDE9-432A-B54C-DF86E4D7C62D}"/>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11" name="Picture 10">
            <a:extLst>
              <a:ext uri="{FF2B5EF4-FFF2-40B4-BE49-F238E27FC236}">
                <a16:creationId xmlns:a16="http://schemas.microsoft.com/office/drawing/2014/main" id="{104C9CF0-086A-472E-80B8-0F39C8B80800}"/>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25217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0CC033D-6396-4097-9BF9-FEDB50115850}" type="slidenum">
              <a:rPr lang="en-US" smtClean="0"/>
              <a:pPr/>
              <a:t>‹#›</a:t>
            </a:fld>
            <a:endParaRPr lang="en-US" dirty="0"/>
          </a:p>
        </p:txBody>
      </p:sp>
      <p:sp>
        <p:nvSpPr>
          <p:cNvPr id="6" name="TextBox 5">
            <a:extLst>
              <a:ext uri="{FF2B5EF4-FFF2-40B4-BE49-F238E27FC236}">
                <a16:creationId xmlns:a16="http://schemas.microsoft.com/office/drawing/2014/main" id="{FC2CF943-F241-462B-813F-B87B50648E91}"/>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7" name="Picture 6">
            <a:extLst>
              <a:ext uri="{FF2B5EF4-FFF2-40B4-BE49-F238E27FC236}">
                <a16:creationId xmlns:a16="http://schemas.microsoft.com/office/drawing/2014/main" id="{7E6F9198-7C4A-4ECB-8985-A625392DF29A}"/>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0155462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42890DE-6A2E-4A41-8ED5-0F42E85916C6}" type="datetimeFigureOut">
              <a:rPr lang="en-US" smtClean="0"/>
              <a:pPr/>
              <a:t>9/8/26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0CC033D-6396-4097-9BF9-FEDB50115850}" type="slidenum">
              <a:rPr lang="en-US" smtClean="0"/>
              <a:pPr/>
              <a:t>‹#›</a:t>
            </a:fld>
            <a:endParaRPr lang="en-US" dirty="0"/>
          </a:p>
        </p:txBody>
      </p:sp>
      <p:sp>
        <p:nvSpPr>
          <p:cNvPr id="5" name="TextBox 4">
            <a:extLst>
              <a:ext uri="{FF2B5EF4-FFF2-40B4-BE49-F238E27FC236}">
                <a16:creationId xmlns:a16="http://schemas.microsoft.com/office/drawing/2014/main" id="{181D2FEF-69AB-4CDD-A753-958ED4DABD8E}"/>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6" name="Picture 5">
            <a:extLst>
              <a:ext uri="{FF2B5EF4-FFF2-40B4-BE49-F238E27FC236}">
                <a16:creationId xmlns:a16="http://schemas.microsoft.com/office/drawing/2014/main" id="{25992FB6-A7AA-4E39-876E-FAA3E0D373B5}"/>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619996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2_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2F0292-D4FD-443F-AAA9-3290D4CD499A}"/>
              </a:ext>
            </a:extLst>
          </p:cNvPr>
          <p:cNvSpPr>
            <a:spLocks noGrp="1"/>
          </p:cNvSpPr>
          <p:nvPr>
            <p:ph type="title" hasCustomPrompt="1"/>
          </p:nvPr>
        </p:nvSpPr>
        <p:spPr>
          <a:xfrm>
            <a:off x="508000" y="762000"/>
            <a:ext cx="11176000" cy="1676400"/>
          </a:xfrm>
          <a:noFill/>
          <a:effectLst>
            <a:glow rad="139700">
              <a:schemeClr val="accent4">
                <a:satMod val="175000"/>
                <a:alpha val="40000"/>
              </a:schemeClr>
            </a:glow>
          </a:effectLst>
        </p:spPr>
        <p:txBody>
          <a:bodyPr vert="horz" lIns="91440" tIns="45720" rIns="91440" bIns="45720" rtlCol="0">
            <a:noAutofit/>
          </a:bodyPr>
          <a:lstStyle>
            <a:lvl1pPr>
              <a:spcBef>
                <a:spcPts val="0"/>
              </a:spcBef>
              <a:spcAft>
                <a:spcPts val="0"/>
              </a:spcAft>
              <a:defRPr lang="en-US" sz="4050" b="0" spc="90">
                <a:effectLst/>
                <a:latin typeface="Arial Black" panose="020B0A04020102020204" pitchFamily="34" charset="0"/>
                <a:ea typeface="+mn-ea"/>
                <a:cs typeface="+mn-cs"/>
              </a:defRPr>
            </a:lvl1pPr>
          </a:lstStyle>
          <a:p>
            <a:pPr marL="0" lvl="0" indent="0" algn="ctr">
              <a:spcBef>
                <a:spcPct val="20000"/>
              </a:spcBef>
              <a:spcAft>
                <a:spcPts val="450"/>
              </a:spcAft>
              <a:buFont typeface="Arial" pitchFamily="34" charset="0"/>
            </a:pPr>
            <a:r>
              <a:rPr lang="en-US" dirty="0"/>
              <a:t>Chapter #</a:t>
            </a:r>
          </a:p>
        </p:txBody>
      </p:sp>
      <p:sp>
        <p:nvSpPr>
          <p:cNvPr id="9" name="Content Placeholder 8">
            <a:extLst>
              <a:ext uri="{FF2B5EF4-FFF2-40B4-BE49-F238E27FC236}">
                <a16:creationId xmlns:a16="http://schemas.microsoft.com/office/drawing/2014/main" id="{25FEFE1C-728A-4019-A3DD-F22261FFB4C2}"/>
              </a:ext>
            </a:extLst>
          </p:cNvPr>
          <p:cNvSpPr>
            <a:spLocks noGrp="1"/>
          </p:cNvSpPr>
          <p:nvPr>
            <p:ph sz="quarter" idx="15" hasCustomPrompt="1"/>
          </p:nvPr>
        </p:nvSpPr>
        <p:spPr>
          <a:xfrm>
            <a:off x="558800" y="2667000"/>
            <a:ext cx="11176000" cy="1143000"/>
          </a:xfrm>
        </p:spPr>
        <p:txBody>
          <a:bodyPr/>
          <a:lstStyle>
            <a:lvl1pPr>
              <a:defRPr/>
            </a:lvl1pPr>
          </a:lstStyle>
          <a:p>
            <a:pPr lvl="0"/>
            <a:r>
              <a:rPr lang="en-US" dirty="0"/>
              <a:t>Picture</a:t>
            </a:r>
          </a:p>
        </p:txBody>
      </p:sp>
      <p:sp>
        <p:nvSpPr>
          <p:cNvPr id="4" name="Text Placeholder 3">
            <a:extLst>
              <a:ext uri="{FF2B5EF4-FFF2-40B4-BE49-F238E27FC236}">
                <a16:creationId xmlns:a16="http://schemas.microsoft.com/office/drawing/2014/main" id="{0255F037-AF64-4DFA-AF18-0AB8F79B231E}"/>
              </a:ext>
            </a:extLst>
          </p:cNvPr>
          <p:cNvSpPr>
            <a:spLocks noGrp="1"/>
          </p:cNvSpPr>
          <p:nvPr>
            <p:ph type="body" sz="quarter" idx="13" hasCustomPrompt="1"/>
          </p:nvPr>
        </p:nvSpPr>
        <p:spPr>
          <a:xfrm>
            <a:off x="4165600" y="5867400"/>
            <a:ext cx="7569200" cy="762000"/>
          </a:xfrm>
        </p:spPr>
        <p:txBody>
          <a:bodyPr/>
          <a:lstStyle>
            <a:lvl1pPr marL="0" indent="0" algn="ctr">
              <a:buNone/>
              <a:defRPr/>
            </a:lvl1pPr>
          </a:lstStyle>
          <a:p>
            <a:pPr lvl="0"/>
            <a:r>
              <a:rPr lang="en-US" dirty="0"/>
              <a:t>chapter name</a:t>
            </a:r>
          </a:p>
        </p:txBody>
      </p:sp>
      <p:sp>
        <p:nvSpPr>
          <p:cNvPr id="5" name="Content Placeholder 4">
            <a:extLst>
              <a:ext uri="{FF2B5EF4-FFF2-40B4-BE49-F238E27FC236}">
                <a16:creationId xmlns:a16="http://schemas.microsoft.com/office/drawing/2014/main" id="{CF1E8F39-CA52-437D-AA62-B8C6BD1323EB}"/>
              </a:ext>
            </a:extLst>
          </p:cNvPr>
          <p:cNvSpPr>
            <a:spLocks noGrp="1"/>
          </p:cNvSpPr>
          <p:nvPr>
            <p:ph sz="quarter" idx="14" hasCustomPrompt="1"/>
          </p:nvPr>
        </p:nvSpPr>
        <p:spPr>
          <a:xfrm>
            <a:off x="508000" y="5867400"/>
            <a:ext cx="3581400" cy="762000"/>
          </a:xfrm>
        </p:spPr>
        <p:txBody>
          <a:bodyPr/>
          <a:lstStyle>
            <a:lvl1pPr>
              <a:defRPr/>
            </a:lvl1pPr>
          </a:lstStyle>
          <a:p>
            <a:pPr lvl="0"/>
            <a:r>
              <a:rPr lang="en-US" dirty="0"/>
              <a:t>Logo</a:t>
            </a:r>
          </a:p>
        </p:txBody>
      </p:sp>
      <p:sp>
        <p:nvSpPr>
          <p:cNvPr id="15" name="Text Placeholder 14">
            <a:extLst>
              <a:ext uri="{FF2B5EF4-FFF2-40B4-BE49-F238E27FC236}">
                <a16:creationId xmlns:a16="http://schemas.microsoft.com/office/drawing/2014/main" id="{F16F6327-79B6-4A7F-845F-4AF8E6B50403}"/>
              </a:ext>
            </a:extLst>
          </p:cNvPr>
          <p:cNvSpPr>
            <a:spLocks noGrp="1"/>
          </p:cNvSpPr>
          <p:nvPr>
            <p:ph type="body" sz="quarter" idx="12"/>
          </p:nvPr>
        </p:nvSpPr>
        <p:spPr>
          <a:xfrm>
            <a:off x="533400" y="4038600"/>
            <a:ext cx="11226800" cy="1600200"/>
          </a:xfrm>
        </p:spPr>
        <p:txBody>
          <a:bodyPr/>
          <a:lstStyle/>
          <a:p>
            <a:pPr lvl="0"/>
            <a:r>
              <a:rPr lang="en-US" dirty="0"/>
              <a:t>Click to edit Master text styles</a:t>
            </a:r>
          </a:p>
        </p:txBody>
      </p:sp>
    </p:spTree>
    <p:extLst>
      <p:ext uri="{BB962C8B-B14F-4D97-AF65-F5344CB8AC3E}">
        <p14:creationId xmlns:p14="http://schemas.microsoft.com/office/powerpoint/2010/main" val="576949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152720"/>
            <a:ext cx="10871200" cy="1128085"/>
          </a:xfrm>
        </p:spPr>
        <p:txBody>
          <a:bodyPr>
            <a:noAutofit/>
          </a:bodyPr>
          <a:lstStyle>
            <a:lvl1pPr>
              <a:defRPr sz="3000" b="1">
                <a:solidFill>
                  <a:schemeClr val="tx1"/>
                </a:solidFill>
                <a:latin typeface="Arial Black" panose="020B0A04020102020204" pitchFamily="34" charset="0"/>
                <a:cs typeface="Calibri" panose="020F0502020204030204" pitchFamily="34" charset="0"/>
              </a:defRPr>
            </a:lvl1pPr>
          </a:lstStyle>
          <a:p>
            <a:r>
              <a:rPr lang="en-US" dirty="0"/>
              <a:t>Click to edit Master title style</a:t>
            </a:r>
          </a:p>
        </p:txBody>
      </p:sp>
      <p:sp>
        <p:nvSpPr>
          <p:cNvPr id="3" name="Content Placeholder 2"/>
          <p:cNvSpPr>
            <a:spLocks noGrp="1"/>
          </p:cNvSpPr>
          <p:nvPr>
            <p:ph idx="1"/>
          </p:nvPr>
        </p:nvSpPr>
        <p:spPr>
          <a:xfrm>
            <a:off x="609600" y="1371600"/>
            <a:ext cx="10871200" cy="5029200"/>
          </a:xfrm>
        </p:spPr>
        <p:txBody>
          <a:bodyPr/>
          <a:lstStyle>
            <a:lvl1pPr marL="257175" marR="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2250" b="0">
                <a:latin typeface="Arial" panose="020B0604020202020204" pitchFamily="34" charset="0"/>
                <a:cs typeface="Arial" panose="020B0604020202020204" pitchFamily="34" charset="0"/>
              </a:defRPr>
            </a:lvl1pPr>
            <a:lvl2pPr marL="557213" marR="0"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950">
                <a:latin typeface="Arial" panose="020B0604020202020204" pitchFamily="34" charset="0"/>
                <a:cs typeface="Arial" panose="020B0604020202020204" pitchFamily="34" charset="0"/>
              </a:defRPr>
            </a:lvl2pPr>
            <a:lvl3pPr marL="8572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650">
                <a:latin typeface="Arial" panose="020B0604020202020204" pitchFamily="34" charset="0"/>
                <a:cs typeface="Arial" panose="020B0604020202020204" pitchFamily="34" charset="0"/>
              </a:defRPr>
            </a:lvl3pPr>
            <a:lvl4pPr marL="12001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sz="1500">
                <a:latin typeface="Arial" panose="020B0604020202020204" pitchFamily="34" charset="0"/>
                <a:cs typeface="Arial" panose="020B0604020202020204" pitchFamily="34" charset="0"/>
              </a:defRPr>
            </a:lvl4pPr>
            <a:lvl5pPr marL="1543050" marR="0"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latin typeface="Arial" panose="020B0604020202020204" pitchFamily="34" charset="0"/>
                <a:cs typeface="Arial" panose="020B0604020202020204" pitchFamily="34" charset="0"/>
              </a:defRPr>
            </a:lvl5pPr>
          </a:lstStyle>
          <a:p>
            <a:pPr marL="257175" marR="0" lvl="0" indent="-257175"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Click to edit Master text styles</a:t>
            </a:r>
          </a:p>
          <a:p>
            <a:pPr marL="557213" marR="0" lvl="1" indent="-214313"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2100" b="0" i="0" u="none" strike="noStrike" kern="1200" cap="none" spc="0" normalizeH="0" baseline="0" noProof="0" dirty="0">
                <a:ln>
                  <a:noFill/>
                </a:ln>
                <a:solidFill>
                  <a:prstClr val="black"/>
                </a:solidFill>
                <a:effectLst/>
                <a:uLnTx/>
                <a:uFillTx/>
                <a:latin typeface="Calibri"/>
                <a:ea typeface="+mn-ea"/>
                <a:cs typeface="+mn-cs"/>
              </a:rPr>
              <a:t>Second level</a:t>
            </a:r>
          </a:p>
          <a:p>
            <a:pPr marL="857250" marR="0" lvl="2"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Third level</a:t>
            </a:r>
          </a:p>
          <a:p>
            <a:pPr marL="1200150" marR="0" lvl="3"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Fourth level</a:t>
            </a:r>
          </a:p>
          <a:p>
            <a:pPr marL="1543050" marR="0" lvl="4" indent="-171450" algn="l" defTabSz="685800" rtl="0" eaLnBrk="1" fontAlgn="auto" latinLnBrk="0" hangingPunct="1">
              <a:lnSpc>
                <a:spcPct val="100000"/>
              </a:lnSpc>
              <a:spcBef>
                <a:spcPct val="20000"/>
              </a:spcBef>
              <a:spcAft>
                <a:spcPts val="0"/>
              </a:spcAft>
              <a:buClrTx/>
              <a:buSzTx/>
              <a:buFont typeface="Arial" panose="020B0604020202020204" pitchFamily="34" charset="0"/>
              <a:buChar char="»"/>
              <a:tabLst/>
              <a:defRPr/>
            </a:pPr>
            <a:r>
              <a:rPr kumimoji="0" lang="en-US" sz="1500" b="0" i="0" u="none" strike="noStrike" kern="1200" cap="none" spc="0" normalizeH="0" baseline="0" noProof="0" dirty="0">
                <a:ln>
                  <a:noFill/>
                </a:ln>
                <a:solidFill>
                  <a:prstClr val="black"/>
                </a:solidFill>
                <a:effectLst/>
                <a:uLnTx/>
                <a:uFillTx/>
                <a:latin typeface="Calibri"/>
                <a:ea typeface="+mn-ea"/>
                <a:cs typeface="+mn-cs"/>
              </a:rPr>
              <a:t>Fifth level</a:t>
            </a:r>
          </a:p>
        </p:txBody>
      </p:sp>
      <p:sp>
        <p:nvSpPr>
          <p:cNvPr id="8" name="TextBox 7">
            <a:extLst>
              <a:ext uri="{FF2B5EF4-FFF2-40B4-BE49-F238E27FC236}">
                <a16:creationId xmlns:a16="http://schemas.microsoft.com/office/drawing/2014/main" id="{AE65D2AE-7296-4703-B845-2A7FED1456F7}"/>
              </a:ext>
            </a:extLst>
          </p:cNvPr>
          <p:cNvSpPr txBox="1"/>
          <p:nvPr userDrawn="1"/>
        </p:nvSpPr>
        <p:spPr>
          <a:xfrm>
            <a:off x="1600200" y="6473952"/>
            <a:ext cx="10439400" cy="253916"/>
          </a:xfrm>
          <a:prstGeom prst="rect">
            <a:avLst/>
          </a:prstGeom>
          <a:noFill/>
        </p:spPr>
        <p:txBody>
          <a:bodyPr wrap="square" rtlCol="0">
            <a:spAutoFit/>
          </a:bodyPr>
          <a:lstStyle/>
          <a:p>
            <a:pPr marL="0" marR="0" lvl="0" indent="0" algn="l" defTabSz="914400" rtl="0" eaLnBrk="1" fontAlgn="auto" latinLnBrk="0" hangingPunct="1">
              <a:lnSpc>
                <a:spcPct val="100000"/>
              </a:lnSpc>
              <a:spcBef>
                <a:spcPct val="20000"/>
              </a:spcBef>
              <a:spcAft>
                <a:spcPts val="600"/>
              </a:spcAft>
              <a:buClrTx/>
              <a:buSzTx/>
              <a:buFont typeface="Arial" pitchFamily="34" charset="0"/>
              <a:buNone/>
              <a:tabLst/>
              <a:defRPr/>
            </a:pP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Augustyn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Euba</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a:t>
            </a:r>
            <a:r>
              <a:rPr kumimoji="0" lang="en-US" sz="1050" b="0" i="0" u="none" strike="noStrike" kern="1200" cap="none" spc="0" normalizeH="0" baseline="0" noProof="0" dirty="0" err="1">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Stationen</a:t>
            </a:r>
            <a:r>
              <a:rPr kumimoji="0" lang="en-US" sz="1050" b="0" i="0" u="none" strike="noStrike" kern="1200" cap="none" spc="0" normalizeH="0" baseline="0" noProof="0" dirty="0">
                <a:ln>
                  <a:noFill/>
                </a:ln>
                <a:solidFill>
                  <a:schemeClr val="tx1">
                    <a:lumMod val="50000"/>
                    <a:lumOff val="50000"/>
                  </a:schemeClr>
                </a:solidFill>
                <a:effectLst/>
                <a:uLnTx/>
                <a:uFillTx/>
                <a:latin typeface="Arial" panose="020B0604020202020204" pitchFamily="34" charset="0"/>
                <a:ea typeface="+mn-ea"/>
                <a:cs typeface="Arial" panose="020B0604020202020204" pitchFamily="34" charset="0"/>
              </a:rPr>
              <a:t>, 4e. © 2021 Cengage. All Rights Reserved. May not be scanned, copied or duplicated, or posted to a publicly accessible website, in whole or part.</a:t>
            </a:r>
          </a:p>
        </p:txBody>
      </p:sp>
      <p:pic>
        <p:nvPicPr>
          <p:cNvPr id="9" name="Picture 8">
            <a:extLst>
              <a:ext uri="{FF2B5EF4-FFF2-40B4-BE49-F238E27FC236}">
                <a16:creationId xmlns:a16="http://schemas.microsoft.com/office/drawing/2014/main" id="{3648E1AB-F257-4221-BB74-880BA6327A69}"/>
              </a:ext>
            </a:extLst>
          </p:cNvPr>
          <p:cNvPicPr>
            <a:picLocks/>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301752" y="6446520"/>
            <a:ext cx="1225296" cy="274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5063909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42890DE-6A2E-4A41-8ED5-0F42E85916C6}" type="datetimeFigureOut">
              <a:rPr lang="en-US" smtClean="0"/>
              <a:pPr/>
              <a:t>9/8/26</a:t>
            </a:fld>
            <a:endParaRPr lang="en-US" dirty="0"/>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CC033D-6396-4097-9BF9-FEDB50115850}" type="slidenum">
              <a:rPr lang="en-US" smtClean="0"/>
              <a:pPr/>
              <a:t>‹#›</a:t>
            </a:fld>
            <a:endParaRPr lang="en-US" dirty="0"/>
          </a:p>
        </p:txBody>
      </p:sp>
    </p:spTree>
    <p:extLst>
      <p:ext uri="{BB962C8B-B14F-4D97-AF65-F5344CB8AC3E}">
        <p14:creationId xmlns:p14="http://schemas.microsoft.com/office/powerpoint/2010/main" val="20058468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62" r:id="rId10"/>
    <p:sldLayoutId id="2147483663" r:id="rId11"/>
    <p:sldLayoutId id="2147483664" r:id="rId12"/>
    <p:sldLayoutId id="2147483665" r:id="rId13"/>
    <p:sldLayoutId id="2147483666" r:id="rId14"/>
    <p:sldLayoutId id="2147483667" r:id="rId15"/>
    <p:sldLayoutId id="2147483668" r:id="rId16"/>
    <p:sldLayoutId id="2147483669" r:id="rId17"/>
    <p:sldLayoutId id="2147483670" r:id="rId18"/>
    <p:sldLayoutId id="2147483671" r:id="rId19"/>
    <p:sldLayoutId id="2147483672" r:id="rId20"/>
    <p:sldLayoutId id="2147483656" r:id="rId21"/>
    <p:sldLayoutId id="2147483657" r:id="rId22"/>
    <p:sldLayoutId id="2147483658" r:id="rId23"/>
    <p:sldLayoutId id="2147483659" r:id="rId24"/>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youtube.com/watch?v=5pLXJ6WkvjI" TargetMode="External"/><Relationship Id="rId2" Type="http://schemas.openxmlformats.org/officeDocument/2006/relationships/image" Target="../media/image2.xx&amp;_nc_gid=on9hVJ6Oc9iQ4XBJeIzsTQ&amp;_nc_ss=7b2a8&amp;oh=00_AQIGwsFwOhuTOEWsoKaxE3oiaGsxZK8DP_xpihdqRTVxaQ&amp;oe=6A9B2480"/><Relationship Id="rId1" Type="http://schemas.openxmlformats.org/officeDocument/2006/relationships/slideLayout" Target="../slideLayouts/slideLayout7.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image" Target="../media/image102.tiff"/><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2" Type="http://schemas.openxmlformats.org/officeDocument/2006/relationships/image" Target="../media/image104.tiff"/><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105.tif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image" Target="../media/image106.png"/><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3" Type="http://schemas.openxmlformats.org/officeDocument/2006/relationships/image" Target="../media/image108.png"/><Relationship Id="rId2" Type="http://schemas.openxmlformats.org/officeDocument/2006/relationships/image" Target="../media/image107.pn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59.tif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5.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image" Target="../media/image109.pn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10.pn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1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3" Type="http://schemas.openxmlformats.org/officeDocument/2006/relationships/image" Target="../media/image114.jpe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jpeg"/></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5.xml"/></Relationships>
</file>

<file path=ppt/slides/_rels/slide12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122.jpeg"/><Relationship Id="rId2" Type="http://schemas.openxmlformats.org/officeDocument/2006/relationships/image" Target="../media/image121.jpeg"/><Relationship Id="rId1" Type="http://schemas.openxmlformats.org/officeDocument/2006/relationships/slideLayout" Target="../slideLayouts/slideLayout2.xml"/><Relationship Id="rId4" Type="http://schemas.openxmlformats.org/officeDocument/2006/relationships/image" Target="../media/image123.jpeg"/></Relationships>
</file>

<file path=ppt/slides/_rels/slide122.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27.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127.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5.xml"/></Relationships>
</file>

<file path=ppt/slides/_rels/slide130.xml.rels><?xml version="1.0" encoding="UTF-8" standalone="yes"?>
<Relationships xmlns="http://schemas.openxmlformats.org/package/2006/relationships"><Relationship Id="rId3" Type="http://schemas.openxmlformats.org/officeDocument/2006/relationships/image" Target="../media/image120.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3" Type="http://schemas.openxmlformats.org/officeDocument/2006/relationships/image" Target="../media/image124.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3" Type="http://schemas.openxmlformats.org/officeDocument/2006/relationships/image" Target="../media/image126.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3" Type="http://schemas.openxmlformats.org/officeDocument/2006/relationships/image" Target="../media/image125.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1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1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138.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139.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2.xx&amp;_nc_gid=on9hVJ6Oc9iQ4XBJeIzsTQ&amp;_nc_ss=7b2a8&amp;oh=00_AQIGwsFwOhuTOEWsoKaxE3oiaGsxZK8DP_xpihdqRTVxaQ&amp;oe=6A9B2480"/><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141.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142.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2" Type="http://schemas.openxmlformats.org/officeDocument/2006/relationships/image" Target="../media/image128.png"/><Relationship Id="rId1" Type="http://schemas.openxmlformats.org/officeDocument/2006/relationships/slideLayout" Target="../slideLayouts/slideLayout1.xml"/></Relationships>
</file>

<file path=ppt/slides/_rels/slide155.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29.png"/><Relationship Id="rId1" Type="http://schemas.openxmlformats.org/officeDocument/2006/relationships/slideLayout" Target="../slideLayouts/slideLayout10.xml"/></Relationships>
</file>

<file path=ppt/slides/_rels/slide156.xml.rels><?xml version="1.0" encoding="UTF-8" standalone="yes"?>
<Relationships xmlns="http://schemas.openxmlformats.org/package/2006/relationships"><Relationship Id="rId2" Type="http://schemas.openxmlformats.org/officeDocument/2006/relationships/image" Target="../media/image130.tiff"/><Relationship Id="rId1" Type="http://schemas.openxmlformats.org/officeDocument/2006/relationships/slideLayout" Target="../slideLayouts/slideLayout1.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13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7.gif"/><Relationship Id="rId2" Type="http://schemas.openxmlformats.org/officeDocument/2006/relationships/image" Target="../media/image16.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www.cengage.com/c/stationen-4e-augustyn-euba/9780357029947/" TargetMode="External"/><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1.gif"/><Relationship Id="rId2" Type="http://schemas.openxmlformats.org/officeDocument/2006/relationships/image" Target="../media/image20.jp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xml"/><Relationship Id="rId1" Type="http://schemas.openxmlformats.org/officeDocument/2006/relationships/slideLayout" Target="../slideLayouts/slideLayout8.xml"/><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hyperlink" Target="https://de.wikipedia.org/wiki/Slawische_Sprachen" TargetMode="External"/><Relationship Id="rId1" Type="http://schemas.openxmlformats.org/officeDocument/2006/relationships/slideLayout" Target="../slideLayouts/slideLayout2.xml"/><Relationship Id="rId5" Type="http://schemas.openxmlformats.org/officeDocument/2006/relationships/image" Target="../media/image29.jp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1.tiff"/><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2.tiff"/></Relationships>
</file>

<file path=ppt/slides/_rels/slide28.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 Id="rId4" Type="http://schemas.openxmlformats.org/officeDocument/2006/relationships/image" Target="../media/image37.jpeg"/></Relationships>
</file>

<file path=ppt/slides/_rels/slide3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image" Target="../media/image46.jpeg"/><Relationship Id="rId1" Type="http://schemas.openxmlformats.org/officeDocument/2006/relationships/slideLayout" Target="../slideLayouts/slideLayout2.xml"/><Relationship Id="rId4" Type="http://schemas.openxmlformats.org/officeDocument/2006/relationships/image" Target="../media/image48.jpg"/></Relationships>
</file>

<file path=ppt/slides/_rels/slide36.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9.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4.jpg"/><Relationship Id="rId2" Type="http://schemas.openxmlformats.org/officeDocument/2006/relationships/image" Target="../media/image53.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5.tiff"/><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7.tiff"/><Relationship Id="rId4" Type="http://schemas.openxmlformats.org/officeDocument/2006/relationships/image" Target="../media/image56.tiff"/></Relationships>
</file>

<file path=ppt/slides/_rels/slide48.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9.tiff"/><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60.tiff"/></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62.jpg"/><Relationship Id="rId2" Type="http://schemas.openxmlformats.org/officeDocument/2006/relationships/image" Target="../media/image61.jp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4.jpg"/><Relationship Id="rId2" Type="http://schemas.openxmlformats.org/officeDocument/2006/relationships/image" Target="../media/image63.jp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65.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66.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3" Type="http://schemas.openxmlformats.org/officeDocument/2006/relationships/image" Target="../media/image67.tiff"/><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69.tiff"/><Relationship Id="rId4" Type="http://schemas.openxmlformats.org/officeDocument/2006/relationships/image" Target="../media/image68.tiff"/></Relationships>
</file>

<file path=ppt/slides/_rels/slide55.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jp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72.jp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73.tif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74.tiff"/></Relationships>
</file>

<file path=ppt/slides/_rels/slide58.xml.rels><?xml version="1.0" encoding="UTF-8" standalone="yes"?>
<Relationships xmlns="http://schemas.openxmlformats.org/package/2006/relationships"><Relationship Id="rId3" Type="http://schemas.openxmlformats.org/officeDocument/2006/relationships/image" Target="../media/image76.tiff"/><Relationship Id="rId2" Type="http://schemas.openxmlformats.org/officeDocument/2006/relationships/image" Target="../media/image75.jpg"/><Relationship Id="rId1" Type="http://schemas.openxmlformats.org/officeDocument/2006/relationships/slideLayout" Target="../slideLayouts/slideLayout2.xml"/><Relationship Id="rId5" Type="http://schemas.openxmlformats.org/officeDocument/2006/relationships/image" Target="../media/image78.tiff"/><Relationship Id="rId4" Type="http://schemas.openxmlformats.org/officeDocument/2006/relationships/image" Target="../media/image77.tiff"/></Relationships>
</file>

<file path=ppt/slides/_rels/slide59.xml.rels><?xml version="1.0" encoding="UTF-8" standalone="yes"?>
<Relationships xmlns="http://schemas.openxmlformats.org/package/2006/relationships"><Relationship Id="rId2" Type="http://schemas.openxmlformats.org/officeDocument/2006/relationships/image" Target="../media/image7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63.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image" Target="../media/image86.tiff"/><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image" Target="../media/image89.jpeg"/><Relationship Id="rId1" Type="http://schemas.openxmlformats.org/officeDocument/2006/relationships/slideLayout" Target="../slideLayouts/slideLayout2.xml"/><Relationship Id="rId5" Type="http://schemas.openxmlformats.org/officeDocument/2006/relationships/image" Target="../media/image92.jpeg"/><Relationship Id="rId4" Type="http://schemas.openxmlformats.org/officeDocument/2006/relationships/image" Target="../media/image91.jpeg"/></Relationships>
</file>

<file path=ppt/slides/_rels/slide89.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image" Target="../media/image93.jpeg"/><Relationship Id="rId1" Type="http://schemas.openxmlformats.org/officeDocument/2006/relationships/slideLayout" Target="../slideLayouts/slideLayout2.xml"/><Relationship Id="rId6" Type="http://schemas.openxmlformats.org/officeDocument/2006/relationships/image" Target="../media/image97.jpeg"/><Relationship Id="rId5" Type="http://schemas.openxmlformats.org/officeDocument/2006/relationships/image" Target="../media/image96.jpeg"/><Relationship Id="rId4" Type="http://schemas.openxmlformats.org/officeDocument/2006/relationships/image" Target="../media/image9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7.xml.rels><?xml version="1.0" encoding="UTF-8" standalone="yes"?>
<Relationships xmlns="http://schemas.openxmlformats.org/package/2006/relationships"><Relationship Id="rId2" Type="http://schemas.openxmlformats.org/officeDocument/2006/relationships/image" Target="../media/image98.gif"/><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100.jpg"/><Relationship Id="rId2" Type="http://schemas.openxmlformats.org/officeDocument/2006/relationships/image" Target="../media/image99.jpg"/><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image" Target="../media/image10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No photo description available.">
            <a:extLst>
              <a:ext uri="{FF2B5EF4-FFF2-40B4-BE49-F238E27FC236}">
                <a16:creationId xmlns:a16="http://schemas.microsoft.com/office/drawing/2014/main" id="{7C776097-B07E-D1E8-50DA-A386AF7EEC88}"/>
              </a:ext>
            </a:extLst>
          </p:cNvPr>
          <p:cNvPicPr>
            <a:picLocks noChangeAspect="1"/>
          </p:cNvPicPr>
          <p:nvPr/>
        </p:nvPicPr>
        <p:blipFill>
          <a:blip r:embed="rId2"/>
          <a:stretch>
            <a:fillRect/>
          </a:stretch>
        </p:blipFill>
        <p:spPr>
          <a:xfrm>
            <a:off x="6069496" y="0"/>
            <a:ext cx="5608320" cy="7010400"/>
          </a:xfrm>
          <a:prstGeom prst="rect">
            <a:avLst/>
          </a:prstGeom>
        </p:spPr>
      </p:pic>
      <p:sp>
        <p:nvSpPr>
          <p:cNvPr id="4" name="TextBox 3">
            <a:extLst>
              <a:ext uri="{FF2B5EF4-FFF2-40B4-BE49-F238E27FC236}">
                <a16:creationId xmlns:a16="http://schemas.microsoft.com/office/drawing/2014/main" id="{2147BFC4-A370-73B9-5D06-51E192D11438}"/>
              </a:ext>
            </a:extLst>
          </p:cNvPr>
          <p:cNvSpPr txBox="1"/>
          <p:nvPr/>
        </p:nvSpPr>
        <p:spPr>
          <a:xfrm>
            <a:off x="514184" y="5715000"/>
            <a:ext cx="5130580" cy="369332"/>
          </a:xfrm>
          <a:prstGeom prst="rect">
            <a:avLst/>
          </a:prstGeom>
          <a:noFill/>
        </p:spPr>
        <p:txBody>
          <a:bodyPr wrap="square">
            <a:spAutoFit/>
          </a:bodyPr>
          <a:lstStyle/>
          <a:p>
            <a:r>
              <a:rPr lang="en-US" dirty="0">
                <a:hlinkClick r:id="rId3"/>
              </a:rPr>
              <a:t>https://www.youtube.com/watch?v=5pLXJ6WkvjI</a:t>
            </a:r>
            <a:endParaRPr lang="en-US" dirty="0"/>
          </a:p>
        </p:txBody>
      </p:sp>
      <p:pic>
        <p:nvPicPr>
          <p:cNvPr id="6" name="Picture 5" descr="Die Odyssee - Film 2026 - FILMSTARTS.de">
            <a:extLst>
              <a:ext uri="{FF2B5EF4-FFF2-40B4-BE49-F238E27FC236}">
                <a16:creationId xmlns:a16="http://schemas.microsoft.com/office/drawing/2014/main" id="{5F909562-1AD3-187E-41AE-2EED085B4B9F}"/>
              </a:ext>
            </a:extLst>
          </p:cNvPr>
          <p:cNvPicPr>
            <a:picLocks noChangeAspect="1"/>
          </p:cNvPicPr>
          <p:nvPr/>
        </p:nvPicPr>
        <p:blipFill>
          <a:blip r:embed="rId4"/>
          <a:stretch>
            <a:fillRect/>
          </a:stretch>
        </p:blipFill>
        <p:spPr>
          <a:xfrm>
            <a:off x="914400" y="0"/>
            <a:ext cx="4038600" cy="5718372"/>
          </a:xfrm>
          <a:prstGeom prst="rect">
            <a:avLst/>
          </a:prstGeom>
        </p:spPr>
      </p:pic>
    </p:spTree>
    <p:extLst>
      <p:ext uri="{BB962C8B-B14F-4D97-AF65-F5344CB8AC3E}">
        <p14:creationId xmlns:p14="http://schemas.microsoft.com/office/powerpoint/2010/main" val="112318868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a:extLst>
              <a:ext uri="{FF2B5EF4-FFF2-40B4-BE49-F238E27FC236}">
                <a16:creationId xmlns:a16="http://schemas.microsoft.com/office/drawing/2014/main" id="{30F9E3FA-9190-59F1-4881-A615AA34DFC4}"/>
              </a:ext>
            </a:extLst>
          </p:cNvPr>
          <p:cNvSpPr>
            <a:spLocks noGrp="1"/>
          </p:cNvSpPr>
          <p:nvPr>
            <p:ph type="title"/>
          </p:nvPr>
        </p:nvSpPr>
        <p:spPr>
          <a:xfrm>
            <a:off x="1981200" y="704850"/>
            <a:ext cx="8229600" cy="1143000"/>
          </a:xfrm>
        </p:spPr>
        <p:txBody>
          <a:bodyPr/>
          <a:lstStyle/>
          <a:p>
            <a:r>
              <a:rPr lang="en-US" altLang="en-US" b="1" dirty="0"/>
              <a:t>pf  (in German)  vs. 	p (in English)</a:t>
            </a:r>
          </a:p>
        </p:txBody>
      </p:sp>
      <p:sp>
        <p:nvSpPr>
          <p:cNvPr id="3" name="Content Placeholder 2">
            <a:extLst>
              <a:ext uri="{FF2B5EF4-FFF2-40B4-BE49-F238E27FC236}">
                <a16:creationId xmlns:a16="http://schemas.microsoft.com/office/drawing/2014/main" id="{ED753B1B-B507-F63B-30AE-FCEB53275C5C}"/>
              </a:ext>
            </a:extLst>
          </p:cNvPr>
          <p:cNvSpPr>
            <a:spLocks noGrp="1"/>
          </p:cNvSpPr>
          <p:nvPr>
            <p:ph sz="half" idx="1"/>
          </p:nvPr>
        </p:nvSpPr>
        <p:spPr>
          <a:xfrm>
            <a:off x="1295400" y="1920875"/>
            <a:ext cx="4724400" cy="4433888"/>
          </a:xfrm>
        </p:spPr>
        <p:txBody>
          <a:bodyPr>
            <a:normAutofit/>
          </a:bodyPr>
          <a:lstStyle/>
          <a:p>
            <a:pPr>
              <a:defRPr/>
            </a:pPr>
            <a:r>
              <a:rPr lang="en-US" sz="3200" dirty="0" err="1"/>
              <a:t>Pfanne</a:t>
            </a:r>
            <a:r>
              <a:rPr lang="en-US" sz="3200" dirty="0"/>
              <a:t>		</a:t>
            </a:r>
          </a:p>
          <a:p>
            <a:pPr>
              <a:defRPr/>
            </a:pPr>
            <a:r>
              <a:rPr lang="en-US" sz="3200" dirty="0"/>
              <a:t>Pfund	         </a:t>
            </a:r>
          </a:p>
          <a:p>
            <a:pPr>
              <a:defRPr/>
            </a:pPr>
            <a:r>
              <a:rPr lang="en-US" sz="3200" dirty="0"/>
              <a:t>Pfennig</a:t>
            </a:r>
          </a:p>
          <a:p>
            <a:pPr marL="0" indent="0">
              <a:buNone/>
              <a:defRPr/>
            </a:pPr>
            <a:endParaRPr lang="en-US" sz="3200" dirty="0"/>
          </a:p>
        </p:txBody>
      </p:sp>
      <p:sp>
        <p:nvSpPr>
          <p:cNvPr id="17412" name="Content Placeholder 3">
            <a:extLst>
              <a:ext uri="{FF2B5EF4-FFF2-40B4-BE49-F238E27FC236}">
                <a16:creationId xmlns:a16="http://schemas.microsoft.com/office/drawing/2014/main" id="{5226C718-1274-FCA0-BC4C-B9ECF92E447D}"/>
              </a:ext>
            </a:extLst>
          </p:cNvPr>
          <p:cNvSpPr>
            <a:spLocks noGrp="1"/>
          </p:cNvSpPr>
          <p:nvPr>
            <p:ph sz="half" idx="2"/>
          </p:nvPr>
        </p:nvSpPr>
        <p:spPr>
          <a:xfrm>
            <a:off x="7077074" y="1847850"/>
            <a:ext cx="3133725" cy="4506913"/>
          </a:xfrm>
        </p:spPr>
        <p:txBody>
          <a:bodyPr>
            <a:normAutofit/>
          </a:bodyPr>
          <a:lstStyle/>
          <a:p>
            <a:r>
              <a:rPr lang="en-US" altLang="en-US" sz="3200" dirty="0" err="1"/>
              <a:t>Tropfen</a:t>
            </a:r>
            <a:r>
              <a:rPr lang="en-US" altLang="en-US" sz="3200" dirty="0"/>
              <a:t>	</a:t>
            </a:r>
          </a:p>
          <a:p>
            <a:r>
              <a:rPr lang="en-US" altLang="en-US" sz="3200" dirty="0"/>
              <a:t>Pfarrer</a:t>
            </a:r>
          </a:p>
          <a:p>
            <a:r>
              <a:rPr lang="en-US" altLang="en-US" sz="3200" dirty="0" err="1"/>
              <a:t>hüpfen</a:t>
            </a:r>
            <a:endParaRPr lang="en-US" altLang="en-US" sz="3200" dirty="0"/>
          </a:p>
          <a:p>
            <a:endParaRPr lang="en-US" altLang="en-US" sz="3200" dirty="0"/>
          </a:p>
          <a:p>
            <a:pPr marL="0" indent="0">
              <a:buNone/>
            </a:pPr>
            <a:endParaRPr lang="en-US" altLang="en-US" sz="3200" dirty="0"/>
          </a:p>
        </p:txBody>
      </p:sp>
      <p:pic>
        <p:nvPicPr>
          <p:cNvPr id="2" name="Content Placeholder 6">
            <a:extLst>
              <a:ext uri="{FF2B5EF4-FFF2-40B4-BE49-F238E27FC236}">
                <a16:creationId xmlns:a16="http://schemas.microsoft.com/office/drawing/2014/main" id="{2E73A04C-5DCC-DD3B-F8F7-A466F131F6E9}"/>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8707886" y="3270250"/>
            <a:ext cx="3084513" cy="3084513"/>
          </a:xfrm>
          <a:prstGeom prst="rect">
            <a:avLst/>
          </a:prstGeom>
        </p:spPr>
      </p:pic>
      <p:sp>
        <p:nvSpPr>
          <p:cNvPr id="4" name="Text Placeholder 2">
            <a:extLst>
              <a:ext uri="{FF2B5EF4-FFF2-40B4-BE49-F238E27FC236}">
                <a16:creationId xmlns:a16="http://schemas.microsoft.com/office/drawing/2014/main" id="{FFA85BD3-458B-F989-100E-04125021147B}"/>
              </a:ext>
            </a:extLst>
          </p:cNvPr>
          <p:cNvSpPr txBox="1">
            <a:spLocks/>
          </p:cNvSpPr>
          <p:nvPr/>
        </p:nvSpPr>
        <p:spPr>
          <a:xfrm>
            <a:off x="6248402" y="3733798"/>
            <a:ext cx="3133724" cy="685801"/>
          </a:xfrm>
          <a:prstGeom prst="rect">
            <a:avLst/>
          </a:prstGeom>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1800" kern="1200">
                <a:solidFill>
                  <a:schemeClr val="tx1"/>
                </a:solidFill>
                <a:latin typeface="+mn-lt"/>
                <a:ea typeface="+mn-ea"/>
                <a:cs typeface="+mn-cs"/>
              </a:defRPr>
            </a:lvl9pPr>
          </a:lstStyle>
          <a:p>
            <a:pPr marL="914400" lvl="2" indent="0">
              <a:buNone/>
            </a:pPr>
            <a:endParaRPr lang="en-US" altLang="en-US" sz="3000"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0"/>
            <a:ext cx="8596668" cy="1136822"/>
          </a:xfrm>
        </p:spPr>
        <p:txBody>
          <a:bodyPr>
            <a:normAutofit fontScale="90000"/>
          </a:bodyPr>
          <a:lstStyle/>
          <a:p>
            <a:r>
              <a:rPr lang="en-US" dirty="0" err="1"/>
              <a:t>kennen</a:t>
            </a:r>
            <a:r>
              <a:rPr lang="en-US" dirty="0"/>
              <a:t> vs. </a:t>
            </a:r>
            <a:r>
              <a:rPr lang="en-US" dirty="0" err="1"/>
              <a:t>wissen</a:t>
            </a:r>
            <a:br>
              <a:rPr lang="en-US" dirty="0"/>
            </a:br>
            <a:r>
              <a:rPr lang="en-US" dirty="0"/>
              <a:t>to know</a:t>
            </a:r>
          </a:p>
        </p:txBody>
      </p:sp>
      <p:sp>
        <p:nvSpPr>
          <p:cNvPr id="3" name="Content Placeholder 2"/>
          <p:cNvSpPr>
            <a:spLocks noGrp="1"/>
          </p:cNvSpPr>
          <p:nvPr>
            <p:ph idx="1"/>
          </p:nvPr>
        </p:nvSpPr>
        <p:spPr>
          <a:xfrm>
            <a:off x="98854" y="1136823"/>
            <a:ext cx="9175148" cy="4904540"/>
          </a:xfrm>
        </p:spPr>
        <p:txBody>
          <a:bodyPr>
            <a:noAutofit/>
          </a:bodyPr>
          <a:lstStyle/>
          <a:p>
            <a:pPr marL="0" indent="0">
              <a:spcBef>
                <a:spcPts val="0"/>
              </a:spcBef>
              <a:buNone/>
            </a:pPr>
            <a:r>
              <a:rPr lang="en-US" sz="2600" b="1" dirty="0" err="1"/>
              <a:t>kennen</a:t>
            </a:r>
            <a:r>
              <a:rPr lang="en-US" sz="2600" b="1" dirty="0"/>
              <a:t>: + accusative (person, place, thing)</a:t>
            </a:r>
          </a:p>
          <a:p>
            <a:pPr lvl="1">
              <a:spcBef>
                <a:spcPts val="0"/>
              </a:spcBef>
            </a:pPr>
            <a:r>
              <a:rPr lang="en-US" sz="2600" b="1" dirty="0" err="1"/>
              <a:t>Er</a:t>
            </a:r>
            <a:r>
              <a:rPr lang="en-US" sz="2600" b="1" dirty="0"/>
              <a:t> </a:t>
            </a:r>
            <a:r>
              <a:rPr lang="en-US" sz="2600" b="1" dirty="0" err="1"/>
              <a:t>kennt</a:t>
            </a:r>
            <a:r>
              <a:rPr lang="en-US" sz="2600" b="1" dirty="0"/>
              <a:t> Michael.</a:t>
            </a:r>
          </a:p>
          <a:p>
            <a:pPr lvl="1">
              <a:spcBef>
                <a:spcPts val="0"/>
              </a:spcBef>
            </a:pPr>
            <a:r>
              <a:rPr lang="en-US" sz="2600" b="1" dirty="0" err="1"/>
              <a:t>Wir</a:t>
            </a:r>
            <a:r>
              <a:rPr lang="en-US" sz="2600" b="1" dirty="0"/>
              <a:t> </a:t>
            </a:r>
            <a:r>
              <a:rPr lang="en-US" sz="2600" b="1" dirty="0" err="1"/>
              <a:t>kennen</a:t>
            </a:r>
            <a:r>
              <a:rPr lang="en-US" sz="2600" b="1" dirty="0"/>
              <a:t> Berlin.</a:t>
            </a:r>
          </a:p>
          <a:p>
            <a:pPr marL="0" indent="0">
              <a:spcBef>
                <a:spcPts val="0"/>
              </a:spcBef>
              <a:buNone/>
            </a:pPr>
            <a:br>
              <a:rPr lang="en-US" sz="2600" b="1" dirty="0"/>
            </a:br>
            <a:r>
              <a:rPr lang="en-US" sz="2600" b="1" dirty="0" err="1"/>
              <a:t>wissen</a:t>
            </a:r>
            <a:r>
              <a:rPr lang="en-US" sz="2600" b="1" dirty="0"/>
              <a:t>: + accusative (facts) or + </a:t>
            </a:r>
            <a:r>
              <a:rPr lang="en-US" sz="2600" b="1" dirty="0">
                <a:solidFill>
                  <a:srgbClr val="C00000"/>
                </a:solidFill>
              </a:rPr>
              <a:t>a subordinate clause</a:t>
            </a:r>
          </a:p>
          <a:p>
            <a:pPr lvl="1">
              <a:spcBef>
                <a:spcPts val="0"/>
              </a:spcBef>
            </a:pPr>
            <a:r>
              <a:rPr lang="en-US" sz="2600" b="1" dirty="0" err="1"/>
              <a:t>Weißt</a:t>
            </a:r>
            <a:r>
              <a:rPr lang="en-US" sz="2600" b="1" dirty="0"/>
              <a:t> du die </a:t>
            </a:r>
            <a:r>
              <a:rPr lang="en-US" sz="2600" b="1" dirty="0" err="1"/>
              <a:t>Telefonnummber</a:t>
            </a:r>
            <a:r>
              <a:rPr lang="en-US" sz="2600" b="1" dirty="0"/>
              <a:t> von Prof. </a:t>
            </a:r>
            <a:r>
              <a:rPr lang="en-US" sz="2600" b="1" dirty="0" err="1"/>
              <a:t>Didonato</a:t>
            </a:r>
            <a:r>
              <a:rPr lang="en-US" sz="2600" b="1" dirty="0"/>
              <a:t>?</a:t>
            </a:r>
          </a:p>
          <a:p>
            <a:pPr lvl="1">
              <a:spcBef>
                <a:spcPts val="0"/>
              </a:spcBef>
            </a:pPr>
            <a:r>
              <a:rPr lang="en-US" sz="2600" b="1" dirty="0" err="1"/>
              <a:t>Weißt</a:t>
            </a:r>
            <a:r>
              <a:rPr lang="en-US" sz="2600" b="1" dirty="0"/>
              <a:t> du die </a:t>
            </a:r>
            <a:r>
              <a:rPr lang="en-US" sz="2600" b="1" dirty="0" err="1"/>
              <a:t>Adresse</a:t>
            </a:r>
            <a:r>
              <a:rPr lang="en-US" sz="2600" b="1" dirty="0"/>
              <a:t> von der </a:t>
            </a:r>
            <a:r>
              <a:rPr lang="en-US" sz="2600" b="1" dirty="0" err="1"/>
              <a:t>Universität</a:t>
            </a:r>
            <a:r>
              <a:rPr lang="en-US" sz="2600" b="1" dirty="0"/>
              <a:t>?</a:t>
            </a:r>
          </a:p>
          <a:p>
            <a:pPr lvl="1">
              <a:spcBef>
                <a:spcPts val="0"/>
              </a:spcBef>
            </a:pPr>
            <a:r>
              <a:rPr lang="en-US" sz="2600" b="1" dirty="0" err="1"/>
              <a:t>Wissen</a:t>
            </a:r>
            <a:r>
              <a:rPr lang="en-US" sz="2600" b="1" dirty="0"/>
              <a:t> </a:t>
            </a:r>
            <a:r>
              <a:rPr lang="en-US" sz="2600" b="1" dirty="0" err="1"/>
              <a:t>Sie</a:t>
            </a:r>
            <a:r>
              <a:rPr lang="en-US" sz="2600" b="1" dirty="0"/>
              <a:t> den </a:t>
            </a:r>
            <a:r>
              <a:rPr lang="en-US" sz="2600" b="1" dirty="0" err="1"/>
              <a:t>Vornamen</a:t>
            </a:r>
            <a:r>
              <a:rPr lang="en-US" sz="2600" b="1" dirty="0"/>
              <a:t> von </a:t>
            </a:r>
            <a:r>
              <a:rPr lang="en-US" sz="2600" b="1" dirty="0" err="1"/>
              <a:t>Herrn</a:t>
            </a:r>
            <a:r>
              <a:rPr lang="en-US" sz="2600" b="1" dirty="0"/>
              <a:t> Müller?</a:t>
            </a:r>
          </a:p>
          <a:p>
            <a:pPr marL="0" indent="0">
              <a:spcBef>
                <a:spcPts val="0"/>
              </a:spcBef>
              <a:buNone/>
            </a:pPr>
            <a:r>
              <a:rPr lang="en-US" sz="2600" b="1" dirty="0"/>
              <a:t> </a:t>
            </a:r>
          </a:p>
          <a:p>
            <a:pPr lvl="1">
              <a:spcBef>
                <a:spcPts val="0"/>
              </a:spcBef>
            </a:pPr>
            <a:r>
              <a:rPr lang="en-US" sz="2600" b="1" dirty="0" err="1"/>
              <a:t>Ich</a:t>
            </a:r>
            <a:r>
              <a:rPr lang="en-US" sz="2600" b="1" dirty="0"/>
              <a:t> </a:t>
            </a:r>
            <a:r>
              <a:rPr lang="en-US" sz="2600" b="1" dirty="0" err="1"/>
              <a:t>weiß</a:t>
            </a:r>
            <a:r>
              <a:rPr lang="en-US" sz="2600" b="1" dirty="0"/>
              <a:t>, </a:t>
            </a:r>
            <a:r>
              <a:rPr lang="en-US" sz="2600" b="1" dirty="0" err="1"/>
              <a:t>wer</a:t>
            </a:r>
            <a:r>
              <a:rPr lang="en-US" sz="2600" b="1" dirty="0"/>
              <a:t> das </a:t>
            </a:r>
            <a:r>
              <a:rPr lang="en-US" sz="2600" b="1" dirty="0" err="1"/>
              <a:t>ist</a:t>
            </a:r>
            <a:r>
              <a:rPr lang="en-US" sz="2600" b="1" dirty="0"/>
              <a:t>.</a:t>
            </a:r>
          </a:p>
          <a:p>
            <a:pPr lvl="1">
              <a:spcBef>
                <a:spcPts val="0"/>
              </a:spcBef>
            </a:pPr>
            <a:r>
              <a:rPr lang="en-US" sz="2600" b="1" dirty="0" err="1"/>
              <a:t>Weißt</a:t>
            </a:r>
            <a:r>
              <a:rPr lang="en-US" sz="2600" b="1" dirty="0"/>
              <a:t> du, </a:t>
            </a:r>
            <a:r>
              <a:rPr lang="en-US" sz="2600" b="1" dirty="0" err="1"/>
              <a:t>wann</a:t>
            </a:r>
            <a:r>
              <a:rPr lang="en-US" sz="2600" b="1" dirty="0"/>
              <a:t> das </a:t>
            </a:r>
            <a:r>
              <a:rPr lang="en-US" sz="2600" b="1" dirty="0" err="1"/>
              <a:t>nächste</a:t>
            </a:r>
            <a:r>
              <a:rPr lang="en-US" sz="2600" b="1" dirty="0"/>
              <a:t> Semester </a:t>
            </a:r>
            <a:r>
              <a:rPr lang="en-US" sz="2600" b="1" dirty="0" err="1"/>
              <a:t>beginnt</a:t>
            </a:r>
            <a:r>
              <a:rPr lang="en-US" sz="2600" b="1" dirty="0"/>
              <a:t>?</a:t>
            </a:r>
          </a:p>
          <a:p>
            <a:pPr>
              <a:spcBef>
                <a:spcPts val="0"/>
              </a:spcBef>
            </a:pPr>
            <a:endParaRPr lang="en-US" sz="2600" b="1" dirty="0"/>
          </a:p>
        </p:txBody>
      </p:sp>
      <p:sp>
        <p:nvSpPr>
          <p:cNvPr id="4" name="TextBox 3"/>
          <p:cNvSpPr txBox="1"/>
          <p:nvPr/>
        </p:nvSpPr>
        <p:spPr>
          <a:xfrm>
            <a:off x="9069859" y="3270422"/>
            <a:ext cx="2743059" cy="1292662"/>
          </a:xfrm>
          <a:prstGeom prst="rect">
            <a:avLst/>
          </a:prstGeom>
          <a:solidFill>
            <a:srgbClr val="FFFF00"/>
          </a:solidFill>
        </p:spPr>
        <p:txBody>
          <a:bodyPr wrap="none" rtlCol="0">
            <a:spAutoFit/>
          </a:bodyPr>
          <a:lstStyle/>
          <a:p>
            <a:r>
              <a:rPr lang="en-US" sz="2600" b="1" dirty="0" err="1"/>
              <a:t>Ich</a:t>
            </a:r>
            <a:r>
              <a:rPr lang="en-US" sz="2600" b="1" dirty="0"/>
              <a:t> </a:t>
            </a:r>
            <a:r>
              <a:rPr lang="en-US" sz="2600" b="1" dirty="0" err="1"/>
              <a:t>weiß</a:t>
            </a:r>
            <a:r>
              <a:rPr lang="en-US" sz="2600" b="1" dirty="0"/>
              <a:t> (</a:t>
            </a:r>
            <a:r>
              <a:rPr lang="en-US" sz="2600" b="1" dirty="0" err="1"/>
              <a:t>nicht</a:t>
            </a:r>
            <a:r>
              <a:rPr lang="en-US" sz="2600" b="1" dirty="0"/>
              <a:t>).</a:t>
            </a:r>
          </a:p>
          <a:p>
            <a:r>
              <a:rPr lang="en-US" sz="2600" b="1" dirty="0" err="1"/>
              <a:t>Ich</a:t>
            </a:r>
            <a:r>
              <a:rPr lang="en-US" sz="2600" b="1" dirty="0"/>
              <a:t> </a:t>
            </a:r>
            <a:r>
              <a:rPr lang="en-US" sz="2600" b="1" dirty="0" err="1"/>
              <a:t>weiß</a:t>
            </a:r>
            <a:r>
              <a:rPr lang="en-US" sz="2600" b="1" dirty="0"/>
              <a:t> </a:t>
            </a:r>
            <a:r>
              <a:rPr lang="en-US" sz="2600" b="1" dirty="0" err="1"/>
              <a:t>alles</a:t>
            </a:r>
            <a:r>
              <a:rPr lang="en-US" sz="2600" b="1" dirty="0"/>
              <a:t>.</a:t>
            </a:r>
          </a:p>
          <a:p>
            <a:endParaRPr lang="en-US" sz="2600" b="1" dirty="0"/>
          </a:p>
        </p:txBody>
      </p:sp>
    </p:spTree>
    <p:extLst>
      <p:ext uri="{BB962C8B-B14F-4D97-AF65-F5344CB8AC3E}">
        <p14:creationId xmlns:p14="http://schemas.microsoft.com/office/powerpoint/2010/main" val="3410617357"/>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03C0A53-37C9-3447-8D55-DED85B80183B}"/>
              </a:ext>
            </a:extLst>
          </p:cNvPr>
          <p:cNvPicPr>
            <a:picLocks noChangeAspect="1"/>
          </p:cNvPicPr>
          <p:nvPr/>
        </p:nvPicPr>
        <p:blipFill>
          <a:blip r:embed="rId2"/>
          <a:stretch>
            <a:fillRect/>
          </a:stretch>
        </p:blipFill>
        <p:spPr>
          <a:xfrm>
            <a:off x="125942" y="3450658"/>
            <a:ext cx="8547100" cy="2933700"/>
          </a:xfrm>
          <a:prstGeom prst="rect">
            <a:avLst/>
          </a:prstGeom>
        </p:spPr>
      </p:pic>
      <p:pic>
        <p:nvPicPr>
          <p:cNvPr id="5" name="Picture 4">
            <a:extLst>
              <a:ext uri="{FF2B5EF4-FFF2-40B4-BE49-F238E27FC236}">
                <a16:creationId xmlns:a16="http://schemas.microsoft.com/office/drawing/2014/main" id="{0C5F3988-09C1-944B-8B88-9FCA2BD9FE75}"/>
              </a:ext>
            </a:extLst>
          </p:cNvPr>
          <p:cNvPicPr>
            <a:picLocks noChangeAspect="1"/>
          </p:cNvPicPr>
          <p:nvPr/>
        </p:nvPicPr>
        <p:blipFill>
          <a:blip r:embed="rId3"/>
          <a:stretch>
            <a:fillRect/>
          </a:stretch>
        </p:blipFill>
        <p:spPr>
          <a:xfrm>
            <a:off x="447675" y="0"/>
            <a:ext cx="7485555" cy="3450658"/>
          </a:xfrm>
          <a:prstGeom prst="rect">
            <a:avLst/>
          </a:prstGeom>
        </p:spPr>
      </p:pic>
    </p:spTree>
    <p:extLst>
      <p:ext uri="{BB962C8B-B14F-4D97-AF65-F5344CB8AC3E}">
        <p14:creationId xmlns:p14="http://schemas.microsoft.com/office/powerpoint/2010/main" val="3821564746"/>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720"/>
            <a:ext cx="12192000" cy="1128085"/>
          </a:xfrm>
        </p:spPr>
        <p:txBody>
          <a:bodyPr>
            <a:noAutofit/>
          </a:bodyPr>
          <a:lstStyle/>
          <a:p>
            <a:r>
              <a:rPr lang="de-DE" sz="4400" dirty="0" err="1"/>
              <a:t>Activität</a:t>
            </a:r>
            <a:r>
              <a:rPr lang="de-DE" sz="4400" dirty="0"/>
              <a:t> 16 - Der Wortartenkasten</a:t>
            </a:r>
            <a:endParaRPr lang="de-DE" sz="1800" b="0" dirty="0"/>
          </a:p>
        </p:txBody>
      </p:sp>
      <p:sp>
        <p:nvSpPr>
          <p:cNvPr id="3" name="Content Placeholder 2"/>
          <p:cNvSpPr>
            <a:spLocks noGrp="1"/>
          </p:cNvSpPr>
          <p:nvPr>
            <p:ph idx="1"/>
          </p:nvPr>
        </p:nvSpPr>
        <p:spPr>
          <a:xfrm>
            <a:off x="609600" y="1371600"/>
            <a:ext cx="10871200" cy="838200"/>
          </a:xfrm>
        </p:spPr>
        <p:txBody>
          <a:bodyPr>
            <a:normAutofit/>
          </a:bodyPr>
          <a:lstStyle/>
          <a:p>
            <a:pPr marL="0" indent="0">
              <a:buNone/>
            </a:pPr>
            <a:r>
              <a:rPr lang="de-DE" sz="2400" b="1" dirty="0"/>
              <a:t>Ordnen Sie mit Ihrem Partner / Ihrer Partnerin möglichst viele Wörter aus dem Text in den Wortarten-kasten. </a:t>
            </a:r>
          </a:p>
        </p:txBody>
      </p:sp>
      <p:sp>
        <p:nvSpPr>
          <p:cNvPr id="5" name="Content Placeholder 4">
            <a:extLst>
              <a:ext uri="{FF2B5EF4-FFF2-40B4-BE49-F238E27FC236}">
                <a16:creationId xmlns:a16="http://schemas.microsoft.com/office/drawing/2014/main" id="{35D77BCF-C3FA-4E90-B10E-AB0F3A207358}"/>
              </a:ext>
            </a:extLst>
          </p:cNvPr>
          <p:cNvSpPr>
            <a:spLocks noGrp="1"/>
          </p:cNvSpPr>
          <p:nvPr>
            <p:ph idx="13"/>
          </p:nvPr>
        </p:nvSpPr>
        <p:spPr>
          <a:xfrm>
            <a:off x="609600" y="2300595"/>
            <a:ext cx="5715000" cy="3687305"/>
          </a:xfrm>
        </p:spPr>
        <p:txBody>
          <a:bodyPr>
            <a:noAutofit/>
          </a:bodyPr>
          <a:lstStyle/>
          <a:p>
            <a:pPr marL="0" indent="0">
              <a:buNone/>
            </a:pPr>
            <a:r>
              <a:rPr lang="de-DE" sz="2400" dirty="0"/>
              <a:t>Marlene Dietrich wurde am 27. Dezember 1901 in Berlin geboren. Als sie 18 Jahre alt war, machte sie eine Ausbildung als Violinistin und studierte dann an der Berliner Hochschule für Musik. Im Alter von 23 Jahren bekam sie ihre erste Theaterrolle, und bald danach begann ihre  Filmkarriere. Durch ihre Rolle in Josef von Sternbergs Film </a:t>
            </a:r>
            <a:r>
              <a:rPr lang="de-DE" sz="2400" i="1" dirty="0"/>
              <a:t>Der blaue Engel </a:t>
            </a:r>
            <a:r>
              <a:rPr lang="de-DE" sz="2400" dirty="0"/>
              <a:t>wurde Marlene Dietrich weltberühmt.</a:t>
            </a:r>
          </a:p>
        </p:txBody>
      </p:sp>
      <p:pic>
        <p:nvPicPr>
          <p:cNvPr id="16" name="Content Placeholder 15" descr="Part-of-speech-box with the sections labeled in German: Verben, Nomen, Artikel, Pronomen, Adjektive, Adverbien, Präpositionen, Konjunktionen, and Interjektionen">
            <a:extLst>
              <a:ext uri="{FF2B5EF4-FFF2-40B4-BE49-F238E27FC236}">
                <a16:creationId xmlns:a16="http://schemas.microsoft.com/office/drawing/2014/main" id="{B9E8B1B0-8CF8-4BAB-A5E0-7386CB0AB06E}"/>
              </a:ext>
            </a:extLst>
          </p:cNvPr>
          <p:cNvPicPr>
            <a:picLocks noGrp="1" noChangeAspect="1"/>
          </p:cNvPicPr>
          <p:nvPr>
            <p:ph idx="14"/>
          </p:nvPr>
        </p:nvPicPr>
        <p:blipFill>
          <a:blip r:embed="rId2">
            <a:extLst>
              <a:ext uri="{28A0092B-C50C-407E-A947-70E740481C1C}">
                <a14:useLocalDpi xmlns:a14="http://schemas.microsoft.com/office/drawing/2010/main" val="0"/>
              </a:ext>
            </a:extLst>
          </a:blip>
          <a:stretch>
            <a:fillRect/>
          </a:stretch>
        </p:blipFill>
        <p:spPr>
          <a:xfrm>
            <a:off x="6477000" y="2438400"/>
            <a:ext cx="5118550" cy="3549500"/>
          </a:xfrm>
        </p:spPr>
      </p:pic>
    </p:spTree>
    <p:extLst>
      <p:ext uri="{BB962C8B-B14F-4D97-AF65-F5344CB8AC3E}">
        <p14:creationId xmlns:p14="http://schemas.microsoft.com/office/powerpoint/2010/main" val="1085889696"/>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972800" cy="1143000"/>
          </a:xfrm>
        </p:spPr>
        <p:txBody>
          <a:bodyPr/>
          <a:lstStyle/>
          <a:p>
            <a:r>
              <a:rPr lang="en-US" b="1" dirty="0" err="1"/>
              <a:t>Strukturen</a:t>
            </a:r>
            <a:r>
              <a:rPr lang="en-US" b="1" dirty="0"/>
              <a:t> </a:t>
            </a:r>
            <a:r>
              <a:rPr lang="en-US" sz="1800" dirty="0"/>
              <a:t>p. 17 (slide 1 of 2)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90600"/>
            <a:ext cx="10972800" cy="4953000"/>
          </a:xfrm>
        </p:spPr>
        <p:txBody>
          <a:bodyPr>
            <a:noAutofit/>
          </a:bodyPr>
          <a:lstStyle/>
          <a:p>
            <a:pPr marL="0" indent="0">
              <a:buNone/>
            </a:pPr>
            <a:r>
              <a:rPr lang="en-US" sz="2400" b="1" dirty="0"/>
              <a:t>Die </a:t>
            </a:r>
            <a:r>
              <a:rPr lang="en-US" sz="2400" b="1" dirty="0" err="1"/>
              <a:t>Deklination</a:t>
            </a:r>
            <a:endParaRPr lang="en-US" sz="2400" b="1" dirty="0"/>
          </a:p>
          <a:p>
            <a:pPr marL="0" indent="0">
              <a:buNone/>
            </a:pPr>
            <a:r>
              <a:rPr lang="en-US" sz="2000" dirty="0"/>
              <a:t>German nouns are declined to show their gender, number, and case. The case of a noun indicates what function the noun has in a sentence. There are four cases in German.</a:t>
            </a:r>
          </a:p>
          <a:p>
            <a:r>
              <a:rPr lang="en-US" sz="2000" b="1" dirty="0">
                <a:solidFill>
                  <a:srgbClr val="000000"/>
                </a:solidFill>
                <a:latin typeface="GothamNarrow-Bold"/>
              </a:rPr>
              <a:t>Nominative: Subject</a:t>
            </a:r>
          </a:p>
          <a:p>
            <a:pPr marL="914400" indent="0">
              <a:buNone/>
            </a:pPr>
            <a:r>
              <a:rPr lang="de-DE" sz="2000" b="1" dirty="0">
                <a:solidFill>
                  <a:srgbClr val="000000"/>
                </a:solidFill>
                <a:latin typeface="GothamNarrow-Bold"/>
              </a:rPr>
              <a:t>Steffi </a:t>
            </a:r>
            <a:r>
              <a:rPr lang="de-DE" sz="2000" dirty="0">
                <a:solidFill>
                  <a:srgbClr val="000000"/>
                </a:solidFill>
                <a:latin typeface="GothamNarrow-Book"/>
              </a:rPr>
              <a:t>probiert den Lunch Beat heute aus.</a:t>
            </a:r>
          </a:p>
          <a:p>
            <a:r>
              <a:rPr lang="en-US" sz="2000" b="1" dirty="0">
                <a:solidFill>
                  <a:srgbClr val="000000"/>
                </a:solidFill>
                <a:latin typeface="GothamNarrow-Bold"/>
              </a:rPr>
              <a:t>Accusative: Direct Object</a:t>
            </a:r>
          </a:p>
          <a:p>
            <a:pPr marL="914400" indent="0">
              <a:buNone/>
            </a:pPr>
            <a:r>
              <a:rPr lang="de-DE" sz="2000" dirty="0">
                <a:solidFill>
                  <a:srgbClr val="000000"/>
                </a:solidFill>
                <a:latin typeface="GothamNarrow-Book"/>
              </a:rPr>
              <a:t>Ich glaube nicht, dass ich nachher </a:t>
            </a:r>
            <a:r>
              <a:rPr lang="de-DE" sz="2000" b="1" dirty="0">
                <a:solidFill>
                  <a:srgbClr val="000000"/>
                </a:solidFill>
                <a:latin typeface="GothamNarrow-Bold"/>
              </a:rPr>
              <a:t>alle Jobprobleme </a:t>
            </a:r>
            <a:r>
              <a:rPr lang="de-DE" sz="2000" dirty="0">
                <a:solidFill>
                  <a:srgbClr val="000000"/>
                </a:solidFill>
                <a:latin typeface="GothamNarrow-Book"/>
              </a:rPr>
              <a:t>besser löse.</a:t>
            </a:r>
          </a:p>
          <a:p>
            <a:r>
              <a:rPr lang="en-US" sz="2000" b="1" dirty="0">
                <a:solidFill>
                  <a:srgbClr val="000000"/>
                </a:solidFill>
                <a:latin typeface="GothamNarrow-Bold"/>
              </a:rPr>
              <a:t>Dative: Indirect Object</a:t>
            </a:r>
          </a:p>
          <a:p>
            <a:pPr marL="914400" indent="0">
              <a:buNone/>
            </a:pPr>
            <a:r>
              <a:rPr lang="de-DE" sz="2000" dirty="0">
                <a:solidFill>
                  <a:srgbClr val="000000"/>
                </a:solidFill>
                <a:latin typeface="GothamNarrow-Book"/>
              </a:rPr>
              <a:t>Der Lunch Beat bietet </a:t>
            </a:r>
            <a:r>
              <a:rPr lang="de-DE" sz="2000" b="1" dirty="0">
                <a:solidFill>
                  <a:srgbClr val="000000"/>
                </a:solidFill>
                <a:latin typeface="GothamNarrow-Bold"/>
              </a:rPr>
              <a:t>den Besuchern </a:t>
            </a:r>
            <a:r>
              <a:rPr lang="de-DE" sz="2000" dirty="0">
                <a:solidFill>
                  <a:srgbClr val="000000"/>
                </a:solidFill>
                <a:latin typeface="GothamNarrow-Book"/>
              </a:rPr>
              <a:t>Bewegung zur Mittagszeit.</a:t>
            </a:r>
          </a:p>
          <a:p>
            <a:r>
              <a:rPr lang="en-US" sz="2000" b="1" dirty="0">
                <a:solidFill>
                  <a:srgbClr val="000000"/>
                </a:solidFill>
                <a:latin typeface="GothamNarrow-Bold"/>
              </a:rPr>
              <a:t>Genitive: Equivalent to an English </a:t>
            </a:r>
            <a:r>
              <a:rPr lang="en-US" sz="2000" b="1" i="1" dirty="0">
                <a:solidFill>
                  <a:srgbClr val="000000"/>
                </a:solidFill>
                <a:latin typeface="GothamNarrow-BoldItalic"/>
              </a:rPr>
              <a:t>of . . . </a:t>
            </a:r>
            <a:r>
              <a:rPr lang="en-US" sz="2000" b="1" dirty="0">
                <a:solidFill>
                  <a:srgbClr val="000000"/>
                </a:solidFill>
                <a:latin typeface="GothamNarrow-Bold"/>
              </a:rPr>
              <a:t>phrase / Possessive</a:t>
            </a:r>
          </a:p>
          <a:p>
            <a:pPr marL="914400" indent="0">
              <a:buNone/>
            </a:pPr>
            <a:r>
              <a:rPr lang="en-US" sz="2000" dirty="0">
                <a:solidFill>
                  <a:srgbClr val="000000"/>
                </a:solidFill>
                <a:latin typeface="GothamNarrow-Book"/>
              </a:rPr>
              <a:t>Auch der Rest </a:t>
            </a:r>
            <a:r>
              <a:rPr lang="de-DE" sz="2000" b="1" dirty="0">
                <a:latin typeface="GothamNarrow-Bold"/>
              </a:rPr>
              <a:t>der kleinen Meute (pack, </a:t>
            </a:r>
            <a:r>
              <a:rPr lang="de-DE" sz="2000" b="1" dirty="0" err="1">
                <a:latin typeface="GothamNarrow-Bold"/>
              </a:rPr>
              <a:t>rabble</a:t>
            </a:r>
            <a:r>
              <a:rPr lang="de-DE" sz="2000" b="1" dirty="0">
                <a:latin typeface="GothamNarrow-Bold"/>
              </a:rPr>
              <a:t>) </a:t>
            </a:r>
            <a:r>
              <a:rPr lang="de-DE" sz="2000" dirty="0">
                <a:latin typeface="GothamNarrow-Book"/>
              </a:rPr>
              <a:t>von 20- bis 50-jährigen Lunch Beatern </a:t>
            </a:r>
            <a:r>
              <a:rPr lang="en-US" sz="2000" dirty="0">
                <a:latin typeface="GothamNarrow-Book"/>
              </a:rPr>
              <a:t>hat </a:t>
            </a:r>
            <a:r>
              <a:rPr lang="en-US" sz="2000" dirty="0" err="1">
                <a:latin typeface="GothamNarrow-Book"/>
              </a:rPr>
              <a:t>Spaß</a:t>
            </a:r>
            <a:r>
              <a:rPr lang="en-US" sz="2000" dirty="0">
                <a:latin typeface="GothamNarrow-Book"/>
              </a:rPr>
              <a:t>.</a:t>
            </a:r>
          </a:p>
          <a:p>
            <a:pPr marL="0" indent="0">
              <a:buNone/>
            </a:pPr>
            <a:r>
              <a:rPr lang="en-US" sz="2000" dirty="0">
                <a:latin typeface="GothamNarrow-Book"/>
              </a:rPr>
              <a:t>The complete declension for most nouns looks as follows. Note that the declension is most evident in the article.</a:t>
            </a:r>
          </a:p>
        </p:txBody>
      </p:sp>
    </p:spTree>
    <p:extLst>
      <p:ext uri="{BB962C8B-B14F-4D97-AF65-F5344CB8AC3E}">
        <p14:creationId xmlns:p14="http://schemas.microsoft.com/office/powerpoint/2010/main" val="283015080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972800" cy="1143000"/>
          </a:xfrm>
        </p:spPr>
        <p:txBody>
          <a:bodyPr/>
          <a:lstStyle/>
          <a:p>
            <a:r>
              <a:rPr lang="en-US" b="1" dirty="0" err="1"/>
              <a:t>Strukturen</a:t>
            </a:r>
            <a:endParaRPr lang="en-US" sz="1800" dirty="0"/>
          </a:p>
        </p:txBody>
      </p:sp>
      <p:graphicFrame>
        <p:nvGraphicFramePr>
          <p:cNvPr id="4" name="Content Placeholder 3" descr="A table with 5 columns and 9 rows. The column headers are Singular (masculine), Singular (neuter), Singular (feminine), and Plural. The row headers in German are Nominativ, Akkusativ, Dativ, and Genitiv. Each row header consists of two rows.">
            <a:extLst>
              <a:ext uri="{FF2B5EF4-FFF2-40B4-BE49-F238E27FC236}">
                <a16:creationId xmlns:a16="http://schemas.microsoft.com/office/drawing/2014/main" id="{B4B33B95-14E5-49A1-83CB-68A76FDA2D8F}"/>
              </a:ext>
            </a:extLst>
          </p:cNvPr>
          <p:cNvGraphicFramePr>
            <a:graphicFrameLocks noGrp="1"/>
          </p:cNvGraphicFramePr>
          <p:nvPr>
            <p:ph idx="1"/>
          </p:nvPr>
        </p:nvGraphicFramePr>
        <p:xfrm>
          <a:off x="1676400" y="1143000"/>
          <a:ext cx="8778240" cy="5019040"/>
        </p:xfrm>
        <a:graphic>
          <a:graphicData uri="http://schemas.openxmlformats.org/drawingml/2006/table">
            <a:tbl>
              <a:tblPr firstRow="1" bandRow="1">
                <a:tableStyleId>{5C22544A-7EE6-4342-B048-85BDC9FD1C3A}</a:tableStyleId>
              </a:tblPr>
              <a:tblGrid>
                <a:gridCol w="1755648">
                  <a:extLst>
                    <a:ext uri="{9D8B030D-6E8A-4147-A177-3AD203B41FA5}">
                      <a16:colId xmlns:a16="http://schemas.microsoft.com/office/drawing/2014/main" val="842697970"/>
                    </a:ext>
                  </a:extLst>
                </a:gridCol>
                <a:gridCol w="1755648">
                  <a:extLst>
                    <a:ext uri="{9D8B030D-6E8A-4147-A177-3AD203B41FA5}">
                      <a16:colId xmlns:a16="http://schemas.microsoft.com/office/drawing/2014/main" val="1285132258"/>
                    </a:ext>
                  </a:extLst>
                </a:gridCol>
                <a:gridCol w="1755648">
                  <a:extLst>
                    <a:ext uri="{9D8B030D-6E8A-4147-A177-3AD203B41FA5}">
                      <a16:colId xmlns:a16="http://schemas.microsoft.com/office/drawing/2014/main" val="207510174"/>
                    </a:ext>
                  </a:extLst>
                </a:gridCol>
                <a:gridCol w="1755648">
                  <a:extLst>
                    <a:ext uri="{9D8B030D-6E8A-4147-A177-3AD203B41FA5}">
                      <a16:colId xmlns:a16="http://schemas.microsoft.com/office/drawing/2014/main" val="1403146051"/>
                    </a:ext>
                  </a:extLst>
                </a:gridCol>
                <a:gridCol w="1755648">
                  <a:extLst>
                    <a:ext uri="{9D8B030D-6E8A-4147-A177-3AD203B41FA5}">
                      <a16:colId xmlns:a16="http://schemas.microsoft.com/office/drawing/2014/main" val="3457857505"/>
                    </a:ext>
                  </a:extLst>
                </a:gridCol>
              </a:tblGrid>
              <a:tr h="822960">
                <a:tc>
                  <a:txBody>
                    <a:bodyPr/>
                    <a:lstStyle/>
                    <a:p>
                      <a:endParaRPr lang="en-US" dirty="0"/>
                    </a:p>
                  </a:txBody>
                  <a:tcPr>
                    <a:lnB w="28575" cap="flat" cmpd="sng" algn="ctr">
                      <a:solidFill>
                        <a:schemeClr val="bg1"/>
                      </a:solidFill>
                      <a:prstDash val="solid"/>
                      <a:round/>
                      <a:headEnd type="none" w="med" len="med"/>
                      <a:tailEnd type="none" w="med" len="med"/>
                    </a:lnB>
                    <a:solidFill>
                      <a:srgbClr val="B1D2D7"/>
                    </a:solidFill>
                  </a:tcPr>
                </a:tc>
                <a:tc>
                  <a:txBody>
                    <a:bodyPr/>
                    <a:lstStyle/>
                    <a:p>
                      <a:pPr algn="ctr"/>
                      <a:r>
                        <a:rPr lang="en-US" b="1" dirty="0">
                          <a:solidFill>
                            <a:schemeClr val="tx1"/>
                          </a:solidFill>
                        </a:rPr>
                        <a:t>Singular </a:t>
                      </a:r>
                      <a:r>
                        <a:rPr lang="en-US" b="1" i="1" dirty="0">
                          <a:solidFill>
                            <a:schemeClr val="tx1"/>
                          </a:solidFill>
                        </a:rPr>
                        <a:t>(masculine)</a:t>
                      </a:r>
                    </a:p>
                  </a:txBody>
                  <a:tcPr anchor="ctr">
                    <a:solidFill>
                      <a:srgbClr val="B1D2D7"/>
                    </a:solidFill>
                  </a:tcPr>
                </a:tc>
                <a:tc>
                  <a:txBody>
                    <a:bodyPr/>
                    <a:lstStyle/>
                    <a:p>
                      <a:pPr algn="ctr"/>
                      <a:r>
                        <a:rPr lang="en-US" b="1" dirty="0">
                          <a:solidFill>
                            <a:schemeClr val="tx1"/>
                          </a:solidFill>
                        </a:rPr>
                        <a:t>Singular </a:t>
                      </a:r>
                      <a:r>
                        <a:rPr lang="en-US" b="1" i="1" dirty="0">
                          <a:solidFill>
                            <a:schemeClr val="tx1"/>
                          </a:solidFill>
                        </a:rPr>
                        <a:t>(neuter)</a:t>
                      </a:r>
                    </a:p>
                  </a:txBody>
                  <a:tcPr anchor="ctr">
                    <a:solidFill>
                      <a:srgbClr val="B1D2D7"/>
                    </a:solidFill>
                  </a:tcPr>
                </a:tc>
                <a:tc>
                  <a:txBody>
                    <a:bodyPr/>
                    <a:lstStyle/>
                    <a:p>
                      <a:pPr algn="ctr"/>
                      <a:r>
                        <a:rPr lang="en-US" b="1" dirty="0">
                          <a:solidFill>
                            <a:schemeClr val="tx1"/>
                          </a:solidFill>
                        </a:rPr>
                        <a:t>Singular </a:t>
                      </a:r>
                      <a:r>
                        <a:rPr lang="en-US" b="1" i="1" dirty="0">
                          <a:solidFill>
                            <a:schemeClr val="tx1"/>
                          </a:solidFill>
                        </a:rPr>
                        <a:t>(feminine)</a:t>
                      </a:r>
                    </a:p>
                  </a:txBody>
                  <a:tcPr anchor="ctr">
                    <a:solidFill>
                      <a:srgbClr val="B1D2D7"/>
                    </a:solidFill>
                  </a:tcPr>
                </a:tc>
                <a:tc>
                  <a:txBody>
                    <a:bodyPr/>
                    <a:lstStyle/>
                    <a:p>
                      <a:pPr algn="ctr"/>
                      <a:r>
                        <a:rPr lang="en-US" b="1" dirty="0">
                          <a:solidFill>
                            <a:schemeClr val="tx1"/>
                          </a:solidFill>
                        </a:rPr>
                        <a:t>Plural</a:t>
                      </a:r>
                    </a:p>
                  </a:txBody>
                  <a:tcPr anchor="ctr">
                    <a:solidFill>
                      <a:srgbClr val="B1D2D7"/>
                    </a:solidFill>
                  </a:tcPr>
                </a:tc>
                <a:extLst>
                  <a:ext uri="{0D108BD9-81ED-4DB2-BD59-A6C34878D82A}">
                    <a16:rowId xmlns:a16="http://schemas.microsoft.com/office/drawing/2014/main" val="4019895665"/>
                  </a:ext>
                </a:extLst>
              </a:tr>
              <a:tr h="508000">
                <a:tc>
                  <a:txBody>
                    <a:bodyPr/>
                    <a:lstStyle/>
                    <a:p>
                      <a:r>
                        <a:rPr lang="en-US" b="1" dirty="0" err="1"/>
                        <a:t>Nominativ</a:t>
                      </a:r>
                      <a:endParaRPr lang="en-US" b="1" dirty="0"/>
                    </a:p>
                  </a:txBody>
                  <a:tcPr anchor="b">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28575"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rgbClr val="CEE3E7"/>
                    </a:solidFill>
                  </a:tcPr>
                </a:tc>
                <a:tc>
                  <a:txBody>
                    <a:bodyPr/>
                    <a:lstStyle/>
                    <a:p>
                      <a:r>
                        <a:rPr lang="en-US" dirty="0"/>
                        <a:t>der Club</a:t>
                      </a:r>
                    </a:p>
                  </a:txBody>
                  <a:tcPr anchor="ctr">
                    <a:lnL w="12700" cap="flat" cmpd="sng" algn="ctr">
                      <a:solidFill>
                        <a:schemeClr val="bg1"/>
                      </a:solidFill>
                      <a:prstDash val="solid"/>
                      <a:round/>
                      <a:headEnd type="none" w="med" len="med"/>
                      <a:tailEnd type="none" w="med" len="med"/>
                    </a:lnL>
                    <a:solidFill>
                      <a:srgbClr val="CEE3E7"/>
                    </a:solidFill>
                  </a:tcPr>
                </a:tc>
                <a:tc>
                  <a:txBody>
                    <a:bodyPr/>
                    <a:lstStyle/>
                    <a:p>
                      <a:r>
                        <a:rPr lang="en-US" dirty="0"/>
                        <a:t>das Fest</a:t>
                      </a:r>
                    </a:p>
                  </a:txBody>
                  <a:tcPr anchor="ctr">
                    <a:solidFill>
                      <a:srgbClr val="CEE3E7"/>
                    </a:solidFill>
                  </a:tcPr>
                </a:tc>
                <a:tc>
                  <a:txBody>
                    <a:bodyPr/>
                    <a:lstStyle/>
                    <a:p>
                      <a:r>
                        <a:rPr lang="en-US" dirty="0"/>
                        <a:t>die </a:t>
                      </a:r>
                      <a:r>
                        <a:rPr lang="en-US" dirty="0" err="1"/>
                        <a:t>Musik</a:t>
                      </a:r>
                      <a:endParaRPr lang="en-US" dirty="0"/>
                    </a:p>
                  </a:txBody>
                  <a:tcPr anchor="ctr">
                    <a:solidFill>
                      <a:srgbClr val="CEE3E7"/>
                    </a:solidFill>
                  </a:tcPr>
                </a:tc>
                <a:tc>
                  <a:txBody>
                    <a:bodyPr/>
                    <a:lstStyle/>
                    <a:p>
                      <a:r>
                        <a:rPr lang="en-US" dirty="0"/>
                        <a:t>die </a:t>
                      </a:r>
                      <a:r>
                        <a:rPr lang="en-US" dirty="0" err="1"/>
                        <a:t>Besucher</a:t>
                      </a:r>
                      <a:endParaRPr lang="en-US" dirty="0"/>
                    </a:p>
                  </a:txBody>
                  <a:tcPr anchor="ctr">
                    <a:solidFill>
                      <a:srgbClr val="CEE3E7"/>
                    </a:solidFill>
                  </a:tcPr>
                </a:tc>
                <a:extLst>
                  <a:ext uri="{0D108BD9-81ED-4DB2-BD59-A6C34878D82A}">
                    <a16:rowId xmlns:a16="http://schemas.microsoft.com/office/drawing/2014/main" val="2934672136"/>
                  </a:ext>
                </a:extLst>
              </a:tr>
              <a:tr h="508000">
                <a:tc>
                  <a:txBody>
                    <a:bodyPr/>
                    <a:lstStyle/>
                    <a:p>
                      <a:endParaRPr lang="en-US" dirty="0"/>
                    </a:p>
                  </a:txBody>
                  <a:tcPr anchor="b">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ap="flat" cmpd="sng" algn="ctr">
                      <a:solidFill>
                        <a:schemeClr val="bg1"/>
                      </a:solidFill>
                      <a:prstDash val="solid"/>
                      <a:round/>
                      <a:headEnd type="none" w="med" len="med"/>
                      <a:tailEnd type="none" w="med" len="med"/>
                    </a:lnB>
                    <a:solidFill>
                      <a:srgbClr val="CEE3E7"/>
                    </a:solidFill>
                  </a:tcPr>
                </a:tc>
                <a:tc>
                  <a:txBody>
                    <a:bodyPr/>
                    <a:lstStyle/>
                    <a:p>
                      <a:r>
                        <a:rPr lang="en-US" dirty="0" err="1"/>
                        <a:t>ein</a:t>
                      </a:r>
                      <a:r>
                        <a:rPr lang="en-US" dirty="0"/>
                        <a:t> Club</a:t>
                      </a:r>
                    </a:p>
                  </a:txBody>
                  <a:tcPr anchor="ctr">
                    <a:lnL w="12700" cap="flat" cmpd="sng" algn="ctr">
                      <a:solidFill>
                        <a:schemeClr val="bg1"/>
                      </a:solidFill>
                      <a:prstDash val="solid"/>
                      <a:round/>
                      <a:headEnd type="none" w="med" len="med"/>
                      <a:tailEnd type="none" w="med" len="med"/>
                    </a:lnL>
                    <a:solidFill>
                      <a:srgbClr val="CEE3E7"/>
                    </a:solidFill>
                  </a:tcPr>
                </a:tc>
                <a:tc>
                  <a:txBody>
                    <a:bodyPr/>
                    <a:lstStyle/>
                    <a:p>
                      <a:r>
                        <a:rPr lang="en-US" dirty="0" err="1"/>
                        <a:t>ein</a:t>
                      </a:r>
                      <a:r>
                        <a:rPr lang="en-US" dirty="0"/>
                        <a:t> Fest</a:t>
                      </a:r>
                    </a:p>
                  </a:txBody>
                  <a:tcPr anchor="ctr">
                    <a:solidFill>
                      <a:srgbClr val="CEE3E7"/>
                    </a:solidFill>
                  </a:tcPr>
                </a:tc>
                <a:tc>
                  <a:txBody>
                    <a:bodyPr/>
                    <a:lstStyle/>
                    <a:p>
                      <a:r>
                        <a:rPr lang="en-US" dirty="0" err="1"/>
                        <a:t>eine</a:t>
                      </a:r>
                      <a:r>
                        <a:rPr lang="en-US" dirty="0"/>
                        <a:t> </a:t>
                      </a:r>
                      <a:r>
                        <a:rPr lang="en-US" dirty="0" err="1"/>
                        <a:t>Musik</a:t>
                      </a:r>
                      <a:endParaRPr lang="en-US" dirty="0"/>
                    </a:p>
                  </a:txBody>
                  <a:tcPr anchor="ctr">
                    <a:solidFill>
                      <a:srgbClr val="CEE3E7"/>
                    </a:solidFill>
                  </a:tcPr>
                </a:tc>
                <a:tc>
                  <a:txBody>
                    <a:bodyPr/>
                    <a:lstStyle/>
                    <a:p>
                      <a:r>
                        <a:rPr lang="en-US" dirty="0" err="1"/>
                        <a:t>keine</a:t>
                      </a:r>
                      <a:r>
                        <a:rPr lang="en-US" dirty="0"/>
                        <a:t> </a:t>
                      </a:r>
                      <a:r>
                        <a:rPr lang="en-US" dirty="0" err="1"/>
                        <a:t>Besucher</a:t>
                      </a:r>
                      <a:endParaRPr lang="en-US" dirty="0"/>
                    </a:p>
                  </a:txBody>
                  <a:tcPr anchor="ctr">
                    <a:solidFill>
                      <a:srgbClr val="CEE3E7"/>
                    </a:solidFill>
                  </a:tcPr>
                </a:tc>
                <a:extLst>
                  <a:ext uri="{0D108BD9-81ED-4DB2-BD59-A6C34878D82A}">
                    <a16:rowId xmlns:a16="http://schemas.microsoft.com/office/drawing/2014/main" val="3841616738"/>
                  </a:ext>
                </a:extLst>
              </a:tr>
              <a:tr h="508000">
                <a:tc>
                  <a:txBody>
                    <a:bodyPr/>
                    <a:lstStyle/>
                    <a:p>
                      <a:r>
                        <a:rPr lang="en-US" b="1" dirty="0" err="1"/>
                        <a:t>Akkusativ</a:t>
                      </a:r>
                      <a:endParaRPr lang="en-US" b="1" dirty="0"/>
                    </a:p>
                  </a:txBody>
                  <a:tcPr anchor="b">
                    <a:lnT w="12700" cap="flat" cmpd="sng" algn="ctr">
                      <a:solidFill>
                        <a:schemeClr val="bg1"/>
                      </a:solidFill>
                      <a:prstDash val="solid"/>
                      <a:round/>
                      <a:headEnd type="none" w="med" len="med"/>
                      <a:tailEnd type="none" w="med" len="med"/>
                    </a:lnT>
                    <a:lnB w="28575" cap="flat" cmpd="sng" algn="ctr">
                      <a:noFill/>
                      <a:prstDash val="solid"/>
                      <a:round/>
                      <a:headEnd type="none" w="med" len="med"/>
                      <a:tailEnd type="none" w="med" len="med"/>
                    </a:lnB>
                    <a:solidFill>
                      <a:srgbClr val="B1D2D7"/>
                    </a:solidFill>
                  </a:tcPr>
                </a:tc>
                <a:tc>
                  <a:txBody>
                    <a:bodyPr/>
                    <a:lstStyle/>
                    <a:p>
                      <a:r>
                        <a:rPr lang="en-US" dirty="0"/>
                        <a:t>den Club</a:t>
                      </a:r>
                    </a:p>
                  </a:txBody>
                  <a:tcPr anchor="ctr">
                    <a:solidFill>
                      <a:srgbClr val="B1D2D7"/>
                    </a:solidFill>
                  </a:tcPr>
                </a:tc>
                <a:tc>
                  <a:txBody>
                    <a:bodyPr/>
                    <a:lstStyle/>
                    <a:p>
                      <a:r>
                        <a:rPr lang="en-US" dirty="0"/>
                        <a:t>das Fest</a:t>
                      </a:r>
                    </a:p>
                  </a:txBody>
                  <a:tcPr anchor="ctr">
                    <a:solidFill>
                      <a:srgbClr val="B1D2D7"/>
                    </a:solidFill>
                  </a:tcPr>
                </a:tc>
                <a:tc>
                  <a:txBody>
                    <a:bodyPr/>
                    <a:lstStyle/>
                    <a:p>
                      <a:r>
                        <a:rPr lang="en-US" dirty="0"/>
                        <a:t>die </a:t>
                      </a:r>
                      <a:r>
                        <a:rPr lang="en-US" dirty="0" err="1"/>
                        <a:t>Musik</a:t>
                      </a:r>
                      <a:endParaRPr lang="en-US" dirty="0"/>
                    </a:p>
                  </a:txBody>
                  <a:tcPr anchor="ctr">
                    <a:solidFill>
                      <a:srgbClr val="B1D2D7"/>
                    </a:solidFill>
                  </a:tcPr>
                </a:tc>
                <a:tc>
                  <a:txBody>
                    <a:bodyPr/>
                    <a:lstStyle/>
                    <a:p>
                      <a:r>
                        <a:rPr lang="en-US" dirty="0"/>
                        <a:t>die </a:t>
                      </a:r>
                      <a:r>
                        <a:rPr lang="en-US" dirty="0" err="1"/>
                        <a:t>Besucher</a:t>
                      </a:r>
                      <a:endParaRPr lang="en-US" dirty="0"/>
                    </a:p>
                  </a:txBody>
                  <a:tcPr anchor="ctr">
                    <a:solidFill>
                      <a:srgbClr val="B1D2D7"/>
                    </a:solidFill>
                  </a:tcPr>
                </a:tc>
                <a:extLst>
                  <a:ext uri="{0D108BD9-81ED-4DB2-BD59-A6C34878D82A}">
                    <a16:rowId xmlns:a16="http://schemas.microsoft.com/office/drawing/2014/main" val="549037562"/>
                  </a:ext>
                </a:extLst>
              </a:tr>
              <a:tr h="508000">
                <a:tc>
                  <a:txBody>
                    <a:bodyPr/>
                    <a:lstStyle/>
                    <a:p>
                      <a:endParaRPr lang="en-US" b="1" dirty="0"/>
                    </a:p>
                  </a:txBody>
                  <a:tcPr anchor="b">
                    <a:lnT w="28575" cap="flat" cmpd="sng" algn="ctr">
                      <a:noFill/>
                      <a:prstDash val="solid"/>
                      <a:round/>
                      <a:headEnd type="none" w="med" len="med"/>
                      <a:tailEnd type="none" w="med" len="med"/>
                    </a:lnT>
                    <a:solidFill>
                      <a:srgbClr val="B1D2D7"/>
                    </a:solidFill>
                  </a:tcPr>
                </a:tc>
                <a:tc>
                  <a:txBody>
                    <a:bodyPr/>
                    <a:lstStyle/>
                    <a:p>
                      <a:r>
                        <a:rPr lang="en-US" dirty="0" err="1"/>
                        <a:t>einen</a:t>
                      </a:r>
                      <a:r>
                        <a:rPr lang="en-US" dirty="0"/>
                        <a:t> Club</a:t>
                      </a:r>
                    </a:p>
                  </a:txBody>
                  <a:tcPr anchor="ctr">
                    <a:solidFill>
                      <a:srgbClr val="B1D2D7"/>
                    </a:solidFill>
                  </a:tcPr>
                </a:tc>
                <a:tc>
                  <a:txBody>
                    <a:bodyPr/>
                    <a:lstStyle/>
                    <a:p>
                      <a:r>
                        <a:rPr lang="en-US" dirty="0" err="1"/>
                        <a:t>ein</a:t>
                      </a:r>
                      <a:r>
                        <a:rPr lang="en-US" dirty="0"/>
                        <a:t> Fest</a:t>
                      </a:r>
                    </a:p>
                  </a:txBody>
                  <a:tcPr anchor="ctr">
                    <a:solidFill>
                      <a:srgbClr val="B1D2D7"/>
                    </a:solidFill>
                  </a:tcPr>
                </a:tc>
                <a:tc>
                  <a:txBody>
                    <a:bodyPr/>
                    <a:lstStyle/>
                    <a:p>
                      <a:r>
                        <a:rPr lang="en-US" dirty="0" err="1"/>
                        <a:t>eine</a:t>
                      </a:r>
                      <a:r>
                        <a:rPr lang="en-US" dirty="0"/>
                        <a:t> </a:t>
                      </a:r>
                      <a:r>
                        <a:rPr lang="en-US" dirty="0" err="1"/>
                        <a:t>Musik</a:t>
                      </a:r>
                      <a:endParaRPr lang="en-US" dirty="0"/>
                    </a:p>
                  </a:txBody>
                  <a:tcPr anchor="ctr">
                    <a:solidFill>
                      <a:srgbClr val="B1D2D7"/>
                    </a:solidFill>
                  </a:tcPr>
                </a:tc>
                <a:tc>
                  <a:txBody>
                    <a:bodyPr/>
                    <a:lstStyle/>
                    <a:p>
                      <a:r>
                        <a:rPr lang="en-US" dirty="0" err="1"/>
                        <a:t>keine</a:t>
                      </a:r>
                      <a:r>
                        <a:rPr lang="en-US" dirty="0"/>
                        <a:t> </a:t>
                      </a:r>
                      <a:r>
                        <a:rPr lang="en-US" dirty="0" err="1"/>
                        <a:t>Besucher</a:t>
                      </a:r>
                      <a:endParaRPr lang="en-US" dirty="0"/>
                    </a:p>
                  </a:txBody>
                  <a:tcPr anchor="ctr">
                    <a:solidFill>
                      <a:srgbClr val="B1D2D7"/>
                    </a:solidFill>
                  </a:tcPr>
                </a:tc>
                <a:extLst>
                  <a:ext uri="{0D108BD9-81ED-4DB2-BD59-A6C34878D82A}">
                    <a16:rowId xmlns:a16="http://schemas.microsoft.com/office/drawing/2014/main" val="2102140860"/>
                  </a:ext>
                </a:extLst>
              </a:tr>
              <a:tr h="508000">
                <a:tc>
                  <a:txBody>
                    <a:bodyPr/>
                    <a:lstStyle/>
                    <a:p>
                      <a:r>
                        <a:rPr lang="en-US" b="1" dirty="0" err="1"/>
                        <a:t>Dativ</a:t>
                      </a:r>
                      <a:endParaRPr lang="en-US" b="1" dirty="0"/>
                    </a:p>
                  </a:txBody>
                  <a:tcPr anchor="b">
                    <a:lnB w="28575" cap="flat" cmpd="sng" algn="ctr">
                      <a:noFill/>
                      <a:prstDash val="solid"/>
                      <a:round/>
                      <a:headEnd type="none" w="med" len="med"/>
                      <a:tailEnd type="none" w="med" len="med"/>
                    </a:lnB>
                    <a:solidFill>
                      <a:srgbClr val="CEE3E7"/>
                    </a:solidFill>
                  </a:tcPr>
                </a:tc>
                <a:tc>
                  <a:txBody>
                    <a:bodyPr/>
                    <a:lstStyle/>
                    <a:p>
                      <a:r>
                        <a:rPr lang="en-US" dirty="0"/>
                        <a:t>dem Club</a:t>
                      </a:r>
                    </a:p>
                  </a:txBody>
                  <a:tcPr anchor="ctr">
                    <a:solidFill>
                      <a:srgbClr val="CEE3E7"/>
                    </a:solidFill>
                  </a:tcPr>
                </a:tc>
                <a:tc>
                  <a:txBody>
                    <a:bodyPr/>
                    <a:lstStyle/>
                    <a:p>
                      <a:r>
                        <a:rPr lang="en-US" dirty="0"/>
                        <a:t>dem Fest</a:t>
                      </a:r>
                    </a:p>
                  </a:txBody>
                  <a:tcPr anchor="ctr">
                    <a:solidFill>
                      <a:srgbClr val="CEE3E7"/>
                    </a:solidFill>
                  </a:tcPr>
                </a:tc>
                <a:tc>
                  <a:txBody>
                    <a:bodyPr/>
                    <a:lstStyle/>
                    <a:p>
                      <a:r>
                        <a:rPr lang="en-US" dirty="0"/>
                        <a:t>der </a:t>
                      </a:r>
                      <a:r>
                        <a:rPr lang="en-US" dirty="0" err="1"/>
                        <a:t>Musik</a:t>
                      </a:r>
                      <a:endParaRPr lang="en-US" dirty="0"/>
                    </a:p>
                  </a:txBody>
                  <a:tcPr anchor="ctr">
                    <a:solidFill>
                      <a:srgbClr val="CEE3E7"/>
                    </a:solidFill>
                  </a:tcPr>
                </a:tc>
                <a:tc>
                  <a:txBody>
                    <a:bodyPr/>
                    <a:lstStyle/>
                    <a:p>
                      <a:r>
                        <a:rPr lang="en-US" dirty="0"/>
                        <a:t>den </a:t>
                      </a:r>
                      <a:r>
                        <a:rPr lang="en-US" dirty="0" err="1"/>
                        <a:t>Besuchern</a:t>
                      </a:r>
                      <a:endParaRPr lang="en-US" dirty="0"/>
                    </a:p>
                  </a:txBody>
                  <a:tcPr anchor="ctr">
                    <a:solidFill>
                      <a:srgbClr val="CEE3E7"/>
                    </a:solidFill>
                  </a:tcPr>
                </a:tc>
                <a:extLst>
                  <a:ext uri="{0D108BD9-81ED-4DB2-BD59-A6C34878D82A}">
                    <a16:rowId xmlns:a16="http://schemas.microsoft.com/office/drawing/2014/main" val="2092383323"/>
                  </a:ext>
                </a:extLst>
              </a:tr>
              <a:tr h="508000">
                <a:tc>
                  <a:txBody>
                    <a:bodyPr/>
                    <a:lstStyle/>
                    <a:p>
                      <a:endParaRPr lang="en-US" b="1" dirty="0"/>
                    </a:p>
                  </a:txBody>
                  <a:tcPr anchor="b">
                    <a:lnT w="28575" cap="flat" cmpd="sng" algn="ctr">
                      <a:noFill/>
                      <a:prstDash val="solid"/>
                      <a:round/>
                      <a:headEnd type="none" w="med" len="med"/>
                      <a:tailEnd type="none" w="med" len="med"/>
                    </a:lnT>
                    <a:solidFill>
                      <a:srgbClr val="CEE3E7"/>
                    </a:solidFill>
                  </a:tcPr>
                </a:tc>
                <a:tc>
                  <a:txBody>
                    <a:bodyPr/>
                    <a:lstStyle/>
                    <a:p>
                      <a:r>
                        <a:rPr lang="en-US" dirty="0" err="1"/>
                        <a:t>einem</a:t>
                      </a:r>
                      <a:r>
                        <a:rPr lang="en-US" dirty="0"/>
                        <a:t> Club</a:t>
                      </a:r>
                    </a:p>
                  </a:txBody>
                  <a:tcPr anchor="ctr">
                    <a:solidFill>
                      <a:srgbClr val="CEE3E7"/>
                    </a:solidFill>
                  </a:tcPr>
                </a:tc>
                <a:tc>
                  <a:txBody>
                    <a:bodyPr/>
                    <a:lstStyle/>
                    <a:p>
                      <a:r>
                        <a:rPr lang="en-US" dirty="0" err="1"/>
                        <a:t>einem</a:t>
                      </a:r>
                      <a:r>
                        <a:rPr lang="en-US" dirty="0"/>
                        <a:t> Fest</a:t>
                      </a:r>
                    </a:p>
                  </a:txBody>
                  <a:tcPr anchor="ctr">
                    <a:solidFill>
                      <a:srgbClr val="CEE3E7"/>
                    </a:solidFill>
                  </a:tcPr>
                </a:tc>
                <a:tc>
                  <a:txBody>
                    <a:bodyPr/>
                    <a:lstStyle/>
                    <a:p>
                      <a:r>
                        <a:rPr lang="en-US" dirty="0" err="1"/>
                        <a:t>einer</a:t>
                      </a:r>
                      <a:r>
                        <a:rPr lang="en-US" dirty="0"/>
                        <a:t> </a:t>
                      </a:r>
                      <a:r>
                        <a:rPr lang="en-US" dirty="0" err="1"/>
                        <a:t>Musik</a:t>
                      </a:r>
                      <a:endParaRPr lang="en-US" dirty="0"/>
                    </a:p>
                  </a:txBody>
                  <a:tcPr anchor="ctr">
                    <a:solidFill>
                      <a:srgbClr val="CEE3E7"/>
                    </a:solidFill>
                  </a:tcPr>
                </a:tc>
                <a:tc>
                  <a:txBody>
                    <a:bodyPr/>
                    <a:lstStyle/>
                    <a:p>
                      <a:r>
                        <a:rPr lang="en-US" dirty="0" err="1"/>
                        <a:t>keinen</a:t>
                      </a:r>
                      <a:r>
                        <a:rPr lang="en-US" dirty="0"/>
                        <a:t> </a:t>
                      </a:r>
                      <a:r>
                        <a:rPr lang="en-US" dirty="0" err="1"/>
                        <a:t>Besuchern</a:t>
                      </a:r>
                      <a:endParaRPr lang="en-US" dirty="0"/>
                    </a:p>
                  </a:txBody>
                  <a:tcPr anchor="ctr">
                    <a:solidFill>
                      <a:srgbClr val="CEE3E7"/>
                    </a:solidFill>
                  </a:tcPr>
                </a:tc>
                <a:extLst>
                  <a:ext uri="{0D108BD9-81ED-4DB2-BD59-A6C34878D82A}">
                    <a16:rowId xmlns:a16="http://schemas.microsoft.com/office/drawing/2014/main" val="215280689"/>
                  </a:ext>
                </a:extLst>
              </a:tr>
              <a:tr h="508000">
                <a:tc>
                  <a:txBody>
                    <a:bodyPr/>
                    <a:lstStyle/>
                    <a:p>
                      <a:r>
                        <a:rPr lang="en-US" b="1" dirty="0" err="1"/>
                        <a:t>Genitiv</a:t>
                      </a:r>
                      <a:endParaRPr lang="en-US" b="1" dirty="0"/>
                    </a:p>
                  </a:txBody>
                  <a:tcPr anchor="b">
                    <a:lnB w="28575" cap="flat" cmpd="sng" algn="ctr">
                      <a:noFill/>
                      <a:prstDash val="solid"/>
                      <a:round/>
                      <a:headEnd type="none" w="med" len="med"/>
                      <a:tailEnd type="none" w="med" len="med"/>
                    </a:lnB>
                    <a:solidFill>
                      <a:srgbClr val="B1D2D7"/>
                    </a:solidFill>
                  </a:tcPr>
                </a:tc>
                <a:tc>
                  <a:txBody>
                    <a:bodyPr/>
                    <a:lstStyle/>
                    <a:p>
                      <a:r>
                        <a:rPr lang="en-US" dirty="0"/>
                        <a:t>des Clubs</a:t>
                      </a:r>
                    </a:p>
                  </a:txBody>
                  <a:tcPr anchor="ctr">
                    <a:solidFill>
                      <a:srgbClr val="B1D2D7"/>
                    </a:solidFill>
                  </a:tcPr>
                </a:tc>
                <a:tc>
                  <a:txBody>
                    <a:bodyPr/>
                    <a:lstStyle/>
                    <a:p>
                      <a:r>
                        <a:rPr lang="en-US" dirty="0"/>
                        <a:t>des Fest(e)s</a:t>
                      </a:r>
                    </a:p>
                  </a:txBody>
                  <a:tcPr anchor="ctr">
                    <a:solidFill>
                      <a:srgbClr val="B1D2D7"/>
                    </a:solidFill>
                  </a:tcPr>
                </a:tc>
                <a:tc>
                  <a:txBody>
                    <a:bodyPr/>
                    <a:lstStyle/>
                    <a:p>
                      <a:r>
                        <a:rPr lang="en-US" dirty="0"/>
                        <a:t>der </a:t>
                      </a:r>
                      <a:r>
                        <a:rPr lang="en-US" dirty="0" err="1"/>
                        <a:t>Musik</a:t>
                      </a:r>
                      <a:endParaRPr lang="en-US" dirty="0"/>
                    </a:p>
                  </a:txBody>
                  <a:tcPr anchor="ctr">
                    <a:solidFill>
                      <a:srgbClr val="B1D2D7"/>
                    </a:solidFill>
                  </a:tcPr>
                </a:tc>
                <a:tc>
                  <a:txBody>
                    <a:bodyPr/>
                    <a:lstStyle/>
                    <a:p>
                      <a:r>
                        <a:rPr lang="en-US" dirty="0"/>
                        <a:t>der </a:t>
                      </a:r>
                      <a:r>
                        <a:rPr lang="en-US" dirty="0" err="1"/>
                        <a:t>Besucher</a:t>
                      </a:r>
                      <a:endParaRPr lang="en-US" dirty="0"/>
                    </a:p>
                  </a:txBody>
                  <a:tcPr anchor="ctr">
                    <a:solidFill>
                      <a:srgbClr val="B1D2D7"/>
                    </a:solidFill>
                  </a:tcPr>
                </a:tc>
                <a:extLst>
                  <a:ext uri="{0D108BD9-81ED-4DB2-BD59-A6C34878D82A}">
                    <a16:rowId xmlns:a16="http://schemas.microsoft.com/office/drawing/2014/main" val="2349267072"/>
                  </a:ext>
                </a:extLst>
              </a:tr>
              <a:tr h="508000">
                <a:tc>
                  <a:txBody>
                    <a:bodyPr/>
                    <a:lstStyle/>
                    <a:p>
                      <a:endParaRPr lang="en-US" dirty="0"/>
                    </a:p>
                  </a:txBody>
                  <a:tcPr>
                    <a:lnT w="28575" cap="flat" cmpd="sng" algn="ctr">
                      <a:noFill/>
                      <a:prstDash val="solid"/>
                      <a:round/>
                      <a:headEnd type="none" w="med" len="med"/>
                      <a:tailEnd type="none" w="med" len="med"/>
                    </a:lnT>
                    <a:solidFill>
                      <a:srgbClr val="B1D2D7"/>
                    </a:solidFill>
                  </a:tcPr>
                </a:tc>
                <a:tc>
                  <a:txBody>
                    <a:bodyPr/>
                    <a:lstStyle/>
                    <a:p>
                      <a:r>
                        <a:rPr lang="en-US" dirty="0" err="1"/>
                        <a:t>eines</a:t>
                      </a:r>
                      <a:r>
                        <a:rPr lang="en-US" dirty="0"/>
                        <a:t> Clubs</a:t>
                      </a:r>
                    </a:p>
                  </a:txBody>
                  <a:tcPr anchor="ctr">
                    <a:solidFill>
                      <a:srgbClr val="B1D2D7"/>
                    </a:solidFill>
                  </a:tcPr>
                </a:tc>
                <a:tc>
                  <a:txBody>
                    <a:bodyPr/>
                    <a:lstStyle/>
                    <a:p>
                      <a:r>
                        <a:rPr lang="en-US" dirty="0" err="1"/>
                        <a:t>eines</a:t>
                      </a:r>
                      <a:r>
                        <a:rPr lang="en-US" dirty="0"/>
                        <a:t> Fest(e)s</a:t>
                      </a:r>
                    </a:p>
                  </a:txBody>
                  <a:tcPr anchor="ctr">
                    <a:solidFill>
                      <a:srgbClr val="B1D2D7"/>
                    </a:solidFill>
                  </a:tcPr>
                </a:tc>
                <a:tc>
                  <a:txBody>
                    <a:bodyPr/>
                    <a:lstStyle/>
                    <a:p>
                      <a:r>
                        <a:rPr lang="en-US" dirty="0" err="1"/>
                        <a:t>einer</a:t>
                      </a:r>
                      <a:r>
                        <a:rPr lang="en-US" dirty="0"/>
                        <a:t> </a:t>
                      </a:r>
                      <a:r>
                        <a:rPr lang="en-US" dirty="0" err="1"/>
                        <a:t>Musik</a:t>
                      </a:r>
                      <a:endParaRPr lang="en-US" dirty="0"/>
                    </a:p>
                  </a:txBody>
                  <a:tcPr anchor="ctr">
                    <a:solidFill>
                      <a:srgbClr val="B1D2D7"/>
                    </a:solidFill>
                  </a:tcPr>
                </a:tc>
                <a:tc>
                  <a:txBody>
                    <a:bodyPr/>
                    <a:lstStyle/>
                    <a:p>
                      <a:r>
                        <a:rPr lang="en-US" dirty="0"/>
                        <a:t>keener </a:t>
                      </a:r>
                      <a:r>
                        <a:rPr lang="en-US" dirty="0" err="1"/>
                        <a:t>Besucher</a:t>
                      </a:r>
                      <a:endParaRPr lang="en-US" dirty="0"/>
                    </a:p>
                  </a:txBody>
                  <a:tcPr anchor="ctr">
                    <a:solidFill>
                      <a:srgbClr val="B1D2D7"/>
                    </a:solidFill>
                  </a:tcPr>
                </a:tc>
                <a:extLst>
                  <a:ext uri="{0D108BD9-81ED-4DB2-BD59-A6C34878D82A}">
                    <a16:rowId xmlns:a16="http://schemas.microsoft.com/office/drawing/2014/main" val="3901389616"/>
                  </a:ext>
                </a:extLst>
              </a:tr>
            </a:tbl>
          </a:graphicData>
        </a:graphic>
      </p:graphicFrame>
    </p:spTree>
    <p:extLst>
      <p:ext uri="{BB962C8B-B14F-4D97-AF65-F5344CB8AC3E}">
        <p14:creationId xmlns:p14="http://schemas.microsoft.com/office/powerpoint/2010/main" val="1343421928"/>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0F3539-EB09-7C45-BF62-68827410C84E}"/>
              </a:ext>
            </a:extLst>
          </p:cNvPr>
          <p:cNvSpPr>
            <a:spLocks noGrp="1"/>
          </p:cNvSpPr>
          <p:nvPr>
            <p:ph type="title"/>
          </p:nvPr>
        </p:nvSpPr>
        <p:spPr>
          <a:xfrm>
            <a:off x="838200" y="-225425"/>
            <a:ext cx="10515600" cy="1325563"/>
          </a:xfrm>
        </p:spPr>
        <p:txBody>
          <a:bodyPr/>
          <a:lstStyle/>
          <a:p>
            <a:r>
              <a:rPr lang="en-US" dirty="0"/>
              <a:t>Wo </a:t>
            </a:r>
            <a:r>
              <a:rPr lang="en-US" dirty="0" err="1"/>
              <a:t>sind</a:t>
            </a:r>
            <a:r>
              <a:rPr lang="en-US" dirty="0"/>
              <a:t> die </a:t>
            </a:r>
            <a:r>
              <a:rPr lang="en-US" dirty="0" err="1"/>
              <a:t>Pronomen</a:t>
            </a:r>
            <a:r>
              <a:rPr lang="en-US" dirty="0"/>
              <a:t> in </a:t>
            </a:r>
            <a:r>
              <a:rPr lang="en-US" dirty="0" err="1"/>
              <a:t>Nominativ</a:t>
            </a:r>
            <a:r>
              <a:rPr lang="en-US" dirty="0"/>
              <a:t>? </a:t>
            </a:r>
          </a:p>
        </p:txBody>
      </p:sp>
      <p:pic>
        <p:nvPicPr>
          <p:cNvPr id="4" name="Picture 3">
            <a:extLst>
              <a:ext uri="{FF2B5EF4-FFF2-40B4-BE49-F238E27FC236}">
                <a16:creationId xmlns:a16="http://schemas.microsoft.com/office/drawing/2014/main" id="{849B1B16-190A-C442-9704-04ABA28442FB}"/>
              </a:ext>
            </a:extLst>
          </p:cNvPr>
          <p:cNvPicPr>
            <a:picLocks noChangeAspect="1"/>
          </p:cNvPicPr>
          <p:nvPr/>
        </p:nvPicPr>
        <p:blipFill>
          <a:blip r:embed="rId2"/>
          <a:stretch>
            <a:fillRect/>
          </a:stretch>
        </p:blipFill>
        <p:spPr>
          <a:xfrm>
            <a:off x="247650" y="914400"/>
            <a:ext cx="9143155" cy="5410200"/>
          </a:xfrm>
          <a:prstGeom prst="rect">
            <a:avLst/>
          </a:prstGeom>
        </p:spPr>
      </p:pic>
      <p:sp>
        <p:nvSpPr>
          <p:cNvPr id="6" name="TextBox 5">
            <a:extLst>
              <a:ext uri="{FF2B5EF4-FFF2-40B4-BE49-F238E27FC236}">
                <a16:creationId xmlns:a16="http://schemas.microsoft.com/office/drawing/2014/main" id="{ECF9638A-D1AE-5C4B-96FD-E1D578B0F61A}"/>
              </a:ext>
            </a:extLst>
          </p:cNvPr>
          <p:cNvSpPr txBox="1"/>
          <p:nvPr/>
        </p:nvSpPr>
        <p:spPr>
          <a:xfrm>
            <a:off x="399626" y="6324600"/>
            <a:ext cx="8230023" cy="369332"/>
          </a:xfrm>
          <a:prstGeom prst="rect">
            <a:avLst/>
          </a:prstGeom>
          <a:noFill/>
        </p:spPr>
        <p:txBody>
          <a:bodyPr wrap="square">
            <a:spAutoFit/>
          </a:bodyPr>
          <a:lstStyle/>
          <a:p>
            <a:r>
              <a:rPr lang="en-US" dirty="0"/>
              <a:t>https://</a:t>
            </a:r>
            <a:r>
              <a:rPr lang="en-US" dirty="0" err="1"/>
              <a:t>www.dw.com</a:t>
            </a:r>
            <a:r>
              <a:rPr lang="en-US" dirty="0"/>
              <a:t>/de/</a:t>
            </a:r>
            <a:r>
              <a:rPr lang="en-US" dirty="0" err="1"/>
              <a:t>marlene-dietrich-hollywoodstar</a:t>
            </a:r>
            <a:r>
              <a:rPr lang="en-US" dirty="0"/>
              <a:t>/a-60179284</a:t>
            </a:r>
          </a:p>
        </p:txBody>
      </p:sp>
    </p:spTree>
    <p:extLst>
      <p:ext uri="{BB962C8B-B14F-4D97-AF65-F5344CB8AC3E}">
        <p14:creationId xmlns:p14="http://schemas.microsoft.com/office/powerpoint/2010/main" val="3231555904"/>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175199D-B23D-F640-AEC5-AF9B258C4BCD}"/>
              </a:ext>
            </a:extLst>
          </p:cNvPr>
          <p:cNvSpPr/>
          <p:nvPr/>
        </p:nvSpPr>
        <p:spPr>
          <a:xfrm>
            <a:off x="717689" y="495884"/>
            <a:ext cx="10467976" cy="2554545"/>
          </a:xfrm>
          <a:prstGeom prst="rect">
            <a:avLst/>
          </a:prstGeom>
        </p:spPr>
        <p:txBody>
          <a:bodyPr wrap="square">
            <a:spAutoFit/>
          </a:bodyPr>
          <a:lstStyle/>
          <a:p>
            <a:r>
              <a:rPr lang="en-US" sz="3200" b="0" i="0" u="none" strike="noStrike" dirty="0">
                <a:solidFill>
                  <a:srgbClr val="333333"/>
                </a:solidFill>
                <a:effectLst/>
              </a:rPr>
              <a:t>,,</a:t>
            </a:r>
            <a:r>
              <a:rPr lang="en-US" sz="3200" b="0" i="0" u="none" strike="noStrike" dirty="0" err="1">
                <a:solidFill>
                  <a:srgbClr val="333333"/>
                </a:solidFill>
                <a:effectLst/>
              </a:rPr>
              <a:t>Wenn</a:t>
            </a:r>
            <a:r>
              <a:rPr lang="en-US" sz="3200" b="0" i="0" u="none" strike="noStrike" dirty="0">
                <a:solidFill>
                  <a:srgbClr val="333333"/>
                </a:solidFill>
                <a:effectLst/>
              </a:rPr>
              <a:t> ich </a:t>
            </a:r>
            <a:r>
              <a:rPr lang="en-US" sz="3200" b="0" i="0" u="none" strike="noStrike" dirty="0" err="1">
                <a:solidFill>
                  <a:srgbClr val="333333"/>
                </a:solidFill>
                <a:effectLst/>
              </a:rPr>
              <a:t>mein</a:t>
            </a:r>
            <a:r>
              <a:rPr lang="en-US" sz="3200" b="0" i="0" u="none" strike="noStrike" dirty="0">
                <a:solidFill>
                  <a:srgbClr val="333333"/>
                </a:solidFill>
                <a:effectLst/>
              </a:rPr>
              <a:t> Leben </a:t>
            </a:r>
            <a:r>
              <a:rPr lang="en-US" sz="3200" b="0" i="0" u="none" strike="noStrike" dirty="0" err="1">
                <a:solidFill>
                  <a:srgbClr val="333333"/>
                </a:solidFill>
                <a:effectLst/>
              </a:rPr>
              <a:t>noch</a:t>
            </a:r>
            <a:r>
              <a:rPr lang="en-US" sz="3200" b="0" i="0" u="none" strike="noStrike" dirty="0">
                <a:solidFill>
                  <a:srgbClr val="333333"/>
                </a:solidFill>
                <a:effectLst/>
              </a:rPr>
              <a:t> </a:t>
            </a:r>
            <a:r>
              <a:rPr lang="en-US" sz="3200" b="0" i="0" u="none" strike="noStrike" dirty="0" err="1">
                <a:solidFill>
                  <a:srgbClr val="333333"/>
                </a:solidFill>
                <a:effectLst/>
              </a:rPr>
              <a:t>einmal</a:t>
            </a:r>
            <a:r>
              <a:rPr lang="en-US" sz="3200" b="0" i="0" u="none" strike="noStrike" dirty="0">
                <a:solidFill>
                  <a:srgbClr val="333333"/>
                </a:solidFill>
                <a:effectLst/>
              </a:rPr>
              <a:t> leben </a:t>
            </a:r>
            <a:r>
              <a:rPr lang="en-US" sz="3200" b="0" i="0" u="none" strike="noStrike" dirty="0" err="1">
                <a:solidFill>
                  <a:srgbClr val="333333"/>
                </a:solidFill>
                <a:effectLst/>
              </a:rPr>
              <a:t>könnte</a:t>
            </a:r>
            <a:r>
              <a:rPr lang="en-US" sz="3200" b="0" i="0" u="none" strike="noStrike" dirty="0">
                <a:solidFill>
                  <a:srgbClr val="333333"/>
                </a:solidFill>
                <a:effectLst/>
              </a:rPr>
              <a:t>, </a:t>
            </a:r>
            <a:r>
              <a:rPr lang="en-US" sz="3200" b="0" i="0" u="none" strike="noStrike" dirty="0" err="1">
                <a:solidFill>
                  <a:srgbClr val="333333"/>
                </a:solidFill>
                <a:effectLst/>
              </a:rPr>
              <a:t>würde</a:t>
            </a:r>
            <a:r>
              <a:rPr lang="en-US" sz="3200" b="0" i="0" u="none" strike="noStrike" dirty="0">
                <a:solidFill>
                  <a:srgbClr val="333333"/>
                </a:solidFill>
                <a:effectLst/>
              </a:rPr>
              <a:t> ich die </a:t>
            </a:r>
            <a:r>
              <a:rPr lang="en-US" sz="3200" b="0" i="0" u="none" strike="noStrike" dirty="0" err="1">
                <a:solidFill>
                  <a:srgbClr val="333333"/>
                </a:solidFill>
                <a:effectLst/>
              </a:rPr>
              <a:t>gleichen</a:t>
            </a:r>
            <a:r>
              <a:rPr lang="en-US" sz="3200" b="0" i="0" u="none" strike="noStrike" dirty="0">
                <a:solidFill>
                  <a:srgbClr val="333333"/>
                </a:solidFill>
                <a:effectLst/>
              </a:rPr>
              <a:t> Fehler </a:t>
            </a:r>
            <a:r>
              <a:rPr lang="en-US" sz="3200" b="0" i="0" u="none" strike="noStrike" dirty="0" err="1">
                <a:solidFill>
                  <a:srgbClr val="333333"/>
                </a:solidFill>
                <a:effectLst/>
              </a:rPr>
              <a:t>machen</a:t>
            </a:r>
            <a:r>
              <a:rPr lang="en-US" sz="3200" b="0" i="0" u="none" strike="noStrike" dirty="0">
                <a:solidFill>
                  <a:srgbClr val="333333"/>
                </a:solidFill>
                <a:effectLst/>
              </a:rPr>
              <a:t>. Aber </a:t>
            </a:r>
            <a:r>
              <a:rPr lang="en-US" sz="3200" b="0" i="0" u="none" strike="noStrike" dirty="0" err="1">
                <a:solidFill>
                  <a:srgbClr val="333333"/>
                </a:solidFill>
                <a:effectLst/>
              </a:rPr>
              <a:t>ein</a:t>
            </a:r>
            <a:r>
              <a:rPr lang="en-US" sz="3200" b="0" i="0" u="none" strike="noStrike" dirty="0">
                <a:solidFill>
                  <a:srgbClr val="333333"/>
                </a:solidFill>
                <a:effectLst/>
              </a:rPr>
              <a:t> </a:t>
            </a:r>
            <a:r>
              <a:rPr lang="en-US" sz="3200" b="0" i="0" u="none" strike="noStrike" dirty="0" err="1">
                <a:solidFill>
                  <a:srgbClr val="333333"/>
                </a:solidFill>
                <a:effectLst/>
              </a:rPr>
              <a:t>bisschen</a:t>
            </a:r>
            <a:r>
              <a:rPr lang="en-US" sz="3200" b="0" i="0" u="none" strike="noStrike" dirty="0">
                <a:solidFill>
                  <a:srgbClr val="333333"/>
                </a:solidFill>
                <a:effectLst/>
              </a:rPr>
              <a:t> </a:t>
            </a:r>
            <a:r>
              <a:rPr lang="en-US" sz="3200" b="0" i="0" u="none" strike="noStrike" dirty="0" err="1">
                <a:solidFill>
                  <a:srgbClr val="333333"/>
                </a:solidFill>
                <a:effectLst/>
              </a:rPr>
              <a:t>früher</a:t>
            </a:r>
            <a:r>
              <a:rPr lang="en-US" sz="3200" b="0" i="0" u="none" strike="noStrike" dirty="0">
                <a:solidFill>
                  <a:srgbClr val="333333"/>
                </a:solidFill>
                <a:effectLst/>
              </a:rPr>
              <a:t>, </a:t>
            </a:r>
            <a:r>
              <a:rPr lang="en-US" sz="3200" b="0" i="0" u="none" strike="noStrike" dirty="0" err="1">
                <a:solidFill>
                  <a:srgbClr val="333333"/>
                </a:solidFill>
                <a:effectLst/>
              </a:rPr>
              <a:t>damit</a:t>
            </a:r>
            <a:r>
              <a:rPr lang="en-US" sz="3200" b="0" i="0" u="none" strike="noStrike" dirty="0">
                <a:solidFill>
                  <a:srgbClr val="333333"/>
                </a:solidFill>
                <a:effectLst/>
              </a:rPr>
              <a:t> ich </a:t>
            </a:r>
            <a:r>
              <a:rPr lang="en-US" sz="3200" b="0" i="0" u="none" strike="noStrike" dirty="0" err="1">
                <a:solidFill>
                  <a:srgbClr val="333333"/>
                </a:solidFill>
                <a:effectLst/>
              </a:rPr>
              <a:t>mehr</a:t>
            </a:r>
            <a:r>
              <a:rPr lang="en-US" sz="3200" b="0" i="0" u="none" strike="noStrike" dirty="0">
                <a:solidFill>
                  <a:srgbClr val="333333"/>
                </a:solidFill>
                <a:effectLst/>
              </a:rPr>
              <a:t> </a:t>
            </a:r>
            <a:r>
              <a:rPr lang="en-US" sz="3200" b="0" i="0" u="none" strike="noStrike" dirty="0" err="1">
                <a:solidFill>
                  <a:srgbClr val="333333"/>
                </a:solidFill>
                <a:effectLst/>
              </a:rPr>
              <a:t>davon</a:t>
            </a:r>
            <a:r>
              <a:rPr lang="en-US" sz="3200" b="0" i="0" u="none" strike="noStrike" dirty="0">
                <a:solidFill>
                  <a:srgbClr val="333333"/>
                </a:solidFill>
                <a:effectLst/>
              </a:rPr>
              <a:t>* </a:t>
            </a:r>
            <a:r>
              <a:rPr lang="en-US" sz="3200" b="0" i="0" u="none" strike="noStrike" dirty="0" err="1">
                <a:solidFill>
                  <a:srgbClr val="333333"/>
                </a:solidFill>
                <a:effectLst/>
              </a:rPr>
              <a:t>habe</a:t>
            </a:r>
            <a:r>
              <a:rPr lang="en-US" sz="3200" b="0" i="0" u="none" strike="noStrike" dirty="0">
                <a:solidFill>
                  <a:srgbClr val="333333"/>
                </a:solidFill>
                <a:effectLst/>
              </a:rPr>
              <a:t>. ”</a:t>
            </a:r>
          </a:p>
          <a:p>
            <a:endParaRPr lang="en-US" sz="3200" dirty="0">
              <a:solidFill>
                <a:srgbClr val="333333"/>
              </a:solidFill>
            </a:endParaRPr>
          </a:p>
          <a:p>
            <a:r>
              <a:rPr lang="en-US" sz="3200" i="1" dirty="0">
                <a:solidFill>
                  <a:srgbClr val="333333"/>
                </a:solidFill>
              </a:rPr>
              <a:t>*von den </a:t>
            </a:r>
            <a:r>
              <a:rPr lang="en-US" sz="3200" i="1" dirty="0" err="1">
                <a:solidFill>
                  <a:srgbClr val="333333"/>
                </a:solidFill>
              </a:rPr>
              <a:t>Fehlern</a:t>
            </a:r>
            <a:endParaRPr lang="en-US" sz="3200" i="1" dirty="0"/>
          </a:p>
        </p:txBody>
      </p:sp>
      <p:pic>
        <p:nvPicPr>
          <p:cNvPr id="6" name="Picture 5">
            <a:extLst>
              <a:ext uri="{FF2B5EF4-FFF2-40B4-BE49-F238E27FC236}">
                <a16:creationId xmlns:a16="http://schemas.microsoft.com/office/drawing/2014/main" id="{CC33C212-5ED3-014D-B0A0-793D2E6F619D}"/>
              </a:ext>
            </a:extLst>
          </p:cNvPr>
          <p:cNvPicPr>
            <a:picLocks noChangeAspect="1"/>
          </p:cNvPicPr>
          <p:nvPr/>
        </p:nvPicPr>
        <p:blipFill rotWithShape="1">
          <a:blip r:embed="rId2"/>
          <a:srcRect t="10874" r="-3" b="35372"/>
          <a:stretch/>
        </p:blipFill>
        <p:spPr>
          <a:xfrm>
            <a:off x="6234165" y="3058081"/>
            <a:ext cx="4859797" cy="2612226"/>
          </a:xfrm>
          <a:prstGeom prst="rect">
            <a:avLst/>
          </a:prstGeom>
        </p:spPr>
      </p:pic>
      <p:sp>
        <p:nvSpPr>
          <p:cNvPr id="2" name="TextBox 1">
            <a:extLst>
              <a:ext uri="{FF2B5EF4-FFF2-40B4-BE49-F238E27FC236}">
                <a16:creationId xmlns:a16="http://schemas.microsoft.com/office/drawing/2014/main" id="{AD6FB12E-E94F-3A47-9512-DC3167D2D7D1}"/>
              </a:ext>
            </a:extLst>
          </p:cNvPr>
          <p:cNvSpPr txBox="1"/>
          <p:nvPr/>
        </p:nvSpPr>
        <p:spPr>
          <a:xfrm>
            <a:off x="544010" y="3429000"/>
            <a:ext cx="5220182" cy="1815882"/>
          </a:xfrm>
          <a:prstGeom prst="rect">
            <a:avLst/>
          </a:prstGeom>
          <a:noFill/>
        </p:spPr>
        <p:txBody>
          <a:bodyPr wrap="square" rtlCol="0">
            <a:spAutoFit/>
          </a:bodyPr>
          <a:lstStyle/>
          <a:p>
            <a:r>
              <a:rPr lang="en-US" sz="2800" dirty="0"/>
              <a:t>Sie </a:t>
            </a:r>
            <a:r>
              <a:rPr lang="en-US" sz="2800" dirty="0" err="1"/>
              <a:t>charakterisiert</a:t>
            </a:r>
            <a:r>
              <a:rPr lang="en-US" sz="2800" dirty="0"/>
              <a:t> </a:t>
            </a:r>
            <a:r>
              <a:rPr lang="en-US" sz="2800" dirty="0" err="1"/>
              <a:t>ihr</a:t>
            </a:r>
            <a:r>
              <a:rPr lang="en-US" sz="2800" dirty="0"/>
              <a:t>__ Leben. </a:t>
            </a:r>
          </a:p>
          <a:p>
            <a:endParaRPr lang="en-US" sz="2800" dirty="0"/>
          </a:p>
          <a:p>
            <a:r>
              <a:rPr lang="en-US" sz="2800" dirty="0"/>
              <a:t>I</a:t>
            </a:r>
            <a:r>
              <a:rPr lang="de-DE" sz="2800" dirty="0"/>
              <a:t>m Leben macht sie die Fehler. Sie versteht ihr__ Fehler. </a:t>
            </a:r>
            <a:endParaRPr lang="en-US" sz="2800" dirty="0"/>
          </a:p>
        </p:txBody>
      </p:sp>
    </p:spTree>
    <p:extLst>
      <p:ext uri="{BB962C8B-B14F-4D97-AF65-F5344CB8AC3E}">
        <p14:creationId xmlns:p14="http://schemas.microsoft.com/office/powerpoint/2010/main" val="3558796195"/>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F79705F-AA44-3A5E-1D3F-A51BBD3C417D}"/>
              </a:ext>
            </a:extLst>
          </p:cNvPr>
          <p:cNvPicPr>
            <a:picLocks noChangeAspect="1"/>
          </p:cNvPicPr>
          <p:nvPr/>
        </p:nvPicPr>
        <p:blipFill>
          <a:blip r:embed="rId2"/>
          <a:stretch>
            <a:fillRect/>
          </a:stretch>
        </p:blipFill>
        <p:spPr>
          <a:xfrm>
            <a:off x="0" y="0"/>
            <a:ext cx="11740598" cy="4286250"/>
          </a:xfrm>
          <a:prstGeom prst="rect">
            <a:avLst/>
          </a:prstGeom>
        </p:spPr>
      </p:pic>
      <p:sp>
        <p:nvSpPr>
          <p:cNvPr id="9" name="TextBox 8">
            <a:extLst>
              <a:ext uri="{FF2B5EF4-FFF2-40B4-BE49-F238E27FC236}">
                <a16:creationId xmlns:a16="http://schemas.microsoft.com/office/drawing/2014/main" id="{91AFF0F3-3FD1-46D0-D449-E2EED0AC0514}"/>
              </a:ext>
            </a:extLst>
          </p:cNvPr>
          <p:cNvSpPr txBox="1"/>
          <p:nvPr/>
        </p:nvSpPr>
        <p:spPr>
          <a:xfrm>
            <a:off x="811530" y="4286250"/>
            <a:ext cx="9418320" cy="2308324"/>
          </a:xfrm>
          <a:prstGeom prst="rect">
            <a:avLst/>
          </a:prstGeom>
          <a:noFill/>
        </p:spPr>
        <p:txBody>
          <a:bodyPr wrap="square" rtlCol="0">
            <a:spAutoFit/>
          </a:bodyPr>
          <a:lstStyle/>
          <a:p>
            <a:r>
              <a:rPr lang="en-US" dirty="0"/>
              <a:t>MODIFIZIERT! </a:t>
            </a:r>
            <a:r>
              <a:rPr lang="en-US" dirty="0" err="1"/>
              <a:t>Notieren</a:t>
            </a:r>
            <a:r>
              <a:rPr lang="en-US" dirty="0"/>
              <a:t> Sie alle </a:t>
            </a:r>
            <a:r>
              <a:rPr lang="en-US" dirty="0" err="1"/>
              <a:t>Wortarten</a:t>
            </a:r>
            <a:r>
              <a:rPr lang="en-US" dirty="0"/>
              <a:t> und </a:t>
            </a:r>
            <a:r>
              <a:rPr lang="en-US" dirty="0" err="1"/>
              <a:t>besonders</a:t>
            </a:r>
            <a:r>
              <a:rPr lang="en-US" dirty="0"/>
              <a:t>: </a:t>
            </a:r>
          </a:p>
          <a:p>
            <a:r>
              <a:rPr lang="en-US" dirty="0"/>
              <a:t>	</a:t>
            </a:r>
            <a:r>
              <a:rPr lang="en-US" dirty="0" err="1"/>
              <a:t>Verben</a:t>
            </a:r>
            <a:r>
              <a:rPr lang="en-US" dirty="0"/>
              <a:t>- 1ste, 2te </a:t>
            </a:r>
            <a:r>
              <a:rPr lang="en-US" dirty="0" err="1"/>
              <a:t>oder</a:t>
            </a:r>
            <a:r>
              <a:rPr lang="en-US" dirty="0"/>
              <a:t> 3te Person? Singular </a:t>
            </a:r>
            <a:r>
              <a:rPr lang="en-US" dirty="0" err="1"/>
              <a:t>oder</a:t>
            </a:r>
            <a:r>
              <a:rPr lang="en-US" dirty="0"/>
              <a:t> Plural? </a:t>
            </a:r>
          </a:p>
          <a:p>
            <a:r>
              <a:rPr lang="en-US" dirty="0"/>
              <a:t>	</a:t>
            </a:r>
            <a:r>
              <a:rPr lang="en-US" dirty="0" err="1"/>
              <a:t>Pronomen</a:t>
            </a:r>
            <a:r>
              <a:rPr lang="en-US" dirty="0"/>
              <a:t> – 1ste? 2te </a:t>
            </a:r>
            <a:r>
              <a:rPr lang="en-US" dirty="0" err="1"/>
              <a:t>oder</a:t>
            </a:r>
            <a:r>
              <a:rPr lang="en-US" dirty="0"/>
              <a:t> 3te Person? Singular </a:t>
            </a:r>
            <a:r>
              <a:rPr lang="en-US" dirty="0" err="1"/>
              <a:t>oder</a:t>
            </a:r>
            <a:r>
              <a:rPr lang="en-US" dirty="0"/>
              <a:t> Plural?  M/F/N/PL? </a:t>
            </a:r>
          </a:p>
          <a:p>
            <a:r>
              <a:rPr lang="en-US" dirty="0"/>
              <a:t>		</a:t>
            </a:r>
            <a:r>
              <a:rPr lang="en-US" dirty="0" err="1"/>
              <a:t>demonstrativ</a:t>
            </a:r>
            <a:r>
              <a:rPr lang="en-US" dirty="0"/>
              <a:t>? </a:t>
            </a:r>
            <a:r>
              <a:rPr lang="en-US" dirty="0" err="1"/>
              <a:t>unbestimmt</a:t>
            </a:r>
            <a:r>
              <a:rPr lang="en-US" dirty="0"/>
              <a:t> (indef.)? </a:t>
            </a:r>
            <a:r>
              <a:rPr lang="en-US" dirty="0" err="1"/>
              <a:t>possessiv</a:t>
            </a:r>
            <a:r>
              <a:rPr lang="en-US" dirty="0"/>
              <a:t>?   </a:t>
            </a:r>
          </a:p>
          <a:p>
            <a:r>
              <a:rPr lang="en-US" dirty="0"/>
              <a:t>	</a:t>
            </a:r>
            <a:r>
              <a:rPr lang="en-US" dirty="0" err="1"/>
              <a:t>Präposition</a:t>
            </a:r>
            <a:endParaRPr lang="en-US" dirty="0"/>
          </a:p>
          <a:p>
            <a:r>
              <a:rPr lang="en-US" dirty="0"/>
              <a:t>	ADJ </a:t>
            </a:r>
          </a:p>
          <a:p>
            <a:r>
              <a:rPr lang="en-US" dirty="0"/>
              <a:t>	ADVB </a:t>
            </a:r>
          </a:p>
          <a:p>
            <a:r>
              <a:rPr lang="en-US" dirty="0"/>
              <a:t>	</a:t>
            </a:r>
          </a:p>
        </p:txBody>
      </p:sp>
    </p:spTree>
    <p:extLst>
      <p:ext uri="{BB962C8B-B14F-4D97-AF65-F5344CB8AC3E}">
        <p14:creationId xmlns:p14="http://schemas.microsoft.com/office/powerpoint/2010/main" val="275420645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C43543D-9981-1A78-AC9B-541CC3B8453D}"/>
              </a:ext>
            </a:extLst>
          </p:cNvPr>
          <p:cNvPicPr>
            <a:picLocks noChangeAspect="1"/>
          </p:cNvPicPr>
          <p:nvPr/>
        </p:nvPicPr>
        <p:blipFill>
          <a:blip r:embed="rId2"/>
          <a:stretch>
            <a:fillRect/>
          </a:stretch>
        </p:blipFill>
        <p:spPr>
          <a:xfrm>
            <a:off x="-5444" y="565943"/>
            <a:ext cx="7593605" cy="4920457"/>
          </a:xfrm>
          <a:prstGeom prst="rect">
            <a:avLst/>
          </a:prstGeom>
        </p:spPr>
      </p:pic>
      <p:pic>
        <p:nvPicPr>
          <p:cNvPr id="6" name="Picture 5">
            <a:extLst>
              <a:ext uri="{FF2B5EF4-FFF2-40B4-BE49-F238E27FC236}">
                <a16:creationId xmlns:a16="http://schemas.microsoft.com/office/drawing/2014/main" id="{CA4B9CF3-32A8-925C-9F77-36B35C14FCDF}"/>
              </a:ext>
            </a:extLst>
          </p:cNvPr>
          <p:cNvPicPr>
            <a:picLocks noChangeAspect="1"/>
          </p:cNvPicPr>
          <p:nvPr/>
        </p:nvPicPr>
        <p:blipFill>
          <a:blip r:embed="rId3"/>
          <a:stretch>
            <a:fillRect/>
          </a:stretch>
        </p:blipFill>
        <p:spPr>
          <a:xfrm>
            <a:off x="7391399" y="152400"/>
            <a:ext cx="4760595" cy="6165057"/>
          </a:xfrm>
          <a:prstGeom prst="rect">
            <a:avLst/>
          </a:prstGeom>
        </p:spPr>
      </p:pic>
    </p:spTree>
    <p:extLst>
      <p:ext uri="{BB962C8B-B14F-4D97-AF65-F5344CB8AC3E}">
        <p14:creationId xmlns:p14="http://schemas.microsoft.com/office/powerpoint/2010/main" val="10883278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18B5-E934-9C41-8B03-FF09A4B740DA}"/>
              </a:ext>
            </a:extLst>
          </p:cNvPr>
          <p:cNvSpPr>
            <a:spLocks noGrp="1"/>
          </p:cNvSpPr>
          <p:nvPr>
            <p:ph type="title"/>
          </p:nvPr>
        </p:nvSpPr>
        <p:spPr>
          <a:xfrm>
            <a:off x="123825" y="160337"/>
            <a:ext cx="10515600" cy="520700"/>
          </a:xfrm>
        </p:spPr>
        <p:txBody>
          <a:bodyPr>
            <a:normAutofit fontScale="90000"/>
          </a:bodyPr>
          <a:lstStyle/>
          <a:p>
            <a:r>
              <a:rPr lang="en-US" sz="3600" b="1" dirty="0" err="1"/>
              <a:t>Grundwortschatz</a:t>
            </a:r>
            <a:r>
              <a:rPr lang="en-US" sz="3600" b="1" dirty="0"/>
              <a:t>: Der </a:t>
            </a:r>
            <a:r>
              <a:rPr lang="en-US" sz="3600" b="1" dirty="0" err="1"/>
              <a:t>Staat</a:t>
            </a:r>
            <a:r>
              <a:rPr lang="en-US" sz="3600" b="1" dirty="0"/>
              <a:t>, die Stadt, das Land </a:t>
            </a:r>
          </a:p>
        </p:txBody>
      </p:sp>
      <p:sp>
        <p:nvSpPr>
          <p:cNvPr id="5" name="TextBox 4">
            <a:extLst>
              <a:ext uri="{FF2B5EF4-FFF2-40B4-BE49-F238E27FC236}">
                <a16:creationId xmlns:a16="http://schemas.microsoft.com/office/drawing/2014/main" id="{1678E2E7-EE2A-D84B-906C-587E1E6911ED}"/>
              </a:ext>
            </a:extLst>
          </p:cNvPr>
          <p:cNvSpPr txBox="1"/>
          <p:nvPr/>
        </p:nvSpPr>
        <p:spPr>
          <a:xfrm>
            <a:off x="244475" y="4583361"/>
            <a:ext cx="3057525" cy="400110"/>
          </a:xfrm>
          <a:prstGeom prst="rect">
            <a:avLst/>
          </a:prstGeom>
          <a:noFill/>
        </p:spPr>
        <p:txBody>
          <a:bodyPr wrap="square" rtlCol="0">
            <a:spAutoFit/>
          </a:bodyPr>
          <a:lstStyle/>
          <a:p>
            <a:r>
              <a:rPr lang="en-US" sz="2000" dirty="0"/>
              <a:t>+ der See v. die See</a:t>
            </a:r>
          </a:p>
        </p:txBody>
      </p:sp>
      <p:pic>
        <p:nvPicPr>
          <p:cNvPr id="3" name="Picture 2">
            <a:extLst>
              <a:ext uri="{FF2B5EF4-FFF2-40B4-BE49-F238E27FC236}">
                <a16:creationId xmlns:a16="http://schemas.microsoft.com/office/drawing/2014/main" id="{6B9E8D5A-4B95-1440-B989-96FE48A6AF4B}"/>
              </a:ext>
            </a:extLst>
          </p:cNvPr>
          <p:cNvPicPr>
            <a:picLocks noChangeAspect="1"/>
          </p:cNvPicPr>
          <p:nvPr/>
        </p:nvPicPr>
        <p:blipFill>
          <a:blip r:embed="rId2"/>
          <a:stretch>
            <a:fillRect/>
          </a:stretch>
        </p:blipFill>
        <p:spPr>
          <a:xfrm>
            <a:off x="244475" y="906870"/>
            <a:ext cx="7485555" cy="3450658"/>
          </a:xfrm>
          <a:prstGeom prst="rect">
            <a:avLst/>
          </a:prstGeom>
        </p:spPr>
      </p:pic>
      <p:sp>
        <p:nvSpPr>
          <p:cNvPr id="9" name="Down Arrow 8">
            <a:extLst>
              <a:ext uri="{FF2B5EF4-FFF2-40B4-BE49-F238E27FC236}">
                <a16:creationId xmlns:a16="http://schemas.microsoft.com/office/drawing/2014/main" id="{C0E15B4D-9A05-7A49-B7C6-B171A63E4F7E}"/>
              </a:ext>
            </a:extLst>
          </p:cNvPr>
          <p:cNvSpPr/>
          <p:nvPr/>
        </p:nvSpPr>
        <p:spPr>
          <a:xfrm>
            <a:off x="3184634" y="4162097"/>
            <a:ext cx="409904" cy="821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8BB16BF9-9882-8E42-B1EF-5E4F49DEC295}"/>
              </a:ext>
            </a:extLst>
          </p:cNvPr>
          <p:cNvSpPr/>
          <p:nvPr/>
        </p:nvSpPr>
        <p:spPr>
          <a:xfrm>
            <a:off x="5565228" y="4162097"/>
            <a:ext cx="409903" cy="821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E094038-DEC8-6C49-AFB8-ADDC2C387B4A}"/>
              </a:ext>
            </a:extLst>
          </p:cNvPr>
          <p:cNvSpPr txBox="1"/>
          <p:nvPr/>
        </p:nvSpPr>
        <p:spPr>
          <a:xfrm>
            <a:off x="3184634" y="4983471"/>
            <a:ext cx="630621" cy="369332"/>
          </a:xfrm>
          <a:prstGeom prst="rect">
            <a:avLst/>
          </a:prstGeom>
          <a:noFill/>
        </p:spPr>
        <p:txBody>
          <a:bodyPr wrap="square" rtlCol="0">
            <a:spAutoFit/>
          </a:bodyPr>
          <a:lstStyle/>
          <a:p>
            <a:r>
              <a:rPr lang="en-US" dirty="0"/>
              <a:t>1</a:t>
            </a:r>
          </a:p>
        </p:txBody>
      </p:sp>
      <p:sp>
        <p:nvSpPr>
          <p:cNvPr id="13" name="TextBox 12">
            <a:extLst>
              <a:ext uri="{FF2B5EF4-FFF2-40B4-BE49-F238E27FC236}">
                <a16:creationId xmlns:a16="http://schemas.microsoft.com/office/drawing/2014/main" id="{41E034F4-C2EA-4046-8B94-30B661181B46}"/>
              </a:ext>
            </a:extLst>
          </p:cNvPr>
          <p:cNvSpPr txBox="1"/>
          <p:nvPr/>
        </p:nvSpPr>
        <p:spPr>
          <a:xfrm>
            <a:off x="5646197" y="5109582"/>
            <a:ext cx="409903" cy="369332"/>
          </a:xfrm>
          <a:prstGeom prst="rect">
            <a:avLst/>
          </a:prstGeom>
          <a:noFill/>
        </p:spPr>
        <p:txBody>
          <a:bodyPr wrap="square" rtlCol="0">
            <a:spAutoFit/>
          </a:bodyPr>
          <a:lstStyle/>
          <a:p>
            <a:r>
              <a:rPr lang="en-US" dirty="0"/>
              <a:t>2</a:t>
            </a:r>
          </a:p>
        </p:txBody>
      </p:sp>
      <p:sp>
        <p:nvSpPr>
          <p:cNvPr id="4" name="TextBox 3">
            <a:extLst>
              <a:ext uri="{FF2B5EF4-FFF2-40B4-BE49-F238E27FC236}">
                <a16:creationId xmlns:a16="http://schemas.microsoft.com/office/drawing/2014/main" id="{9F284880-D59F-AD41-A857-37A453075B63}"/>
              </a:ext>
            </a:extLst>
          </p:cNvPr>
          <p:cNvSpPr txBox="1"/>
          <p:nvPr/>
        </p:nvSpPr>
        <p:spPr>
          <a:xfrm>
            <a:off x="226191" y="5478914"/>
            <a:ext cx="11473391" cy="1077218"/>
          </a:xfrm>
          <a:prstGeom prst="rect">
            <a:avLst/>
          </a:prstGeom>
          <a:noFill/>
        </p:spPr>
        <p:txBody>
          <a:bodyPr wrap="square" rtlCol="0">
            <a:spAutoFit/>
          </a:bodyPr>
          <a:lstStyle/>
          <a:p>
            <a:r>
              <a:rPr lang="de-DE" sz="3200" dirty="0"/>
              <a:t>Schreiben Sie eine Frage für die Kommilitonen (Klassenkameraden) über Ihre Heimatstadt mit einem Wort von der Liste! </a:t>
            </a:r>
          </a:p>
        </p:txBody>
      </p:sp>
      <p:sp>
        <p:nvSpPr>
          <p:cNvPr id="6" name="TextBox 5">
            <a:extLst>
              <a:ext uri="{FF2B5EF4-FFF2-40B4-BE49-F238E27FC236}">
                <a16:creationId xmlns:a16="http://schemas.microsoft.com/office/drawing/2014/main" id="{C2D858E0-B040-2442-A871-87262027BAEE}"/>
              </a:ext>
            </a:extLst>
          </p:cNvPr>
          <p:cNvSpPr txBox="1"/>
          <p:nvPr/>
        </p:nvSpPr>
        <p:spPr>
          <a:xfrm>
            <a:off x="7730030" y="906870"/>
            <a:ext cx="3814270" cy="3693319"/>
          </a:xfrm>
          <a:prstGeom prst="rect">
            <a:avLst/>
          </a:prstGeom>
          <a:noFill/>
        </p:spPr>
        <p:txBody>
          <a:bodyPr wrap="square" rtlCol="0">
            <a:spAutoFit/>
          </a:bodyPr>
          <a:lstStyle/>
          <a:p>
            <a:r>
              <a:rPr lang="en-US" dirty="0"/>
              <a:t>WAS </a:t>
            </a:r>
          </a:p>
          <a:p>
            <a:endParaRPr lang="en-US" dirty="0"/>
          </a:p>
          <a:p>
            <a:r>
              <a:rPr lang="en-US" dirty="0"/>
              <a:t>WANN </a:t>
            </a:r>
          </a:p>
          <a:p>
            <a:endParaRPr lang="en-US" dirty="0"/>
          </a:p>
          <a:p>
            <a:r>
              <a:rPr lang="en-US" dirty="0"/>
              <a:t>WO </a:t>
            </a:r>
          </a:p>
          <a:p>
            <a:endParaRPr lang="en-US" dirty="0"/>
          </a:p>
          <a:p>
            <a:r>
              <a:rPr lang="en-US" dirty="0"/>
              <a:t>WOHIN</a:t>
            </a:r>
          </a:p>
          <a:p>
            <a:endParaRPr lang="en-US" dirty="0"/>
          </a:p>
          <a:p>
            <a:r>
              <a:rPr lang="en-US" dirty="0"/>
              <a:t>WOHER </a:t>
            </a:r>
          </a:p>
          <a:p>
            <a:endParaRPr lang="en-US" dirty="0"/>
          </a:p>
          <a:p>
            <a:r>
              <a:rPr lang="en-US" dirty="0"/>
              <a:t>WARU</a:t>
            </a:r>
            <a:r>
              <a:rPr lang="de-DE" dirty="0"/>
              <a:t>M</a:t>
            </a:r>
          </a:p>
          <a:p>
            <a:endParaRPr lang="de-DE" dirty="0"/>
          </a:p>
          <a:p>
            <a:endParaRPr lang="en-US" dirty="0"/>
          </a:p>
        </p:txBody>
      </p:sp>
    </p:spTree>
    <p:extLst>
      <p:ext uri="{BB962C8B-B14F-4D97-AF65-F5344CB8AC3E}">
        <p14:creationId xmlns:p14="http://schemas.microsoft.com/office/powerpoint/2010/main" val="19224711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Text Placeholder 2">
            <a:extLst>
              <a:ext uri="{FF2B5EF4-FFF2-40B4-BE49-F238E27FC236}">
                <a16:creationId xmlns:a16="http://schemas.microsoft.com/office/drawing/2014/main" id="{6DA5E971-C4E1-22F8-0EB6-32FE74B88619}"/>
              </a:ext>
            </a:extLst>
          </p:cNvPr>
          <p:cNvSpPr>
            <a:spLocks noGrp="1"/>
          </p:cNvSpPr>
          <p:nvPr>
            <p:ph type="body" idx="1"/>
          </p:nvPr>
        </p:nvSpPr>
        <p:spPr>
          <a:xfrm>
            <a:off x="1428750" y="931863"/>
            <a:ext cx="4040188" cy="658812"/>
          </a:xfrm>
        </p:spPr>
        <p:txBody>
          <a:bodyPr>
            <a:normAutofit/>
          </a:bodyPr>
          <a:lstStyle/>
          <a:p>
            <a:r>
              <a:rPr lang="en-US" altLang="en-US" sz="3200" dirty="0" err="1"/>
              <a:t>Pfad</a:t>
            </a:r>
            <a:endParaRPr lang="en-US" altLang="en-US" sz="3200" dirty="0"/>
          </a:p>
        </p:txBody>
      </p:sp>
      <p:sp>
        <p:nvSpPr>
          <p:cNvPr id="18436" name="Text Placeholder 4">
            <a:extLst>
              <a:ext uri="{FF2B5EF4-FFF2-40B4-BE49-F238E27FC236}">
                <a16:creationId xmlns:a16="http://schemas.microsoft.com/office/drawing/2014/main" id="{288962AE-FA03-F70F-0617-B8003B195314}"/>
              </a:ext>
            </a:extLst>
          </p:cNvPr>
          <p:cNvSpPr>
            <a:spLocks noGrp="1"/>
          </p:cNvSpPr>
          <p:nvPr>
            <p:ph type="body" sz="quarter" idx="3"/>
          </p:nvPr>
        </p:nvSpPr>
        <p:spPr>
          <a:xfrm>
            <a:off x="6578601" y="1003300"/>
            <a:ext cx="4041775" cy="654050"/>
          </a:xfrm>
        </p:spPr>
        <p:txBody>
          <a:bodyPr>
            <a:normAutofit/>
          </a:bodyPr>
          <a:lstStyle/>
          <a:p>
            <a:r>
              <a:rPr lang="en-US" altLang="en-US" sz="3200" dirty="0" err="1"/>
              <a:t>Pflaume</a:t>
            </a:r>
            <a:endParaRPr lang="en-US" altLang="en-US" sz="3200" dirty="0"/>
          </a:p>
        </p:txBody>
      </p:sp>
      <p:pic>
        <p:nvPicPr>
          <p:cNvPr id="18437" name="Content Placeholder 7">
            <a:extLst>
              <a:ext uri="{FF2B5EF4-FFF2-40B4-BE49-F238E27FC236}">
                <a16:creationId xmlns:a16="http://schemas.microsoft.com/office/drawing/2014/main" id="{36AB3360-0228-30B1-3F9F-93844DEFF6F0}"/>
              </a:ext>
            </a:extLst>
          </p:cNvPr>
          <p:cNvPicPr>
            <a:picLocks noGrp="1" noChangeAspect="1"/>
          </p:cNvPicPr>
          <p:nvPr>
            <p:ph sz="quarter" idx="4"/>
          </p:nvPr>
        </p:nvPicPr>
        <p:blipFill>
          <a:blip r:embed="rId2">
            <a:extLst>
              <a:ext uri="{28A0092B-C50C-407E-A947-70E740481C1C}">
                <a14:useLocalDpi xmlns:a14="http://schemas.microsoft.com/office/drawing/2010/main" val="0"/>
              </a:ext>
            </a:extLst>
          </a:blip>
          <a:srcRect/>
          <a:stretch>
            <a:fillRect/>
          </a:stretch>
        </p:blipFill>
        <p:spPr>
          <a:xfrm>
            <a:off x="6578601" y="2417762"/>
            <a:ext cx="3436938" cy="3436938"/>
          </a:xfrm>
        </p:spPr>
      </p:pic>
      <p:pic>
        <p:nvPicPr>
          <p:cNvPr id="18438" name="Content Placeholder 3">
            <a:extLst>
              <a:ext uri="{FF2B5EF4-FFF2-40B4-BE49-F238E27FC236}">
                <a16:creationId xmlns:a16="http://schemas.microsoft.com/office/drawing/2014/main" id="{968FE5CA-CDAF-026C-D77A-BAEEE8D6F095}"/>
              </a:ext>
            </a:extLst>
          </p:cNvPr>
          <p:cNvPicPr>
            <a:picLocks noGrp="1" noChangeAspect="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866776" y="2713038"/>
            <a:ext cx="2944813" cy="2944812"/>
          </a:xfrm>
        </p:spPr>
      </p:pic>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472D05A-10B2-B44F-9FF3-C92665B67B32}"/>
              </a:ext>
            </a:extLst>
          </p:cNvPr>
          <p:cNvSpPr>
            <a:spLocks noGrp="1"/>
          </p:cNvSpPr>
          <p:nvPr>
            <p:ph type="title"/>
          </p:nvPr>
        </p:nvSpPr>
        <p:spPr>
          <a:xfrm>
            <a:off x="687729" y="0"/>
            <a:ext cx="10515600" cy="1325563"/>
          </a:xfrm>
        </p:spPr>
        <p:txBody>
          <a:bodyPr/>
          <a:lstStyle/>
          <a:p>
            <a:r>
              <a:rPr lang="de-DE" b="1" dirty="0"/>
              <a:t>Partnerinterviews: Über dich und Marlene </a:t>
            </a:r>
            <a:endParaRPr lang="de-DE" dirty="0"/>
          </a:p>
        </p:txBody>
      </p:sp>
      <p:graphicFrame>
        <p:nvGraphicFramePr>
          <p:cNvPr id="6" name="Table 4">
            <a:extLst>
              <a:ext uri="{FF2B5EF4-FFF2-40B4-BE49-F238E27FC236}">
                <a16:creationId xmlns:a16="http://schemas.microsoft.com/office/drawing/2014/main" id="{EB4D176E-2005-4247-8D9B-B24C7C873B26}"/>
              </a:ext>
            </a:extLst>
          </p:cNvPr>
          <p:cNvGraphicFramePr>
            <a:graphicFrameLocks noGrp="1"/>
          </p:cNvGraphicFramePr>
          <p:nvPr>
            <p:extLst>
              <p:ext uri="{D42A27DB-BD31-4B8C-83A1-F6EECF244321}">
                <p14:modId xmlns:p14="http://schemas.microsoft.com/office/powerpoint/2010/main" val="2955210312"/>
              </p:ext>
            </p:extLst>
          </p:nvPr>
        </p:nvGraphicFramePr>
        <p:xfrm>
          <a:off x="790937" y="1918016"/>
          <a:ext cx="10412392" cy="4846320"/>
        </p:xfrm>
        <a:graphic>
          <a:graphicData uri="http://schemas.openxmlformats.org/drawingml/2006/table">
            <a:tbl>
              <a:tblPr firstRow="1" bandRow="1">
                <a:tableStyleId>{BC89EF96-8CEA-46FF-86C4-4CE0E7609802}</a:tableStyleId>
              </a:tblPr>
              <a:tblGrid>
                <a:gridCol w="2603098">
                  <a:extLst>
                    <a:ext uri="{9D8B030D-6E8A-4147-A177-3AD203B41FA5}">
                      <a16:colId xmlns:a16="http://schemas.microsoft.com/office/drawing/2014/main" val="3630979901"/>
                    </a:ext>
                  </a:extLst>
                </a:gridCol>
                <a:gridCol w="2603098">
                  <a:extLst>
                    <a:ext uri="{9D8B030D-6E8A-4147-A177-3AD203B41FA5}">
                      <a16:colId xmlns:a16="http://schemas.microsoft.com/office/drawing/2014/main" val="2478820291"/>
                    </a:ext>
                  </a:extLst>
                </a:gridCol>
                <a:gridCol w="2603098">
                  <a:extLst>
                    <a:ext uri="{9D8B030D-6E8A-4147-A177-3AD203B41FA5}">
                      <a16:colId xmlns:a16="http://schemas.microsoft.com/office/drawing/2014/main" val="2834313078"/>
                    </a:ext>
                  </a:extLst>
                </a:gridCol>
                <a:gridCol w="2603098">
                  <a:extLst>
                    <a:ext uri="{9D8B030D-6E8A-4147-A177-3AD203B41FA5}">
                      <a16:colId xmlns:a16="http://schemas.microsoft.com/office/drawing/2014/main" val="1776770997"/>
                    </a:ext>
                  </a:extLst>
                </a:gridCol>
              </a:tblGrid>
              <a:tr h="1378994">
                <a:tc>
                  <a:txBody>
                    <a:bodyPr/>
                    <a:lstStyle/>
                    <a:p>
                      <a:r>
                        <a:rPr lang="de-DE" sz="2000" noProof="0" dirty="0"/>
                        <a:t>Singst du gern? Klassische </a:t>
                      </a:r>
                      <a:r>
                        <a:rPr lang="en-US" sz="2000" dirty="0" err="1"/>
                        <a:t>Musik</a:t>
                      </a:r>
                      <a:r>
                        <a:rPr lang="en-US" sz="2000" dirty="0"/>
                        <a:t>? </a:t>
                      </a:r>
                      <a:r>
                        <a:rPr lang="en-US" sz="2000" dirty="0" err="1"/>
                        <a:t>Popmusik</a:t>
                      </a:r>
                      <a:r>
                        <a:rPr lang="en-US" sz="2000" dirty="0"/>
                        <a:t>? </a:t>
                      </a:r>
                      <a:r>
                        <a:rPr lang="en-US" sz="2000" dirty="0" err="1"/>
                        <a:t>Traditionelle</a:t>
                      </a:r>
                      <a:r>
                        <a:rPr lang="en-US" sz="2000" dirty="0"/>
                        <a:t> </a:t>
                      </a:r>
                      <a:r>
                        <a:rPr lang="en-US" sz="2000" dirty="0" err="1"/>
                        <a:t>Musik</a:t>
                      </a:r>
                      <a:r>
                        <a:rPr lang="en-US" sz="2000" dirty="0"/>
                        <a:t>? </a:t>
                      </a:r>
                      <a:r>
                        <a:rPr lang="en-US" sz="2000" dirty="0" err="1"/>
                        <a:t>Welche</a:t>
                      </a:r>
                      <a:r>
                        <a:rPr lang="en-US" sz="2000" dirty="0"/>
                        <a:t> Lieder? </a:t>
                      </a:r>
                      <a:endParaRPr lang="de-DE" sz="2000" noProof="0" dirty="0"/>
                    </a:p>
                  </a:txBody>
                  <a:tcPr/>
                </a:tc>
                <a:tc>
                  <a:txBody>
                    <a:bodyPr/>
                    <a:lstStyle/>
                    <a:p>
                      <a:r>
                        <a:rPr lang="de-DE" sz="2000" noProof="0" dirty="0"/>
                        <a:t>Hörst du gern </a:t>
                      </a:r>
                      <a:r>
                        <a:rPr lang="de-DE" sz="2000" b="1" kern="1200" noProof="0" dirty="0">
                          <a:solidFill>
                            <a:schemeClr val="tx1"/>
                          </a:solidFill>
                          <a:effectLst/>
                          <a:latin typeface="+mn-lt"/>
                          <a:ea typeface="+mn-ea"/>
                          <a:cs typeface="+mn-cs"/>
                        </a:rPr>
                        <a:t>Musik oder spielst du ein musikalisches Instrument? Was?</a:t>
                      </a:r>
                      <a:endParaRPr lang="de-DE" sz="2000" noProof="0" dirty="0"/>
                    </a:p>
                  </a:txBody>
                  <a:tcPr/>
                </a:tc>
                <a:tc>
                  <a:txBody>
                    <a:bodyPr/>
                    <a:lstStyle/>
                    <a:p>
                      <a:r>
                        <a:rPr lang="de-DE" sz="2000" b="1" kern="1200" noProof="0" dirty="0">
                          <a:solidFill>
                            <a:schemeClr val="tx1"/>
                          </a:solidFill>
                          <a:effectLst/>
                          <a:latin typeface="+mn-lt"/>
                          <a:ea typeface="+mn-ea"/>
                          <a:cs typeface="+mn-cs"/>
                        </a:rPr>
                        <a:t>Möchtest du auch über eine beliebte Stadt singen? </a:t>
                      </a:r>
                      <a:endParaRPr lang="de-DE" sz="2000" noProof="0" dirty="0"/>
                    </a:p>
                  </a:txBody>
                  <a:tcPr/>
                </a:tc>
                <a:tc>
                  <a:txBody>
                    <a:bodyPr/>
                    <a:lstStyle/>
                    <a:p>
                      <a:r>
                        <a:rPr lang="de-DE" sz="2000" noProof="0" dirty="0"/>
                        <a:t>Bist du aktiv im Theater? Hast du schon eine Rolle in eine</a:t>
                      </a:r>
                      <a:r>
                        <a:rPr lang="en-US" sz="2000" dirty="0"/>
                        <a:t>m </a:t>
                      </a:r>
                      <a:r>
                        <a:rPr lang="en-US" sz="2000" dirty="0" err="1">
                          <a:highlight>
                            <a:srgbClr val="FFFF00"/>
                          </a:highlight>
                        </a:rPr>
                        <a:t>Auftritt</a:t>
                      </a:r>
                      <a:r>
                        <a:rPr lang="de-DE" sz="2000" noProof="0" dirty="0"/>
                        <a:t> gespielt? </a:t>
                      </a:r>
                    </a:p>
                  </a:txBody>
                  <a:tcPr/>
                </a:tc>
                <a:extLst>
                  <a:ext uri="{0D108BD9-81ED-4DB2-BD59-A6C34878D82A}">
                    <a16:rowId xmlns:a16="http://schemas.microsoft.com/office/drawing/2014/main" val="3120356453"/>
                  </a:ext>
                </a:extLst>
              </a:tr>
              <a:tr h="756223">
                <a:tc>
                  <a:txBody>
                    <a:bodyPr/>
                    <a:lstStyle/>
                    <a:p>
                      <a:r>
                        <a:rPr lang="de-DE" sz="2000" b="1" noProof="0" dirty="0"/>
                        <a:t>Siehst du gern alte Fil</a:t>
                      </a:r>
                      <a:r>
                        <a:rPr lang="de-DE" sz="2000" b="1" kern="1200" noProof="0" dirty="0">
                          <a:solidFill>
                            <a:schemeClr val="tx1"/>
                          </a:solidFill>
                          <a:effectLst/>
                          <a:latin typeface="+mn-lt"/>
                          <a:ea typeface="+mn-ea"/>
                          <a:cs typeface="+mn-cs"/>
                        </a:rPr>
                        <a:t>me aus </a:t>
                      </a:r>
                      <a:r>
                        <a:rPr lang="de-DE" sz="2000" b="1" kern="1200" noProof="0" dirty="0">
                          <a:solidFill>
                            <a:schemeClr val="tx1"/>
                          </a:solidFill>
                          <a:effectLst/>
                          <a:highlight>
                            <a:srgbClr val="FFFF00"/>
                          </a:highlight>
                          <a:latin typeface="+mn-lt"/>
                          <a:ea typeface="+mn-ea"/>
                          <a:cs typeface="+mn-cs"/>
                        </a:rPr>
                        <a:t>den 30er </a:t>
                      </a:r>
                      <a:r>
                        <a:rPr lang="de-DE" sz="2000" b="1" kern="1200" noProof="0" dirty="0">
                          <a:solidFill>
                            <a:schemeClr val="tx1"/>
                          </a:solidFill>
                          <a:effectLst/>
                          <a:latin typeface="+mn-lt"/>
                          <a:ea typeface="+mn-ea"/>
                          <a:cs typeface="+mn-cs"/>
                        </a:rPr>
                        <a:t>und </a:t>
                      </a:r>
                      <a:r>
                        <a:rPr lang="de-DE" sz="2000" b="1" kern="1200" noProof="0" dirty="0">
                          <a:solidFill>
                            <a:schemeClr val="tx1"/>
                          </a:solidFill>
                          <a:effectLst/>
                          <a:highlight>
                            <a:srgbClr val="FFFF00"/>
                          </a:highlight>
                          <a:latin typeface="+mn-lt"/>
                          <a:ea typeface="+mn-ea"/>
                          <a:cs typeface="+mn-cs"/>
                        </a:rPr>
                        <a:t>40er Jahren</a:t>
                      </a:r>
                      <a:r>
                        <a:rPr lang="de-DE" sz="2000" b="1" kern="1200" noProof="0" dirty="0">
                          <a:solidFill>
                            <a:schemeClr val="tx1"/>
                          </a:solidFill>
                          <a:effectLst/>
                          <a:latin typeface="+mn-lt"/>
                          <a:ea typeface="+mn-ea"/>
                          <a:cs typeface="+mn-cs"/>
                        </a:rPr>
                        <a:t>? Welche? </a:t>
                      </a:r>
                      <a:endParaRPr lang="de-DE" sz="2000" b="1" noProof="0" dirty="0"/>
                    </a:p>
                  </a:txBody>
                  <a:tcPr/>
                </a:tc>
                <a:tc>
                  <a:txBody>
                    <a:bodyPr/>
                    <a:lstStyle/>
                    <a:p>
                      <a:r>
                        <a:rPr lang="de-DE" sz="2000" b="1" noProof="0" dirty="0"/>
                        <a:t>Kennst du andere Schauspieler*innen aus Deutschland? Wer? Was machen sie/welche Filme? </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DE" sz="2000" b="1" kern="1200" noProof="0" dirty="0">
                          <a:solidFill>
                            <a:schemeClr val="tx1"/>
                          </a:solidFill>
                          <a:effectLst/>
                          <a:latin typeface="+mn-lt"/>
                          <a:ea typeface="+mn-ea"/>
                          <a:cs typeface="+mn-cs"/>
                        </a:rPr>
                        <a:t>Möchtest du Marlene Dietrichs Musik anhören?</a:t>
                      </a:r>
                      <a:endParaRPr lang="de-DE" sz="2000" noProof="0" dirty="0"/>
                    </a:p>
                    <a:p>
                      <a:endParaRPr lang="de-DE" sz="2400" noProof="0" dirty="0"/>
                    </a:p>
                  </a:txBody>
                  <a:tcPr/>
                </a:tc>
                <a:tc>
                  <a:txBody>
                    <a:bodyPr/>
                    <a:lstStyle/>
                    <a:p>
                      <a:r>
                        <a:rPr lang="de-DE" sz="2000" b="1" noProof="0" dirty="0"/>
                        <a:t>Gehst du gern ins Theater? Hast du ein Lieblingstheaterstück?</a:t>
                      </a:r>
                    </a:p>
                  </a:txBody>
                  <a:tcPr/>
                </a:tc>
                <a:extLst>
                  <a:ext uri="{0D108BD9-81ED-4DB2-BD59-A6C34878D82A}">
                    <a16:rowId xmlns:a16="http://schemas.microsoft.com/office/drawing/2014/main" val="2461456759"/>
                  </a:ext>
                </a:extLst>
              </a:tr>
              <a:tr h="756223">
                <a:tc>
                  <a:txBody>
                    <a:bodyPr/>
                    <a:lstStyle/>
                    <a:p>
                      <a:r>
                        <a:rPr lang="de-DE" sz="2000" b="1" noProof="0" dirty="0"/>
                        <a:t>Kennst du andere politisch engagierte Schauspieler*innen? Wer? </a:t>
                      </a:r>
                    </a:p>
                  </a:txBody>
                  <a:tcPr/>
                </a:tc>
                <a:tc>
                  <a:txBody>
                    <a:bodyPr/>
                    <a:lstStyle/>
                    <a:p>
                      <a:r>
                        <a:rPr lang="de-DE" sz="2000" b="1" noProof="0" dirty="0"/>
                        <a:t>Welche Fil</a:t>
                      </a:r>
                      <a:r>
                        <a:rPr lang="de-DE" sz="2000" b="1" kern="1200" noProof="0" dirty="0">
                          <a:solidFill>
                            <a:schemeClr val="tx1"/>
                          </a:solidFill>
                          <a:effectLst/>
                          <a:latin typeface="+mn-lt"/>
                          <a:ea typeface="+mn-ea"/>
                          <a:cs typeface="+mn-cs"/>
                        </a:rPr>
                        <a:t>mgenres bevorzugst du? Krimis? Musicals? Liebesgeschichten?</a:t>
                      </a:r>
                      <a:endParaRPr lang="de-DE" sz="2000" b="1" noProof="0" dirty="0"/>
                    </a:p>
                    <a:p>
                      <a:endParaRPr lang="de-DE" sz="2000" noProof="0" dirty="0"/>
                    </a:p>
                  </a:txBody>
                  <a:tcPr/>
                </a:tc>
                <a:tc>
                  <a:txBody>
                    <a:bodyPr/>
                    <a:lstStyle/>
                    <a:p>
                      <a:r>
                        <a:rPr lang="de-DE" sz="2000" b="1" noProof="0" dirty="0"/>
                        <a:t>Gefällt dir der kurze Text über </a:t>
                      </a:r>
                      <a:r>
                        <a:rPr lang="de-DE" sz="2000" b="1" kern="1200" noProof="0" dirty="0">
                          <a:solidFill>
                            <a:schemeClr val="tx1"/>
                          </a:solidFill>
                          <a:effectLst/>
                          <a:latin typeface="+mn-lt"/>
                          <a:ea typeface="+mn-ea"/>
                          <a:cs typeface="+mn-cs"/>
                        </a:rPr>
                        <a:t>Marlene in den Hausaufgaben?</a:t>
                      </a:r>
                      <a:endParaRPr lang="de-DE" sz="2000" b="1" noProof="0" dirty="0"/>
                    </a:p>
                  </a:txBody>
                  <a:tcPr/>
                </a:tc>
                <a:tc>
                  <a:txBody>
                    <a:bodyPr/>
                    <a:lstStyle/>
                    <a:p>
                      <a:r>
                        <a:rPr lang="de-DE" sz="2000" b="1" noProof="0" dirty="0"/>
                        <a:t>Tanzt du gern? Wann/wo tanzt du? </a:t>
                      </a:r>
                    </a:p>
                  </a:txBody>
                  <a:tcPr/>
                </a:tc>
                <a:extLst>
                  <a:ext uri="{0D108BD9-81ED-4DB2-BD59-A6C34878D82A}">
                    <a16:rowId xmlns:a16="http://schemas.microsoft.com/office/drawing/2014/main" val="3796252273"/>
                  </a:ext>
                </a:extLst>
              </a:tr>
            </a:tbl>
          </a:graphicData>
        </a:graphic>
      </p:graphicFrame>
      <p:sp>
        <p:nvSpPr>
          <p:cNvPr id="9" name="TextBox 8">
            <a:extLst>
              <a:ext uri="{FF2B5EF4-FFF2-40B4-BE49-F238E27FC236}">
                <a16:creationId xmlns:a16="http://schemas.microsoft.com/office/drawing/2014/main" id="{8A3DB0A2-4657-0341-8636-DE1A5D8CFA7B}"/>
              </a:ext>
            </a:extLst>
          </p:cNvPr>
          <p:cNvSpPr txBox="1"/>
          <p:nvPr/>
        </p:nvSpPr>
        <p:spPr>
          <a:xfrm>
            <a:off x="358814" y="1053296"/>
            <a:ext cx="12037671" cy="954107"/>
          </a:xfrm>
          <a:prstGeom prst="rect">
            <a:avLst/>
          </a:prstGeom>
          <a:noFill/>
        </p:spPr>
        <p:txBody>
          <a:bodyPr wrap="square" rtlCol="0">
            <a:spAutoFit/>
          </a:bodyPr>
          <a:lstStyle/>
          <a:p>
            <a:r>
              <a:rPr lang="en-US" sz="2800" dirty="0" err="1"/>
              <a:t>Stehen</a:t>
            </a:r>
            <a:r>
              <a:rPr lang="en-US" sz="2800" dirty="0"/>
              <a:t> Sie auf und </a:t>
            </a:r>
            <a:r>
              <a:rPr lang="en-US" sz="2800" dirty="0" err="1"/>
              <a:t>Stellen</a:t>
            </a:r>
            <a:r>
              <a:rPr lang="en-US" sz="2800" dirty="0"/>
              <a:t> Sie den </a:t>
            </a:r>
            <a:r>
              <a:rPr lang="en-US" sz="2800" dirty="0" err="1"/>
              <a:t>anderen</a:t>
            </a:r>
            <a:r>
              <a:rPr lang="en-US" sz="2800" dirty="0"/>
              <a:t> </a:t>
            </a:r>
            <a:r>
              <a:rPr lang="en-US" sz="2800" dirty="0" err="1"/>
              <a:t>Personen</a:t>
            </a:r>
            <a:r>
              <a:rPr lang="en-US" sz="2800" dirty="0"/>
              <a:t> die </a:t>
            </a:r>
            <a:r>
              <a:rPr lang="en-US" sz="2800" dirty="0" err="1"/>
              <a:t>Fragen</a:t>
            </a:r>
            <a:r>
              <a:rPr lang="en-US" sz="2800" dirty="0"/>
              <a:t>! Machen Sie </a:t>
            </a:r>
            <a:r>
              <a:rPr lang="en-US" sz="2800" dirty="0" err="1"/>
              <a:t>sich</a:t>
            </a:r>
            <a:r>
              <a:rPr lang="en-US" sz="2800" dirty="0"/>
              <a:t> </a:t>
            </a:r>
            <a:r>
              <a:rPr lang="en-US" sz="2800" dirty="0" err="1"/>
              <a:t>Notizen</a:t>
            </a:r>
            <a:r>
              <a:rPr lang="en-US" sz="2800" dirty="0"/>
              <a:t>! </a:t>
            </a:r>
            <a:r>
              <a:rPr lang="en-US" sz="2800" dirty="0" err="1"/>
              <a:t>Fragen</a:t>
            </a:r>
            <a:r>
              <a:rPr lang="en-US" sz="2800" dirty="0"/>
              <a:t> Sie so </a:t>
            </a:r>
            <a:r>
              <a:rPr lang="en-US" sz="2800" dirty="0" err="1"/>
              <a:t>viel</a:t>
            </a:r>
            <a:r>
              <a:rPr lang="en-US" sz="2800" dirty="0"/>
              <a:t> </a:t>
            </a:r>
            <a:r>
              <a:rPr lang="en-US" sz="2800" dirty="0" err="1"/>
              <a:t>wie</a:t>
            </a:r>
            <a:r>
              <a:rPr lang="en-US" sz="2800" dirty="0"/>
              <a:t> </a:t>
            </a:r>
            <a:r>
              <a:rPr lang="en-US" sz="2800" dirty="0" err="1"/>
              <a:t>möglich</a:t>
            </a:r>
            <a:r>
              <a:rPr lang="en-US" sz="2800" dirty="0"/>
              <a:t> </a:t>
            </a:r>
          </a:p>
        </p:txBody>
      </p:sp>
    </p:spTree>
    <p:extLst>
      <p:ext uri="{BB962C8B-B14F-4D97-AF65-F5344CB8AC3E}">
        <p14:creationId xmlns:p14="http://schemas.microsoft.com/office/powerpoint/2010/main" val="2061035306"/>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972800" cy="990600"/>
          </a:xfrm>
        </p:spPr>
        <p:txBody>
          <a:bodyPr/>
          <a:lstStyle/>
          <a:p>
            <a:r>
              <a:rPr lang="en-US" b="1" dirty="0" err="1"/>
              <a:t>Pronomen</a:t>
            </a:r>
            <a:endParaRPr lang="en-US" sz="1800" dirty="0"/>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90600"/>
            <a:ext cx="11353800" cy="5943600"/>
          </a:xfrm>
        </p:spPr>
        <p:txBody>
          <a:bodyPr>
            <a:noAutofit/>
          </a:bodyPr>
          <a:lstStyle/>
          <a:p>
            <a:pPr marL="339725" indent="0">
              <a:buNone/>
            </a:pPr>
            <a:endParaRPr lang="de-DE" sz="2000" i="1" dirty="0"/>
          </a:p>
          <a:p>
            <a:pPr marL="339725" indent="0">
              <a:buNone/>
            </a:pPr>
            <a:r>
              <a:rPr lang="de-DE" sz="2000" i="1" dirty="0">
                <a:solidFill>
                  <a:srgbClr val="C00000"/>
                </a:solidFill>
              </a:rPr>
              <a:t>Indefinite pronouns </a:t>
            </a:r>
            <a:r>
              <a:rPr lang="de-DE" sz="2000" dirty="0"/>
              <a:t>include </a:t>
            </a:r>
            <a:r>
              <a:rPr lang="de-DE" sz="2000" b="1" dirty="0"/>
              <a:t>all-, einige, etwas, jed-, jemand, niemand, </a:t>
            </a:r>
            <a:r>
              <a:rPr lang="en-US" sz="2000" b="1" dirty="0"/>
              <a:t>man, </a:t>
            </a:r>
            <a:r>
              <a:rPr lang="en-US" sz="2000" b="1" dirty="0" err="1"/>
              <a:t>nichts</a:t>
            </a:r>
            <a:r>
              <a:rPr lang="en-US" sz="2000" b="1" dirty="0"/>
              <a:t>.</a:t>
            </a:r>
          </a:p>
          <a:p>
            <a:pPr marL="908050" indent="0">
              <a:buNone/>
            </a:pPr>
            <a:r>
              <a:rPr lang="de-DE" sz="2000" dirty="0"/>
              <a:t>Fast </a:t>
            </a:r>
            <a:r>
              <a:rPr lang="de-DE" sz="2000" b="1" dirty="0"/>
              <a:t>alle </a:t>
            </a:r>
            <a:r>
              <a:rPr lang="de-DE" sz="2000" dirty="0"/>
              <a:t>Berliner wissen, wer Marlene Dietrich ist.</a:t>
            </a:r>
          </a:p>
          <a:p>
            <a:pPr marL="908050" indent="0">
              <a:buNone/>
            </a:pPr>
            <a:r>
              <a:rPr lang="de-DE" sz="2000" dirty="0"/>
              <a:t>Es gibt aber auch </a:t>
            </a:r>
            <a:r>
              <a:rPr lang="de-DE" sz="2000" b="1" dirty="0"/>
              <a:t>einige</a:t>
            </a:r>
            <a:r>
              <a:rPr lang="de-DE" sz="2000" dirty="0"/>
              <a:t>, die sie nicht kennen.</a:t>
            </a:r>
          </a:p>
          <a:p>
            <a:pPr marL="339725" indent="0">
              <a:buNone/>
            </a:pPr>
            <a:r>
              <a:rPr lang="de-DE" sz="2000" i="1" dirty="0">
                <a:solidFill>
                  <a:srgbClr val="C00000"/>
                </a:solidFill>
              </a:rPr>
              <a:t>Demonstrative pronouns </a:t>
            </a:r>
            <a:r>
              <a:rPr lang="de-DE" sz="2000" b="1" dirty="0"/>
              <a:t>(der, die, das, dies-, jen-, derjenige, diejenige, </a:t>
            </a:r>
            <a:r>
              <a:rPr lang="en-US" sz="2000" b="1" dirty="0" err="1"/>
              <a:t>dasjenige</a:t>
            </a:r>
            <a:r>
              <a:rPr lang="en-US" sz="2000" b="1" dirty="0"/>
              <a:t>, </a:t>
            </a:r>
            <a:r>
              <a:rPr lang="de-DE" sz="2000" b="1" dirty="0"/>
              <a:t>derselbe, dieselbe, dasselbe, selbst, selber) </a:t>
            </a:r>
            <a:r>
              <a:rPr lang="de-DE" sz="2000" dirty="0"/>
              <a:t>specifically point to a </a:t>
            </a:r>
            <a:r>
              <a:rPr lang="en-US" sz="2000" dirty="0"/>
              <a:t>noun.</a:t>
            </a:r>
          </a:p>
          <a:p>
            <a:pPr marL="908050" indent="0">
              <a:buNone/>
            </a:pPr>
            <a:r>
              <a:rPr lang="de-DE" sz="2000" dirty="0"/>
              <a:t>Berlin: In </a:t>
            </a:r>
            <a:r>
              <a:rPr lang="de-DE" sz="2000" b="1" dirty="0"/>
              <a:t>dieser </a:t>
            </a:r>
            <a:r>
              <a:rPr lang="de-DE" sz="2000" dirty="0"/>
              <a:t>Stadt hat </a:t>
            </a:r>
            <a:r>
              <a:rPr lang="de-DE" sz="2000" b="1" dirty="0"/>
              <a:t>jeder </a:t>
            </a:r>
            <a:r>
              <a:rPr lang="de-DE" sz="2000" dirty="0"/>
              <a:t>Bezirk einen eigenen Charakter.</a:t>
            </a:r>
          </a:p>
          <a:p>
            <a:pPr marL="908050" indent="0">
              <a:buNone/>
            </a:pPr>
            <a:r>
              <a:rPr lang="de-DE" sz="2000" dirty="0"/>
              <a:t>Ich bin </a:t>
            </a:r>
            <a:r>
              <a:rPr lang="de-DE" sz="2000" b="1" dirty="0"/>
              <a:t>selbst </a:t>
            </a:r>
            <a:r>
              <a:rPr lang="de-DE" sz="2000" dirty="0"/>
              <a:t>schon viele Male in Berlin gewesen.</a:t>
            </a:r>
          </a:p>
          <a:p>
            <a:pPr marL="339725" indent="0">
              <a:buNone/>
            </a:pPr>
            <a:r>
              <a:rPr lang="en-US" sz="2000" i="1" dirty="0">
                <a:solidFill>
                  <a:srgbClr val="C00000"/>
                </a:solidFill>
              </a:rPr>
              <a:t>Relative pronouns </a:t>
            </a:r>
            <a:r>
              <a:rPr lang="en-US" sz="2000" dirty="0"/>
              <a:t>introduce relative clauses and refer to a preceding noun in the main clause.</a:t>
            </a:r>
          </a:p>
          <a:p>
            <a:pPr marL="908050" indent="0">
              <a:buNone/>
            </a:pPr>
            <a:r>
              <a:rPr lang="de-DE" sz="2000" dirty="0"/>
              <a:t>In dem Film </a:t>
            </a:r>
            <a:r>
              <a:rPr lang="de-DE" sz="2000" i="1" dirty="0"/>
              <a:t>Shanghai Express </a:t>
            </a:r>
            <a:r>
              <a:rPr lang="de-DE" sz="2000" dirty="0"/>
              <a:t>spielt Marlene Dietrich eine Frau, </a:t>
            </a:r>
            <a:r>
              <a:rPr lang="de-DE" sz="2000" b="1" dirty="0"/>
              <a:t>die </a:t>
            </a:r>
            <a:r>
              <a:rPr lang="de-DE" sz="2000" dirty="0"/>
              <a:t>mit dem Zug von Peking nach Shanghai fährt.</a:t>
            </a:r>
          </a:p>
        </p:txBody>
      </p:sp>
    </p:spTree>
    <p:extLst>
      <p:ext uri="{BB962C8B-B14F-4D97-AF65-F5344CB8AC3E}">
        <p14:creationId xmlns:p14="http://schemas.microsoft.com/office/powerpoint/2010/main" val="3928346010"/>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338" name="Group 88">
            <a:extLst>
              <a:ext uri="{FF2B5EF4-FFF2-40B4-BE49-F238E27FC236}">
                <a16:creationId xmlns:a16="http://schemas.microsoft.com/office/drawing/2014/main" id="{A9F53CCC-B81C-3116-FCB6-C1CACBD9D0FE}"/>
              </a:ext>
            </a:extLst>
          </p:cNvPr>
          <p:cNvGrpSpPr>
            <a:grpSpLocks/>
          </p:cNvGrpSpPr>
          <p:nvPr/>
        </p:nvGrpSpPr>
        <p:grpSpPr bwMode="auto">
          <a:xfrm>
            <a:off x="2024064" y="2810492"/>
            <a:ext cx="4218552" cy="2973104"/>
            <a:chOff x="2648" y="2408"/>
            <a:chExt cx="932" cy="1343"/>
          </a:xfrm>
        </p:grpSpPr>
        <p:grpSp>
          <p:nvGrpSpPr>
            <p:cNvPr id="14341" name="Group 89">
              <a:extLst>
                <a:ext uri="{FF2B5EF4-FFF2-40B4-BE49-F238E27FC236}">
                  <a16:creationId xmlns:a16="http://schemas.microsoft.com/office/drawing/2014/main" id="{473CB941-E6A0-5ED5-B9F9-3A369453EB0A}"/>
                </a:ext>
              </a:extLst>
            </p:cNvPr>
            <p:cNvGrpSpPr>
              <a:grpSpLocks/>
            </p:cNvGrpSpPr>
            <p:nvPr/>
          </p:nvGrpSpPr>
          <p:grpSpPr bwMode="auto">
            <a:xfrm>
              <a:off x="3036" y="2408"/>
              <a:ext cx="544" cy="215"/>
              <a:chOff x="3036" y="2408"/>
              <a:chExt cx="544" cy="215"/>
            </a:xfrm>
          </p:grpSpPr>
          <p:sp>
            <p:nvSpPr>
              <p:cNvPr id="14390" name="Freeform 90">
                <a:extLst>
                  <a:ext uri="{FF2B5EF4-FFF2-40B4-BE49-F238E27FC236}">
                    <a16:creationId xmlns:a16="http://schemas.microsoft.com/office/drawing/2014/main" id="{6BCCBE9C-D6D4-B338-149C-50EED45260B0}"/>
                  </a:ext>
                </a:extLst>
              </p:cNvPr>
              <p:cNvSpPr>
                <a:spLocks/>
              </p:cNvSpPr>
              <p:nvPr/>
            </p:nvSpPr>
            <p:spPr bwMode="auto">
              <a:xfrm>
                <a:off x="3044" y="2437"/>
                <a:ext cx="41" cy="167"/>
              </a:xfrm>
              <a:custGeom>
                <a:avLst/>
                <a:gdLst>
                  <a:gd name="T0" fmla="*/ 605 w 1036"/>
                  <a:gd name="T1" fmla="*/ 828 h 905"/>
                  <a:gd name="T2" fmla="*/ 638 w 1036"/>
                  <a:gd name="T3" fmla="*/ 828 h 905"/>
                  <a:gd name="T4" fmla="*/ 664 w 1036"/>
                  <a:gd name="T5" fmla="*/ 809 h 905"/>
                  <a:gd name="T6" fmla="*/ 683 w 1036"/>
                  <a:gd name="T7" fmla="*/ 803 h 905"/>
                  <a:gd name="T8" fmla="*/ 755 w 1036"/>
                  <a:gd name="T9" fmla="*/ 847 h 905"/>
                  <a:gd name="T10" fmla="*/ 840 w 1036"/>
                  <a:gd name="T11" fmla="*/ 834 h 905"/>
                  <a:gd name="T12" fmla="*/ 892 w 1036"/>
                  <a:gd name="T13" fmla="*/ 815 h 905"/>
                  <a:gd name="T14" fmla="*/ 976 w 1036"/>
                  <a:gd name="T15" fmla="*/ 853 h 905"/>
                  <a:gd name="T16" fmla="*/ 1015 w 1036"/>
                  <a:gd name="T17" fmla="*/ 777 h 905"/>
                  <a:gd name="T18" fmla="*/ 989 w 1036"/>
                  <a:gd name="T19" fmla="*/ 721 h 905"/>
                  <a:gd name="T20" fmla="*/ 976 w 1036"/>
                  <a:gd name="T21" fmla="*/ 702 h 905"/>
                  <a:gd name="T22" fmla="*/ 1002 w 1036"/>
                  <a:gd name="T23" fmla="*/ 689 h 905"/>
                  <a:gd name="T24" fmla="*/ 976 w 1036"/>
                  <a:gd name="T25" fmla="*/ 638 h 905"/>
                  <a:gd name="T26" fmla="*/ 970 w 1036"/>
                  <a:gd name="T27" fmla="*/ 626 h 905"/>
                  <a:gd name="T28" fmla="*/ 1035 w 1036"/>
                  <a:gd name="T29" fmla="*/ 512 h 905"/>
                  <a:gd name="T30" fmla="*/ 1002 w 1036"/>
                  <a:gd name="T31" fmla="*/ 392 h 905"/>
                  <a:gd name="T32" fmla="*/ 931 w 1036"/>
                  <a:gd name="T33" fmla="*/ 360 h 905"/>
                  <a:gd name="T34" fmla="*/ 1002 w 1036"/>
                  <a:gd name="T35" fmla="*/ 316 h 905"/>
                  <a:gd name="T36" fmla="*/ 970 w 1036"/>
                  <a:gd name="T37" fmla="*/ 259 h 905"/>
                  <a:gd name="T38" fmla="*/ 924 w 1036"/>
                  <a:gd name="T39" fmla="*/ 240 h 905"/>
                  <a:gd name="T40" fmla="*/ 1002 w 1036"/>
                  <a:gd name="T41" fmla="*/ 240 h 905"/>
                  <a:gd name="T42" fmla="*/ 1022 w 1036"/>
                  <a:gd name="T43" fmla="*/ 164 h 905"/>
                  <a:gd name="T44" fmla="*/ 976 w 1036"/>
                  <a:gd name="T45" fmla="*/ 88 h 905"/>
                  <a:gd name="T46" fmla="*/ 892 w 1036"/>
                  <a:gd name="T47" fmla="*/ 82 h 905"/>
                  <a:gd name="T48" fmla="*/ 872 w 1036"/>
                  <a:gd name="T49" fmla="*/ 94 h 905"/>
                  <a:gd name="T50" fmla="*/ 827 w 1036"/>
                  <a:gd name="T51" fmla="*/ 56 h 905"/>
                  <a:gd name="T52" fmla="*/ 788 w 1036"/>
                  <a:gd name="T53" fmla="*/ 126 h 905"/>
                  <a:gd name="T54" fmla="*/ 755 w 1036"/>
                  <a:gd name="T55" fmla="*/ 31 h 905"/>
                  <a:gd name="T56" fmla="*/ 618 w 1036"/>
                  <a:gd name="T57" fmla="*/ 0 h 905"/>
                  <a:gd name="T58" fmla="*/ 527 w 1036"/>
                  <a:gd name="T59" fmla="*/ 50 h 905"/>
                  <a:gd name="T60" fmla="*/ 495 w 1036"/>
                  <a:gd name="T61" fmla="*/ 75 h 905"/>
                  <a:gd name="T62" fmla="*/ 449 w 1036"/>
                  <a:gd name="T63" fmla="*/ 44 h 905"/>
                  <a:gd name="T64" fmla="*/ 384 w 1036"/>
                  <a:gd name="T65" fmla="*/ 126 h 905"/>
                  <a:gd name="T66" fmla="*/ 371 w 1036"/>
                  <a:gd name="T67" fmla="*/ 94 h 905"/>
                  <a:gd name="T68" fmla="*/ 332 w 1036"/>
                  <a:gd name="T69" fmla="*/ 126 h 905"/>
                  <a:gd name="T70" fmla="*/ 299 w 1036"/>
                  <a:gd name="T71" fmla="*/ 101 h 905"/>
                  <a:gd name="T72" fmla="*/ 247 w 1036"/>
                  <a:gd name="T73" fmla="*/ 44 h 905"/>
                  <a:gd name="T74" fmla="*/ 169 w 1036"/>
                  <a:gd name="T75" fmla="*/ 44 h 905"/>
                  <a:gd name="T76" fmla="*/ 97 w 1036"/>
                  <a:gd name="T77" fmla="*/ 101 h 905"/>
                  <a:gd name="T78" fmla="*/ 123 w 1036"/>
                  <a:gd name="T79" fmla="*/ 208 h 905"/>
                  <a:gd name="T80" fmla="*/ 78 w 1036"/>
                  <a:gd name="T81" fmla="*/ 202 h 905"/>
                  <a:gd name="T82" fmla="*/ 58 w 1036"/>
                  <a:gd name="T83" fmla="*/ 234 h 905"/>
                  <a:gd name="T84" fmla="*/ 84 w 1036"/>
                  <a:gd name="T85" fmla="*/ 290 h 905"/>
                  <a:gd name="T86" fmla="*/ 65 w 1036"/>
                  <a:gd name="T87" fmla="*/ 303 h 905"/>
                  <a:gd name="T88" fmla="*/ 0 w 1036"/>
                  <a:gd name="T89" fmla="*/ 398 h 905"/>
                  <a:gd name="T90" fmla="*/ 52 w 1036"/>
                  <a:gd name="T91" fmla="*/ 518 h 905"/>
                  <a:gd name="T92" fmla="*/ 136 w 1036"/>
                  <a:gd name="T93" fmla="*/ 512 h 905"/>
                  <a:gd name="T94" fmla="*/ 71 w 1036"/>
                  <a:gd name="T95" fmla="*/ 556 h 905"/>
                  <a:gd name="T96" fmla="*/ 65 w 1036"/>
                  <a:gd name="T97" fmla="*/ 607 h 905"/>
                  <a:gd name="T98" fmla="*/ 91 w 1036"/>
                  <a:gd name="T99" fmla="*/ 626 h 905"/>
                  <a:gd name="T100" fmla="*/ 143 w 1036"/>
                  <a:gd name="T101" fmla="*/ 638 h 905"/>
                  <a:gd name="T102" fmla="*/ 91 w 1036"/>
                  <a:gd name="T103" fmla="*/ 695 h 905"/>
                  <a:gd name="T104" fmla="*/ 97 w 1036"/>
                  <a:gd name="T105" fmla="*/ 771 h 905"/>
                  <a:gd name="T106" fmla="*/ 156 w 1036"/>
                  <a:gd name="T107" fmla="*/ 822 h 905"/>
                  <a:gd name="T108" fmla="*/ 214 w 1036"/>
                  <a:gd name="T109" fmla="*/ 822 h 905"/>
                  <a:gd name="T110" fmla="*/ 234 w 1036"/>
                  <a:gd name="T111" fmla="*/ 803 h 905"/>
                  <a:gd name="T112" fmla="*/ 371 w 1036"/>
                  <a:gd name="T113" fmla="*/ 898 h 905"/>
                  <a:gd name="T114" fmla="*/ 508 w 1036"/>
                  <a:gd name="T115" fmla="*/ 879 h 905"/>
                  <a:gd name="T116" fmla="*/ 573 w 1036"/>
                  <a:gd name="T117" fmla="*/ 809 h 905"/>
                  <a:gd name="T118" fmla="*/ 592 w 1036"/>
                  <a:gd name="T119" fmla="*/ 809 h 905"/>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w 1036"/>
                  <a:gd name="T181" fmla="*/ 0 h 905"/>
                  <a:gd name="T182" fmla="*/ 1036 w 1036"/>
                  <a:gd name="T183" fmla="*/ 905 h 905"/>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T180" t="T181" r="T182" b="T183"/>
                <a:pathLst>
                  <a:path w="1036" h="905">
                    <a:moveTo>
                      <a:pt x="592" y="809"/>
                    </a:moveTo>
                    <a:lnTo>
                      <a:pt x="605" y="828"/>
                    </a:lnTo>
                    <a:lnTo>
                      <a:pt x="618" y="828"/>
                    </a:lnTo>
                    <a:lnTo>
                      <a:pt x="638" y="828"/>
                    </a:lnTo>
                    <a:lnTo>
                      <a:pt x="651" y="815"/>
                    </a:lnTo>
                    <a:lnTo>
                      <a:pt x="664" y="809"/>
                    </a:lnTo>
                    <a:lnTo>
                      <a:pt x="670" y="765"/>
                    </a:lnTo>
                    <a:lnTo>
                      <a:pt x="683" y="803"/>
                    </a:lnTo>
                    <a:lnTo>
                      <a:pt x="716" y="828"/>
                    </a:lnTo>
                    <a:lnTo>
                      <a:pt x="755" y="847"/>
                    </a:lnTo>
                    <a:lnTo>
                      <a:pt x="807" y="841"/>
                    </a:lnTo>
                    <a:lnTo>
                      <a:pt x="840" y="834"/>
                    </a:lnTo>
                    <a:lnTo>
                      <a:pt x="892" y="777"/>
                    </a:lnTo>
                    <a:lnTo>
                      <a:pt x="892" y="815"/>
                    </a:lnTo>
                    <a:lnTo>
                      <a:pt x="911" y="853"/>
                    </a:lnTo>
                    <a:lnTo>
                      <a:pt x="976" y="853"/>
                    </a:lnTo>
                    <a:lnTo>
                      <a:pt x="1009" y="822"/>
                    </a:lnTo>
                    <a:lnTo>
                      <a:pt x="1015" y="777"/>
                    </a:lnTo>
                    <a:lnTo>
                      <a:pt x="1009" y="746"/>
                    </a:lnTo>
                    <a:lnTo>
                      <a:pt x="989" y="721"/>
                    </a:lnTo>
                    <a:lnTo>
                      <a:pt x="963" y="702"/>
                    </a:lnTo>
                    <a:lnTo>
                      <a:pt x="976" y="702"/>
                    </a:lnTo>
                    <a:lnTo>
                      <a:pt x="996" y="695"/>
                    </a:lnTo>
                    <a:lnTo>
                      <a:pt x="1002" y="689"/>
                    </a:lnTo>
                    <a:lnTo>
                      <a:pt x="1002" y="664"/>
                    </a:lnTo>
                    <a:lnTo>
                      <a:pt x="976" y="638"/>
                    </a:lnTo>
                    <a:lnTo>
                      <a:pt x="937" y="626"/>
                    </a:lnTo>
                    <a:lnTo>
                      <a:pt x="970" y="626"/>
                    </a:lnTo>
                    <a:lnTo>
                      <a:pt x="1009" y="594"/>
                    </a:lnTo>
                    <a:lnTo>
                      <a:pt x="1035" y="512"/>
                    </a:lnTo>
                    <a:lnTo>
                      <a:pt x="1035" y="449"/>
                    </a:lnTo>
                    <a:lnTo>
                      <a:pt x="1002" y="392"/>
                    </a:lnTo>
                    <a:lnTo>
                      <a:pt x="970" y="373"/>
                    </a:lnTo>
                    <a:lnTo>
                      <a:pt x="931" y="360"/>
                    </a:lnTo>
                    <a:lnTo>
                      <a:pt x="989" y="341"/>
                    </a:lnTo>
                    <a:lnTo>
                      <a:pt x="1002" y="316"/>
                    </a:lnTo>
                    <a:lnTo>
                      <a:pt x="996" y="278"/>
                    </a:lnTo>
                    <a:lnTo>
                      <a:pt x="970" y="259"/>
                    </a:lnTo>
                    <a:lnTo>
                      <a:pt x="931" y="259"/>
                    </a:lnTo>
                    <a:lnTo>
                      <a:pt x="924" y="240"/>
                    </a:lnTo>
                    <a:lnTo>
                      <a:pt x="950" y="246"/>
                    </a:lnTo>
                    <a:lnTo>
                      <a:pt x="1002" y="240"/>
                    </a:lnTo>
                    <a:lnTo>
                      <a:pt x="1022" y="208"/>
                    </a:lnTo>
                    <a:lnTo>
                      <a:pt x="1022" y="164"/>
                    </a:lnTo>
                    <a:lnTo>
                      <a:pt x="1009" y="120"/>
                    </a:lnTo>
                    <a:lnTo>
                      <a:pt x="976" y="88"/>
                    </a:lnTo>
                    <a:lnTo>
                      <a:pt x="937" y="75"/>
                    </a:lnTo>
                    <a:lnTo>
                      <a:pt x="892" y="82"/>
                    </a:lnTo>
                    <a:lnTo>
                      <a:pt x="859" y="132"/>
                    </a:lnTo>
                    <a:lnTo>
                      <a:pt x="872" y="94"/>
                    </a:lnTo>
                    <a:lnTo>
                      <a:pt x="859" y="56"/>
                    </a:lnTo>
                    <a:lnTo>
                      <a:pt x="827" y="56"/>
                    </a:lnTo>
                    <a:lnTo>
                      <a:pt x="794" y="75"/>
                    </a:lnTo>
                    <a:lnTo>
                      <a:pt x="788" y="126"/>
                    </a:lnTo>
                    <a:lnTo>
                      <a:pt x="775" y="63"/>
                    </a:lnTo>
                    <a:lnTo>
                      <a:pt x="755" y="31"/>
                    </a:lnTo>
                    <a:lnTo>
                      <a:pt x="709" y="12"/>
                    </a:lnTo>
                    <a:lnTo>
                      <a:pt x="618" y="0"/>
                    </a:lnTo>
                    <a:lnTo>
                      <a:pt x="553" y="25"/>
                    </a:lnTo>
                    <a:lnTo>
                      <a:pt x="527" y="50"/>
                    </a:lnTo>
                    <a:lnTo>
                      <a:pt x="508" y="101"/>
                    </a:lnTo>
                    <a:lnTo>
                      <a:pt x="495" y="75"/>
                    </a:lnTo>
                    <a:lnTo>
                      <a:pt x="475" y="50"/>
                    </a:lnTo>
                    <a:lnTo>
                      <a:pt x="449" y="44"/>
                    </a:lnTo>
                    <a:lnTo>
                      <a:pt x="397" y="69"/>
                    </a:lnTo>
                    <a:lnTo>
                      <a:pt x="384" y="126"/>
                    </a:lnTo>
                    <a:lnTo>
                      <a:pt x="377" y="101"/>
                    </a:lnTo>
                    <a:lnTo>
                      <a:pt x="371" y="94"/>
                    </a:lnTo>
                    <a:lnTo>
                      <a:pt x="351" y="101"/>
                    </a:lnTo>
                    <a:lnTo>
                      <a:pt x="332" y="126"/>
                    </a:lnTo>
                    <a:lnTo>
                      <a:pt x="319" y="158"/>
                    </a:lnTo>
                    <a:lnTo>
                      <a:pt x="299" y="101"/>
                    </a:lnTo>
                    <a:lnTo>
                      <a:pt x="280" y="69"/>
                    </a:lnTo>
                    <a:lnTo>
                      <a:pt x="247" y="44"/>
                    </a:lnTo>
                    <a:lnTo>
                      <a:pt x="201" y="38"/>
                    </a:lnTo>
                    <a:lnTo>
                      <a:pt x="169" y="44"/>
                    </a:lnTo>
                    <a:lnTo>
                      <a:pt x="130" y="63"/>
                    </a:lnTo>
                    <a:lnTo>
                      <a:pt x="97" y="101"/>
                    </a:lnTo>
                    <a:lnTo>
                      <a:pt x="91" y="164"/>
                    </a:lnTo>
                    <a:lnTo>
                      <a:pt x="123" y="208"/>
                    </a:lnTo>
                    <a:lnTo>
                      <a:pt x="91" y="202"/>
                    </a:lnTo>
                    <a:lnTo>
                      <a:pt x="78" y="202"/>
                    </a:lnTo>
                    <a:lnTo>
                      <a:pt x="65" y="208"/>
                    </a:lnTo>
                    <a:lnTo>
                      <a:pt x="58" y="234"/>
                    </a:lnTo>
                    <a:lnTo>
                      <a:pt x="65" y="265"/>
                    </a:lnTo>
                    <a:lnTo>
                      <a:pt x="84" y="290"/>
                    </a:lnTo>
                    <a:lnTo>
                      <a:pt x="110" y="290"/>
                    </a:lnTo>
                    <a:lnTo>
                      <a:pt x="65" y="303"/>
                    </a:lnTo>
                    <a:lnTo>
                      <a:pt x="32" y="335"/>
                    </a:lnTo>
                    <a:lnTo>
                      <a:pt x="0" y="398"/>
                    </a:lnTo>
                    <a:lnTo>
                      <a:pt x="13" y="461"/>
                    </a:lnTo>
                    <a:lnTo>
                      <a:pt x="52" y="518"/>
                    </a:lnTo>
                    <a:lnTo>
                      <a:pt x="78" y="524"/>
                    </a:lnTo>
                    <a:lnTo>
                      <a:pt x="136" y="512"/>
                    </a:lnTo>
                    <a:lnTo>
                      <a:pt x="104" y="524"/>
                    </a:lnTo>
                    <a:lnTo>
                      <a:pt x="71" y="556"/>
                    </a:lnTo>
                    <a:lnTo>
                      <a:pt x="65" y="575"/>
                    </a:lnTo>
                    <a:lnTo>
                      <a:pt x="65" y="607"/>
                    </a:lnTo>
                    <a:lnTo>
                      <a:pt x="71" y="613"/>
                    </a:lnTo>
                    <a:lnTo>
                      <a:pt x="91" y="626"/>
                    </a:lnTo>
                    <a:lnTo>
                      <a:pt x="117" y="632"/>
                    </a:lnTo>
                    <a:lnTo>
                      <a:pt x="143" y="638"/>
                    </a:lnTo>
                    <a:lnTo>
                      <a:pt x="117" y="664"/>
                    </a:lnTo>
                    <a:lnTo>
                      <a:pt x="91" y="695"/>
                    </a:lnTo>
                    <a:lnTo>
                      <a:pt x="91" y="733"/>
                    </a:lnTo>
                    <a:lnTo>
                      <a:pt x="97" y="771"/>
                    </a:lnTo>
                    <a:lnTo>
                      <a:pt x="117" y="803"/>
                    </a:lnTo>
                    <a:lnTo>
                      <a:pt x="156" y="822"/>
                    </a:lnTo>
                    <a:lnTo>
                      <a:pt x="182" y="828"/>
                    </a:lnTo>
                    <a:lnTo>
                      <a:pt x="214" y="822"/>
                    </a:lnTo>
                    <a:lnTo>
                      <a:pt x="228" y="815"/>
                    </a:lnTo>
                    <a:lnTo>
                      <a:pt x="234" y="803"/>
                    </a:lnTo>
                    <a:lnTo>
                      <a:pt x="312" y="885"/>
                    </a:lnTo>
                    <a:lnTo>
                      <a:pt x="371" y="898"/>
                    </a:lnTo>
                    <a:lnTo>
                      <a:pt x="436" y="904"/>
                    </a:lnTo>
                    <a:lnTo>
                      <a:pt x="508" y="879"/>
                    </a:lnTo>
                    <a:lnTo>
                      <a:pt x="553" y="841"/>
                    </a:lnTo>
                    <a:lnTo>
                      <a:pt x="573" y="809"/>
                    </a:lnTo>
                    <a:lnTo>
                      <a:pt x="586" y="765"/>
                    </a:lnTo>
                    <a:lnTo>
                      <a:pt x="592" y="809"/>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91" name="Freeform 91">
                <a:extLst>
                  <a:ext uri="{FF2B5EF4-FFF2-40B4-BE49-F238E27FC236}">
                    <a16:creationId xmlns:a16="http://schemas.microsoft.com/office/drawing/2014/main" id="{72824927-07DA-AE28-09BA-25EE8D8DF69D}"/>
                  </a:ext>
                </a:extLst>
              </p:cNvPr>
              <p:cNvSpPr>
                <a:spLocks/>
              </p:cNvSpPr>
              <p:nvPr/>
            </p:nvSpPr>
            <p:spPr bwMode="auto">
              <a:xfrm>
                <a:off x="3036" y="2456"/>
                <a:ext cx="41" cy="167"/>
              </a:xfrm>
              <a:custGeom>
                <a:avLst/>
                <a:gdLst>
                  <a:gd name="T0" fmla="*/ 586 w 607"/>
                  <a:gd name="T1" fmla="*/ 791 h 905"/>
                  <a:gd name="T2" fmla="*/ 469 w 607"/>
                  <a:gd name="T3" fmla="*/ 873 h 905"/>
                  <a:gd name="T4" fmla="*/ 345 w 607"/>
                  <a:gd name="T5" fmla="*/ 873 h 905"/>
                  <a:gd name="T6" fmla="*/ 241 w 607"/>
                  <a:gd name="T7" fmla="*/ 797 h 905"/>
                  <a:gd name="T8" fmla="*/ 170 w 607"/>
                  <a:gd name="T9" fmla="*/ 803 h 905"/>
                  <a:gd name="T10" fmla="*/ 104 w 607"/>
                  <a:gd name="T11" fmla="*/ 715 h 905"/>
                  <a:gd name="T12" fmla="*/ 156 w 607"/>
                  <a:gd name="T13" fmla="*/ 620 h 905"/>
                  <a:gd name="T14" fmla="*/ 78 w 607"/>
                  <a:gd name="T15" fmla="*/ 588 h 905"/>
                  <a:gd name="T16" fmla="*/ 117 w 607"/>
                  <a:gd name="T17" fmla="*/ 512 h 905"/>
                  <a:gd name="T18" fmla="*/ 91 w 607"/>
                  <a:gd name="T19" fmla="*/ 493 h 905"/>
                  <a:gd name="T20" fmla="*/ 26 w 607"/>
                  <a:gd name="T21" fmla="*/ 417 h 905"/>
                  <a:gd name="T22" fmla="*/ 52 w 607"/>
                  <a:gd name="T23" fmla="*/ 316 h 905"/>
                  <a:gd name="T24" fmla="*/ 124 w 607"/>
                  <a:gd name="T25" fmla="*/ 272 h 905"/>
                  <a:gd name="T26" fmla="*/ 78 w 607"/>
                  <a:gd name="T27" fmla="*/ 247 h 905"/>
                  <a:gd name="T28" fmla="*/ 91 w 607"/>
                  <a:gd name="T29" fmla="*/ 183 h 905"/>
                  <a:gd name="T30" fmla="*/ 111 w 607"/>
                  <a:gd name="T31" fmla="*/ 133 h 905"/>
                  <a:gd name="T32" fmla="*/ 189 w 607"/>
                  <a:gd name="T33" fmla="*/ 38 h 905"/>
                  <a:gd name="T34" fmla="*/ 287 w 607"/>
                  <a:gd name="T35" fmla="*/ 57 h 905"/>
                  <a:gd name="T36" fmla="*/ 332 w 607"/>
                  <a:gd name="T37" fmla="*/ 139 h 905"/>
                  <a:gd name="T38" fmla="*/ 384 w 607"/>
                  <a:gd name="T39" fmla="*/ 76 h 905"/>
                  <a:gd name="T40" fmla="*/ 417 w 607"/>
                  <a:gd name="T41" fmla="*/ 51 h 905"/>
                  <a:gd name="T42" fmla="*/ 495 w 607"/>
                  <a:gd name="T43" fmla="*/ 51 h 905"/>
                  <a:gd name="T44" fmla="*/ 541 w 607"/>
                  <a:gd name="T45" fmla="*/ 38 h 905"/>
                  <a:gd name="T46" fmla="*/ 469 w 607"/>
                  <a:gd name="T47" fmla="*/ 6 h 905"/>
                  <a:gd name="T48" fmla="*/ 397 w 607"/>
                  <a:gd name="T49" fmla="*/ 44 h 905"/>
                  <a:gd name="T50" fmla="*/ 339 w 607"/>
                  <a:gd name="T51" fmla="*/ 70 h 905"/>
                  <a:gd name="T52" fmla="*/ 313 w 607"/>
                  <a:gd name="T53" fmla="*/ 57 h 905"/>
                  <a:gd name="T54" fmla="*/ 261 w 607"/>
                  <a:gd name="T55" fmla="*/ 6 h 905"/>
                  <a:gd name="T56" fmla="*/ 156 w 607"/>
                  <a:gd name="T57" fmla="*/ 13 h 905"/>
                  <a:gd name="T58" fmla="*/ 98 w 607"/>
                  <a:gd name="T59" fmla="*/ 89 h 905"/>
                  <a:gd name="T60" fmla="*/ 78 w 607"/>
                  <a:gd name="T61" fmla="*/ 114 h 905"/>
                  <a:gd name="T62" fmla="*/ 65 w 607"/>
                  <a:gd name="T63" fmla="*/ 145 h 905"/>
                  <a:gd name="T64" fmla="*/ 59 w 607"/>
                  <a:gd name="T65" fmla="*/ 171 h 905"/>
                  <a:gd name="T66" fmla="*/ 52 w 607"/>
                  <a:gd name="T67" fmla="*/ 259 h 905"/>
                  <a:gd name="T68" fmla="*/ 20 w 607"/>
                  <a:gd name="T69" fmla="*/ 316 h 905"/>
                  <a:gd name="T70" fmla="*/ 26 w 607"/>
                  <a:gd name="T71" fmla="*/ 474 h 905"/>
                  <a:gd name="T72" fmla="*/ 65 w 607"/>
                  <a:gd name="T73" fmla="*/ 544 h 905"/>
                  <a:gd name="T74" fmla="*/ 59 w 607"/>
                  <a:gd name="T75" fmla="*/ 601 h 905"/>
                  <a:gd name="T76" fmla="*/ 111 w 607"/>
                  <a:gd name="T77" fmla="*/ 632 h 905"/>
                  <a:gd name="T78" fmla="*/ 78 w 607"/>
                  <a:gd name="T79" fmla="*/ 734 h 905"/>
                  <a:gd name="T80" fmla="*/ 156 w 607"/>
                  <a:gd name="T81" fmla="*/ 835 h 905"/>
                  <a:gd name="T82" fmla="*/ 267 w 607"/>
                  <a:gd name="T83" fmla="*/ 847 h 905"/>
                  <a:gd name="T84" fmla="*/ 391 w 607"/>
                  <a:gd name="T85" fmla="*/ 904 h 905"/>
                  <a:gd name="T86" fmla="*/ 541 w 607"/>
                  <a:gd name="T87" fmla="*/ 873 h 905"/>
                  <a:gd name="T88" fmla="*/ 606 w 607"/>
                  <a:gd name="T89" fmla="*/ 791 h 905"/>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w 607"/>
                  <a:gd name="T136" fmla="*/ 0 h 905"/>
                  <a:gd name="T137" fmla="*/ 607 w 607"/>
                  <a:gd name="T138" fmla="*/ 905 h 905"/>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T135" t="T136" r="T137" b="T138"/>
                <a:pathLst>
                  <a:path w="607" h="905">
                    <a:moveTo>
                      <a:pt x="606" y="791"/>
                    </a:moveTo>
                    <a:lnTo>
                      <a:pt x="599" y="746"/>
                    </a:lnTo>
                    <a:lnTo>
                      <a:pt x="586" y="791"/>
                    </a:lnTo>
                    <a:lnTo>
                      <a:pt x="567" y="822"/>
                    </a:lnTo>
                    <a:lnTo>
                      <a:pt x="521" y="854"/>
                    </a:lnTo>
                    <a:lnTo>
                      <a:pt x="469" y="873"/>
                    </a:lnTo>
                    <a:lnTo>
                      <a:pt x="417" y="879"/>
                    </a:lnTo>
                    <a:lnTo>
                      <a:pt x="365" y="873"/>
                    </a:lnTo>
                    <a:lnTo>
                      <a:pt x="345" y="873"/>
                    </a:lnTo>
                    <a:lnTo>
                      <a:pt x="326" y="866"/>
                    </a:lnTo>
                    <a:lnTo>
                      <a:pt x="248" y="784"/>
                    </a:lnTo>
                    <a:lnTo>
                      <a:pt x="241" y="797"/>
                    </a:lnTo>
                    <a:lnTo>
                      <a:pt x="228" y="803"/>
                    </a:lnTo>
                    <a:lnTo>
                      <a:pt x="196" y="810"/>
                    </a:lnTo>
                    <a:lnTo>
                      <a:pt x="170" y="803"/>
                    </a:lnTo>
                    <a:lnTo>
                      <a:pt x="130" y="784"/>
                    </a:lnTo>
                    <a:lnTo>
                      <a:pt x="111" y="753"/>
                    </a:lnTo>
                    <a:lnTo>
                      <a:pt x="104" y="715"/>
                    </a:lnTo>
                    <a:lnTo>
                      <a:pt x="104" y="677"/>
                    </a:lnTo>
                    <a:lnTo>
                      <a:pt x="130" y="645"/>
                    </a:lnTo>
                    <a:lnTo>
                      <a:pt x="156" y="620"/>
                    </a:lnTo>
                    <a:lnTo>
                      <a:pt x="130" y="613"/>
                    </a:lnTo>
                    <a:lnTo>
                      <a:pt x="104" y="607"/>
                    </a:lnTo>
                    <a:lnTo>
                      <a:pt x="78" y="588"/>
                    </a:lnTo>
                    <a:lnTo>
                      <a:pt x="78" y="557"/>
                    </a:lnTo>
                    <a:lnTo>
                      <a:pt x="85" y="538"/>
                    </a:lnTo>
                    <a:lnTo>
                      <a:pt x="117" y="512"/>
                    </a:lnTo>
                    <a:lnTo>
                      <a:pt x="150" y="493"/>
                    </a:lnTo>
                    <a:lnTo>
                      <a:pt x="111" y="493"/>
                    </a:lnTo>
                    <a:lnTo>
                      <a:pt x="91" y="493"/>
                    </a:lnTo>
                    <a:lnTo>
                      <a:pt x="78" y="493"/>
                    </a:lnTo>
                    <a:lnTo>
                      <a:pt x="46" y="462"/>
                    </a:lnTo>
                    <a:lnTo>
                      <a:pt x="26" y="417"/>
                    </a:lnTo>
                    <a:lnTo>
                      <a:pt x="26" y="373"/>
                    </a:lnTo>
                    <a:lnTo>
                      <a:pt x="39" y="335"/>
                    </a:lnTo>
                    <a:lnTo>
                      <a:pt x="52" y="316"/>
                    </a:lnTo>
                    <a:lnTo>
                      <a:pt x="78" y="291"/>
                    </a:lnTo>
                    <a:lnTo>
                      <a:pt x="98" y="285"/>
                    </a:lnTo>
                    <a:lnTo>
                      <a:pt x="124" y="272"/>
                    </a:lnTo>
                    <a:lnTo>
                      <a:pt x="104" y="266"/>
                    </a:lnTo>
                    <a:lnTo>
                      <a:pt x="85" y="259"/>
                    </a:lnTo>
                    <a:lnTo>
                      <a:pt x="78" y="247"/>
                    </a:lnTo>
                    <a:lnTo>
                      <a:pt x="72" y="215"/>
                    </a:lnTo>
                    <a:lnTo>
                      <a:pt x="78" y="190"/>
                    </a:lnTo>
                    <a:lnTo>
                      <a:pt x="91" y="183"/>
                    </a:lnTo>
                    <a:lnTo>
                      <a:pt x="104" y="183"/>
                    </a:lnTo>
                    <a:lnTo>
                      <a:pt x="137" y="190"/>
                    </a:lnTo>
                    <a:lnTo>
                      <a:pt x="111" y="133"/>
                    </a:lnTo>
                    <a:lnTo>
                      <a:pt x="130" y="70"/>
                    </a:lnTo>
                    <a:lnTo>
                      <a:pt x="156" y="51"/>
                    </a:lnTo>
                    <a:lnTo>
                      <a:pt x="189" y="38"/>
                    </a:lnTo>
                    <a:lnTo>
                      <a:pt x="228" y="32"/>
                    </a:lnTo>
                    <a:lnTo>
                      <a:pt x="261" y="38"/>
                    </a:lnTo>
                    <a:lnTo>
                      <a:pt x="287" y="57"/>
                    </a:lnTo>
                    <a:lnTo>
                      <a:pt x="313" y="82"/>
                    </a:lnTo>
                    <a:lnTo>
                      <a:pt x="319" y="114"/>
                    </a:lnTo>
                    <a:lnTo>
                      <a:pt x="332" y="139"/>
                    </a:lnTo>
                    <a:lnTo>
                      <a:pt x="345" y="108"/>
                    </a:lnTo>
                    <a:lnTo>
                      <a:pt x="365" y="82"/>
                    </a:lnTo>
                    <a:lnTo>
                      <a:pt x="384" y="76"/>
                    </a:lnTo>
                    <a:lnTo>
                      <a:pt x="391" y="82"/>
                    </a:lnTo>
                    <a:lnTo>
                      <a:pt x="397" y="108"/>
                    </a:lnTo>
                    <a:lnTo>
                      <a:pt x="417" y="51"/>
                    </a:lnTo>
                    <a:lnTo>
                      <a:pt x="469" y="32"/>
                    </a:lnTo>
                    <a:lnTo>
                      <a:pt x="482" y="38"/>
                    </a:lnTo>
                    <a:lnTo>
                      <a:pt x="495" y="51"/>
                    </a:lnTo>
                    <a:lnTo>
                      <a:pt x="515" y="82"/>
                    </a:lnTo>
                    <a:lnTo>
                      <a:pt x="521" y="114"/>
                    </a:lnTo>
                    <a:lnTo>
                      <a:pt x="541" y="38"/>
                    </a:lnTo>
                    <a:lnTo>
                      <a:pt x="521" y="19"/>
                    </a:lnTo>
                    <a:lnTo>
                      <a:pt x="495" y="13"/>
                    </a:lnTo>
                    <a:lnTo>
                      <a:pt x="469" y="6"/>
                    </a:lnTo>
                    <a:lnTo>
                      <a:pt x="443" y="6"/>
                    </a:lnTo>
                    <a:lnTo>
                      <a:pt x="423" y="25"/>
                    </a:lnTo>
                    <a:lnTo>
                      <a:pt x="397" y="44"/>
                    </a:lnTo>
                    <a:lnTo>
                      <a:pt x="384" y="44"/>
                    </a:lnTo>
                    <a:lnTo>
                      <a:pt x="365" y="51"/>
                    </a:lnTo>
                    <a:lnTo>
                      <a:pt x="339" y="70"/>
                    </a:lnTo>
                    <a:lnTo>
                      <a:pt x="332" y="95"/>
                    </a:lnTo>
                    <a:lnTo>
                      <a:pt x="319" y="63"/>
                    </a:lnTo>
                    <a:lnTo>
                      <a:pt x="313" y="57"/>
                    </a:lnTo>
                    <a:lnTo>
                      <a:pt x="313" y="51"/>
                    </a:lnTo>
                    <a:lnTo>
                      <a:pt x="293" y="19"/>
                    </a:lnTo>
                    <a:lnTo>
                      <a:pt x="261" y="6"/>
                    </a:lnTo>
                    <a:lnTo>
                      <a:pt x="228" y="0"/>
                    </a:lnTo>
                    <a:lnTo>
                      <a:pt x="189" y="6"/>
                    </a:lnTo>
                    <a:lnTo>
                      <a:pt x="156" y="13"/>
                    </a:lnTo>
                    <a:lnTo>
                      <a:pt x="130" y="38"/>
                    </a:lnTo>
                    <a:lnTo>
                      <a:pt x="111" y="57"/>
                    </a:lnTo>
                    <a:lnTo>
                      <a:pt x="98" y="89"/>
                    </a:lnTo>
                    <a:lnTo>
                      <a:pt x="91" y="101"/>
                    </a:lnTo>
                    <a:lnTo>
                      <a:pt x="78" y="114"/>
                    </a:lnTo>
                    <a:lnTo>
                      <a:pt x="78" y="127"/>
                    </a:lnTo>
                    <a:lnTo>
                      <a:pt x="78" y="139"/>
                    </a:lnTo>
                    <a:lnTo>
                      <a:pt x="65" y="145"/>
                    </a:lnTo>
                    <a:lnTo>
                      <a:pt x="65" y="158"/>
                    </a:lnTo>
                    <a:lnTo>
                      <a:pt x="59" y="164"/>
                    </a:lnTo>
                    <a:lnTo>
                      <a:pt x="59" y="171"/>
                    </a:lnTo>
                    <a:lnTo>
                      <a:pt x="52" y="202"/>
                    </a:lnTo>
                    <a:lnTo>
                      <a:pt x="46" y="240"/>
                    </a:lnTo>
                    <a:lnTo>
                      <a:pt x="52" y="259"/>
                    </a:lnTo>
                    <a:lnTo>
                      <a:pt x="65" y="272"/>
                    </a:lnTo>
                    <a:lnTo>
                      <a:pt x="52" y="278"/>
                    </a:lnTo>
                    <a:lnTo>
                      <a:pt x="20" y="316"/>
                    </a:lnTo>
                    <a:lnTo>
                      <a:pt x="0" y="367"/>
                    </a:lnTo>
                    <a:lnTo>
                      <a:pt x="0" y="424"/>
                    </a:lnTo>
                    <a:lnTo>
                      <a:pt x="26" y="474"/>
                    </a:lnTo>
                    <a:lnTo>
                      <a:pt x="46" y="500"/>
                    </a:lnTo>
                    <a:lnTo>
                      <a:pt x="78" y="519"/>
                    </a:lnTo>
                    <a:lnTo>
                      <a:pt x="65" y="544"/>
                    </a:lnTo>
                    <a:lnTo>
                      <a:pt x="52" y="563"/>
                    </a:lnTo>
                    <a:lnTo>
                      <a:pt x="52" y="582"/>
                    </a:lnTo>
                    <a:lnTo>
                      <a:pt x="59" y="601"/>
                    </a:lnTo>
                    <a:lnTo>
                      <a:pt x="72" y="620"/>
                    </a:lnTo>
                    <a:lnTo>
                      <a:pt x="91" y="626"/>
                    </a:lnTo>
                    <a:lnTo>
                      <a:pt x="111" y="632"/>
                    </a:lnTo>
                    <a:lnTo>
                      <a:pt x="104" y="645"/>
                    </a:lnTo>
                    <a:lnTo>
                      <a:pt x="78" y="689"/>
                    </a:lnTo>
                    <a:lnTo>
                      <a:pt x="78" y="734"/>
                    </a:lnTo>
                    <a:lnTo>
                      <a:pt x="91" y="778"/>
                    </a:lnTo>
                    <a:lnTo>
                      <a:pt x="130" y="822"/>
                    </a:lnTo>
                    <a:lnTo>
                      <a:pt x="156" y="835"/>
                    </a:lnTo>
                    <a:lnTo>
                      <a:pt x="196" y="841"/>
                    </a:lnTo>
                    <a:lnTo>
                      <a:pt x="261" y="829"/>
                    </a:lnTo>
                    <a:lnTo>
                      <a:pt x="267" y="847"/>
                    </a:lnTo>
                    <a:lnTo>
                      <a:pt x="306" y="879"/>
                    </a:lnTo>
                    <a:lnTo>
                      <a:pt x="352" y="898"/>
                    </a:lnTo>
                    <a:lnTo>
                      <a:pt x="391" y="904"/>
                    </a:lnTo>
                    <a:lnTo>
                      <a:pt x="443" y="898"/>
                    </a:lnTo>
                    <a:lnTo>
                      <a:pt x="495" y="892"/>
                    </a:lnTo>
                    <a:lnTo>
                      <a:pt x="541" y="873"/>
                    </a:lnTo>
                    <a:lnTo>
                      <a:pt x="580" y="835"/>
                    </a:lnTo>
                    <a:lnTo>
                      <a:pt x="606" y="791"/>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92" name="Freeform 92">
                <a:extLst>
                  <a:ext uri="{FF2B5EF4-FFF2-40B4-BE49-F238E27FC236}">
                    <a16:creationId xmlns:a16="http://schemas.microsoft.com/office/drawing/2014/main" id="{CFEC1F89-DF95-13E4-C169-E646C1F0C32D}"/>
                  </a:ext>
                </a:extLst>
              </p:cNvPr>
              <p:cNvSpPr>
                <a:spLocks/>
              </p:cNvSpPr>
              <p:nvPr/>
            </p:nvSpPr>
            <p:spPr bwMode="auto">
              <a:xfrm>
                <a:off x="3539" y="2408"/>
                <a:ext cx="41" cy="167"/>
              </a:xfrm>
              <a:custGeom>
                <a:avLst/>
                <a:gdLst>
                  <a:gd name="T0" fmla="*/ 84 w 561"/>
                  <a:gd name="T1" fmla="*/ 879 h 899"/>
                  <a:gd name="T2" fmla="*/ 156 w 561"/>
                  <a:gd name="T3" fmla="*/ 879 h 899"/>
                  <a:gd name="T4" fmla="*/ 214 w 561"/>
                  <a:gd name="T5" fmla="*/ 885 h 899"/>
                  <a:gd name="T6" fmla="*/ 319 w 561"/>
                  <a:gd name="T7" fmla="*/ 879 h 899"/>
                  <a:gd name="T8" fmla="*/ 436 w 561"/>
                  <a:gd name="T9" fmla="*/ 898 h 899"/>
                  <a:gd name="T10" fmla="*/ 533 w 561"/>
                  <a:gd name="T11" fmla="*/ 841 h 899"/>
                  <a:gd name="T12" fmla="*/ 540 w 561"/>
                  <a:gd name="T13" fmla="*/ 777 h 899"/>
                  <a:gd name="T14" fmla="*/ 520 w 561"/>
                  <a:gd name="T15" fmla="*/ 714 h 899"/>
                  <a:gd name="T16" fmla="*/ 501 w 561"/>
                  <a:gd name="T17" fmla="*/ 657 h 899"/>
                  <a:gd name="T18" fmla="*/ 553 w 561"/>
                  <a:gd name="T19" fmla="*/ 588 h 899"/>
                  <a:gd name="T20" fmla="*/ 553 w 561"/>
                  <a:gd name="T21" fmla="*/ 480 h 899"/>
                  <a:gd name="T22" fmla="*/ 507 w 561"/>
                  <a:gd name="T23" fmla="*/ 379 h 899"/>
                  <a:gd name="T24" fmla="*/ 520 w 561"/>
                  <a:gd name="T25" fmla="*/ 309 h 899"/>
                  <a:gd name="T26" fmla="*/ 540 w 561"/>
                  <a:gd name="T27" fmla="*/ 240 h 899"/>
                  <a:gd name="T28" fmla="*/ 527 w 561"/>
                  <a:gd name="T29" fmla="*/ 120 h 899"/>
                  <a:gd name="T30" fmla="*/ 468 w 561"/>
                  <a:gd name="T31" fmla="*/ 82 h 899"/>
                  <a:gd name="T32" fmla="*/ 377 w 561"/>
                  <a:gd name="T33" fmla="*/ 50 h 899"/>
                  <a:gd name="T34" fmla="*/ 319 w 561"/>
                  <a:gd name="T35" fmla="*/ 63 h 899"/>
                  <a:gd name="T36" fmla="*/ 234 w 561"/>
                  <a:gd name="T37" fmla="*/ 6 h 899"/>
                  <a:gd name="T38" fmla="*/ 52 w 561"/>
                  <a:gd name="T39" fmla="*/ 25 h 899"/>
                  <a:gd name="T40" fmla="*/ 45 w 561"/>
                  <a:gd name="T41" fmla="*/ 56 h 899"/>
                  <a:gd name="T42" fmla="*/ 247 w 561"/>
                  <a:gd name="T43" fmla="*/ 63 h 899"/>
                  <a:gd name="T44" fmla="*/ 299 w 561"/>
                  <a:gd name="T45" fmla="*/ 120 h 899"/>
                  <a:gd name="T46" fmla="*/ 351 w 561"/>
                  <a:gd name="T47" fmla="*/ 94 h 899"/>
                  <a:gd name="T48" fmla="*/ 358 w 561"/>
                  <a:gd name="T49" fmla="*/ 158 h 899"/>
                  <a:gd name="T50" fmla="*/ 436 w 561"/>
                  <a:gd name="T51" fmla="*/ 107 h 899"/>
                  <a:gd name="T52" fmla="*/ 507 w 561"/>
                  <a:gd name="T53" fmla="*/ 170 h 899"/>
                  <a:gd name="T54" fmla="*/ 501 w 561"/>
                  <a:gd name="T55" fmla="*/ 259 h 899"/>
                  <a:gd name="T56" fmla="*/ 429 w 561"/>
                  <a:gd name="T57" fmla="*/ 284 h 899"/>
                  <a:gd name="T58" fmla="*/ 494 w 561"/>
                  <a:gd name="T59" fmla="*/ 335 h 899"/>
                  <a:gd name="T60" fmla="*/ 429 w 561"/>
                  <a:gd name="T61" fmla="*/ 385 h 899"/>
                  <a:gd name="T62" fmla="*/ 527 w 561"/>
                  <a:gd name="T63" fmla="*/ 493 h 899"/>
                  <a:gd name="T64" fmla="*/ 475 w 561"/>
                  <a:gd name="T65" fmla="*/ 638 h 899"/>
                  <a:gd name="T66" fmla="*/ 475 w 561"/>
                  <a:gd name="T67" fmla="*/ 664 h 899"/>
                  <a:gd name="T68" fmla="*/ 501 w 561"/>
                  <a:gd name="T69" fmla="*/ 714 h 899"/>
                  <a:gd name="T70" fmla="*/ 462 w 561"/>
                  <a:gd name="T71" fmla="*/ 727 h 899"/>
                  <a:gd name="T72" fmla="*/ 501 w 561"/>
                  <a:gd name="T73" fmla="*/ 847 h 899"/>
                  <a:gd name="T74" fmla="*/ 429 w 561"/>
                  <a:gd name="T75" fmla="*/ 872 h 899"/>
                  <a:gd name="T76" fmla="*/ 390 w 561"/>
                  <a:gd name="T77" fmla="*/ 803 h 899"/>
                  <a:gd name="T78" fmla="*/ 293 w 561"/>
                  <a:gd name="T79" fmla="*/ 866 h 899"/>
                  <a:gd name="T80" fmla="*/ 169 w 561"/>
                  <a:gd name="T81" fmla="*/ 790 h 899"/>
                  <a:gd name="T82" fmla="*/ 136 w 561"/>
                  <a:gd name="T83" fmla="*/ 853 h 899"/>
                  <a:gd name="T84" fmla="*/ 91 w 561"/>
                  <a:gd name="T85" fmla="*/ 834 h 899"/>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561"/>
                  <a:gd name="T130" fmla="*/ 0 h 899"/>
                  <a:gd name="T131" fmla="*/ 561 w 561"/>
                  <a:gd name="T132" fmla="*/ 899 h 899"/>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561" h="899">
                    <a:moveTo>
                      <a:pt x="91" y="834"/>
                    </a:moveTo>
                    <a:lnTo>
                      <a:pt x="78" y="866"/>
                    </a:lnTo>
                    <a:lnTo>
                      <a:pt x="84" y="879"/>
                    </a:lnTo>
                    <a:lnTo>
                      <a:pt x="110" y="891"/>
                    </a:lnTo>
                    <a:lnTo>
                      <a:pt x="136" y="885"/>
                    </a:lnTo>
                    <a:lnTo>
                      <a:pt x="156" y="879"/>
                    </a:lnTo>
                    <a:lnTo>
                      <a:pt x="182" y="847"/>
                    </a:lnTo>
                    <a:lnTo>
                      <a:pt x="195" y="866"/>
                    </a:lnTo>
                    <a:lnTo>
                      <a:pt x="214" y="885"/>
                    </a:lnTo>
                    <a:lnTo>
                      <a:pt x="260" y="891"/>
                    </a:lnTo>
                    <a:lnTo>
                      <a:pt x="293" y="891"/>
                    </a:lnTo>
                    <a:lnTo>
                      <a:pt x="319" y="879"/>
                    </a:lnTo>
                    <a:lnTo>
                      <a:pt x="371" y="841"/>
                    </a:lnTo>
                    <a:lnTo>
                      <a:pt x="410" y="891"/>
                    </a:lnTo>
                    <a:lnTo>
                      <a:pt x="436" y="898"/>
                    </a:lnTo>
                    <a:lnTo>
                      <a:pt x="468" y="898"/>
                    </a:lnTo>
                    <a:lnTo>
                      <a:pt x="507" y="879"/>
                    </a:lnTo>
                    <a:lnTo>
                      <a:pt x="533" y="841"/>
                    </a:lnTo>
                    <a:lnTo>
                      <a:pt x="540" y="822"/>
                    </a:lnTo>
                    <a:lnTo>
                      <a:pt x="540" y="796"/>
                    </a:lnTo>
                    <a:lnTo>
                      <a:pt x="540" y="777"/>
                    </a:lnTo>
                    <a:lnTo>
                      <a:pt x="527" y="758"/>
                    </a:lnTo>
                    <a:lnTo>
                      <a:pt x="514" y="733"/>
                    </a:lnTo>
                    <a:lnTo>
                      <a:pt x="520" y="714"/>
                    </a:lnTo>
                    <a:lnTo>
                      <a:pt x="527" y="702"/>
                    </a:lnTo>
                    <a:lnTo>
                      <a:pt x="514" y="676"/>
                    </a:lnTo>
                    <a:lnTo>
                      <a:pt x="501" y="657"/>
                    </a:lnTo>
                    <a:lnTo>
                      <a:pt x="507" y="651"/>
                    </a:lnTo>
                    <a:lnTo>
                      <a:pt x="533" y="619"/>
                    </a:lnTo>
                    <a:lnTo>
                      <a:pt x="553" y="588"/>
                    </a:lnTo>
                    <a:lnTo>
                      <a:pt x="553" y="556"/>
                    </a:lnTo>
                    <a:lnTo>
                      <a:pt x="560" y="512"/>
                    </a:lnTo>
                    <a:lnTo>
                      <a:pt x="553" y="480"/>
                    </a:lnTo>
                    <a:lnTo>
                      <a:pt x="547" y="442"/>
                    </a:lnTo>
                    <a:lnTo>
                      <a:pt x="527" y="411"/>
                    </a:lnTo>
                    <a:lnTo>
                      <a:pt x="507" y="379"/>
                    </a:lnTo>
                    <a:lnTo>
                      <a:pt x="520" y="360"/>
                    </a:lnTo>
                    <a:lnTo>
                      <a:pt x="520" y="335"/>
                    </a:lnTo>
                    <a:lnTo>
                      <a:pt x="520" y="309"/>
                    </a:lnTo>
                    <a:lnTo>
                      <a:pt x="501" y="284"/>
                    </a:lnTo>
                    <a:lnTo>
                      <a:pt x="527" y="259"/>
                    </a:lnTo>
                    <a:lnTo>
                      <a:pt x="540" y="240"/>
                    </a:lnTo>
                    <a:lnTo>
                      <a:pt x="547" y="189"/>
                    </a:lnTo>
                    <a:lnTo>
                      <a:pt x="540" y="145"/>
                    </a:lnTo>
                    <a:lnTo>
                      <a:pt x="527" y="120"/>
                    </a:lnTo>
                    <a:lnTo>
                      <a:pt x="507" y="107"/>
                    </a:lnTo>
                    <a:lnTo>
                      <a:pt x="488" y="88"/>
                    </a:lnTo>
                    <a:lnTo>
                      <a:pt x="468" y="82"/>
                    </a:lnTo>
                    <a:lnTo>
                      <a:pt x="397" y="75"/>
                    </a:lnTo>
                    <a:lnTo>
                      <a:pt x="390" y="56"/>
                    </a:lnTo>
                    <a:lnTo>
                      <a:pt x="377" y="50"/>
                    </a:lnTo>
                    <a:lnTo>
                      <a:pt x="351" y="44"/>
                    </a:lnTo>
                    <a:lnTo>
                      <a:pt x="332" y="50"/>
                    </a:lnTo>
                    <a:lnTo>
                      <a:pt x="319" y="63"/>
                    </a:lnTo>
                    <a:lnTo>
                      <a:pt x="293" y="82"/>
                    </a:lnTo>
                    <a:lnTo>
                      <a:pt x="266" y="38"/>
                    </a:lnTo>
                    <a:lnTo>
                      <a:pt x="234" y="6"/>
                    </a:lnTo>
                    <a:lnTo>
                      <a:pt x="169" y="0"/>
                    </a:lnTo>
                    <a:lnTo>
                      <a:pt x="110" y="0"/>
                    </a:lnTo>
                    <a:lnTo>
                      <a:pt x="52" y="25"/>
                    </a:lnTo>
                    <a:lnTo>
                      <a:pt x="0" y="63"/>
                    </a:lnTo>
                    <a:lnTo>
                      <a:pt x="26" y="82"/>
                    </a:lnTo>
                    <a:lnTo>
                      <a:pt x="45" y="56"/>
                    </a:lnTo>
                    <a:lnTo>
                      <a:pt x="123" y="31"/>
                    </a:lnTo>
                    <a:lnTo>
                      <a:pt x="208" y="44"/>
                    </a:lnTo>
                    <a:lnTo>
                      <a:pt x="247" y="63"/>
                    </a:lnTo>
                    <a:lnTo>
                      <a:pt x="266" y="107"/>
                    </a:lnTo>
                    <a:lnTo>
                      <a:pt x="286" y="151"/>
                    </a:lnTo>
                    <a:lnTo>
                      <a:pt x="299" y="120"/>
                    </a:lnTo>
                    <a:lnTo>
                      <a:pt x="319" y="94"/>
                    </a:lnTo>
                    <a:lnTo>
                      <a:pt x="332" y="82"/>
                    </a:lnTo>
                    <a:lnTo>
                      <a:pt x="351" y="94"/>
                    </a:lnTo>
                    <a:lnTo>
                      <a:pt x="358" y="107"/>
                    </a:lnTo>
                    <a:lnTo>
                      <a:pt x="364" y="132"/>
                    </a:lnTo>
                    <a:lnTo>
                      <a:pt x="358" y="158"/>
                    </a:lnTo>
                    <a:lnTo>
                      <a:pt x="377" y="132"/>
                    </a:lnTo>
                    <a:lnTo>
                      <a:pt x="403" y="107"/>
                    </a:lnTo>
                    <a:lnTo>
                      <a:pt x="436" y="107"/>
                    </a:lnTo>
                    <a:lnTo>
                      <a:pt x="468" y="113"/>
                    </a:lnTo>
                    <a:lnTo>
                      <a:pt x="494" y="139"/>
                    </a:lnTo>
                    <a:lnTo>
                      <a:pt x="507" y="170"/>
                    </a:lnTo>
                    <a:lnTo>
                      <a:pt x="514" y="202"/>
                    </a:lnTo>
                    <a:lnTo>
                      <a:pt x="507" y="234"/>
                    </a:lnTo>
                    <a:lnTo>
                      <a:pt x="501" y="259"/>
                    </a:lnTo>
                    <a:lnTo>
                      <a:pt x="462" y="265"/>
                    </a:lnTo>
                    <a:lnTo>
                      <a:pt x="423" y="265"/>
                    </a:lnTo>
                    <a:lnTo>
                      <a:pt x="429" y="284"/>
                    </a:lnTo>
                    <a:lnTo>
                      <a:pt x="468" y="290"/>
                    </a:lnTo>
                    <a:lnTo>
                      <a:pt x="488" y="309"/>
                    </a:lnTo>
                    <a:lnTo>
                      <a:pt x="494" y="335"/>
                    </a:lnTo>
                    <a:lnTo>
                      <a:pt x="494" y="354"/>
                    </a:lnTo>
                    <a:lnTo>
                      <a:pt x="462" y="373"/>
                    </a:lnTo>
                    <a:lnTo>
                      <a:pt x="429" y="385"/>
                    </a:lnTo>
                    <a:lnTo>
                      <a:pt x="468" y="398"/>
                    </a:lnTo>
                    <a:lnTo>
                      <a:pt x="507" y="436"/>
                    </a:lnTo>
                    <a:lnTo>
                      <a:pt x="527" y="493"/>
                    </a:lnTo>
                    <a:lnTo>
                      <a:pt x="520" y="556"/>
                    </a:lnTo>
                    <a:lnTo>
                      <a:pt x="501" y="613"/>
                    </a:lnTo>
                    <a:lnTo>
                      <a:pt x="475" y="638"/>
                    </a:lnTo>
                    <a:lnTo>
                      <a:pt x="436" y="651"/>
                    </a:lnTo>
                    <a:lnTo>
                      <a:pt x="455" y="664"/>
                    </a:lnTo>
                    <a:lnTo>
                      <a:pt x="475" y="664"/>
                    </a:lnTo>
                    <a:lnTo>
                      <a:pt x="501" y="689"/>
                    </a:lnTo>
                    <a:lnTo>
                      <a:pt x="501" y="695"/>
                    </a:lnTo>
                    <a:lnTo>
                      <a:pt x="501" y="714"/>
                    </a:lnTo>
                    <a:lnTo>
                      <a:pt x="494" y="721"/>
                    </a:lnTo>
                    <a:lnTo>
                      <a:pt x="475" y="727"/>
                    </a:lnTo>
                    <a:lnTo>
                      <a:pt x="462" y="727"/>
                    </a:lnTo>
                    <a:lnTo>
                      <a:pt x="501" y="765"/>
                    </a:lnTo>
                    <a:lnTo>
                      <a:pt x="507" y="828"/>
                    </a:lnTo>
                    <a:lnTo>
                      <a:pt x="501" y="847"/>
                    </a:lnTo>
                    <a:lnTo>
                      <a:pt x="475" y="866"/>
                    </a:lnTo>
                    <a:lnTo>
                      <a:pt x="455" y="872"/>
                    </a:lnTo>
                    <a:lnTo>
                      <a:pt x="429" y="872"/>
                    </a:lnTo>
                    <a:lnTo>
                      <a:pt x="410" y="866"/>
                    </a:lnTo>
                    <a:lnTo>
                      <a:pt x="397" y="841"/>
                    </a:lnTo>
                    <a:lnTo>
                      <a:pt x="390" y="803"/>
                    </a:lnTo>
                    <a:lnTo>
                      <a:pt x="364" y="828"/>
                    </a:lnTo>
                    <a:lnTo>
                      <a:pt x="332" y="853"/>
                    </a:lnTo>
                    <a:lnTo>
                      <a:pt x="293" y="866"/>
                    </a:lnTo>
                    <a:lnTo>
                      <a:pt x="260" y="866"/>
                    </a:lnTo>
                    <a:lnTo>
                      <a:pt x="208" y="841"/>
                    </a:lnTo>
                    <a:lnTo>
                      <a:pt x="169" y="790"/>
                    </a:lnTo>
                    <a:lnTo>
                      <a:pt x="162" y="834"/>
                    </a:lnTo>
                    <a:lnTo>
                      <a:pt x="149" y="841"/>
                    </a:lnTo>
                    <a:lnTo>
                      <a:pt x="136" y="853"/>
                    </a:lnTo>
                    <a:lnTo>
                      <a:pt x="117" y="853"/>
                    </a:lnTo>
                    <a:lnTo>
                      <a:pt x="104" y="853"/>
                    </a:lnTo>
                    <a:lnTo>
                      <a:pt x="91" y="834"/>
                    </a:lnTo>
                    <a:close/>
                  </a:path>
                </a:pathLst>
              </a:custGeom>
              <a:solidFill>
                <a:srgbClr val="EEEEEE"/>
              </a:solidFill>
              <a:ln w="3175">
                <a:solidFill>
                  <a:srgbClr val="000000"/>
                </a:solidFill>
                <a:round/>
                <a:headEnd/>
                <a:tailEnd/>
              </a:ln>
            </p:spPr>
            <p:txBody>
              <a:bodyPr wrap="none" anchor="ctr">
                <a:spAutoFit/>
              </a:bodyPr>
              <a:lstStyle/>
              <a:p>
                <a:endParaRPr lang="en-US"/>
              </a:p>
            </p:txBody>
          </p:sp>
        </p:grpSp>
        <p:grpSp>
          <p:nvGrpSpPr>
            <p:cNvPr id="14342" name="Group 93">
              <a:extLst>
                <a:ext uri="{FF2B5EF4-FFF2-40B4-BE49-F238E27FC236}">
                  <a16:creationId xmlns:a16="http://schemas.microsoft.com/office/drawing/2014/main" id="{53C36371-9F11-4A43-7F9D-47C7242829EA}"/>
                </a:ext>
              </a:extLst>
            </p:cNvPr>
            <p:cNvGrpSpPr>
              <a:grpSpLocks/>
            </p:cNvGrpSpPr>
            <p:nvPr/>
          </p:nvGrpSpPr>
          <p:grpSpPr bwMode="auto">
            <a:xfrm>
              <a:off x="2648" y="2884"/>
              <a:ext cx="604" cy="867"/>
              <a:chOff x="2648" y="2884"/>
              <a:chExt cx="604" cy="867"/>
            </a:xfrm>
          </p:grpSpPr>
          <p:sp>
            <p:nvSpPr>
              <p:cNvPr id="14343" name="Freeform 94">
                <a:extLst>
                  <a:ext uri="{FF2B5EF4-FFF2-40B4-BE49-F238E27FC236}">
                    <a16:creationId xmlns:a16="http://schemas.microsoft.com/office/drawing/2014/main" id="{ABA83DFB-953F-239E-4A65-CFC658269436}"/>
                  </a:ext>
                </a:extLst>
              </p:cNvPr>
              <p:cNvSpPr>
                <a:spLocks/>
              </p:cNvSpPr>
              <p:nvPr/>
            </p:nvSpPr>
            <p:spPr bwMode="auto">
              <a:xfrm>
                <a:off x="2964" y="3220"/>
                <a:ext cx="41" cy="167"/>
              </a:xfrm>
              <a:custGeom>
                <a:avLst/>
                <a:gdLst>
                  <a:gd name="T0" fmla="*/ 19 w 305"/>
                  <a:gd name="T1" fmla="*/ 521 h 587"/>
                  <a:gd name="T2" fmla="*/ 32 w 305"/>
                  <a:gd name="T3" fmla="*/ 429 h 587"/>
                  <a:gd name="T4" fmla="*/ 70 w 305"/>
                  <a:gd name="T5" fmla="*/ 325 h 587"/>
                  <a:gd name="T6" fmla="*/ 133 w 305"/>
                  <a:gd name="T7" fmla="*/ 247 h 587"/>
                  <a:gd name="T8" fmla="*/ 177 w 305"/>
                  <a:gd name="T9" fmla="*/ 110 h 587"/>
                  <a:gd name="T10" fmla="*/ 222 w 305"/>
                  <a:gd name="T11" fmla="*/ 45 h 587"/>
                  <a:gd name="T12" fmla="*/ 247 w 305"/>
                  <a:gd name="T13" fmla="*/ 0 h 587"/>
                  <a:gd name="T14" fmla="*/ 291 w 305"/>
                  <a:gd name="T15" fmla="*/ 45 h 587"/>
                  <a:gd name="T16" fmla="*/ 260 w 305"/>
                  <a:gd name="T17" fmla="*/ 110 h 587"/>
                  <a:gd name="T18" fmla="*/ 222 w 305"/>
                  <a:gd name="T19" fmla="*/ 195 h 587"/>
                  <a:gd name="T20" fmla="*/ 247 w 305"/>
                  <a:gd name="T21" fmla="*/ 299 h 587"/>
                  <a:gd name="T22" fmla="*/ 285 w 305"/>
                  <a:gd name="T23" fmla="*/ 325 h 587"/>
                  <a:gd name="T24" fmla="*/ 304 w 305"/>
                  <a:gd name="T25" fmla="*/ 371 h 587"/>
                  <a:gd name="T26" fmla="*/ 272 w 305"/>
                  <a:gd name="T27" fmla="*/ 442 h 587"/>
                  <a:gd name="T28" fmla="*/ 215 w 305"/>
                  <a:gd name="T29" fmla="*/ 488 h 587"/>
                  <a:gd name="T30" fmla="*/ 146 w 305"/>
                  <a:gd name="T31" fmla="*/ 560 h 587"/>
                  <a:gd name="T32" fmla="*/ 76 w 305"/>
                  <a:gd name="T33" fmla="*/ 586 h 587"/>
                  <a:gd name="T34" fmla="*/ 133 w 305"/>
                  <a:gd name="T35" fmla="*/ 540 h 587"/>
                  <a:gd name="T36" fmla="*/ 139 w 305"/>
                  <a:gd name="T37" fmla="*/ 403 h 587"/>
                  <a:gd name="T38" fmla="*/ 165 w 305"/>
                  <a:gd name="T39" fmla="*/ 403 h 587"/>
                  <a:gd name="T40" fmla="*/ 171 w 305"/>
                  <a:gd name="T41" fmla="*/ 429 h 587"/>
                  <a:gd name="T42" fmla="*/ 152 w 305"/>
                  <a:gd name="T43" fmla="*/ 455 h 587"/>
                  <a:gd name="T44" fmla="*/ 152 w 305"/>
                  <a:gd name="T45" fmla="*/ 429 h 587"/>
                  <a:gd name="T46" fmla="*/ 146 w 305"/>
                  <a:gd name="T47" fmla="*/ 475 h 587"/>
                  <a:gd name="T48" fmla="*/ 184 w 305"/>
                  <a:gd name="T49" fmla="*/ 508 h 587"/>
                  <a:gd name="T50" fmla="*/ 215 w 305"/>
                  <a:gd name="T51" fmla="*/ 455 h 587"/>
                  <a:gd name="T52" fmla="*/ 247 w 305"/>
                  <a:gd name="T53" fmla="*/ 429 h 587"/>
                  <a:gd name="T54" fmla="*/ 297 w 305"/>
                  <a:gd name="T55" fmla="*/ 384 h 587"/>
                  <a:gd name="T56" fmla="*/ 291 w 305"/>
                  <a:gd name="T57" fmla="*/ 351 h 587"/>
                  <a:gd name="T58" fmla="*/ 272 w 305"/>
                  <a:gd name="T59" fmla="*/ 332 h 587"/>
                  <a:gd name="T60" fmla="*/ 158 w 305"/>
                  <a:gd name="T61" fmla="*/ 299 h 587"/>
                  <a:gd name="T62" fmla="*/ 127 w 305"/>
                  <a:gd name="T63" fmla="*/ 280 h 587"/>
                  <a:gd name="T64" fmla="*/ 165 w 305"/>
                  <a:gd name="T65" fmla="*/ 299 h 587"/>
                  <a:gd name="T66" fmla="*/ 196 w 305"/>
                  <a:gd name="T67" fmla="*/ 195 h 587"/>
                  <a:gd name="T68" fmla="*/ 253 w 305"/>
                  <a:gd name="T69" fmla="*/ 91 h 587"/>
                  <a:gd name="T70" fmla="*/ 272 w 305"/>
                  <a:gd name="T71" fmla="*/ 13 h 587"/>
                  <a:gd name="T72" fmla="*/ 247 w 305"/>
                  <a:gd name="T73" fmla="*/ 19 h 587"/>
                  <a:gd name="T74" fmla="*/ 260 w 305"/>
                  <a:gd name="T75" fmla="*/ 45 h 587"/>
                  <a:gd name="T76" fmla="*/ 247 w 305"/>
                  <a:gd name="T77" fmla="*/ 26 h 587"/>
                  <a:gd name="T78" fmla="*/ 247 w 305"/>
                  <a:gd name="T79" fmla="*/ 39 h 587"/>
                  <a:gd name="T80" fmla="*/ 222 w 305"/>
                  <a:gd name="T81" fmla="*/ 71 h 587"/>
                  <a:gd name="T82" fmla="*/ 209 w 305"/>
                  <a:gd name="T83" fmla="*/ 97 h 587"/>
                  <a:gd name="T84" fmla="*/ 152 w 305"/>
                  <a:gd name="T85" fmla="*/ 221 h 587"/>
                  <a:gd name="T86" fmla="*/ 95 w 305"/>
                  <a:gd name="T87" fmla="*/ 293 h 587"/>
                  <a:gd name="T88" fmla="*/ 44 w 305"/>
                  <a:gd name="T89" fmla="*/ 495 h 587"/>
                  <a:gd name="T90" fmla="*/ 0 w 305"/>
                  <a:gd name="T91" fmla="*/ 553 h 587"/>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05"/>
                  <a:gd name="T139" fmla="*/ 0 h 587"/>
                  <a:gd name="T140" fmla="*/ 305 w 305"/>
                  <a:gd name="T141" fmla="*/ 587 h 587"/>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05" h="587">
                    <a:moveTo>
                      <a:pt x="0" y="553"/>
                    </a:moveTo>
                    <a:lnTo>
                      <a:pt x="13" y="534"/>
                    </a:lnTo>
                    <a:lnTo>
                      <a:pt x="19" y="521"/>
                    </a:lnTo>
                    <a:lnTo>
                      <a:pt x="19" y="508"/>
                    </a:lnTo>
                    <a:lnTo>
                      <a:pt x="26" y="495"/>
                    </a:lnTo>
                    <a:lnTo>
                      <a:pt x="32" y="429"/>
                    </a:lnTo>
                    <a:lnTo>
                      <a:pt x="44" y="403"/>
                    </a:lnTo>
                    <a:lnTo>
                      <a:pt x="51" y="377"/>
                    </a:lnTo>
                    <a:lnTo>
                      <a:pt x="70" y="325"/>
                    </a:lnTo>
                    <a:lnTo>
                      <a:pt x="95" y="273"/>
                    </a:lnTo>
                    <a:lnTo>
                      <a:pt x="114" y="273"/>
                    </a:lnTo>
                    <a:lnTo>
                      <a:pt x="133" y="247"/>
                    </a:lnTo>
                    <a:lnTo>
                      <a:pt x="146" y="195"/>
                    </a:lnTo>
                    <a:lnTo>
                      <a:pt x="158" y="143"/>
                    </a:lnTo>
                    <a:lnTo>
                      <a:pt x="177" y="110"/>
                    </a:lnTo>
                    <a:lnTo>
                      <a:pt x="209" y="78"/>
                    </a:lnTo>
                    <a:lnTo>
                      <a:pt x="222" y="65"/>
                    </a:lnTo>
                    <a:lnTo>
                      <a:pt x="222" y="45"/>
                    </a:lnTo>
                    <a:lnTo>
                      <a:pt x="228" y="32"/>
                    </a:lnTo>
                    <a:lnTo>
                      <a:pt x="228" y="13"/>
                    </a:lnTo>
                    <a:lnTo>
                      <a:pt x="247" y="0"/>
                    </a:lnTo>
                    <a:lnTo>
                      <a:pt x="272" y="0"/>
                    </a:lnTo>
                    <a:lnTo>
                      <a:pt x="291" y="13"/>
                    </a:lnTo>
                    <a:lnTo>
                      <a:pt x="291" y="45"/>
                    </a:lnTo>
                    <a:lnTo>
                      <a:pt x="278" y="78"/>
                    </a:lnTo>
                    <a:lnTo>
                      <a:pt x="266" y="97"/>
                    </a:lnTo>
                    <a:lnTo>
                      <a:pt x="260" y="110"/>
                    </a:lnTo>
                    <a:lnTo>
                      <a:pt x="253" y="117"/>
                    </a:lnTo>
                    <a:lnTo>
                      <a:pt x="241" y="162"/>
                    </a:lnTo>
                    <a:lnTo>
                      <a:pt x="222" y="195"/>
                    </a:lnTo>
                    <a:lnTo>
                      <a:pt x="215" y="201"/>
                    </a:lnTo>
                    <a:lnTo>
                      <a:pt x="203" y="299"/>
                    </a:lnTo>
                    <a:lnTo>
                      <a:pt x="247" y="299"/>
                    </a:lnTo>
                    <a:lnTo>
                      <a:pt x="266" y="299"/>
                    </a:lnTo>
                    <a:lnTo>
                      <a:pt x="272" y="312"/>
                    </a:lnTo>
                    <a:lnTo>
                      <a:pt x="285" y="325"/>
                    </a:lnTo>
                    <a:lnTo>
                      <a:pt x="297" y="338"/>
                    </a:lnTo>
                    <a:lnTo>
                      <a:pt x="297" y="345"/>
                    </a:lnTo>
                    <a:lnTo>
                      <a:pt x="304" y="371"/>
                    </a:lnTo>
                    <a:lnTo>
                      <a:pt x="297" y="397"/>
                    </a:lnTo>
                    <a:lnTo>
                      <a:pt x="285" y="416"/>
                    </a:lnTo>
                    <a:lnTo>
                      <a:pt x="272" y="442"/>
                    </a:lnTo>
                    <a:lnTo>
                      <a:pt x="253" y="455"/>
                    </a:lnTo>
                    <a:lnTo>
                      <a:pt x="241" y="455"/>
                    </a:lnTo>
                    <a:lnTo>
                      <a:pt x="215" y="488"/>
                    </a:lnTo>
                    <a:lnTo>
                      <a:pt x="190" y="521"/>
                    </a:lnTo>
                    <a:lnTo>
                      <a:pt x="152" y="521"/>
                    </a:lnTo>
                    <a:lnTo>
                      <a:pt x="146" y="560"/>
                    </a:lnTo>
                    <a:lnTo>
                      <a:pt x="120" y="586"/>
                    </a:lnTo>
                    <a:lnTo>
                      <a:pt x="101" y="586"/>
                    </a:lnTo>
                    <a:lnTo>
                      <a:pt x="76" y="586"/>
                    </a:lnTo>
                    <a:lnTo>
                      <a:pt x="114" y="573"/>
                    </a:lnTo>
                    <a:lnTo>
                      <a:pt x="127" y="560"/>
                    </a:lnTo>
                    <a:lnTo>
                      <a:pt x="133" y="540"/>
                    </a:lnTo>
                    <a:lnTo>
                      <a:pt x="133" y="527"/>
                    </a:lnTo>
                    <a:lnTo>
                      <a:pt x="133" y="462"/>
                    </a:lnTo>
                    <a:lnTo>
                      <a:pt x="139" y="403"/>
                    </a:lnTo>
                    <a:lnTo>
                      <a:pt x="146" y="429"/>
                    </a:lnTo>
                    <a:lnTo>
                      <a:pt x="146" y="423"/>
                    </a:lnTo>
                    <a:lnTo>
                      <a:pt x="165" y="403"/>
                    </a:lnTo>
                    <a:lnTo>
                      <a:pt x="165" y="423"/>
                    </a:lnTo>
                    <a:lnTo>
                      <a:pt x="177" y="416"/>
                    </a:lnTo>
                    <a:lnTo>
                      <a:pt x="171" y="429"/>
                    </a:lnTo>
                    <a:lnTo>
                      <a:pt x="158" y="436"/>
                    </a:lnTo>
                    <a:lnTo>
                      <a:pt x="152" y="436"/>
                    </a:lnTo>
                    <a:lnTo>
                      <a:pt x="152" y="455"/>
                    </a:lnTo>
                    <a:lnTo>
                      <a:pt x="146" y="442"/>
                    </a:lnTo>
                    <a:lnTo>
                      <a:pt x="152" y="429"/>
                    </a:lnTo>
                    <a:lnTo>
                      <a:pt x="146" y="429"/>
                    </a:lnTo>
                    <a:lnTo>
                      <a:pt x="146" y="462"/>
                    </a:lnTo>
                    <a:lnTo>
                      <a:pt x="146" y="475"/>
                    </a:lnTo>
                    <a:lnTo>
                      <a:pt x="146" y="495"/>
                    </a:lnTo>
                    <a:lnTo>
                      <a:pt x="146" y="508"/>
                    </a:lnTo>
                    <a:lnTo>
                      <a:pt x="184" y="508"/>
                    </a:lnTo>
                    <a:lnTo>
                      <a:pt x="196" y="482"/>
                    </a:lnTo>
                    <a:lnTo>
                      <a:pt x="215" y="462"/>
                    </a:lnTo>
                    <a:lnTo>
                      <a:pt x="215" y="455"/>
                    </a:lnTo>
                    <a:lnTo>
                      <a:pt x="234" y="436"/>
                    </a:lnTo>
                    <a:lnTo>
                      <a:pt x="241" y="436"/>
                    </a:lnTo>
                    <a:lnTo>
                      <a:pt x="247" y="429"/>
                    </a:lnTo>
                    <a:lnTo>
                      <a:pt x="266" y="410"/>
                    </a:lnTo>
                    <a:lnTo>
                      <a:pt x="278" y="397"/>
                    </a:lnTo>
                    <a:lnTo>
                      <a:pt x="297" y="384"/>
                    </a:lnTo>
                    <a:lnTo>
                      <a:pt x="297" y="377"/>
                    </a:lnTo>
                    <a:lnTo>
                      <a:pt x="297" y="364"/>
                    </a:lnTo>
                    <a:lnTo>
                      <a:pt x="291" y="351"/>
                    </a:lnTo>
                    <a:lnTo>
                      <a:pt x="278" y="351"/>
                    </a:lnTo>
                    <a:lnTo>
                      <a:pt x="266" y="345"/>
                    </a:lnTo>
                    <a:lnTo>
                      <a:pt x="272" y="332"/>
                    </a:lnTo>
                    <a:lnTo>
                      <a:pt x="266" y="325"/>
                    </a:lnTo>
                    <a:lnTo>
                      <a:pt x="215" y="312"/>
                    </a:lnTo>
                    <a:lnTo>
                      <a:pt x="158" y="299"/>
                    </a:lnTo>
                    <a:lnTo>
                      <a:pt x="146" y="299"/>
                    </a:lnTo>
                    <a:lnTo>
                      <a:pt x="120" y="280"/>
                    </a:lnTo>
                    <a:lnTo>
                      <a:pt x="127" y="280"/>
                    </a:lnTo>
                    <a:lnTo>
                      <a:pt x="133" y="286"/>
                    </a:lnTo>
                    <a:lnTo>
                      <a:pt x="146" y="293"/>
                    </a:lnTo>
                    <a:lnTo>
                      <a:pt x="165" y="299"/>
                    </a:lnTo>
                    <a:lnTo>
                      <a:pt x="190" y="299"/>
                    </a:lnTo>
                    <a:lnTo>
                      <a:pt x="196" y="247"/>
                    </a:lnTo>
                    <a:lnTo>
                      <a:pt x="196" y="195"/>
                    </a:lnTo>
                    <a:lnTo>
                      <a:pt x="222" y="169"/>
                    </a:lnTo>
                    <a:lnTo>
                      <a:pt x="241" y="123"/>
                    </a:lnTo>
                    <a:lnTo>
                      <a:pt x="253" y="91"/>
                    </a:lnTo>
                    <a:lnTo>
                      <a:pt x="272" y="65"/>
                    </a:lnTo>
                    <a:lnTo>
                      <a:pt x="278" y="32"/>
                    </a:lnTo>
                    <a:lnTo>
                      <a:pt x="272" y="13"/>
                    </a:lnTo>
                    <a:lnTo>
                      <a:pt x="260" y="13"/>
                    </a:lnTo>
                    <a:lnTo>
                      <a:pt x="247" y="13"/>
                    </a:lnTo>
                    <a:lnTo>
                      <a:pt x="247" y="19"/>
                    </a:lnTo>
                    <a:lnTo>
                      <a:pt x="247" y="26"/>
                    </a:lnTo>
                    <a:lnTo>
                      <a:pt x="253" y="39"/>
                    </a:lnTo>
                    <a:lnTo>
                      <a:pt x="260" y="45"/>
                    </a:lnTo>
                    <a:lnTo>
                      <a:pt x="253" y="39"/>
                    </a:lnTo>
                    <a:lnTo>
                      <a:pt x="247" y="32"/>
                    </a:lnTo>
                    <a:lnTo>
                      <a:pt x="247" y="26"/>
                    </a:lnTo>
                    <a:lnTo>
                      <a:pt x="247" y="39"/>
                    </a:lnTo>
                    <a:lnTo>
                      <a:pt x="234" y="52"/>
                    </a:lnTo>
                    <a:lnTo>
                      <a:pt x="228" y="65"/>
                    </a:lnTo>
                    <a:lnTo>
                      <a:pt x="222" y="71"/>
                    </a:lnTo>
                    <a:lnTo>
                      <a:pt x="222" y="91"/>
                    </a:lnTo>
                    <a:lnTo>
                      <a:pt x="215" y="91"/>
                    </a:lnTo>
                    <a:lnTo>
                      <a:pt x="209" y="97"/>
                    </a:lnTo>
                    <a:lnTo>
                      <a:pt x="184" y="123"/>
                    </a:lnTo>
                    <a:lnTo>
                      <a:pt x="171" y="156"/>
                    </a:lnTo>
                    <a:lnTo>
                      <a:pt x="152" y="221"/>
                    </a:lnTo>
                    <a:lnTo>
                      <a:pt x="127" y="280"/>
                    </a:lnTo>
                    <a:lnTo>
                      <a:pt x="114" y="286"/>
                    </a:lnTo>
                    <a:lnTo>
                      <a:pt x="95" y="293"/>
                    </a:lnTo>
                    <a:lnTo>
                      <a:pt x="63" y="390"/>
                    </a:lnTo>
                    <a:lnTo>
                      <a:pt x="44" y="442"/>
                    </a:lnTo>
                    <a:lnTo>
                      <a:pt x="44" y="495"/>
                    </a:lnTo>
                    <a:lnTo>
                      <a:pt x="26" y="540"/>
                    </a:lnTo>
                    <a:lnTo>
                      <a:pt x="19" y="560"/>
                    </a:lnTo>
                    <a:lnTo>
                      <a:pt x="0" y="553"/>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44" name="Freeform 95">
                <a:extLst>
                  <a:ext uri="{FF2B5EF4-FFF2-40B4-BE49-F238E27FC236}">
                    <a16:creationId xmlns:a16="http://schemas.microsoft.com/office/drawing/2014/main" id="{2DFFFF9F-D8EB-6505-B1B6-083BBA852A86}"/>
                  </a:ext>
                </a:extLst>
              </p:cNvPr>
              <p:cNvSpPr>
                <a:spLocks/>
              </p:cNvSpPr>
              <p:nvPr/>
            </p:nvSpPr>
            <p:spPr bwMode="auto">
              <a:xfrm>
                <a:off x="2692" y="3162"/>
                <a:ext cx="41" cy="167"/>
              </a:xfrm>
              <a:custGeom>
                <a:avLst/>
                <a:gdLst>
                  <a:gd name="T0" fmla="*/ 310 w 349"/>
                  <a:gd name="T1" fmla="*/ 104 h 496"/>
                  <a:gd name="T2" fmla="*/ 291 w 349"/>
                  <a:gd name="T3" fmla="*/ 78 h 496"/>
                  <a:gd name="T4" fmla="*/ 285 w 349"/>
                  <a:gd name="T5" fmla="*/ 39 h 496"/>
                  <a:gd name="T6" fmla="*/ 279 w 349"/>
                  <a:gd name="T7" fmla="*/ 19 h 496"/>
                  <a:gd name="T8" fmla="*/ 272 w 349"/>
                  <a:gd name="T9" fmla="*/ 0 h 496"/>
                  <a:gd name="T10" fmla="*/ 215 w 349"/>
                  <a:gd name="T11" fmla="*/ 0 h 496"/>
                  <a:gd name="T12" fmla="*/ 190 w 349"/>
                  <a:gd name="T13" fmla="*/ 19 h 496"/>
                  <a:gd name="T14" fmla="*/ 171 w 349"/>
                  <a:gd name="T15" fmla="*/ 0 h 496"/>
                  <a:gd name="T16" fmla="*/ 95 w 349"/>
                  <a:gd name="T17" fmla="*/ 0 h 496"/>
                  <a:gd name="T18" fmla="*/ 76 w 349"/>
                  <a:gd name="T19" fmla="*/ 58 h 496"/>
                  <a:gd name="T20" fmla="*/ 76 w 349"/>
                  <a:gd name="T21" fmla="*/ 78 h 496"/>
                  <a:gd name="T22" fmla="*/ 64 w 349"/>
                  <a:gd name="T23" fmla="*/ 91 h 496"/>
                  <a:gd name="T24" fmla="*/ 38 w 349"/>
                  <a:gd name="T25" fmla="*/ 117 h 496"/>
                  <a:gd name="T26" fmla="*/ 26 w 349"/>
                  <a:gd name="T27" fmla="*/ 156 h 496"/>
                  <a:gd name="T28" fmla="*/ 0 w 349"/>
                  <a:gd name="T29" fmla="*/ 208 h 496"/>
                  <a:gd name="T30" fmla="*/ 0 w 349"/>
                  <a:gd name="T31" fmla="*/ 234 h 496"/>
                  <a:gd name="T32" fmla="*/ 7 w 349"/>
                  <a:gd name="T33" fmla="*/ 260 h 496"/>
                  <a:gd name="T34" fmla="*/ 32 w 349"/>
                  <a:gd name="T35" fmla="*/ 306 h 496"/>
                  <a:gd name="T36" fmla="*/ 64 w 349"/>
                  <a:gd name="T37" fmla="*/ 338 h 496"/>
                  <a:gd name="T38" fmla="*/ 57 w 349"/>
                  <a:gd name="T39" fmla="*/ 306 h 496"/>
                  <a:gd name="T40" fmla="*/ 70 w 349"/>
                  <a:gd name="T41" fmla="*/ 325 h 496"/>
                  <a:gd name="T42" fmla="*/ 139 w 349"/>
                  <a:gd name="T43" fmla="*/ 468 h 496"/>
                  <a:gd name="T44" fmla="*/ 152 w 349"/>
                  <a:gd name="T45" fmla="*/ 495 h 496"/>
                  <a:gd name="T46" fmla="*/ 165 w 349"/>
                  <a:gd name="T47" fmla="*/ 495 h 496"/>
                  <a:gd name="T48" fmla="*/ 215 w 349"/>
                  <a:gd name="T49" fmla="*/ 488 h 496"/>
                  <a:gd name="T50" fmla="*/ 228 w 349"/>
                  <a:gd name="T51" fmla="*/ 475 h 496"/>
                  <a:gd name="T52" fmla="*/ 253 w 349"/>
                  <a:gd name="T53" fmla="*/ 390 h 496"/>
                  <a:gd name="T54" fmla="*/ 266 w 349"/>
                  <a:gd name="T55" fmla="*/ 377 h 496"/>
                  <a:gd name="T56" fmla="*/ 291 w 349"/>
                  <a:gd name="T57" fmla="*/ 338 h 496"/>
                  <a:gd name="T58" fmla="*/ 329 w 349"/>
                  <a:gd name="T59" fmla="*/ 306 h 496"/>
                  <a:gd name="T60" fmla="*/ 348 w 349"/>
                  <a:gd name="T61" fmla="*/ 260 h 496"/>
                  <a:gd name="T62" fmla="*/ 348 w 349"/>
                  <a:gd name="T63" fmla="*/ 208 h 496"/>
                  <a:gd name="T64" fmla="*/ 342 w 349"/>
                  <a:gd name="T65" fmla="*/ 195 h 496"/>
                  <a:gd name="T66" fmla="*/ 323 w 349"/>
                  <a:gd name="T67" fmla="*/ 156 h 496"/>
                  <a:gd name="T68" fmla="*/ 316 w 349"/>
                  <a:gd name="T69" fmla="*/ 143 h 496"/>
                  <a:gd name="T70" fmla="*/ 310 w 349"/>
                  <a:gd name="T71" fmla="*/ 104 h 496"/>
                  <a:gd name="T72" fmla="*/ 310 w 349"/>
                  <a:gd name="T73" fmla="*/ 104 h 49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349"/>
                  <a:gd name="T112" fmla="*/ 0 h 496"/>
                  <a:gd name="T113" fmla="*/ 349 w 349"/>
                  <a:gd name="T114" fmla="*/ 496 h 49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349" h="496">
                    <a:moveTo>
                      <a:pt x="310" y="104"/>
                    </a:moveTo>
                    <a:lnTo>
                      <a:pt x="291" y="78"/>
                    </a:lnTo>
                    <a:lnTo>
                      <a:pt x="285" y="39"/>
                    </a:lnTo>
                    <a:lnTo>
                      <a:pt x="279" y="19"/>
                    </a:lnTo>
                    <a:lnTo>
                      <a:pt x="272" y="0"/>
                    </a:lnTo>
                    <a:lnTo>
                      <a:pt x="215" y="0"/>
                    </a:lnTo>
                    <a:lnTo>
                      <a:pt x="190" y="19"/>
                    </a:lnTo>
                    <a:lnTo>
                      <a:pt x="171" y="0"/>
                    </a:lnTo>
                    <a:lnTo>
                      <a:pt x="95" y="0"/>
                    </a:lnTo>
                    <a:lnTo>
                      <a:pt x="76" y="58"/>
                    </a:lnTo>
                    <a:lnTo>
                      <a:pt x="76" y="78"/>
                    </a:lnTo>
                    <a:lnTo>
                      <a:pt x="64" y="91"/>
                    </a:lnTo>
                    <a:lnTo>
                      <a:pt x="38" y="117"/>
                    </a:lnTo>
                    <a:lnTo>
                      <a:pt x="26" y="156"/>
                    </a:lnTo>
                    <a:lnTo>
                      <a:pt x="0" y="208"/>
                    </a:lnTo>
                    <a:lnTo>
                      <a:pt x="0" y="234"/>
                    </a:lnTo>
                    <a:lnTo>
                      <a:pt x="7" y="260"/>
                    </a:lnTo>
                    <a:lnTo>
                      <a:pt x="32" y="306"/>
                    </a:lnTo>
                    <a:lnTo>
                      <a:pt x="64" y="338"/>
                    </a:lnTo>
                    <a:lnTo>
                      <a:pt x="57" y="306"/>
                    </a:lnTo>
                    <a:lnTo>
                      <a:pt x="70" y="325"/>
                    </a:lnTo>
                    <a:lnTo>
                      <a:pt x="139" y="468"/>
                    </a:lnTo>
                    <a:lnTo>
                      <a:pt x="152" y="495"/>
                    </a:lnTo>
                    <a:lnTo>
                      <a:pt x="165" y="495"/>
                    </a:lnTo>
                    <a:lnTo>
                      <a:pt x="215" y="488"/>
                    </a:lnTo>
                    <a:lnTo>
                      <a:pt x="228" y="475"/>
                    </a:lnTo>
                    <a:lnTo>
                      <a:pt x="253" y="390"/>
                    </a:lnTo>
                    <a:lnTo>
                      <a:pt x="266" y="377"/>
                    </a:lnTo>
                    <a:lnTo>
                      <a:pt x="291" y="338"/>
                    </a:lnTo>
                    <a:lnTo>
                      <a:pt x="329" y="306"/>
                    </a:lnTo>
                    <a:lnTo>
                      <a:pt x="348" y="260"/>
                    </a:lnTo>
                    <a:lnTo>
                      <a:pt x="348" y="208"/>
                    </a:lnTo>
                    <a:lnTo>
                      <a:pt x="342" y="195"/>
                    </a:lnTo>
                    <a:lnTo>
                      <a:pt x="323" y="156"/>
                    </a:lnTo>
                    <a:lnTo>
                      <a:pt x="316" y="143"/>
                    </a:lnTo>
                    <a:lnTo>
                      <a:pt x="310" y="104"/>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45" name="Freeform 96">
                <a:extLst>
                  <a:ext uri="{FF2B5EF4-FFF2-40B4-BE49-F238E27FC236}">
                    <a16:creationId xmlns:a16="http://schemas.microsoft.com/office/drawing/2014/main" id="{15EFEF16-21EB-B346-3067-30F1E25EA6E6}"/>
                  </a:ext>
                </a:extLst>
              </p:cNvPr>
              <p:cNvSpPr>
                <a:spLocks/>
              </p:cNvSpPr>
              <p:nvPr/>
            </p:nvSpPr>
            <p:spPr bwMode="auto">
              <a:xfrm>
                <a:off x="2680" y="3233"/>
                <a:ext cx="41" cy="167"/>
              </a:xfrm>
              <a:custGeom>
                <a:avLst/>
                <a:gdLst>
                  <a:gd name="T0" fmla="*/ 322 w 380"/>
                  <a:gd name="T1" fmla="*/ 7 h 444"/>
                  <a:gd name="T2" fmla="*/ 335 w 380"/>
                  <a:gd name="T3" fmla="*/ 59 h 444"/>
                  <a:gd name="T4" fmla="*/ 354 w 380"/>
                  <a:gd name="T5" fmla="*/ 85 h 444"/>
                  <a:gd name="T6" fmla="*/ 335 w 380"/>
                  <a:gd name="T7" fmla="*/ 33 h 444"/>
                  <a:gd name="T8" fmla="*/ 347 w 380"/>
                  <a:gd name="T9" fmla="*/ 20 h 444"/>
                  <a:gd name="T10" fmla="*/ 354 w 380"/>
                  <a:gd name="T11" fmla="*/ 26 h 444"/>
                  <a:gd name="T12" fmla="*/ 354 w 380"/>
                  <a:gd name="T13" fmla="*/ 98 h 444"/>
                  <a:gd name="T14" fmla="*/ 360 w 380"/>
                  <a:gd name="T15" fmla="*/ 144 h 444"/>
                  <a:gd name="T16" fmla="*/ 318 w 380"/>
                  <a:gd name="T17" fmla="*/ 229 h 444"/>
                  <a:gd name="T18" fmla="*/ 265 w 380"/>
                  <a:gd name="T19" fmla="*/ 293 h 444"/>
                  <a:gd name="T20" fmla="*/ 227 w 380"/>
                  <a:gd name="T21" fmla="*/ 391 h 444"/>
                  <a:gd name="T22" fmla="*/ 164 w 380"/>
                  <a:gd name="T23" fmla="*/ 398 h 444"/>
                  <a:gd name="T24" fmla="*/ 82 w 380"/>
                  <a:gd name="T25" fmla="*/ 228 h 444"/>
                  <a:gd name="T26" fmla="*/ 76 w 380"/>
                  <a:gd name="T27" fmla="*/ 241 h 444"/>
                  <a:gd name="T28" fmla="*/ 57 w 380"/>
                  <a:gd name="T29" fmla="*/ 222 h 444"/>
                  <a:gd name="T30" fmla="*/ 12 w 380"/>
                  <a:gd name="T31" fmla="*/ 111 h 444"/>
                  <a:gd name="T32" fmla="*/ 19 w 380"/>
                  <a:gd name="T33" fmla="*/ 26 h 444"/>
                  <a:gd name="T34" fmla="*/ 25 w 380"/>
                  <a:gd name="T35" fmla="*/ 20 h 444"/>
                  <a:gd name="T36" fmla="*/ 38 w 380"/>
                  <a:gd name="T37" fmla="*/ 52 h 444"/>
                  <a:gd name="T38" fmla="*/ 12 w 380"/>
                  <a:gd name="T39" fmla="*/ 111 h 444"/>
                  <a:gd name="T40" fmla="*/ 50 w 380"/>
                  <a:gd name="T41" fmla="*/ 46 h 444"/>
                  <a:gd name="T42" fmla="*/ 44 w 380"/>
                  <a:gd name="T43" fmla="*/ 7 h 444"/>
                  <a:gd name="T44" fmla="*/ 0 w 380"/>
                  <a:gd name="T45" fmla="*/ 33 h 444"/>
                  <a:gd name="T46" fmla="*/ 0 w 380"/>
                  <a:gd name="T47" fmla="*/ 111 h 444"/>
                  <a:gd name="T48" fmla="*/ 31 w 380"/>
                  <a:gd name="T49" fmla="*/ 215 h 444"/>
                  <a:gd name="T50" fmla="*/ 94 w 380"/>
                  <a:gd name="T51" fmla="*/ 287 h 444"/>
                  <a:gd name="T52" fmla="*/ 145 w 380"/>
                  <a:gd name="T53" fmla="*/ 391 h 444"/>
                  <a:gd name="T54" fmla="*/ 151 w 380"/>
                  <a:gd name="T55" fmla="*/ 404 h 444"/>
                  <a:gd name="T56" fmla="*/ 158 w 380"/>
                  <a:gd name="T57" fmla="*/ 424 h 444"/>
                  <a:gd name="T58" fmla="*/ 196 w 380"/>
                  <a:gd name="T59" fmla="*/ 443 h 444"/>
                  <a:gd name="T60" fmla="*/ 202 w 380"/>
                  <a:gd name="T61" fmla="*/ 443 h 444"/>
                  <a:gd name="T62" fmla="*/ 227 w 380"/>
                  <a:gd name="T63" fmla="*/ 437 h 444"/>
                  <a:gd name="T64" fmla="*/ 227 w 380"/>
                  <a:gd name="T65" fmla="*/ 417 h 444"/>
                  <a:gd name="T66" fmla="*/ 221 w 380"/>
                  <a:gd name="T67" fmla="*/ 411 h 444"/>
                  <a:gd name="T68" fmla="*/ 215 w 380"/>
                  <a:gd name="T69" fmla="*/ 430 h 444"/>
                  <a:gd name="T70" fmla="*/ 183 w 380"/>
                  <a:gd name="T71" fmla="*/ 437 h 444"/>
                  <a:gd name="T72" fmla="*/ 170 w 380"/>
                  <a:gd name="T73" fmla="*/ 411 h 444"/>
                  <a:gd name="T74" fmla="*/ 227 w 380"/>
                  <a:gd name="T75" fmla="*/ 417 h 444"/>
                  <a:gd name="T76" fmla="*/ 246 w 380"/>
                  <a:gd name="T77" fmla="*/ 404 h 444"/>
                  <a:gd name="T78" fmla="*/ 272 w 380"/>
                  <a:gd name="T79" fmla="*/ 326 h 444"/>
                  <a:gd name="T80" fmla="*/ 354 w 380"/>
                  <a:gd name="T81" fmla="*/ 202 h 444"/>
                  <a:gd name="T82" fmla="*/ 379 w 380"/>
                  <a:gd name="T83" fmla="*/ 163 h 444"/>
                  <a:gd name="T84" fmla="*/ 379 w 380"/>
                  <a:gd name="T85" fmla="*/ 111 h 444"/>
                  <a:gd name="T86" fmla="*/ 379 w 380"/>
                  <a:gd name="T87" fmla="*/ 85 h 444"/>
                  <a:gd name="T88" fmla="*/ 366 w 380"/>
                  <a:gd name="T89" fmla="*/ 13 h 444"/>
                  <a:gd name="T90" fmla="*/ 328 w 380"/>
                  <a:gd name="T91" fmla="*/ 0 h 444"/>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w 380"/>
                  <a:gd name="T139" fmla="*/ 0 h 444"/>
                  <a:gd name="T140" fmla="*/ 380 w 380"/>
                  <a:gd name="T141" fmla="*/ 444 h 444"/>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T138" t="T139" r="T140" b="T141"/>
                <a:pathLst>
                  <a:path w="380" h="444">
                    <a:moveTo>
                      <a:pt x="328" y="0"/>
                    </a:moveTo>
                    <a:lnTo>
                      <a:pt x="322" y="7"/>
                    </a:lnTo>
                    <a:lnTo>
                      <a:pt x="328" y="46"/>
                    </a:lnTo>
                    <a:lnTo>
                      <a:pt x="335" y="59"/>
                    </a:lnTo>
                    <a:lnTo>
                      <a:pt x="354" y="98"/>
                    </a:lnTo>
                    <a:lnTo>
                      <a:pt x="354" y="85"/>
                    </a:lnTo>
                    <a:lnTo>
                      <a:pt x="335" y="52"/>
                    </a:lnTo>
                    <a:lnTo>
                      <a:pt x="335" y="33"/>
                    </a:lnTo>
                    <a:lnTo>
                      <a:pt x="335" y="20"/>
                    </a:lnTo>
                    <a:lnTo>
                      <a:pt x="347" y="20"/>
                    </a:lnTo>
                    <a:lnTo>
                      <a:pt x="354" y="20"/>
                    </a:lnTo>
                    <a:lnTo>
                      <a:pt x="354" y="26"/>
                    </a:lnTo>
                    <a:lnTo>
                      <a:pt x="354" y="85"/>
                    </a:lnTo>
                    <a:lnTo>
                      <a:pt x="354" y="98"/>
                    </a:lnTo>
                    <a:lnTo>
                      <a:pt x="360" y="111"/>
                    </a:lnTo>
                    <a:lnTo>
                      <a:pt x="360" y="144"/>
                    </a:lnTo>
                    <a:lnTo>
                      <a:pt x="354" y="170"/>
                    </a:lnTo>
                    <a:lnTo>
                      <a:pt x="318" y="229"/>
                    </a:lnTo>
                    <a:lnTo>
                      <a:pt x="301" y="242"/>
                    </a:lnTo>
                    <a:lnTo>
                      <a:pt x="265" y="293"/>
                    </a:lnTo>
                    <a:lnTo>
                      <a:pt x="240" y="378"/>
                    </a:lnTo>
                    <a:lnTo>
                      <a:pt x="227" y="391"/>
                    </a:lnTo>
                    <a:lnTo>
                      <a:pt x="177" y="398"/>
                    </a:lnTo>
                    <a:lnTo>
                      <a:pt x="164" y="398"/>
                    </a:lnTo>
                    <a:lnTo>
                      <a:pt x="151" y="371"/>
                    </a:lnTo>
                    <a:lnTo>
                      <a:pt x="82" y="228"/>
                    </a:lnTo>
                    <a:lnTo>
                      <a:pt x="69" y="209"/>
                    </a:lnTo>
                    <a:lnTo>
                      <a:pt x="76" y="241"/>
                    </a:lnTo>
                    <a:lnTo>
                      <a:pt x="69" y="228"/>
                    </a:lnTo>
                    <a:lnTo>
                      <a:pt x="57" y="222"/>
                    </a:lnTo>
                    <a:lnTo>
                      <a:pt x="25" y="170"/>
                    </a:lnTo>
                    <a:lnTo>
                      <a:pt x="12" y="111"/>
                    </a:lnTo>
                    <a:lnTo>
                      <a:pt x="19" y="65"/>
                    </a:lnTo>
                    <a:lnTo>
                      <a:pt x="19" y="26"/>
                    </a:lnTo>
                    <a:lnTo>
                      <a:pt x="25" y="20"/>
                    </a:lnTo>
                    <a:lnTo>
                      <a:pt x="44" y="20"/>
                    </a:lnTo>
                    <a:lnTo>
                      <a:pt x="38" y="52"/>
                    </a:lnTo>
                    <a:lnTo>
                      <a:pt x="19" y="85"/>
                    </a:lnTo>
                    <a:lnTo>
                      <a:pt x="12" y="111"/>
                    </a:lnTo>
                    <a:lnTo>
                      <a:pt x="38" y="72"/>
                    </a:lnTo>
                    <a:lnTo>
                      <a:pt x="50" y="46"/>
                    </a:lnTo>
                    <a:lnTo>
                      <a:pt x="50" y="20"/>
                    </a:lnTo>
                    <a:lnTo>
                      <a:pt x="44" y="7"/>
                    </a:lnTo>
                    <a:lnTo>
                      <a:pt x="12" y="7"/>
                    </a:lnTo>
                    <a:lnTo>
                      <a:pt x="0" y="33"/>
                    </a:lnTo>
                    <a:lnTo>
                      <a:pt x="0" y="59"/>
                    </a:lnTo>
                    <a:lnTo>
                      <a:pt x="0" y="111"/>
                    </a:lnTo>
                    <a:lnTo>
                      <a:pt x="0" y="170"/>
                    </a:lnTo>
                    <a:lnTo>
                      <a:pt x="31" y="215"/>
                    </a:lnTo>
                    <a:lnTo>
                      <a:pt x="76" y="254"/>
                    </a:lnTo>
                    <a:lnTo>
                      <a:pt x="94" y="287"/>
                    </a:lnTo>
                    <a:lnTo>
                      <a:pt x="139" y="371"/>
                    </a:lnTo>
                    <a:lnTo>
                      <a:pt x="145" y="391"/>
                    </a:lnTo>
                    <a:lnTo>
                      <a:pt x="151" y="398"/>
                    </a:lnTo>
                    <a:lnTo>
                      <a:pt x="151" y="404"/>
                    </a:lnTo>
                    <a:lnTo>
                      <a:pt x="151" y="417"/>
                    </a:lnTo>
                    <a:lnTo>
                      <a:pt x="158" y="424"/>
                    </a:lnTo>
                    <a:lnTo>
                      <a:pt x="177" y="437"/>
                    </a:lnTo>
                    <a:lnTo>
                      <a:pt x="196" y="443"/>
                    </a:lnTo>
                    <a:lnTo>
                      <a:pt x="202" y="443"/>
                    </a:lnTo>
                    <a:lnTo>
                      <a:pt x="215" y="437"/>
                    </a:lnTo>
                    <a:lnTo>
                      <a:pt x="227" y="437"/>
                    </a:lnTo>
                    <a:lnTo>
                      <a:pt x="227" y="424"/>
                    </a:lnTo>
                    <a:lnTo>
                      <a:pt x="227" y="417"/>
                    </a:lnTo>
                    <a:lnTo>
                      <a:pt x="221" y="411"/>
                    </a:lnTo>
                    <a:lnTo>
                      <a:pt x="221" y="424"/>
                    </a:lnTo>
                    <a:lnTo>
                      <a:pt x="215" y="430"/>
                    </a:lnTo>
                    <a:lnTo>
                      <a:pt x="202" y="437"/>
                    </a:lnTo>
                    <a:lnTo>
                      <a:pt x="183" y="437"/>
                    </a:lnTo>
                    <a:lnTo>
                      <a:pt x="170" y="424"/>
                    </a:lnTo>
                    <a:lnTo>
                      <a:pt x="170" y="411"/>
                    </a:lnTo>
                    <a:lnTo>
                      <a:pt x="221" y="411"/>
                    </a:lnTo>
                    <a:lnTo>
                      <a:pt x="227" y="417"/>
                    </a:lnTo>
                    <a:lnTo>
                      <a:pt x="234" y="411"/>
                    </a:lnTo>
                    <a:lnTo>
                      <a:pt x="246" y="404"/>
                    </a:lnTo>
                    <a:lnTo>
                      <a:pt x="253" y="398"/>
                    </a:lnTo>
                    <a:lnTo>
                      <a:pt x="272" y="326"/>
                    </a:lnTo>
                    <a:lnTo>
                      <a:pt x="310" y="267"/>
                    </a:lnTo>
                    <a:lnTo>
                      <a:pt x="354" y="202"/>
                    </a:lnTo>
                    <a:lnTo>
                      <a:pt x="366" y="189"/>
                    </a:lnTo>
                    <a:lnTo>
                      <a:pt x="379" y="163"/>
                    </a:lnTo>
                    <a:lnTo>
                      <a:pt x="379" y="137"/>
                    </a:lnTo>
                    <a:lnTo>
                      <a:pt x="379" y="111"/>
                    </a:lnTo>
                    <a:lnTo>
                      <a:pt x="373" y="91"/>
                    </a:lnTo>
                    <a:lnTo>
                      <a:pt x="379" y="85"/>
                    </a:lnTo>
                    <a:lnTo>
                      <a:pt x="379" y="46"/>
                    </a:lnTo>
                    <a:lnTo>
                      <a:pt x="366" y="13"/>
                    </a:lnTo>
                    <a:lnTo>
                      <a:pt x="354" y="7"/>
                    </a:lnTo>
                    <a:lnTo>
                      <a:pt x="328"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46" name="Freeform 97">
                <a:extLst>
                  <a:ext uri="{FF2B5EF4-FFF2-40B4-BE49-F238E27FC236}">
                    <a16:creationId xmlns:a16="http://schemas.microsoft.com/office/drawing/2014/main" id="{466DBBB3-A9BC-6844-49CF-B350955AB10C}"/>
                  </a:ext>
                </a:extLst>
              </p:cNvPr>
              <p:cNvSpPr>
                <a:spLocks/>
              </p:cNvSpPr>
              <p:nvPr/>
            </p:nvSpPr>
            <p:spPr bwMode="auto">
              <a:xfrm>
                <a:off x="2724" y="2946"/>
                <a:ext cx="41" cy="167"/>
              </a:xfrm>
              <a:custGeom>
                <a:avLst/>
                <a:gdLst>
                  <a:gd name="T0" fmla="*/ 284 w 285"/>
                  <a:gd name="T1" fmla="*/ 150 h 171"/>
                  <a:gd name="T2" fmla="*/ 284 w 285"/>
                  <a:gd name="T3" fmla="*/ 111 h 171"/>
                  <a:gd name="T4" fmla="*/ 259 w 285"/>
                  <a:gd name="T5" fmla="*/ 33 h 171"/>
                  <a:gd name="T6" fmla="*/ 253 w 285"/>
                  <a:gd name="T7" fmla="*/ 14 h 171"/>
                  <a:gd name="T8" fmla="*/ 240 w 285"/>
                  <a:gd name="T9" fmla="*/ 7 h 171"/>
                  <a:gd name="T10" fmla="*/ 190 w 285"/>
                  <a:gd name="T11" fmla="*/ 0 h 171"/>
                  <a:gd name="T12" fmla="*/ 139 w 285"/>
                  <a:gd name="T13" fmla="*/ 0 h 171"/>
                  <a:gd name="T14" fmla="*/ 50 w 285"/>
                  <a:gd name="T15" fmla="*/ 27 h 171"/>
                  <a:gd name="T16" fmla="*/ 32 w 285"/>
                  <a:gd name="T17" fmla="*/ 40 h 171"/>
                  <a:gd name="T18" fmla="*/ 0 w 285"/>
                  <a:gd name="T19" fmla="*/ 157 h 171"/>
                  <a:gd name="T20" fmla="*/ 6 w 285"/>
                  <a:gd name="T21" fmla="*/ 170 h 171"/>
                  <a:gd name="T22" fmla="*/ 26 w 285"/>
                  <a:gd name="T23" fmla="*/ 149 h 171"/>
                  <a:gd name="T24" fmla="*/ 44 w 285"/>
                  <a:gd name="T25" fmla="*/ 131 h 171"/>
                  <a:gd name="T26" fmla="*/ 44 w 285"/>
                  <a:gd name="T27" fmla="*/ 111 h 171"/>
                  <a:gd name="T28" fmla="*/ 63 w 285"/>
                  <a:gd name="T29" fmla="*/ 53 h 171"/>
                  <a:gd name="T30" fmla="*/ 139 w 285"/>
                  <a:gd name="T31" fmla="*/ 53 h 171"/>
                  <a:gd name="T32" fmla="*/ 158 w 285"/>
                  <a:gd name="T33" fmla="*/ 72 h 171"/>
                  <a:gd name="T34" fmla="*/ 183 w 285"/>
                  <a:gd name="T35" fmla="*/ 53 h 171"/>
                  <a:gd name="T36" fmla="*/ 240 w 285"/>
                  <a:gd name="T37" fmla="*/ 53 h 171"/>
                  <a:gd name="T38" fmla="*/ 253 w 285"/>
                  <a:gd name="T39" fmla="*/ 92 h 171"/>
                  <a:gd name="T40" fmla="*/ 256 w 285"/>
                  <a:gd name="T41" fmla="*/ 132 h 171"/>
                  <a:gd name="T42" fmla="*/ 278 w 285"/>
                  <a:gd name="T43" fmla="*/ 157 h 171"/>
                  <a:gd name="T44" fmla="*/ 284 w 285"/>
                  <a:gd name="T45" fmla="*/ 150 h 171"/>
                  <a:gd name="T46" fmla="*/ 284 w 285"/>
                  <a:gd name="T47" fmla="*/ 150 h 171"/>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w 285"/>
                  <a:gd name="T73" fmla="*/ 0 h 171"/>
                  <a:gd name="T74" fmla="*/ 285 w 285"/>
                  <a:gd name="T75" fmla="*/ 171 h 171"/>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T72" t="T73" r="T74" b="T75"/>
                <a:pathLst>
                  <a:path w="285" h="171">
                    <a:moveTo>
                      <a:pt x="284" y="150"/>
                    </a:moveTo>
                    <a:lnTo>
                      <a:pt x="284" y="111"/>
                    </a:lnTo>
                    <a:lnTo>
                      <a:pt x="259" y="33"/>
                    </a:lnTo>
                    <a:lnTo>
                      <a:pt x="253" y="14"/>
                    </a:lnTo>
                    <a:lnTo>
                      <a:pt x="240" y="7"/>
                    </a:lnTo>
                    <a:lnTo>
                      <a:pt x="190" y="0"/>
                    </a:lnTo>
                    <a:lnTo>
                      <a:pt x="139" y="0"/>
                    </a:lnTo>
                    <a:lnTo>
                      <a:pt x="50" y="27"/>
                    </a:lnTo>
                    <a:lnTo>
                      <a:pt x="32" y="40"/>
                    </a:lnTo>
                    <a:lnTo>
                      <a:pt x="0" y="157"/>
                    </a:lnTo>
                    <a:lnTo>
                      <a:pt x="6" y="170"/>
                    </a:lnTo>
                    <a:lnTo>
                      <a:pt x="26" y="149"/>
                    </a:lnTo>
                    <a:lnTo>
                      <a:pt x="44" y="131"/>
                    </a:lnTo>
                    <a:lnTo>
                      <a:pt x="44" y="111"/>
                    </a:lnTo>
                    <a:lnTo>
                      <a:pt x="63" y="53"/>
                    </a:lnTo>
                    <a:lnTo>
                      <a:pt x="139" y="53"/>
                    </a:lnTo>
                    <a:lnTo>
                      <a:pt x="158" y="72"/>
                    </a:lnTo>
                    <a:lnTo>
                      <a:pt x="183" y="53"/>
                    </a:lnTo>
                    <a:lnTo>
                      <a:pt x="240" y="53"/>
                    </a:lnTo>
                    <a:lnTo>
                      <a:pt x="253" y="92"/>
                    </a:lnTo>
                    <a:lnTo>
                      <a:pt x="256" y="132"/>
                    </a:lnTo>
                    <a:lnTo>
                      <a:pt x="278" y="157"/>
                    </a:lnTo>
                    <a:lnTo>
                      <a:pt x="284" y="150"/>
                    </a:lnTo>
                    <a:close/>
                  </a:path>
                </a:pathLst>
              </a:custGeom>
              <a:solidFill>
                <a:srgbClr val="777777"/>
              </a:solidFill>
              <a:ln w="3175">
                <a:solidFill>
                  <a:srgbClr val="000000"/>
                </a:solidFill>
                <a:round/>
                <a:headEnd/>
                <a:tailEnd/>
              </a:ln>
            </p:spPr>
            <p:txBody>
              <a:bodyPr wrap="none" anchor="ctr">
                <a:spAutoFit/>
              </a:bodyPr>
              <a:lstStyle/>
              <a:p>
                <a:endParaRPr lang="en-US"/>
              </a:p>
            </p:txBody>
          </p:sp>
          <p:sp>
            <p:nvSpPr>
              <p:cNvPr id="14347" name="Freeform 98">
                <a:extLst>
                  <a:ext uri="{FF2B5EF4-FFF2-40B4-BE49-F238E27FC236}">
                    <a16:creationId xmlns:a16="http://schemas.microsoft.com/office/drawing/2014/main" id="{09A1A89B-5E3C-35C3-7A17-FF8153318BF2}"/>
                  </a:ext>
                </a:extLst>
              </p:cNvPr>
              <p:cNvSpPr>
                <a:spLocks/>
              </p:cNvSpPr>
              <p:nvPr/>
            </p:nvSpPr>
            <p:spPr bwMode="auto">
              <a:xfrm>
                <a:off x="3091" y="3083"/>
                <a:ext cx="41" cy="167"/>
              </a:xfrm>
              <a:custGeom>
                <a:avLst/>
                <a:gdLst>
                  <a:gd name="T0" fmla="*/ 0 w 152"/>
                  <a:gd name="T1" fmla="*/ 267 h 287"/>
                  <a:gd name="T2" fmla="*/ 25 w 152"/>
                  <a:gd name="T3" fmla="*/ 286 h 287"/>
                  <a:gd name="T4" fmla="*/ 63 w 152"/>
                  <a:gd name="T5" fmla="*/ 286 h 287"/>
                  <a:gd name="T6" fmla="*/ 69 w 152"/>
                  <a:gd name="T7" fmla="*/ 247 h 287"/>
                  <a:gd name="T8" fmla="*/ 69 w 152"/>
                  <a:gd name="T9" fmla="*/ 182 h 287"/>
                  <a:gd name="T10" fmla="*/ 95 w 152"/>
                  <a:gd name="T11" fmla="*/ 156 h 287"/>
                  <a:gd name="T12" fmla="*/ 114 w 152"/>
                  <a:gd name="T13" fmla="*/ 110 h 287"/>
                  <a:gd name="T14" fmla="*/ 126 w 152"/>
                  <a:gd name="T15" fmla="*/ 78 h 287"/>
                  <a:gd name="T16" fmla="*/ 145 w 152"/>
                  <a:gd name="T17" fmla="*/ 52 h 287"/>
                  <a:gd name="T18" fmla="*/ 151 w 152"/>
                  <a:gd name="T19" fmla="*/ 19 h 287"/>
                  <a:gd name="T20" fmla="*/ 145 w 152"/>
                  <a:gd name="T21" fmla="*/ 0 h 287"/>
                  <a:gd name="T22" fmla="*/ 133 w 152"/>
                  <a:gd name="T23" fmla="*/ 0 h 287"/>
                  <a:gd name="T24" fmla="*/ 120 w 152"/>
                  <a:gd name="T25" fmla="*/ 0 h 287"/>
                  <a:gd name="T26" fmla="*/ 120 w 152"/>
                  <a:gd name="T27" fmla="*/ 6 h 287"/>
                  <a:gd name="T28" fmla="*/ 120 w 152"/>
                  <a:gd name="T29" fmla="*/ 13 h 287"/>
                  <a:gd name="T30" fmla="*/ 126 w 152"/>
                  <a:gd name="T31" fmla="*/ 26 h 287"/>
                  <a:gd name="T32" fmla="*/ 133 w 152"/>
                  <a:gd name="T33" fmla="*/ 32 h 287"/>
                  <a:gd name="T34" fmla="*/ 126 w 152"/>
                  <a:gd name="T35" fmla="*/ 32 h 287"/>
                  <a:gd name="T36" fmla="*/ 120 w 152"/>
                  <a:gd name="T37" fmla="*/ 26 h 287"/>
                  <a:gd name="T38" fmla="*/ 120 w 152"/>
                  <a:gd name="T39" fmla="*/ 26 h 287"/>
                  <a:gd name="T40" fmla="*/ 107 w 152"/>
                  <a:gd name="T41" fmla="*/ 39 h 287"/>
                  <a:gd name="T42" fmla="*/ 101 w 152"/>
                  <a:gd name="T43" fmla="*/ 52 h 287"/>
                  <a:gd name="T44" fmla="*/ 95 w 152"/>
                  <a:gd name="T45" fmla="*/ 71 h 287"/>
                  <a:gd name="T46" fmla="*/ 69 w 152"/>
                  <a:gd name="T47" fmla="*/ 97 h 287"/>
                  <a:gd name="T48" fmla="*/ 50 w 152"/>
                  <a:gd name="T49" fmla="*/ 117 h 287"/>
                  <a:gd name="T50" fmla="*/ 44 w 152"/>
                  <a:gd name="T51" fmla="*/ 143 h 287"/>
                  <a:gd name="T52" fmla="*/ 31 w 152"/>
                  <a:gd name="T53" fmla="*/ 175 h 287"/>
                  <a:gd name="T54" fmla="*/ 25 w 152"/>
                  <a:gd name="T55" fmla="*/ 202 h 287"/>
                  <a:gd name="T56" fmla="*/ 0 w 152"/>
                  <a:gd name="T57" fmla="*/ 267 h 287"/>
                  <a:gd name="T58" fmla="*/ 0 w 152"/>
                  <a:gd name="T59" fmla="*/ 267 h 287"/>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w 152"/>
                  <a:gd name="T91" fmla="*/ 0 h 287"/>
                  <a:gd name="T92" fmla="*/ 152 w 152"/>
                  <a:gd name="T93" fmla="*/ 287 h 287"/>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T90" t="T91" r="T92" b="T93"/>
                <a:pathLst>
                  <a:path w="152" h="287">
                    <a:moveTo>
                      <a:pt x="0" y="267"/>
                    </a:moveTo>
                    <a:lnTo>
                      <a:pt x="25" y="286"/>
                    </a:lnTo>
                    <a:lnTo>
                      <a:pt x="63" y="286"/>
                    </a:lnTo>
                    <a:lnTo>
                      <a:pt x="69" y="247"/>
                    </a:lnTo>
                    <a:lnTo>
                      <a:pt x="69" y="182"/>
                    </a:lnTo>
                    <a:lnTo>
                      <a:pt x="95" y="156"/>
                    </a:lnTo>
                    <a:lnTo>
                      <a:pt x="114" y="110"/>
                    </a:lnTo>
                    <a:lnTo>
                      <a:pt x="126" y="78"/>
                    </a:lnTo>
                    <a:lnTo>
                      <a:pt x="145" y="52"/>
                    </a:lnTo>
                    <a:lnTo>
                      <a:pt x="151" y="19"/>
                    </a:lnTo>
                    <a:lnTo>
                      <a:pt x="145" y="0"/>
                    </a:lnTo>
                    <a:lnTo>
                      <a:pt x="133" y="0"/>
                    </a:lnTo>
                    <a:lnTo>
                      <a:pt x="120" y="0"/>
                    </a:lnTo>
                    <a:lnTo>
                      <a:pt x="120" y="6"/>
                    </a:lnTo>
                    <a:lnTo>
                      <a:pt x="120" y="13"/>
                    </a:lnTo>
                    <a:lnTo>
                      <a:pt x="126" y="26"/>
                    </a:lnTo>
                    <a:lnTo>
                      <a:pt x="133" y="32"/>
                    </a:lnTo>
                    <a:lnTo>
                      <a:pt x="126" y="32"/>
                    </a:lnTo>
                    <a:lnTo>
                      <a:pt x="120" y="26"/>
                    </a:lnTo>
                    <a:lnTo>
                      <a:pt x="107" y="39"/>
                    </a:lnTo>
                    <a:lnTo>
                      <a:pt x="101" y="52"/>
                    </a:lnTo>
                    <a:lnTo>
                      <a:pt x="95" y="71"/>
                    </a:lnTo>
                    <a:lnTo>
                      <a:pt x="69" y="97"/>
                    </a:lnTo>
                    <a:lnTo>
                      <a:pt x="50" y="117"/>
                    </a:lnTo>
                    <a:lnTo>
                      <a:pt x="44" y="143"/>
                    </a:lnTo>
                    <a:lnTo>
                      <a:pt x="31" y="175"/>
                    </a:lnTo>
                    <a:lnTo>
                      <a:pt x="25" y="202"/>
                    </a:lnTo>
                    <a:lnTo>
                      <a:pt x="0" y="267"/>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48" name="Freeform 99">
                <a:extLst>
                  <a:ext uri="{FF2B5EF4-FFF2-40B4-BE49-F238E27FC236}">
                    <a16:creationId xmlns:a16="http://schemas.microsoft.com/office/drawing/2014/main" id="{891BA4FE-066C-AB2A-67A2-1D170AEFAE50}"/>
                  </a:ext>
                </a:extLst>
              </p:cNvPr>
              <p:cNvSpPr>
                <a:spLocks/>
              </p:cNvSpPr>
              <p:nvPr/>
            </p:nvSpPr>
            <p:spPr bwMode="auto">
              <a:xfrm>
                <a:off x="2648" y="3539"/>
                <a:ext cx="41" cy="167"/>
              </a:xfrm>
              <a:custGeom>
                <a:avLst/>
                <a:gdLst>
                  <a:gd name="T0" fmla="*/ 202 w 203"/>
                  <a:gd name="T1" fmla="*/ 260 h 261"/>
                  <a:gd name="T2" fmla="*/ 202 w 203"/>
                  <a:gd name="T3" fmla="*/ 221 h 261"/>
                  <a:gd name="T4" fmla="*/ 183 w 203"/>
                  <a:gd name="T5" fmla="*/ 52 h 261"/>
                  <a:gd name="T6" fmla="*/ 177 w 203"/>
                  <a:gd name="T7" fmla="*/ 19 h 261"/>
                  <a:gd name="T8" fmla="*/ 183 w 203"/>
                  <a:gd name="T9" fmla="*/ 6 h 261"/>
                  <a:gd name="T10" fmla="*/ 183 w 203"/>
                  <a:gd name="T11" fmla="*/ 0 h 261"/>
                  <a:gd name="T12" fmla="*/ 152 w 203"/>
                  <a:gd name="T13" fmla="*/ 39 h 261"/>
                  <a:gd name="T14" fmla="*/ 44 w 203"/>
                  <a:gd name="T15" fmla="*/ 84 h 261"/>
                  <a:gd name="T16" fmla="*/ 38 w 203"/>
                  <a:gd name="T17" fmla="*/ 78 h 261"/>
                  <a:gd name="T18" fmla="*/ 0 w 203"/>
                  <a:gd name="T19" fmla="*/ 104 h 261"/>
                  <a:gd name="T20" fmla="*/ 57 w 203"/>
                  <a:gd name="T21" fmla="*/ 260 h 261"/>
                  <a:gd name="T22" fmla="*/ 202 w 203"/>
                  <a:gd name="T23" fmla="*/ 260 h 261"/>
                  <a:gd name="T24" fmla="*/ 202 w 203"/>
                  <a:gd name="T25" fmla="*/ 260 h 261"/>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203"/>
                  <a:gd name="T40" fmla="*/ 0 h 261"/>
                  <a:gd name="T41" fmla="*/ 203 w 203"/>
                  <a:gd name="T42" fmla="*/ 261 h 261"/>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203" h="261">
                    <a:moveTo>
                      <a:pt x="202" y="260"/>
                    </a:moveTo>
                    <a:lnTo>
                      <a:pt x="202" y="221"/>
                    </a:lnTo>
                    <a:lnTo>
                      <a:pt x="183" y="52"/>
                    </a:lnTo>
                    <a:lnTo>
                      <a:pt x="177" y="19"/>
                    </a:lnTo>
                    <a:lnTo>
                      <a:pt x="183" y="6"/>
                    </a:lnTo>
                    <a:lnTo>
                      <a:pt x="183" y="0"/>
                    </a:lnTo>
                    <a:lnTo>
                      <a:pt x="152" y="39"/>
                    </a:lnTo>
                    <a:lnTo>
                      <a:pt x="44" y="84"/>
                    </a:lnTo>
                    <a:lnTo>
                      <a:pt x="38" y="78"/>
                    </a:lnTo>
                    <a:lnTo>
                      <a:pt x="0" y="104"/>
                    </a:lnTo>
                    <a:lnTo>
                      <a:pt x="57" y="260"/>
                    </a:lnTo>
                    <a:lnTo>
                      <a:pt x="202" y="260"/>
                    </a:lnTo>
                    <a:close/>
                  </a:path>
                </a:pathLst>
              </a:custGeom>
              <a:solidFill>
                <a:srgbClr val="888888"/>
              </a:solidFill>
              <a:ln w="3175">
                <a:solidFill>
                  <a:srgbClr val="000000"/>
                </a:solidFill>
                <a:round/>
                <a:headEnd/>
                <a:tailEnd/>
              </a:ln>
            </p:spPr>
            <p:txBody>
              <a:bodyPr wrap="none" anchor="ctr">
                <a:spAutoFit/>
              </a:bodyPr>
              <a:lstStyle/>
              <a:p>
                <a:endParaRPr lang="en-US"/>
              </a:p>
            </p:txBody>
          </p:sp>
          <p:sp>
            <p:nvSpPr>
              <p:cNvPr id="14349" name="Freeform 100">
                <a:extLst>
                  <a:ext uri="{FF2B5EF4-FFF2-40B4-BE49-F238E27FC236}">
                    <a16:creationId xmlns:a16="http://schemas.microsoft.com/office/drawing/2014/main" id="{47DC942F-7A6A-296D-86D1-DAD537CE0A33}"/>
                  </a:ext>
                </a:extLst>
              </p:cNvPr>
              <p:cNvSpPr>
                <a:spLocks/>
              </p:cNvSpPr>
              <p:nvPr/>
            </p:nvSpPr>
            <p:spPr bwMode="auto">
              <a:xfrm>
                <a:off x="2901" y="3546"/>
                <a:ext cx="41" cy="167"/>
              </a:xfrm>
              <a:custGeom>
                <a:avLst/>
                <a:gdLst>
                  <a:gd name="T0" fmla="*/ 101 w 191"/>
                  <a:gd name="T1" fmla="*/ 143 h 248"/>
                  <a:gd name="T2" fmla="*/ 82 w 191"/>
                  <a:gd name="T3" fmla="*/ 136 h 248"/>
                  <a:gd name="T4" fmla="*/ 82 w 191"/>
                  <a:gd name="T5" fmla="*/ 117 h 248"/>
                  <a:gd name="T6" fmla="*/ 70 w 191"/>
                  <a:gd name="T7" fmla="*/ 110 h 248"/>
                  <a:gd name="T8" fmla="*/ 70 w 191"/>
                  <a:gd name="T9" fmla="*/ 117 h 248"/>
                  <a:gd name="T10" fmla="*/ 70 w 191"/>
                  <a:gd name="T11" fmla="*/ 123 h 248"/>
                  <a:gd name="T12" fmla="*/ 89 w 191"/>
                  <a:gd name="T13" fmla="*/ 143 h 248"/>
                  <a:gd name="T14" fmla="*/ 107 w 191"/>
                  <a:gd name="T15" fmla="*/ 162 h 248"/>
                  <a:gd name="T16" fmla="*/ 114 w 191"/>
                  <a:gd name="T17" fmla="*/ 156 h 248"/>
                  <a:gd name="T18" fmla="*/ 107 w 191"/>
                  <a:gd name="T19" fmla="*/ 169 h 248"/>
                  <a:gd name="T20" fmla="*/ 107 w 191"/>
                  <a:gd name="T21" fmla="*/ 201 h 248"/>
                  <a:gd name="T22" fmla="*/ 101 w 191"/>
                  <a:gd name="T23" fmla="*/ 214 h 248"/>
                  <a:gd name="T24" fmla="*/ 89 w 191"/>
                  <a:gd name="T25" fmla="*/ 208 h 248"/>
                  <a:gd name="T26" fmla="*/ 82 w 191"/>
                  <a:gd name="T27" fmla="*/ 195 h 248"/>
                  <a:gd name="T28" fmla="*/ 70 w 191"/>
                  <a:gd name="T29" fmla="*/ 188 h 248"/>
                  <a:gd name="T30" fmla="*/ 57 w 191"/>
                  <a:gd name="T31" fmla="*/ 182 h 248"/>
                  <a:gd name="T32" fmla="*/ 38 w 191"/>
                  <a:gd name="T33" fmla="*/ 169 h 248"/>
                  <a:gd name="T34" fmla="*/ 38 w 191"/>
                  <a:gd name="T35" fmla="*/ 162 h 248"/>
                  <a:gd name="T36" fmla="*/ 44 w 191"/>
                  <a:gd name="T37" fmla="*/ 156 h 248"/>
                  <a:gd name="T38" fmla="*/ 51 w 191"/>
                  <a:gd name="T39" fmla="*/ 143 h 248"/>
                  <a:gd name="T40" fmla="*/ 57 w 191"/>
                  <a:gd name="T41" fmla="*/ 143 h 248"/>
                  <a:gd name="T42" fmla="*/ 63 w 191"/>
                  <a:gd name="T43" fmla="*/ 110 h 248"/>
                  <a:gd name="T44" fmla="*/ 63 w 191"/>
                  <a:gd name="T45" fmla="*/ 117 h 248"/>
                  <a:gd name="T46" fmla="*/ 70 w 191"/>
                  <a:gd name="T47" fmla="*/ 117 h 248"/>
                  <a:gd name="T48" fmla="*/ 70 w 191"/>
                  <a:gd name="T49" fmla="*/ 110 h 248"/>
                  <a:gd name="T50" fmla="*/ 82 w 191"/>
                  <a:gd name="T51" fmla="*/ 91 h 248"/>
                  <a:gd name="T52" fmla="*/ 82 w 191"/>
                  <a:gd name="T53" fmla="*/ 65 h 248"/>
                  <a:gd name="T54" fmla="*/ 63 w 191"/>
                  <a:gd name="T55" fmla="*/ 58 h 248"/>
                  <a:gd name="T56" fmla="*/ 57 w 191"/>
                  <a:gd name="T57" fmla="*/ 52 h 248"/>
                  <a:gd name="T58" fmla="*/ 13 w 191"/>
                  <a:gd name="T59" fmla="*/ 0 h 248"/>
                  <a:gd name="T60" fmla="*/ 6 w 191"/>
                  <a:gd name="T61" fmla="*/ 0 h 248"/>
                  <a:gd name="T62" fmla="*/ 19 w 191"/>
                  <a:gd name="T63" fmla="*/ 26 h 248"/>
                  <a:gd name="T64" fmla="*/ 19 w 191"/>
                  <a:gd name="T65" fmla="*/ 26 h 248"/>
                  <a:gd name="T66" fmla="*/ 6 w 191"/>
                  <a:gd name="T67" fmla="*/ 84 h 248"/>
                  <a:gd name="T68" fmla="*/ 6 w 191"/>
                  <a:gd name="T69" fmla="*/ 104 h 248"/>
                  <a:gd name="T70" fmla="*/ 6 w 191"/>
                  <a:gd name="T71" fmla="*/ 123 h 248"/>
                  <a:gd name="T72" fmla="*/ 0 w 191"/>
                  <a:gd name="T73" fmla="*/ 149 h 248"/>
                  <a:gd name="T74" fmla="*/ 6 w 191"/>
                  <a:gd name="T75" fmla="*/ 247 h 248"/>
                  <a:gd name="T76" fmla="*/ 190 w 191"/>
                  <a:gd name="T77" fmla="*/ 247 h 248"/>
                  <a:gd name="T78" fmla="*/ 183 w 191"/>
                  <a:gd name="T79" fmla="*/ 221 h 248"/>
                  <a:gd name="T80" fmla="*/ 177 w 191"/>
                  <a:gd name="T81" fmla="*/ 195 h 248"/>
                  <a:gd name="T82" fmla="*/ 183 w 191"/>
                  <a:gd name="T83" fmla="*/ 169 h 248"/>
                  <a:gd name="T84" fmla="*/ 177 w 191"/>
                  <a:gd name="T85" fmla="*/ 123 h 248"/>
                  <a:gd name="T86" fmla="*/ 171 w 191"/>
                  <a:gd name="T87" fmla="*/ 91 h 248"/>
                  <a:gd name="T88" fmla="*/ 139 w 191"/>
                  <a:gd name="T89" fmla="*/ 91 h 248"/>
                  <a:gd name="T90" fmla="*/ 126 w 191"/>
                  <a:gd name="T91" fmla="*/ 91 h 248"/>
                  <a:gd name="T92" fmla="*/ 145 w 191"/>
                  <a:gd name="T93" fmla="*/ 91 h 248"/>
                  <a:gd name="T94" fmla="*/ 101 w 191"/>
                  <a:gd name="T95" fmla="*/ 143 h 248"/>
                  <a:gd name="T96" fmla="*/ 101 w 191"/>
                  <a:gd name="T97" fmla="*/ 143 h 248"/>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w 191"/>
                  <a:gd name="T148" fmla="*/ 0 h 248"/>
                  <a:gd name="T149" fmla="*/ 191 w 191"/>
                  <a:gd name="T150" fmla="*/ 248 h 248"/>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T147" t="T148" r="T149" b="T150"/>
                <a:pathLst>
                  <a:path w="191" h="248">
                    <a:moveTo>
                      <a:pt x="101" y="143"/>
                    </a:moveTo>
                    <a:lnTo>
                      <a:pt x="82" y="136"/>
                    </a:lnTo>
                    <a:lnTo>
                      <a:pt x="82" y="117"/>
                    </a:lnTo>
                    <a:lnTo>
                      <a:pt x="70" y="110"/>
                    </a:lnTo>
                    <a:lnTo>
                      <a:pt x="70" y="117"/>
                    </a:lnTo>
                    <a:lnTo>
                      <a:pt x="70" y="123"/>
                    </a:lnTo>
                    <a:lnTo>
                      <a:pt x="89" y="143"/>
                    </a:lnTo>
                    <a:lnTo>
                      <a:pt x="107" y="162"/>
                    </a:lnTo>
                    <a:lnTo>
                      <a:pt x="114" y="156"/>
                    </a:lnTo>
                    <a:lnTo>
                      <a:pt x="107" y="169"/>
                    </a:lnTo>
                    <a:lnTo>
                      <a:pt x="107" y="201"/>
                    </a:lnTo>
                    <a:lnTo>
                      <a:pt x="101" y="214"/>
                    </a:lnTo>
                    <a:lnTo>
                      <a:pt x="89" y="208"/>
                    </a:lnTo>
                    <a:lnTo>
                      <a:pt x="82" y="195"/>
                    </a:lnTo>
                    <a:lnTo>
                      <a:pt x="70" y="188"/>
                    </a:lnTo>
                    <a:lnTo>
                      <a:pt x="57" y="182"/>
                    </a:lnTo>
                    <a:lnTo>
                      <a:pt x="38" y="169"/>
                    </a:lnTo>
                    <a:lnTo>
                      <a:pt x="38" y="162"/>
                    </a:lnTo>
                    <a:lnTo>
                      <a:pt x="44" y="156"/>
                    </a:lnTo>
                    <a:lnTo>
                      <a:pt x="51" y="143"/>
                    </a:lnTo>
                    <a:lnTo>
                      <a:pt x="57" y="143"/>
                    </a:lnTo>
                    <a:lnTo>
                      <a:pt x="63" y="110"/>
                    </a:lnTo>
                    <a:lnTo>
                      <a:pt x="63" y="117"/>
                    </a:lnTo>
                    <a:lnTo>
                      <a:pt x="70" y="117"/>
                    </a:lnTo>
                    <a:lnTo>
                      <a:pt x="70" y="110"/>
                    </a:lnTo>
                    <a:lnTo>
                      <a:pt x="82" y="91"/>
                    </a:lnTo>
                    <a:lnTo>
                      <a:pt x="82" y="65"/>
                    </a:lnTo>
                    <a:lnTo>
                      <a:pt x="63" y="58"/>
                    </a:lnTo>
                    <a:lnTo>
                      <a:pt x="57" y="52"/>
                    </a:lnTo>
                    <a:lnTo>
                      <a:pt x="13" y="0"/>
                    </a:lnTo>
                    <a:lnTo>
                      <a:pt x="6" y="0"/>
                    </a:lnTo>
                    <a:lnTo>
                      <a:pt x="19" y="26"/>
                    </a:lnTo>
                    <a:lnTo>
                      <a:pt x="6" y="84"/>
                    </a:lnTo>
                    <a:lnTo>
                      <a:pt x="6" y="104"/>
                    </a:lnTo>
                    <a:lnTo>
                      <a:pt x="6" y="123"/>
                    </a:lnTo>
                    <a:lnTo>
                      <a:pt x="0" y="149"/>
                    </a:lnTo>
                    <a:lnTo>
                      <a:pt x="6" y="247"/>
                    </a:lnTo>
                    <a:lnTo>
                      <a:pt x="190" y="247"/>
                    </a:lnTo>
                    <a:lnTo>
                      <a:pt x="183" y="221"/>
                    </a:lnTo>
                    <a:lnTo>
                      <a:pt x="177" y="195"/>
                    </a:lnTo>
                    <a:lnTo>
                      <a:pt x="183" y="169"/>
                    </a:lnTo>
                    <a:lnTo>
                      <a:pt x="177" y="123"/>
                    </a:lnTo>
                    <a:lnTo>
                      <a:pt x="171" y="91"/>
                    </a:lnTo>
                    <a:lnTo>
                      <a:pt x="139" y="91"/>
                    </a:lnTo>
                    <a:lnTo>
                      <a:pt x="126" y="91"/>
                    </a:lnTo>
                    <a:lnTo>
                      <a:pt x="145" y="91"/>
                    </a:lnTo>
                    <a:lnTo>
                      <a:pt x="101" y="143"/>
                    </a:lnTo>
                    <a:close/>
                  </a:path>
                </a:pathLst>
              </a:custGeom>
              <a:solidFill>
                <a:srgbClr val="888888"/>
              </a:solidFill>
              <a:ln w="3175">
                <a:solidFill>
                  <a:srgbClr val="000000"/>
                </a:solidFill>
                <a:round/>
                <a:headEnd/>
                <a:tailEnd/>
              </a:ln>
            </p:spPr>
            <p:txBody>
              <a:bodyPr wrap="none" anchor="ctr">
                <a:spAutoFit/>
              </a:bodyPr>
              <a:lstStyle/>
              <a:p>
                <a:endParaRPr lang="en-US"/>
              </a:p>
            </p:txBody>
          </p:sp>
          <p:sp>
            <p:nvSpPr>
              <p:cNvPr id="14350" name="Freeform 101">
                <a:extLst>
                  <a:ext uri="{FF2B5EF4-FFF2-40B4-BE49-F238E27FC236}">
                    <a16:creationId xmlns:a16="http://schemas.microsoft.com/office/drawing/2014/main" id="{986BE50F-EEBF-57E8-B177-09A7C79E491D}"/>
                  </a:ext>
                </a:extLst>
              </p:cNvPr>
              <p:cNvSpPr>
                <a:spLocks/>
              </p:cNvSpPr>
              <p:nvPr/>
            </p:nvSpPr>
            <p:spPr bwMode="auto">
              <a:xfrm>
                <a:off x="2850" y="3562"/>
                <a:ext cx="41" cy="167"/>
              </a:xfrm>
              <a:custGeom>
                <a:avLst/>
                <a:gdLst>
                  <a:gd name="T0" fmla="*/ 57 w 58"/>
                  <a:gd name="T1" fmla="*/ 215 h 216"/>
                  <a:gd name="T2" fmla="*/ 51 w 58"/>
                  <a:gd name="T3" fmla="*/ 156 h 216"/>
                  <a:gd name="T4" fmla="*/ 51 w 58"/>
                  <a:gd name="T5" fmla="*/ 117 h 216"/>
                  <a:gd name="T6" fmla="*/ 45 w 58"/>
                  <a:gd name="T7" fmla="*/ 98 h 216"/>
                  <a:gd name="T8" fmla="*/ 38 w 58"/>
                  <a:gd name="T9" fmla="*/ 59 h 216"/>
                  <a:gd name="T10" fmla="*/ 45 w 58"/>
                  <a:gd name="T11" fmla="*/ 33 h 216"/>
                  <a:gd name="T12" fmla="*/ 51 w 58"/>
                  <a:gd name="T13" fmla="*/ 33 h 216"/>
                  <a:gd name="T14" fmla="*/ 32 w 58"/>
                  <a:gd name="T15" fmla="*/ 0 h 216"/>
                  <a:gd name="T16" fmla="*/ 32 w 58"/>
                  <a:gd name="T17" fmla="*/ 0 h 216"/>
                  <a:gd name="T18" fmla="*/ 26 w 58"/>
                  <a:gd name="T19" fmla="*/ 0 h 216"/>
                  <a:gd name="T20" fmla="*/ 19 w 58"/>
                  <a:gd name="T21" fmla="*/ 0 h 216"/>
                  <a:gd name="T22" fmla="*/ 7 w 58"/>
                  <a:gd name="T23" fmla="*/ 33 h 216"/>
                  <a:gd name="T24" fmla="*/ 13 w 58"/>
                  <a:gd name="T25" fmla="*/ 39 h 216"/>
                  <a:gd name="T26" fmla="*/ 26 w 58"/>
                  <a:gd name="T27" fmla="*/ 52 h 216"/>
                  <a:gd name="T28" fmla="*/ 0 w 58"/>
                  <a:gd name="T29" fmla="*/ 176 h 216"/>
                  <a:gd name="T30" fmla="*/ 0 w 58"/>
                  <a:gd name="T31" fmla="*/ 176 h 216"/>
                  <a:gd name="T32" fmla="*/ 0 w 58"/>
                  <a:gd name="T33" fmla="*/ 215 h 216"/>
                  <a:gd name="T34" fmla="*/ 57 w 58"/>
                  <a:gd name="T35" fmla="*/ 215 h 216"/>
                  <a:gd name="T36" fmla="*/ 57 w 58"/>
                  <a:gd name="T37" fmla="*/ 215 h 21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8"/>
                  <a:gd name="T58" fmla="*/ 0 h 216"/>
                  <a:gd name="T59" fmla="*/ 58 w 58"/>
                  <a:gd name="T60" fmla="*/ 216 h 21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8" h="216">
                    <a:moveTo>
                      <a:pt x="57" y="215"/>
                    </a:moveTo>
                    <a:lnTo>
                      <a:pt x="51" y="156"/>
                    </a:lnTo>
                    <a:lnTo>
                      <a:pt x="51" y="117"/>
                    </a:lnTo>
                    <a:lnTo>
                      <a:pt x="45" y="98"/>
                    </a:lnTo>
                    <a:lnTo>
                      <a:pt x="38" y="59"/>
                    </a:lnTo>
                    <a:lnTo>
                      <a:pt x="45" y="33"/>
                    </a:lnTo>
                    <a:lnTo>
                      <a:pt x="51" y="33"/>
                    </a:lnTo>
                    <a:lnTo>
                      <a:pt x="32" y="0"/>
                    </a:lnTo>
                    <a:lnTo>
                      <a:pt x="26" y="0"/>
                    </a:lnTo>
                    <a:lnTo>
                      <a:pt x="19" y="0"/>
                    </a:lnTo>
                    <a:lnTo>
                      <a:pt x="7" y="33"/>
                    </a:lnTo>
                    <a:lnTo>
                      <a:pt x="13" y="39"/>
                    </a:lnTo>
                    <a:lnTo>
                      <a:pt x="26" y="52"/>
                    </a:lnTo>
                    <a:lnTo>
                      <a:pt x="0" y="176"/>
                    </a:lnTo>
                    <a:lnTo>
                      <a:pt x="0" y="215"/>
                    </a:lnTo>
                    <a:lnTo>
                      <a:pt x="57" y="215"/>
                    </a:lnTo>
                    <a:close/>
                  </a:path>
                </a:pathLst>
              </a:custGeom>
              <a:solidFill>
                <a:srgbClr val="777777"/>
              </a:solidFill>
              <a:ln w="3175">
                <a:solidFill>
                  <a:srgbClr val="000000"/>
                </a:solidFill>
                <a:round/>
                <a:headEnd/>
                <a:tailEnd/>
              </a:ln>
            </p:spPr>
            <p:txBody>
              <a:bodyPr wrap="none" anchor="ctr">
                <a:spAutoFit/>
              </a:bodyPr>
              <a:lstStyle/>
              <a:p>
                <a:endParaRPr lang="en-US"/>
              </a:p>
            </p:txBody>
          </p:sp>
          <p:sp>
            <p:nvSpPr>
              <p:cNvPr id="14351" name="Freeform 102">
                <a:extLst>
                  <a:ext uri="{FF2B5EF4-FFF2-40B4-BE49-F238E27FC236}">
                    <a16:creationId xmlns:a16="http://schemas.microsoft.com/office/drawing/2014/main" id="{6F8512BF-CB77-FB8E-0A1E-C0581F165588}"/>
                  </a:ext>
                </a:extLst>
              </p:cNvPr>
              <p:cNvSpPr>
                <a:spLocks/>
              </p:cNvSpPr>
              <p:nvPr/>
            </p:nvSpPr>
            <p:spPr bwMode="auto">
              <a:xfrm>
                <a:off x="2774" y="3253"/>
                <a:ext cx="41" cy="167"/>
              </a:xfrm>
              <a:custGeom>
                <a:avLst/>
                <a:gdLst>
                  <a:gd name="T0" fmla="*/ 178 w 191"/>
                  <a:gd name="T1" fmla="*/ 19 h 118"/>
                  <a:gd name="T2" fmla="*/ 184 w 191"/>
                  <a:gd name="T3" fmla="*/ 19 h 118"/>
                  <a:gd name="T4" fmla="*/ 184 w 191"/>
                  <a:gd name="T5" fmla="*/ 26 h 118"/>
                  <a:gd name="T6" fmla="*/ 184 w 191"/>
                  <a:gd name="T7" fmla="*/ 26 h 118"/>
                  <a:gd name="T8" fmla="*/ 184 w 191"/>
                  <a:gd name="T9" fmla="*/ 32 h 118"/>
                  <a:gd name="T10" fmla="*/ 171 w 191"/>
                  <a:gd name="T11" fmla="*/ 58 h 118"/>
                  <a:gd name="T12" fmla="*/ 165 w 191"/>
                  <a:gd name="T13" fmla="*/ 65 h 118"/>
                  <a:gd name="T14" fmla="*/ 165 w 191"/>
                  <a:gd name="T15" fmla="*/ 65 h 118"/>
                  <a:gd name="T16" fmla="*/ 140 w 191"/>
                  <a:gd name="T17" fmla="*/ 97 h 118"/>
                  <a:gd name="T18" fmla="*/ 140 w 191"/>
                  <a:gd name="T19" fmla="*/ 97 h 118"/>
                  <a:gd name="T20" fmla="*/ 133 w 191"/>
                  <a:gd name="T21" fmla="*/ 104 h 118"/>
                  <a:gd name="T22" fmla="*/ 133 w 191"/>
                  <a:gd name="T23" fmla="*/ 104 h 118"/>
                  <a:gd name="T24" fmla="*/ 127 w 191"/>
                  <a:gd name="T25" fmla="*/ 104 h 118"/>
                  <a:gd name="T26" fmla="*/ 114 w 191"/>
                  <a:gd name="T27" fmla="*/ 110 h 118"/>
                  <a:gd name="T28" fmla="*/ 108 w 191"/>
                  <a:gd name="T29" fmla="*/ 110 h 118"/>
                  <a:gd name="T30" fmla="*/ 102 w 191"/>
                  <a:gd name="T31" fmla="*/ 110 h 118"/>
                  <a:gd name="T32" fmla="*/ 89 w 191"/>
                  <a:gd name="T33" fmla="*/ 110 h 118"/>
                  <a:gd name="T34" fmla="*/ 76 w 191"/>
                  <a:gd name="T35" fmla="*/ 104 h 118"/>
                  <a:gd name="T36" fmla="*/ 70 w 191"/>
                  <a:gd name="T37" fmla="*/ 104 h 118"/>
                  <a:gd name="T38" fmla="*/ 64 w 191"/>
                  <a:gd name="T39" fmla="*/ 97 h 118"/>
                  <a:gd name="T40" fmla="*/ 57 w 191"/>
                  <a:gd name="T41" fmla="*/ 91 h 118"/>
                  <a:gd name="T42" fmla="*/ 45 w 191"/>
                  <a:gd name="T43" fmla="*/ 84 h 118"/>
                  <a:gd name="T44" fmla="*/ 32 w 191"/>
                  <a:gd name="T45" fmla="*/ 58 h 118"/>
                  <a:gd name="T46" fmla="*/ 19 w 191"/>
                  <a:gd name="T47" fmla="*/ 32 h 118"/>
                  <a:gd name="T48" fmla="*/ 13 w 191"/>
                  <a:gd name="T49" fmla="*/ 26 h 118"/>
                  <a:gd name="T50" fmla="*/ 7 w 191"/>
                  <a:gd name="T51" fmla="*/ 19 h 118"/>
                  <a:gd name="T52" fmla="*/ 45 w 191"/>
                  <a:gd name="T53" fmla="*/ 97 h 118"/>
                  <a:gd name="T54" fmla="*/ 64 w 191"/>
                  <a:gd name="T55" fmla="*/ 110 h 118"/>
                  <a:gd name="T56" fmla="*/ 108 w 191"/>
                  <a:gd name="T57" fmla="*/ 117 h 118"/>
                  <a:gd name="T58" fmla="*/ 146 w 191"/>
                  <a:gd name="T59" fmla="*/ 110 h 118"/>
                  <a:gd name="T60" fmla="*/ 171 w 191"/>
                  <a:gd name="T61" fmla="*/ 71 h 118"/>
                  <a:gd name="T62" fmla="*/ 184 w 191"/>
                  <a:gd name="T63" fmla="*/ 26 h 118"/>
                  <a:gd name="T64" fmla="*/ 184 w 191"/>
                  <a:gd name="T65" fmla="*/ 26 h 118"/>
                  <a:gd name="T66" fmla="*/ 190 w 191"/>
                  <a:gd name="T67" fmla="*/ 32 h 118"/>
                  <a:gd name="T68" fmla="*/ 184 w 191"/>
                  <a:gd name="T69" fmla="*/ 19 h 118"/>
                  <a:gd name="T70" fmla="*/ 190 w 191"/>
                  <a:gd name="T71" fmla="*/ 6 h 118"/>
                  <a:gd name="T72" fmla="*/ 184 w 191"/>
                  <a:gd name="T73" fmla="*/ 13 h 118"/>
                  <a:gd name="T74" fmla="*/ 178 w 191"/>
                  <a:gd name="T75" fmla="*/ 6 h 118"/>
                  <a:gd name="T76" fmla="*/ 140 w 191"/>
                  <a:gd name="T77" fmla="*/ 6 h 118"/>
                  <a:gd name="T78" fmla="*/ 108 w 191"/>
                  <a:gd name="T79" fmla="*/ 6 h 118"/>
                  <a:gd name="T80" fmla="*/ 76 w 191"/>
                  <a:gd name="T81" fmla="*/ 6 h 118"/>
                  <a:gd name="T82" fmla="*/ 38 w 191"/>
                  <a:gd name="T83" fmla="*/ 0 h 118"/>
                  <a:gd name="T84" fmla="*/ 26 w 191"/>
                  <a:gd name="T85" fmla="*/ 0 h 118"/>
                  <a:gd name="T86" fmla="*/ 7 w 191"/>
                  <a:gd name="T87" fmla="*/ 6 h 118"/>
                  <a:gd name="T88" fmla="*/ 7 w 191"/>
                  <a:gd name="T89" fmla="*/ 6 h 118"/>
                  <a:gd name="T90" fmla="*/ 0 w 191"/>
                  <a:gd name="T91" fmla="*/ 6 h 118"/>
                  <a:gd name="T92" fmla="*/ 7 w 191"/>
                  <a:gd name="T93" fmla="*/ 13 h 118"/>
                  <a:gd name="T94" fmla="*/ 0 w 191"/>
                  <a:gd name="T95" fmla="*/ 19 h 118"/>
                  <a:gd name="T96" fmla="*/ 7 w 191"/>
                  <a:gd name="T97" fmla="*/ 19 h 118"/>
                  <a:gd name="T98" fmla="*/ 19 w 191"/>
                  <a:gd name="T99" fmla="*/ 13 h 118"/>
                  <a:gd name="T100" fmla="*/ 32 w 191"/>
                  <a:gd name="T101" fmla="*/ 6 h 118"/>
                  <a:gd name="T102" fmla="*/ 83 w 191"/>
                  <a:gd name="T103" fmla="*/ 13 h 118"/>
                  <a:gd name="T104" fmla="*/ 140 w 191"/>
                  <a:gd name="T105" fmla="*/ 19 h 118"/>
                  <a:gd name="T106" fmla="*/ 159 w 191"/>
                  <a:gd name="T107" fmla="*/ 13 h 118"/>
                  <a:gd name="T108" fmla="*/ 178 w 191"/>
                  <a:gd name="T109" fmla="*/ 19 h 118"/>
                  <a:gd name="T110" fmla="*/ 178 w 191"/>
                  <a:gd name="T111" fmla="*/ 19 h 118"/>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w 191"/>
                  <a:gd name="T169" fmla="*/ 0 h 118"/>
                  <a:gd name="T170" fmla="*/ 191 w 191"/>
                  <a:gd name="T171" fmla="*/ 118 h 118"/>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T168" t="T169" r="T170" b="T171"/>
                <a:pathLst>
                  <a:path w="191" h="118">
                    <a:moveTo>
                      <a:pt x="178" y="19"/>
                    </a:moveTo>
                    <a:lnTo>
                      <a:pt x="184" y="19"/>
                    </a:lnTo>
                    <a:lnTo>
                      <a:pt x="184" y="26"/>
                    </a:lnTo>
                    <a:lnTo>
                      <a:pt x="184" y="32"/>
                    </a:lnTo>
                    <a:lnTo>
                      <a:pt x="171" y="58"/>
                    </a:lnTo>
                    <a:lnTo>
                      <a:pt x="165" y="65"/>
                    </a:lnTo>
                    <a:lnTo>
                      <a:pt x="140" y="97"/>
                    </a:lnTo>
                    <a:lnTo>
                      <a:pt x="133" y="104"/>
                    </a:lnTo>
                    <a:lnTo>
                      <a:pt x="127" y="104"/>
                    </a:lnTo>
                    <a:lnTo>
                      <a:pt x="114" y="110"/>
                    </a:lnTo>
                    <a:lnTo>
                      <a:pt x="108" y="110"/>
                    </a:lnTo>
                    <a:lnTo>
                      <a:pt x="102" y="110"/>
                    </a:lnTo>
                    <a:lnTo>
                      <a:pt x="89" y="110"/>
                    </a:lnTo>
                    <a:lnTo>
                      <a:pt x="76" y="104"/>
                    </a:lnTo>
                    <a:lnTo>
                      <a:pt x="70" y="104"/>
                    </a:lnTo>
                    <a:lnTo>
                      <a:pt x="64" y="97"/>
                    </a:lnTo>
                    <a:lnTo>
                      <a:pt x="57" y="91"/>
                    </a:lnTo>
                    <a:lnTo>
                      <a:pt x="45" y="84"/>
                    </a:lnTo>
                    <a:lnTo>
                      <a:pt x="32" y="58"/>
                    </a:lnTo>
                    <a:lnTo>
                      <a:pt x="19" y="32"/>
                    </a:lnTo>
                    <a:lnTo>
                      <a:pt x="13" y="26"/>
                    </a:lnTo>
                    <a:lnTo>
                      <a:pt x="7" y="19"/>
                    </a:lnTo>
                    <a:lnTo>
                      <a:pt x="45" y="97"/>
                    </a:lnTo>
                    <a:lnTo>
                      <a:pt x="64" y="110"/>
                    </a:lnTo>
                    <a:lnTo>
                      <a:pt x="108" y="117"/>
                    </a:lnTo>
                    <a:lnTo>
                      <a:pt x="146" y="110"/>
                    </a:lnTo>
                    <a:lnTo>
                      <a:pt x="171" y="71"/>
                    </a:lnTo>
                    <a:lnTo>
                      <a:pt x="184" y="26"/>
                    </a:lnTo>
                    <a:lnTo>
                      <a:pt x="190" y="32"/>
                    </a:lnTo>
                    <a:lnTo>
                      <a:pt x="184" y="19"/>
                    </a:lnTo>
                    <a:lnTo>
                      <a:pt x="190" y="6"/>
                    </a:lnTo>
                    <a:lnTo>
                      <a:pt x="184" y="13"/>
                    </a:lnTo>
                    <a:lnTo>
                      <a:pt x="178" y="6"/>
                    </a:lnTo>
                    <a:lnTo>
                      <a:pt x="140" y="6"/>
                    </a:lnTo>
                    <a:lnTo>
                      <a:pt x="108" y="6"/>
                    </a:lnTo>
                    <a:lnTo>
                      <a:pt x="76" y="6"/>
                    </a:lnTo>
                    <a:lnTo>
                      <a:pt x="38" y="0"/>
                    </a:lnTo>
                    <a:lnTo>
                      <a:pt x="26" y="0"/>
                    </a:lnTo>
                    <a:lnTo>
                      <a:pt x="7" y="6"/>
                    </a:lnTo>
                    <a:lnTo>
                      <a:pt x="0" y="6"/>
                    </a:lnTo>
                    <a:lnTo>
                      <a:pt x="7" y="13"/>
                    </a:lnTo>
                    <a:lnTo>
                      <a:pt x="0" y="19"/>
                    </a:lnTo>
                    <a:lnTo>
                      <a:pt x="7" y="19"/>
                    </a:lnTo>
                    <a:lnTo>
                      <a:pt x="19" y="13"/>
                    </a:lnTo>
                    <a:lnTo>
                      <a:pt x="32" y="6"/>
                    </a:lnTo>
                    <a:lnTo>
                      <a:pt x="83" y="13"/>
                    </a:lnTo>
                    <a:lnTo>
                      <a:pt x="140" y="19"/>
                    </a:lnTo>
                    <a:lnTo>
                      <a:pt x="159" y="13"/>
                    </a:lnTo>
                    <a:lnTo>
                      <a:pt x="178" y="19"/>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2" name="Freeform 103">
                <a:extLst>
                  <a:ext uri="{FF2B5EF4-FFF2-40B4-BE49-F238E27FC236}">
                    <a16:creationId xmlns:a16="http://schemas.microsoft.com/office/drawing/2014/main" id="{44026E7B-814E-B529-AA0B-43F6D25E7D46}"/>
                  </a:ext>
                </a:extLst>
              </p:cNvPr>
              <p:cNvSpPr>
                <a:spLocks/>
              </p:cNvSpPr>
              <p:nvPr/>
            </p:nvSpPr>
            <p:spPr bwMode="auto">
              <a:xfrm>
                <a:off x="2781" y="3243"/>
                <a:ext cx="41" cy="167"/>
              </a:xfrm>
              <a:custGeom>
                <a:avLst/>
                <a:gdLst>
                  <a:gd name="T0" fmla="*/ 0 w 178"/>
                  <a:gd name="T1" fmla="*/ 6 h 72"/>
                  <a:gd name="T2" fmla="*/ 6 w 178"/>
                  <a:gd name="T3" fmla="*/ 13 h 72"/>
                  <a:gd name="T4" fmla="*/ 19 w 178"/>
                  <a:gd name="T5" fmla="*/ 19 h 72"/>
                  <a:gd name="T6" fmla="*/ 38 w 178"/>
                  <a:gd name="T7" fmla="*/ 32 h 72"/>
                  <a:gd name="T8" fmla="*/ 57 w 178"/>
                  <a:gd name="T9" fmla="*/ 45 h 72"/>
                  <a:gd name="T10" fmla="*/ 95 w 178"/>
                  <a:gd name="T11" fmla="*/ 52 h 72"/>
                  <a:gd name="T12" fmla="*/ 95 w 178"/>
                  <a:gd name="T13" fmla="*/ 52 h 72"/>
                  <a:gd name="T14" fmla="*/ 107 w 178"/>
                  <a:gd name="T15" fmla="*/ 71 h 72"/>
                  <a:gd name="T16" fmla="*/ 101 w 178"/>
                  <a:gd name="T17" fmla="*/ 58 h 72"/>
                  <a:gd name="T18" fmla="*/ 101 w 178"/>
                  <a:gd name="T19" fmla="*/ 52 h 72"/>
                  <a:gd name="T20" fmla="*/ 107 w 178"/>
                  <a:gd name="T21" fmla="*/ 52 h 72"/>
                  <a:gd name="T22" fmla="*/ 114 w 178"/>
                  <a:gd name="T23" fmla="*/ 52 h 72"/>
                  <a:gd name="T24" fmla="*/ 120 w 178"/>
                  <a:gd name="T25" fmla="*/ 45 h 72"/>
                  <a:gd name="T26" fmla="*/ 126 w 178"/>
                  <a:gd name="T27" fmla="*/ 45 h 72"/>
                  <a:gd name="T28" fmla="*/ 126 w 178"/>
                  <a:gd name="T29" fmla="*/ 45 h 72"/>
                  <a:gd name="T30" fmla="*/ 126 w 178"/>
                  <a:gd name="T31" fmla="*/ 45 h 72"/>
                  <a:gd name="T32" fmla="*/ 133 w 178"/>
                  <a:gd name="T33" fmla="*/ 45 h 72"/>
                  <a:gd name="T34" fmla="*/ 139 w 178"/>
                  <a:gd name="T35" fmla="*/ 45 h 72"/>
                  <a:gd name="T36" fmla="*/ 145 w 178"/>
                  <a:gd name="T37" fmla="*/ 45 h 72"/>
                  <a:gd name="T38" fmla="*/ 152 w 178"/>
                  <a:gd name="T39" fmla="*/ 39 h 72"/>
                  <a:gd name="T40" fmla="*/ 152 w 178"/>
                  <a:gd name="T41" fmla="*/ 32 h 72"/>
                  <a:gd name="T42" fmla="*/ 158 w 178"/>
                  <a:gd name="T43" fmla="*/ 26 h 72"/>
                  <a:gd name="T44" fmla="*/ 158 w 178"/>
                  <a:gd name="T45" fmla="*/ 19 h 72"/>
                  <a:gd name="T46" fmla="*/ 164 w 178"/>
                  <a:gd name="T47" fmla="*/ 19 h 72"/>
                  <a:gd name="T48" fmla="*/ 171 w 178"/>
                  <a:gd name="T49" fmla="*/ 13 h 72"/>
                  <a:gd name="T50" fmla="*/ 177 w 178"/>
                  <a:gd name="T51" fmla="*/ 6 h 72"/>
                  <a:gd name="T52" fmla="*/ 177 w 178"/>
                  <a:gd name="T53" fmla="*/ 6 h 72"/>
                  <a:gd name="T54" fmla="*/ 171 w 178"/>
                  <a:gd name="T55" fmla="*/ 6 h 72"/>
                  <a:gd name="T56" fmla="*/ 158 w 178"/>
                  <a:gd name="T57" fmla="*/ 13 h 72"/>
                  <a:gd name="T58" fmla="*/ 145 w 178"/>
                  <a:gd name="T59" fmla="*/ 19 h 72"/>
                  <a:gd name="T60" fmla="*/ 107 w 178"/>
                  <a:gd name="T61" fmla="*/ 13 h 72"/>
                  <a:gd name="T62" fmla="*/ 76 w 178"/>
                  <a:gd name="T63" fmla="*/ 19 h 72"/>
                  <a:gd name="T64" fmla="*/ 44 w 178"/>
                  <a:gd name="T65" fmla="*/ 6 h 72"/>
                  <a:gd name="T66" fmla="*/ 6 w 178"/>
                  <a:gd name="T67" fmla="*/ 0 h 72"/>
                  <a:gd name="T68" fmla="*/ 0 w 178"/>
                  <a:gd name="T69" fmla="*/ 6 h 72"/>
                  <a:gd name="T70" fmla="*/ 0 w 178"/>
                  <a:gd name="T71" fmla="*/ 6 h 72"/>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w 178"/>
                  <a:gd name="T109" fmla="*/ 0 h 72"/>
                  <a:gd name="T110" fmla="*/ 178 w 178"/>
                  <a:gd name="T111" fmla="*/ 72 h 72"/>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T108" t="T109" r="T110" b="T111"/>
                <a:pathLst>
                  <a:path w="178" h="72">
                    <a:moveTo>
                      <a:pt x="0" y="6"/>
                    </a:moveTo>
                    <a:lnTo>
                      <a:pt x="6" y="13"/>
                    </a:lnTo>
                    <a:lnTo>
                      <a:pt x="19" y="19"/>
                    </a:lnTo>
                    <a:lnTo>
                      <a:pt x="38" y="32"/>
                    </a:lnTo>
                    <a:lnTo>
                      <a:pt x="57" y="45"/>
                    </a:lnTo>
                    <a:lnTo>
                      <a:pt x="95" y="52"/>
                    </a:lnTo>
                    <a:lnTo>
                      <a:pt x="107" y="71"/>
                    </a:lnTo>
                    <a:lnTo>
                      <a:pt x="101" y="58"/>
                    </a:lnTo>
                    <a:lnTo>
                      <a:pt x="101" y="52"/>
                    </a:lnTo>
                    <a:lnTo>
                      <a:pt x="107" y="52"/>
                    </a:lnTo>
                    <a:lnTo>
                      <a:pt x="114" y="52"/>
                    </a:lnTo>
                    <a:lnTo>
                      <a:pt x="120" y="45"/>
                    </a:lnTo>
                    <a:lnTo>
                      <a:pt x="126" y="45"/>
                    </a:lnTo>
                    <a:lnTo>
                      <a:pt x="133" y="45"/>
                    </a:lnTo>
                    <a:lnTo>
                      <a:pt x="139" y="45"/>
                    </a:lnTo>
                    <a:lnTo>
                      <a:pt x="145" y="45"/>
                    </a:lnTo>
                    <a:lnTo>
                      <a:pt x="152" y="39"/>
                    </a:lnTo>
                    <a:lnTo>
                      <a:pt x="152" y="32"/>
                    </a:lnTo>
                    <a:lnTo>
                      <a:pt x="158" y="26"/>
                    </a:lnTo>
                    <a:lnTo>
                      <a:pt x="158" y="19"/>
                    </a:lnTo>
                    <a:lnTo>
                      <a:pt x="164" y="19"/>
                    </a:lnTo>
                    <a:lnTo>
                      <a:pt x="171" y="13"/>
                    </a:lnTo>
                    <a:lnTo>
                      <a:pt x="177" y="6"/>
                    </a:lnTo>
                    <a:lnTo>
                      <a:pt x="171" y="6"/>
                    </a:lnTo>
                    <a:lnTo>
                      <a:pt x="158" y="13"/>
                    </a:lnTo>
                    <a:lnTo>
                      <a:pt x="145" y="19"/>
                    </a:lnTo>
                    <a:lnTo>
                      <a:pt x="107" y="13"/>
                    </a:lnTo>
                    <a:lnTo>
                      <a:pt x="76" y="19"/>
                    </a:lnTo>
                    <a:lnTo>
                      <a:pt x="44" y="6"/>
                    </a:lnTo>
                    <a:lnTo>
                      <a:pt x="6" y="0"/>
                    </a:lnTo>
                    <a:lnTo>
                      <a:pt x="0" y="6"/>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3" name="Freeform 104">
                <a:extLst>
                  <a:ext uri="{FF2B5EF4-FFF2-40B4-BE49-F238E27FC236}">
                    <a16:creationId xmlns:a16="http://schemas.microsoft.com/office/drawing/2014/main" id="{54393C50-BDA6-C0BC-3F7A-D9A982C66801}"/>
                  </a:ext>
                </a:extLst>
              </p:cNvPr>
              <p:cNvSpPr>
                <a:spLocks/>
              </p:cNvSpPr>
              <p:nvPr/>
            </p:nvSpPr>
            <p:spPr bwMode="auto">
              <a:xfrm>
                <a:off x="2781" y="3243"/>
                <a:ext cx="41" cy="167"/>
              </a:xfrm>
              <a:custGeom>
                <a:avLst/>
                <a:gdLst>
                  <a:gd name="T0" fmla="*/ 0 w 178"/>
                  <a:gd name="T1" fmla="*/ 6 h 72"/>
                  <a:gd name="T2" fmla="*/ 6 w 178"/>
                  <a:gd name="T3" fmla="*/ 13 h 72"/>
                  <a:gd name="T4" fmla="*/ 19 w 178"/>
                  <a:gd name="T5" fmla="*/ 19 h 72"/>
                  <a:gd name="T6" fmla="*/ 38 w 178"/>
                  <a:gd name="T7" fmla="*/ 32 h 72"/>
                  <a:gd name="T8" fmla="*/ 57 w 178"/>
                  <a:gd name="T9" fmla="*/ 45 h 72"/>
                  <a:gd name="T10" fmla="*/ 95 w 178"/>
                  <a:gd name="T11" fmla="*/ 52 h 72"/>
                  <a:gd name="T12" fmla="*/ 107 w 178"/>
                  <a:gd name="T13" fmla="*/ 71 h 72"/>
                  <a:gd name="T14" fmla="*/ 101 w 178"/>
                  <a:gd name="T15" fmla="*/ 58 h 72"/>
                  <a:gd name="T16" fmla="*/ 101 w 178"/>
                  <a:gd name="T17" fmla="*/ 52 h 72"/>
                  <a:gd name="T18" fmla="*/ 107 w 178"/>
                  <a:gd name="T19" fmla="*/ 52 h 72"/>
                  <a:gd name="T20" fmla="*/ 114 w 178"/>
                  <a:gd name="T21" fmla="*/ 52 h 72"/>
                  <a:gd name="T22" fmla="*/ 120 w 178"/>
                  <a:gd name="T23" fmla="*/ 45 h 72"/>
                  <a:gd name="T24" fmla="*/ 126 w 178"/>
                  <a:gd name="T25" fmla="*/ 45 h 72"/>
                  <a:gd name="T26" fmla="*/ 133 w 178"/>
                  <a:gd name="T27" fmla="*/ 45 h 72"/>
                  <a:gd name="T28" fmla="*/ 139 w 178"/>
                  <a:gd name="T29" fmla="*/ 45 h 72"/>
                  <a:gd name="T30" fmla="*/ 145 w 178"/>
                  <a:gd name="T31" fmla="*/ 45 h 72"/>
                  <a:gd name="T32" fmla="*/ 152 w 178"/>
                  <a:gd name="T33" fmla="*/ 39 h 72"/>
                  <a:gd name="T34" fmla="*/ 152 w 178"/>
                  <a:gd name="T35" fmla="*/ 32 h 72"/>
                  <a:gd name="T36" fmla="*/ 158 w 178"/>
                  <a:gd name="T37" fmla="*/ 26 h 72"/>
                  <a:gd name="T38" fmla="*/ 158 w 178"/>
                  <a:gd name="T39" fmla="*/ 19 h 72"/>
                  <a:gd name="T40" fmla="*/ 164 w 178"/>
                  <a:gd name="T41" fmla="*/ 19 h 72"/>
                  <a:gd name="T42" fmla="*/ 171 w 178"/>
                  <a:gd name="T43" fmla="*/ 13 h 72"/>
                  <a:gd name="T44" fmla="*/ 177 w 178"/>
                  <a:gd name="T45" fmla="*/ 6 h 72"/>
                  <a:gd name="T46" fmla="*/ 171 w 178"/>
                  <a:gd name="T47" fmla="*/ 6 h 72"/>
                  <a:gd name="T48" fmla="*/ 158 w 178"/>
                  <a:gd name="T49" fmla="*/ 13 h 72"/>
                  <a:gd name="T50" fmla="*/ 145 w 178"/>
                  <a:gd name="T51" fmla="*/ 19 h 72"/>
                  <a:gd name="T52" fmla="*/ 107 w 178"/>
                  <a:gd name="T53" fmla="*/ 13 h 72"/>
                  <a:gd name="T54" fmla="*/ 76 w 178"/>
                  <a:gd name="T55" fmla="*/ 19 h 72"/>
                  <a:gd name="T56" fmla="*/ 44 w 178"/>
                  <a:gd name="T57" fmla="*/ 6 h 72"/>
                  <a:gd name="T58" fmla="*/ 6 w 178"/>
                  <a:gd name="T59" fmla="*/ 0 h 72"/>
                  <a:gd name="T60" fmla="*/ 0 w 178"/>
                  <a:gd name="T61" fmla="*/ 6 h 72"/>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178"/>
                  <a:gd name="T94" fmla="*/ 0 h 72"/>
                  <a:gd name="T95" fmla="*/ 178 w 178"/>
                  <a:gd name="T96" fmla="*/ 72 h 72"/>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178" h="72">
                    <a:moveTo>
                      <a:pt x="0" y="6"/>
                    </a:moveTo>
                    <a:lnTo>
                      <a:pt x="6" y="13"/>
                    </a:lnTo>
                    <a:lnTo>
                      <a:pt x="19" y="19"/>
                    </a:lnTo>
                    <a:lnTo>
                      <a:pt x="38" y="32"/>
                    </a:lnTo>
                    <a:lnTo>
                      <a:pt x="57" y="45"/>
                    </a:lnTo>
                    <a:lnTo>
                      <a:pt x="95" y="52"/>
                    </a:lnTo>
                    <a:lnTo>
                      <a:pt x="107" y="71"/>
                    </a:lnTo>
                    <a:lnTo>
                      <a:pt x="101" y="58"/>
                    </a:lnTo>
                    <a:lnTo>
                      <a:pt x="101" y="52"/>
                    </a:lnTo>
                    <a:lnTo>
                      <a:pt x="107" y="52"/>
                    </a:lnTo>
                    <a:lnTo>
                      <a:pt x="114" y="52"/>
                    </a:lnTo>
                    <a:lnTo>
                      <a:pt x="120" y="45"/>
                    </a:lnTo>
                    <a:lnTo>
                      <a:pt x="126" y="45"/>
                    </a:lnTo>
                    <a:lnTo>
                      <a:pt x="133" y="45"/>
                    </a:lnTo>
                    <a:lnTo>
                      <a:pt x="139" y="45"/>
                    </a:lnTo>
                    <a:lnTo>
                      <a:pt x="145" y="45"/>
                    </a:lnTo>
                    <a:lnTo>
                      <a:pt x="152" y="39"/>
                    </a:lnTo>
                    <a:lnTo>
                      <a:pt x="152" y="32"/>
                    </a:lnTo>
                    <a:lnTo>
                      <a:pt x="158" y="26"/>
                    </a:lnTo>
                    <a:lnTo>
                      <a:pt x="158" y="19"/>
                    </a:lnTo>
                    <a:lnTo>
                      <a:pt x="164" y="19"/>
                    </a:lnTo>
                    <a:lnTo>
                      <a:pt x="171" y="13"/>
                    </a:lnTo>
                    <a:lnTo>
                      <a:pt x="177" y="6"/>
                    </a:lnTo>
                    <a:lnTo>
                      <a:pt x="171" y="6"/>
                    </a:lnTo>
                    <a:lnTo>
                      <a:pt x="158" y="13"/>
                    </a:lnTo>
                    <a:lnTo>
                      <a:pt x="145" y="19"/>
                    </a:lnTo>
                    <a:lnTo>
                      <a:pt x="107" y="13"/>
                    </a:lnTo>
                    <a:lnTo>
                      <a:pt x="76" y="19"/>
                    </a:lnTo>
                    <a:lnTo>
                      <a:pt x="44" y="6"/>
                    </a:lnTo>
                    <a:lnTo>
                      <a:pt x="6" y="0"/>
                    </a:lnTo>
                    <a:lnTo>
                      <a:pt x="0" y="6"/>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4" name="Freeform 105">
                <a:extLst>
                  <a:ext uri="{FF2B5EF4-FFF2-40B4-BE49-F238E27FC236}">
                    <a16:creationId xmlns:a16="http://schemas.microsoft.com/office/drawing/2014/main" id="{8A938F3A-D125-19FD-6B8B-B9169DBD4FDA}"/>
                  </a:ext>
                </a:extLst>
              </p:cNvPr>
              <p:cNvSpPr>
                <a:spLocks/>
              </p:cNvSpPr>
              <p:nvPr/>
            </p:nvSpPr>
            <p:spPr bwMode="auto">
              <a:xfrm>
                <a:off x="2831" y="3546"/>
                <a:ext cx="41" cy="167"/>
              </a:xfrm>
              <a:custGeom>
                <a:avLst/>
                <a:gdLst>
                  <a:gd name="T0" fmla="*/ 0 w 46"/>
                  <a:gd name="T1" fmla="*/ 0 h 170"/>
                  <a:gd name="T2" fmla="*/ 19 w 46"/>
                  <a:gd name="T3" fmla="*/ 169 h 170"/>
                  <a:gd name="T4" fmla="*/ 19 w 46"/>
                  <a:gd name="T5" fmla="*/ 169 h 170"/>
                  <a:gd name="T6" fmla="*/ 45 w 46"/>
                  <a:gd name="T7" fmla="*/ 45 h 170"/>
                  <a:gd name="T8" fmla="*/ 32 w 46"/>
                  <a:gd name="T9" fmla="*/ 32 h 170"/>
                  <a:gd name="T10" fmla="*/ 19 w 46"/>
                  <a:gd name="T11" fmla="*/ 65 h 170"/>
                  <a:gd name="T12" fmla="*/ 0 w 46"/>
                  <a:gd name="T13" fmla="*/ 0 h 170"/>
                  <a:gd name="T14" fmla="*/ 0 w 46"/>
                  <a:gd name="T15" fmla="*/ 0 h 170"/>
                  <a:gd name="T16" fmla="*/ 0 60000 65536"/>
                  <a:gd name="T17" fmla="*/ 0 60000 65536"/>
                  <a:gd name="T18" fmla="*/ 0 60000 65536"/>
                  <a:gd name="T19" fmla="*/ 0 60000 65536"/>
                  <a:gd name="T20" fmla="*/ 0 60000 65536"/>
                  <a:gd name="T21" fmla="*/ 0 60000 65536"/>
                  <a:gd name="T22" fmla="*/ 0 60000 65536"/>
                  <a:gd name="T23" fmla="*/ 0 60000 65536"/>
                  <a:gd name="T24" fmla="*/ 0 w 46"/>
                  <a:gd name="T25" fmla="*/ 0 h 170"/>
                  <a:gd name="T26" fmla="*/ 46 w 46"/>
                  <a:gd name="T27" fmla="*/ 170 h 17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46" h="170">
                    <a:moveTo>
                      <a:pt x="0" y="0"/>
                    </a:moveTo>
                    <a:lnTo>
                      <a:pt x="19" y="169"/>
                    </a:lnTo>
                    <a:lnTo>
                      <a:pt x="45" y="45"/>
                    </a:lnTo>
                    <a:lnTo>
                      <a:pt x="32" y="32"/>
                    </a:lnTo>
                    <a:lnTo>
                      <a:pt x="19" y="65"/>
                    </a:lnTo>
                    <a:lnTo>
                      <a:pt x="0"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55" name="Freeform 106">
                <a:extLst>
                  <a:ext uri="{FF2B5EF4-FFF2-40B4-BE49-F238E27FC236}">
                    <a16:creationId xmlns:a16="http://schemas.microsoft.com/office/drawing/2014/main" id="{82EDB209-A708-CE4B-F946-24724C31EC57}"/>
                  </a:ext>
                </a:extLst>
              </p:cNvPr>
              <p:cNvSpPr>
                <a:spLocks/>
              </p:cNvSpPr>
              <p:nvPr/>
            </p:nvSpPr>
            <p:spPr bwMode="auto">
              <a:xfrm>
                <a:off x="3110" y="3324"/>
                <a:ext cx="41" cy="167"/>
              </a:xfrm>
              <a:custGeom>
                <a:avLst/>
                <a:gdLst>
                  <a:gd name="T0" fmla="*/ 120 w 133"/>
                  <a:gd name="T1" fmla="*/ 33 h 171"/>
                  <a:gd name="T2" fmla="*/ 107 w 133"/>
                  <a:gd name="T3" fmla="*/ 33 h 171"/>
                  <a:gd name="T4" fmla="*/ 82 w 133"/>
                  <a:gd name="T5" fmla="*/ 20 h 171"/>
                  <a:gd name="T6" fmla="*/ 50 w 133"/>
                  <a:gd name="T7" fmla="*/ 13 h 171"/>
                  <a:gd name="T8" fmla="*/ 31 w 133"/>
                  <a:gd name="T9" fmla="*/ 0 h 171"/>
                  <a:gd name="T10" fmla="*/ 50 w 133"/>
                  <a:gd name="T11" fmla="*/ 13 h 171"/>
                  <a:gd name="T12" fmla="*/ 76 w 133"/>
                  <a:gd name="T13" fmla="*/ 26 h 171"/>
                  <a:gd name="T14" fmla="*/ 101 w 133"/>
                  <a:gd name="T15" fmla="*/ 39 h 171"/>
                  <a:gd name="T16" fmla="*/ 126 w 133"/>
                  <a:gd name="T17" fmla="*/ 39 h 171"/>
                  <a:gd name="T18" fmla="*/ 126 w 133"/>
                  <a:gd name="T19" fmla="*/ 59 h 171"/>
                  <a:gd name="T20" fmla="*/ 120 w 133"/>
                  <a:gd name="T21" fmla="*/ 65 h 171"/>
                  <a:gd name="T22" fmla="*/ 101 w 133"/>
                  <a:gd name="T23" fmla="*/ 78 h 171"/>
                  <a:gd name="T24" fmla="*/ 82 w 133"/>
                  <a:gd name="T25" fmla="*/ 85 h 171"/>
                  <a:gd name="T26" fmla="*/ 38 w 133"/>
                  <a:gd name="T27" fmla="*/ 59 h 171"/>
                  <a:gd name="T28" fmla="*/ 25 w 133"/>
                  <a:gd name="T29" fmla="*/ 46 h 171"/>
                  <a:gd name="T30" fmla="*/ 38 w 133"/>
                  <a:gd name="T31" fmla="*/ 59 h 171"/>
                  <a:gd name="T32" fmla="*/ 82 w 133"/>
                  <a:gd name="T33" fmla="*/ 91 h 171"/>
                  <a:gd name="T34" fmla="*/ 82 w 133"/>
                  <a:gd name="T35" fmla="*/ 91 h 171"/>
                  <a:gd name="T36" fmla="*/ 82 w 133"/>
                  <a:gd name="T37" fmla="*/ 98 h 171"/>
                  <a:gd name="T38" fmla="*/ 76 w 133"/>
                  <a:gd name="T39" fmla="*/ 98 h 171"/>
                  <a:gd name="T40" fmla="*/ 57 w 133"/>
                  <a:gd name="T41" fmla="*/ 117 h 171"/>
                  <a:gd name="T42" fmla="*/ 44 w 133"/>
                  <a:gd name="T43" fmla="*/ 143 h 171"/>
                  <a:gd name="T44" fmla="*/ 31 w 133"/>
                  <a:gd name="T45" fmla="*/ 143 h 171"/>
                  <a:gd name="T46" fmla="*/ 25 w 133"/>
                  <a:gd name="T47" fmla="*/ 156 h 171"/>
                  <a:gd name="T48" fmla="*/ 25 w 133"/>
                  <a:gd name="T49" fmla="*/ 156 h 171"/>
                  <a:gd name="T50" fmla="*/ 0 w 133"/>
                  <a:gd name="T51" fmla="*/ 150 h 171"/>
                  <a:gd name="T52" fmla="*/ 0 w 133"/>
                  <a:gd name="T53" fmla="*/ 163 h 171"/>
                  <a:gd name="T54" fmla="*/ 12 w 133"/>
                  <a:gd name="T55" fmla="*/ 170 h 171"/>
                  <a:gd name="T56" fmla="*/ 31 w 133"/>
                  <a:gd name="T57" fmla="*/ 170 h 171"/>
                  <a:gd name="T58" fmla="*/ 76 w 133"/>
                  <a:gd name="T59" fmla="*/ 117 h 171"/>
                  <a:gd name="T60" fmla="*/ 82 w 133"/>
                  <a:gd name="T61" fmla="*/ 117 h 171"/>
                  <a:gd name="T62" fmla="*/ 88 w 133"/>
                  <a:gd name="T63" fmla="*/ 104 h 171"/>
                  <a:gd name="T64" fmla="*/ 95 w 133"/>
                  <a:gd name="T65" fmla="*/ 104 h 171"/>
                  <a:gd name="T66" fmla="*/ 95 w 133"/>
                  <a:gd name="T67" fmla="*/ 98 h 171"/>
                  <a:gd name="T68" fmla="*/ 114 w 133"/>
                  <a:gd name="T69" fmla="*/ 91 h 171"/>
                  <a:gd name="T70" fmla="*/ 126 w 133"/>
                  <a:gd name="T71" fmla="*/ 72 h 171"/>
                  <a:gd name="T72" fmla="*/ 132 w 133"/>
                  <a:gd name="T73" fmla="*/ 59 h 171"/>
                  <a:gd name="T74" fmla="*/ 132 w 133"/>
                  <a:gd name="T75" fmla="*/ 39 h 171"/>
                  <a:gd name="T76" fmla="*/ 120 w 133"/>
                  <a:gd name="T77" fmla="*/ 33 h 171"/>
                  <a:gd name="T78" fmla="*/ 120 w 133"/>
                  <a:gd name="T79" fmla="*/ 33 h 171"/>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w 133"/>
                  <a:gd name="T121" fmla="*/ 0 h 171"/>
                  <a:gd name="T122" fmla="*/ 133 w 133"/>
                  <a:gd name="T123" fmla="*/ 171 h 171"/>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T120" t="T121" r="T122" b="T123"/>
                <a:pathLst>
                  <a:path w="133" h="171">
                    <a:moveTo>
                      <a:pt x="120" y="33"/>
                    </a:moveTo>
                    <a:lnTo>
                      <a:pt x="107" y="33"/>
                    </a:lnTo>
                    <a:lnTo>
                      <a:pt x="82" y="20"/>
                    </a:lnTo>
                    <a:lnTo>
                      <a:pt x="50" y="13"/>
                    </a:lnTo>
                    <a:lnTo>
                      <a:pt x="31" y="0"/>
                    </a:lnTo>
                    <a:lnTo>
                      <a:pt x="50" y="13"/>
                    </a:lnTo>
                    <a:lnTo>
                      <a:pt x="76" y="26"/>
                    </a:lnTo>
                    <a:lnTo>
                      <a:pt x="101" y="39"/>
                    </a:lnTo>
                    <a:lnTo>
                      <a:pt x="126" y="39"/>
                    </a:lnTo>
                    <a:lnTo>
                      <a:pt x="126" y="59"/>
                    </a:lnTo>
                    <a:lnTo>
                      <a:pt x="120" y="65"/>
                    </a:lnTo>
                    <a:lnTo>
                      <a:pt x="101" y="78"/>
                    </a:lnTo>
                    <a:lnTo>
                      <a:pt x="82" y="85"/>
                    </a:lnTo>
                    <a:lnTo>
                      <a:pt x="38" y="59"/>
                    </a:lnTo>
                    <a:lnTo>
                      <a:pt x="25" y="46"/>
                    </a:lnTo>
                    <a:lnTo>
                      <a:pt x="38" y="59"/>
                    </a:lnTo>
                    <a:lnTo>
                      <a:pt x="82" y="91"/>
                    </a:lnTo>
                    <a:lnTo>
                      <a:pt x="82" y="98"/>
                    </a:lnTo>
                    <a:lnTo>
                      <a:pt x="76" y="98"/>
                    </a:lnTo>
                    <a:lnTo>
                      <a:pt x="57" y="117"/>
                    </a:lnTo>
                    <a:lnTo>
                      <a:pt x="44" y="143"/>
                    </a:lnTo>
                    <a:lnTo>
                      <a:pt x="31" y="143"/>
                    </a:lnTo>
                    <a:lnTo>
                      <a:pt x="25" y="156"/>
                    </a:lnTo>
                    <a:lnTo>
                      <a:pt x="0" y="150"/>
                    </a:lnTo>
                    <a:lnTo>
                      <a:pt x="0" y="163"/>
                    </a:lnTo>
                    <a:lnTo>
                      <a:pt x="12" y="170"/>
                    </a:lnTo>
                    <a:lnTo>
                      <a:pt x="31" y="170"/>
                    </a:lnTo>
                    <a:lnTo>
                      <a:pt x="76" y="117"/>
                    </a:lnTo>
                    <a:lnTo>
                      <a:pt x="82" y="117"/>
                    </a:lnTo>
                    <a:lnTo>
                      <a:pt x="88" y="104"/>
                    </a:lnTo>
                    <a:lnTo>
                      <a:pt x="95" y="104"/>
                    </a:lnTo>
                    <a:lnTo>
                      <a:pt x="95" y="98"/>
                    </a:lnTo>
                    <a:lnTo>
                      <a:pt x="114" y="91"/>
                    </a:lnTo>
                    <a:lnTo>
                      <a:pt x="126" y="72"/>
                    </a:lnTo>
                    <a:lnTo>
                      <a:pt x="132" y="59"/>
                    </a:lnTo>
                    <a:lnTo>
                      <a:pt x="132" y="39"/>
                    </a:lnTo>
                    <a:lnTo>
                      <a:pt x="120" y="3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6" name="Freeform 107">
                <a:extLst>
                  <a:ext uri="{FF2B5EF4-FFF2-40B4-BE49-F238E27FC236}">
                    <a16:creationId xmlns:a16="http://schemas.microsoft.com/office/drawing/2014/main" id="{FA709480-6CA9-3142-0485-C85CD812E6D9}"/>
                  </a:ext>
                </a:extLst>
              </p:cNvPr>
              <p:cNvSpPr>
                <a:spLocks/>
              </p:cNvSpPr>
              <p:nvPr/>
            </p:nvSpPr>
            <p:spPr bwMode="auto">
              <a:xfrm>
                <a:off x="2787" y="3213"/>
                <a:ext cx="41" cy="167"/>
              </a:xfrm>
              <a:custGeom>
                <a:avLst/>
                <a:gdLst>
                  <a:gd name="T0" fmla="*/ 165 w 166"/>
                  <a:gd name="T1" fmla="*/ 13 h 27"/>
                  <a:gd name="T2" fmla="*/ 146 w 166"/>
                  <a:gd name="T3" fmla="*/ 7 h 27"/>
                  <a:gd name="T4" fmla="*/ 127 w 166"/>
                  <a:gd name="T5" fmla="*/ 13 h 27"/>
                  <a:gd name="T6" fmla="*/ 70 w 166"/>
                  <a:gd name="T7" fmla="*/ 7 h 27"/>
                  <a:gd name="T8" fmla="*/ 19 w 166"/>
                  <a:gd name="T9" fmla="*/ 0 h 27"/>
                  <a:gd name="T10" fmla="*/ 0 w 166"/>
                  <a:gd name="T11" fmla="*/ 7 h 27"/>
                  <a:gd name="T12" fmla="*/ 38 w 166"/>
                  <a:gd name="T13" fmla="*/ 13 h 27"/>
                  <a:gd name="T14" fmla="*/ 70 w 166"/>
                  <a:gd name="T15" fmla="*/ 26 h 27"/>
                  <a:gd name="T16" fmla="*/ 89 w 166"/>
                  <a:gd name="T17" fmla="*/ 20 h 27"/>
                  <a:gd name="T18" fmla="*/ 114 w 166"/>
                  <a:gd name="T19" fmla="*/ 26 h 27"/>
                  <a:gd name="T20" fmla="*/ 139 w 166"/>
                  <a:gd name="T21" fmla="*/ 26 h 27"/>
                  <a:gd name="T22" fmla="*/ 165 w 166"/>
                  <a:gd name="T23" fmla="*/ 13 h 27"/>
                  <a:gd name="T24" fmla="*/ 165 w 166"/>
                  <a:gd name="T25" fmla="*/ 13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7"/>
                  <a:gd name="T41" fmla="*/ 166 w 166"/>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7">
                    <a:moveTo>
                      <a:pt x="165" y="13"/>
                    </a:moveTo>
                    <a:lnTo>
                      <a:pt x="146" y="7"/>
                    </a:lnTo>
                    <a:lnTo>
                      <a:pt x="127" y="13"/>
                    </a:lnTo>
                    <a:lnTo>
                      <a:pt x="70" y="7"/>
                    </a:lnTo>
                    <a:lnTo>
                      <a:pt x="19" y="0"/>
                    </a:lnTo>
                    <a:lnTo>
                      <a:pt x="0" y="7"/>
                    </a:lnTo>
                    <a:lnTo>
                      <a:pt x="38" y="13"/>
                    </a:lnTo>
                    <a:lnTo>
                      <a:pt x="70" y="26"/>
                    </a:lnTo>
                    <a:lnTo>
                      <a:pt x="89" y="20"/>
                    </a:lnTo>
                    <a:lnTo>
                      <a:pt x="114" y="26"/>
                    </a:lnTo>
                    <a:lnTo>
                      <a:pt x="139" y="26"/>
                    </a:lnTo>
                    <a:lnTo>
                      <a:pt x="165" y="1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7" name="Freeform 108">
                <a:extLst>
                  <a:ext uri="{FF2B5EF4-FFF2-40B4-BE49-F238E27FC236}">
                    <a16:creationId xmlns:a16="http://schemas.microsoft.com/office/drawing/2014/main" id="{08DAF99F-2F53-04D8-951F-73047838A279}"/>
                  </a:ext>
                </a:extLst>
              </p:cNvPr>
              <p:cNvSpPr>
                <a:spLocks/>
              </p:cNvSpPr>
              <p:nvPr/>
            </p:nvSpPr>
            <p:spPr bwMode="auto">
              <a:xfrm>
                <a:off x="3110" y="3357"/>
                <a:ext cx="41" cy="167"/>
              </a:xfrm>
              <a:custGeom>
                <a:avLst/>
                <a:gdLst>
                  <a:gd name="T0" fmla="*/ 132 w 152"/>
                  <a:gd name="T1" fmla="*/ 0 h 158"/>
                  <a:gd name="T2" fmla="*/ 132 w 152"/>
                  <a:gd name="T3" fmla="*/ 20 h 158"/>
                  <a:gd name="T4" fmla="*/ 126 w 152"/>
                  <a:gd name="T5" fmla="*/ 33 h 158"/>
                  <a:gd name="T6" fmla="*/ 114 w 152"/>
                  <a:gd name="T7" fmla="*/ 52 h 158"/>
                  <a:gd name="T8" fmla="*/ 95 w 152"/>
                  <a:gd name="T9" fmla="*/ 59 h 158"/>
                  <a:gd name="T10" fmla="*/ 95 w 152"/>
                  <a:gd name="T11" fmla="*/ 65 h 158"/>
                  <a:gd name="T12" fmla="*/ 88 w 152"/>
                  <a:gd name="T13" fmla="*/ 65 h 158"/>
                  <a:gd name="T14" fmla="*/ 82 w 152"/>
                  <a:gd name="T15" fmla="*/ 78 h 158"/>
                  <a:gd name="T16" fmla="*/ 76 w 152"/>
                  <a:gd name="T17" fmla="*/ 78 h 158"/>
                  <a:gd name="T18" fmla="*/ 31 w 152"/>
                  <a:gd name="T19" fmla="*/ 131 h 158"/>
                  <a:gd name="T20" fmla="*/ 12 w 152"/>
                  <a:gd name="T21" fmla="*/ 131 h 158"/>
                  <a:gd name="T22" fmla="*/ 0 w 152"/>
                  <a:gd name="T23" fmla="*/ 124 h 158"/>
                  <a:gd name="T24" fmla="*/ 0 w 152"/>
                  <a:gd name="T25" fmla="*/ 144 h 158"/>
                  <a:gd name="T26" fmla="*/ 0 w 152"/>
                  <a:gd name="T27" fmla="*/ 157 h 158"/>
                  <a:gd name="T28" fmla="*/ 38 w 152"/>
                  <a:gd name="T29" fmla="*/ 157 h 158"/>
                  <a:gd name="T30" fmla="*/ 50 w 152"/>
                  <a:gd name="T31" fmla="*/ 131 h 158"/>
                  <a:gd name="T32" fmla="*/ 69 w 152"/>
                  <a:gd name="T33" fmla="*/ 111 h 158"/>
                  <a:gd name="T34" fmla="*/ 107 w 152"/>
                  <a:gd name="T35" fmla="*/ 78 h 158"/>
                  <a:gd name="T36" fmla="*/ 120 w 152"/>
                  <a:gd name="T37" fmla="*/ 59 h 158"/>
                  <a:gd name="T38" fmla="*/ 132 w 152"/>
                  <a:gd name="T39" fmla="*/ 46 h 158"/>
                  <a:gd name="T40" fmla="*/ 151 w 152"/>
                  <a:gd name="T41" fmla="*/ 33 h 158"/>
                  <a:gd name="T42" fmla="*/ 151 w 152"/>
                  <a:gd name="T43" fmla="*/ 26 h 158"/>
                  <a:gd name="T44" fmla="*/ 151 w 152"/>
                  <a:gd name="T45" fmla="*/ 13 h 158"/>
                  <a:gd name="T46" fmla="*/ 145 w 152"/>
                  <a:gd name="T47" fmla="*/ 0 h 158"/>
                  <a:gd name="T48" fmla="*/ 132 w 152"/>
                  <a:gd name="T49" fmla="*/ 0 h 158"/>
                  <a:gd name="T50" fmla="*/ 132 w 152"/>
                  <a:gd name="T51" fmla="*/ 0 h 158"/>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w 152"/>
                  <a:gd name="T79" fmla="*/ 0 h 158"/>
                  <a:gd name="T80" fmla="*/ 152 w 152"/>
                  <a:gd name="T81" fmla="*/ 158 h 158"/>
                </a:gdLst>
                <a:ahLst/>
                <a:cxnLst>
                  <a:cxn ang="T52">
                    <a:pos x="T0" y="T1"/>
                  </a:cxn>
                  <a:cxn ang="T53">
                    <a:pos x="T2" y="T3"/>
                  </a:cxn>
                  <a:cxn ang="T54">
                    <a:pos x="T4" y="T5"/>
                  </a:cxn>
                  <a:cxn ang="T55">
                    <a:pos x="T6" y="T7"/>
                  </a:cxn>
                  <a:cxn ang="T56">
                    <a:pos x="T8" y="T9"/>
                  </a:cxn>
                  <a:cxn ang="T57">
                    <a:pos x="T10" y="T11"/>
                  </a:cxn>
                  <a:cxn ang="T58">
                    <a:pos x="T12" y="T13"/>
                  </a:cxn>
                  <a:cxn ang="T59">
                    <a:pos x="T14" y="T15"/>
                  </a:cxn>
                  <a:cxn ang="T60">
                    <a:pos x="T16" y="T17"/>
                  </a:cxn>
                  <a:cxn ang="T61">
                    <a:pos x="T18" y="T19"/>
                  </a:cxn>
                  <a:cxn ang="T62">
                    <a:pos x="T20" y="T21"/>
                  </a:cxn>
                  <a:cxn ang="T63">
                    <a:pos x="T22" y="T23"/>
                  </a:cxn>
                  <a:cxn ang="T64">
                    <a:pos x="T24" y="T25"/>
                  </a:cxn>
                  <a:cxn ang="T65">
                    <a:pos x="T26" y="T27"/>
                  </a:cxn>
                  <a:cxn ang="T66">
                    <a:pos x="T28" y="T29"/>
                  </a:cxn>
                  <a:cxn ang="T67">
                    <a:pos x="T30" y="T31"/>
                  </a:cxn>
                  <a:cxn ang="T68">
                    <a:pos x="T32" y="T33"/>
                  </a:cxn>
                  <a:cxn ang="T69">
                    <a:pos x="T34" y="T35"/>
                  </a:cxn>
                  <a:cxn ang="T70">
                    <a:pos x="T36" y="T37"/>
                  </a:cxn>
                  <a:cxn ang="T71">
                    <a:pos x="T38" y="T39"/>
                  </a:cxn>
                  <a:cxn ang="T72">
                    <a:pos x="T40" y="T41"/>
                  </a:cxn>
                  <a:cxn ang="T73">
                    <a:pos x="T42" y="T43"/>
                  </a:cxn>
                  <a:cxn ang="T74">
                    <a:pos x="T44" y="T45"/>
                  </a:cxn>
                  <a:cxn ang="T75">
                    <a:pos x="T46" y="T47"/>
                  </a:cxn>
                  <a:cxn ang="T76">
                    <a:pos x="T48" y="T49"/>
                  </a:cxn>
                  <a:cxn ang="T77">
                    <a:pos x="T50" y="T51"/>
                  </a:cxn>
                </a:cxnLst>
                <a:rect l="T78" t="T79" r="T80" b="T81"/>
                <a:pathLst>
                  <a:path w="152" h="158">
                    <a:moveTo>
                      <a:pt x="132" y="0"/>
                    </a:moveTo>
                    <a:lnTo>
                      <a:pt x="132" y="20"/>
                    </a:lnTo>
                    <a:lnTo>
                      <a:pt x="126" y="33"/>
                    </a:lnTo>
                    <a:lnTo>
                      <a:pt x="114" y="52"/>
                    </a:lnTo>
                    <a:lnTo>
                      <a:pt x="95" y="59"/>
                    </a:lnTo>
                    <a:lnTo>
                      <a:pt x="95" y="65"/>
                    </a:lnTo>
                    <a:lnTo>
                      <a:pt x="88" y="65"/>
                    </a:lnTo>
                    <a:lnTo>
                      <a:pt x="82" y="78"/>
                    </a:lnTo>
                    <a:lnTo>
                      <a:pt x="76" y="78"/>
                    </a:lnTo>
                    <a:lnTo>
                      <a:pt x="31" y="131"/>
                    </a:lnTo>
                    <a:lnTo>
                      <a:pt x="12" y="131"/>
                    </a:lnTo>
                    <a:lnTo>
                      <a:pt x="0" y="124"/>
                    </a:lnTo>
                    <a:lnTo>
                      <a:pt x="0" y="144"/>
                    </a:lnTo>
                    <a:lnTo>
                      <a:pt x="0" y="157"/>
                    </a:lnTo>
                    <a:lnTo>
                      <a:pt x="38" y="157"/>
                    </a:lnTo>
                    <a:lnTo>
                      <a:pt x="50" y="131"/>
                    </a:lnTo>
                    <a:lnTo>
                      <a:pt x="69" y="111"/>
                    </a:lnTo>
                    <a:lnTo>
                      <a:pt x="107" y="78"/>
                    </a:lnTo>
                    <a:lnTo>
                      <a:pt x="120" y="59"/>
                    </a:lnTo>
                    <a:lnTo>
                      <a:pt x="132" y="46"/>
                    </a:lnTo>
                    <a:lnTo>
                      <a:pt x="151" y="33"/>
                    </a:lnTo>
                    <a:lnTo>
                      <a:pt x="151" y="26"/>
                    </a:lnTo>
                    <a:lnTo>
                      <a:pt x="151" y="13"/>
                    </a:lnTo>
                    <a:lnTo>
                      <a:pt x="145" y="0"/>
                    </a:lnTo>
                    <a:lnTo>
                      <a:pt x="132" y="0"/>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58" name="Freeform 109">
                <a:extLst>
                  <a:ext uri="{FF2B5EF4-FFF2-40B4-BE49-F238E27FC236}">
                    <a16:creationId xmlns:a16="http://schemas.microsoft.com/office/drawing/2014/main" id="{B09A7B7F-38E8-6074-44AC-5160A4E69139}"/>
                  </a:ext>
                </a:extLst>
              </p:cNvPr>
              <p:cNvSpPr>
                <a:spLocks/>
              </p:cNvSpPr>
              <p:nvPr/>
            </p:nvSpPr>
            <p:spPr bwMode="auto">
              <a:xfrm>
                <a:off x="2812" y="3139"/>
                <a:ext cx="41" cy="167"/>
              </a:xfrm>
              <a:custGeom>
                <a:avLst/>
                <a:gdLst>
                  <a:gd name="T0" fmla="*/ 89 w 141"/>
                  <a:gd name="T1" fmla="*/ 6 h 112"/>
                  <a:gd name="T2" fmla="*/ 83 w 141"/>
                  <a:gd name="T3" fmla="*/ 0 h 112"/>
                  <a:gd name="T4" fmla="*/ 95 w 141"/>
                  <a:gd name="T5" fmla="*/ 13 h 112"/>
                  <a:gd name="T6" fmla="*/ 95 w 141"/>
                  <a:gd name="T7" fmla="*/ 13 h 112"/>
                  <a:gd name="T8" fmla="*/ 114 w 141"/>
                  <a:gd name="T9" fmla="*/ 32 h 112"/>
                  <a:gd name="T10" fmla="*/ 121 w 141"/>
                  <a:gd name="T11" fmla="*/ 52 h 112"/>
                  <a:gd name="T12" fmla="*/ 108 w 141"/>
                  <a:gd name="T13" fmla="*/ 78 h 112"/>
                  <a:gd name="T14" fmla="*/ 95 w 141"/>
                  <a:gd name="T15" fmla="*/ 91 h 112"/>
                  <a:gd name="T16" fmla="*/ 57 w 141"/>
                  <a:gd name="T17" fmla="*/ 91 h 112"/>
                  <a:gd name="T18" fmla="*/ 26 w 141"/>
                  <a:gd name="T19" fmla="*/ 65 h 112"/>
                  <a:gd name="T20" fmla="*/ 26 w 141"/>
                  <a:gd name="T21" fmla="*/ 52 h 112"/>
                  <a:gd name="T22" fmla="*/ 26 w 141"/>
                  <a:gd name="T23" fmla="*/ 39 h 112"/>
                  <a:gd name="T24" fmla="*/ 26 w 141"/>
                  <a:gd name="T25" fmla="*/ 45 h 112"/>
                  <a:gd name="T26" fmla="*/ 19 w 141"/>
                  <a:gd name="T27" fmla="*/ 59 h 112"/>
                  <a:gd name="T28" fmla="*/ 19 w 141"/>
                  <a:gd name="T29" fmla="*/ 65 h 112"/>
                  <a:gd name="T30" fmla="*/ 13 w 141"/>
                  <a:gd name="T31" fmla="*/ 59 h 112"/>
                  <a:gd name="T32" fmla="*/ 7 w 141"/>
                  <a:gd name="T33" fmla="*/ 39 h 112"/>
                  <a:gd name="T34" fmla="*/ 13 w 141"/>
                  <a:gd name="T35" fmla="*/ 26 h 112"/>
                  <a:gd name="T36" fmla="*/ 0 w 141"/>
                  <a:gd name="T37" fmla="*/ 32 h 112"/>
                  <a:gd name="T38" fmla="*/ 0 w 141"/>
                  <a:gd name="T39" fmla="*/ 45 h 112"/>
                  <a:gd name="T40" fmla="*/ 7 w 141"/>
                  <a:gd name="T41" fmla="*/ 59 h 112"/>
                  <a:gd name="T42" fmla="*/ 26 w 141"/>
                  <a:gd name="T43" fmla="*/ 72 h 112"/>
                  <a:gd name="T44" fmla="*/ 26 w 141"/>
                  <a:gd name="T45" fmla="*/ 78 h 112"/>
                  <a:gd name="T46" fmla="*/ 32 w 141"/>
                  <a:gd name="T47" fmla="*/ 91 h 112"/>
                  <a:gd name="T48" fmla="*/ 51 w 141"/>
                  <a:gd name="T49" fmla="*/ 104 h 112"/>
                  <a:gd name="T50" fmla="*/ 76 w 141"/>
                  <a:gd name="T51" fmla="*/ 111 h 112"/>
                  <a:gd name="T52" fmla="*/ 102 w 141"/>
                  <a:gd name="T53" fmla="*/ 104 h 112"/>
                  <a:gd name="T54" fmla="*/ 108 w 141"/>
                  <a:gd name="T55" fmla="*/ 98 h 112"/>
                  <a:gd name="T56" fmla="*/ 114 w 141"/>
                  <a:gd name="T57" fmla="*/ 98 h 112"/>
                  <a:gd name="T58" fmla="*/ 121 w 141"/>
                  <a:gd name="T59" fmla="*/ 91 h 112"/>
                  <a:gd name="T60" fmla="*/ 121 w 141"/>
                  <a:gd name="T61" fmla="*/ 78 h 112"/>
                  <a:gd name="T62" fmla="*/ 133 w 141"/>
                  <a:gd name="T63" fmla="*/ 72 h 112"/>
                  <a:gd name="T64" fmla="*/ 140 w 141"/>
                  <a:gd name="T65" fmla="*/ 65 h 112"/>
                  <a:gd name="T66" fmla="*/ 140 w 141"/>
                  <a:gd name="T67" fmla="*/ 52 h 112"/>
                  <a:gd name="T68" fmla="*/ 140 w 141"/>
                  <a:gd name="T69" fmla="*/ 39 h 112"/>
                  <a:gd name="T70" fmla="*/ 133 w 141"/>
                  <a:gd name="T71" fmla="*/ 19 h 112"/>
                  <a:gd name="T72" fmla="*/ 133 w 141"/>
                  <a:gd name="T73" fmla="*/ 39 h 112"/>
                  <a:gd name="T74" fmla="*/ 133 w 141"/>
                  <a:gd name="T75" fmla="*/ 59 h 112"/>
                  <a:gd name="T76" fmla="*/ 127 w 141"/>
                  <a:gd name="T77" fmla="*/ 65 h 112"/>
                  <a:gd name="T78" fmla="*/ 121 w 141"/>
                  <a:gd name="T79" fmla="*/ 32 h 112"/>
                  <a:gd name="T80" fmla="*/ 108 w 141"/>
                  <a:gd name="T81" fmla="*/ 13 h 112"/>
                  <a:gd name="T82" fmla="*/ 89 w 141"/>
                  <a:gd name="T83" fmla="*/ 6 h 112"/>
                  <a:gd name="T84" fmla="*/ 89 w 141"/>
                  <a:gd name="T85" fmla="*/ 6 h 112"/>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w 141"/>
                  <a:gd name="T130" fmla="*/ 0 h 112"/>
                  <a:gd name="T131" fmla="*/ 141 w 141"/>
                  <a:gd name="T132" fmla="*/ 112 h 112"/>
                </a:gdLst>
                <a:ahLst/>
                <a:cxnLst>
                  <a:cxn ang="T86">
                    <a:pos x="T0" y="T1"/>
                  </a:cxn>
                  <a:cxn ang="T87">
                    <a:pos x="T2" y="T3"/>
                  </a:cxn>
                  <a:cxn ang="T88">
                    <a:pos x="T4" y="T5"/>
                  </a:cxn>
                  <a:cxn ang="T89">
                    <a:pos x="T6" y="T7"/>
                  </a:cxn>
                  <a:cxn ang="T90">
                    <a:pos x="T8" y="T9"/>
                  </a:cxn>
                  <a:cxn ang="T91">
                    <a:pos x="T10" y="T11"/>
                  </a:cxn>
                  <a:cxn ang="T92">
                    <a:pos x="T12" y="T13"/>
                  </a:cxn>
                  <a:cxn ang="T93">
                    <a:pos x="T14" y="T15"/>
                  </a:cxn>
                  <a:cxn ang="T94">
                    <a:pos x="T16" y="T17"/>
                  </a:cxn>
                  <a:cxn ang="T95">
                    <a:pos x="T18" y="T19"/>
                  </a:cxn>
                  <a:cxn ang="T96">
                    <a:pos x="T20" y="T21"/>
                  </a:cxn>
                  <a:cxn ang="T97">
                    <a:pos x="T22" y="T23"/>
                  </a:cxn>
                  <a:cxn ang="T98">
                    <a:pos x="T24" y="T25"/>
                  </a:cxn>
                  <a:cxn ang="T99">
                    <a:pos x="T26" y="T27"/>
                  </a:cxn>
                  <a:cxn ang="T100">
                    <a:pos x="T28" y="T29"/>
                  </a:cxn>
                  <a:cxn ang="T101">
                    <a:pos x="T30" y="T31"/>
                  </a:cxn>
                  <a:cxn ang="T102">
                    <a:pos x="T32" y="T33"/>
                  </a:cxn>
                  <a:cxn ang="T103">
                    <a:pos x="T34" y="T35"/>
                  </a:cxn>
                  <a:cxn ang="T104">
                    <a:pos x="T36" y="T37"/>
                  </a:cxn>
                  <a:cxn ang="T105">
                    <a:pos x="T38" y="T39"/>
                  </a:cxn>
                  <a:cxn ang="T106">
                    <a:pos x="T40" y="T41"/>
                  </a:cxn>
                  <a:cxn ang="T107">
                    <a:pos x="T42" y="T43"/>
                  </a:cxn>
                  <a:cxn ang="T108">
                    <a:pos x="T44" y="T45"/>
                  </a:cxn>
                  <a:cxn ang="T109">
                    <a:pos x="T46" y="T47"/>
                  </a:cxn>
                  <a:cxn ang="T110">
                    <a:pos x="T48" y="T49"/>
                  </a:cxn>
                  <a:cxn ang="T111">
                    <a:pos x="T50" y="T51"/>
                  </a:cxn>
                  <a:cxn ang="T112">
                    <a:pos x="T52" y="T53"/>
                  </a:cxn>
                  <a:cxn ang="T113">
                    <a:pos x="T54" y="T55"/>
                  </a:cxn>
                  <a:cxn ang="T114">
                    <a:pos x="T56" y="T57"/>
                  </a:cxn>
                  <a:cxn ang="T115">
                    <a:pos x="T58" y="T59"/>
                  </a:cxn>
                  <a:cxn ang="T116">
                    <a:pos x="T60" y="T61"/>
                  </a:cxn>
                  <a:cxn ang="T117">
                    <a:pos x="T62" y="T63"/>
                  </a:cxn>
                  <a:cxn ang="T118">
                    <a:pos x="T64" y="T65"/>
                  </a:cxn>
                  <a:cxn ang="T119">
                    <a:pos x="T66" y="T67"/>
                  </a:cxn>
                  <a:cxn ang="T120">
                    <a:pos x="T68" y="T69"/>
                  </a:cxn>
                  <a:cxn ang="T121">
                    <a:pos x="T70" y="T71"/>
                  </a:cxn>
                  <a:cxn ang="T122">
                    <a:pos x="T72" y="T73"/>
                  </a:cxn>
                  <a:cxn ang="T123">
                    <a:pos x="T74" y="T75"/>
                  </a:cxn>
                  <a:cxn ang="T124">
                    <a:pos x="T76" y="T77"/>
                  </a:cxn>
                  <a:cxn ang="T125">
                    <a:pos x="T78" y="T79"/>
                  </a:cxn>
                  <a:cxn ang="T126">
                    <a:pos x="T80" y="T81"/>
                  </a:cxn>
                  <a:cxn ang="T127">
                    <a:pos x="T82" y="T83"/>
                  </a:cxn>
                  <a:cxn ang="T128">
                    <a:pos x="T84" y="T85"/>
                  </a:cxn>
                </a:cxnLst>
                <a:rect l="T129" t="T130" r="T131" b="T132"/>
                <a:pathLst>
                  <a:path w="141" h="112">
                    <a:moveTo>
                      <a:pt x="89" y="6"/>
                    </a:moveTo>
                    <a:lnTo>
                      <a:pt x="83" y="0"/>
                    </a:lnTo>
                    <a:lnTo>
                      <a:pt x="95" y="13"/>
                    </a:lnTo>
                    <a:lnTo>
                      <a:pt x="114" y="32"/>
                    </a:lnTo>
                    <a:lnTo>
                      <a:pt x="121" y="52"/>
                    </a:lnTo>
                    <a:lnTo>
                      <a:pt x="108" y="78"/>
                    </a:lnTo>
                    <a:lnTo>
                      <a:pt x="95" y="91"/>
                    </a:lnTo>
                    <a:lnTo>
                      <a:pt x="57" y="91"/>
                    </a:lnTo>
                    <a:lnTo>
                      <a:pt x="26" y="65"/>
                    </a:lnTo>
                    <a:lnTo>
                      <a:pt x="26" y="52"/>
                    </a:lnTo>
                    <a:lnTo>
                      <a:pt x="26" y="39"/>
                    </a:lnTo>
                    <a:lnTo>
                      <a:pt x="26" y="45"/>
                    </a:lnTo>
                    <a:lnTo>
                      <a:pt x="19" y="59"/>
                    </a:lnTo>
                    <a:lnTo>
                      <a:pt x="19" y="65"/>
                    </a:lnTo>
                    <a:lnTo>
                      <a:pt x="13" y="59"/>
                    </a:lnTo>
                    <a:lnTo>
                      <a:pt x="7" y="39"/>
                    </a:lnTo>
                    <a:lnTo>
                      <a:pt x="13" y="26"/>
                    </a:lnTo>
                    <a:lnTo>
                      <a:pt x="0" y="32"/>
                    </a:lnTo>
                    <a:lnTo>
                      <a:pt x="0" y="45"/>
                    </a:lnTo>
                    <a:lnTo>
                      <a:pt x="7" y="59"/>
                    </a:lnTo>
                    <a:lnTo>
                      <a:pt x="26" y="72"/>
                    </a:lnTo>
                    <a:lnTo>
                      <a:pt x="26" y="78"/>
                    </a:lnTo>
                    <a:lnTo>
                      <a:pt x="32" y="91"/>
                    </a:lnTo>
                    <a:lnTo>
                      <a:pt x="51" y="104"/>
                    </a:lnTo>
                    <a:lnTo>
                      <a:pt x="76" y="111"/>
                    </a:lnTo>
                    <a:lnTo>
                      <a:pt x="102" y="104"/>
                    </a:lnTo>
                    <a:lnTo>
                      <a:pt x="108" y="98"/>
                    </a:lnTo>
                    <a:lnTo>
                      <a:pt x="114" y="98"/>
                    </a:lnTo>
                    <a:lnTo>
                      <a:pt x="121" y="91"/>
                    </a:lnTo>
                    <a:lnTo>
                      <a:pt x="121" y="78"/>
                    </a:lnTo>
                    <a:lnTo>
                      <a:pt x="133" y="72"/>
                    </a:lnTo>
                    <a:lnTo>
                      <a:pt x="140" y="65"/>
                    </a:lnTo>
                    <a:lnTo>
                      <a:pt x="140" y="52"/>
                    </a:lnTo>
                    <a:lnTo>
                      <a:pt x="140" y="39"/>
                    </a:lnTo>
                    <a:lnTo>
                      <a:pt x="133" y="19"/>
                    </a:lnTo>
                    <a:lnTo>
                      <a:pt x="133" y="39"/>
                    </a:lnTo>
                    <a:lnTo>
                      <a:pt x="133" y="59"/>
                    </a:lnTo>
                    <a:lnTo>
                      <a:pt x="127" y="65"/>
                    </a:lnTo>
                    <a:lnTo>
                      <a:pt x="121" y="32"/>
                    </a:lnTo>
                    <a:lnTo>
                      <a:pt x="108" y="13"/>
                    </a:lnTo>
                    <a:lnTo>
                      <a:pt x="89" y="6"/>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59" name="Freeform 110">
                <a:extLst>
                  <a:ext uri="{FF2B5EF4-FFF2-40B4-BE49-F238E27FC236}">
                    <a16:creationId xmlns:a16="http://schemas.microsoft.com/office/drawing/2014/main" id="{22AA2EDD-2F15-4681-44DA-DF0ECB5A7D9D}"/>
                  </a:ext>
                </a:extLst>
              </p:cNvPr>
              <p:cNvSpPr>
                <a:spLocks/>
              </p:cNvSpPr>
              <p:nvPr/>
            </p:nvSpPr>
            <p:spPr bwMode="auto">
              <a:xfrm>
                <a:off x="2825" y="3477"/>
                <a:ext cx="41" cy="167"/>
              </a:xfrm>
              <a:custGeom>
                <a:avLst/>
                <a:gdLst>
                  <a:gd name="T0" fmla="*/ 32 w 39"/>
                  <a:gd name="T1" fmla="*/ 59 h 99"/>
                  <a:gd name="T2" fmla="*/ 25 w 39"/>
                  <a:gd name="T3" fmla="*/ 78 h 99"/>
                  <a:gd name="T4" fmla="*/ 25 w 39"/>
                  <a:gd name="T5" fmla="*/ 72 h 99"/>
                  <a:gd name="T6" fmla="*/ 6 w 39"/>
                  <a:gd name="T7" fmla="*/ 33 h 99"/>
                  <a:gd name="T8" fmla="*/ 0 w 39"/>
                  <a:gd name="T9" fmla="*/ 0 h 99"/>
                  <a:gd name="T10" fmla="*/ 6 w 39"/>
                  <a:gd name="T11" fmla="*/ 26 h 99"/>
                  <a:gd name="T12" fmla="*/ 6 w 39"/>
                  <a:gd name="T13" fmla="*/ 39 h 99"/>
                  <a:gd name="T14" fmla="*/ 13 w 39"/>
                  <a:gd name="T15" fmla="*/ 59 h 99"/>
                  <a:gd name="T16" fmla="*/ 25 w 39"/>
                  <a:gd name="T17" fmla="*/ 98 h 99"/>
                  <a:gd name="T18" fmla="*/ 38 w 39"/>
                  <a:gd name="T19" fmla="*/ 65 h 99"/>
                  <a:gd name="T20" fmla="*/ 32 w 39"/>
                  <a:gd name="T21" fmla="*/ 59 h 99"/>
                  <a:gd name="T22" fmla="*/ 32 w 39"/>
                  <a:gd name="T23" fmla="*/ 59 h 99"/>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39"/>
                  <a:gd name="T37" fmla="*/ 0 h 99"/>
                  <a:gd name="T38" fmla="*/ 39 w 39"/>
                  <a:gd name="T39" fmla="*/ 99 h 99"/>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39" h="99">
                    <a:moveTo>
                      <a:pt x="32" y="59"/>
                    </a:moveTo>
                    <a:lnTo>
                      <a:pt x="25" y="78"/>
                    </a:lnTo>
                    <a:lnTo>
                      <a:pt x="25" y="72"/>
                    </a:lnTo>
                    <a:lnTo>
                      <a:pt x="6" y="33"/>
                    </a:lnTo>
                    <a:lnTo>
                      <a:pt x="0" y="0"/>
                    </a:lnTo>
                    <a:lnTo>
                      <a:pt x="6" y="26"/>
                    </a:lnTo>
                    <a:lnTo>
                      <a:pt x="6" y="39"/>
                    </a:lnTo>
                    <a:lnTo>
                      <a:pt x="13" y="59"/>
                    </a:lnTo>
                    <a:lnTo>
                      <a:pt x="25" y="98"/>
                    </a:lnTo>
                    <a:lnTo>
                      <a:pt x="38" y="65"/>
                    </a:lnTo>
                    <a:lnTo>
                      <a:pt x="32" y="59"/>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0" name="Freeform 111">
                <a:extLst>
                  <a:ext uri="{FF2B5EF4-FFF2-40B4-BE49-F238E27FC236}">
                    <a16:creationId xmlns:a16="http://schemas.microsoft.com/office/drawing/2014/main" id="{B789FC99-5836-5483-E183-BF3F06DE5DA6}"/>
                  </a:ext>
                </a:extLst>
              </p:cNvPr>
              <p:cNvSpPr>
                <a:spLocks/>
              </p:cNvSpPr>
              <p:nvPr/>
            </p:nvSpPr>
            <p:spPr bwMode="auto">
              <a:xfrm>
                <a:off x="2825" y="3461"/>
                <a:ext cx="41" cy="167"/>
              </a:xfrm>
              <a:custGeom>
                <a:avLst/>
                <a:gdLst>
                  <a:gd name="T0" fmla="*/ 44 w 45"/>
                  <a:gd name="T1" fmla="*/ 39 h 92"/>
                  <a:gd name="T2" fmla="*/ 13 w 45"/>
                  <a:gd name="T3" fmla="*/ 20 h 92"/>
                  <a:gd name="T4" fmla="*/ 6 w 45"/>
                  <a:gd name="T5" fmla="*/ 0 h 92"/>
                  <a:gd name="T6" fmla="*/ 0 w 45"/>
                  <a:gd name="T7" fmla="*/ 13 h 92"/>
                  <a:gd name="T8" fmla="*/ 6 w 45"/>
                  <a:gd name="T9" fmla="*/ 46 h 92"/>
                  <a:gd name="T10" fmla="*/ 25 w 45"/>
                  <a:gd name="T11" fmla="*/ 85 h 92"/>
                  <a:gd name="T12" fmla="*/ 25 w 45"/>
                  <a:gd name="T13" fmla="*/ 91 h 92"/>
                  <a:gd name="T14" fmla="*/ 32 w 45"/>
                  <a:gd name="T15" fmla="*/ 72 h 92"/>
                  <a:gd name="T16" fmla="*/ 44 w 45"/>
                  <a:gd name="T17" fmla="*/ 39 h 92"/>
                  <a:gd name="T18" fmla="*/ 44 w 45"/>
                  <a:gd name="T19" fmla="*/ 39 h 92"/>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92"/>
                  <a:gd name="T32" fmla="*/ 45 w 45"/>
                  <a:gd name="T33" fmla="*/ 92 h 92"/>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92">
                    <a:moveTo>
                      <a:pt x="44" y="39"/>
                    </a:moveTo>
                    <a:lnTo>
                      <a:pt x="13" y="20"/>
                    </a:lnTo>
                    <a:lnTo>
                      <a:pt x="6" y="0"/>
                    </a:lnTo>
                    <a:lnTo>
                      <a:pt x="0" y="13"/>
                    </a:lnTo>
                    <a:lnTo>
                      <a:pt x="6" y="46"/>
                    </a:lnTo>
                    <a:lnTo>
                      <a:pt x="25" y="85"/>
                    </a:lnTo>
                    <a:lnTo>
                      <a:pt x="25" y="91"/>
                    </a:lnTo>
                    <a:lnTo>
                      <a:pt x="32" y="72"/>
                    </a:lnTo>
                    <a:lnTo>
                      <a:pt x="44" y="39"/>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1" name="Freeform 112">
                <a:extLst>
                  <a:ext uri="{FF2B5EF4-FFF2-40B4-BE49-F238E27FC236}">
                    <a16:creationId xmlns:a16="http://schemas.microsoft.com/office/drawing/2014/main" id="{F4C85EE8-174D-5081-5783-198BB7EB66D5}"/>
                  </a:ext>
                </a:extLst>
              </p:cNvPr>
              <p:cNvSpPr>
                <a:spLocks/>
              </p:cNvSpPr>
              <p:nvPr/>
            </p:nvSpPr>
            <p:spPr bwMode="auto">
              <a:xfrm>
                <a:off x="2768" y="3070"/>
                <a:ext cx="41" cy="167"/>
              </a:xfrm>
              <a:custGeom>
                <a:avLst/>
                <a:gdLst>
                  <a:gd name="T0" fmla="*/ 63 w 83"/>
                  <a:gd name="T1" fmla="*/ 0 h 14"/>
                  <a:gd name="T2" fmla="*/ 63 w 83"/>
                  <a:gd name="T3" fmla="*/ 0 h 14"/>
                  <a:gd name="T4" fmla="*/ 63 w 83"/>
                  <a:gd name="T5" fmla="*/ 0 h 14"/>
                  <a:gd name="T6" fmla="*/ 51 w 83"/>
                  <a:gd name="T7" fmla="*/ 0 h 14"/>
                  <a:gd name="T8" fmla="*/ 38 w 83"/>
                  <a:gd name="T9" fmla="*/ 0 h 14"/>
                  <a:gd name="T10" fmla="*/ 25 w 83"/>
                  <a:gd name="T11" fmla="*/ 0 h 14"/>
                  <a:gd name="T12" fmla="*/ 13 w 83"/>
                  <a:gd name="T13" fmla="*/ 0 h 14"/>
                  <a:gd name="T14" fmla="*/ 6 w 83"/>
                  <a:gd name="T15" fmla="*/ 7 h 14"/>
                  <a:gd name="T16" fmla="*/ 0 w 83"/>
                  <a:gd name="T17" fmla="*/ 13 h 14"/>
                  <a:gd name="T18" fmla="*/ 13 w 83"/>
                  <a:gd name="T19" fmla="*/ 7 h 14"/>
                  <a:gd name="T20" fmla="*/ 19 w 83"/>
                  <a:gd name="T21" fmla="*/ 7 h 14"/>
                  <a:gd name="T22" fmla="*/ 38 w 83"/>
                  <a:gd name="T23" fmla="*/ 0 h 14"/>
                  <a:gd name="T24" fmla="*/ 57 w 83"/>
                  <a:gd name="T25" fmla="*/ 0 h 14"/>
                  <a:gd name="T26" fmla="*/ 70 w 83"/>
                  <a:gd name="T27" fmla="*/ 7 h 14"/>
                  <a:gd name="T28" fmla="*/ 82 w 83"/>
                  <a:gd name="T29" fmla="*/ 7 h 14"/>
                  <a:gd name="T30" fmla="*/ 76 w 83"/>
                  <a:gd name="T31" fmla="*/ 0 h 14"/>
                  <a:gd name="T32" fmla="*/ 63 w 83"/>
                  <a:gd name="T33" fmla="*/ 0 h 14"/>
                  <a:gd name="T34" fmla="*/ 63 w 83"/>
                  <a:gd name="T35" fmla="*/ 0 h 14"/>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3"/>
                  <a:gd name="T55" fmla="*/ 0 h 14"/>
                  <a:gd name="T56" fmla="*/ 83 w 83"/>
                  <a:gd name="T57" fmla="*/ 14 h 14"/>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3" h="14">
                    <a:moveTo>
                      <a:pt x="63" y="0"/>
                    </a:moveTo>
                    <a:lnTo>
                      <a:pt x="63" y="0"/>
                    </a:lnTo>
                    <a:lnTo>
                      <a:pt x="51" y="0"/>
                    </a:lnTo>
                    <a:lnTo>
                      <a:pt x="38" y="0"/>
                    </a:lnTo>
                    <a:lnTo>
                      <a:pt x="25" y="0"/>
                    </a:lnTo>
                    <a:lnTo>
                      <a:pt x="13" y="0"/>
                    </a:lnTo>
                    <a:lnTo>
                      <a:pt x="6" y="7"/>
                    </a:lnTo>
                    <a:lnTo>
                      <a:pt x="0" y="13"/>
                    </a:lnTo>
                    <a:lnTo>
                      <a:pt x="13" y="7"/>
                    </a:lnTo>
                    <a:lnTo>
                      <a:pt x="19" y="7"/>
                    </a:lnTo>
                    <a:lnTo>
                      <a:pt x="38" y="0"/>
                    </a:lnTo>
                    <a:lnTo>
                      <a:pt x="57" y="0"/>
                    </a:lnTo>
                    <a:lnTo>
                      <a:pt x="70" y="7"/>
                    </a:lnTo>
                    <a:lnTo>
                      <a:pt x="82" y="7"/>
                    </a:lnTo>
                    <a:lnTo>
                      <a:pt x="76" y="0"/>
                    </a:lnTo>
                    <a:lnTo>
                      <a:pt x="63"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2" name="Freeform 113">
                <a:extLst>
                  <a:ext uri="{FF2B5EF4-FFF2-40B4-BE49-F238E27FC236}">
                    <a16:creationId xmlns:a16="http://schemas.microsoft.com/office/drawing/2014/main" id="{07F2CCA4-DD95-1AEC-7777-BA2E8E3CD10D}"/>
                  </a:ext>
                </a:extLst>
              </p:cNvPr>
              <p:cNvSpPr>
                <a:spLocks/>
              </p:cNvSpPr>
              <p:nvPr/>
            </p:nvSpPr>
            <p:spPr bwMode="auto">
              <a:xfrm>
                <a:off x="2882" y="3464"/>
                <a:ext cx="41" cy="167"/>
              </a:xfrm>
              <a:custGeom>
                <a:avLst/>
                <a:gdLst>
                  <a:gd name="T0" fmla="*/ 25 w 39"/>
                  <a:gd name="T1" fmla="*/ 0 h 85"/>
                  <a:gd name="T2" fmla="*/ 25 w 39"/>
                  <a:gd name="T3" fmla="*/ 6 h 85"/>
                  <a:gd name="T4" fmla="*/ 25 w 39"/>
                  <a:gd name="T5" fmla="*/ 13 h 85"/>
                  <a:gd name="T6" fmla="*/ 13 w 39"/>
                  <a:gd name="T7" fmla="*/ 26 h 85"/>
                  <a:gd name="T8" fmla="*/ 0 w 39"/>
                  <a:gd name="T9" fmla="*/ 32 h 85"/>
                  <a:gd name="T10" fmla="*/ 19 w 39"/>
                  <a:gd name="T11" fmla="*/ 65 h 85"/>
                  <a:gd name="T12" fmla="*/ 25 w 39"/>
                  <a:gd name="T13" fmla="*/ 84 h 85"/>
                  <a:gd name="T14" fmla="*/ 38 w 39"/>
                  <a:gd name="T15" fmla="*/ 26 h 85"/>
                  <a:gd name="T16" fmla="*/ 38 w 39"/>
                  <a:gd name="T17" fmla="*/ 26 h 85"/>
                  <a:gd name="T18" fmla="*/ 25 w 39"/>
                  <a:gd name="T19" fmla="*/ 0 h 85"/>
                  <a:gd name="T20" fmla="*/ 25 w 39"/>
                  <a:gd name="T21" fmla="*/ 0 h 85"/>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39"/>
                  <a:gd name="T34" fmla="*/ 0 h 85"/>
                  <a:gd name="T35" fmla="*/ 39 w 39"/>
                  <a:gd name="T36" fmla="*/ 85 h 85"/>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39" h="85">
                    <a:moveTo>
                      <a:pt x="25" y="0"/>
                    </a:moveTo>
                    <a:lnTo>
                      <a:pt x="25" y="6"/>
                    </a:lnTo>
                    <a:lnTo>
                      <a:pt x="25" y="13"/>
                    </a:lnTo>
                    <a:lnTo>
                      <a:pt x="13" y="26"/>
                    </a:lnTo>
                    <a:lnTo>
                      <a:pt x="0" y="32"/>
                    </a:lnTo>
                    <a:lnTo>
                      <a:pt x="19" y="65"/>
                    </a:lnTo>
                    <a:lnTo>
                      <a:pt x="25" y="84"/>
                    </a:lnTo>
                    <a:lnTo>
                      <a:pt x="38" y="26"/>
                    </a:lnTo>
                    <a:lnTo>
                      <a:pt x="25"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3" name="Freeform 114">
                <a:extLst>
                  <a:ext uri="{FF2B5EF4-FFF2-40B4-BE49-F238E27FC236}">
                    <a16:creationId xmlns:a16="http://schemas.microsoft.com/office/drawing/2014/main" id="{42A05B81-FE8A-6E5B-9630-4CE101C22A0B}"/>
                  </a:ext>
                </a:extLst>
              </p:cNvPr>
              <p:cNvSpPr>
                <a:spLocks/>
              </p:cNvSpPr>
              <p:nvPr/>
            </p:nvSpPr>
            <p:spPr bwMode="auto">
              <a:xfrm>
                <a:off x="2888" y="3536"/>
                <a:ext cx="41" cy="167"/>
              </a:xfrm>
              <a:custGeom>
                <a:avLst/>
                <a:gdLst>
                  <a:gd name="T0" fmla="*/ 7 w 20"/>
                  <a:gd name="T1" fmla="*/ 0 h 98"/>
                  <a:gd name="T2" fmla="*/ 0 w 20"/>
                  <a:gd name="T3" fmla="*/ 32 h 98"/>
                  <a:gd name="T4" fmla="*/ 13 w 20"/>
                  <a:gd name="T5" fmla="*/ 97 h 98"/>
                  <a:gd name="T6" fmla="*/ 19 w 20"/>
                  <a:gd name="T7" fmla="*/ 58 h 98"/>
                  <a:gd name="T8" fmla="*/ 19 w 20"/>
                  <a:gd name="T9" fmla="*/ 26 h 98"/>
                  <a:gd name="T10" fmla="*/ 7 w 20"/>
                  <a:gd name="T11" fmla="*/ 0 h 98"/>
                  <a:gd name="T12" fmla="*/ 7 w 20"/>
                  <a:gd name="T13" fmla="*/ 0 h 98"/>
                  <a:gd name="T14" fmla="*/ 0 60000 65536"/>
                  <a:gd name="T15" fmla="*/ 0 60000 65536"/>
                  <a:gd name="T16" fmla="*/ 0 60000 65536"/>
                  <a:gd name="T17" fmla="*/ 0 60000 65536"/>
                  <a:gd name="T18" fmla="*/ 0 60000 65536"/>
                  <a:gd name="T19" fmla="*/ 0 60000 65536"/>
                  <a:gd name="T20" fmla="*/ 0 60000 65536"/>
                  <a:gd name="T21" fmla="*/ 0 w 20"/>
                  <a:gd name="T22" fmla="*/ 0 h 98"/>
                  <a:gd name="T23" fmla="*/ 20 w 20"/>
                  <a:gd name="T24" fmla="*/ 98 h 98"/>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20" h="98">
                    <a:moveTo>
                      <a:pt x="7" y="0"/>
                    </a:moveTo>
                    <a:lnTo>
                      <a:pt x="0" y="32"/>
                    </a:lnTo>
                    <a:lnTo>
                      <a:pt x="13" y="97"/>
                    </a:lnTo>
                    <a:lnTo>
                      <a:pt x="19" y="58"/>
                    </a:lnTo>
                    <a:lnTo>
                      <a:pt x="19" y="26"/>
                    </a:lnTo>
                    <a:lnTo>
                      <a:pt x="7"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4" name="Freeform 115">
                <a:extLst>
                  <a:ext uri="{FF2B5EF4-FFF2-40B4-BE49-F238E27FC236}">
                    <a16:creationId xmlns:a16="http://schemas.microsoft.com/office/drawing/2014/main" id="{FB131CFD-E41F-3DD4-FB44-5DDA5106E7CA}"/>
                  </a:ext>
                </a:extLst>
              </p:cNvPr>
              <p:cNvSpPr>
                <a:spLocks/>
              </p:cNvSpPr>
              <p:nvPr/>
            </p:nvSpPr>
            <p:spPr bwMode="auto">
              <a:xfrm>
                <a:off x="2958" y="3226"/>
                <a:ext cx="41" cy="167"/>
              </a:xfrm>
              <a:custGeom>
                <a:avLst/>
                <a:gdLst>
                  <a:gd name="T0" fmla="*/ 57 w 58"/>
                  <a:gd name="T1" fmla="*/ 0 h 79"/>
                  <a:gd name="T2" fmla="*/ 50 w 58"/>
                  <a:gd name="T3" fmla="*/ 0 h 79"/>
                  <a:gd name="T4" fmla="*/ 19 w 58"/>
                  <a:gd name="T5" fmla="*/ 46 h 79"/>
                  <a:gd name="T6" fmla="*/ 6 w 58"/>
                  <a:gd name="T7" fmla="*/ 59 h 79"/>
                  <a:gd name="T8" fmla="*/ 0 w 58"/>
                  <a:gd name="T9" fmla="*/ 78 h 79"/>
                  <a:gd name="T10" fmla="*/ 44 w 58"/>
                  <a:gd name="T11" fmla="*/ 20 h 79"/>
                  <a:gd name="T12" fmla="*/ 57 w 58"/>
                  <a:gd name="T13" fmla="*/ 0 h 79"/>
                  <a:gd name="T14" fmla="*/ 57 w 58"/>
                  <a:gd name="T15" fmla="*/ 0 h 79"/>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79"/>
                  <a:gd name="T26" fmla="*/ 58 w 58"/>
                  <a:gd name="T27" fmla="*/ 79 h 79"/>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79">
                    <a:moveTo>
                      <a:pt x="57" y="0"/>
                    </a:moveTo>
                    <a:lnTo>
                      <a:pt x="50" y="0"/>
                    </a:lnTo>
                    <a:lnTo>
                      <a:pt x="19" y="46"/>
                    </a:lnTo>
                    <a:lnTo>
                      <a:pt x="6" y="59"/>
                    </a:lnTo>
                    <a:lnTo>
                      <a:pt x="0" y="78"/>
                    </a:lnTo>
                    <a:lnTo>
                      <a:pt x="44" y="20"/>
                    </a:lnTo>
                    <a:lnTo>
                      <a:pt x="57"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5" name="Freeform 116">
                <a:extLst>
                  <a:ext uri="{FF2B5EF4-FFF2-40B4-BE49-F238E27FC236}">
                    <a16:creationId xmlns:a16="http://schemas.microsoft.com/office/drawing/2014/main" id="{F5D3E4CB-1930-E695-C300-5ACF07FF5B46}"/>
                  </a:ext>
                </a:extLst>
              </p:cNvPr>
              <p:cNvSpPr>
                <a:spLocks/>
              </p:cNvSpPr>
              <p:nvPr/>
            </p:nvSpPr>
            <p:spPr bwMode="auto">
              <a:xfrm>
                <a:off x="2692" y="3070"/>
                <a:ext cx="41" cy="167"/>
              </a:xfrm>
              <a:custGeom>
                <a:avLst/>
                <a:gdLst>
                  <a:gd name="T0" fmla="*/ 0 w 33"/>
                  <a:gd name="T1" fmla="*/ 78 h 79"/>
                  <a:gd name="T2" fmla="*/ 7 w 33"/>
                  <a:gd name="T3" fmla="*/ 39 h 79"/>
                  <a:gd name="T4" fmla="*/ 7 w 33"/>
                  <a:gd name="T5" fmla="*/ 6 h 79"/>
                  <a:gd name="T6" fmla="*/ 13 w 33"/>
                  <a:gd name="T7" fmla="*/ 0 h 79"/>
                  <a:gd name="T8" fmla="*/ 13 w 33"/>
                  <a:gd name="T9" fmla="*/ 0 h 79"/>
                  <a:gd name="T10" fmla="*/ 32 w 33"/>
                  <a:gd name="T11" fmla="*/ 0 h 79"/>
                  <a:gd name="T12" fmla="*/ 26 w 33"/>
                  <a:gd name="T13" fmla="*/ 32 h 79"/>
                  <a:gd name="T14" fmla="*/ 0 w 33"/>
                  <a:gd name="T15" fmla="*/ 78 h 79"/>
                  <a:gd name="T16" fmla="*/ 0 w 33"/>
                  <a:gd name="T17" fmla="*/ 78 h 79"/>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33"/>
                  <a:gd name="T28" fmla="*/ 0 h 79"/>
                  <a:gd name="T29" fmla="*/ 33 w 33"/>
                  <a:gd name="T30" fmla="*/ 79 h 79"/>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33" h="79">
                    <a:moveTo>
                      <a:pt x="0" y="78"/>
                    </a:moveTo>
                    <a:lnTo>
                      <a:pt x="7" y="39"/>
                    </a:lnTo>
                    <a:lnTo>
                      <a:pt x="7" y="6"/>
                    </a:lnTo>
                    <a:lnTo>
                      <a:pt x="13" y="0"/>
                    </a:lnTo>
                    <a:lnTo>
                      <a:pt x="32" y="0"/>
                    </a:lnTo>
                    <a:lnTo>
                      <a:pt x="26" y="32"/>
                    </a:lnTo>
                    <a:lnTo>
                      <a:pt x="0" y="78"/>
                    </a:lnTo>
                    <a:close/>
                  </a:path>
                </a:pathLst>
              </a:custGeom>
              <a:solidFill>
                <a:srgbClr val="BBBBBB"/>
              </a:solidFill>
              <a:ln w="3175">
                <a:solidFill>
                  <a:srgbClr val="000000"/>
                </a:solidFill>
                <a:round/>
                <a:headEnd/>
                <a:tailEnd/>
              </a:ln>
            </p:spPr>
            <p:txBody>
              <a:bodyPr wrap="none" anchor="ctr">
                <a:spAutoFit/>
              </a:bodyPr>
              <a:lstStyle/>
              <a:p>
                <a:endParaRPr lang="en-US"/>
              </a:p>
            </p:txBody>
          </p:sp>
          <p:sp>
            <p:nvSpPr>
              <p:cNvPr id="14366" name="Freeform 117">
                <a:extLst>
                  <a:ext uri="{FF2B5EF4-FFF2-40B4-BE49-F238E27FC236}">
                    <a16:creationId xmlns:a16="http://schemas.microsoft.com/office/drawing/2014/main" id="{9709E8D0-4E1E-53CE-97C0-D24D1696CF34}"/>
                  </a:ext>
                </a:extLst>
              </p:cNvPr>
              <p:cNvSpPr>
                <a:spLocks/>
              </p:cNvSpPr>
              <p:nvPr/>
            </p:nvSpPr>
            <p:spPr bwMode="auto">
              <a:xfrm>
                <a:off x="3015" y="3064"/>
                <a:ext cx="41" cy="167"/>
              </a:xfrm>
              <a:custGeom>
                <a:avLst/>
                <a:gdLst>
                  <a:gd name="T0" fmla="*/ 19 w 20"/>
                  <a:gd name="T1" fmla="*/ 65 h 66"/>
                  <a:gd name="T2" fmla="*/ 0 w 20"/>
                  <a:gd name="T3" fmla="*/ 32 h 66"/>
                  <a:gd name="T4" fmla="*/ 0 w 20"/>
                  <a:gd name="T5" fmla="*/ 13 h 66"/>
                  <a:gd name="T6" fmla="*/ 0 w 20"/>
                  <a:gd name="T7" fmla="*/ 0 h 66"/>
                  <a:gd name="T8" fmla="*/ 12 w 20"/>
                  <a:gd name="T9" fmla="*/ 0 h 66"/>
                  <a:gd name="T10" fmla="*/ 19 w 20"/>
                  <a:gd name="T11" fmla="*/ 0 h 66"/>
                  <a:gd name="T12" fmla="*/ 19 w 20"/>
                  <a:gd name="T13" fmla="*/ 6 h 66"/>
                  <a:gd name="T14" fmla="*/ 19 w 20"/>
                  <a:gd name="T15" fmla="*/ 65 h 66"/>
                  <a:gd name="T16" fmla="*/ 19 w 20"/>
                  <a:gd name="T17" fmla="*/ 65 h 66"/>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20"/>
                  <a:gd name="T28" fmla="*/ 0 h 66"/>
                  <a:gd name="T29" fmla="*/ 20 w 20"/>
                  <a:gd name="T30" fmla="*/ 66 h 66"/>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20" h="66">
                    <a:moveTo>
                      <a:pt x="19" y="65"/>
                    </a:moveTo>
                    <a:lnTo>
                      <a:pt x="0" y="32"/>
                    </a:lnTo>
                    <a:lnTo>
                      <a:pt x="0" y="13"/>
                    </a:lnTo>
                    <a:lnTo>
                      <a:pt x="0" y="0"/>
                    </a:lnTo>
                    <a:lnTo>
                      <a:pt x="12" y="0"/>
                    </a:lnTo>
                    <a:lnTo>
                      <a:pt x="19" y="0"/>
                    </a:lnTo>
                    <a:lnTo>
                      <a:pt x="19" y="6"/>
                    </a:lnTo>
                    <a:lnTo>
                      <a:pt x="19" y="65"/>
                    </a:lnTo>
                    <a:close/>
                  </a:path>
                </a:pathLst>
              </a:custGeom>
              <a:solidFill>
                <a:srgbClr val="BBBBBB"/>
              </a:solidFill>
              <a:ln w="3175">
                <a:solidFill>
                  <a:srgbClr val="000000"/>
                </a:solidFill>
                <a:round/>
                <a:headEnd/>
                <a:tailEnd/>
              </a:ln>
            </p:spPr>
            <p:txBody>
              <a:bodyPr wrap="none" anchor="ctr">
                <a:spAutoFit/>
              </a:bodyPr>
              <a:lstStyle/>
              <a:p>
                <a:endParaRPr lang="en-US"/>
              </a:p>
            </p:txBody>
          </p:sp>
          <p:sp>
            <p:nvSpPr>
              <p:cNvPr id="14367" name="Freeform 118">
                <a:extLst>
                  <a:ext uri="{FF2B5EF4-FFF2-40B4-BE49-F238E27FC236}">
                    <a16:creationId xmlns:a16="http://schemas.microsoft.com/office/drawing/2014/main" id="{713253AD-7EA2-45DE-5767-B97189D3D6B1}"/>
                  </a:ext>
                </a:extLst>
              </p:cNvPr>
              <p:cNvSpPr>
                <a:spLocks/>
              </p:cNvSpPr>
              <p:nvPr/>
            </p:nvSpPr>
            <p:spPr bwMode="auto">
              <a:xfrm>
                <a:off x="2781" y="2992"/>
                <a:ext cx="41" cy="167"/>
              </a:xfrm>
              <a:custGeom>
                <a:avLst/>
                <a:gdLst>
                  <a:gd name="T0" fmla="*/ 57 w 58"/>
                  <a:gd name="T1" fmla="*/ 0 h 40"/>
                  <a:gd name="T2" fmla="*/ 12 w 58"/>
                  <a:gd name="T3" fmla="*/ 20 h 40"/>
                  <a:gd name="T4" fmla="*/ 0 w 58"/>
                  <a:gd name="T5" fmla="*/ 39 h 40"/>
                  <a:gd name="T6" fmla="*/ 19 w 58"/>
                  <a:gd name="T7" fmla="*/ 20 h 40"/>
                  <a:gd name="T8" fmla="*/ 50 w 58"/>
                  <a:gd name="T9" fmla="*/ 20 h 40"/>
                  <a:gd name="T10" fmla="*/ 50 w 58"/>
                  <a:gd name="T11" fmla="*/ 20 h 40"/>
                  <a:gd name="T12" fmla="*/ 57 w 58"/>
                  <a:gd name="T13" fmla="*/ 0 h 40"/>
                  <a:gd name="T14" fmla="*/ 57 w 5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40"/>
                  <a:gd name="T26" fmla="*/ 58 w 5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40">
                    <a:moveTo>
                      <a:pt x="57" y="0"/>
                    </a:moveTo>
                    <a:lnTo>
                      <a:pt x="12" y="20"/>
                    </a:lnTo>
                    <a:lnTo>
                      <a:pt x="0" y="39"/>
                    </a:lnTo>
                    <a:lnTo>
                      <a:pt x="19" y="20"/>
                    </a:lnTo>
                    <a:lnTo>
                      <a:pt x="50" y="20"/>
                    </a:lnTo>
                    <a:lnTo>
                      <a:pt x="57" y="0"/>
                    </a:lnTo>
                    <a:close/>
                  </a:path>
                </a:pathLst>
              </a:custGeom>
              <a:solidFill>
                <a:srgbClr val="777777"/>
              </a:solidFill>
              <a:ln w="3175">
                <a:solidFill>
                  <a:srgbClr val="000000"/>
                </a:solidFill>
                <a:round/>
                <a:headEnd/>
                <a:tailEnd/>
              </a:ln>
            </p:spPr>
            <p:txBody>
              <a:bodyPr wrap="none" anchor="ctr">
                <a:spAutoFit/>
              </a:bodyPr>
              <a:lstStyle/>
              <a:p>
                <a:endParaRPr lang="en-US"/>
              </a:p>
            </p:txBody>
          </p:sp>
          <p:sp>
            <p:nvSpPr>
              <p:cNvPr id="14368" name="Freeform 119">
                <a:extLst>
                  <a:ext uri="{FF2B5EF4-FFF2-40B4-BE49-F238E27FC236}">
                    <a16:creationId xmlns:a16="http://schemas.microsoft.com/office/drawing/2014/main" id="{28EEAB23-D81F-DA50-2D6C-A0D2AAA4192F}"/>
                  </a:ext>
                </a:extLst>
              </p:cNvPr>
              <p:cNvSpPr>
                <a:spLocks/>
              </p:cNvSpPr>
              <p:nvPr/>
            </p:nvSpPr>
            <p:spPr bwMode="auto">
              <a:xfrm>
                <a:off x="2850" y="3435"/>
                <a:ext cx="41" cy="167"/>
              </a:xfrm>
              <a:custGeom>
                <a:avLst/>
                <a:gdLst>
                  <a:gd name="T0" fmla="*/ 51 w 52"/>
                  <a:gd name="T1" fmla="*/ 0 h 27"/>
                  <a:gd name="T2" fmla="*/ 51 w 52"/>
                  <a:gd name="T3" fmla="*/ 13 h 27"/>
                  <a:gd name="T4" fmla="*/ 45 w 52"/>
                  <a:gd name="T5" fmla="*/ 19 h 27"/>
                  <a:gd name="T6" fmla="*/ 32 w 52"/>
                  <a:gd name="T7" fmla="*/ 26 h 27"/>
                  <a:gd name="T8" fmla="*/ 13 w 52"/>
                  <a:gd name="T9" fmla="*/ 26 h 27"/>
                  <a:gd name="T10" fmla="*/ 0 w 52"/>
                  <a:gd name="T11" fmla="*/ 13 h 27"/>
                  <a:gd name="T12" fmla="*/ 0 w 52"/>
                  <a:gd name="T13" fmla="*/ 0 h 27"/>
                  <a:gd name="T14" fmla="*/ 51 w 52"/>
                  <a:gd name="T15" fmla="*/ 0 h 27"/>
                  <a:gd name="T16" fmla="*/ 51 w 52"/>
                  <a:gd name="T17" fmla="*/ 0 h 2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52"/>
                  <a:gd name="T28" fmla="*/ 0 h 27"/>
                  <a:gd name="T29" fmla="*/ 52 w 52"/>
                  <a:gd name="T30" fmla="*/ 27 h 2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52" h="27">
                    <a:moveTo>
                      <a:pt x="51" y="0"/>
                    </a:moveTo>
                    <a:lnTo>
                      <a:pt x="51" y="13"/>
                    </a:lnTo>
                    <a:lnTo>
                      <a:pt x="45" y="19"/>
                    </a:lnTo>
                    <a:lnTo>
                      <a:pt x="32" y="26"/>
                    </a:lnTo>
                    <a:lnTo>
                      <a:pt x="13" y="26"/>
                    </a:lnTo>
                    <a:lnTo>
                      <a:pt x="0" y="13"/>
                    </a:lnTo>
                    <a:lnTo>
                      <a:pt x="0" y="0"/>
                    </a:lnTo>
                    <a:lnTo>
                      <a:pt x="51"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69" name="Freeform 120">
                <a:extLst>
                  <a:ext uri="{FF2B5EF4-FFF2-40B4-BE49-F238E27FC236}">
                    <a16:creationId xmlns:a16="http://schemas.microsoft.com/office/drawing/2014/main" id="{4CFC94E1-1462-FEAE-07AF-2F2D351A7950}"/>
                  </a:ext>
                </a:extLst>
              </p:cNvPr>
              <p:cNvSpPr>
                <a:spLocks/>
              </p:cNvSpPr>
              <p:nvPr/>
            </p:nvSpPr>
            <p:spPr bwMode="auto">
              <a:xfrm>
                <a:off x="2787" y="3054"/>
                <a:ext cx="41" cy="167"/>
              </a:xfrm>
              <a:custGeom>
                <a:avLst/>
                <a:gdLst>
                  <a:gd name="T0" fmla="*/ 44 w 45"/>
                  <a:gd name="T1" fmla="*/ 19 h 20"/>
                  <a:gd name="T2" fmla="*/ 44 w 45"/>
                  <a:gd name="T3" fmla="*/ 6 h 20"/>
                  <a:gd name="T4" fmla="*/ 44 w 45"/>
                  <a:gd name="T5" fmla="*/ 0 h 20"/>
                  <a:gd name="T6" fmla="*/ 38 w 45"/>
                  <a:gd name="T7" fmla="*/ 0 h 20"/>
                  <a:gd name="T8" fmla="*/ 13 w 45"/>
                  <a:gd name="T9" fmla="*/ 0 h 20"/>
                  <a:gd name="T10" fmla="*/ 6 w 45"/>
                  <a:gd name="T11" fmla="*/ 6 h 20"/>
                  <a:gd name="T12" fmla="*/ 0 w 45"/>
                  <a:gd name="T13" fmla="*/ 19 h 20"/>
                  <a:gd name="T14" fmla="*/ 19 w 45"/>
                  <a:gd name="T15" fmla="*/ 19 h 20"/>
                  <a:gd name="T16" fmla="*/ 44 w 45"/>
                  <a:gd name="T17" fmla="*/ 19 h 20"/>
                  <a:gd name="T18" fmla="*/ 44 w 45"/>
                  <a:gd name="T19" fmla="*/ 19 h 20"/>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45"/>
                  <a:gd name="T31" fmla="*/ 0 h 20"/>
                  <a:gd name="T32" fmla="*/ 45 w 45"/>
                  <a:gd name="T33" fmla="*/ 20 h 20"/>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45" h="20">
                    <a:moveTo>
                      <a:pt x="44" y="19"/>
                    </a:moveTo>
                    <a:lnTo>
                      <a:pt x="44" y="6"/>
                    </a:lnTo>
                    <a:lnTo>
                      <a:pt x="44" y="0"/>
                    </a:lnTo>
                    <a:lnTo>
                      <a:pt x="38" y="0"/>
                    </a:lnTo>
                    <a:lnTo>
                      <a:pt x="13" y="0"/>
                    </a:lnTo>
                    <a:lnTo>
                      <a:pt x="6" y="6"/>
                    </a:lnTo>
                    <a:lnTo>
                      <a:pt x="0" y="19"/>
                    </a:lnTo>
                    <a:lnTo>
                      <a:pt x="19" y="19"/>
                    </a:lnTo>
                    <a:lnTo>
                      <a:pt x="44" y="19"/>
                    </a:lnTo>
                    <a:close/>
                  </a:path>
                </a:pathLst>
              </a:custGeom>
              <a:solidFill>
                <a:srgbClr val="000000"/>
              </a:solidFill>
              <a:ln w="3175">
                <a:solidFill>
                  <a:srgbClr val="000000"/>
                </a:solidFill>
                <a:round/>
                <a:headEnd/>
                <a:tailEnd/>
              </a:ln>
            </p:spPr>
            <p:txBody>
              <a:bodyPr wrap="none" anchor="ctr">
                <a:spAutoFit/>
              </a:bodyPr>
              <a:lstStyle/>
              <a:p>
                <a:endParaRPr lang="en-US"/>
              </a:p>
            </p:txBody>
          </p:sp>
          <p:sp>
            <p:nvSpPr>
              <p:cNvPr id="14370" name="Freeform 121">
                <a:extLst>
                  <a:ext uri="{FF2B5EF4-FFF2-40B4-BE49-F238E27FC236}">
                    <a16:creationId xmlns:a16="http://schemas.microsoft.com/office/drawing/2014/main" id="{43EAFA64-8375-A34D-8C47-3CCDAC5B6488}"/>
                  </a:ext>
                </a:extLst>
              </p:cNvPr>
              <p:cNvSpPr>
                <a:spLocks/>
              </p:cNvSpPr>
              <p:nvPr/>
            </p:nvSpPr>
            <p:spPr bwMode="auto">
              <a:xfrm>
                <a:off x="2781" y="3041"/>
                <a:ext cx="41" cy="167"/>
              </a:xfrm>
              <a:custGeom>
                <a:avLst/>
                <a:gdLst>
                  <a:gd name="T0" fmla="*/ 50 w 51"/>
                  <a:gd name="T1" fmla="*/ 45 h 46"/>
                  <a:gd name="T2" fmla="*/ 50 w 51"/>
                  <a:gd name="T3" fmla="*/ 26 h 46"/>
                  <a:gd name="T4" fmla="*/ 50 w 51"/>
                  <a:gd name="T5" fmla="*/ 19 h 46"/>
                  <a:gd name="T6" fmla="*/ 50 w 51"/>
                  <a:gd name="T7" fmla="*/ 6 h 46"/>
                  <a:gd name="T8" fmla="*/ 44 w 51"/>
                  <a:gd name="T9" fmla="*/ 0 h 46"/>
                  <a:gd name="T10" fmla="*/ 31 w 51"/>
                  <a:gd name="T11" fmla="*/ 0 h 46"/>
                  <a:gd name="T12" fmla="*/ 25 w 51"/>
                  <a:gd name="T13" fmla="*/ 0 h 46"/>
                  <a:gd name="T14" fmla="*/ 12 w 51"/>
                  <a:gd name="T15" fmla="*/ 26 h 46"/>
                  <a:gd name="T16" fmla="*/ 0 w 51"/>
                  <a:gd name="T17" fmla="*/ 45 h 46"/>
                  <a:gd name="T18" fmla="*/ 6 w 51"/>
                  <a:gd name="T19" fmla="*/ 45 h 46"/>
                  <a:gd name="T20" fmla="*/ 6 w 51"/>
                  <a:gd name="T21" fmla="*/ 45 h 46"/>
                  <a:gd name="T22" fmla="*/ 12 w 51"/>
                  <a:gd name="T23" fmla="*/ 32 h 46"/>
                  <a:gd name="T24" fmla="*/ 19 w 51"/>
                  <a:gd name="T25" fmla="*/ 26 h 46"/>
                  <a:gd name="T26" fmla="*/ 25 w 51"/>
                  <a:gd name="T27" fmla="*/ 26 h 46"/>
                  <a:gd name="T28" fmla="*/ 38 w 51"/>
                  <a:gd name="T29" fmla="*/ 32 h 46"/>
                  <a:gd name="T30" fmla="*/ 50 w 51"/>
                  <a:gd name="T31" fmla="*/ 26 h 46"/>
                  <a:gd name="T32" fmla="*/ 50 w 51"/>
                  <a:gd name="T33" fmla="*/ 26 h 46"/>
                  <a:gd name="T34" fmla="*/ 50 w 51"/>
                  <a:gd name="T35" fmla="*/ 32 h 46"/>
                  <a:gd name="T36" fmla="*/ 50 w 51"/>
                  <a:gd name="T37" fmla="*/ 45 h 46"/>
                  <a:gd name="T38" fmla="*/ 50 w 51"/>
                  <a:gd name="T39" fmla="*/ 45 h 46"/>
                  <a:gd name="T40" fmla="*/ 50 w 51"/>
                  <a:gd name="T41" fmla="*/ 45 h 46"/>
                  <a:gd name="T42" fmla="*/ 50 w 51"/>
                  <a:gd name="T43" fmla="*/ 45 h 4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w 51"/>
                  <a:gd name="T67" fmla="*/ 0 h 46"/>
                  <a:gd name="T68" fmla="*/ 51 w 51"/>
                  <a:gd name="T69" fmla="*/ 46 h 46"/>
                </a:gdLst>
                <a:ahLst/>
                <a:cxnLst>
                  <a:cxn ang="T44">
                    <a:pos x="T0" y="T1"/>
                  </a:cxn>
                  <a:cxn ang="T45">
                    <a:pos x="T2" y="T3"/>
                  </a:cxn>
                  <a:cxn ang="T46">
                    <a:pos x="T4" y="T5"/>
                  </a:cxn>
                  <a:cxn ang="T47">
                    <a:pos x="T6" y="T7"/>
                  </a:cxn>
                  <a:cxn ang="T48">
                    <a:pos x="T8" y="T9"/>
                  </a:cxn>
                  <a:cxn ang="T49">
                    <a:pos x="T10" y="T11"/>
                  </a:cxn>
                  <a:cxn ang="T50">
                    <a:pos x="T12" y="T13"/>
                  </a:cxn>
                  <a:cxn ang="T51">
                    <a:pos x="T14" y="T15"/>
                  </a:cxn>
                  <a:cxn ang="T52">
                    <a:pos x="T16" y="T17"/>
                  </a:cxn>
                  <a:cxn ang="T53">
                    <a:pos x="T18" y="T19"/>
                  </a:cxn>
                  <a:cxn ang="T54">
                    <a:pos x="T20" y="T21"/>
                  </a:cxn>
                  <a:cxn ang="T55">
                    <a:pos x="T22" y="T23"/>
                  </a:cxn>
                  <a:cxn ang="T56">
                    <a:pos x="T24" y="T25"/>
                  </a:cxn>
                  <a:cxn ang="T57">
                    <a:pos x="T26" y="T27"/>
                  </a:cxn>
                  <a:cxn ang="T58">
                    <a:pos x="T28" y="T29"/>
                  </a:cxn>
                  <a:cxn ang="T59">
                    <a:pos x="T30" y="T31"/>
                  </a:cxn>
                  <a:cxn ang="T60">
                    <a:pos x="T32" y="T33"/>
                  </a:cxn>
                  <a:cxn ang="T61">
                    <a:pos x="T34" y="T35"/>
                  </a:cxn>
                  <a:cxn ang="T62">
                    <a:pos x="T36" y="T37"/>
                  </a:cxn>
                  <a:cxn ang="T63">
                    <a:pos x="T38" y="T39"/>
                  </a:cxn>
                  <a:cxn ang="T64">
                    <a:pos x="T40" y="T41"/>
                  </a:cxn>
                  <a:cxn ang="T65">
                    <a:pos x="T42" y="T43"/>
                  </a:cxn>
                </a:cxnLst>
                <a:rect l="T66" t="T67" r="T68" b="T69"/>
                <a:pathLst>
                  <a:path w="51" h="46">
                    <a:moveTo>
                      <a:pt x="50" y="45"/>
                    </a:moveTo>
                    <a:lnTo>
                      <a:pt x="50" y="26"/>
                    </a:lnTo>
                    <a:lnTo>
                      <a:pt x="50" y="19"/>
                    </a:lnTo>
                    <a:lnTo>
                      <a:pt x="50" y="6"/>
                    </a:lnTo>
                    <a:lnTo>
                      <a:pt x="44" y="0"/>
                    </a:lnTo>
                    <a:lnTo>
                      <a:pt x="31" y="0"/>
                    </a:lnTo>
                    <a:lnTo>
                      <a:pt x="25" y="0"/>
                    </a:lnTo>
                    <a:lnTo>
                      <a:pt x="12" y="26"/>
                    </a:lnTo>
                    <a:lnTo>
                      <a:pt x="0" y="45"/>
                    </a:lnTo>
                    <a:lnTo>
                      <a:pt x="6" y="45"/>
                    </a:lnTo>
                    <a:lnTo>
                      <a:pt x="12" y="32"/>
                    </a:lnTo>
                    <a:lnTo>
                      <a:pt x="19" y="26"/>
                    </a:lnTo>
                    <a:lnTo>
                      <a:pt x="25" y="26"/>
                    </a:lnTo>
                    <a:lnTo>
                      <a:pt x="38" y="32"/>
                    </a:lnTo>
                    <a:lnTo>
                      <a:pt x="50" y="26"/>
                    </a:lnTo>
                    <a:lnTo>
                      <a:pt x="50" y="32"/>
                    </a:lnTo>
                    <a:lnTo>
                      <a:pt x="50" y="45"/>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71" name="Freeform 122">
                <a:extLst>
                  <a:ext uri="{FF2B5EF4-FFF2-40B4-BE49-F238E27FC236}">
                    <a16:creationId xmlns:a16="http://schemas.microsoft.com/office/drawing/2014/main" id="{66010C1E-7D6A-04EE-1E17-130B8EEEFD63}"/>
                  </a:ext>
                </a:extLst>
              </p:cNvPr>
              <p:cNvSpPr>
                <a:spLocks/>
              </p:cNvSpPr>
              <p:nvPr/>
            </p:nvSpPr>
            <p:spPr bwMode="auto">
              <a:xfrm>
                <a:off x="2920" y="2973"/>
                <a:ext cx="41" cy="167"/>
              </a:xfrm>
              <a:custGeom>
                <a:avLst/>
                <a:gdLst>
                  <a:gd name="T0" fmla="*/ 6 w 58"/>
                  <a:gd name="T1" fmla="*/ 0 h 40"/>
                  <a:gd name="T2" fmla="*/ 0 w 58"/>
                  <a:gd name="T3" fmla="*/ 13 h 40"/>
                  <a:gd name="T4" fmla="*/ 32 w 58"/>
                  <a:gd name="T5" fmla="*/ 13 h 40"/>
                  <a:gd name="T6" fmla="*/ 57 w 58"/>
                  <a:gd name="T7" fmla="*/ 39 h 40"/>
                  <a:gd name="T8" fmla="*/ 44 w 58"/>
                  <a:gd name="T9" fmla="*/ 26 h 40"/>
                  <a:gd name="T10" fmla="*/ 38 w 58"/>
                  <a:gd name="T11" fmla="*/ 13 h 40"/>
                  <a:gd name="T12" fmla="*/ 6 w 58"/>
                  <a:gd name="T13" fmla="*/ 0 h 40"/>
                  <a:gd name="T14" fmla="*/ 6 w 58"/>
                  <a:gd name="T15" fmla="*/ 0 h 40"/>
                  <a:gd name="T16" fmla="*/ 0 60000 65536"/>
                  <a:gd name="T17" fmla="*/ 0 60000 65536"/>
                  <a:gd name="T18" fmla="*/ 0 60000 65536"/>
                  <a:gd name="T19" fmla="*/ 0 60000 65536"/>
                  <a:gd name="T20" fmla="*/ 0 60000 65536"/>
                  <a:gd name="T21" fmla="*/ 0 60000 65536"/>
                  <a:gd name="T22" fmla="*/ 0 60000 65536"/>
                  <a:gd name="T23" fmla="*/ 0 60000 65536"/>
                  <a:gd name="T24" fmla="*/ 0 w 58"/>
                  <a:gd name="T25" fmla="*/ 0 h 40"/>
                  <a:gd name="T26" fmla="*/ 58 w 58"/>
                  <a:gd name="T27" fmla="*/ 40 h 40"/>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58" h="40">
                    <a:moveTo>
                      <a:pt x="6" y="0"/>
                    </a:moveTo>
                    <a:lnTo>
                      <a:pt x="0" y="13"/>
                    </a:lnTo>
                    <a:lnTo>
                      <a:pt x="32" y="13"/>
                    </a:lnTo>
                    <a:lnTo>
                      <a:pt x="57" y="39"/>
                    </a:lnTo>
                    <a:lnTo>
                      <a:pt x="44" y="26"/>
                    </a:lnTo>
                    <a:lnTo>
                      <a:pt x="38" y="13"/>
                    </a:lnTo>
                    <a:lnTo>
                      <a:pt x="6" y="0"/>
                    </a:lnTo>
                    <a:close/>
                  </a:path>
                </a:pathLst>
              </a:custGeom>
              <a:solidFill>
                <a:srgbClr val="777777"/>
              </a:solidFill>
              <a:ln w="3175">
                <a:solidFill>
                  <a:srgbClr val="000000"/>
                </a:solidFill>
                <a:round/>
                <a:headEnd/>
                <a:tailEnd/>
              </a:ln>
            </p:spPr>
            <p:txBody>
              <a:bodyPr wrap="none" anchor="ctr">
                <a:spAutoFit/>
              </a:bodyPr>
              <a:lstStyle/>
              <a:p>
                <a:endParaRPr lang="en-US"/>
              </a:p>
            </p:txBody>
          </p:sp>
          <p:sp>
            <p:nvSpPr>
              <p:cNvPr id="14372" name="Freeform 123">
                <a:extLst>
                  <a:ext uri="{FF2B5EF4-FFF2-40B4-BE49-F238E27FC236}">
                    <a16:creationId xmlns:a16="http://schemas.microsoft.com/office/drawing/2014/main" id="{FB8E5F8C-28E3-AABC-E5E9-9990ED81A3EA}"/>
                  </a:ext>
                </a:extLst>
              </p:cNvPr>
              <p:cNvSpPr>
                <a:spLocks/>
              </p:cNvSpPr>
              <p:nvPr/>
            </p:nvSpPr>
            <p:spPr bwMode="auto">
              <a:xfrm>
                <a:off x="2895" y="3507"/>
                <a:ext cx="41" cy="167"/>
              </a:xfrm>
              <a:custGeom>
                <a:avLst/>
                <a:gdLst>
                  <a:gd name="T0" fmla="*/ 12 w 13"/>
                  <a:gd name="T1" fmla="*/ 19 h 40"/>
                  <a:gd name="T2" fmla="*/ 6 w 13"/>
                  <a:gd name="T3" fmla="*/ 0 h 40"/>
                  <a:gd name="T4" fmla="*/ 0 w 13"/>
                  <a:gd name="T5" fmla="*/ 0 h 40"/>
                  <a:gd name="T6" fmla="*/ 12 w 13"/>
                  <a:gd name="T7" fmla="*/ 39 h 40"/>
                  <a:gd name="T8" fmla="*/ 12 w 13"/>
                  <a:gd name="T9" fmla="*/ 19 h 40"/>
                  <a:gd name="T10" fmla="*/ 12 w 13"/>
                  <a:gd name="T11" fmla="*/ 19 h 40"/>
                  <a:gd name="T12" fmla="*/ 0 60000 65536"/>
                  <a:gd name="T13" fmla="*/ 0 60000 65536"/>
                  <a:gd name="T14" fmla="*/ 0 60000 65536"/>
                  <a:gd name="T15" fmla="*/ 0 60000 65536"/>
                  <a:gd name="T16" fmla="*/ 0 60000 65536"/>
                  <a:gd name="T17" fmla="*/ 0 60000 65536"/>
                  <a:gd name="T18" fmla="*/ 0 w 13"/>
                  <a:gd name="T19" fmla="*/ 0 h 40"/>
                  <a:gd name="T20" fmla="*/ 13 w 13"/>
                  <a:gd name="T21" fmla="*/ 40 h 40"/>
                </a:gdLst>
                <a:ahLst/>
                <a:cxnLst>
                  <a:cxn ang="T12">
                    <a:pos x="T0" y="T1"/>
                  </a:cxn>
                  <a:cxn ang="T13">
                    <a:pos x="T2" y="T3"/>
                  </a:cxn>
                  <a:cxn ang="T14">
                    <a:pos x="T4" y="T5"/>
                  </a:cxn>
                  <a:cxn ang="T15">
                    <a:pos x="T6" y="T7"/>
                  </a:cxn>
                  <a:cxn ang="T16">
                    <a:pos x="T8" y="T9"/>
                  </a:cxn>
                  <a:cxn ang="T17">
                    <a:pos x="T10" y="T11"/>
                  </a:cxn>
                </a:cxnLst>
                <a:rect l="T18" t="T19" r="T20" b="T21"/>
                <a:pathLst>
                  <a:path w="13" h="40">
                    <a:moveTo>
                      <a:pt x="12" y="19"/>
                    </a:moveTo>
                    <a:lnTo>
                      <a:pt x="6" y="0"/>
                    </a:lnTo>
                    <a:lnTo>
                      <a:pt x="0" y="0"/>
                    </a:lnTo>
                    <a:lnTo>
                      <a:pt x="12" y="39"/>
                    </a:lnTo>
                    <a:lnTo>
                      <a:pt x="12" y="19"/>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73" name="Freeform 124">
                <a:extLst>
                  <a:ext uri="{FF2B5EF4-FFF2-40B4-BE49-F238E27FC236}">
                    <a16:creationId xmlns:a16="http://schemas.microsoft.com/office/drawing/2014/main" id="{B25FF950-EA21-1C98-6A6D-53A4798A8509}"/>
                  </a:ext>
                </a:extLst>
              </p:cNvPr>
              <p:cNvSpPr>
                <a:spLocks/>
              </p:cNvSpPr>
              <p:nvPr/>
            </p:nvSpPr>
            <p:spPr bwMode="auto">
              <a:xfrm>
                <a:off x="2895" y="3507"/>
                <a:ext cx="41" cy="167"/>
              </a:xfrm>
              <a:custGeom>
                <a:avLst/>
                <a:gdLst>
                  <a:gd name="T0" fmla="*/ 12 w 13"/>
                  <a:gd name="T1" fmla="*/ 19 h 40"/>
                  <a:gd name="T2" fmla="*/ 6 w 13"/>
                  <a:gd name="T3" fmla="*/ 0 h 40"/>
                  <a:gd name="T4" fmla="*/ 0 w 13"/>
                  <a:gd name="T5" fmla="*/ 0 h 40"/>
                  <a:gd name="T6" fmla="*/ 12 w 13"/>
                  <a:gd name="T7" fmla="*/ 39 h 40"/>
                  <a:gd name="T8" fmla="*/ 12 w 13"/>
                  <a:gd name="T9" fmla="*/ 19 h 40"/>
                  <a:gd name="T10" fmla="*/ 0 60000 65536"/>
                  <a:gd name="T11" fmla="*/ 0 60000 65536"/>
                  <a:gd name="T12" fmla="*/ 0 60000 65536"/>
                  <a:gd name="T13" fmla="*/ 0 60000 65536"/>
                  <a:gd name="T14" fmla="*/ 0 60000 65536"/>
                  <a:gd name="T15" fmla="*/ 0 w 13"/>
                  <a:gd name="T16" fmla="*/ 0 h 40"/>
                  <a:gd name="T17" fmla="*/ 13 w 13"/>
                  <a:gd name="T18" fmla="*/ 40 h 40"/>
                </a:gdLst>
                <a:ahLst/>
                <a:cxnLst>
                  <a:cxn ang="T10">
                    <a:pos x="T0" y="T1"/>
                  </a:cxn>
                  <a:cxn ang="T11">
                    <a:pos x="T2" y="T3"/>
                  </a:cxn>
                  <a:cxn ang="T12">
                    <a:pos x="T4" y="T5"/>
                  </a:cxn>
                  <a:cxn ang="T13">
                    <a:pos x="T6" y="T7"/>
                  </a:cxn>
                  <a:cxn ang="T14">
                    <a:pos x="T8" y="T9"/>
                  </a:cxn>
                </a:cxnLst>
                <a:rect l="T15" t="T16" r="T17" b="T18"/>
                <a:pathLst>
                  <a:path w="13" h="40">
                    <a:moveTo>
                      <a:pt x="12" y="19"/>
                    </a:moveTo>
                    <a:lnTo>
                      <a:pt x="6" y="0"/>
                    </a:lnTo>
                    <a:lnTo>
                      <a:pt x="0" y="0"/>
                    </a:lnTo>
                    <a:lnTo>
                      <a:pt x="12" y="39"/>
                    </a:lnTo>
                    <a:lnTo>
                      <a:pt x="12" y="19"/>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74" name="Freeform 125">
                <a:extLst>
                  <a:ext uri="{FF2B5EF4-FFF2-40B4-BE49-F238E27FC236}">
                    <a16:creationId xmlns:a16="http://schemas.microsoft.com/office/drawing/2014/main" id="{A7095443-8049-B3CB-FDF0-BD5F20E939C5}"/>
                  </a:ext>
                </a:extLst>
              </p:cNvPr>
              <p:cNvSpPr>
                <a:spLocks/>
              </p:cNvSpPr>
              <p:nvPr/>
            </p:nvSpPr>
            <p:spPr bwMode="auto">
              <a:xfrm>
                <a:off x="2939" y="3050"/>
                <a:ext cx="41" cy="167"/>
              </a:xfrm>
              <a:custGeom>
                <a:avLst/>
                <a:gdLst>
                  <a:gd name="T0" fmla="*/ 32 w 33"/>
                  <a:gd name="T1" fmla="*/ 26 h 27"/>
                  <a:gd name="T2" fmla="*/ 25 w 33"/>
                  <a:gd name="T3" fmla="*/ 13 h 27"/>
                  <a:gd name="T4" fmla="*/ 25 w 33"/>
                  <a:gd name="T5" fmla="*/ 0 h 27"/>
                  <a:gd name="T6" fmla="*/ 6 w 33"/>
                  <a:gd name="T7" fmla="*/ 0 h 27"/>
                  <a:gd name="T8" fmla="*/ 0 w 33"/>
                  <a:gd name="T9" fmla="*/ 7 h 27"/>
                  <a:gd name="T10" fmla="*/ 0 w 33"/>
                  <a:gd name="T11" fmla="*/ 20 h 27"/>
                  <a:gd name="T12" fmla="*/ 13 w 33"/>
                  <a:gd name="T13" fmla="*/ 20 h 27"/>
                  <a:gd name="T14" fmla="*/ 25 w 33"/>
                  <a:gd name="T15" fmla="*/ 20 h 27"/>
                  <a:gd name="T16" fmla="*/ 32 w 33"/>
                  <a:gd name="T17" fmla="*/ 26 h 27"/>
                  <a:gd name="T18" fmla="*/ 32 w 33"/>
                  <a:gd name="T19" fmla="*/ 26 h 27"/>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33"/>
                  <a:gd name="T31" fmla="*/ 0 h 27"/>
                  <a:gd name="T32" fmla="*/ 33 w 33"/>
                  <a:gd name="T33" fmla="*/ 27 h 27"/>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33" h="27">
                    <a:moveTo>
                      <a:pt x="32" y="26"/>
                    </a:moveTo>
                    <a:lnTo>
                      <a:pt x="25" y="13"/>
                    </a:lnTo>
                    <a:lnTo>
                      <a:pt x="25" y="0"/>
                    </a:lnTo>
                    <a:lnTo>
                      <a:pt x="6" y="0"/>
                    </a:lnTo>
                    <a:lnTo>
                      <a:pt x="0" y="7"/>
                    </a:lnTo>
                    <a:lnTo>
                      <a:pt x="0" y="20"/>
                    </a:lnTo>
                    <a:lnTo>
                      <a:pt x="13" y="20"/>
                    </a:lnTo>
                    <a:lnTo>
                      <a:pt x="25" y="20"/>
                    </a:lnTo>
                    <a:lnTo>
                      <a:pt x="32" y="26"/>
                    </a:lnTo>
                    <a:close/>
                  </a:path>
                </a:pathLst>
              </a:custGeom>
              <a:solidFill>
                <a:srgbClr val="000000"/>
              </a:solidFill>
              <a:ln w="3175">
                <a:solidFill>
                  <a:srgbClr val="000000"/>
                </a:solidFill>
                <a:round/>
                <a:headEnd/>
                <a:tailEnd/>
              </a:ln>
            </p:spPr>
            <p:txBody>
              <a:bodyPr wrap="none" anchor="ctr">
                <a:spAutoFit/>
              </a:bodyPr>
              <a:lstStyle/>
              <a:p>
                <a:endParaRPr lang="en-US"/>
              </a:p>
            </p:txBody>
          </p:sp>
          <p:grpSp>
            <p:nvGrpSpPr>
              <p:cNvPr id="14375" name="Group 126">
                <a:extLst>
                  <a:ext uri="{FF2B5EF4-FFF2-40B4-BE49-F238E27FC236}">
                    <a16:creationId xmlns:a16="http://schemas.microsoft.com/office/drawing/2014/main" id="{E9B03708-B9AD-0AD5-C6C3-FE9507DC69ED}"/>
                  </a:ext>
                </a:extLst>
              </p:cNvPr>
              <p:cNvGrpSpPr>
                <a:grpSpLocks/>
              </p:cNvGrpSpPr>
              <p:nvPr/>
            </p:nvGrpSpPr>
            <p:grpSpPr bwMode="auto">
              <a:xfrm>
                <a:off x="3015" y="2884"/>
                <a:ext cx="237" cy="252"/>
                <a:chOff x="3015" y="2884"/>
                <a:chExt cx="237" cy="252"/>
              </a:xfrm>
            </p:grpSpPr>
            <p:sp>
              <p:nvSpPr>
                <p:cNvPr id="14382" name="Freeform 127">
                  <a:extLst>
                    <a:ext uri="{FF2B5EF4-FFF2-40B4-BE49-F238E27FC236}">
                      <a16:creationId xmlns:a16="http://schemas.microsoft.com/office/drawing/2014/main" id="{990E65F6-854B-ED84-19F2-14EB641C3792}"/>
                    </a:ext>
                  </a:extLst>
                </p:cNvPr>
                <p:cNvSpPr>
                  <a:spLocks/>
                </p:cNvSpPr>
                <p:nvPr/>
              </p:nvSpPr>
              <p:spPr bwMode="auto">
                <a:xfrm>
                  <a:off x="3046" y="2884"/>
                  <a:ext cx="41" cy="167"/>
                </a:xfrm>
                <a:custGeom>
                  <a:avLst/>
                  <a:gdLst>
                    <a:gd name="T0" fmla="*/ 76 w 122"/>
                    <a:gd name="T1" fmla="*/ 13 h 99"/>
                    <a:gd name="T2" fmla="*/ 64 w 122"/>
                    <a:gd name="T3" fmla="*/ 7 h 99"/>
                    <a:gd name="T4" fmla="*/ 45 w 122"/>
                    <a:gd name="T5" fmla="*/ 13 h 99"/>
                    <a:gd name="T6" fmla="*/ 38 w 122"/>
                    <a:gd name="T7" fmla="*/ 13 h 99"/>
                    <a:gd name="T8" fmla="*/ 38 w 122"/>
                    <a:gd name="T9" fmla="*/ 13 h 99"/>
                    <a:gd name="T10" fmla="*/ 38 w 122"/>
                    <a:gd name="T11" fmla="*/ 7 h 99"/>
                    <a:gd name="T12" fmla="*/ 32 w 122"/>
                    <a:gd name="T13" fmla="*/ 0 h 99"/>
                    <a:gd name="T14" fmla="*/ 19 w 122"/>
                    <a:gd name="T15" fmla="*/ 0 h 99"/>
                    <a:gd name="T16" fmla="*/ 13 w 122"/>
                    <a:gd name="T17" fmla="*/ 0 h 99"/>
                    <a:gd name="T18" fmla="*/ 13 w 122"/>
                    <a:gd name="T19" fmla="*/ 0 h 99"/>
                    <a:gd name="T20" fmla="*/ 0 w 122"/>
                    <a:gd name="T21" fmla="*/ 7 h 99"/>
                    <a:gd name="T22" fmla="*/ 0 w 122"/>
                    <a:gd name="T23" fmla="*/ 26 h 99"/>
                    <a:gd name="T24" fmla="*/ 7 w 122"/>
                    <a:gd name="T25" fmla="*/ 26 h 99"/>
                    <a:gd name="T26" fmla="*/ 7 w 122"/>
                    <a:gd name="T27" fmla="*/ 33 h 99"/>
                    <a:gd name="T28" fmla="*/ 19 w 122"/>
                    <a:gd name="T29" fmla="*/ 40 h 99"/>
                    <a:gd name="T30" fmla="*/ 13 w 122"/>
                    <a:gd name="T31" fmla="*/ 46 h 99"/>
                    <a:gd name="T32" fmla="*/ 13 w 122"/>
                    <a:gd name="T33" fmla="*/ 53 h 99"/>
                    <a:gd name="T34" fmla="*/ 13 w 122"/>
                    <a:gd name="T35" fmla="*/ 53 h 99"/>
                    <a:gd name="T36" fmla="*/ 13 w 122"/>
                    <a:gd name="T37" fmla="*/ 53 h 99"/>
                    <a:gd name="T38" fmla="*/ 19 w 122"/>
                    <a:gd name="T39" fmla="*/ 59 h 99"/>
                    <a:gd name="T40" fmla="*/ 26 w 122"/>
                    <a:gd name="T41" fmla="*/ 59 h 99"/>
                    <a:gd name="T42" fmla="*/ 38 w 122"/>
                    <a:gd name="T43" fmla="*/ 59 h 99"/>
                    <a:gd name="T44" fmla="*/ 38 w 122"/>
                    <a:gd name="T45" fmla="*/ 59 h 99"/>
                    <a:gd name="T46" fmla="*/ 45 w 122"/>
                    <a:gd name="T47" fmla="*/ 72 h 99"/>
                    <a:gd name="T48" fmla="*/ 51 w 122"/>
                    <a:gd name="T49" fmla="*/ 79 h 99"/>
                    <a:gd name="T50" fmla="*/ 64 w 122"/>
                    <a:gd name="T51" fmla="*/ 98 h 99"/>
                    <a:gd name="T52" fmla="*/ 89 w 122"/>
                    <a:gd name="T53" fmla="*/ 98 h 99"/>
                    <a:gd name="T54" fmla="*/ 108 w 122"/>
                    <a:gd name="T55" fmla="*/ 79 h 99"/>
                    <a:gd name="T56" fmla="*/ 121 w 122"/>
                    <a:gd name="T57" fmla="*/ 59 h 99"/>
                    <a:gd name="T58" fmla="*/ 89 w 122"/>
                    <a:gd name="T59" fmla="*/ 40 h 99"/>
                    <a:gd name="T60" fmla="*/ 83 w 122"/>
                    <a:gd name="T61" fmla="*/ 40 h 99"/>
                    <a:gd name="T62" fmla="*/ 83 w 122"/>
                    <a:gd name="T63" fmla="*/ 33 h 99"/>
                    <a:gd name="T64" fmla="*/ 83 w 122"/>
                    <a:gd name="T65" fmla="*/ 33 h 99"/>
                    <a:gd name="T66" fmla="*/ 83 w 122"/>
                    <a:gd name="T67" fmla="*/ 26 h 99"/>
                    <a:gd name="T68" fmla="*/ 83 w 122"/>
                    <a:gd name="T69" fmla="*/ 26 h 99"/>
                    <a:gd name="T70" fmla="*/ 76 w 122"/>
                    <a:gd name="T71" fmla="*/ 13 h 99"/>
                    <a:gd name="T72" fmla="*/ 76 w 122"/>
                    <a:gd name="T73" fmla="*/ 13 h 99"/>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22"/>
                    <a:gd name="T112" fmla="*/ 0 h 99"/>
                    <a:gd name="T113" fmla="*/ 122 w 122"/>
                    <a:gd name="T114" fmla="*/ 99 h 99"/>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22" h="99">
                      <a:moveTo>
                        <a:pt x="76" y="13"/>
                      </a:moveTo>
                      <a:lnTo>
                        <a:pt x="64" y="7"/>
                      </a:lnTo>
                      <a:lnTo>
                        <a:pt x="45" y="13"/>
                      </a:lnTo>
                      <a:lnTo>
                        <a:pt x="38" y="13"/>
                      </a:lnTo>
                      <a:lnTo>
                        <a:pt x="38" y="7"/>
                      </a:lnTo>
                      <a:lnTo>
                        <a:pt x="32" y="0"/>
                      </a:lnTo>
                      <a:lnTo>
                        <a:pt x="19" y="0"/>
                      </a:lnTo>
                      <a:lnTo>
                        <a:pt x="13" y="0"/>
                      </a:lnTo>
                      <a:lnTo>
                        <a:pt x="0" y="7"/>
                      </a:lnTo>
                      <a:lnTo>
                        <a:pt x="0" y="26"/>
                      </a:lnTo>
                      <a:lnTo>
                        <a:pt x="7" y="26"/>
                      </a:lnTo>
                      <a:lnTo>
                        <a:pt x="7" y="33"/>
                      </a:lnTo>
                      <a:lnTo>
                        <a:pt x="19" y="40"/>
                      </a:lnTo>
                      <a:lnTo>
                        <a:pt x="13" y="46"/>
                      </a:lnTo>
                      <a:lnTo>
                        <a:pt x="13" y="53"/>
                      </a:lnTo>
                      <a:lnTo>
                        <a:pt x="19" y="59"/>
                      </a:lnTo>
                      <a:lnTo>
                        <a:pt x="26" y="59"/>
                      </a:lnTo>
                      <a:lnTo>
                        <a:pt x="38" y="59"/>
                      </a:lnTo>
                      <a:lnTo>
                        <a:pt x="45" y="72"/>
                      </a:lnTo>
                      <a:lnTo>
                        <a:pt x="51" y="79"/>
                      </a:lnTo>
                      <a:lnTo>
                        <a:pt x="64" y="98"/>
                      </a:lnTo>
                      <a:lnTo>
                        <a:pt x="89" y="98"/>
                      </a:lnTo>
                      <a:lnTo>
                        <a:pt x="108" y="79"/>
                      </a:lnTo>
                      <a:lnTo>
                        <a:pt x="121" y="59"/>
                      </a:lnTo>
                      <a:lnTo>
                        <a:pt x="89" y="40"/>
                      </a:lnTo>
                      <a:lnTo>
                        <a:pt x="83" y="40"/>
                      </a:lnTo>
                      <a:lnTo>
                        <a:pt x="83" y="33"/>
                      </a:lnTo>
                      <a:lnTo>
                        <a:pt x="83" y="26"/>
                      </a:lnTo>
                      <a:lnTo>
                        <a:pt x="76" y="1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83" name="Freeform 128">
                  <a:extLst>
                    <a:ext uri="{FF2B5EF4-FFF2-40B4-BE49-F238E27FC236}">
                      <a16:creationId xmlns:a16="http://schemas.microsoft.com/office/drawing/2014/main" id="{B14A58B5-D10F-5D31-2819-8DB209DE7FC9}"/>
                    </a:ext>
                  </a:extLst>
                </p:cNvPr>
                <p:cNvSpPr>
                  <a:spLocks/>
                </p:cNvSpPr>
                <p:nvPr/>
              </p:nvSpPr>
              <p:spPr bwMode="auto">
                <a:xfrm>
                  <a:off x="3034" y="2885"/>
                  <a:ext cx="41" cy="167"/>
                </a:xfrm>
                <a:custGeom>
                  <a:avLst/>
                  <a:gdLst>
                    <a:gd name="T0" fmla="*/ 0 w 140"/>
                    <a:gd name="T1" fmla="*/ 13 h 138"/>
                    <a:gd name="T2" fmla="*/ 0 w 140"/>
                    <a:gd name="T3" fmla="*/ 45 h 138"/>
                    <a:gd name="T4" fmla="*/ 19 w 140"/>
                    <a:gd name="T5" fmla="*/ 65 h 138"/>
                    <a:gd name="T6" fmla="*/ 19 w 140"/>
                    <a:gd name="T7" fmla="*/ 85 h 138"/>
                    <a:gd name="T8" fmla="*/ 31 w 140"/>
                    <a:gd name="T9" fmla="*/ 98 h 138"/>
                    <a:gd name="T10" fmla="*/ 44 w 140"/>
                    <a:gd name="T11" fmla="*/ 104 h 138"/>
                    <a:gd name="T12" fmla="*/ 57 w 140"/>
                    <a:gd name="T13" fmla="*/ 124 h 138"/>
                    <a:gd name="T14" fmla="*/ 107 w 140"/>
                    <a:gd name="T15" fmla="*/ 137 h 138"/>
                    <a:gd name="T16" fmla="*/ 139 w 140"/>
                    <a:gd name="T17" fmla="*/ 98 h 138"/>
                    <a:gd name="T18" fmla="*/ 126 w 140"/>
                    <a:gd name="T19" fmla="*/ 65 h 138"/>
                    <a:gd name="T20" fmla="*/ 107 w 140"/>
                    <a:gd name="T21" fmla="*/ 39 h 138"/>
                    <a:gd name="T22" fmla="*/ 95 w 140"/>
                    <a:gd name="T23" fmla="*/ 32 h 138"/>
                    <a:gd name="T24" fmla="*/ 95 w 140"/>
                    <a:gd name="T25" fmla="*/ 45 h 138"/>
                    <a:gd name="T26" fmla="*/ 95 w 140"/>
                    <a:gd name="T27" fmla="*/ 52 h 138"/>
                    <a:gd name="T28" fmla="*/ 101 w 140"/>
                    <a:gd name="T29" fmla="*/ 59 h 138"/>
                    <a:gd name="T30" fmla="*/ 120 w 140"/>
                    <a:gd name="T31" fmla="*/ 72 h 138"/>
                    <a:gd name="T32" fmla="*/ 120 w 140"/>
                    <a:gd name="T33" fmla="*/ 91 h 138"/>
                    <a:gd name="T34" fmla="*/ 101 w 140"/>
                    <a:gd name="T35" fmla="*/ 117 h 138"/>
                    <a:gd name="T36" fmla="*/ 57 w 140"/>
                    <a:gd name="T37" fmla="*/ 98 h 138"/>
                    <a:gd name="T38" fmla="*/ 50 w 140"/>
                    <a:gd name="T39" fmla="*/ 78 h 138"/>
                    <a:gd name="T40" fmla="*/ 44 w 140"/>
                    <a:gd name="T41" fmla="*/ 78 h 138"/>
                    <a:gd name="T42" fmla="*/ 31 w 140"/>
                    <a:gd name="T43" fmla="*/ 78 h 138"/>
                    <a:gd name="T44" fmla="*/ 25 w 140"/>
                    <a:gd name="T45" fmla="*/ 72 h 138"/>
                    <a:gd name="T46" fmla="*/ 25 w 140"/>
                    <a:gd name="T47" fmla="*/ 65 h 138"/>
                    <a:gd name="T48" fmla="*/ 31 w 140"/>
                    <a:gd name="T49" fmla="*/ 52 h 138"/>
                    <a:gd name="T50" fmla="*/ 19 w 140"/>
                    <a:gd name="T51" fmla="*/ 52 h 138"/>
                    <a:gd name="T52" fmla="*/ 12 w 140"/>
                    <a:gd name="T53" fmla="*/ 45 h 138"/>
                    <a:gd name="T54" fmla="*/ 12 w 140"/>
                    <a:gd name="T55" fmla="*/ 26 h 138"/>
                    <a:gd name="T56" fmla="*/ 25 w 140"/>
                    <a:gd name="T57" fmla="*/ 19 h 138"/>
                    <a:gd name="T58" fmla="*/ 38 w 140"/>
                    <a:gd name="T59" fmla="*/ 19 h 138"/>
                    <a:gd name="T60" fmla="*/ 50 w 140"/>
                    <a:gd name="T61" fmla="*/ 32 h 138"/>
                    <a:gd name="T62" fmla="*/ 63 w 140"/>
                    <a:gd name="T63" fmla="*/ 32 h 138"/>
                    <a:gd name="T64" fmla="*/ 76 w 140"/>
                    <a:gd name="T65" fmla="*/ 26 h 138"/>
                    <a:gd name="T66" fmla="*/ 76 w 140"/>
                    <a:gd name="T67" fmla="*/ 19 h 138"/>
                    <a:gd name="T68" fmla="*/ 50 w 140"/>
                    <a:gd name="T69" fmla="*/ 19 h 138"/>
                    <a:gd name="T70" fmla="*/ 25 w 140"/>
                    <a:gd name="T71" fmla="*/ 0 h 138"/>
                    <a:gd name="T72" fmla="*/ 25 w 140"/>
                    <a:gd name="T73" fmla="*/ 0 h 138"/>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140"/>
                    <a:gd name="T112" fmla="*/ 0 h 138"/>
                    <a:gd name="T113" fmla="*/ 140 w 140"/>
                    <a:gd name="T114" fmla="*/ 138 h 138"/>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140" h="138">
                      <a:moveTo>
                        <a:pt x="25" y="0"/>
                      </a:moveTo>
                      <a:lnTo>
                        <a:pt x="0" y="13"/>
                      </a:lnTo>
                      <a:lnTo>
                        <a:pt x="0" y="26"/>
                      </a:lnTo>
                      <a:lnTo>
                        <a:pt x="0" y="45"/>
                      </a:lnTo>
                      <a:lnTo>
                        <a:pt x="6" y="52"/>
                      </a:lnTo>
                      <a:lnTo>
                        <a:pt x="19" y="65"/>
                      </a:lnTo>
                      <a:lnTo>
                        <a:pt x="12" y="72"/>
                      </a:lnTo>
                      <a:lnTo>
                        <a:pt x="19" y="85"/>
                      </a:lnTo>
                      <a:lnTo>
                        <a:pt x="25" y="91"/>
                      </a:lnTo>
                      <a:lnTo>
                        <a:pt x="31" y="98"/>
                      </a:lnTo>
                      <a:lnTo>
                        <a:pt x="38" y="98"/>
                      </a:lnTo>
                      <a:lnTo>
                        <a:pt x="44" y="104"/>
                      </a:lnTo>
                      <a:lnTo>
                        <a:pt x="50" y="104"/>
                      </a:lnTo>
                      <a:lnTo>
                        <a:pt x="57" y="124"/>
                      </a:lnTo>
                      <a:lnTo>
                        <a:pt x="69" y="124"/>
                      </a:lnTo>
                      <a:lnTo>
                        <a:pt x="107" y="137"/>
                      </a:lnTo>
                      <a:lnTo>
                        <a:pt x="139" y="104"/>
                      </a:lnTo>
                      <a:lnTo>
                        <a:pt x="139" y="98"/>
                      </a:lnTo>
                      <a:lnTo>
                        <a:pt x="139" y="78"/>
                      </a:lnTo>
                      <a:lnTo>
                        <a:pt x="126" y="65"/>
                      </a:lnTo>
                      <a:lnTo>
                        <a:pt x="107" y="52"/>
                      </a:lnTo>
                      <a:lnTo>
                        <a:pt x="107" y="39"/>
                      </a:lnTo>
                      <a:lnTo>
                        <a:pt x="101" y="39"/>
                      </a:lnTo>
                      <a:lnTo>
                        <a:pt x="95" y="32"/>
                      </a:lnTo>
                      <a:lnTo>
                        <a:pt x="88" y="32"/>
                      </a:lnTo>
                      <a:lnTo>
                        <a:pt x="95" y="45"/>
                      </a:lnTo>
                      <a:lnTo>
                        <a:pt x="95" y="52"/>
                      </a:lnTo>
                      <a:lnTo>
                        <a:pt x="95" y="59"/>
                      </a:lnTo>
                      <a:lnTo>
                        <a:pt x="101" y="59"/>
                      </a:lnTo>
                      <a:lnTo>
                        <a:pt x="114" y="65"/>
                      </a:lnTo>
                      <a:lnTo>
                        <a:pt x="120" y="72"/>
                      </a:lnTo>
                      <a:lnTo>
                        <a:pt x="126" y="78"/>
                      </a:lnTo>
                      <a:lnTo>
                        <a:pt x="120" y="91"/>
                      </a:lnTo>
                      <a:lnTo>
                        <a:pt x="107" y="104"/>
                      </a:lnTo>
                      <a:lnTo>
                        <a:pt x="101" y="117"/>
                      </a:lnTo>
                      <a:lnTo>
                        <a:pt x="76" y="111"/>
                      </a:lnTo>
                      <a:lnTo>
                        <a:pt x="57" y="98"/>
                      </a:lnTo>
                      <a:lnTo>
                        <a:pt x="57" y="85"/>
                      </a:lnTo>
                      <a:lnTo>
                        <a:pt x="50" y="78"/>
                      </a:lnTo>
                      <a:lnTo>
                        <a:pt x="44" y="78"/>
                      </a:lnTo>
                      <a:lnTo>
                        <a:pt x="38" y="78"/>
                      </a:lnTo>
                      <a:lnTo>
                        <a:pt x="31" y="78"/>
                      </a:lnTo>
                      <a:lnTo>
                        <a:pt x="25" y="72"/>
                      </a:lnTo>
                      <a:lnTo>
                        <a:pt x="25" y="65"/>
                      </a:lnTo>
                      <a:lnTo>
                        <a:pt x="31" y="59"/>
                      </a:lnTo>
                      <a:lnTo>
                        <a:pt x="31" y="52"/>
                      </a:lnTo>
                      <a:lnTo>
                        <a:pt x="25" y="52"/>
                      </a:lnTo>
                      <a:lnTo>
                        <a:pt x="19" y="52"/>
                      </a:lnTo>
                      <a:lnTo>
                        <a:pt x="19" y="45"/>
                      </a:lnTo>
                      <a:lnTo>
                        <a:pt x="12" y="45"/>
                      </a:lnTo>
                      <a:lnTo>
                        <a:pt x="12" y="32"/>
                      </a:lnTo>
                      <a:lnTo>
                        <a:pt x="12" y="26"/>
                      </a:lnTo>
                      <a:lnTo>
                        <a:pt x="19" y="19"/>
                      </a:lnTo>
                      <a:lnTo>
                        <a:pt x="25" y="19"/>
                      </a:lnTo>
                      <a:lnTo>
                        <a:pt x="38" y="19"/>
                      </a:lnTo>
                      <a:lnTo>
                        <a:pt x="50" y="32"/>
                      </a:lnTo>
                      <a:lnTo>
                        <a:pt x="57" y="32"/>
                      </a:lnTo>
                      <a:lnTo>
                        <a:pt x="63" y="32"/>
                      </a:lnTo>
                      <a:lnTo>
                        <a:pt x="76" y="26"/>
                      </a:lnTo>
                      <a:lnTo>
                        <a:pt x="88" y="32"/>
                      </a:lnTo>
                      <a:lnTo>
                        <a:pt x="76" y="19"/>
                      </a:lnTo>
                      <a:lnTo>
                        <a:pt x="57" y="19"/>
                      </a:lnTo>
                      <a:lnTo>
                        <a:pt x="50" y="19"/>
                      </a:lnTo>
                      <a:lnTo>
                        <a:pt x="38" y="6"/>
                      </a:lnTo>
                      <a:lnTo>
                        <a:pt x="25"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84" name="Freeform 129">
                  <a:extLst>
                    <a:ext uri="{FF2B5EF4-FFF2-40B4-BE49-F238E27FC236}">
                      <a16:creationId xmlns:a16="http://schemas.microsoft.com/office/drawing/2014/main" id="{32139E84-9235-EA27-E9FC-07E8B62A8BF9}"/>
                    </a:ext>
                  </a:extLst>
                </p:cNvPr>
                <p:cNvSpPr>
                  <a:spLocks/>
                </p:cNvSpPr>
                <p:nvPr/>
              </p:nvSpPr>
              <p:spPr bwMode="auto">
                <a:xfrm>
                  <a:off x="3015" y="2930"/>
                  <a:ext cx="41" cy="167"/>
                </a:xfrm>
                <a:custGeom>
                  <a:avLst/>
                  <a:gdLst>
                    <a:gd name="T0" fmla="*/ 31 w 89"/>
                    <a:gd name="T1" fmla="*/ 0 h 85"/>
                    <a:gd name="T2" fmla="*/ 19 w 89"/>
                    <a:gd name="T3" fmla="*/ 0 h 85"/>
                    <a:gd name="T4" fmla="*/ 12 w 89"/>
                    <a:gd name="T5" fmla="*/ 6 h 85"/>
                    <a:gd name="T6" fmla="*/ 6 w 89"/>
                    <a:gd name="T7" fmla="*/ 19 h 85"/>
                    <a:gd name="T8" fmla="*/ 0 w 89"/>
                    <a:gd name="T9" fmla="*/ 26 h 85"/>
                    <a:gd name="T10" fmla="*/ 0 w 89"/>
                    <a:gd name="T11" fmla="*/ 39 h 85"/>
                    <a:gd name="T12" fmla="*/ 12 w 89"/>
                    <a:gd name="T13" fmla="*/ 45 h 85"/>
                    <a:gd name="T14" fmla="*/ 12 w 89"/>
                    <a:gd name="T15" fmla="*/ 58 h 85"/>
                    <a:gd name="T16" fmla="*/ 12 w 89"/>
                    <a:gd name="T17" fmla="*/ 71 h 85"/>
                    <a:gd name="T18" fmla="*/ 31 w 89"/>
                    <a:gd name="T19" fmla="*/ 84 h 85"/>
                    <a:gd name="T20" fmla="*/ 57 w 89"/>
                    <a:gd name="T21" fmla="*/ 84 h 85"/>
                    <a:gd name="T22" fmla="*/ 57 w 89"/>
                    <a:gd name="T23" fmla="*/ 78 h 85"/>
                    <a:gd name="T24" fmla="*/ 69 w 89"/>
                    <a:gd name="T25" fmla="*/ 78 h 85"/>
                    <a:gd name="T26" fmla="*/ 76 w 89"/>
                    <a:gd name="T27" fmla="*/ 78 h 85"/>
                    <a:gd name="T28" fmla="*/ 82 w 89"/>
                    <a:gd name="T29" fmla="*/ 71 h 85"/>
                    <a:gd name="T30" fmla="*/ 88 w 89"/>
                    <a:gd name="T31" fmla="*/ 52 h 85"/>
                    <a:gd name="T32" fmla="*/ 76 w 89"/>
                    <a:gd name="T33" fmla="*/ 52 h 85"/>
                    <a:gd name="T34" fmla="*/ 69 w 89"/>
                    <a:gd name="T35" fmla="*/ 32 h 85"/>
                    <a:gd name="T36" fmla="*/ 69 w 89"/>
                    <a:gd name="T37" fmla="*/ 45 h 85"/>
                    <a:gd name="T38" fmla="*/ 69 w 89"/>
                    <a:gd name="T39" fmla="*/ 52 h 85"/>
                    <a:gd name="T40" fmla="*/ 69 w 89"/>
                    <a:gd name="T41" fmla="*/ 52 h 85"/>
                    <a:gd name="T42" fmla="*/ 69 w 89"/>
                    <a:gd name="T43" fmla="*/ 58 h 85"/>
                    <a:gd name="T44" fmla="*/ 69 w 89"/>
                    <a:gd name="T45" fmla="*/ 58 h 85"/>
                    <a:gd name="T46" fmla="*/ 63 w 89"/>
                    <a:gd name="T47" fmla="*/ 65 h 85"/>
                    <a:gd name="T48" fmla="*/ 57 w 89"/>
                    <a:gd name="T49" fmla="*/ 65 h 85"/>
                    <a:gd name="T50" fmla="*/ 50 w 89"/>
                    <a:gd name="T51" fmla="*/ 58 h 85"/>
                    <a:gd name="T52" fmla="*/ 44 w 89"/>
                    <a:gd name="T53" fmla="*/ 52 h 85"/>
                    <a:gd name="T54" fmla="*/ 44 w 89"/>
                    <a:gd name="T55" fmla="*/ 52 h 85"/>
                    <a:gd name="T56" fmla="*/ 44 w 89"/>
                    <a:gd name="T57" fmla="*/ 58 h 85"/>
                    <a:gd name="T58" fmla="*/ 38 w 89"/>
                    <a:gd name="T59" fmla="*/ 65 h 85"/>
                    <a:gd name="T60" fmla="*/ 38 w 89"/>
                    <a:gd name="T61" fmla="*/ 65 h 85"/>
                    <a:gd name="T62" fmla="*/ 31 w 89"/>
                    <a:gd name="T63" fmla="*/ 65 h 85"/>
                    <a:gd name="T64" fmla="*/ 25 w 89"/>
                    <a:gd name="T65" fmla="*/ 58 h 85"/>
                    <a:gd name="T66" fmla="*/ 19 w 89"/>
                    <a:gd name="T67" fmla="*/ 58 h 85"/>
                    <a:gd name="T68" fmla="*/ 19 w 89"/>
                    <a:gd name="T69" fmla="*/ 52 h 85"/>
                    <a:gd name="T70" fmla="*/ 19 w 89"/>
                    <a:gd name="T71" fmla="*/ 52 h 85"/>
                    <a:gd name="T72" fmla="*/ 19 w 89"/>
                    <a:gd name="T73" fmla="*/ 45 h 85"/>
                    <a:gd name="T74" fmla="*/ 19 w 89"/>
                    <a:gd name="T75" fmla="*/ 39 h 85"/>
                    <a:gd name="T76" fmla="*/ 19 w 89"/>
                    <a:gd name="T77" fmla="*/ 32 h 85"/>
                    <a:gd name="T78" fmla="*/ 19 w 89"/>
                    <a:gd name="T79" fmla="*/ 26 h 85"/>
                    <a:gd name="T80" fmla="*/ 19 w 89"/>
                    <a:gd name="T81" fmla="*/ 26 h 85"/>
                    <a:gd name="T82" fmla="*/ 19 w 89"/>
                    <a:gd name="T83" fmla="*/ 26 h 85"/>
                    <a:gd name="T84" fmla="*/ 19 w 89"/>
                    <a:gd name="T85" fmla="*/ 26 h 85"/>
                    <a:gd name="T86" fmla="*/ 19 w 89"/>
                    <a:gd name="T87" fmla="*/ 19 h 85"/>
                    <a:gd name="T88" fmla="*/ 25 w 89"/>
                    <a:gd name="T89" fmla="*/ 13 h 85"/>
                    <a:gd name="T90" fmla="*/ 31 w 89"/>
                    <a:gd name="T91" fmla="*/ 13 h 85"/>
                    <a:gd name="T92" fmla="*/ 31 w 89"/>
                    <a:gd name="T93" fmla="*/ 19 h 85"/>
                    <a:gd name="T94" fmla="*/ 38 w 89"/>
                    <a:gd name="T95" fmla="*/ 19 h 85"/>
                    <a:gd name="T96" fmla="*/ 38 w 89"/>
                    <a:gd name="T97" fmla="*/ 26 h 85"/>
                    <a:gd name="T98" fmla="*/ 38 w 89"/>
                    <a:gd name="T99" fmla="*/ 26 h 85"/>
                    <a:gd name="T100" fmla="*/ 44 w 89"/>
                    <a:gd name="T101" fmla="*/ 26 h 85"/>
                    <a:gd name="T102" fmla="*/ 44 w 89"/>
                    <a:gd name="T103" fmla="*/ 26 h 85"/>
                    <a:gd name="T104" fmla="*/ 50 w 89"/>
                    <a:gd name="T105" fmla="*/ 26 h 85"/>
                    <a:gd name="T106" fmla="*/ 57 w 89"/>
                    <a:gd name="T107" fmla="*/ 26 h 85"/>
                    <a:gd name="T108" fmla="*/ 50 w 89"/>
                    <a:gd name="T109" fmla="*/ 26 h 85"/>
                    <a:gd name="T110" fmla="*/ 44 w 89"/>
                    <a:gd name="T111" fmla="*/ 19 h 85"/>
                    <a:gd name="T112" fmla="*/ 38 w 89"/>
                    <a:gd name="T113" fmla="*/ 13 h 85"/>
                    <a:gd name="T114" fmla="*/ 31 w 89"/>
                    <a:gd name="T115" fmla="*/ 0 h 85"/>
                    <a:gd name="T116" fmla="*/ 31 w 89"/>
                    <a:gd name="T117" fmla="*/ 0 h 85"/>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w 89"/>
                    <a:gd name="T178" fmla="*/ 0 h 85"/>
                    <a:gd name="T179" fmla="*/ 89 w 89"/>
                    <a:gd name="T180" fmla="*/ 85 h 85"/>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T177" t="T178" r="T179" b="T180"/>
                  <a:pathLst>
                    <a:path w="89" h="85">
                      <a:moveTo>
                        <a:pt x="31" y="0"/>
                      </a:moveTo>
                      <a:lnTo>
                        <a:pt x="19" y="0"/>
                      </a:lnTo>
                      <a:lnTo>
                        <a:pt x="12" y="6"/>
                      </a:lnTo>
                      <a:lnTo>
                        <a:pt x="6" y="19"/>
                      </a:lnTo>
                      <a:lnTo>
                        <a:pt x="0" y="26"/>
                      </a:lnTo>
                      <a:lnTo>
                        <a:pt x="0" y="39"/>
                      </a:lnTo>
                      <a:lnTo>
                        <a:pt x="12" y="45"/>
                      </a:lnTo>
                      <a:lnTo>
                        <a:pt x="12" y="58"/>
                      </a:lnTo>
                      <a:lnTo>
                        <a:pt x="12" y="71"/>
                      </a:lnTo>
                      <a:lnTo>
                        <a:pt x="31" y="84"/>
                      </a:lnTo>
                      <a:lnTo>
                        <a:pt x="57" y="84"/>
                      </a:lnTo>
                      <a:lnTo>
                        <a:pt x="57" y="78"/>
                      </a:lnTo>
                      <a:lnTo>
                        <a:pt x="69" y="78"/>
                      </a:lnTo>
                      <a:lnTo>
                        <a:pt x="76" y="78"/>
                      </a:lnTo>
                      <a:lnTo>
                        <a:pt x="82" y="71"/>
                      </a:lnTo>
                      <a:lnTo>
                        <a:pt x="88" y="52"/>
                      </a:lnTo>
                      <a:lnTo>
                        <a:pt x="76" y="52"/>
                      </a:lnTo>
                      <a:lnTo>
                        <a:pt x="69" y="32"/>
                      </a:lnTo>
                      <a:lnTo>
                        <a:pt x="69" y="45"/>
                      </a:lnTo>
                      <a:lnTo>
                        <a:pt x="69" y="52"/>
                      </a:lnTo>
                      <a:lnTo>
                        <a:pt x="69" y="58"/>
                      </a:lnTo>
                      <a:lnTo>
                        <a:pt x="63" y="65"/>
                      </a:lnTo>
                      <a:lnTo>
                        <a:pt x="57" y="65"/>
                      </a:lnTo>
                      <a:lnTo>
                        <a:pt x="50" y="58"/>
                      </a:lnTo>
                      <a:lnTo>
                        <a:pt x="44" y="52"/>
                      </a:lnTo>
                      <a:lnTo>
                        <a:pt x="44" y="58"/>
                      </a:lnTo>
                      <a:lnTo>
                        <a:pt x="38" y="65"/>
                      </a:lnTo>
                      <a:lnTo>
                        <a:pt x="31" y="65"/>
                      </a:lnTo>
                      <a:lnTo>
                        <a:pt x="25" y="58"/>
                      </a:lnTo>
                      <a:lnTo>
                        <a:pt x="19" y="58"/>
                      </a:lnTo>
                      <a:lnTo>
                        <a:pt x="19" y="52"/>
                      </a:lnTo>
                      <a:lnTo>
                        <a:pt x="19" y="45"/>
                      </a:lnTo>
                      <a:lnTo>
                        <a:pt x="19" y="39"/>
                      </a:lnTo>
                      <a:lnTo>
                        <a:pt x="19" y="32"/>
                      </a:lnTo>
                      <a:lnTo>
                        <a:pt x="19" y="26"/>
                      </a:lnTo>
                      <a:lnTo>
                        <a:pt x="19" y="19"/>
                      </a:lnTo>
                      <a:lnTo>
                        <a:pt x="25" y="13"/>
                      </a:lnTo>
                      <a:lnTo>
                        <a:pt x="31" y="13"/>
                      </a:lnTo>
                      <a:lnTo>
                        <a:pt x="31" y="19"/>
                      </a:lnTo>
                      <a:lnTo>
                        <a:pt x="38" y="19"/>
                      </a:lnTo>
                      <a:lnTo>
                        <a:pt x="38" y="26"/>
                      </a:lnTo>
                      <a:lnTo>
                        <a:pt x="44" y="26"/>
                      </a:lnTo>
                      <a:lnTo>
                        <a:pt x="50" y="26"/>
                      </a:lnTo>
                      <a:lnTo>
                        <a:pt x="57" y="26"/>
                      </a:lnTo>
                      <a:lnTo>
                        <a:pt x="50" y="26"/>
                      </a:lnTo>
                      <a:lnTo>
                        <a:pt x="44" y="19"/>
                      </a:lnTo>
                      <a:lnTo>
                        <a:pt x="38" y="13"/>
                      </a:lnTo>
                      <a:lnTo>
                        <a:pt x="31"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85" name="Freeform 130">
                  <a:extLst>
                    <a:ext uri="{FF2B5EF4-FFF2-40B4-BE49-F238E27FC236}">
                      <a16:creationId xmlns:a16="http://schemas.microsoft.com/office/drawing/2014/main" id="{BEA3D673-36E8-B543-34DC-9B3B90551666}"/>
                    </a:ext>
                  </a:extLst>
                </p:cNvPr>
                <p:cNvSpPr>
                  <a:spLocks/>
                </p:cNvSpPr>
                <p:nvPr/>
              </p:nvSpPr>
              <p:spPr bwMode="auto">
                <a:xfrm>
                  <a:off x="3034" y="2927"/>
                  <a:ext cx="41" cy="167"/>
                </a:xfrm>
                <a:custGeom>
                  <a:avLst/>
                  <a:gdLst>
                    <a:gd name="T0" fmla="*/ 38 w 51"/>
                    <a:gd name="T1" fmla="*/ 13 h 53"/>
                    <a:gd name="T2" fmla="*/ 31 w 51"/>
                    <a:gd name="T3" fmla="*/ 13 h 53"/>
                    <a:gd name="T4" fmla="*/ 25 w 51"/>
                    <a:gd name="T5" fmla="*/ 13 h 53"/>
                    <a:gd name="T6" fmla="*/ 19 w 51"/>
                    <a:gd name="T7" fmla="*/ 13 h 53"/>
                    <a:gd name="T8" fmla="*/ 19 w 51"/>
                    <a:gd name="T9" fmla="*/ 13 h 53"/>
                    <a:gd name="T10" fmla="*/ 19 w 51"/>
                    <a:gd name="T11" fmla="*/ 6 h 53"/>
                    <a:gd name="T12" fmla="*/ 12 w 51"/>
                    <a:gd name="T13" fmla="*/ 6 h 53"/>
                    <a:gd name="T14" fmla="*/ 12 w 51"/>
                    <a:gd name="T15" fmla="*/ 0 h 53"/>
                    <a:gd name="T16" fmla="*/ 6 w 51"/>
                    <a:gd name="T17" fmla="*/ 0 h 53"/>
                    <a:gd name="T18" fmla="*/ 0 w 51"/>
                    <a:gd name="T19" fmla="*/ 6 h 53"/>
                    <a:gd name="T20" fmla="*/ 0 w 51"/>
                    <a:gd name="T21" fmla="*/ 13 h 53"/>
                    <a:gd name="T22" fmla="*/ 0 w 51"/>
                    <a:gd name="T23" fmla="*/ 13 h 53"/>
                    <a:gd name="T24" fmla="*/ 0 w 51"/>
                    <a:gd name="T25" fmla="*/ 13 h 53"/>
                    <a:gd name="T26" fmla="*/ 0 w 51"/>
                    <a:gd name="T27" fmla="*/ 19 h 53"/>
                    <a:gd name="T28" fmla="*/ 0 w 51"/>
                    <a:gd name="T29" fmla="*/ 26 h 53"/>
                    <a:gd name="T30" fmla="*/ 0 w 51"/>
                    <a:gd name="T31" fmla="*/ 32 h 53"/>
                    <a:gd name="T32" fmla="*/ 0 w 51"/>
                    <a:gd name="T33" fmla="*/ 39 h 53"/>
                    <a:gd name="T34" fmla="*/ 0 w 51"/>
                    <a:gd name="T35" fmla="*/ 39 h 53"/>
                    <a:gd name="T36" fmla="*/ 0 w 51"/>
                    <a:gd name="T37" fmla="*/ 45 h 53"/>
                    <a:gd name="T38" fmla="*/ 6 w 51"/>
                    <a:gd name="T39" fmla="*/ 45 h 53"/>
                    <a:gd name="T40" fmla="*/ 12 w 51"/>
                    <a:gd name="T41" fmla="*/ 52 h 53"/>
                    <a:gd name="T42" fmla="*/ 19 w 51"/>
                    <a:gd name="T43" fmla="*/ 52 h 53"/>
                    <a:gd name="T44" fmla="*/ 19 w 51"/>
                    <a:gd name="T45" fmla="*/ 52 h 53"/>
                    <a:gd name="T46" fmla="*/ 25 w 51"/>
                    <a:gd name="T47" fmla="*/ 45 h 53"/>
                    <a:gd name="T48" fmla="*/ 25 w 51"/>
                    <a:gd name="T49" fmla="*/ 39 h 53"/>
                    <a:gd name="T50" fmla="*/ 25 w 51"/>
                    <a:gd name="T51" fmla="*/ 39 h 53"/>
                    <a:gd name="T52" fmla="*/ 31 w 51"/>
                    <a:gd name="T53" fmla="*/ 45 h 53"/>
                    <a:gd name="T54" fmla="*/ 38 w 51"/>
                    <a:gd name="T55" fmla="*/ 52 h 53"/>
                    <a:gd name="T56" fmla="*/ 44 w 51"/>
                    <a:gd name="T57" fmla="*/ 52 h 53"/>
                    <a:gd name="T58" fmla="*/ 50 w 51"/>
                    <a:gd name="T59" fmla="*/ 45 h 53"/>
                    <a:gd name="T60" fmla="*/ 50 w 51"/>
                    <a:gd name="T61" fmla="*/ 45 h 53"/>
                    <a:gd name="T62" fmla="*/ 50 w 51"/>
                    <a:gd name="T63" fmla="*/ 39 h 53"/>
                    <a:gd name="T64" fmla="*/ 50 w 51"/>
                    <a:gd name="T65" fmla="*/ 32 h 53"/>
                    <a:gd name="T66" fmla="*/ 50 w 51"/>
                    <a:gd name="T67" fmla="*/ 19 h 53"/>
                    <a:gd name="T68" fmla="*/ 44 w 51"/>
                    <a:gd name="T69" fmla="*/ 19 h 53"/>
                    <a:gd name="T70" fmla="*/ 38 w 51"/>
                    <a:gd name="T71" fmla="*/ 13 h 53"/>
                    <a:gd name="T72" fmla="*/ 38 w 51"/>
                    <a:gd name="T73" fmla="*/ 13 h 53"/>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w 51"/>
                    <a:gd name="T112" fmla="*/ 0 h 53"/>
                    <a:gd name="T113" fmla="*/ 51 w 51"/>
                    <a:gd name="T114" fmla="*/ 53 h 53"/>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T111" t="T112" r="T113" b="T114"/>
                  <a:pathLst>
                    <a:path w="51" h="53">
                      <a:moveTo>
                        <a:pt x="38" y="13"/>
                      </a:moveTo>
                      <a:lnTo>
                        <a:pt x="31" y="13"/>
                      </a:lnTo>
                      <a:lnTo>
                        <a:pt x="25" y="13"/>
                      </a:lnTo>
                      <a:lnTo>
                        <a:pt x="19" y="13"/>
                      </a:lnTo>
                      <a:lnTo>
                        <a:pt x="19" y="6"/>
                      </a:lnTo>
                      <a:lnTo>
                        <a:pt x="12" y="6"/>
                      </a:lnTo>
                      <a:lnTo>
                        <a:pt x="12" y="0"/>
                      </a:lnTo>
                      <a:lnTo>
                        <a:pt x="6" y="0"/>
                      </a:lnTo>
                      <a:lnTo>
                        <a:pt x="0" y="6"/>
                      </a:lnTo>
                      <a:lnTo>
                        <a:pt x="0" y="13"/>
                      </a:lnTo>
                      <a:lnTo>
                        <a:pt x="0" y="19"/>
                      </a:lnTo>
                      <a:lnTo>
                        <a:pt x="0" y="26"/>
                      </a:lnTo>
                      <a:lnTo>
                        <a:pt x="0" y="32"/>
                      </a:lnTo>
                      <a:lnTo>
                        <a:pt x="0" y="39"/>
                      </a:lnTo>
                      <a:lnTo>
                        <a:pt x="0" y="45"/>
                      </a:lnTo>
                      <a:lnTo>
                        <a:pt x="6" y="45"/>
                      </a:lnTo>
                      <a:lnTo>
                        <a:pt x="12" y="52"/>
                      </a:lnTo>
                      <a:lnTo>
                        <a:pt x="19" y="52"/>
                      </a:lnTo>
                      <a:lnTo>
                        <a:pt x="25" y="45"/>
                      </a:lnTo>
                      <a:lnTo>
                        <a:pt x="25" y="39"/>
                      </a:lnTo>
                      <a:lnTo>
                        <a:pt x="31" y="45"/>
                      </a:lnTo>
                      <a:lnTo>
                        <a:pt x="38" y="52"/>
                      </a:lnTo>
                      <a:lnTo>
                        <a:pt x="44" y="52"/>
                      </a:lnTo>
                      <a:lnTo>
                        <a:pt x="50" y="45"/>
                      </a:lnTo>
                      <a:lnTo>
                        <a:pt x="50" y="39"/>
                      </a:lnTo>
                      <a:lnTo>
                        <a:pt x="50" y="32"/>
                      </a:lnTo>
                      <a:lnTo>
                        <a:pt x="50" y="19"/>
                      </a:lnTo>
                      <a:lnTo>
                        <a:pt x="44" y="19"/>
                      </a:lnTo>
                      <a:lnTo>
                        <a:pt x="38" y="1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86" name="Freeform 131">
                  <a:extLst>
                    <a:ext uri="{FF2B5EF4-FFF2-40B4-BE49-F238E27FC236}">
                      <a16:creationId xmlns:a16="http://schemas.microsoft.com/office/drawing/2014/main" id="{8DB63DFF-A790-38C5-5ECC-C6EBECDC883A}"/>
                    </a:ext>
                  </a:extLst>
                </p:cNvPr>
                <p:cNvSpPr>
                  <a:spLocks/>
                </p:cNvSpPr>
                <p:nvPr/>
              </p:nvSpPr>
              <p:spPr bwMode="auto">
                <a:xfrm>
                  <a:off x="3211" y="2960"/>
                  <a:ext cx="41" cy="167"/>
                </a:xfrm>
                <a:custGeom>
                  <a:avLst/>
                  <a:gdLst>
                    <a:gd name="T0" fmla="*/ 0 w 7"/>
                    <a:gd name="T1" fmla="*/ 13 h 14"/>
                    <a:gd name="T2" fmla="*/ 0 w 7"/>
                    <a:gd name="T3" fmla="*/ 13 h 14"/>
                    <a:gd name="T4" fmla="*/ 0 w 7"/>
                    <a:gd name="T5" fmla="*/ 13 h 14"/>
                    <a:gd name="T6" fmla="*/ 6 w 7"/>
                    <a:gd name="T7" fmla="*/ 13 h 14"/>
                    <a:gd name="T8" fmla="*/ 0 w 7"/>
                    <a:gd name="T9" fmla="*/ 6 h 14"/>
                    <a:gd name="T10" fmla="*/ 0 w 7"/>
                    <a:gd name="T11" fmla="*/ 0 h 14"/>
                    <a:gd name="T12" fmla="*/ 0 w 7"/>
                    <a:gd name="T13" fmla="*/ 0 h 14"/>
                    <a:gd name="T14" fmla="*/ 0 w 7"/>
                    <a:gd name="T15" fmla="*/ 13 h 14"/>
                    <a:gd name="T16" fmla="*/ 0 w 7"/>
                    <a:gd name="T17" fmla="*/ 13 h 14"/>
                    <a:gd name="T18" fmla="*/ 0 w 7"/>
                    <a:gd name="T19" fmla="*/ 13 h 1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7"/>
                    <a:gd name="T31" fmla="*/ 0 h 14"/>
                    <a:gd name="T32" fmla="*/ 7 w 7"/>
                    <a:gd name="T33" fmla="*/ 14 h 14"/>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7" h="14">
                      <a:moveTo>
                        <a:pt x="0" y="13"/>
                      </a:moveTo>
                      <a:lnTo>
                        <a:pt x="0" y="13"/>
                      </a:lnTo>
                      <a:lnTo>
                        <a:pt x="6" y="13"/>
                      </a:lnTo>
                      <a:lnTo>
                        <a:pt x="0" y="6"/>
                      </a:lnTo>
                      <a:lnTo>
                        <a:pt x="0" y="0"/>
                      </a:lnTo>
                      <a:lnTo>
                        <a:pt x="0" y="1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87" name="Freeform 132">
                  <a:extLst>
                    <a:ext uri="{FF2B5EF4-FFF2-40B4-BE49-F238E27FC236}">
                      <a16:creationId xmlns:a16="http://schemas.microsoft.com/office/drawing/2014/main" id="{BDA41DC4-AB7C-5DF5-484E-B5226BDC4FA8}"/>
                    </a:ext>
                  </a:extLst>
                </p:cNvPr>
                <p:cNvSpPr>
                  <a:spLocks/>
                </p:cNvSpPr>
                <p:nvPr/>
              </p:nvSpPr>
              <p:spPr bwMode="auto">
                <a:xfrm>
                  <a:off x="3211" y="2960"/>
                  <a:ext cx="41" cy="167"/>
                </a:xfrm>
                <a:custGeom>
                  <a:avLst/>
                  <a:gdLst>
                    <a:gd name="T0" fmla="*/ 0 w 7"/>
                    <a:gd name="T1" fmla="*/ 13 h 14"/>
                    <a:gd name="T2" fmla="*/ 6 w 7"/>
                    <a:gd name="T3" fmla="*/ 13 h 14"/>
                    <a:gd name="T4" fmla="*/ 0 w 7"/>
                    <a:gd name="T5" fmla="*/ 6 h 14"/>
                    <a:gd name="T6" fmla="*/ 0 w 7"/>
                    <a:gd name="T7" fmla="*/ 0 h 14"/>
                    <a:gd name="T8" fmla="*/ 0 w 7"/>
                    <a:gd name="T9" fmla="*/ 13 h 14"/>
                    <a:gd name="T10" fmla="*/ 0 60000 65536"/>
                    <a:gd name="T11" fmla="*/ 0 60000 65536"/>
                    <a:gd name="T12" fmla="*/ 0 60000 65536"/>
                    <a:gd name="T13" fmla="*/ 0 60000 65536"/>
                    <a:gd name="T14" fmla="*/ 0 60000 65536"/>
                    <a:gd name="T15" fmla="*/ 0 w 7"/>
                    <a:gd name="T16" fmla="*/ 0 h 14"/>
                    <a:gd name="T17" fmla="*/ 7 w 7"/>
                    <a:gd name="T18" fmla="*/ 14 h 14"/>
                  </a:gdLst>
                  <a:ahLst/>
                  <a:cxnLst>
                    <a:cxn ang="T10">
                      <a:pos x="T0" y="T1"/>
                    </a:cxn>
                    <a:cxn ang="T11">
                      <a:pos x="T2" y="T3"/>
                    </a:cxn>
                    <a:cxn ang="T12">
                      <a:pos x="T4" y="T5"/>
                    </a:cxn>
                    <a:cxn ang="T13">
                      <a:pos x="T6" y="T7"/>
                    </a:cxn>
                    <a:cxn ang="T14">
                      <a:pos x="T8" y="T9"/>
                    </a:cxn>
                  </a:cxnLst>
                  <a:rect l="T15" t="T16" r="T17" b="T18"/>
                  <a:pathLst>
                    <a:path w="7" h="14">
                      <a:moveTo>
                        <a:pt x="0" y="13"/>
                      </a:moveTo>
                      <a:lnTo>
                        <a:pt x="6" y="13"/>
                      </a:lnTo>
                      <a:lnTo>
                        <a:pt x="0" y="6"/>
                      </a:lnTo>
                      <a:lnTo>
                        <a:pt x="0" y="0"/>
                      </a:lnTo>
                      <a:lnTo>
                        <a:pt x="0" y="13"/>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88" name="Freeform 133">
                  <a:extLst>
                    <a:ext uri="{FF2B5EF4-FFF2-40B4-BE49-F238E27FC236}">
                      <a16:creationId xmlns:a16="http://schemas.microsoft.com/office/drawing/2014/main" id="{0711AFAD-A3EF-3AF0-9118-E1FD9D3F446A}"/>
                    </a:ext>
                  </a:extLst>
                </p:cNvPr>
                <p:cNvSpPr>
                  <a:spLocks/>
                </p:cNvSpPr>
                <p:nvPr/>
              </p:nvSpPr>
              <p:spPr bwMode="auto">
                <a:xfrm>
                  <a:off x="3211" y="2969"/>
                  <a:ext cx="41" cy="167"/>
                </a:xfrm>
                <a:custGeom>
                  <a:avLst/>
                  <a:gdLst>
                    <a:gd name="T0" fmla="*/ 0 w 14"/>
                    <a:gd name="T1" fmla="*/ 0 h 7"/>
                    <a:gd name="T2" fmla="*/ 0 w 14"/>
                    <a:gd name="T3" fmla="*/ 0 h 7"/>
                    <a:gd name="T4" fmla="*/ 6 w 14"/>
                    <a:gd name="T5" fmla="*/ 6 h 7"/>
                    <a:gd name="T6" fmla="*/ 13 w 14"/>
                    <a:gd name="T7" fmla="*/ 6 h 7"/>
                    <a:gd name="T8" fmla="*/ 6 w 14"/>
                    <a:gd name="T9" fmla="*/ 0 h 7"/>
                    <a:gd name="T10" fmla="*/ 0 w 14"/>
                    <a:gd name="T11" fmla="*/ 0 h 7"/>
                    <a:gd name="T12" fmla="*/ 0 w 14"/>
                    <a:gd name="T13" fmla="*/ 0 h 7"/>
                    <a:gd name="T14" fmla="*/ 0 w 14"/>
                    <a:gd name="T15" fmla="*/ 0 h 7"/>
                    <a:gd name="T16" fmla="*/ 0 w 14"/>
                    <a:gd name="T17" fmla="*/ 0 h 7"/>
                    <a:gd name="T18" fmla="*/ 0 60000 65536"/>
                    <a:gd name="T19" fmla="*/ 0 60000 65536"/>
                    <a:gd name="T20" fmla="*/ 0 60000 65536"/>
                    <a:gd name="T21" fmla="*/ 0 60000 65536"/>
                    <a:gd name="T22" fmla="*/ 0 60000 65536"/>
                    <a:gd name="T23" fmla="*/ 0 60000 65536"/>
                    <a:gd name="T24" fmla="*/ 0 60000 65536"/>
                    <a:gd name="T25" fmla="*/ 0 60000 65536"/>
                    <a:gd name="T26" fmla="*/ 0 60000 65536"/>
                    <a:gd name="T27" fmla="*/ 0 w 14"/>
                    <a:gd name="T28" fmla="*/ 0 h 7"/>
                    <a:gd name="T29" fmla="*/ 14 w 14"/>
                    <a:gd name="T30" fmla="*/ 7 h 7"/>
                  </a:gdLst>
                  <a:ahLst/>
                  <a:cxnLst>
                    <a:cxn ang="T18">
                      <a:pos x="T0" y="T1"/>
                    </a:cxn>
                    <a:cxn ang="T19">
                      <a:pos x="T2" y="T3"/>
                    </a:cxn>
                    <a:cxn ang="T20">
                      <a:pos x="T4" y="T5"/>
                    </a:cxn>
                    <a:cxn ang="T21">
                      <a:pos x="T6" y="T7"/>
                    </a:cxn>
                    <a:cxn ang="T22">
                      <a:pos x="T8" y="T9"/>
                    </a:cxn>
                    <a:cxn ang="T23">
                      <a:pos x="T10" y="T11"/>
                    </a:cxn>
                    <a:cxn ang="T24">
                      <a:pos x="T12" y="T13"/>
                    </a:cxn>
                    <a:cxn ang="T25">
                      <a:pos x="T14" y="T15"/>
                    </a:cxn>
                    <a:cxn ang="T26">
                      <a:pos x="T16" y="T17"/>
                    </a:cxn>
                  </a:cxnLst>
                  <a:rect l="T27" t="T28" r="T29" b="T30"/>
                  <a:pathLst>
                    <a:path w="14" h="7">
                      <a:moveTo>
                        <a:pt x="0" y="0"/>
                      </a:moveTo>
                      <a:lnTo>
                        <a:pt x="0" y="0"/>
                      </a:lnTo>
                      <a:lnTo>
                        <a:pt x="6" y="6"/>
                      </a:lnTo>
                      <a:lnTo>
                        <a:pt x="13" y="6"/>
                      </a:lnTo>
                      <a:lnTo>
                        <a:pt x="6" y="0"/>
                      </a:lnTo>
                      <a:lnTo>
                        <a:pt x="0" y="0"/>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89" name="Freeform 134">
                  <a:extLst>
                    <a:ext uri="{FF2B5EF4-FFF2-40B4-BE49-F238E27FC236}">
                      <a16:creationId xmlns:a16="http://schemas.microsoft.com/office/drawing/2014/main" id="{194797AD-13A2-B98B-30B2-251E751A871E}"/>
                    </a:ext>
                  </a:extLst>
                </p:cNvPr>
                <p:cNvSpPr>
                  <a:spLocks/>
                </p:cNvSpPr>
                <p:nvPr/>
              </p:nvSpPr>
              <p:spPr bwMode="auto">
                <a:xfrm>
                  <a:off x="3211" y="2969"/>
                  <a:ext cx="41" cy="167"/>
                </a:xfrm>
                <a:custGeom>
                  <a:avLst/>
                  <a:gdLst>
                    <a:gd name="T0" fmla="*/ 0 w 14"/>
                    <a:gd name="T1" fmla="*/ 0 h 7"/>
                    <a:gd name="T2" fmla="*/ 6 w 14"/>
                    <a:gd name="T3" fmla="*/ 6 h 7"/>
                    <a:gd name="T4" fmla="*/ 13 w 14"/>
                    <a:gd name="T5" fmla="*/ 6 h 7"/>
                    <a:gd name="T6" fmla="*/ 6 w 14"/>
                    <a:gd name="T7" fmla="*/ 0 h 7"/>
                    <a:gd name="T8" fmla="*/ 0 w 14"/>
                    <a:gd name="T9" fmla="*/ 0 h 7"/>
                    <a:gd name="T10" fmla="*/ 0 60000 65536"/>
                    <a:gd name="T11" fmla="*/ 0 60000 65536"/>
                    <a:gd name="T12" fmla="*/ 0 60000 65536"/>
                    <a:gd name="T13" fmla="*/ 0 60000 65536"/>
                    <a:gd name="T14" fmla="*/ 0 60000 65536"/>
                    <a:gd name="T15" fmla="*/ 0 w 14"/>
                    <a:gd name="T16" fmla="*/ 0 h 7"/>
                    <a:gd name="T17" fmla="*/ 14 w 14"/>
                    <a:gd name="T18" fmla="*/ 7 h 7"/>
                  </a:gdLst>
                  <a:ahLst/>
                  <a:cxnLst>
                    <a:cxn ang="T10">
                      <a:pos x="T0" y="T1"/>
                    </a:cxn>
                    <a:cxn ang="T11">
                      <a:pos x="T2" y="T3"/>
                    </a:cxn>
                    <a:cxn ang="T12">
                      <a:pos x="T4" y="T5"/>
                    </a:cxn>
                    <a:cxn ang="T13">
                      <a:pos x="T6" y="T7"/>
                    </a:cxn>
                    <a:cxn ang="T14">
                      <a:pos x="T8" y="T9"/>
                    </a:cxn>
                  </a:cxnLst>
                  <a:rect l="T15" t="T16" r="T17" b="T18"/>
                  <a:pathLst>
                    <a:path w="14" h="7">
                      <a:moveTo>
                        <a:pt x="0" y="0"/>
                      </a:moveTo>
                      <a:lnTo>
                        <a:pt x="6" y="6"/>
                      </a:lnTo>
                      <a:lnTo>
                        <a:pt x="13" y="6"/>
                      </a:lnTo>
                      <a:lnTo>
                        <a:pt x="6" y="0"/>
                      </a:lnTo>
                      <a:lnTo>
                        <a:pt x="0" y="0"/>
                      </a:lnTo>
                      <a:close/>
                    </a:path>
                  </a:pathLst>
                </a:custGeom>
                <a:solidFill>
                  <a:srgbClr val="FFFFFF"/>
                </a:solidFill>
                <a:ln w="3175">
                  <a:solidFill>
                    <a:srgbClr val="000000"/>
                  </a:solidFill>
                  <a:round/>
                  <a:headEnd/>
                  <a:tailEnd/>
                </a:ln>
              </p:spPr>
              <p:txBody>
                <a:bodyPr wrap="none" anchor="ctr">
                  <a:spAutoFit/>
                </a:bodyPr>
                <a:lstStyle/>
                <a:p>
                  <a:endParaRPr lang="en-US"/>
                </a:p>
              </p:txBody>
            </p:sp>
          </p:grpSp>
          <p:sp>
            <p:nvSpPr>
              <p:cNvPr id="14376" name="Freeform 135">
                <a:extLst>
                  <a:ext uri="{FF2B5EF4-FFF2-40B4-BE49-F238E27FC236}">
                    <a16:creationId xmlns:a16="http://schemas.microsoft.com/office/drawing/2014/main" id="{F5F8CA44-B5BE-B048-FE6C-A09434C53FC6}"/>
                  </a:ext>
                </a:extLst>
              </p:cNvPr>
              <p:cNvSpPr>
                <a:spLocks/>
              </p:cNvSpPr>
              <p:nvPr/>
            </p:nvSpPr>
            <p:spPr bwMode="auto">
              <a:xfrm>
                <a:off x="2907" y="3064"/>
                <a:ext cx="41" cy="167"/>
              </a:xfrm>
              <a:custGeom>
                <a:avLst/>
                <a:gdLst>
                  <a:gd name="T0" fmla="*/ 70 w 84"/>
                  <a:gd name="T1" fmla="*/ 6 h 14"/>
                  <a:gd name="T2" fmla="*/ 70 w 84"/>
                  <a:gd name="T3" fmla="*/ 6 h 14"/>
                  <a:gd name="T4" fmla="*/ 64 w 84"/>
                  <a:gd name="T5" fmla="*/ 6 h 14"/>
                  <a:gd name="T6" fmla="*/ 57 w 84"/>
                  <a:gd name="T7" fmla="*/ 0 h 14"/>
                  <a:gd name="T8" fmla="*/ 57 w 84"/>
                  <a:gd name="T9" fmla="*/ 0 h 14"/>
                  <a:gd name="T10" fmla="*/ 45 w 84"/>
                  <a:gd name="T11" fmla="*/ 0 h 14"/>
                  <a:gd name="T12" fmla="*/ 32 w 84"/>
                  <a:gd name="T13" fmla="*/ 0 h 14"/>
                  <a:gd name="T14" fmla="*/ 26 w 84"/>
                  <a:gd name="T15" fmla="*/ 0 h 14"/>
                  <a:gd name="T16" fmla="*/ 26 w 84"/>
                  <a:gd name="T17" fmla="*/ 0 h 14"/>
                  <a:gd name="T18" fmla="*/ 13 w 84"/>
                  <a:gd name="T19" fmla="*/ 6 h 14"/>
                  <a:gd name="T20" fmla="*/ 0 w 84"/>
                  <a:gd name="T21" fmla="*/ 13 h 14"/>
                  <a:gd name="T22" fmla="*/ 45 w 84"/>
                  <a:gd name="T23" fmla="*/ 6 h 14"/>
                  <a:gd name="T24" fmla="*/ 83 w 84"/>
                  <a:gd name="T25" fmla="*/ 13 h 14"/>
                  <a:gd name="T26" fmla="*/ 76 w 84"/>
                  <a:gd name="T27" fmla="*/ 13 h 14"/>
                  <a:gd name="T28" fmla="*/ 70 w 84"/>
                  <a:gd name="T29" fmla="*/ 6 h 14"/>
                  <a:gd name="T30" fmla="*/ 70 w 84"/>
                  <a:gd name="T31" fmla="*/ 6 h 1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w 84"/>
                  <a:gd name="T49" fmla="*/ 0 h 14"/>
                  <a:gd name="T50" fmla="*/ 84 w 84"/>
                  <a:gd name="T51" fmla="*/ 14 h 14"/>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T48" t="T49" r="T50" b="T51"/>
                <a:pathLst>
                  <a:path w="84" h="14">
                    <a:moveTo>
                      <a:pt x="70" y="6"/>
                    </a:moveTo>
                    <a:lnTo>
                      <a:pt x="70" y="6"/>
                    </a:lnTo>
                    <a:lnTo>
                      <a:pt x="64" y="6"/>
                    </a:lnTo>
                    <a:lnTo>
                      <a:pt x="57" y="0"/>
                    </a:lnTo>
                    <a:lnTo>
                      <a:pt x="45" y="0"/>
                    </a:lnTo>
                    <a:lnTo>
                      <a:pt x="32" y="0"/>
                    </a:lnTo>
                    <a:lnTo>
                      <a:pt x="26" y="0"/>
                    </a:lnTo>
                    <a:lnTo>
                      <a:pt x="13" y="6"/>
                    </a:lnTo>
                    <a:lnTo>
                      <a:pt x="0" y="13"/>
                    </a:lnTo>
                    <a:lnTo>
                      <a:pt x="45" y="6"/>
                    </a:lnTo>
                    <a:lnTo>
                      <a:pt x="83" y="13"/>
                    </a:lnTo>
                    <a:lnTo>
                      <a:pt x="76" y="13"/>
                    </a:lnTo>
                    <a:lnTo>
                      <a:pt x="70" y="6"/>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77" name="Freeform 136">
                <a:extLst>
                  <a:ext uri="{FF2B5EF4-FFF2-40B4-BE49-F238E27FC236}">
                    <a16:creationId xmlns:a16="http://schemas.microsoft.com/office/drawing/2014/main" id="{8E2E35D0-7115-3BF7-6651-C52549762389}"/>
                  </a:ext>
                </a:extLst>
              </p:cNvPr>
              <p:cNvSpPr>
                <a:spLocks/>
              </p:cNvSpPr>
              <p:nvPr/>
            </p:nvSpPr>
            <p:spPr bwMode="auto">
              <a:xfrm>
                <a:off x="2933" y="3041"/>
                <a:ext cx="41" cy="167"/>
              </a:xfrm>
              <a:custGeom>
                <a:avLst/>
                <a:gdLst>
                  <a:gd name="T0" fmla="*/ 44 w 45"/>
                  <a:gd name="T1" fmla="*/ 45 h 46"/>
                  <a:gd name="T2" fmla="*/ 44 w 45"/>
                  <a:gd name="T3" fmla="*/ 32 h 46"/>
                  <a:gd name="T4" fmla="*/ 38 w 45"/>
                  <a:gd name="T5" fmla="*/ 26 h 46"/>
                  <a:gd name="T6" fmla="*/ 31 w 45"/>
                  <a:gd name="T7" fmla="*/ 13 h 46"/>
                  <a:gd name="T8" fmla="*/ 25 w 45"/>
                  <a:gd name="T9" fmla="*/ 0 h 46"/>
                  <a:gd name="T10" fmla="*/ 25 w 45"/>
                  <a:gd name="T11" fmla="*/ 0 h 46"/>
                  <a:gd name="T12" fmla="*/ 19 w 45"/>
                  <a:gd name="T13" fmla="*/ 0 h 46"/>
                  <a:gd name="T14" fmla="*/ 12 w 45"/>
                  <a:gd name="T15" fmla="*/ 0 h 46"/>
                  <a:gd name="T16" fmla="*/ 12 w 45"/>
                  <a:gd name="T17" fmla="*/ 0 h 46"/>
                  <a:gd name="T18" fmla="*/ 0 w 45"/>
                  <a:gd name="T19" fmla="*/ 26 h 46"/>
                  <a:gd name="T20" fmla="*/ 0 w 45"/>
                  <a:gd name="T21" fmla="*/ 39 h 46"/>
                  <a:gd name="T22" fmla="*/ 0 w 45"/>
                  <a:gd name="T23" fmla="*/ 39 h 46"/>
                  <a:gd name="T24" fmla="*/ 6 w 45"/>
                  <a:gd name="T25" fmla="*/ 39 h 46"/>
                  <a:gd name="T26" fmla="*/ 6 w 45"/>
                  <a:gd name="T27" fmla="*/ 32 h 46"/>
                  <a:gd name="T28" fmla="*/ 6 w 45"/>
                  <a:gd name="T29" fmla="*/ 26 h 46"/>
                  <a:gd name="T30" fmla="*/ 12 w 45"/>
                  <a:gd name="T31" fmla="*/ 19 h 46"/>
                  <a:gd name="T32" fmla="*/ 19 w 45"/>
                  <a:gd name="T33" fmla="*/ 32 h 46"/>
                  <a:gd name="T34" fmla="*/ 31 w 45"/>
                  <a:gd name="T35" fmla="*/ 26 h 46"/>
                  <a:gd name="T36" fmla="*/ 31 w 45"/>
                  <a:gd name="T37" fmla="*/ 26 h 46"/>
                  <a:gd name="T38" fmla="*/ 31 w 45"/>
                  <a:gd name="T39" fmla="*/ 26 h 46"/>
                  <a:gd name="T40" fmla="*/ 38 w 45"/>
                  <a:gd name="T41" fmla="*/ 45 h 46"/>
                  <a:gd name="T42" fmla="*/ 38 w 45"/>
                  <a:gd name="T43" fmla="*/ 45 h 46"/>
                  <a:gd name="T44" fmla="*/ 44 w 45"/>
                  <a:gd name="T45" fmla="*/ 45 h 46"/>
                  <a:gd name="T46" fmla="*/ 44 w 45"/>
                  <a:gd name="T47" fmla="*/ 45 h 46"/>
                  <a:gd name="T48" fmla="*/ 44 w 45"/>
                  <a:gd name="T49" fmla="*/ 45 h 4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w 45"/>
                  <a:gd name="T76" fmla="*/ 0 h 46"/>
                  <a:gd name="T77" fmla="*/ 45 w 45"/>
                  <a:gd name="T78" fmla="*/ 46 h 4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T75" t="T76" r="T77" b="T78"/>
                <a:pathLst>
                  <a:path w="45" h="46">
                    <a:moveTo>
                      <a:pt x="44" y="45"/>
                    </a:moveTo>
                    <a:lnTo>
                      <a:pt x="44" y="32"/>
                    </a:lnTo>
                    <a:lnTo>
                      <a:pt x="38" y="26"/>
                    </a:lnTo>
                    <a:lnTo>
                      <a:pt x="31" y="13"/>
                    </a:lnTo>
                    <a:lnTo>
                      <a:pt x="25" y="0"/>
                    </a:lnTo>
                    <a:lnTo>
                      <a:pt x="19" y="0"/>
                    </a:lnTo>
                    <a:lnTo>
                      <a:pt x="12" y="0"/>
                    </a:lnTo>
                    <a:lnTo>
                      <a:pt x="0" y="26"/>
                    </a:lnTo>
                    <a:lnTo>
                      <a:pt x="0" y="39"/>
                    </a:lnTo>
                    <a:lnTo>
                      <a:pt x="6" y="39"/>
                    </a:lnTo>
                    <a:lnTo>
                      <a:pt x="6" y="32"/>
                    </a:lnTo>
                    <a:lnTo>
                      <a:pt x="6" y="26"/>
                    </a:lnTo>
                    <a:lnTo>
                      <a:pt x="12" y="19"/>
                    </a:lnTo>
                    <a:lnTo>
                      <a:pt x="19" y="32"/>
                    </a:lnTo>
                    <a:lnTo>
                      <a:pt x="31" y="26"/>
                    </a:lnTo>
                    <a:lnTo>
                      <a:pt x="38" y="45"/>
                    </a:lnTo>
                    <a:lnTo>
                      <a:pt x="44" y="45"/>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78" name="Freeform 137">
                <a:extLst>
                  <a:ext uri="{FF2B5EF4-FFF2-40B4-BE49-F238E27FC236}">
                    <a16:creationId xmlns:a16="http://schemas.microsoft.com/office/drawing/2014/main" id="{83C32A4B-83BF-26E2-87E4-6CC764B2101A}"/>
                  </a:ext>
                </a:extLst>
              </p:cNvPr>
              <p:cNvSpPr>
                <a:spLocks/>
              </p:cNvSpPr>
              <p:nvPr/>
            </p:nvSpPr>
            <p:spPr bwMode="auto">
              <a:xfrm>
                <a:off x="2964" y="3398"/>
                <a:ext cx="41" cy="167"/>
              </a:xfrm>
              <a:custGeom>
                <a:avLst/>
                <a:gdLst>
                  <a:gd name="T0" fmla="*/ 108 w 273"/>
                  <a:gd name="T1" fmla="*/ 6 h 382"/>
                  <a:gd name="T2" fmla="*/ 89 w 273"/>
                  <a:gd name="T3" fmla="*/ 45 h 382"/>
                  <a:gd name="T4" fmla="*/ 63 w 273"/>
                  <a:gd name="T5" fmla="*/ 117 h 382"/>
                  <a:gd name="T6" fmla="*/ 44 w 273"/>
                  <a:gd name="T7" fmla="*/ 215 h 382"/>
                  <a:gd name="T8" fmla="*/ 0 w 273"/>
                  <a:gd name="T9" fmla="*/ 351 h 382"/>
                  <a:gd name="T10" fmla="*/ 16 w 273"/>
                  <a:gd name="T11" fmla="*/ 364 h 382"/>
                  <a:gd name="T12" fmla="*/ 82 w 273"/>
                  <a:gd name="T13" fmla="*/ 306 h 382"/>
                  <a:gd name="T14" fmla="*/ 108 w 273"/>
                  <a:gd name="T15" fmla="*/ 299 h 382"/>
                  <a:gd name="T16" fmla="*/ 133 w 273"/>
                  <a:gd name="T17" fmla="*/ 267 h 382"/>
                  <a:gd name="T18" fmla="*/ 133 w 273"/>
                  <a:gd name="T19" fmla="*/ 182 h 382"/>
                  <a:gd name="T20" fmla="*/ 146 w 273"/>
                  <a:gd name="T21" fmla="*/ 149 h 382"/>
                  <a:gd name="T22" fmla="*/ 165 w 273"/>
                  <a:gd name="T23" fmla="*/ 123 h 382"/>
                  <a:gd name="T24" fmla="*/ 177 w 273"/>
                  <a:gd name="T25" fmla="*/ 136 h 382"/>
                  <a:gd name="T26" fmla="*/ 165 w 273"/>
                  <a:gd name="T27" fmla="*/ 149 h 382"/>
                  <a:gd name="T28" fmla="*/ 152 w 273"/>
                  <a:gd name="T29" fmla="*/ 156 h 382"/>
                  <a:gd name="T30" fmla="*/ 152 w 273"/>
                  <a:gd name="T31" fmla="*/ 175 h 382"/>
                  <a:gd name="T32" fmla="*/ 152 w 273"/>
                  <a:gd name="T33" fmla="*/ 149 h 382"/>
                  <a:gd name="T34" fmla="*/ 146 w 273"/>
                  <a:gd name="T35" fmla="*/ 182 h 382"/>
                  <a:gd name="T36" fmla="*/ 171 w 273"/>
                  <a:gd name="T37" fmla="*/ 188 h 382"/>
                  <a:gd name="T38" fmla="*/ 209 w 273"/>
                  <a:gd name="T39" fmla="*/ 149 h 382"/>
                  <a:gd name="T40" fmla="*/ 228 w 273"/>
                  <a:gd name="T41" fmla="*/ 130 h 382"/>
                  <a:gd name="T42" fmla="*/ 228 w 273"/>
                  <a:gd name="T43" fmla="*/ 123 h 382"/>
                  <a:gd name="T44" fmla="*/ 171 w 273"/>
                  <a:gd name="T45" fmla="*/ 78 h 382"/>
                  <a:gd name="T46" fmla="*/ 228 w 273"/>
                  <a:gd name="T47" fmla="*/ 117 h 382"/>
                  <a:gd name="T48" fmla="*/ 260 w 273"/>
                  <a:gd name="T49" fmla="*/ 97 h 382"/>
                  <a:gd name="T50" fmla="*/ 272 w 273"/>
                  <a:gd name="T51" fmla="*/ 71 h 382"/>
                  <a:gd name="T52" fmla="*/ 196 w 273"/>
                  <a:gd name="T53" fmla="*/ 45 h 382"/>
                  <a:gd name="T54" fmla="*/ 253 w 273"/>
                  <a:gd name="T55" fmla="*/ 65 h 382"/>
                  <a:gd name="T56" fmla="*/ 272 w 273"/>
                  <a:gd name="T57" fmla="*/ 52 h 382"/>
                  <a:gd name="T58" fmla="*/ 215 w 273"/>
                  <a:gd name="T59" fmla="*/ 32 h 382"/>
                  <a:gd name="T60" fmla="*/ 146 w 273"/>
                  <a:gd name="T61" fmla="*/ 19 h 382"/>
                  <a:gd name="T62" fmla="*/ 120 w 273"/>
                  <a:gd name="T63" fmla="*/ 0 h 382"/>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w 273"/>
                  <a:gd name="T97" fmla="*/ 0 h 382"/>
                  <a:gd name="T98" fmla="*/ 273 w 273"/>
                  <a:gd name="T99" fmla="*/ 382 h 382"/>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T96" t="T97" r="T98" b="T99"/>
                <a:pathLst>
                  <a:path w="273" h="382">
                    <a:moveTo>
                      <a:pt x="120" y="0"/>
                    </a:moveTo>
                    <a:lnTo>
                      <a:pt x="108" y="6"/>
                    </a:lnTo>
                    <a:lnTo>
                      <a:pt x="95" y="13"/>
                    </a:lnTo>
                    <a:lnTo>
                      <a:pt x="89" y="45"/>
                    </a:lnTo>
                    <a:lnTo>
                      <a:pt x="76" y="71"/>
                    </a:lnTo>
                    <a:lnTo>
                      <a:pt x="63" y="117"/>
                    </a:lnTo>
                    <a:lnTo>
                      <a:pt x="44" y="162"/>
                    </a:lnTo>
                    <a:lnTo>
                      <a:pt x="44" y="215"/>
                    </a:lnTo>
                    <a:lnTo>
                      <a:pt x="26" y="260"/>
                    </a:lnTo>
                    <a:lnTo>
                      <a:pt x="0" y="351"/>
                    </a:lnTo>
                    <a:lnTo>
                      <a:pt x="10" y="338"/>
                    </a:lnTo>
                    <a:lnTo>
                      <a:pt x="16" y="364"/>
                    </a:lnTo>
                    <a:lnTo>
                      <a:pt x="35" y="381"/>
                    </a:lnTo>
                    <a:lnTo>
                      <a:pt x="82" y="306"/>
                    </a:lnTo>
                    <a:lnTo>
                      <a:pt x="63" y="306"/>
                    </a:lnTo>
                    <a:lnTo>
                      <a:pt x="108" y="299"/>
                    </a:lnTo>
                    <a:lnTo>
                      <a:pt x="127" y="280"/>
                    </a:lnTo>
                    <a:lnTo>
                      <a:pt x="133" y="267"/>
                    </a:lnTo>
                    <a:lnTo>
                      <a:pt x="133" y="234"/>
                    </a:lnTo>
                    <a:lnTo>
                      <a:pt x="133" y="182"/>
                    </a:lnTo>
                    <a:lnTo>
                      <a:pt x="139" y="123"/>
                    </a:lnTo>
                    <a:lnTo>
                      <a:pt x="146" y="149"/>
                    </a:lnTo>
                    <a:lnTo>
                      <a:pt x="146" y="143"/>
                    </a:lnTo>
                    <a:lnTo>
                      <a:pt x="165" y="123"/>
                    </a:lnTo>
                    <a:lnTo>
                      <a:pt x="165" y="143"/>
                    </a:lnTo>
                    <a:lnTo>
                      <a:pt x="177" y="136"/>
                    </a:lnTo>
                    <a:lnTo>
                      <a:pt x="171" y="149"/>
                    </a:lnTo>
                    <a:lnTo>
                      <a:pt x="165" y="149"/>
                    </a:lnTo>
                    <a:lnTo>
                      <a:pt x="158" y="156"/>
                    </a:lnTo>
                    <a:lnTo>
                      <a:pt x="152" y="156"/>
                    </a:lnTo>
                    <a:lnTo>
                      <a:pt x="152" y="175"/>
                    </a:lnTo>
                    <a:lnTo>
                      <a:pt x="146" y="162"/>
                    </a:lnTo>
                    <a:lnTo>
                      <a:pt x="152" y="149"/>
                    </a:lnTo>
                    <a:lnTo>
                      <a:pt x="146" y="149"/>
                    </a:lnTo>
                    <a:lnTo>
                      <a:pt x="146" y="182"/>
                    </a:lnTo>
                    <a:lnTo>
                      <a:pt x="171" y="188"/>
                    </a:lnTo>
                    <a:lnTo>
                      <a:pt x="196" y="169"/>
                    </a:lnTo>
                    <a:lnTo>
                      <a:pt x="209" y="149"/>
                    </a:lnTo>
                    <a:lnTo>
                      <a:pt x="222" y="130"/>
                    </a:lnTo>
                    <a:lnTo>
                      <a:pt x="228" y="130"/>
                    </a:lnTo>
                    <a:lnTo>
                      <a:pt x="228" y="123"/>
                    </a:lnTo>
                    <a:lnTo>
                      <a:pt x="184" y="91"/>
                    </a:lnTo>
                    <a:lnTo>
                      <a:pt x="171" y="78"/>
                    </a:lnTo>
                    <a:lnTo>
                      <a:pt x="184" y="91"/>
                    </a:lnTo>
                    <a:lnTo>
                      <a:pt x="228" y="117"/>
                    </a:lnTo>
                    <a:lnTo>
                      <a:pt x="247" y="110"/>
                    </a:lnTo>
                    <a:lnTo>
                      <a:pt x="260" y="97"/>
                    </a:lnTo>
                    <a:lnTo>
                      <a:pt x="272" y="91"/>
                    </a:lnTo>
                    <a:lnTo>
                      <a:pt x="272" y="71"/>
                    </a:lnTo>
                    <a:lnTo>
                      <a:pt x="234" y="65"/>
                    </a:lnTo>
                    <a:lnTo>
                      <a:pt x="196" y="45"/>
                    </a:lnTo>
                    <a:lnTo>
                      <a:pt x="222" y="52"/>
                    </a:lnTo>
                    <a:lnTo>
                      <a:pt x="253" y="65"/>
                    </a:lnTo>
                    <a:lnTo>
                      <a:pt x="266" y="65"/>
                    </a:lnTo>
                    <a:lnTo>
                      <a:pt x="272" y="52"/>
                    </a:lnTo>
                    <a:lnTo>
                      <a:pt x="266" y="45"/>
                    </a:lnTo>
                    <a:lnTo>
                      <a:pt x="215" y="32"/>
                    </a:lnTo>
                    <a:lnTo>
                      <a:pt x="158" y="19"/>
                    </a:lnTo>
                    <a:lnTo>
                      <a:pt x="146" y="19"/>
                    </a:lnTo>
                    <a:lnTo>
                      <a:pt x="120" y="0"/>
                    </a:lnTo>
                    <a:close/>
                  </a:path>
                </a:pathLst>
              </a:custGeom>
              <a:solidFill>
                <a:srgbClr val="FFFFFF"/>
              </a:solidFill>
              <a:ln w="3175">
                <a:solidFill>
                  <a:srgbClr val="000000"/>
                </a:solidFill>
                <a:round/>
                <a:headEnd/>
                <a:tailEnd/>
              </a:ln>
            </p:spPr>
            <p:txBody>
              <a:bodyPr wrap="none" anchor="ctr">
                <a:spAutoFit/>
              </a:bodyPr>
              <a:lstStyle/>
              <a:p>
                <a:endParaRPr lang="en-US"/>
              </a:p>
            </p:txBody>
          </p:sp>
          <p:sp>
            <p:nvSpPr>
              <p:cNvPr id="14379" name="Freeform 138">
                <a:extLst>
                  <a:ext uri="{FF2B5EF4-FFF2-40B4-BE49-F238E27FC236}">
                    <a16:creationId xmlns:a16="http://schemas.microsoft.com/office/drawing/2014/main" id="{3AE3B2D1-F459-9746-A19D-31CEF5D17BD9}"/>
                  </a:ext>
                </a:extLst>
              </p:cNvPr>
              <p:cNvSpPr>
                <a:spLocks/>
              </p:cNvSpPr>
              <p:nvPr/>
            </p:nvSpPr>
            <p:spPr bwMode="auto">
              <a:xfrm>
                <a:off x="2939" y="3584"/>
                <a:ext cx="41" cy="167"/>
              </a:xfrm>
              <a:custGeom>
                <a:avLst/>
                <a:gdLst>
                  <a:gd name="T0" fmla="*/ 32 w 77"/>
                  <a:gd name="T1" fmla="*/ 7 h 105"/>
                  <a:gd name="T2" fmla="*/ 54 w 77"/>
                  <a:gd name="T3" fmla="*/ 30 h 105"/>
                  <a:gd name="T4" fmla="*/ 69 w 77"/>
                  <a:gd name="T5" fmla="*/ 52 h 105"/>
                  <a:gd name="T6" fmla="*/ 76 w 77"/>
                  <a:gd name="T7" fmla="*/ 46 h 105"/>
                  <a:gd name="T8" fmla="*/ 69 w 77"/>
                  <a:gd name="T9" fmla="*/ 59 h 105"/>
                  <a:gd name="T10" fmla="*/ 69 w 77"/>
                  <a:gd name="T11" fmla="*/ 91 h 105"/>
                  <a:gd name="T12" fmla="*/ 63 w 77"/>
                  <a:gd name="T13" fmla="*/ 104 h 105"/>
                  <a:gd name="T14" fmla="*/ 51 w 77"/>
                  <a:gd name="T15" fmla="*/ 98 h 105"/>
                  <a:gd name="T16" fmla="*/ 44 w 77"/>
                  <a:gd name="T17" fmla="*/ 85 h 105"/>
                  <a:gd name="T18" fmla="*/ 32 w 77"/>
                  <a:gd name="T19" fmla="*/ 78 h 105"/>
                  <a:gd name="T20" fmla="*/ 19 w 77"/>
                  <a:gd name="T21" fmla="*/ 72 h 105"/>
                  <a:gd name="T22" fmla="*/ 0 w 77"/>
                  <a:gd name="T23" fmla="*/ 59 h 105"/>
                  <a:gd name="T24" fmla="*/ 0 w 77"/>
                  <a:gd name="T25" fmla="*/ 52 h 105"/>
                  <a:gd name="T26" fmla="*/ 6 w 77"/>
                  <a:gd name="T27" fmla="*/ 46 h 105"/>
                  <a:gd name="T28" fmla="*/ 13 w 77"/>
                  <a:gd name="T29" fmla="*/ 33 h 105"/>
                  <a:gd name="T30" fmla="*/ 19 w 77"/>
                  <a:gd name="T31" fmla="*/ 33 h 105"/>
                  <a:gd name="T32" fmla="*/ 25 w 77"/>
                  <a:gd name="T33" fmla="*/ 0 h 105"/>
                  <a:gd name="T34" fmla="*/ 25 w 77"/>
                  <a:gd name="T35" fmla="*/ 7 h 105"/>
                  <a:gd name="T36" fmla="*/ 32 w 77"/>
                  <a:gd name="T37" fmla="*/ 7 h 105"/>
                  <a:gd name="T38" fmla="*/ 32 w 77"/>
                  <a:gd name="T39" fmla="*/ 7 h 10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
                  <a:gd name="T61" fmla="*/ 0 h 105"/>
                  <a:gd name="T62" fmla="*/ 77 w 77"/>
                  <a:gd name="T63" fmla="*/ 105 h 10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 h="105">
                    <a:moveTo>
                      <a:pt x="32" y="7"/>
                    </a:moveTo>
                    <a:lnTo>
                      <a:pt x="54" y="30"/>
                    </a:lnTo>
                    <a:lnTo>
                      <a:pt x="69" y="52"/>
                    </a:lnTo>
                    <a:lnTo>
                      <a:pt x="76" y="46"/>
                    </a:lnTo>
                    <a:lnTo>
                      <a:pt x="69" y="59"/>
                    </a:lnTo>
                    <a:lnTo>
                      <a:pt x="69" y="91"/>
                    </a:lnTo>
                    <a:lnTo>
                      <a:pt x="63" y="104"/>
                    </a:lnTo>
                    <a:lnTo>
                      <a:pt x="51" y="98"/>
                    </a:lnTo>
                    <a:lnTo>
                      <a:pt x="44" y="85"/>
                    </a:lnTo>
                    <a:lnTo>
                      <a:pt x="32" y="78"/>
                    </a:lnTo>
                    <a:lnTo>
                      <a:pt x="19" y="72"/>
                    </a:lnTo>
                    <a:lnTo>
                      <a:pt x="0" y="59"/>
                    </a:lnTo>
                    <a:lnTo>
                      <a:pt x="0" y="52"/>
                    </a:lnTo>
                    <a:lnTo>
                      <a:pt x="6" y="46"/>
                    </a:lnTo>
                    <a:lnTo>
                      <a:pt x="13" y="33"/>
                    </a:lnTo>
                    <a:lnTo>
                      <a:pt x="19" y="33"/>
                    </a:lnTo>
                    <a:lnTo>
                      <a:pt x="25" y="0"/>
                    </a:lnTo>
                    <a:lnTo>
                      <a:pt x="25" y="7"/>
                    </a:lnTo>
                    <a:lnTo>
                      <a:pt x="32" y="7"/>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80" name="Freeform 139">
                <a:extLst>
                  <a:ext uri="{FF2B5EF4-FFF2-40B4-BE49-F238E27FC236}">
                    <a16:creationId xmlns:a16="http://schemas.microsoft.com/office/drawing/2014/main" id="{FE696745-CB73-8EED-C711-16D3FF5D383F}"/>
                  </a:ext>
                </a:extLst>
              </p:cNvPr>
              <p:cNvSpPr>
                <a:spLocks/>
              </p:cNvSpPr>
              <p:nvPr/>
            </p:nvSpPr>
            <p:spPr bwMode="auto">
              <a:xfrm>
                <a:off x="2787" y="3259"/>
                <a:ext cx="41" cy="167"/>
              </a:xfrm>
              <a:custGeom>
                <a:avLst/>
                <a:gdLst>
                  <a:gd name="T0" fmla="*/ 171 w 172"/>
                  <a:gd name="T1" fmla="*/ 0 h 92"/>
                  <a:gd name="T2" fmla="*/ 171 w 172"/>
                  <a:gd name="T3" fmla="*/ 0 h 92"/>
                  <a:gd name="T4" fmla="*/ 158 w 172"/>
                  <a:gd name="T5" fmla="*/ 13 h 92"/>
                  <a:gd name="T6" fmla="*/ 152 w 172"/>
                  <a:gd name="T7" fmla="*/ 13 h 92"/>
                  <a:gd name="T8" fmla="*/ 146 w 172"/>
                  <a:gd name="T9" fmla="*/ 33 h 92"/>
                  <a:gd name="T10" fmla="*/ 133 w 172"/>
                  <a:gd name="T11" fmla="*/ 39 h 92"/>
                  <a:gd name="T12" fmla="*/ 120 w 172"/>
                  <a:gd name="T13" fmla="*/ 39 h 92"/>
                  <a:gd name="T14" fmla="*/ 120 w 172"/>
                  <a:gd name="T15" fmla="*/ 39 h 92"/>
                  <a:gd name="T16" fmla="*/ 108 w 172"/>
                  <a:gd name="T17" fmla="*/ 46 h 92"/>
                  <a:gd name="T18" fmla="*/ 108 w 172"/>
                  <a:gd name="T19" fmla="*/ 46 h 92"/>
                  <a:gd name="T20" fmla="*/ 95 w 172"/>
                  <a:gd name="T21" fmla="*/ 46 h 92"/>
                  <a:gd name="T22" fmla="*/ 95 w 172"/>
                  <a:gd name="T23" fmla="*/ 52 h 92"/>
                  <a:gd name="T24" fmla="*/ 101 w 172"/>
                  <a:gd name="T25" fmla="*/ 65 h 92"/>
                  <a:gd name="T26" fmla="*/ 89 w 172"/>
                  <a:gd name="T27" fmla="*/ 46 h 92"/>
                  <a:gd name="T28" fmla="*/ 89 w 172"/>
                  <a:gd name="T29" fmla="*/ 46 h 92"/>
                  <a:gd name="T30" fmla="*/ 57 w 172"/>
                  <a:gd name="T31" fmla="*/ 39 h 92"/>
                  <a:gd name="T32" fmla="*/ 32 w 172"/>
                  <a:gd name="T33" fmla="*/ 26 h 92"/>
                  <a:gd name="T34" fmla="*/ 13 w 172"/>
                  <a:gd name="T35" fmla="*/ 13 h 92"/>
                  <a:gd name="T36" fmla="*/ 0 w 172"/>
                  <a:gd name="T37" fmla="*/ 7 h 92"/>
                  <a:gd name="T38" fmla="*/ 6 w 172"/>
                  <a:gd name="T39" fmla="*/ 13 h 92"/>
                  <a:gd name="T40" fmla="*/ 19 w 172"/>
                  <a:gd name="T41" fmla="*/ 39 h 92"/>
                  <a:gd name="T42" fmla="*/ 32 w 172"/>
                  <a:gd name="T43" fmla="*/ 65 h 92"/>
                  <a:gd name="T44" fmla="*/ 44 w 172"/>
                  <a:gd name="T45" fmla="*/ 72 h 92"/>
                  <a:gd name="T46" fmla="*/ 57 w 172"/>
                  <a:gd name="T47" fmla="*/ 85 h 92"/>
                  <a:gd name="T48" fmla="*/ 63 w 172"/>
                  <a:gd name="T49" fmla="*/ 85 h 92"/>
                  <a:gd name="T50" fmla="*/ 63 w 172"/>
                  <a:gd name="T51" fmla="*/ 85 h 92"/>
                  <a:gd name="T52" fmla="*/ 82 w 172"/>
                  <a:gd name="T53" fmla="*/ 91 h 92"/>
                  <a:gd name="T54" fmla="*/ 95 w 172"/>
                  <a:gd name="T55" fmla="*/ 91 h 92"/>
                  <a:gd name="T56" fmla="*/ 108 w 172"/>
                  <a:gd name="T57" fmla="*/ 85 h 92"/>
                  <a:gd name="T58" fmla="*/ 120 w 172"/>
                  <a:gd name="T59" fmla="*/ 85 h 92"/>
                  <a:gd name="T60" fmla="*/ 120 w 172"/>
                  <a:gd name="T61" fmla="*/ 85 h 92"/>
                  <a:gd name="T62" fmla="*/ 127 w 172"/>
                  <a:gd name="T63" fmla="*/ 78 h 92"/>
                  <a:gd name="T64" fmla="*/ 127 w 172"/>
                  <a:gd name="T65" fmla="*/ 78 h 92"/>
                  <a:gd name="T66" fmla="*/ 152 w 172"/>
                  <a:gd name="T67" fmla="*/ 46 h 92"/>
                  <a:gd name="T68" fmla="*/ 152 w 172"/>
                  <a:gd name="T69" fmla="*/ 46 h 92"/>
                  <a:gd name="T70" fmla="*/ 158 w 172"/>
                  <a:gd name="T71" fmla="*/ 39 h 92"/>
                  <a:gd name="T72" fmla="*/ 171 w 172"/>
                  <a:gd name="T73" fmla="*/ 13 h 92"/>
                  <a:gd name="T74" fmla="*/ 171 w 172"/>
                  <a:gd name="T75" fmla="*/ 7 h 92"/>
                  <a:gd name="T76" fmla="*/ 171 w 172"/>
                  <a:gd name="T77" fmla="*/ 7 h 92"/>
                  <a:gd name="T78" fmla="*/ 171 w 172"/>
                  <a:gd name="T79" fmla="*/ 0 h 92"/>
                  <a:gd name="T80" fmla="*/ 171 w 172"/>
                  <a:gd name="T81" fmla="*/ 0 h 92"/>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w 172"/>
                  <a:gd name="T124" fmla="*/ 0 h 92"/>
                  <a:gd name="T125" fmla="*/ 172 w 172"/>
                  <a:gd name="T126" fmla="*/ 92 h 92"/>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T123" t="T124" r="T125" b="T126"/>
                <a:pathLst>
                  <a:path w="172" h="92">
                    <a:moveTo>
                      <a:pt x="171" y="0"/>
                    </a:moveTo>
                    <a:lnTo>
                      <a:pt x="171" y="0"/>
                    </a:lnTo>
                    <a:lnTo>
                      <a:pt x="158" y="13"/>
                    </a:lnTo>
                    <a:lnTo>
                      <a:pt x="152" y="13"/>
                    </a:lnTo>
                    <a:lnTo>
                      <a:pt x="146" y="33"/>
                    </a:lnTo>
                    <a:lnTo>
                      <a:pt x="133" y="39"/>
                    </a:lnTo>
                    <a:lnTo>
                      <a:pt x="120" y="39"/>
                    </a:lnTo>
                    <a:lnTo>
                      <a:pt x="108" y="46"/>
                    </a:lnTo>
                    <a:lnTo>
                      <a:pt x="95" y="46"/>
                    </a:lnTo>
                    <a:lnTo>
                      <a:pt x="95" y="52"/>
                    </a:lnTo>
                    <a:lnTo>
                      <a:pt x="101" y="65"/>
                    </a:lnTo>
                    <a:lnTo>
                      <a:pt x="89" y="46"/>
                    </a:lnTo>
                    <a:lnTo>
                      <a:pt x="57" y="39"/>
                    </a:lnTo>
                    <a:lnTo>
                      <a:pt x="32" y="26"/>
                    </a:lnTo>
                    <a:lnTo>
                      <a:pt x="13" y="13"/>
                    </a:lnTo>
                    <a:lnTo>
                      <a:pt x="0" y="7"/>
                    </a:lnTo>
                    <a:lnTo>
                      <a:pt x="6" y="13"/>
                    </a:lnTo>
                    <a:lnTo>
                      <a:pt x="19" y="39"/>
                    </a:lnTo>
                    <a:lnTo>
                      <a:pt x="32" y="65"/>
                    </a:lnTo>
                    <a:lnTo>
                      <a:pt x="44" y="72"/>
                    </a:lnTo>
                    <a:lnTo>
                      <a:pt x="57" y="85"/>
                    </a:lnTo>
                    <a:lnTo>
                      <a:pt x="63" y="85"/>
                    </a:lnTo>
                    <a:lnTo>
                      <a:pt x="82" y="91"/>
                    </a:lnTo>
                    <a:lnTo>
                      <a:pt x="95" y="91"/>
                    </a:lnTo>
                    <a:lnTo>
                      <a:pt x="108" y="85"/>
                    </a:lnTo>
                    <a:lnTo>
                      <a:pt x="120" y="85"/>
                    </a:lnTo>
                    <a:lnTo>
                      <a:pt x="127" y="78"/>
                    </a:lnTo>
                    <a:lnTo>
                      <a:pt x="152" y="46"/>
                    </a:lnTo>
                    <a:lnTo>
                      <a:pt x="158" y="39"/>
                    </a:lnTo>
                    <a:lnTo>
                      <a:pt x="171" y="13"/>
                    </a:lnTo>
                    <a:lnTo>
                      <a:pt x="171" y="7"/>
                    </a:lnTo>
                    <a:lnTo>
                      <a:pt x="171" y="0"/>
                    </a:lnTo>
                    <a:close/>
                  </a:path>
                </a:pathLst>
              </a:custGeom>
              <a:solidFill>
                <a:srgbClr val="EEEEEE"/>
              </a:solidFill>
              <a:ln w="3175">
                <a:solidFill>
                  <a:srgbClr val="000000"/>
                </a:solidFill>
                <a:round/>
                <a:headEnd/>
                <a:tailEnd/>
              </a:ln>
            </p:spPr>
            <p:txBody>
              <a:bodyPr wrap="none" anchor="ctr">
                <a:spAutoFit/>
              </a:bodyPr>
              <a:lstStyle/>
              <a:p>
                <a:endParaRPr lang="en-US"/>
              </a:p>
            </p:txBody>
          </p:sp>
          <p:sp>
            <p:nvSpPr>
              <p:cNvPr id="14381" name="Freeform 140">
                <a:extLst>
                  <a:ext uri="{FF2B5EF4-FFF2-40B4-BE49-F238E27FC236}">
                    <a16:creationId xmlns:a16="http://schemas.microsoft.com/office/drawing/2014/main" id="{5B5B38E1-1BBC-ACFA-940F-D7371D191651}"/>
                  </a:ext>
                </a:extLst>
              </p:cNvPr>
              <p:cNvSpPr>
                <a:spLocks/>
              </p:cNvSpPr>
              <p:nvPr/>
            </p:nvSpPr>
            <p:spPr bwMode="auto">
              <a:xfrm>
                <a:off x="2787" y="3213"/>
                <a:ext cx="41" cy="167"/>
              </a:xfrm>
              <a:custGeom>
                <a:avLst/>
                <a:gdLst>
                  <a:gd name="T0" fmla="*/ 165 w 166"/>
                  <a:gd name="T1" fmla="*/ 13 h 27"/>
                  <a:gd name="T2" fmla="*/ 146 w 166"/>
                  <a:gd name="T3" fmla="*/ 7 h 27"/>
                  <a:gd name="T4" fmla="*/ 127 w 166"/>
                  <a:gd name="T5" fmla="*/ 13 h 27"/>
                  <a:gd name="T6" fmla="*/ 70 w 166"/>
                  <a:gd name="T7" fmla="*/ 7 h 27"/>
                  <a:gd name="T8" fmla="*/ 19 w 166"/>
                  <a:gd name="T9" fmla="*/ 0 h 27"/>
                  <a:gd name="T10" fmla="*/ 0 w 166"/>
                  <a:gd name="T11" fmla="*/ 7 h 27"/>
                  <a:gd name="T12" fmla="*/ 38 w 166"/>
                  <a:gd name="T13" fmla="*/ 13 h 27"/>
                  <a:gd name="T14" fmla="*/ 70 w 166"/>
                  <a:gd name="T15" fmla="*/ 26 h 27"/>
                  <a:gd name="T16" fmla="*/ 89 w 166"/>
                  <a:gd name="T17" fmla="*/ 20 h 27"/>
                  <a:gd name="T18" fmla="*/ 114 w 166"/>
                  <a:gd name="T19" fmla="*/ 26 h 27"/>
                  <a:gd name="T20" fmla="*/ 139 w 166"/>
                  <a:gd name="T21" fmla="*/ 26 h 27"/>
                  <a:gd name="T22" fmla="*/ 165 w 166"/>
                  <a:gd name="T23" fmla="*/ 13 h 27"/>
                  <a:gd name="T24" fmla="*/ 165 w 166"/>
                  <a:gd name="T25" fmla="*/ 13 h 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w 166"/>
                  <a:gd name="T40" fmla="*/ 0 h 27"/>
                  <a:gd name="T41" fmla="*/ 166 w 166"/>
                  <a:gd name="T42" fmla="*/ 27 h 27"/>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T39" t="T40" r="T41" b="T42"/>
                <a:pathLst>
                  <a:path w="166" h="27">
                    <a:moveTo>
                      <a:pt x="165" y="13"/>
                    </a:moveTo>
                    <a:lnTo>
                      <a:pt x="146" y="7"/>
                    </a:lnTo>
                    <a:lnTo>
                      <a:pt x="127" y="13"/>
                    </a:lnTo>
                    <a:lnTo>
                      <a:pt x="70" y="7"/>
                    </a:lnTo>
                    <a:lnTo>
                      <a:pt x="19" y="0"/>
                    </a:lnTo>
                    <a:lnTo>
                      <a:pt x="0" y="7"/>
                    </a:lnTo>
                    <a:lnTo>
                      <a:pt x="38" y="13"/>
                    </a:lnTo>
                    <a:lnTo>
                      <a:pt x="70" y="26"/>
                    </a:lnTo>
                    <a:lnTo>
                      <a:pt x="89" y="20"/>
                    </a:lnTo>
                    <a:lnTo>
                      <a:pt x="114" y="26"/>
                    </a:lnTo>
                    <a:lnTo>
                      <a:pt x="139" y="26"/>
                    </a:lnTo>
                    <a:lnTo>
                      <a:pt x="165" y="13"/>
                    </a:lnTo>
                    <a:close/>
                  </a:path>
                </a:pathLst>
              </a:custGeom>
              <a:solidFill>
                <a:srgbClr val="EEEEEE"/>
              </a:solidFill>
              <a:ln w="3175">
                <a:solidFill>
                  <a:srgbClr val="000000"/>
                </a:solidFill>
                <a:round/>
                <a:headEnd/>
                <a:tailEnd/>
              </a:ln>
            </p:spPr>
            <p:txBody>
              <a:bodyPr wrap="none" anchor="ctr">
                <a:spAutoFit/>
              </a:bodyPr>
              <a:lstStyle/>
              <a:p>
                <a:endParaRPr lang="en-US"/>
              </a:p>
            </p:txBody>
          </p:sp>
        </p:grpSp>
      </p:grpSp>
      <p:sp>
        <p:nvSpPr>
          <p:cNvPr id="47107" name="Rectangle 6">
            <a:extLst>
              <a:ext uri="{FF2B5EF4-FFF2-40B4-BE49-F238E27FC236}">
                <a16:creationId xmlns:a16="http://schemas.microsoft.com/office/drawing/2014/main" id="{3CD5C033-CFCE-D6D0-77F4-33A18DBED9A3}"/>
              </a:ext>
            </a:extLst>
          </p:cNvPr>
          <p:cNvSpPr>
            <a:spLocks noChangeArrowheads="1"/>
          </p:cNvSpPr>
          <p:nvPr/>
        </p:nvSpPr>
        <p:spPr bwMode="auto">
          <a:xfrm>
            <a:off x="3592514" y="2030414"/>
            <a:ext cx="6162675" cy="1755775"/>
          </a:xfrm>
          <a:prstGeom prst="rect">
            <a:avLst/>
          </a:prstGeom>
          <a:solidFill>
            <a:schemeClr val="accent4">
              <a:lumMod val="20000"/>
              <a:lumOff val="80000"/>
            </a:schemeClr>
          </a:solidFill>
          <a:ln w="9525">
            <a:noFill/>
            <a:miter lim="800000"/>
            <a:headEnd/>
            <a:tailEnd/>
          </a:ln>
          <a:effectLst>
            <a:prstShdw prst="shdw12">
              <a:schemeClr val="bg2">
                <a:alpha val="50000"/>
              </a:schemeClr>
            </a:prstShdw>
          </a:effectLst>
        </p:spPr>
        <p:txBody>
          <a:bodyPr wrap="none" anchor="ct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r>
              <a:rPr lang="en-US" altLang="zh-CN" sz="5400">
                <a:solidFill>
                  <a:srgbClr val="333333"/>
                </a:solidFill>
                <a:latin typeface="Tahoma" panose="020B0604030504040204" pitchFamily="34" charset="0"/>
                <a:cs typeface="Tahoma" panose="020B0604030504040204" pitchFamily="34" charset="0"/>
              </a:rPr>
              <a:t>Wieviel Uhr ist es</a:t>
            </a:r>
            <a:r>
              <a:rPr lang="zh-CN" altLang="en-US" sz="5400">
                <a:solidFill>
                  <a:srgbClr val="333333"/>
                </a:solidFill>
                <a:latin typeface="Tahoma" panose="020B0604030504040204" pitchFamily="34" charset="0"/>
                <a:ea typeface="华文楷体"/>
                <a:cs typeface="Tahoma" panose="020B0604030504040204" pitchFamily="34" charset="0"/>
              </a:rPr>
              <a:t>？</a:t>
            </a:r>
            <a:endParaRPr lang="en-US" altLang="zh-CN" sz="5400">
              <a:solidFill>
                <a:srgbClr val="333333"/>
              </a:solidFill>
              <a:latin typeface="Tahoma" panose="020B0604030504040204" pitchFamily="34" charset="0"/>
              <a:cs typeface="Tahoma" panose="020B0604030504040204" pitchFamily="34" charset="0"/>
            </a:endParaRPr>
          </a:p>
          <a:p>
            <a:pPr eaLnBrk="1" hangingPunct="1">
              <a:defRPr/>
            </a:pPr>
            <a:r>
              <a:rPr lang="en-US" altLang="en-US" sz="5400">
                <a:latin typeface="Tahoma" panose="020B0604030504040204" pitchFamily="34" charset="0"/>
                <a:cs typeface="Tahoma" panose="020B0604030504040204" pitchFamily="34" charset="0"/>
              </a:rPr>
              <a:t>Wie spät ist es?</a:t>
            </a:r>
          </a:p>
        </p:txBody>
      </p:sp>
      <p:pic>
        <p:nvPicPr>
          <p:cNvPr id="14340" name="Picture 4" descr="D:\Chinese PPT\International Chinese picture\Lesson 3\Clock_Blue.png">
            <a:extLst>
              <a:ext uri="{FF2B5EF4-FFF2-40B4-BE49-F238E27FC236}">
                <a16:creationId xmlns:a16="http://schemas.microsoft.com/office/drawing/2014/main" id="{00B93183-F7E6-2F45-DFB1-40F9C8A0A2C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58213" y="3857625"/>
            <a:ext cx="1854200" cy="251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Content Placeholder 3">
            <a:extLst>
              <a:ext uri="{FF2B5EF4-FFF2-40B4-BE49-F238E27FC236}">
                <a16:creationId xmlns:a16="http://schemas.microsoft.com/office/drawing/2014/main" id="{B64E709F-2395-B391-EB2B-AFC4B7DB6042}"/>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828800" y="665164"/>
            <a:ext cx="8966200" cy="6169025"/>
          </a:xfrm>
          <a:solidFill>
            <a:schemeClr val="accent1"/>
          </a:solidFill>
        </p:spPr>
      </p:pic>
      <p:sp>
        <p:nvSpPr>
          <p:cNvPr id="15363" name="Rectangle 4">
            <a:extLst>
              <a:ext uri="{FF2B5EF4-FFF2-40B4-BE49-F238E27FC236}">
                <a16:creationId xmlns:a16="http://schemas.microsoft.com/office/drawing/2014/main" id="{BE886C92-4B77-66D5-35A4-B9A4F612A1B9}"/>
              </a:ext>
            </a:extLst>
          </p:cNvPr>
          <p:cNvSpPr>
            <a:spLocks noChangeArrowheads="1"/>
          </p:cNvSpPr>
          <p:nvPr/>
        </p:nvSpPr>
        <p:spPr bwMode="auto">
          <a:xfrm>
            <a:off x="1857375" y="419101"/>
            <a:ext cx="2662238" cy="493713"/>
          </a:xfrm>
          <a:prstGeom prst="rect">
            <a:avLst/>
          </a:prstGeom>
          <a:solidFill>
            <a:schemeClr val="accent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r>
              <a:rPr lang="en-US" altLang="zh-CN" sz="2600" b="1"/>
              <a:t>Colloquial Time</a:t>
            </a:r>
            <a:endParaRPr lang="en-US" altLang="en-US" sz="2600" b="1"/>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a:extLst>
              <a:ext uri="{FF2B5EF4-FFF2-40B4-BE49-F238E27FC236}">
                <a16:creationId xmlns:a16="http://schemas.microsoft.com/office/drawing/2014/main" id="{197D2165-1612-0245-DB9E-9E3E463275C9}"/>
              </a:ext>
            </a:extLst>
          </p:cNvPr>
          <p:cNvSpPr>
            <a:spLocks noGrp="1" noChangeArrowheads="1"/>
          </p:cNvSpPr>
          <p:nvPr>
            <p:ph type="title"/>
          </p:nvPr>
        </p:nvSpPr>
        <p:spPr>
          <a:xfrm>
            <a:off x="1600200" y="704850"/>
            <a:ext cx="8610600" cy="901700"/>
          </a:xfrm>
          <a:solidFill>
            <a:schemeClr val="accent1"/>
          </a:solidFill>
        </p:spPr>
        <p:txBody>
          <a:bodyPr/>
          <a:lstStyle/>
          <a:p>
            <a:r>
              <a:rPr lang="en-US" altLang="zh-CN">
                <a:ea typeface="SimSun" panose="02010600030101010101" pitchFamily="2" charset="-122"/>
              </a:rPr>
              <a:t>Colloquial Time: 12-hour system</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045DACBC-0DF5-96C9-E7CD-5C8C5502C679}"/>
              </a:ext>
            </a:extLst>
          </p:cNvPr>
          <p:cNvSpPr>
            <a:spLocks noChangeArrowheads="1"/>
          </p:cNvSpPr>
          <p:nvPr/>
        </p:nvSpPr>
        <p:spPr bwMode="auto">
          <a:xfrm>
            <a:off x="1752600" y="3465514"/>
            <a:ext cx="7620000" cy="2801937"/>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rPr>
              <a:t>Es ist ein Uhr.</a:t>
            </a:r>
            <a:endParaRPr lang="en-US" altLang="zh-CN" sz="4400">
              <a:solidFill>
                <a:schemeClr val="accent1"/>
              </a:solidFill>
              <a:latin typeface="Times New Roman" panose="02020603050405020304" pitchFamily="18" charset="0"/>
            </a:endParaRPr>
          </a:p>
          <a:p>
            <a:pPr eaLnBrk="1" hangingPunct="1">
              <a:spcBef>
                <a:spcPct val="0"/>
              </a:spcBef>
              <a:buClrTx/>
              <a:buSzTx/>
              <a:buFontTx/>
              <a:buNone/>
            </a:pPr>
            <a:r>
              <a:rPr lang="en-US" altLang="zh-CN" sz="4400">
                <a:solidFill>
                  <a:schemeClr val="accent1"/>
                </a:solidFill>
                <a:latin typeface="Times New Roman" panose="02020603050405020304" pitchFamily="18" charset="0"/>
              </a:rPr>
              <a:t>Es ist eins.</a:t>
            </a:r>
          </a:p>
          <a:p>
            <a:pPr eaLnBrk="1" hangingPunct="1">
              <a:spcBef>
                <a:spcPct val="0"/>
              </a:spcBef>
              <a:buClrTx/>
              <a:buSzTx/>
              <a:buFontTx/>
              <a:buNone/>
            </a:pPr>
            <a:r>
              <a:rPr lang="en-US" altLang="zh-CN" sz="4400">
                <a:solidFill>
                  <a:schemeClr val="accent1"/>
                </a:solidFill>
                <a:latin typeface="Times New Roman" panose="02020603050405020304" pitchFamily="18" charset="0"/>
              </a:rPr>
              <a:t>Es ist ein Uhr nachmittags.</a:t>
            </a:r>
          </a:p>
          <a:p>
            <a:pPr eaLnBrk="1" hangingPunct="1">
              <a:spcBef>
                <a:spcPct val="0"/>
              </a:spcBef>
              <a:buClrTx/>
              <a:buSzTx/>
              <a:buFontTx/>
              <a:buNone/>
            </a:pPr>
            <a:endParaRPr lang="zh-CN" altLang="en-US" sz="4400">
              <a:solidFill>
                <a:schemeClr val="accent1"/>
              </a:solidFill>
              <a:latin typeface="Times New Roman" panose="02020603050405020304" pitchFamily="18" charset="0"/>
            </a:endParaRPr>
          </a:p>
        </p:txBody>
      </p:sp>
      <p:sp>
        <p:nvSpPr>
          <p:cNvPr id="16388" name="矩形 5">
            <a:extLst>
              <a:ext uri="{FF2B5EF4-FFF2-40B4-BE49-F238E27FC236}">
                <a16:creationId xmlns:a16="http://schemas.microsoft.com/office/drawing/2014/main" id="{4850A044-2581-C466-CE86-48AF4BA244BC}"/>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
        <p:nvSpPr>
          <p:cNvPr id="16389" name="Rectangle 1">
            <a:extLst>
              <a:ext uri="{FF2B5EF4-FFF2-40B4-BE49-F238E27FC236}">
                <a16:creationId xmlns:a16="http://schemas.microsoft.com/office/drawing/2014/main" id="{8788C414-E234-8E72-F802-49BFD2FCFFE5}"/>
              </a:ext>
            </a:extLst>
          </p:cNvPr>
          <p:cNvSpPr>
            <a:spLocks noChangeArrowheads="1"/>
          </p:cNvSpPr>
          <p:nvPr/>
        </p:nvSpPr>
        <p:spPr bwMode="auto">
          <a:xfrm>
            <a:off x="1981201" y="2006600"/>
            <a:ext cx="36877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pic>
        <p:nvPicPr>
          <p:cNvPr id="16390" name="Picture 1">
            <a:extLst>
              <a:ext uri="{FF2B5EF4-FFF2-40B4-BE49-F238E27FC236}">
                <a16:creationId xmlns:a16="http://schemas.microsoft.com/office/drawing/2014/main" id="{9F613DD0-0AAE-0A09-3F4C-AEDB613E4EA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899276" y="1828800"/>
            <a:ext cx="3463925" cy="3036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a:extLst>
              <a:ext uri="{FF2B5EF4-FFF2-40B4-BE49-F238E27FC236}">
                <a16:creationId xmlns:a16="http://schemas.microsoft.com/office/drawing/2014/main" id="{3997593E-B514-7451-FA25-4F10B40F8BB0}"/>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0B16F29B-7A26-DB6C-DF51-8A8015C40962}"/>
              </a:ext>
            </a:extLst>
          </p:cNvPr>
          <p:cNvSpPr>
            <a:spLocks noChangeArrowheads="1"/>
          </p:cNvSpPr>
          <p:nvPr/>
        </p:nvSpPr>
        <p:spPr bwMode="auto">
          <a:xfrm>
            <a:off x="1881188" y="3714750"/>
            <a:ext cx="3975100" cy="76835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rPr>
              <a:t>Es ist vier (Uhr).</a:t>
            </a:r>
            <a:endParaRPr lang="zh-CN" altLang="en-US" sz="4400">
              <a:solidFill>
                <a:schemeClr val="accent1"/>
              </a:solidFill>
              <a:latin typeface="Times New Roman" panose="02020603050405020304" pitchFamily="18" charset="0"/>
            </a:endParaRPr>
          </a:p>
        </p:txBody>
      </p:sp>
      <p:pic>
        <p:nvPicPr>
          <p:cNvPr id="18436" name="Picture 2" descr="C:\Documents and Settings\Administrator\桌面\2.bmp">
            <a:extLst>
              <a:ext uri="{FF2B5EF4-FFF2-40B4-BE49-F238E27FC236}">
                <a16:creationId xmlns:a16="http://schemas.microsoft.com/office/drawing/2014/main" id="{A57C3003-A49F-1E25-6253-E700AC0C8E2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310313" y="2143125"/>
            <a:ext cx="3867150" cy="3790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437" name="矩形 5">
            <a:extLst>
              <a:ext uri="{FF2B5EF4-FFF2-40B4-BE49-F238E27FC236}">
                <a16:creationId xmlns:a16="http://schemas.microsoft.com/office/drawing/2014/main" id="{CE41E174-7E53-3A0B-8B18-52185F1125DF}"/>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
        <p:nvSpPr>
          <p:cNvPr id="18438" name="Rectangle 1">
            <a:extLst>
              <a:ext uri="{FF2B5EF4-FFF2-40B4-BE49-F238E27FC236}">
                <a16:creationId xmlns:a16="http://schemas.microsoft.com/office/drawing/2014/main" id="{909BB9D5-EDE3-FF4C-F585-B3C856D32B68}"/>
              </a:ext>
            </a:extLst>
          </p:cNvPr>
          <p:cNvSpPr>
            <a:spLocks noChangeArrowheads="1"/>
          </p:cNvSpPr>
          <p:nvPr/>
        </p:nvSpPr>
        <p:spPr bwMode="auto">
          <a:xfrm>
            <a:off x="1981201" y="2006600"/>
            <a:ext cx="36877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a:extLst>
              <a:ext uri="{FF2B5EF4-FFF2-40B4-BE49-F238E27FC236}">
                <a16:creationId xmlns:a16="http://schemas.microsoft.com/office/drawing/2014/main" id="{CB9D6F2A-7A29-799B-FC8F-57075075920B}"/>
              </a:ext>
            </a:extLst>
          </p:cNvPr>
          <p:cNvSpPr>
            <a:spLocks noGrp="1" noChangeArrowheads="1"/>
          </p:cNvSpPr>
          <p:nvPr>
            <p:ph type="title"/>
          </p:nvPr>
        </p:nvSpPr>
        <p:spPr>
          <a:xfrm>
            <a:off x="1676400" y="704850"/>
            <a:ext cx="8534400" cy="1143000"/>
          </a:xfrm>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57526FB3-BC19-B366-A22B-FDC9EC8FE10C}"/>
              </a:ext>
            </a:extLst>
          </p:cNvPr>
          <p:cNvSpPr>
            <a:spLocks noChangeArrowheads="1"/>
          </p:cNvSpPr>
          <p:nvPr/>
        </p:nvSpPr>
        <p:spPr bwMode="auto">
          <a:xfrm>
            <a:off x="1870075" y="4135438"/>
            <a:ext cx="7297738" cy="76835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fünf (Minuten) </a:t>
            </a:r>
            <a:r>
              <a:rPr lang="en-US" altLang="en-US" sz="4400">
                <a:solidFill>
                  <a:srgbClr val="7030A0"/>
                </a:solidFill>
                <a:latin typeface="Times New Roman" panose="02020603050405020304" pitchFamily="18" charset="0"/>
                <a:cs typeface="Times New Roman" panose="02020603050405020304" pitchFamily="18" charset="0"/>
              </a:rPr>
              <a:t>nach</a:t>
            </a:r>
            <a:r>
              <a:rPr lang="en-US" altLang="en-US" sz="4400">
                <a:solidFill>
                  <a:schemeClr val="accent1"/>
                </a:solidFill>
                <a:latin typeface="Times New Roman" panose="02020603050405020304" pitchFamily="18" charset="0"/>
                <a:cs typeface="Times New Roman" panose="02020603050405020304" pitchFamily="18" charset="0"/>
              </a:rPr>
              <a:t> drei.</a:t>
            </a:r>
          </a:p>
        </p:txBody>
      </p:sp>
      <p:pic>
        <p:nvPicPr>
          <p:cNvPr id="21508" name="Picture 2" descr="C:\Documents and Settings\Administrator\桌面\3.bmp">
            <a:extLst>
              <a:ext uri="{FF2B5EF4-FFF2-40B4-BE49-F238E27FC236}">
                <a16:creationId xmlns:a16="http://schemas.microsoft.com/office/drawing/2014/main" id="{18CD0482-2E65-510C-B61B-0076AC0B17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40538" y="152401"/>
            <a:ext cx="3827462" cy="38147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1509" name="矩形 5">
            <a:extLst>
              <a:ext uri="{FF2B5EF4-FFF2-40B4-BE49-F238E27FC236}">
                <a16:creationId xmlns:a16="http://schemas.microsoft.com/office/drawing/2014/main" id="{E64C79C3-DD92-5A53-DF12-F5319AF7F7A0}"/>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29653A5E-0FCC-B6C7-784B-ACCCEE2D9084}"/>
              </a:ext>
            </a:extLst>
          </p:cNvPr>
          <p:cNvSpPr>
            <a:spLocks noGrp="1" noChangeArrowheads="1"/>
          </p:cNvSpPr>
          <p:nvPr>
            <p:ph type="title"/>
          </p:nvPr>
        </p:nvSpPr>
        <p:spPr>
          <a:xfrm>
            <a:off x="1676400" y="704850"/>
            <a:ext cx="8534400" cy="1143000"/>
          </a:xfrm>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1FE51FFD-3230-1DC1-B5C4-419681095AC6}"/>
              </a:ext>
            </a:extLst>
          </p:cNvPr>
          <p:cNvSpPr>
            <a:spLocks noChangeArrowheads="1"/>
          </p:cNvSpPr>
          <p:nvPr/>
        </p:nvSpPr>
        <p:spPr bwMode="auto">
          <a:xfrm>
            <a:off x="1870076" y="4135438"/>
            <a:ext cx="7610475" cy="76835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zehn (Minuten) </a:t>
            </a:r>
            <a:r>
              <a:rPr lang="en-US" altLang="en-US" sz="4400">
                <a:solidFill>
                  <a:srgbClr val="7030A0"/>
                </a:solidFill>
                <a:latin typeface="Times New Roman" panose="02020603050405020304" pitchFamily="18" charset="0"/>
                <a:cs typeface="Times New Roman" panose="02020603050405020304" pitchFamily="18" charset="0"/>
              </a:rPr>
              <a:t>nach</a:t>
            </a:r>
            <a:r>
              <a:rPr lang="en-US" altLang="en-US" sz="4400">
                <a:solidFill>
                  <a:schemeClr val="accent1"/>
                </a:solidFill>
                <a:latin typeface="Times New Roman" panose="02020603050405020304" pitchFamily="18" charset="0"/>
                <a:cs typeface="Times New Roman" panose="02020603050405020304" pitchFamily="18" charset="0"/>
              </a:rPr>
              <a:t> zehn.</a:t>
            </a:r>
          </a:p>
        </p:txBody>
      </p:sp>
      <p:sp>
        <p:nvSpPr>
          <p:cNvPr id="23556" name="矩形 5">
            <a:extLst>
              <a:ext uri="{FF2B5EF4-FFF2-40B4-BE49-F238E27FC236}">
                <a16:creationId xmlns:a16="http://schemas.microsoft.com/office/drawing/2014/main" id="{33A2CD96-E0B8-5B03-B6D3-5B304B1F9607}"/>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pic>
        <p:nvPicPr>
          <p:cNvPr id="23557" name="Picture 1">
            <a:extLst>
              <a:ext uri="{FF2B5EF4-FFF2-40B4-BE49-F238E27FC236}">
                <a16:creationId xmlns:a16="http://schemas.microsoft.com/office/drawing/2014/main" id="{FC24F52D-0CA7-BC20-2B07-AA3BAEC3B8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553200" y="381000"/>
            <a:ext cx="3886200" cy="3886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a:extLst>
              <a:ext uri="{FF2B5EF4-FFF2-40B4-BE49-F238E27FC236}">
                <a16:creationId xmlns:a16="http://schemas.microsoft.com/office/drawing/2014/main" id="{5EDBAB15-6014-34E6-0771-D25B0B158847}"/>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A2DE2C09-76A8-F56E-24C5-41BE2576E114}"/>
              </a:ext>
            </a:extLst>
          </p:cNvPr>
          <p:cNvSpPr>
            <a:spLocks noChangeArrowheads="1"/>
          </p:cNvSpPr>
          <p:nvPr/>
        </p:nvSpPr>
        <p:spPr bwMode="auto">
          <a:xfrm>
            <a:off x="1881189" y="4052889"/>
            <a:ext cx="5513387" cy="769937"/>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Es ist Viertel nach </a:t>
            </a:r>
            <a:r>
              <a:rPr lang="en-US" altLang="en-US"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fünf.</a:t>
            </a:r>
          </a:p>
        </p:txBody>
      </p:sp>
      <p:sp>
        <p:nvSpPr>
          <p:cNvPr id="25604" name="矩形 5">
            <a:extLst>
              <a:ext uri="{FF2B5EF4-FFF2-40B4-BE49-F238E27FC236}">
                <a16:creationId xmlns:a16="http://schemas.microsoft.com/office/drawing/2014/main" id="{3535A14C-35AA-07E8-5638-6CEBDAE985AE}"/>
              </a:ext>
            </a:extLst>
          </p:cNvPr>
          <p:cNvSpPr>
            <a:spLocks noChangeArrowheads="1"/>
          </p:cNvSpPr>
          <p:nvPr/>
        </p:nvSpPr>
        <p:spPr bwMode="auto">
          <a:xfrm>
            <a:off x="1881188" y="2786064"/>
            <a:ext cx="459581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latin typeface="Times New Roman" panose="02020603050405020304" pitchFamily="18" charset="0"/>
                <a:cs typeface="Times New Roman" panose="02020603050405020304" pitchFamily="18" charset="0"/>
              </a:rPr>
              <a:t>Wie spät ist es?</a:t>
            </a:r>
          </a:p>
        </p:txBody>
      </p:sp>
      <p:pic>
        <p:nvPicPr>
          <p:cNvPr id="25605" name="Picture 6" descr="C:\Documents and Settings\Administrator\桌面\1.bmp">
            <a:extLst>
              <a:ext uri="{FF2B5EF4-FFF2-40B4-BE49-F238E27FC236}">
                <a16:creationId xmlns:a16="http://schemas.microsoft.com/office/drawing/2014/main" id="{9DC037FA-2617-0259-F6F6-EBED32C523E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91388" y="1654176"/>
            <a:ext cx="3014662"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a:extLst>
              <a:ext uri="{FF2B5EF4-FFF2-40B4-BE49-F238E27FC236}">
                <a16:creationId xmlns:a16="http://schemas.microsoft.com/office/drawing/2014/main" id="{E7ACB56F-6232-FB28-23D1-2B13CD1B5BA2}"/>
              </a:ext>
            </a:extLst>
          </p:cNvPr>
          <p:cNvSpPr>
            <a:spLocks noGrp="1"/>
          </p:cNvSpPr>
          <p:nvPr>
            <p:ph type="title"/>
          </p:nvPr>
        </p:nvSpPr>
        <p:spPr/>
        <p:txBody>
          <a:bodyPr/>
          <a:lstStyle/>
          <a:p>
            <a:endParaRPr lang="en-US" altLang="en-US"/>
          </a:p>
        </p:txBody>
      </p:sp>
      <p:pic>
        <p:nvPicPr>
          <p:cNvPr id="27651" name="Content Placeholder 3">
            <a:extLst>
              <a:ext uri="{FF2B5EF4-FFF2-40B4-BE49-F238E27FC236}">
                <a16:creationId xmlns:a16="http://schemas.microsoft.com/office/drawing/2014/main" id="{14724CE2-D380-ABB4-CCCE-3EF722884473}"/>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62239" y="1106489"/>
            <a:ext cx="2143125" cy="2143125"/>
          </a:xfrm>
        </p:spPr>
      </p:pic>
      <p:pic>
        <p:nvPicPr>
          <p:cNvPr id="5" name="Picture 4">
            <a:extLst>
              <a:ext uri="{FF2B5EF4-FFF2-40B4-BE49-F238E27FC236}">
                <a16:creationId xmlns:a16="http://schemas.microsoft.com/office/drawing/2014/main" id="{C4C3AAD5-33CB-29B8-BDCE-299DB3B87C0E}"/>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096001" y="1106488"/>
            <a:ext cx="2481263" cy="2481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E7DCD10D-1F6E-C78D-98C1-8C39B0937091}"/>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2819400" y="4448175"/>
            <a:ext cx="1828800" cy="1714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a:extLst>
              <a:ext uri="{FF2B5EF4-FFF2-40B4-BE49-F238E27FC236}">
                <a16:creationId xmlns:a16="http://schemas.microsoft.com/office/drawing/2014/main" id="{88381019-3622-D858-80FB-FA20ADC0D925}"/>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867401" y="4114801"/>
            <a:ext cx="3078163" cy="2047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9" name="Text Placeholder 2">
            <a:extLst>
              <a:ext uri="{FF2B5EF4-FFF2-40B4-BE49-F238E27FC236}">
                <a16:creationId xmlns:a16="http://schemas.microsoft.com/office/drawing/2014/main" id="{1AE49438-4E07-55A7-F5C1-A62511D2B06F}"/>
              </a:ext>
            </a:extLst>
          </p:cNvPr>
          <p:cNvSpPr>
            <a:spLocks noGrp="1"/>
          </p:cNvSpPr>
          <p:nvPr>
            <p:ph type="body" idx="1"/>
          </p:nvPr>
        </p:nvSpPr>
        <p:spPr>
          <a:xfrm>
            <a:off x="1604169" y="750888"/>
            <a:ext cx="4040188" cy="658812"/>
          </a:xfrm>
        </p:spPr>
        <p:txBody>
          <a:bodyPr>
            <a:normAutofit/>
          </a:bodyPr>
          <a:lstStyle/>
          <a:p>
            <a:r>
              <a:rPr lang="en-US" altLang="en-US" sz="3200" dirty="0" err="1"/>
              <a:t>Apfel</a:t>
            </a:r>
            <a:r>
              <a:rPr lang="en-US" altLang="en-US" sz="3200" dirty="0"/>
              <a:t>	</a:t>
            </a:r>
          </a:p>
        </p:txBody>
      </p:sp>
      <p:pic>
        <p:nvPicPr>
          <p:cNvPr id="19460" name="Content Placeholder 6">
            <a:extLst>
              <a:ext uri="{FF2B5EF4-FFF2-40B4-BE49-F238E27FC236}">
                <a16:creationId xmlns:a16="http://schemas.microsoft.com/office/drawing/2014/main" id="{9451AF52-97BD-77B3-58DE-6D36DC5A5839}"/>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947738" y="2630489"/>
            <a:ext cx="2676525" cy="2674937"/>
          </a:xfrm>
        </p:spPr>
      </p:pic>
      <p:sp>
        <p:nvSpPr>
          <p:cNvPr id="19461" name="Text Placeholder 4">
            <a:extLst>
              <a:ext uri="{FF2B5EF4-FFF2-40B4-BE49-F238E27FC236}">
                <a16:creationId xmlns:a16="http://schemas.microsoft.com/office/drawing/2014/main" id="{3CD6A00C-BEDB-D44F-4D28-3DC70177828F}"/>
              </a:ext>
            </a:extLst>
          </p:cNvPr>
          <p:cNvSpPr>
            <a:spLocks noGrp="1"/>
          </p:cNvSpPr>
          <p:nvPr>
            <p:ph type="body" sz="quarter" idx="3"/>
          </p:nvPr>
        </p:nvSpPr>
        <p:spPr>
          <a:xfrm>
            <a:off x="6547645" y="755650"/>
            <a:ext cx="4041775" cy="654050"/>
          </a:xfrm>
        </p:spPr>
        <p:txBody>
          <a:bodyPr>
            <a:normAutofit/>
          </a:bodyPr>
          <a:lstStyle/>
          <a:p>
            <a:r>
              <a:rPr lang="en-US" altLang="en-US" sz="3200" dirty="0"/>
              <a:t>Pfeffer</a:t>
            </a:r>
          </a:p>
        </p:txBody>
      </p:sp>
      <p:pic>
        <p:nvPicPr>
          <p:cNvPr id="19462" name="Content Placeholder 7">
            <a:extLst>
              <a:ext uri="{FF2B5EF4-FFF2-40B4-BE49-F238E27FC236}">
                <a16:creationId xmlns:a16="http://schemas.microsoft.com/office/drawing/2014/main" id="{0A76F94A-FFB5-BDAC-80C0-95F474BE7CC9}"/>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6799263" y="2630489"/>
            <a:ext cx="2563812" cy="2563812"/>
          </a:xfrm>
        </p:spPr>
      </p:pic>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C49978A2-7915-606F-3CB0-72FDC4904543}"/>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9033667C-7D30-B705-C4DC-C5D3C1B0470D}"/>
              </a:ext>
            </a:extLst>
          </p:cNvPr>
          <p:cNvSpPr>
            <a:spLocks noChangeArrowheads="1"/>
          </p:cNvSpPr>
          <p:nvPr/>
        </p:nvSpPr>
        <p:spPr bwMode="auto">
          <a:xfrm>
            <a:off x="1881188" y="3714750"/>
            <a:ext cx="4259262" cy="76993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rPr>
              <a:t>Es ist halb sieben.</a:t>
            </a:r>
            <a:endParaRPr lang="zh-CN" altLang="en-US" sz="4400">
              <a:solidFill>
                <a:schemeClr val="accent1"/>
              </a:solidFill>
              <a:latin typeface="Times New Roman" panose="02020603050405020304" pitchFamily="18" charset="0"/>
            </a:endParaRPr>
          </a:p>
        </p:txBody>
      </p:sp>
      <p:pic>
        <p:nvPicPr>
          <p:cNvPr id="28676" name="Picture 2" descr="C:\Documents and Settings\Administrator\桌面\4.bmp">
            <a:extLst>
              <a:ext uri="{FF2B5EF4-FFF2-40B4-BE49-F238E27FC236}">
                <a16:creationId xmlns:a16="http://schemas.microsoft.com/office/drawing/2014/main" id="{CE9A9015-B504-00FB-F8C8-B4EDA59E591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38876" y="2000251"/>
            <a:ext cx="4094163" cy="3990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8677" name="Rectangle 1">
            <a:extLst>
              <a:ext uri="{FF2B5EF4-FFF2-40B4-BE49-F238E27FC236}">
                <a16:creationId xmlns:a16="http://schemas.microsoft.com/office/drawing/2014/main" id="{337D284C-FDBA-7DE1-EF1B-CD1930A7ACE7}"/>
              </a:ext>
            </a:extLst>
          </p:cNvPr>
          <p:cNvSpPr>
            <a:spLocks noChangeArrowheads="1"/>
          </p:cNvSpPr>
          <p:nvPr/>
        </p:nvSpPr>
        <p:spPr bwMode="auto">
          <a:xfrm>
            <a:off x="1943101" y="2743200"/>
            <a:ext cx="36877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Title 1">
            <a:extLst>
              <a:ext uri="{FF2B5EF4-FFF2-40B4-BE49-F238E27FC236}">
                <a16:creationId xmlns:a16="http://schemas.microsoft.com/office/drawing/2014/main" id="{15704CB4-DC44-ACF6-558C-8EC1D74DFC7B}"/>
              </a:ext>
            </a:extLst>
          </p:cNvPr>
          <p:cNvSpPr>
            <a:spLocks noGrp="1"/>
          </p:cNvSpPr>
          <p:nvPr>
            <p:ph type="title"/>
          </p:nvPr>
        </p:nvSpPr>
        <p:spPr/>
        <p:txBody>
          <a:bodyPr/>
          <a:lstStyle/>
          <a:p>
            <a:endParaRPr lang="en-US" altLang="en-US"/>
          </a:p>
        </p:txBody>
      </p:sp>
      <p:pic>
        <p:nvPicPr>
          <p:cNvPr id="30723" name="Content Placeholder 3">
            <a:extLst>
              <a:ext uri="{FF2B5EF4-FFF2-40B4-BE49-F238E27FC236}">
                <a16:creationId xmlns:a16="http://schemas.microsoft.com/office/drawing/2014/main" id="{91A25057-0A0D-EF59-9C16-EB197A0E59A5}"/>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2667000" y="609601"/>
            <a:ext cx="2667000" cy="3084513"/>
          </a:xfrm>
        </p:spPr>
      </p:pic>
      <p:pic>
        <p:nvPicPr>
          <p:cNvPr id="5" name="Picture 4">
            <a:extLst>
              <a:ext uri="{FF2B5EF4-FFF2-40B4-BE49-F238E27FC236}">
                <a16:creationId xmlns:a16="http://schemas.microsoft.com/office/drawing/2014/main" id="{C799898D-EF83-7ECD-C062-075BFECBFE25}"/>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781800" y="533400"/>
            <a:ext cx="2971800" cy="2971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a:extLst>
              <a:ext uri="{FF2B5EF4-FFF2-40B4-BE49-F238E27FC236}">
                <a16:creationId xmlns:a16="http://schemas.microsoft.com/office/drawing/2014/main" id="{F9FF07F8-267C-AFDB-9513-66E106D40E2D}"/>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953001" y="3717925"/>
            <a:ext cx="3103563" cy="3086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a:extLst>
              <a:ext uri="{FF2B5EF4-FFF2-40B4-BE49-F238E27FC236}">
                <a16:creationId xmlns:a16="http://schemas.microsoft.com/office/drawing/2014/main" id="{BCC872E5-586B-9507-744D-15410E5ACD41}"/>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9B36DB8D-13C6-64A1-EC6D-947111F3F67C}"/>
              </a:ext>
            </a:extLst>
          </p:cNvPr>
          <p:cNvSpPr>
            <a:spLocks noChangeArrowheads="1"/>
          </p:cNvSpPr>
          <p:nvPr/>
        </p:nvSpPr>
        <p:spPr bwMode="auto">
          <a:xfrm>
            <a:off x="1898650" y="4160839"/>
            <a:ext cx="5557838" cy="769937"/>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zwanzig </a:t>
            </a:r>
            <a:r>
              <a:rPr lang="en-US" altLang="en-US" sz="4400">
                <a:solidFill>
                  <a:srgbClr val="7030A0"/>
                </a:solidFill>
                <a:latin typeface="Times New Roman" panose="02020603050405020304" pitchFamily="18" charset="0"/>
                <a:cs typeface="Times New Roman" panose="02020603050405020304" pitchFamily="18" charset="0"/>
              </a:rPr>
              <a:t>vor</a:t>
            </a:r>
            <a:r>
              <a:rPr lang="en-US" altLang="en-US" sz="4400">
                <a:solidFill>
                  <a:schemeClr val="accent1"/>
                </a:solidFill>
                <a:latin typeface="Times New Roman" panose="02020603050405020304" pitchFamily="18" charset="0"/>
                <a:cs typeface="Times New Roman" panose="02020603050405020304" pitchFamily="18" charset="0"/>
              </a:rPr>
              <a:t> acht.</a:t>
            </a:r>
          </a:p>
        </p:txBody>
      </p:sp>
      <p:pic>
        <p:nvPicPr>
          <p:cNvPr id="31748" name="Picture 2" descr="C:\Documents and Settings\Administrator\桌面\5.bmp">
            <a:extLst>
              <a:ext uri="{FF2B5EF4-FFF2-40B4-BE49-F238E27FC236}">
                <a16:creationId xmlns:a16="http://schemas.microsoft.com/office/drawing/2014/main" id="{3B3868F1-A4BB-AD70-A152-5A503EA9C2D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6" y="247650"/>
            <a:ext cx="2955925"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9" name="矩形 5">
            <a:extLst>
              <a:ext uri="{FF2B5EF4-FFF2-40B4-BE49-F238E27FC236}">
                <a16:creationId xmlns:a16="http://schemas.microsoft.com/office/drawing/2014/main" id="{22AAB686-4484-3840-001C-9734EEA8EE85}"/>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54E7CD3B-A9EF-674A-FCC7-0E140C050D99}"/>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100D45F0-486F-7AC1-30BB-4CBE2DC1FA36}"/>
              </a:ext>
            </a:extLst>
          </p:cNvPr>
          <p:cNvSpPr>
            <a:spLocks noChangeArrowheads="1"/>
          </p:cNvSpPr>
          <p:nvPr/>
        </p:nvSpPr>
        <p:spPr bwMode="auto">
          <a:xfrm>
            <a:off x="1676400" y="4270375"/>
            <a:ext cx="5335588" cy="70643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000">
                <a:solidFill>
                  <a:schemeClr val="accent1"/>
                </a:solidFill>
                <a:latin typeface="Arial" panose="020B0604020202020204" pitchFamily="34" charset="0"/>
              </a:rPr>
              <a:t>Es ist Viertel </a:t>
            </a:r>
            <a:r>
              <a:rPr lang="en-US" altLang="en-US" sz="4000">
                <a:solidFill>
                  <a:srgbClr val="7030A0"/>
                </a:solidFill>
                <a:latin typeface="Arial" panose="020B0604020202020204" pitchFamily="34" charset="0"/>
              </a:rPr>
              <a:t>vor</a:t>
            </a:r>
            <a:r>
              <a:rPr lang="en-US" altLang="en-US" sz="4000">
                <a:solidFill>
                  <a:schemeClr val="accent1"/>
                </a:solidFill>
                <a:latin typeface="Arial" panose="020B0604020202020204" pitchFamily="34" charset="0"/>
              </a:rPr>
              <a:t> zwölf.</a:t>
            </a:r>
          </a:p>
        </p:txBody>
      </p:sp>
      <p:pic>
        <p:nvPicPr>
          <p:cNvPr id="33796" name="Picture 2" descr="C:\Documents and Settings\Administrator\桌面\7.bmp">
            <a:extLst>
              <a:ext uri="{FF2B5EF4-FFF2-40B4-BE49-F238E27FC236}">
                <a16:creationId xmlns:a16="http://schemas.microsoft.com/office/drawing/2014/main" id="{349DBE8B-973C-1CE3-043F-E68B4044A4A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7225" y="174625"/>
            <a:ext cx="32766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3797" name="矩形 5">
            <a:extLst>
              <a:ext uri="{FF2B5EF4-FFF2-40B4-BE49-F238E27FC236}">
                <a16:creationId xmlns:a16="http://schemas.microsoft.com/office/drawing/2014/main" id="{3FBA2F6B-FB5C-CD81-C394-A36B6577A3B9}"/>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2">
            <a:extLst>
              <a:ext uri="{FF2B5EF4-FFF2-40B4-BE49-F238E27FC236}">
                <a16:creationId xmlns:a16="http://schemas.microsoft.com/office/drawing/2014/main" id="{476B90E8-5145-70D6-AF58-A115C0004F80}"/>
              </a:ext>
            </a:extLst>
          </p:cNvPr>
          <p:cNvSpPr>
            <a:spLocks noGrp="1" noChangeArrowheads="1"/>
          </p:cNvSpPr>
          <p:nvPr>
            <p:ph type="title"/>
          </p:nvPr>
        </p:nvSpPr>
        <p:spPr/>
        <p:txBody>
          <a:bodyPr/>
          <a:lstStyle/>
          <a:p>
            <a:r>
              <a:rPr lang="en-US" altLang="zh-CN">
                <a:ea typeface="SimSun" panose="02010600030101010101" pitchFamily="2" charset="-122"/>
              </a:rPr>
              <a:t>Colloquial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B4461BBD-AAA4-C4C5-51F5-94CF57C6783B}"/>
              </a:ext>
            </a:extLst>
          </p:cNvPr>
          <p:cNvSpPr>
            <a:spLocks noChangeArrowheads="1"/>
          </p:cNvSpPr>
          <p:nvPr/>
        </p:nvSpPr>
        <p:spPr bwMode="auto">
          <a:xfrm>
            <a:off x="1746250" y="4487863"/>
            <a:ext cx="8243888" cy="76835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fünf (Minuten) vor zehn.</a:t>
            </a:r>
          </a:p>
        </p:txBody>
      </p:sp>
      <p:pic>
        <p:nvPicPr>
          <p:cNvPr id="35844" name="Picture 2" descr="C:\Documents and Settings\Administrator\桌面\6.bmp">
            <a:extLst>
              <a:ext uri="{FF2B5EF4-FFF2-40B4-BE49-F238E27FC236}">
                <a16:creationId xmlns:a16="http://schemas.microsoft.com/office/drawing/2014/main" id="{CBEDFB7D-9530-F9B8-2577-363762F6A2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50" y="15875"/>
            <a:ext cx="36449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5" name="Rectangle 1">
            <a:extLst>
              <a:ext uri="{FF2B5EF4-FFF2-40B4-BE49-F238E27FC236}">
                <a16:creationId xmlns:a16="http://schemas.microsoft.com/office/drawing/2014/main" id="{2E6F432E-231B-7980-B2CB-719D9FC6F2D6}"/>
              </a:ext>
            </a:extLst>
          </p:cNvPr>
          <p:cNvSpPr>
            <a:spLocks noChangeArrowheads="1"/>
          </p:cNvSpPr>
          <p:nvPr/>
        </p:nvSpPr>
        <p:spPr bwMode="auto">
          <a:xfrm>
            <a:off x="1981200" y="2879725"/>
            <a:ext cx="3886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1" presetClass="entr" presetSubtype="0" fill="hold" nodeType="with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a:extLst>
              <a:ext uri="{FF2B5EF4-FFF2-40B4-BE49-F238E27FC236}">
                <a16:creationId xmlns:a16="http://schemas.microsoft.com/office/drawing/2014/main" id="{0C324E4F-8E50-26E1-719A-E2768AE85869}"/>
              </a:ext>
            </a:extLst>
          </p:cNvPr>
          <p:cNvSpPr>
            <a:spLocks noGrp="1"/>
          </p:cNvSpPr>
          <p:nvPr>
            <p:ph type="title"/>
          </p:nvPr>
        </p:nvSpPr>
        <p:spPr>
          <a:xfrm>
            <a:off x="1981200" y="228600"/>
            <a:ext cx="8229600" cy="1143000"/>
          </a:xfrm>
        </p:spPr>
        <p:txBody>
          <a:bodyPr/>
          <a:lstStyle/>
          <a:p>
            <a:pPr algn="ctr" eaLnBrk="1" hangingPunct="1"/>
            <a:r>
              <a:rPr lang="en-US" altLang="en-US"/>
              <a:t>Telling Time</a:t>
            </a:r>
          </a:p>
        </p:txBody>
      </p:sp>
      <p:sp>
        <p:nvSpPr>
          <p:cNvPr id="37891" name="Text Placeholder 2">
            <a:extLst>
              <a:ext uri="{FF2B5EF4-FFF2-40B4-BE49-F238E27FC236}">
                <a16:creationId xmlns:a16="http://schemas.microsoft.com/office/drawing/2014/main" id="{B3B62575-4F84-FBB6-7383-21200C43785A}"/>
              </a:ext>
            </a:extLst>
          </p:cNvPr>
          <p:cNvSpPr>
            <a:spLocks noGrp="1"/>
          </p:cNvSpPr>
          <p:nvPr>
            <p:ph type="body" idx="1"/>
          </p:nvPr>
        </p:nvSpPr>
        <p:spPr>
          <a:xfrm>
            <a:off x="1981200" y="1371601"/>
            <a:ext cx="4040188" cy="658813"/>
          </a:xfrm>
        </p:spPr>
        <p:txBody>
          <a:bodyPr/>
          <a:lstStyle/>
          <a:p>
            <a:pPr eaLnBrk="1" hangingPunct="1"/>
            <a:endParaRPr lang="en-US" altLang="en-US"/>
          </a:p>
        </p:txBody>
      </p:sp>
      <p:sp>
        <p:nvSpPr>
          <p:cNvPr id="37892" name="Text Placeholder 3">
            <a:extLst>
              <a:ext uri="{FF2B5EF4-FFF2-40B4-BE49-F238E27FC236}">
                <a16:creationId xmlns:a16="http://schemas.microsoft.com/office/drawing/2014/main" id="{8D014A35-B4AF-B35E-C7EC-7F5E71CF4845}"/>
              </a:ext>
            </a:extLst>
          </p:cNvPr>
          <p:cNvSpPr>
            <a:spLocks noGrp="1"/>
          </p:cNvSpPr>
          <p:nvPr>
            <p:ph type="body" sz="half" idx="3"/>
          </p:nvPr>
        </p:nvSpPr>
        <p:spPr>
          <a:xfrm>
            <a:off x="6172201" y="1371600"/>
            <a:ext cx="4041775" cy="654050"/>
          </a:xfrm>
        </p:spPr>
        <p:txBody>
          <a:bodyPr/>
          <a:lstStyle/>
          <a:p>
            <a:pPr eaLnBrk="1" hangingPunct="1"/>
            <a:r>
              <a:rPr lang="en-US" altLang="en-US"/>
              <a:t>Written (</a:t>
            </a:r>
            <a:r>
              <a:rPr lang="en-US" altLang="en-US">
                <a:solidFill>
                  <a:srgbClr val="FF0000"/>
                </a:solidFill>
              </a:rPr>
              <a:t>unofficial</a:t>
            </a:r>
            <a:r>
              <a:rPr lang="en-US" altLang="en-US"/>
              <a:t> time)</a:t>
            </a:r>
          </a:p>
        </p:txBody>
      </p:sp>
      <p:sp>
        <p:nvSpPr>
          <p:cNvPr id="5" name="Content Placeholder 4">
            <a:extLst>
              <a:ext uri="{FF2B5EF4-FFF2-40B4-BE49-F238E27FC236}">
                <a16:creationId xmlns:a16="http://schemas.microsoft.com/office/drawing/2014/main" id="{3936CE3F-259D-3C65-8B18-81CC5F8EE181}"/>
              </a:ext>
            </a:extLst>
          </p:cNvPr>
          <p:cNvSpPr>
            <a:spLocks noGrp="1"/>
          </p:cNvSpPr>
          <p:nvPr>
            <p:ph sz="quarter" idx="2"/>
          </p:nvPr>
        </p:nvSpPr>
        <p:spPr>
          <a:xfrm>
            <a:off x="1981200" y="1905000"/>
            <a:ext cx="3276600" cy="4800600"/>
          </a:xfrm>
        </p:spPr>
        <p:txBody>
          <a:bodyPr/>
          <a:lstStyle/>
          <a:p>
            <a:pPr eaLnBrk="1" hangingPunct="1"/>
            <a:r>
              <a:rPr lang="en-US" altLang="en-US" sz="2000"/>
              <a:t>Es ist 13.00 Uhr</a:t>
            </a:r>
          </a:p>
          <a:p>
            <a:pPr eaLnBrk="1" hangingPunct="1"/>
            <a:endParaRPr lang="en-US" altLang="en-US" sz="2000"/>
          </a:p>
          <a:p>
            <a:pPr eaLnBrk="1" hangingPunct="1"/>
            <a:r>
              <a:rPr lang="en-US" altLang="en-US" sz="2000"/>
              <a:t>Es ist 13.05 Uhr</a:t>
            </a:r>
          </a:p>
          <a:p>
            <a:pPr eaLnBrk="1" hangingPunct="1"/>
            <a:endParaRPr lang="en-US" altLang="en-US" sz="2000"/>
          </a:p>
          <a:p>
            <a:pPr eaLnBrk="1" hangingPunct="1"/>
            <a:r>
              <a:rPr lang="en-US" altLang="en-US" sz="2000"/>
              <a:t>Es ist 13.15 Uhr</a:t>
            </a:r>
          </a:p>
          <a:p>
            <a:pPr eaLnBrk="1" hangingPunct="1"/>
            <a:endParaRPr lang="en-US" altLang="en-US" sz="2000"/>
          </a:p>
          <a:p>
            <a:pPr eaLnBrk="1" hangingPunct="1"/>
            <a:r>
              <a:rPr lang="en-US" altLang="en-US" sz="2000"/>
              <a:t>Es ist 13.30  Uhr</a:t>
            </a:r>
          </a:p>
          <a:p>
            <a:pPr eaLnBrk="1" hangingPunct="1"/>
            <a:endParaRPr lang="en-US" altLang="en-US" sz="2000"/>
          </a:p>
          <a:p>
            <a:pPr eaLnBrk="1" hangingPunct="1"/>
            <a:r>
              <a:rPr lang="en-US" altLang="en-US" sz="2000"/>
              <a:t>Es ist 13.40 Uhr</a:t>
            </a:r>
          </a:p>
          <a:p>
            <a:pPr eaLnBrk="1" hangingPunct="1"/>
            <a:endParaRPr lang="en-US" altLang="en-US" sz="2000"/>
          </a:p>
          <a:p>
            <a:pPr eaLnBrk="1" hangingPunct="1"/>
            <a:r>
              <a:rPr lang="en-US" altLang="en-US" sz="2000"/>
              <a:t>Es ist 13.45 Uhr</a:t>
            </a:r>
          </a:p>
          <a:p>
            <a:pPr eaLnBrk="1" hangingPunct="1"/>
            <a:endParaRPr lang="en-US" altLang="en-US" sz="2000"/>
          </a:p>
          <a:p>
            <a:pPr eaLnBrk="1" hangingPunct="1"/>
            <a:r>
              <a:rPr lang="en-US" altLang="en-US" sz="2000"/>
              <a:t>Es ist 13.50 Uhr</a:t>
            </a:r>
          </a:p>
          <a:p>
            <a:pPr eaLnBrk="1" hangingPunct="1"/>
            <a:endParaRPr lang="en-US" altLang="en-US" sz="2000"/>
          </a:p>
        </p:txBody>
      </p:sp>
      <p:sp>
        <p:nvSpPr>
          <p:cNvPr id="6" name="Content Placeholder 5">
            <a:extLst>
              <a:ext uri="{FF2B5EF4-FFF2-40B4-BE49-F238E27FC236}">
                <a16:creationId xmlns:a16="http://schemas.microsoft.com/office/drawing/2014/main" id="{627C01E3-B63B-53AA-0312-2C0FC3CBF792}"/>
              </a:ext>
            </a:extLst>
          </p:cNvPr>
          <p:cNvSpPr>
            <a:spLocks noGrp="1"/>
          </p:cNvSpPr>
          <p:nvPr>
            <p:ph sz="quarter" idx="4"/>
          </p:nvPr>
        </p:nvSpPr>
        <p:spPr>
          <a:xfrm>
            <a:off x="5486401" y="1905000"/>
            <a:ext cx="4727575" cy="4800600"/>
          </a:xfrm>
        </p:spPr>
        <p:txBody>
          <a:bodyPr/>
          <a:lstStyle/>
          <a:p>
            <a:pPr eaLnBrk="1" hangingPunct="1"/>
            <a:r>
              <a:rPr lang="en-US" altLang="en-US" sz="2000"/>
              <a:t>Es ist ein Uhr </a:t>
            </a:r>
            <a:r>
              <a:rPr lang="en-US" altLang="en-US" sz="2000">
                <a:solidFill>
                  <a:srgbClr val="FF0000"/>
                </a:solidFill>
              </a:rPr>
              <a:t>nachmittags</a:t>
            </a:r>
            <a:r>
              <a:rPr lang="en-US" altLang="en-US" sz="2000"/>
              <a:t> / es ist eins.</a:t>
            </a:r>
          </a:p>
          <a:p>
            <a:pPr eaLnBrk="1" hangingPunct="1"/>
            <a:endParaRPr lang="en-US" altLang="en-US" sz="2000"/>
          </a:p>
          <a:p>
            <a:pPr eaLnBrk="1" hangingPunct="1"/>
            <a:r>
              <a:rPr lang="en-US" altLang="en-US" sz="2000"/>
              <a:t>Es ist fünf nach eins nachmittags.</a:t>
            </a:r>
          </a:p>
          <a:p>
            <a:pPr eaLnBrk="1" hangingPunct="1"/>
            <a:endParaRPr lang="en-US" altLang="en-US" sz="2000"/>
          </a:p>
          <a:p>
            <a:pPr eaLnBrk="1" hangingPunct="1"/>
            <a:r>
              <a:rPr lang="en-US" altLang="en-US" sz="2000"/>
              <a:t>Es ist Viertel nach eins nachmittags. </a:t>
            </a:r>
          </a:p>
          <a:p>
            <a:pPr eaLnBrk="1" hangingPunct="1"/>
            <a:endParaRPr lang="en-US" altLang="en-US" sz="2000"/>
          </a:p>
          <a:p>
            <a:pPr eaLnBrk="1" hangingPunct="1"/>
            <a:r>
              <a:rPr lang="en-US" altLang="en-US" sz="2000"/>
              <a:t>Es ist halb zwei nachmittags.</a:t>
            </a:r>
          </a:p>
          <a:p>
            <a:pPr eaLnBrk="1" hangingPunct="1"/>
            <a:endParaRPr lang="en-US" altLang="en-US" sz="2000"/>
          </a:p>
          <a:p>
            <a:pPr eaLnBrk="1" hangingPunct="1"/>
            <a:r>
              <a:rPr lang="en-US" altLang="en-US" sz="2000"/>
              <a:t>Es ist zwanzig vor zwei nachmittags.</a:t>
            </a:r>
          </a:p>
          <a:p>
            <a:pPr eaLnBrk="1" hangingPunct="1"/>
            <a:endParaRPr lang="en-US" altLang="en-US" sz="2000"/>
          </a:p>
          <a:p>
            <a:pPr eaLnBrk="1" hangingPunct="1"/>
            <a:r>
              <a:rPr lang="en-US" altLang="en-US" sz="2000"/>
              <a:t>Es ist Viertel vor zwei nachmittags.</a:t>
            </a:r>
          </a:p>
          <a:p>
            <a:pPr eaLnBrk="1" hangingPunct="1"/>
            <a:endParaRPr lang="en-US" altLang="en-US" sz="2000"/>
          </a:p>
          <a:p>
            <a:pPr eaLnBrk="1" hangingPunct="1"/>
            <a:r>
              <a:rPr lang="en-US" altLang="en-US" sz="2000"/>
              <a:t>Es ist zehn vor zwei nachmittags.</a:t>
            </a:r>
          </a:p>
          <a:p>
            <a:pPr eaLnBrk="1" hangingPunct="1"/>
            <a:endParaRPr lang="en-US" altLang="en-US" sz="200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4" end="4"/>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6" end="6"/>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6">
                                            <p:txEl>
                                              <p:pRg st="8" end="8"/>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6">
                                            <p:txEl>
                                              <p:pRg st="10" end="10"/>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6">
                                            <p:txEl>
                                              <p:pRg st="12" end="1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Title 1">
            <a:extLst>
              <a:ext uri="{FF2B5EF4-FFF2-40B4-BE49-F238E27FC236}">
                <a16:creationId xmlns:a16="http://schemas.microsoft.com/office/drawing/2014/main" id="{ACBE6AD5-23B7-ABE2-CFD2-8805D318F125}"/>
              </a:ext>
            </a:extLst>
          </p:cNvPr>
          <p:cNvSpPr>
            <a:spLocks noGrp="1"/>
          </p:cNvSpPr>
          <p:nvPr>
            <p:ph type="title"/>
          </p:nvPr>
        </p:nvSpPr>
        <p:spPr>
          <a:xfrm>
            <a:off x="1981200" y="704850"/>
            <a:ext cx="8229600" cy="1143000"/>
          </a:xfrm>
        </p:spPr>
        <p:txBody>
          <a:bodyPr/>
          <a:lstStyle/>
          <a:p>
            <a:pPr algn="ctr" eaLnBrk="1" hangingPunct="1"/>
            <a:r>
              <a:rPr lang="en-US" altLang="en-US"/>
              <a:t>Telling Time</a:t>
            </a:r>
          </a:p>
        </p:txBody>
      </p:sp>
      <p:sp>
        <p:nvSpPr>
          <p:cNvPr id="38915" name="Text Placeholder 2">
            <a:extLst>
              <a:ext uri="{FF2B5EF4-FFF2-40B4-BE49-F238E27FC236}">
                <a16:creationId xmlns:a16="http://schemas.microsoft.com/office/drawing/2014/main" id="{E6752DCD-033E-21E3-F78B-FE787F4030EE}"/>
              </a:ext>
            </a:extLst>
          </p:cNvPr>
          <p:cNvSpPr>
            <a:spLocks noGrp="1"/>
          </p:cNvSpPr>
          <p:nvPr>
            <p:ph type="body" idx="1"/>
          </p:nvPr>
        </p:nvSpPr>
        <p:spPr>
          <a:xfrm>
            <a:off x="1981200" y="1855788"/>
            <a:ext cx="4040188" cy="658812"/>
          </a:xfrm>
        </p:spPr>
        <p:txBody>
          <a:bodyPr/>
          <a:lstStyle/>
          <a:p>
            <a:pPr eaLnBrk="1" hangingPunct="1"/>
            <a:endParaRPr lang="en-US" altLang="en-US"/>
          </a:p>
        </p:txBody>
      </p:sp>
      <p:sp>
        <p:nvSpPr>
          <p:cNvPr id="4" name="Text Placeholder 3">
            <a:extLst>
              <a:ext uri="{FF2B5EF4-FFF2-40B4-BE49-F238E27FC236}">
                <a16:creationId xmlns:a16="http://schemas.microsoft.com/office/drawing/2014/main" id="{0C150358-B6A1-1068-323A-F2467ABA7DB9}"/>
              </a:ext>
            </a:extLst>
          </p:cNvPr>
          <p:cNvSpPr>
            <a:spLocks noGrp="1"/>
          </p:cNvSpPr>
          <p:nvPr>
            <p:ph type="body" sz="half" idx="3"/>
          </p:nvPr>
        </p:nvSpPr>
        <p:spPr>
          <a:xfrm>
            <a:off x="5562600" y="1860550"/>
            <a:ext cx="4648200" cy="654050"/>
          </a:xfrm>
        </p:spPr>
        <p:txBody>
          <a:bodyPr>
            <a:normAutofit/>
          </a:bodyPr>
          <a:lstStyle/>
          <a:p>
            <a:pPr>
              <a:buClr>
                <a:schemeClr val="accent3"/>
              </a:buClr>
              <a:defRPr/>
            </a:pPr>
            <a:r>
              <a:rPr lang="en-US" dirty="0"/>
              <a:t>Written (parts of day - colloquial)</a:t>
            </a:r>
          </a:p>
        </p:txBody>
      </p:sp>
      <p:sp>
        <p:nvSpPr>
          <p:cNvPr id="5" name="Content Placeholder 4">
            <a:extLst>
              <a:ext uri="{FF2B5EF4-FFF2-40B4-BE49-F238E27FC236}">
                <a16:creationId xmlns:a16="http://schemas.microsoft.com/office/drawing/2014/main" id="{E313AD62-EE94-2D77-4D85-F5647957DCC9}"/>
              </a:ext>
            </a:extLst>
          </p:cNvPr>
          <p:cNvSpPr>
            <a:spLocks noGrp="1"/>
          </p:cNvSpPr>
          <p:nvPr>
            <p:ph sz="quarter" idx="2"/>
          </p:nvPr>
        </p:nvSpPr>
        <p:spPr>
          <a:xfrm>
            <a:off x="1981200" y="2514601"/>
            <a:ext cx="7696200" cy="3846513"/>
          </a:xfrm>
        </p:spPr>
        <p:txBody>
          <a:bodyPr/>
          <a:lstStyle/>
          <a:p>
            <a:pPr eaLnBrk="1" hangingPunct="1"/>
            <a:r>
              <a:rPr lang="en-US" altLang="en-US" sz="2000"/>
              <a:t>Es ist 14.15 Uhr.</a:t>
            </a:r>
          </a:p>
          <a:p>
            <a:pPr eaLnBrk="1" hangingPunct="1"/>
            <a:r>
              <a:rPr lang="en-US" altLang="en-US" sz="2000"/>
              <a:t>Es ist 07.20 Uhr.</a:t>
            </a:r>
          </a:p>
          <a:p>
            <a:pPr eaLnBrk="1" hangingPunct="1"/>
            <a:r>
              <a:rPr lang="en-US" altLang="en-US" sz="2000"/>
              <a:t>Es ist 19.25 Uhr.</a:t>
            </a:r>
          </a:p>
          <a:p>
            <a:pPr eaLnBrk="1" hangingPunct="1"/>
            <a:r>
              <a:rPr lang="en-US" altLang="en-US" sz="2000"/>
              <a:t>Es ist 23.45 Uhr.</a:t>
            </a:r>
          </a:p>
          <a:p>
            <a:pPr eaLnBrk="1" hangingPunct="1"/>
            <a:endParaRPr lang="en-US" altLang="en-US" sz="2000"/>
          </a:p>
          <a:p>
            <a:pPr eaLnBrk="1" hangingPunct="1"/>
            <a:r>
              <a:rPr lang="en-US" altLang="en-US" sz="2000"/>
              <a:t>Notice the use of the 24 hour clock.  For official times, i.e. time at a bank, train station, or airport, the 24 hour clock is used.  When the 24 hour clock system is not used, more colloquial expressions, seen in the right-hand column, are used.  The part of the day is used as an adverb to express morning, afternoon, evening, and night.  These replace a.m. and p.m. used in English.      </a:t>
            </a:r>
          </a:p>
        </p:txBody>
      </p:sp>
      <p:sp>
        <p:nvSpPr>
          <p:cNvPr id="6" name="Content Placeholder 5">
            <a:extLst>
              <a:ext uri="{FF2B5EF4-FFF2-40B4-BE49-F238E27FC236}">
                <a16:creationId xmlns:a16="http://schemas.microsoft.com/office/drawing/2014/main" id="{54E96C53-7AED-71E6-024A-C00F79A10F51}"/>
              </a:ext>
            </a:extLst>
          </p:cNvPr>
          <p:cNvSpPr>
            <a:spLocks noGrp="1"/>
          </p:cNvSpPr>
          <p:nvPr>
            <p:ph sz="quarter" idx="4"/>
          </p:nvPr>
        </p:nvSpPr>
        <p:spPr>
          <a:xfrm>
            <a:off x="4800600" y="2514601"/>
            <a:ext cx="5410200" cy="3846513"/>
          </a:xfrm>
        </p:spPr>
        <p:txBody>
          <a:bodyPr/>
          <a:lstStyle/>
          <a:p>
            <a:pPr eaLnBrk="1" hangingPunct="1"/>
            <a:r>
              <a:rPr lang="en-US" altLang="en-US"/>
              <a:t>Es ist Viertel nach zwei</a:t>
            </a:r>
            <a:r>
              <a:rPr lang="en-US" altLang="en-US">
                <a:solidFill>
                  <a:srgbClr val="C00000"/>
                </a:solidFill>
              </a:rPr>
              <a:t> nachmittags</a:t>
            </a:r>
            <a:r>
              <a:rPr lang="en-US" altLang="en-US"/>
              <a:t>.</a:t>
            </a:r>
          </a:p>
          <a:p>
            <a:pPr eaLnBrk="1" hangingPunct="1"/>
            <a:r>
              <a:rPr lang="en-US" altLang="en-US"/>
              <a:t>Es ist zwanzig nach sieben </a:t>
            </a:r>
            <a:r>
              <a:rPr lang="en-US" altLang="en-US">
                <a:solidFill>
                  <a:srgbClr val="C00000"/>
                </a:solidFill>
              </a:rPr>
              <a:t>morgens</a:t>
            </a:r>
            <a:r>
              <a:rPr lang="en-US" altLang="en-US"/>
              <a:t>.</a:t>
            </a:r>
          </a:p>
          <a:p>
            <a:pPr eaLnBrk="1" hangingPunct="1"/>
            <a:r>
              <a:rPr lang="en-US" altLang="en-US"/>
              <a:t>Es ist fünf vor halb acht </a:t>
            </a:r>
            <a:r>
              <a:rPr lang="en-US" altLang="en-US">
                <a:solidFill>
                  <a:srgbClr val="C00000"/>
                </a:solidFill>
              </a:rPr>
              <a:t>abends</a:t>
            </a:r>
            <a:r>
              <a:rPr lang="en-US" altLang="en-US"/>
              <a:t>.</a:t>
            </a:r>
          </a:p>
          <a:p>
            <a:pPr eaLnBrk="1" hangingPunct="1"/>
            <a:r>
              <a:rPr lang="en-US" altLang="en-US"/>
              <a:t>Es ist Viertel vor zwölf </a:t>
            </a:r>
            <a:r>
              <a:rPr lang="en-US" altLang="en-US">
                <a:solidFill>
                  <a:srgbClr val="C00000"/>
                </a:solidFill>
              </a:rPr>
              <a:t>nachts</a:t>
            </a:r>
            <a:r>
              <a:rPr lang="en-US" altLang="en-US"/>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6" grpId="0" build="p"/>
    </p:bld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a:extLst>
              <a:ext uri="{FF2B5EF4-FFF2-40B4-BE49-F238E27FC236}">
                <a16:creationId xmlns:a16="http://schemas.microsoft.com/office/drawing/2014/main" id="{7A6855B3-7D2B-2FB0-A4ED-916AF9B5E514}"/>
              </a:ext>
            </a:extLst>
          </p:cNvPr>
          <p:cNvSpPr>
            <a:spLocks noGrp="1" noChangeArrowheads="1"/>
          </p:cNvSpPr>
          <p:nvPr>
            <p:ph type="title"/>
          </p:nvPr>
        </p:nvSpPr>
        <p:spPr>
          <a:xfrm>
            <a:off x="1981200" y="704850"/>
            <a:ext cx="8229600" cy="901700"/>
          </a:xfrm>
          <a:solidFill>
            <a:schemeClr val="accent1"/>
          </a:solidFill>
        </p:spPr>
        <p:txBody>
          <a:bodyPr/>
          <a:lstStyle/>
          <a:p>
            <a:r>
              <a:rPr lang="en-US" altLang="zh-CN">
                <a:ea typeface="SimSun" panose="02010600030101010101" pitchFamily="2" charset="-122"/>
              </a:rPr>
              <a:t>Official Time: 24-hour system</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8E177155-8371-4FEC-129B-E66062CBC0F1}"/>
              </a:ext>
            </a:extLst>
          </p:cNvPr>
          <p:cNvSpPr>
            <a:spLocks noChangeArrowheads="1"/>
          </p:cNvSpPr>
          <p:nvPr/>
        </p:nvSpPr>
        <p:spPr bwMode="auto">
          <a:xfrm>
            <a:off x="1752600" y="3805239"/>
            <a:ext cx="4800600" cy="2122487"/>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rPr>
              <a:t>Es ist ein Uhr.</a:t>
            </a:r>
            <a:endParaRPr lang="en-US" altLang="zh-CN" sz="4400">
              <a:solidFill>
                <a:schemeClr val="accent1"/>
              </a:solidFill>
              <a:latin typeface="Times New Roman" panose="02020603050405020304" pitchFamily="18" charset="0"/>
            </a:endParaRPr>
          </a:p>
          <a:p>
            <a:pPr eaLnBrk="1" hangingPunct="1">
              <a:spcBef>
                <a:spcPct val="0"/>
              </a:spcBef>
              <a:buClrTx/>
              <a:buSzTx/>
              <a:buFontTx/>
              <a:buNone/>
            </a:pPr>
            <a:endParaRPr lang="en-US" altLang="zh-CN" sz="4400">
              <a:solidFill>
                <a:schemeClr val="accent1"/>
              </a:solidFill>
              <a:latin typeface="Times New Roman" panose="02020603050405020304" pitchFamily="18" charset="0"/>
              <a:ea typeface="华文楷体" panose="02010600040101010101" pitchFamily="2" charset="-122"/>
            </a:endParaRPr>
          </a:p>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rPr>
              <a:t>Es ist dreizehn Uhr.</a:t>
            </a:r>
          </a:p>
        </p:txBody>
      </p:sp>
      <p:sp>
        <p:nvSpPr>
          <p:cNvPr id="39940" name="矩形 5">
            <a:extLst>
              <a:ext uri="{FF2B5EF4-FFF2-40B4-BE49-F238E27FC236}">
                <a16:creationId xmlns:a16="http://schemas.microsoft.com/office/drawing/2014/main" id="{14C0F758-67C3-B674-ADB1-B9FF600435A8}"/>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
        <p:nvSpPr>
          <p:cNvPr id="39941" name="Rectangle 1">
            <a:extLst>
              <a:ext uri="{FF2B5EF4-FFF2-40B4-BE49-F238E27FC236}">
                <a16:creationId xmlns:a16="http://schemas.microsoft.com/office/drawing/2014/main" id="{5B579DF5-B219-805B-69E8-353EBAD4CC4D}"/>
              </a:ext>
            </a:extLst>
          </p:cNvPr>
          <p:cNvSpPr>
            <a:spLocks noChangeArrowheads="1"/>
          </p:cNvSpPr>
          <p:nvPr/>
        </p:nvSpPr>
        <p:spPr bwMode="auto">
          <a:xfrm>
            <a:off x="1981201" y="2006600"/>
            <a:ext cx="36877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pic>
        <p:nvPicPr>
          <p:cNvPr id="39942" name="Picture 1">
            <a:extLst>
              <a:ext uri="{FF2B5EF4-FFF2-40B4-BE49-F238E27FC236}">
                <a16:creationId xmlns:a16="http://schemas.microsoft.com/office/drawing/2014/main" id="{8057B8CA-10E0-C132-ADBD-596E79CC1DB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646863" y="1606550"/>
            <a:ext cx="4057650" cy="4216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Title 1">
            <a:extLst>
              <a:ext uri="{FF2B5EF4-FFF2-40B4-BE49-F238E27FC236}">
                <a16:creationId xmlns:a16="http://schemas.microsoft.com/office/drawing/2014/main" id="{D5CC891D-C4A2-A45E-6F4A-5050156AE287}"/>
              </a:ext>
            </a:extLst>
          </p:cNvPr>
          <p:cNvSpPr>
            <a:spLocks noGrp="1"/>
          </p:cNvSpPr>
          <p:nvPr>
            <p:ph type="title"/>
          </p:nvPr>
        </p:nvSpPr>
        <p:spPr>
          <a:xfrm>
            <a:off x="1981200" y="152400"/>
            <a:ext cx="8229600" cy="838200"/>
          </a:xfrm>
          <a:solidFill>
            <a:schemeClr val="accent1"/>
          </a:solidFill>
        </p:spPr>
        <p:txBody>
          <a:bodyPr/>
          <a:lstStyle/>
          <a:p>
            <a:r>
              <a:rPr lang="en-US" altLang="zh-CN">
                <a:ea typeface="SimSun" panose="02010600030101010101" pitchFamily="2" charset="-122"/>
              </a:rPr>
              <a:t>Official Time</a:t>
            </a:r>
            <a:endParaRPr lang="en-US" altLang="en-US"/>
          </a:p>
        </p:txBody>
      </p:sp>
      <p:pic>
        <p:nvPicPr>
          <p:cNvPr id="41987" name="Content Placeholder 3">
            <a:extLst>
              <a:ext uri="{FF2B5EF4-FFF2-40B4-BE49-F238E27FC236}">
                <a16:creationId xmlns:a16="http://schemas.microsoft.com/office/drawing/2014/main" id="{4F8B5F34-77EA-E108-E575-0B0F638CAB77}"/>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3429000" y="1276350"/>
            <a:ext cx="5562600" cy="5562600"/>
          </a:xfrm>
        </p:spPr>
      </p:pic>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2A184D62-7DDF-795B-C547-77E7AAF411E8}"/>
              </a:ext>
            </a:extLst>
          </p:cNvPr>
          <p:cNvSpPr>
            <a:spLocks noGrp="1" noChangeArrowheads="1"/>
          </p:cNvSpPr>
          <p:nvPr>
            <p:ph type="title"/>
          </p:nvPr>
        </p:nvSpPr>
        <p:spPr/>
        <p:txBody>
          <a:bodyPr/>
          <a:lstStyle/>
          <a:p>
            <a:r>
              <a:rPr lang="en-US" altLang="zh-CN">
                <a:ea typeface="SimSun" panose="02010600030101010101" pitchFamily="2" charset="-122"/>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A8F4D24E-6A26-1848-A983-275FC5F16C22}"/>
              </a:ext>
            </a:extLst>
          </p:cNvPr>
          <p:cNvSpPr>
            <a:spLocks noChangeArrowheads="1"/>
          </p:cNvSpPr>
          <p:nvPr/>
        </p:nvSpPr>
        <p:spPr bwMode="auto">
          <a:xfrm>
            <a:off x="1881189" y="3705226"/>
            <a:ext cx="6810375" cy="2124075"/>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zh-CN"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Es ist </a:t>
            </a:r>
            <a:r>
              <a:rPr lang="en-US" altLang="en-US"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fünf Uhr fünfzehn.</a:t>
            </a:r>
          </a:p>
          <a:p>
            <a:pPr eaLnBrk="1" hangingPunct="1">
              <a:spcBef>
                <a:spcPct val="0"/>
              </a:spcBef>
              <a:buClrTx/>
              <a:buSzTx/>
              <a:buFont typeface="Wingdings 2" pitchFamily="2" charset="2"/>
              <a:buNone/>
            </a:pPr>
            <a:r>
              <a:rPr lang="en-US" altLang="zh-CN"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Es ist </a:t>
            </a:r>
            <a:r>
              <a:rPr lang="en-US" altLang="en-US"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rPr>
              <a:t>siebzehn Uhr fünfzehn.</a:t>
            </a:r>
          </a:p>
          <a:p>
            <a:pPr eaLnBrk="1" hangingPunct="1">
              <a:spcBef>
                <a:spcPct val="0"/>
              </a:spcBef>
              <a:buClrTx/>
              <a:buSzTx/>
              <a:buFontTx/>
              <a:buNone/>
            </a:pPr>
            <a:endParaRPr lang="en-US" altLang="en-US" sz="4400">
              <a:solidFill>
                <a:schemeClr val="accent1"/>
              </a:solidFill>
              <a:latin typeface="Times New Roman" panose="02020603050405020304" pitchFamily="18" charset="0"/>
              <a:ea typeface="华文楷体" panose="02010600040101010101" pitchFamily="2" charset="-122"/>
              <a:cs typeface="Times New Roman" panose="02020603050405020304" pitchFamily="18" charset="0"/>
            </a:endParaRPr>
          </a:p>
        </p:txBody>
      </p:sp>
      <p:sp>
        <p:nvSpPr>
          <p:cNvPr id="43012" name="矩形 5">
            <a:extLst>
              <a:ext uri="{FF2B5EF4-FFF2-40B4-BE49-F238E27FC236}">
                <a16:creationId xmlns:a16="http://schemas.microsoft.com/office/drawing/2014/main" id="{3F335AB4-9797-21FF-D7CC-370BE2510E91}"/>
              </a:ext>
            </a:extLst>
          </p:cNvPr>
          <p:cNvSpPr>
            <a:spLocks noChangeArrowheads="1"/>
          </p:cNvSpPr>
          <p:nvPr/>
        </p:nvSpPr>
        <p:spPr bwMode="auto">
          <a:xfrm>
            <a:off x="1881188" y="2786064"/>
            <a:ext cx="4595812"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latin typeface="Times New Roman" panose="02020603050405020304" pitchFamily="18" charset="0"/>
                <a:cs typeface="Times New Roman" panose="02020603050405020304" pitchFamily="18" charset="0"/>
              </a:rPr>
              <a:t>Wie spät ist es?</a:t>
            </a:r>
          </a:p>
        </p:txBody>
      </p:sp>
      <p:pic>
        <p:nvPicPr>
          <p:cNvPr id="43013" name="Picture 6" descr="C:\Documents and Settings\Administrator\桌面\1.bmp">
            <a:extLst>
              <a:ext uri="{FF2B5EF4-FFF2-40B4-BE49-F238E27FC236}">
                <a16:creationId xmlns:a16="http://schemas.microsoft.com/office/drawing/2014/main" id="{378F5F72-9A4D-214C-4CD7-3A744511B05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196138" y="561976"/>
            <a:ext cx="3014662" cy="299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3" name="Text Placeholder 2">
            <a:extLst>
              <a:ext uri="{FF2B5EF4-FFF2-40B4-BE49-F238E27FC236}">
                <a16:creationId xmlns:a16="http://schemas.microsoft.com/office/drawing/2014/main" id="{BEB79A33-4667-62E2-2288-DD443EACF629}"/>
              </a:ext>
            </a:extLst>
          </p:cNvPr>
          <p:cNvSpPr>
            <a:spLocks noGrp="1"/>
          </p:cNvSpPr>
          <p:nvPr>
            <p:ph type="body" idx="1"/>
          </p:nvPr>
        </p:nvSpPr>
        <p:spPr>
          <a:xfrm>
            <a:off x="1538288" y="989013"/>
            <a:ext cx="4040188" cy="658812"/>
          </a:xfrm>
        </p:spPr>
        <p:txBody>
          <a:bodyPr>
            <a:normAutofit/>
          </a:bodyPr>
          <a:lstStyle/>
          <a:p>
            <a:r>
              <a:rPr lang="en-US" altLang="en-US" sz="3200" dirty="0" err="1"/>
              <a:t>Pfeife</a:t>
            </a:r>
            <a:endParaRPr lang="en-US" altLang="en-US" sz="3200" dirty="0"/>
          </a:p>
        </p:txBody>
      </p:sp>
      <p:pic>
        <p:nvPicPr>
          <p:cNvPr id="20484" name="Content Placeholder 6">
            <a:extLst>
              <a:ext uri="{FF2B5EF4-FFF2-40B4-BE49-F238E27FC236}">
                <a16:creationId xmlns:a16="http://schemas.microsoft.com/office/drawing/2014/main" id="{A7BB4470-2BE8-4C8B-CECE-586F21430ED7}"/>
              </a:ext>
            </a:extLst>
          </p:cNvPr>
          <p:cNvPicPr>
            <a:picLocks noGrp="1" noChangeAspect="1"/>
          </p:cNvPicPr>
          <p:nvPr>
            <p:ph sz="half" idx="2"/>
          </p:nvPr>
        </p:nvPicPr>
        <p:blipFill>
          <a:blip r:embed="rId2">
            <a:extLst>
              <a:ext uri="{28A0092B-C50C-407E-A947-70E740481C1C}">
                <a14:useLocalDpi xmlns:a14="http://schemas.microsoft.com/office/drawing/2010/main" val="0"/>
              </a:ext>
            </a:extLst>
          </a:blip>
          <a:srcRect/>
          <a:stretch>
            <a:fillRect/>
          </a:stretch>
        </p:blipFill>
        <p:spPr>
          <a:xfrm>
            <a:off x="1166019" y="2751138"/>
            <a:ext cx="2392363" cy="2392362"/>
          </a:xfrm>
        </p:spPr>
      </p:pic>
      <p:sp>
        <p:nvSpPr>
          <p:cNvPr id="20485" name="Text Placeholder 4">
            <a:extLst>
              <a:ext uri="{FF2B5EF4-FFF2-40B4-BE49-F238E27FC236}">
                <a16:creationId xmlns:a16="http://schemas.microsoft.com/office/drawing/2014/main" id="{7A20D636-E2BC-A379-48F7-1CB5A82A0300}"/>
              </a:ext>
            </a:extLst>
          </p:cNvPr>
          <p:cNvSpPr>
            <a:spLocks noGrp="1"/>
          </p:cNvSpPr>
          <p:nvPr>
            <p:ph type="body" sz="quarter" idx="3"/>
          </p:nvPr>
        </p:nvSpPr>
        <p:spPr>
          <a:xfrm>
            <a:off x="6284913" y="917575"/>
            <a:ext cx="4041775" cy="654050"/>
          </a:xfrm>
        </p:spPr>
        <p:txBody>
          <a:bodyPr>
            <a:normAutofit/>
          </a:bodyPr>
          <a:lstStyle/>
          <a:p>
            <a:r>
              <a:rPr lang="en-US" altLang="en-US" sz="3200" dirty="0" err="1"/>
              <a:t>Pfahl</a:t>
            </a:r>
            <a:endParaRPr lang="en-US" altLang="en-US" sz="3200" dirty="0"/>
          </a:p>
        </p:txBody>
      </p:sp>
      <p:pic>
        <p:nvPicPr>
          <p:cNvPr id="20486" name="Content Placeholder 7">
            <a:extLst>
              <a:ext uri="{FF2B5EF4-FFF2-40B4-BE49-F238E27FC236}">
                <a16:creationId xmlns:a16="http://schemas.microsoft.com/office/drawing/2014/main" id="{58E81A29-C52C-DAA3-FF29-DF3419854DCE}"/>
              </a:ext>
            </a:extLst>
          </p:cNvPr>
          <p:cNvPicPr>
            <a:picLocks noGrp="1" noChangeAspect="1"/>
          </p:cNvPicPr>
          <p:nvPr>
            <p:ph sz="quarter" idx="4"/>
          </p:nvPr>
        </p:nvPicPr>
        <p:blipFill>
          <a:blip r:embed="rId3">
            <a:extLst>
              <a:ext uri="{28A0092B-C50C-407E-A947-70E740481C1C}">
                <a14:useLocalDpi xmlns:a14="http://schemas.microsoft.com/office/drawing/2010/main" val="0"/>
              </a:ext>
            </a:extLst>
          </a:blip>
          <a:srcRect/>
          <a:stretch>
            <a:fillRect/>
          </a:stretch>
        </p:blipFill>
        <p:spPr>
          <a:xfrm>
            <a:off x="5970588" y="2513013"/>
            <a:ext cx="2335212" cy="2335212"/>
          </a:xfrm>
        </p:spPr>
      </p:pic>
    </p:spTree>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a:extLst>
              <a:ext uri="{FF2B5EF4-FFF2-40B4-BE49-F238E27FC236}">
                <a16:creationId xmlns:a16="http://schemas.microsoft.com/office/drawing/2014/main" id="{34FC45CB-0F63-C11D-EC30-7739455D7D9D}"/>
              </a:ext>
            </a:extLst>
          </p:cNvPr>
          <p:cNvSpPr>
            <a:spLocks noGrp="1" noChangeArrowheads="1"/>
          </p:cNvSpPr>
          <p:nvPr>
            <p:ph type="title"/>
          </p:nvPr>
        </p:nvSpPr>
        <p:spPr/>
        <p:txBody>
          <a:bodyPr/>
          <a:lstStyle/>
          <a:p>
            <a:r>
              <a:rPr lang="en-US" altLang="zh-CN">
                <a:ea typeface="SimSun" panose="02010600030101010101" pitchFamily="2" charset="-122"/>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2D8D6E70-F2A0-EACB-3E94-1C1FC8D8158D}"/>
              </a:ext>
            </a:extLst>
          </p:cNvPr>
          <p:cNvSpPr>
            <a:spLocks noChangeArrowheads="1"/>
          </p:cNvSpPr>
          <p:nvPr/>
        </p:nvSpPr>
        <p:spPr bwMode="auto">
          <a:xfrm>
            <a:off x="1881188" y="2022475"/>
            <a:ext cx="6775450" cy="415448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 typeface="Wingdings 2" pitchFamily="2" charset="2"/>
              <a:buNone/>
            </a:pPr>
            <a:endParaRPr lang="en-US" altLang="zh-CN" sz="4400">
              <a:solidFill>
                <a:schemeClr val="accent1"/>
              </a:solidFill>
              <a:latin typeface="Times New Roman" panose="02020603050405020304" pitchFamily="18" charset="0"/>
              <a:ea typeface="华文楷体" panose="02010600040101010101" pitchFamily="2" charset="-122"/>
            </a:endParaRPr>
          </a:p>
          <a:p>
            <a:pPr eaLnBrk="1" hangingPunct="1">
              <a:spcBef>
                <a:spcPct val="0"/>
              </a:spcBef>
              <a:buClrTx/>
              <a:buSzTx/>
              <a:buFont typeface="Wingdings 2" pitchFamily="2" charset="2"/>
              <a:buNone/>
            </a:pPr>
            <a:endParaRPr lang="en-US" altLang="zh-CN" sz="4400">
              <a:solidFill>
                <a:schemeClr val="accent1"/>
              </a:solidFill>
              <a:latin typeface="Times New Roman" panose="02020603050405020304" pitchFamily="18" charset="0"/>
              <a:ea typeface="华文楷体" panose="02010600040101010101" pitchFamily="2" charset="-122"/>
            </a:endParaRPr>
          </a:p>
          <a:p>
            <a:pPr eaLnBrk="1" hangingPunct="1">
              <a:spcBef>
                <a:spcPct val="0"/>
              </a:spcBef>
              <a:buClrTx/>
              <a:buSzTx/>
              <a:buFont typeface="Wingdings 2" pitchFamily="2" charset="2"/>
              <a:buNone/>
            </a:pPr>
            <a:r>
              <a:rPr lang="en-US" altLang="zh-CN" sz="4400">
                <a:solidFill>
                  <a:schemeClr val="accent1"/>
                </a:solidFill>
                <a:latin typeface="Times New Roman" panose="02020603050405020304" pitchFamily="18" charset="0"/>
                <a:ea typeface="华文楷体" panose="02010600040101010101" pitchFamily="2" charset="-122"/>
              </a:rPr>
              <a:t>Es ist sechs Uhr </a:t>
            </a:r>
            <a:r>
              <a:rPr lang="en-US" altLang="en-US" sz="4400">
                <a:solidFill>
                  <a:schemeClr val="accent1"/>
                </a:solidFill>
                <a:ea typeface="华文楷体" panose="02010600040101010101" pitchFamily="2" charset="-122"/>
              </a:rPr>
              <a:t>dreißig.</a:t>
            </a:r>
          </a:p>
          <a:p>
            <a:pPr eaLnBrk="1" hangingPunct="1">
              <a:spcBef>
                <a:spcPct val="0"/>
              </a:spcBef>
              <a:buClrTx/>
              <a:buSzTx/>
              <a:buFont typeface="Wingdings 2" pitchFamily="2" charset="2"/>
              <a:buNone/>
            </a:pPr>
            <a:r>
              <a:rPr lang="en-US" altLang="en-US" sz="4400">
                <a:solidFill>
                  <a:schemeClr val="accent1"/>
                </a:solidFill>
                <a:ea typeface="华文楷体" panose="02010600040101010101" pitchFamily="2" charset="-122"/>
              </a:rPr>
              <a:t>Es ist achtzehn Uhr dreißig</a:t>
            </a:r>
          </a:p>
          <a:p>
            <a:pPr eaLnBrk="1" hangingPunct="1">
              <a:spcBef>
                <a:spcPct val="0"/>
              </a:spcBef>
              <a:buClrTx/>
              <a:buSzTx/>
              <a:buFont typeface="Wingdings 2" pitchFamily="2" charset="2"/>
              <a:buNone/>
            </a:pPr>
            <a:endParaRPr lang="en-US" altLang="en-US" sz="4400">
              <a:solidFill>
                <a:schemeClr val="accent1"/>
              </a:solidFill>
              <a:ea typeface="华文楷体" panose="02010600040101010101" pitchFamily="2" charset="-122"/>
            </a:endParaRPr>
          </a:p>
          <a:p>
            <a:pPr eaLnBrk="1" hangingPunct="1">
              <a:spcBef>
                <a:spcPct val="0"/>
              </a:spcBef>
              <a:buClrTx/>
              <a:buSzTx/>
              <a:buFontTx/>
              <a:buNone/>
            </a:pPr>
            <a:endParaRPr lang="zh-CN" altLang="en-US" sz="4400">
              <a:solidFill>
                <a:schemeClr val="accent1"/>
              </a:solidFill>
              <a:latin typeface="Times New Roman" panose="02020603050405020304" pitchFamily="18" charset="0"/>
            </a:endParaRPr>
          </a:p>
        </p:txBody>
      </p:sp>
      <p:pic>
        <p:nvPicPr>
          <p:cNvPr id="45060" name="Picture 2" descr="C:\Documents and Settings\Administrator\桌面\4.bmp">
            <a:extLst>
              <a:ext uri="{FF2B5EF4-FFF2-40B4-BE49-F238E27FC236}">
                <a16:creationId xmlns:a16="http://schemas.microsoft.com/office/drawing/2014/main" id="{93268F63-B339-36FB-4DCD-8902C9F65D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58025" y="339725"/>
            <a:ext cx="3094038" cy="301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1">
            <a:extLst>
              <a:ext uri="{FF2B5EF4-FFF2-40B4-BE49-F238E27FC236}">
                <a16:creationId xmlns:a16="http://schemas.microsoft.com/office/drawing/2014/main" id="{84BA776B-5ABB-68CD-F2A4-BFB991F33F6F}"/>
              </a:ext>
            </a:extLst>
          </p:cNvPr>
          <p:cNvSpPr>
            <a:spLocks noChangeArrowheads="1"/>
          </p:cNvSpPr>
          <p:nvPr/>
        </p:nvSpPr>
        <p:spPr bwMode="auto">
          <a:xfrm>
            <a:off x="1943101" y="2743200"/>
            <a:ext cx="3687763"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2" end="2"/>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915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a:extLst>
              <a:ext uri="{FF2B5EF4-FFF2-40B4-BE49-F238E27FC236}">
                <a16:creationId xmlns:a16="http://schemas.microsoft.com/office/drawing/2014/main" id="{85B89ECA-14EB-8E94-1C7B-914236C6D999}"/>
              </a:ext>
            </a:extLst>
          </p:cNvPr>
          <p:cNvSpPr>
            <a:spLocks noGrp="1" noChangeArrowheads="1"/>
          </p:cNvSpPr>
          <p:nvPr>
            <p:ph type="title"/>
          </p:nvPr>
        </p:nvSpPr>
        <p:spPr/>
        <p:txBody>
          <a:bodyPr/>
          <a:lstStyle/>
          <a:p>
            <a:r>
              <a:rPr lang="en-US" altLang="zh-CN">
                <a:ea typeface="SimSun" panose="02010600030101010101" pitchFamily="2" charset="-122"/>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2D5A6B0C-9D54-D96C-B6DA-D60BC39F720F}"/>
              </a:ext>
            </a:extLst>
          </p:cNvPr>
          <p:cNvSpPr>
            <a:spLocks noChangeArrowheads="1"/>
          </p:cNvSpPr>
          <p:nvPr/>
        </p:nvSpPr>
        <p:spPr bwMode="auto">
          <a:xfrm>
            <a:off x="1898650" y="4160839"/>
            <a:ext cx="8301038" cy="769937"/>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sieben Uhr vierzig (Minuten).</a:t>
            </a:r>
          </a:p>
        </p:txBody>
      </p:sp>
      <p:pic>
        <p:nvPicPr>
          <p:cNvPr id="47108" name="Picture 2" descr="C:\Documents and Settings\Administrator\桌面\5.bmp">
            <a:extLst>
              <a:ext uri="{FF2B5EF4-FFF2-40B4-BE49-F238E27FC236}">
                <a16:creationId xmlns:a16="http://schemas.microsoft.com/office/drawing/2014/main" id="{0C3FF7F3-2593-0795-2590-228FBC6DFBE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35826" y="247650"/>
            <a:ext cx="2955925" cy="3117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9" name="矩形 5">
            <a:extLst>
              <a:ext uri="{FF2B5EF4-FFF2-40B4-BE49-F238E27FC236}">
                <a16:creationId xmlns:a16="http://schemas.microsoft.com/office/drawing/2014/main" id="{B654935B-7111-AB3A-08F9-1BBA8963F449}"/>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a:extLst>
              <a:ext uri="{FF2B5EF4-FFF2-40B4-BE49-F238E27FC236}">
                <a16:creationId xmlns:a16="http://schemas.microsoft.com/office/drawing/2014/main" id="{F9C7BE80-7C96-18E0-06B1-69F830AFE9AF}"/>
              </a:ext>
            </a:extLst>
          </p:cNvPr>
          <p:cNvSpPr>
            <a:spLocks noGrp="1" noChangeArrowheads="1"/>
          </p:cNvSpPr>
          <p:nvPr>
            <p:ph type="title"/>
          </p:nvPr>
        </p:nvSpPr>
        <p:spPr/>
        <p:txBody>
          <a:bodyPr/>
          <a:lstStyle/>
          <a:p>
            <a:r>
              <a:rPr lang="en-US" altLang="zh-CN">
                <a:ea typeface="SimSun" panose="02010600030101010101" pitchFamily="2" charset="-122"/>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219FFCD9-0BC4-947D-37D3-B68BA0DCEC7C}"/>
              </a:ext>
            </a:extLst>
          </p:cNvPr>
          <p:cNvSpPr>
            <a:spLocks noChangeArrowheads="1"/>
          </p:cNvSpPr>
          <p:nvPr/>
        </p:nvSpPr>
        <p:spPr bwMode="auto">
          <a:xfrm>
            <a:off x="1666875" y="4330700"/>
            <a:ext cx="6572250" cy="70643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000">
                <a:solidFill>
                  <a:schemeClr val="accent1"/>
                </a:solidFill>
                <a:latin typeface="Arial" panose="020B0604020202020204" pitchFamily="34" charset="0"/>
              </a:rPr>
              <a:t>Es ist elf Uhr fünfundvierzig.</a:t>
            </a:r>
          </a:p>
        </p:txBody>
      </p:sp>
      <p:pic>
        <p:nvPicPr>
          <p:cNvPr id="49156" name="Picture 2" descr="C:\Documents and Settings\Administrator\桌面\7.bmp">
            <a:extLst>
              <a:ext uri="{FF2B5EF4-FFF2-40B4-BE49-F238E27FC236}">
                <a16:creationId xmlns:a16="http://schemas.microsoft.com/office/drawing/2014/main" id="{7E05A788-4559-A234-BC1B-A7EC6F10F90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7225" y="174625"/>
            <a:ext cx="32766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9157" name="矩形 5">
            <a:extLst>
              <a:ext uri="{FF2B5EF4-FFF2-40B4-BE49-F238E27FC236}">
                <a16:creationId xmlns:a16="http://schemas.microsoft.com/office/drawing/2014/main" id="{0A6C76CB-31BA-00D9-57CD-551B079DF52F}"/>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a:extLst>
              <a:ext uri="{FF2B5EF4-FFF2-40B4-BE49-F238E27FC236}">
                <a16:creationId xmlns:a16="http://schemas.microsoft.com/office/drawing/2014/main" id="{9CF0D942-9B94-414C-85A3-8265C1CAE3E8}"/>
              </a:ext>
            </a:extLst>
          </p:cNvPr>
          <p:cNvSpPr>
            <a:spLocks noGrp="1" noChangeArrowheads="1"/>
          </p:cNvSpPr>
          <p:nvPr>
            <p:ph type="title"/>
          </p:nvPr>
        </p:nvSpPr>
        <p:spPr/>
        <p:txBody>
          <a:bodyPr/>
          <a:lstStyle/>
          <a:p>
            <a:r>
              <a:rPr lang="en-US" altLang="zh-CN">
                <a:ea typeface="SimSun" panose="02010600030101010101" pitchFamily="2" charset="-122"/>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EC1FE2E1-2953-335C-10C2-056EB2A1DCCC}"/>
              </a:ext>
            </a:extLst>
          </p:cNvPr>
          <p:cNvSpPr>
            <a:spLocks noChangeArrowheads="1"/>
          </p:cNvSpPr>
          <p:nvPr/>
        </p:nvSpPr>
        <p:spPr bwMode="auto">
          <a:xfrm>
            <a:off x="1746250" y="4148138"/>
            <a:ext cx="8243888" cy="1447800"/>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400">
                <a:solidFill>
                  <a:schemeClr val="accent1"/>
                </a:solidFill>
                <a:latin typeface="Times New Roman" panose="02020603050405020304" pitchFamily="18" charset="0"/>
                <a:cs typeface="Times New Roman" panose="02020603050405020304" pitchFamily="18" charset="0"/>
              </a:rPr>
              <a:t>Es ist neun Uhr fünfundfünfzig (Minuten)</a:t>
            </a:r>
          </a:p>
        </p:txBody>
      </p:sp>
      <p:pic>
        <p:nvPicPr>
          <p:cNvPr id="51204" name="Picture 2" descr="C:\Documents and Settings\Administrator\桌面\6.bmp">
            <a:extLst>
              <a:ext uri="{FF2B5EF4-FFF2-40B4-BE49-F238E27FC236}">
                <a16:creationId xmlns:a16="http://schemas.microsoft.com/office/drawing/2014/main" id="{10AD730D-455A-C20A-E323-B44B34962A1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16750" y="15875"/>
            <a:ext cx="3644900" cy="3613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05" name="Rectangle 1">
            <a:extLst>
              <a:ext uri="{FF2B5EF4-FFF2-40B4-BE49-F238E27FC236}">
                <a16:creationId xmlns:a16="http://schemas.microsoft.com/office/drawing/2014/main" id="{1CE7FF04-F834-9D7F-7A5F-71AC6BECB2FB}"/>
              </a:ext>
            </a:extLst>
          </p:cNvPr>
          <p:cNvSpPr>
            <a:spLocks noChangeArrowheads="1"/>
          </p:cNvSpPr>
          <p:nvPr/>
        </p:nvSpPr>
        <p:spPr bwMode="auto">
          <a:xfrm>
            <a:off x="1981200" y="2879725"/>
            <a:ext cx="3886200" cy="769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r>
              <a:rPr lang="en-US" altLang="en-US" sz="4400">
                <a:latin typeface="Times New Roman" panose="02020603050405020304" pitchFamily="18" charset="0"/>
                <a:cs typeface="Times New Roman" panose="02020603050405020304" pitchFamily="18" charset="0"/>
              </a:rPr>
              <a:t>Wie spät ist es?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9155">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a:extLst>
              <a:ext uri="{FF2B5EF4-FFF2-40B4-BE49-F238E27FC236}">
                <a16:creationId xmlns:a16="http://schemas.microsoft.com/office/drawing/2014/main" id="{EB149E56-1E55-03C2-D742-6CAD1E7C5321}"/>
              </a:ext>
            </a:extLst>
          </p:cNvPr>
          <p:cNvSpPr>
            <a:spLocks noGrp="1" noChangeArrowheads="1"/>
          </p:cNvSpPr>
          <p:nvPr>
            <p:ph type="title"/>
          </p:nvPr>
        </p:nvSpPr>
        <p:spPr/>
        <p:txBody>
          <a:bodyPr/>
          <a:lstStyle/>
          <a:p>
            <a:r>
              <a:rPr lang="en-US" altLang="zh-CN">
                <a:latin typeface="Times New Roman" panose="02020603050405020304" pitchFamily="18" charset="0"/>
                <a:ea typeface="SimSun" panose="02010600030101010101" pitchFamily="2" charset="-122"/>
                <a:cs typeface="Times New Roman" panose="02020603050405020304" pitchFamily="18" charset="0"/>
              </a:rPr>
              <a:t>Official Time</a:t>
            </a:r>
            <a:endParaRPr lang="zh-CN" altLang="en-US">
              <a:latin typeface="Times New Roman" panose="02020603050405020304" pitchFamily="18" charset="0"/>
              <a:ea typeface="SimSun" panose="02010600030101010101" pitchFamily="2" charset="-122"/>
              <a:cs typeface="Times New Roman" panose="02020603050405020304" pitchFamily="18" charset="0"/>
            </a:endParaRPr>
          </a:p>
        </p:txBody>
      </p:sp>
      <p:sp>
        <p:nvSpPr>
          <p:cNvPr id="49155" name="Rectangle 6">
            <a:extLst>
              <a:ext uri="{FF2B5EF4-FFF2-40B4-BE49-F238E27FC236}">
                <a16:creationId xmlns:a16="http://schemas.microsoft.com/office/drawing/2014/main" id="{F9BAA40D-B32D-B0C9-42EA-65C628E21FD1}"/>
              </a:ext>
            </a:extLst>
          </p:cNvPr>
          <p:cNvSpPr>
            <a:spLocks noChangeArrowheads="1"/>
          </p:cNvSpPr>
          <p:nvPr/>
        </p:nvSpPr>
        <p:spPr bwMode="auto">
          <a:xfrm>
            <a:off x="1666875" y="4330700"/>
            <a:ext cx="6572250" cy="706438"/>
          </a:xfrm>
          <a:prstGeom prst="rect">
            <a:avLst/>
          </a:prstGeom>
          <a:noFill/>
          <a:ln>
            <a:noFill/>
          </a:ln>
          <a:effectLst>
            <a:prstShdw prst="shdw12">
              <a:schemeClr val="bg2">
                <a:alpha val="50000"/>
              </a:schemeClr>
            </a:prst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nchor="ctr">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en-US" sz="4000">
                <a:solidFill>
                  <a:schemeClr val="accent1"/>
                </a:solidFill>
                <a:latin typeface="Arial" panose="020B0604020202020204" pitchFamily="34" charset="0"/>
              </a:rPr>
              <a:t>Es ist elf Uhr fünfundvierzig.</a:t>
            </a:r>
          </a:p>
        </p:txBody>
      </p:sp>
      <p:pic>
        <p:nvPicPr>
          <p:cNvPr id="53252" name="Picture 2" descr="C:\Documents and Settings\Administrator\桌面\7.bmp">
            <a:extLst>
              <a:ext uri="{FF2B5EF4-FFF2-40B4-BE49-F238E27FC236}">
                <a16:creationId xmlns:a16="http://schemas.microsoft.com/office/drawing/2014/main" id="{25FC61F9-34DB-9C80-F85B-3A807EBE33B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7225" y="174625"/>
            <a:ext cx="3276600" cy="3346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3253" name="矩形 5">
            <a:extLst>
              <a:ext uri="{FF2B5EF4-FFF2-40B4-BE49-F238E27FC236}">
                <a16:creationId xmlns:a16="http://schemas.microsoft.com/office/drawing/2014/main" id="{5C2F4909-1BBA-517D-3EE4-F6E2715C76CA}"/>
              </a:ext>
            </a:extLst>
          </p:cNvPr>
          <p:cNvSpPr>
            <a:spLocks noChangeArrowheads="1"/>
          </p:cNvSpPr>
          <p:nvPr/>
        </p:nvSpPr>
        <p:spPr bwMode="auto">
          <a:xfrm>
            <a:off x="1881189" y="2786064"/>
            <a:ext cx="4814887" cy="769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a:spcBef>
                <a:spcPct val="0"/>
              </a:spcBef>
              <a:buClrTx/>
              <a:buSzTx/>
              <a:buFontTx/>
              <a:buNone/>
            </a:pPr>
            <a:r>
              <a:rPr lang="en-US" altLang="zh-CN" sz="4400">
                <a:solidFill>
                  <a:srgbClr val="333333"/>
                </a:solidFill>
                <a:latin typeface="Times New Roman" panose="02020603050405020304" pitchFamily="18" charset="0"/>
                <a:ea typeface="华文楷体" panose="02010600040101010101" pitchFamily="2" charset="-122"/>
                <a:cs typeface="Times New Roman" panose="02020603050405020304" pitchFamily="18" charset="0"/>
              </a:rPr>
              <a:t>Wieviel Uhr ist es</a:t>
            </a:r>
            <a:r>
              <a:rPr lang="zh-CN" altLang="en-US" sz="4400">
                <a:solidFill>
                  <a:srgbClr val="333333"/>
                </a:solidFill>
                <a:latin typeface="Times New Roman" panose="02020603050405020304" pitchFamily="18" charset="0"/>
                <a:ea typeface="华文楷体" panose="02010600040101010101" pitchFamily="2" charset="-122"/>
              </a:rPr>
              <a:t>？</a:t>
            </a:r>
            <a:endParaRPr lang="zh-CN" altLang="en-US" sz="4400">
              <a:solidFill>
                <a:srgbClr val="333333"/>
              </a:solidFill>
              <a:latin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9155"/>
                                        </p:tgtEl>
                                        <p:attrNameLst>
                                          <p:attrName>style.visibility</p:attrName>
                                        </p:attrNameLst>
                                      </p:cBhvr>
                                      <p:to>
                                        <p:strVal val="visible"/>
                                      </p:to>
                                    </p:set>
                                    <p:animEffect transition="in" filter="blinds(horizontal)">
                                      <p:cBhvr>
                                        <p:cTn id="7" dur="500"/>
                                        <p:tgtEl>
                                          <p:spTgt spid="491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155" grpId="0"/>
    </p:bld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1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1524000"/>
          </a:xfrm>
        </p:spPr>
        <p:txBody>
          <a:bodyPr>
            <a:noAutofit/>
          </a:bodyPr>
          <a:lstStyle/>
          <a:p>
            <a:pPr marL="0" indent="0">
              <a:buNone/>
            </a:pPr>
            <a:r>
              <a:rPr lang="de-DE" sz="2400" b="1" dirty="0">
                <a:latin typeface="+mj-lt"/>
              </a:rPr>
              <a:t>Das Verb: Konjugation, Tempus, Modus, Aktiv und Passiv</a:t>
            </a:r>
          </a:p>
          <a:p>
            <a:pPr marL="0" indent="0">
              <a:buNone/>
            </a:pPr>
            <a:r>
              <a:rPr lang="de-DE" sz="2000" b="1" i="1" dirty="0">
                <a:latin typeface="+mj-lt"/>
              </a:rPr>
              <a:t>Konjugation</a:t>
            </a:r>
            <a:endParaRPr lang="de-DE" sz="2400" b="1" i="1" dirty="0">
              <a:latin typeface="+mj-lt"/>
            </a:endParaRPr>
          </a:p>
          <a:p>
            <a:pPr marL="0" indent="0">
              <a:buNone/>
            </a:pPr>
            <a:r>
              <a:rPr lang="en-US" sz="2000" dirty="0">
                <a:latin typeface="+mj-lt"/>
              </a:rPr>
              <a:t>German verb forms show the subject of a sentence in number and person. This is accomplished through conjugation, the use of different endings added to the verb stem.</a:t>
            </a:r>
            <a:r>
              <a:rPr lang="en-US" sz="2000" b="1" dirty="0">
                <a:solidFill>
                  <a:srgbClr val="000000"/>
                </a:solidFill>
                <a:latin typeface="+mj-lt"/>
              </a:rPr>
              <a:t> </a:t>
            </a:r>
            <a:endParaRPr lang="en-US" sz="2000" dirty="0">
              <a:latin typeface="+mj-lt"/>
            </a:endParaRPr>
          </a:p>
        </p:txBody>
      </p:sp>
      <p:graphicFrame>
        <p:nvGraphicFramePr>
          <p:cNvPr id="5" name="Content Placeholder 4" descr="A table with 3 columns and 4 rows. The column headers are Number, Person, and Present Tense of machen. The row headers are Singular, Plural, and Formal Sing. &amp; Pl.">
            <a:extLst>
              <a:ext uri="{FF2B5EF4-FFF2-40B4-BE49-F238E27FC236}">
                <a16:creationId xmlns:a16="http://schemas.microsoft.com/office/drawing/2014/main" id="{77257555-17ED-460F-BAE7-4A02E76442A6}"/>
              </a:ext>
            </a:extLst>
          </p:cNvPr>
          <p:cNvGraphicFramePr>
            <a:graphicFrameLocks noGrp="1"/>
          </p:cNvGraphicFramePr>
          <p:nvPr>
            <p:ph idx="13"/>
          </p:nvPr>
        </p:nvGraphicFramePr>
        <p:xfrm>
          <a:off x="609600" y="2590800"/>
          <a:ext cx="10871199" cy="3086862"/>
        </p:xfrm>
        <a:graphic>
          <a:graphicData uri="http://schemas.openxmlformats.org/drawingml/2006/table">
            <a:tbl>
              <a:tblPr firstRow="1" bandRow="1">
                <a:tableStyleId>{5C22544A-7EE6-4342-B048-85BDC9FD1C3A}</a:tableStyleId>
              </a:tblPr>
              <a:tblGrid>
                <a:gridCol w="3623733">
                  <a:extLst>
                    <a:ext uri="{9D8B030D-6E8A-4147-A177-3AD203B41FA5}">
                      <a16:colId xmlns:a16="http://schemas.microsoft.com/office/drawing/2014/main" val="1490031366"/>
                    </a:ext>
                  </a:extLst>
                </a:gridCol>
                <a:gridCol w="3623733">
                  <a:extLst>
                    <a:ext uri="{9D8B030D-6E8A-4147-A177-3AD203B41FA5}">
                      <a16:colId xmlns:a16="http://schemas.microsoft.com/office/drawing/2014/main" val="1001425525"/>
                    </a:ext>
                  </a:extLst>
                </a:gridCol>
                <a:gridCol w="3623733">
                  <a:extLst>
                    <a:ext uri="{9D8B030D-6E8A-4147-A177-3AD203B41FA5}">
                      <a16:colId xmlns:a16="http://schemas.microsoft.com/office/drawing/2014/main" val="2889923542"/>
                    </a:ext>
                  </a:extLst>
                </a:gridCol>
              </a:tblGrid>
              <a:tr h="457200">
                <a:tc>
                  <a:txBody>
                    <a:bodyPr/>
                    <a:lstStyle/>
                    <a:p>
                      <a:r>
                        <a:rPr lang="en-US" dirty="0">
                          <a:solidFill>
                            <a:schemeClr val="tx1"/>
                          </a:solidFill>
                        </a:rPr>
                        <a:t>Number</a:t>
                      </a:r>
                    </a:p>
                  </a:txBody>
                  <a:tcPr marL="131772" marR="131772" anchor="ctr">
                    <a:solidFill>
                      <a:srgbClr val="B1D2D7"/>
                    </a:solidFill>
                  </a:tcPr>
                </a:tc>
                <a:tc>
                  <a:txBody>
                    <a:bodyPr/>
                    <a:lstStyle/>
                    <a:p>
                      <a:r>
                        <a:rPr lang="en-US" dirty="0">
                          <a:solidFill>
                            <a:schemeClr val="tx1"/>
                          </a:solidFill>
                        </a:rPr>
                        <a:t>Person</a:t>
                      </a:r>
                    </a:p>
                  </a:txBody>
                  <a:tcPr marL="131772" marR="131772" anchor="ctr">
                    <a:solidFill>
                      <a:srgbClr val="B1D2D7"/>
                    </a:solidFill>
                  </a:tcPr>
                </a:tc>
                <a:tc>
                  <a:txBody>
                    <a:bodyPr/>
                    <a:lstStyle/>
                    <a:p>
                      <a:r>
                        <a:rPr lang="en-US" dirty="0">
                          <a:solidFill>
                            <a:schemeClr val="tx1"/>
                          </a:solidFill>
                        </a:rPr>
                        <a:t>Present Tense of </a:t>
                      </a:r>
                      <a:r>
                        <a:rPr lang="en-US" i="1" dirty="0" err="1">
                          <a:solidFill>
                            <a:schemeClr val="tx1"/>
                          </a:solidFill>
                        </a:rPr>
                        <a:t>machen</a:t>
                      </a:r>
                      <a:endParaRPr lang="en-US" dirty="0">
                        <a:solidFill>
                          <a:schemeClr val="tx1"/>
                        </a:solidFill>
                      </a:endParaRPr>
                    </a:p>
                  </a:txBody>
                  <a:tcPr marL="131772" marR="131772" anchor="ctr">
                    <a:solidFill>
                      <a:srgbClr val="B1D2D7"/>
                    </a:solidFill>
                  </a:tcPr>
                </a:tc>
                <a:extLst>
                  <a:ext uri="{0D108BD9-81ED-4DB2-BD59-A6C34878D82A}">
                    <a16:rowId xmlns:a16="http://schemas.microsoft.com/office/drawing/2014/main" val="3692301443"/>
                  </a:ext>
                </a:extLst>
              </a:tr>
              <a:tr h="800862">
                <a:tc>
                  <a:txBody>
                    <a:bodyPr/>
                    <a:lstStyle/>
                    <a:p>
                      <a:r>
                        <a:rPr lang="en-US" dirty="0"/>
                        <a:t>Singular</a:t>
                      </a:r>
                    </a:p>
                  </a:txBody>
                  <a:tcPr marL="131772" marR="131772" anchor="ctr">
                    <a:solidFill>
                      <a:srgbClr val="CEE3E7"/>
                    </a:solidFill>
                  </a:tcPr>
                </a:tc>
                <a:tc>
                  <a:txBody>
                    <a:bodyPr/>
                    <a:lstStyle/>
                    <a:p>
                      <a:pPr marL="403225" indent="0" algn="l"/>
                      <a:r>
                        <a:rPr lang="en-US" dirty="0"/>
                        <a:t>   (1st) </a:t>
                      </a:r>
                      <a:r>
                        <a:rPr lang="en-US" b="1" dirty="0"/>
                        <a:t>ich</a:t>
                      </a:r>
                      <a:r>
                        <a:rPr lang="en-US" dirty="0"/>
                        <a:t>                          </a:t>
                      </a:r>
                    </a:p>
                    <a:p>
                      <a:pPr marL="511175" indent="0" algn="l"/>
                      <a:r>
                        <a:rPr lang="en-US" dirty="0"/>
                        <a:t>(2nd) </a:t>
                      </a:r>
                      <a:r>
                        <a:rPr lang="en-US" b="1" dirty="0"/>
                        <a:t>du</a:t>
                      </a:r>
                    </a:p>
                    <a:p>
                      <a:pPr algn="l"/>
                      <a:r>
                        <a:rPr lang="en-US" dirty="0"/>
                        <a:t>(3rd) </a:t>
                      </a:r>
                      <a:r>
                        <a:rPr lang="en-US" b="1" dirty="0" err="1"/>
                        <a:t>er</a:t>
                      </a:r>
                      <a:r>
                        <a:rPr lang="en-US" b="1" dirty="0"/>
                        <a:t>/es/</a:t>
                      </a:r>
                      <a:r>
                        <a:rPr lang="en-US" b="1" dirty="0" err="1"/>
                        <a:t>sie</a:t>
                      </a:r>
                      <a:endParaRPr lang="en-US" b="1" dirty="0"/>
                    </a:p>
                  </a:txBody>
                  <a:tcPr marL="131772" marR="131772" anchor="ctr">
                    <a:solidFill>
                      <a:srgbClr val="CEE3E7"/>
                    </a:solidFill>
                  </a:tcPr>
                </a:tc>
                <a:tc>
                  <a:txBody>
                    <a:bodyPr/>
                    <a:lstStyle/>
                    <a:p>
                      <a:r>
                        <a:rPr lang="en-US" dirty="0" err="1"/>
                        <a:t>mach</a:t>
                      </a:r>
                      <a:r>
                        <a:rPr lang="en-US" dirty="0"/>
                        <a:t> </a:t>
                      </a:r>
                      <a:r>
                        <a:rPr lang="en-US" b="1" dirty="0"/>
                        <a:t>e</a:t>
                      </a:r>
                    </a:p>
                    <a:p>
                      <a:r>
                        <a:rPr lang="en-US" dirty="0" err="1"/>
                        <a:t>mach</a:t>
                      </a:r>
                      <a:r>
                        <a:rPr lang="en-US" dirty="0"/>
                        <a:t> </a:t>
                      </a:r>
                      <a:r>
                        <a:rPr lang="en-US" b="1" dirty="0" err="1"/>
                        <a:t>st</a:t>
                      </a:r>
                      <a:endParaRPr lang="en-US" b="1" dirty="0"/>
                    </a:p>
                    <a:p>
                      <a:r>
                        <a:rPr lang="en-US" dirty="0" err="1"/>
                        <a:t>mach</a:t>
                      </a:r>
                      <a:r>
                        <a:rPr lang="en-US" dirty="0"/>
                        <a:t> </a:t>
                      </a:r>
                      <a:r>
                        <a:rPr lang="en-US" b="1" dirty="0"/>
                        <a:t>t</a:t>
                      </a:r>
                    </a:p>
                  </a:txBody>
                  <a:tcPr marL="131772" marR="131772" anchor="ctr">
                    <a:solidFill>
                      <a:srgbClr val="CEE3E7"/>
                    </a:solidFill>
                  </a:tcPr>
                </a:tc>
                <a:extLst>
                  <a:ext uri="{0D108BD9-81ED-4DB2-BD59-A6C34878D82A}">
                    <a16:rowId xmlns:a16="http://schemas.microsoft.com/office/drawing/2014/main" val="3304908600"/>
                  </a:ext>
                </a:extLst>
              </a:tr>
              <a:tr h="800862">
                <a:tc>
                  <a:txBody>
                    <a:bodyPr/>
                    <a:lstStyle/>
                    <a:p>
                      <a:r>
                        <a:rPr lang="en-US" dirty="0"/>
                        <a:t>Plural</a:t>
                      </a:r>
                    </a:p>
                  </a:txBody>
                  <a:tcPr marL="131772" marR="131772" anchor="ctr">
                    <a:solidFill>
                      <a:srgbClr val="B1D2D7"/>
                    </a:solidFill>
                  </a:tcPr>
                </a:tc>
                <a:tc>
                  <a:txBody>
                    <a:bodyPr/>
                    <a:lstStyle/>
                    <a:p>
                      <a:pPr marL="569913" indent="0" algn="l"/>
                      <a:r>
                        <a:rPr lang="en-US" dirty="0"/>
                        <a:t>(1st) </a:t>
                      </a:r>
                      <a:r>
                        <a:rPr lang="en-US" b="1" dirty="0" err="1"/>
                        <a:t>wir</a:t>
                      </a:r>
                      <a:endParaRPr lang="en-US" b="1" dirty="0"/>
                    </a:p>
                    <a:p>
                      <a:pPr marL="514350" indent="0" algn="l"/>
                      <a:r>
                        <a:rPr lang="en-US" dirty="0"/>
                        <a:t>(2nd) </a:t>
                      </a:r>
                      <a:r>
                        <a:rPr lang="en-US" b="1" dirty="0" err="1"/>
                        <a:t>ihr</a:t>
                      </a:r>
                      <a:endParaRPr lang="en-US" b="1" dirty="0"/>
                    </a:p>
                    <a:p>
                      <a:pPr marL="571500" indent="0" algn="l"/>
                      <a:r>
                        <a:rPr lang="en-US" dirty="0"/>
                        <a:t>(3rd) </a:t>
                      </a:r>
                      <a:r>
                        <a:rPr lang="en-US" b="1" dirty="0" err="1"/>
                        <a:t>sie</a:t>
                      </a:r>
                      <a:endParaRPr lang="en-US" b="1" dirty="0"/>
                    </a:p>
                  </a:txBody>
                  <a:tcPr marL="131772" marR="131772" anchor="ctr">
                    <a:solidFill>
                      <a:srgbClr val="B1D2D7"/>
                    </a:solidFill>
                  </a:tcPr>
                </a:tc>
                <a:tc>
                  <a:txBody>
                    <a:bodyPr/>
                    <a:lstStyle/>
                    <a:p>
                      <a:r>
                        <a:rPr lang="en-US" dirty="0" err="1"/>
                        <a:t>mach</a:t>
                      </a:r>
                      <a:r>
                        <a:rPr lang="en-US" dirty="0"/>
                        <a:t> </a:t>
                      </a:r>
                      <a:r>
                        <a:rPr lang="en-US" b="1" dirty="0" err="1"/>
                        <a:t>en</a:t>
                      </a:r>
                      <a:endParaRPr lang="en-US" b="1" dirty="0"/>
                    </a:p>
                    <a:p>
                      <a:r>
                        <a:rPr lang="en-US" dirty="0" err="1"/>
                        <a:t>mach</a:t>
                      </a:r>
                      <a:r>
                        <a:rPr lang="en-US" dirty="0"/>
                        <a:t> </a:t>
                      </a:r>
                      <a:r>
                        <a:rPr lang="en-US" b="1" dirty="0"/>
                        <a:t>t</a:t>
                      </a:r>
                    </a:p>
                    <a:p>
                      <a:r>
                        <a:rPr lang="en-US" dirty="0" err="1"/>
                        <a:t>mach</a:t>
                      </a:r>
                      <a:r>
                        <a:rPr lang="en-US" dirty="0"/>
                        <a:t> </a:t>
                      </a:r>
                      <a:r>
                        <a:rPr lang="en-US" b="1" dirty="0" err="1"/>
                        <a:t>en</a:t>
                      </a:r>
                      <a:endParaRPr lang="en-US" b="1" dirty="0"/>
                    </a:p>
                  </a:txBody>
                  <a:tcPr marL="131772" marR="131772" anchor="ctr">
                    <a:solidFill>
                      <a:srgbClr val="B1D2D7"/>
                    </a:solidFill>
                  </a:tcPr>
                </a:tc>
                <a:extLst>
                  <a:ext uri="{0D108BD9-81ED-4DB2-BD59-A6C34878D82A}">
                    <a16:rowId xmlns:a16="http://schemas.microsoft.com/office/drawing/2014/main" val="411320470"/>
                  </a:ext>
                </a:extLst>
              </a:tr>
              <a:tr h="800862">
                <a:tc>
                  <a:txBody>
                    <a:bodyPr/>
                    <a:lstStyle/>
                    <a:p>
                      <a:r>
                        <a:rPr lang="en-US" dirty="0"/>
                        <a:t>Formal Sing. &amp; Pl.</a:t>
                      </a:r>
                    </a:p>
                  </a:txBody>
                  <a:tcPr marL="131772" marR="131772" anchor="ctr">
                    <a:solidFill>
                      <a:srgbClr val="CEE3E7"/>
                    </a:solidFill>
                  </a:tcPr>
                </a:tc>
                <a:tc>
                  <a:txBody>
                    <a:bodyPr/>
                    <a:lstStyle/>
                    <a:p>
                      <a:pPr marL="514350" indent="0" algn="l"/>
                      <a:r>
                        <a:rPr lang="en-US" dirty="0"/>
                        <a:t>(2nd) </a:t>
                      </a:r>
                      <a:r>
                        <a:rPr lang="en-US" b="1" dirty="0"/>
                        <a:t>Sie</a:t>
                      </a:r>
                    </a:p>
                  </a:txBody>
                  <a:tcPr marL="131772" marR="131772" anchor="ctr">
                    <a:solidFill>
                      <a:srgbClr val="CEE3E7"/>
                    </a:solidFill>
                  </a:tcPr>
                </a:tc>
                <a:tc>
                  <a:txBody>
                    <a:bodyPr/>
                    <a:lstStyle/>
                    <a:p>
                      <a:r>
                        <a:rPr lang="en-US" dirty="0" err="1"/>
                        <a:t>mach</a:t>
                      </a:r>
                      <a:r>
                        <a:rPr lang="en-US" dirty="0"/>
                        <a:t> </a:t>
                      </a:r>
                      <a:r>
                        <a:rPr lang="en-US" b="1" dirty="0" err="1"/>
                        <a:t>en</a:t>
                      </a:r>
                      <a:endParaRPr lang="en-US" b="1" dirty="0"/>
                    </a:p>
                  </a:txBody>
                  <a:tcPr marL="131772" marR="131772" anchor="ctr">
                    <a:solidFill>
                      <a:srgbClr val="CEE3E7"/>
                    </a:solidFill>
                  </a:tcPr>
                </a:tc>
                <a:extLst>
                  <a:ext uri="{0D108BD9-81ED-4DB2-BD59-A6C34878D82A}">
                    <a16:rowId xmlns:a16="http://schemas.microsoft.com/office/drawing/2014/main" val="331086106"/>
                  </a:ext>
                </a:extLst>
              </a:tr>
            </a:tbl>
          </a:graphicData>
        </a:graphic>
      </p:graphicFrame>
      <p:sp>
        <p:nvSpPr>
          <p:cNvPr id="6" name="Content Placeholder 5">
            <a:extLst>
              <a:ext uri="{FF2B5EF4-FFF2-40B4-BE49-F238E27FC236}">
                <a16:creationId xmlns:a16="http://schemas.microsoft.com/office/drawing/2014/main" id="{43D63B63-DBCD-41CD-8D85-702C5D9483C5}"/>
              </a:ext>
            </a:extLst>
          </p:cNvPr>
          <p:cNvSpPr>
            <a:spLocks noGrp="1"/>
          </p:cNvSpPr>
          <p:nvPr>
            <p:ph idx="14"/>
          </p:nvPr>
        </p:nvSpPr>
        <p:spPr>
          <a:xfrm>
            <a:off x="609600" y="5753862"/>
            <a:ext cx="10871200" cy="723138"/>
          </a:xfrm>
        </p:spPr>
        <p:txBody>
          <a:bodyPr>
            <a:normAutofit/>
          </a:bodyPr>
          <a:lstStyle/>
          <a:p>
            <a:pPr marL="914400" indent="0">
              <a:buNone/>
            </a:pPr>
            <a:r>
              <a:rPr lang="de-DE" sz="1800" b="1" dirty="0"/>
              <a:t>Die Geschichte </a:t>
            </a:r>
            <a:r>
              <a:rPr lang="de-DE" sz="1800" dirty="0"/>
              <a:t>der Currywurst </a:t>
            </a:r>
            <a:r>
              <a:rPr lang="de-DE" sz="1800" b="1" dirty="0"/>
              <a:t>beginnt</a:t>
            </a:r>
            <a:r>
              <a:rPr lang="de-DE" sz="1800" dirty="0"/>
              <a:t> nach dem Krieg.</a:t>
            </a:r>
          </a:p>
          <a:p>
            <a:pPr marL="914400" indent="0">
              <a:buNone/>
            </a:pPr>
            <a:r>
              <a:rPr lang="de-DE" sz="1800" b="1" dirty="0"/>
              <a:t>Kurt und Herta kaufen </a:t>
            </a:r>
            <a:r>
              <a:rPr lang="de-DE" sz="1800" dirty="0"/>
              <a:t>sich einen Imbisswagen.</a:t>
            </a:r>
            <a:endParaRPr lang="en-US" sz="1800" dirty="0"/>
          </a:p>
        </p:txBody>
      </p:sp>
    </p:spTree>
    <p:extLst>
      <p:ext uri="{BB962C8B-B14F-4D97-AF65-F5344CB8AC3E}">
        <p14:creationId xmlns:p14="http://schemas.microsoft.com/office/powerpoint/2010/main" val="2564862236"/>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2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5641848"/>
          </a:xfrm>
        </p:spPr>
        <p:txBody>
          <a:bodyPr>
            <a:noAutofit/>
          </a:bodyPr>
          <a:lstStyle/>
          <a:p>
            <a:r>
              <a:rPr lang="en-US" sz="2000" dirty="0"/>
              <a:t>In the present tense, an </a:t>
            </a:r>
            <a:r>
              <a:rPr lang="en-US" sz="2000" b="1" dirty="0"/>
              <a:t>e </a:t>
            </a:r>
            <a:r>
              <a:rPr lang="en-US" sz="2000" dirty="0"/>
              <a:t>is inserted between the verb stem and the </a:t>
            </a:r>
            <a:r>
              <a:rPr lang="en-US" sz="2000" b="1" dirty="0" err="1"/>
              <a:t>st</a:t>
            </a:r>
            <a:r>
              <a:rPr lang="en-US" sz="2000" b="1" dirty="0"/>
              <a:t> </a:t>
            </a:r>
            <a:r>
              <a:rPr lang="en-US" sz="2000" dirty="0"/>
              <a:t>and </a:t>
            </a:r>
            <a:r>
              <a:rPr lang="en-US" sz="2000" b="1" dirty="0"/>
              <a:t>t </a:t>
            </a:r>
            <a:r>
              <a:rPr lang="en-US" sz="2000" dirty="0"/>
              <a:t>endings if the verb stem ends in </a:t>
            </a:r>
            <a:r>
              <a:rPr lang="en-US" sz="2000" b="1" dirty="0"/>
              <a:t>d </a:t>
            </a:r>
            <a:r>
              <a:rPr lang="en-US" sz="2000" dirty="0"/>
              <a:t>or </a:t>
            </a:r>
            <a:r>
              <a:rPr lang="en-US" sz="2000" b="1" dirty="0"/>
              <a:t>t (</a:t>
            </a:r>
            <a:r>
              <a:rPr lang="en-US" sz="2000" b="1" dirty="0" err="1"/>
              <a:t>finden</a:t>
            </a:r>
            <a:r>
              <a:rPr lang="en-US" sz="2000" b="1" dirty="0"/>
              <a:t>, </a:t>
            </a:r>
            <a:r>
              <a:rPr lang="en-US" sz="2000" b="1" dirty="0" err="1"/>
              <a:t>arbeiten</a:t>
            </a:r>
            <a:r>
              <a:rPr lang="en-US" sz="2000" b="1" dirty="0"/>
              <a:t>)</a:t>
            </a:r>
            <a:r>
              <a:rPr lang="en-US" sz="2000" dirty="0"/>
              <a:t>, or if the verb stem ends in </a:t>
            </a:r>
            <a:r>
              <a:rPr lang="en-US" sz="2000" b="1" dirty="0"/>
              <a:t>m </a:t>
            </a:r>
            <a:r>
              <a:rPr lang="en-US" sz="2000" dirty="0"/>
              <a:t>or </a:t>
            </a:r>
            <a:r>
              <a:rPr lang="en-US" sz="2000" b="1" dirty="0"/>
              <a:t>n </a:t>
            </a:r>
            <a:r>
              <a:rPr lang="en-US" sz="2000" dirty="0"/>
              <a:t>preceded by a consonant other than </a:t>
            </a:r>
            <a:r>
              <a:rPr lang="en-US" sz="2000" b="1" dirty="0"/>
              <a:t>l </a:t>
            </a:r>
            <a:r>
              <a:rPr lang="en-US" sz="2000" dirty="0"/>
              <a:t>or </a:t>
            </a:r>
            <a:r>
              <a:rPr lang="en-US" sz="2000" b="1" dirty="0"/>
              <a:t>r (</a:t>
            </a:r>
            <a:r>
              <a:rPr lang="en-US" sz="2000" b="1" dirty="0" err="1"/>
              <a:t>öffnen</a:t>
            </a:r>
            <a:r>
              <a:rPr lang="en-US" sz="2000" b="1" dirty="0"/>
              <a:t>)</a:t>
            </a:r>
            <a:r>
              <a:rPr lang="en-US" sz="2000" dirty="0"/>
              <a:t>.</a:t>
            </a:r>
          </a:p>
          <a:p>
            <a:pPr marL="914400" indent="0">
              <a:buNone/>
            </a:pPr>
            <a:r>
              <a:rPr lang="de-DE" sz="2000" dirty="0"/>
              <a:t>finden: du find</a:t>
            </a:r>
            <a:r>
              <a:rPr lang="de-DE" sz="2000" b="1" dirty="0"/>
              <a:t>e</a:t>
            </a:r>
            <a:r>
              <a:rPr lang="de-DE" sz="2000" dirty="0"/>
              <a:t>st; er/es/sie find</a:t>
            </a:r>
            <a:r>
              <a:rPr lang="de-DE" sz="2000" b="1" dirty="0"/>
              <a:t>e</a:t>
            </a:r>
            <a:r>
              <a:rPr lang="de-DE" sz="2000" dirty="0"/>
              <a:t>t; ihr find</a:t>
            </a:r>
            <a:r>
              <a:rPr lang="de-DE" sz="2000" b="1" dirty="0"/>
              <a:t>e</a:t>
            </a:r>
            <a:r>
              <a:rPr lang="de-DE" sz="2000" dirty="0"/>
              <a:t>t</a:t>
            </a:r>
          </a:p>
          <a:p>
            <a:pPr marL="914400" indent="0">
              <a:buNone/>
            </a:pPr>
            <a:r>
              <a:rPr lang="de-DE" sz="2000" dirty="0"/>
              <a:t>arbeiten: du arbeit</a:t>
            </a:r>
            <a:r>
              <a:rPr lang="de-DE" sz="2000" b="1" dirty="0"/>
              <a:t>e</a:t>
            </a:r>
            <a:r>
              <a:rPr lang="de-DE" sz="2000" dirty="0"/>
              <a:t>st; er/es/sie arbeit</a:t>
            </a:r>
            <a:r>
              <a:rPr lang="de-DE" sz="2000" b="1" dirty="0"/>
              <a:t>e</a:t>
            </a:r>
            <a:r>
              <a:rPr lang="de-DE" sz="2000" dirty="0"/>
              <a:t>t; ihr arbeit</a:t>
            </a:r>
            <a:r>
              <a:rPr lang="de-DE" sz="2000" b="1" dirty="0"/>
              <a:t>e</a:t>
            </a:r>
            <a:r>
              <a:rPr lang="de-DE" sz="2000" dirty="0"/>
              <a:t>t</a:t>
            </a:r>
          </a:p>
          <a:p>
            <a:pPr marL="914400" indent="0">
              <a:buNone/>
            </a:pPr>
            <a:r>
              <a:rPr lang="de-DE" sz="2000" dirty="0"/>
              <a:t>öffnen: du öffn</a:t>
            </a:r>
            <a:r>
              <a:rPr lang="de-DE" sz="2000" b="1" dirty="0"/>
              <a:t>e</a:t>
            </a:r>
            <a:r>
              <a:rPr lang="de-DE" sz="2000" dirty="0"/>
              <a:t>st; er/es/sie öffn</a:t>
            </a:r>
            <a:r>
              <a:rPr lang="de-DE" sz="2000" b="1" dirty="0"/>
              <a:t>e</a:t>
            </a:r>
            <a:r>
              <a:rPr lang="de-DE" sz="2000" dirty="0"/>
              <a:t>t; ihr öffn</a:t>
            </a:r>
            <a:r>
              <a:rPr lang="de-DE" sz="2000" b="1" dirty="0"/>
              <a:t>e</a:t>
            </a:r>
            <a:r>
              <a:rPr lang="de-DE" sz="2000" dirty="0"/>
              <a:t>t</a:t>
            </a:r>
          </a:p>
          <a:p>
            <a:r>
              <a:rPr lang="en-US" sz="2000" dirty="0"/>
              <a:t>Some verbs change the stem vowel in the second- and third-person singular.</a:t>
            </a:r>
          </a:p>
          <a:p>
            <a:pPr marL="914400" indent="0">
              <a:buNone/>
            </a:pPr>
            <a:r>
              <a:rPr lang="en-US" sz="2000" b="1" dirty="0" err="1"/>
              <a:t>essen</a:t>
            </a:r>
            <a:r>
              <a:rPr lang="en-US" sz="2000" b="1" dirty="0"/>
              <a:t>: </a:t>
            </a:r>
            <a:r>
              <a:rPr lang="en-US" sz="2000" dirty="0"/>
              <a:t>Kurt </a:t>
            </a:r>
            <a:r>
              <a:rPr lang="en-US" sz="2000" dirty="0" err="1"/>
              <a:t>Heuwer</a:t>
            </a:r>
            <a:r>
              <a:rPr lang="en-US" sz="2000" dirty="0"/>
              <a:t> </a:t>
            </a:r>
            <a:r>
              <a:rPr lang="en-US" sz="2000" b="1" dirty="0" err="1"/>
              <a:t>isst</a:t>
            </a:r>
            <a:r>
              <a:rPr lang="en-US" sz="2000" b="1" dirty="0"/>
              <a:t> </a:t>
            </a:r>
            <a:r>
              <a:rPr lang="en-US" sz="2000" dirty="0" err="1"/>
              <a:t>gerne</a:t>
            </a:r>
            <a:r>
              <a:rPr lang="en-US" sz="2000" dirty="0"/>
              <a:t> Currywurst.</a:t>
            </a:r>
          </a:p>
          <a:p>
            <a:pPr marL="914400" indent="0">
              <a:buNone/>
            </a:pPr>
            <a:r>
              <a:rPr lang="de-DE" sz="2000" b="1" dirty="0"/>
              <a:t>fahren: Fährst </a:t>
            </a:r>
            <a:r>
              <a:rPr lang="de-DE" sz="2000" dirty="0"/>
              <a:t>du nach Berlin?</a:t>
            </a:r>
          </a:p>
          <a:p>
            <a:pPr marL="233363" indent="0">
              <a:buNone/>
            </a:pPr>
            <a:r>
              <a:rPr lang="en-US" sz="2000" dirty="0"/>
              <a:t>See the appendix for a complete list of stem-changing verbs.</a:t>
            </a:r>
          </a:p>
          <a:p>
            <a:r>
              <a:rPr lang="en-US" sz="2000" dirty="0"/>
              <a:t>The verbs </a:t>
            </a:r>
            <a:r>
              <a:rPr lang="en-US" sz="2000" b="1" dirty="0"/>
              <a:t>sein, </a:t>
            </a:r>
            <a:r>
              <a:rPr lang="en-US" sz="2000" b="1" dirty="0" err="1"/>
              <a:t>haben</a:t>
            </a:r>
            <a:r>
              <a:rPr lang="en-US" sz="2000" b="1" dirty="0"/>
              <a:t>, </a:t>
            </a:r>
            <a:r>
              <a:rPr lang="en-US" sz="2000" b="1" dirty="0" err="1"/>
              <a:t>wissen</a:t>
            </a:r>
            <a:r>
              <a:rPr lang="en-US" sz="2000" b="1" dirty="0"/>
              <a:t>, </a:t>
            </a:r>
            <a:r>
              <a:rPr lang="en-US" sz="2000" dirty="0"/>
              <a:t>and </a:t>
            </a:r>
            <a:r>
              <a:rPr lang="en-US" sz="2000" b="1" dirty="0" err="1"/>
              <a:t>werden</a:t>
            </a:r>
            <a:r>
              <a:rPr lang="en-US" sz="2000" b="1" dirty="0"/>
              <a:t> </a:t>
            </a:r>
            <a:r>
              <a:rPr lang="en-US" sz="2000" dirty="0"/>
              <a:t>are used frequently and are conjugated irregularly.</a:t>
            </a:r>
            <a:endParaRPr lang="en-US" sz="2000" dirty="0">
              <a:latin typeface="+mj-lt"/>
            </a:endParaRPr>
          </a:p>
        </p:txBody>
      </p:sp>
    </p:spTree>
    <p:extLst>
      <p:ext uri="{BB962C8B-B14F-4D97-AF65-F5344CB8AC3E}">
        <p14:creationId xmlns:p14="http://schemas.microsoft.com/office/powerpoint/2010/main" val="1567400622"/>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3 of 8) </a:t>
            </a:r>
          </a:p>
        </p:txBody>
      </p:sp>
      <p:graphicFrame>
        <p:nvGraphicFramePr>
          <p:cNvPr id="5" name="Content Placeholder 4" descr="A table with 5 columns and 2 rows. The column headers in German are sein, haben, wissen, werden. The row headers in German are ich, du, er/sie/es, wir, ihr, sie/Sie.">
            <a:extLst>
              <a:ext uri="{FF2B5EF4-FFF2-40B4-BE49-F238E27FC236}">
                <a16:creationId xmlns:a16="http://schemas.microsoft.com/office/drawing/2014/main" id="{77257555-17ED-460F-BAE7-4A02E76442A6}"/>
              </a:ext>
            </a:extLst>
          </p:cNvPr>
          <p:cNvGraphicFramePr>
            <a:graphicFrameLocks noGrp="1"/>
          </p:cNvGraphicFramePr>
          <p:nvPr>
            <p:ph idx="13"/>
          </p:nvPr>
        </p:nvGraphicFramePr>
        <p:xfrm>
          <a:off x="1219200" y="1128085"/>
          <a:ext cx="9525000" cy="5044115"/>
        </p:xfrm>
        <a:graphic>
          <a:graphicData uri="http://schemas.openxmlformats.org/drawingml/2006/table">
            <a:tbl>
              <a:tblPr firstRow="1" bandRow="1">
                <a:tableStyleId>{5C22544A-7EE6-4342-B048-85BDC9FD1C3A}</a:tableStyleId>
              </a:tblPr>
              <a:tblGrid>
                <a:gridCol w="1905000">
                  <a:extLst>
                    <a:ext uri="{9D8B030D-6E8A-4147-A177-3AD203B41FA5}">
                      <a16:colId xmlns:a16="http://schemas.microsoft.com/office/drawing/2014/main" val="1490031366"/>
                    </a:ext>
                  </a:extLst>
                </a:gridCol>
                <a:gridCol w="1905000">
                  <a:extLst>
                    <a:ext uri="{9D8B030D-6E8A-4147-A177-3AD203B41FA5}">
                      <a16:colId xmlns:a16="http://schemas.microsoft.com/office/drawing/2014/main" val="1001425525"/>
                    </a:ext>
                  </a:extLst>
                </a:gridCol>
                <a:gridCol w="1905000">
                  <a:extLst>
                    <a:ext uri="{9D8B030D-6E8A-4147-A177-3AD203B41FA5}">
                      <a16:colId xmlns:a16="http://schemas.microsoft.com/office/drawing/2014/main" val="2889923542"/>
                    </a:ext>
                  </a:extLst>
                </a:gridCol>
                <a:gridCol w="1905000">
                  <a:extLst>
                    <a:ext uri="{9D8B030D-6E8A-4147-A177-3AD203B41FA5}">
                      <a16:colId xmlns:a16="http://schemas.microsoft.com/office/drawing/2014/main" val="2138285506"/>
                    </a:ext>
                  </a:extLst>
                </a:gridCol>
                <a:gridCol w="1905000">
                  <a:extLst>
                    <a:ext uri="{9D8B030D-6E8A-4147-A177-3AD203B41FA5}">
                      <a16:colId xmlns:a16="http://schemas.microsoft.com/office/drawing/2014/main" val="1615828881"/>
                    </a:ext>
                  </a:extLst>
                </a:gridCol>
              </a:tblGrid>
              <a:tr h="1224032">
                <a:tc>
                  <a:txBody>
                    <a:bodyPr/>
                    <a:lstStyle/>
                    <a:p>
                      <a:endParaRPr lang="en-US" sz="2600" dirty="0">
                        <a:solidFill>
                          <a:schemeClr val="tx1"/>
                        </a:solidFill>
                      </a:endParaRPr>
                    </a:p>
                  </a:txBody>
                  <a:tcPr marL="131772" marR="131772" anchor="ctr">
                    <a:solidFill>
                      <a:srgbClr val="B1D2D7"/>
                    </a:solidFill>
                  </a:tcPr>
                </a:tc>
                <a:tc>
                  <a:txBody>
                    <a:bodyPr/>
                    <a:lstStyle/>
                    <a:p>
                      <a:r>
                        <a:rPr lang="en-US" sz="2600" dirty="0">
                          <a:solidFill>
                            <a:schemeClr val="tx1"/>
                          </a:solidFill>
                        </a:rPr>
                        <a:t>sein</a:t>
                      </a:r>
                    </a:p>
                  </a:txBody>
                  <a:tcPr marL="131772" marR="131772" anchor="ctr">
                    <a:solidFill>
                      <a:srgbClr val="B1D2D7"/>
                    </a:solidFill>
                  </a:tcPr>
                </a:tc>
                <a:tc>
                  <a:txBody>
                    <a:bodyPr/>
                    <a:lstStyle/>
                    <a:p>
                      <a:r>
                        <a:rPr lang="en-US" sz="2600" dirty="0" err="1">
                          <a:solidFill>
                            <a:schemeClr val="tx1"/>
                          </a:solidFill>
                        </a:rPr>
                        <a:t>haben</a:t>
                      </a:r>
                      <a:endParaRPr lang="en-US" sz="2600" dirty="0">
                        <a:solidFill>
                          <a:schemeClr val="tx1"/>
                        </a:solidFill>
                      </a:endParaRPr>
                    </a:p>
                  </a:txBody>
                  <a:tcPr marL="131772" marR="131772" anchor="ctr">
                    <a:solidFill>
                      <a:srgbClr val="B1D2D7"/>
                    </a:solidFill>
                  </a:tcPr>
                </a:tc>
                <a:tc>
                  <a:txBody>
                    <a:bodyPr/>
                    <a:lstStyle/>
                    <a:p>
                      <a:r>
                        <a:rPr lang="en-US" sz="2600" dirty="0" err="1">
                          <a:solidFill>
                            <a:schemeClr val="tx1"/>
                          </a:solidFill>
                        </a:rPr>
                        <a:t>wissen</a:t>
                      </a:r>
                      <a:endParaRPr lang="en-US" sz="2600" dirty="0">
                        <a:solidFill>
                          <a:schemeClr val="tx1"/>
                        </a:solidFill>
                      </a:endParaRPr>
                    </a:p>
                  </a:txBody>
                  <a:tcPr marL="131772" marR="131772" anchor="ctr">
                    <a:solidFill>
                      <a:srgbClr val="B1D2D7"/>
                    </a:solidFill>
                  </a:tcPr>
                </a:tc>
                <a:tc>
                  <a:txBody>
                    <a:bodyPr/>
                    <a:lstStyle/>
                    <a:p>
                      <a:r>
                        <a:rPr lang="en-US" sz="2600" dirty="0" err="1">
                          <a:solidFill>
                            <a:schemeClr val="tx1"/>
                          </a:solidFill>
                        </a:rPr>
                        <a:t>werden</a:t>
                      </a:r>
                      <a:endParaRPr lang="en-US" sz="2600" dirty="0">
                        <a:solidFill>
                          <a:schemeClr val="tx1"/>
                        </a:solidFill>
                      </a:endParaRPr>
                    </a:p>
                  </a:txBody>
                  <a:tcPr marL="131772" marR="131772" anchor="ctr">
                    <a:solidFill>
                      <a:srgbClr val="B1D2D7"/>
                    </a:solidFill>
                  </a:tcPr>
                </a:tc>
                <a:extLst>
                  <a:ext uri="{0D108BD9-81ED-4DB2-BD59-A6C34878D82A}">
                    <a16:rowId xmlns:a16="http://schemas.microsoft.com/office/drawing/2014/main" val="3692301443"/>
                  </a:ext>
                </a:extLst>
              </a:tr>
              <a:tr h="3820083">
                <a:tc>
                  <a:txBody>
                    <a:bodyPr/>
                    <a:lstStyle/>
                    <a:p>
                      <a:pPr algn="r">
                        <a:spcAft>
                          <a:spcPts val="600"/>
                        </a:spcAft>
                      </a:pPr>
                      <a:r>
                        <a:rPr lang="en-US" sz="2600" b="1" dirty="0"/>
                        <a:t>ich</a:t>
                      </a:r>
                    </a:p>
                    <a:p>
                      <a:pPr algn="r">
                        <a:spcAft>
                          <a:spcPts val="600"/>
                        </a:spcAft>
                      </a:pPr>
                      <a:r>
                        <a:rPr lang="en-US" sz="2600" b="1" dirty="0"/>
                        <a:t>du</a:t>
                      </a:r>
                    </a:p>
                    <a:p>
                      <a:pPr algn="r">
                        <a:spcAft>
                          <a:spcPts val="600"/>
                        </a:spcAft>
                      </a:pPr>
                      <a:r>
                        <a:rPr lang="en-US" sz="2600" b="1" dirty="0" err="1"/>
                        <a:t>er</a:t>
                      </a:r>
                      <a:r>
                        <a:rPr lang="en-US" sz="2600" b="1" dirty="0"/>
                        <a:t>/</a:t>
                      </a:r>
                      <a:r>
                        <a:rPr lang="en-US" sz="2600" b="1" dirty="0" err="1"/>
                        <a:t>sie</a:t>
                      </a:r>
                      <a:r>
                        <a:rPr lang="en-US" sz="2600" b="1" dirty="0"/>
                        <a:t>/es</a:t>
                      </a:r>
                    </a:p>
                    <a:p>
                      <a:pPr algn="r">
                        <a:spcAft>
                          <a:spcPts val="600"/>
                        </a:spcAft>
                      </a:pPr>
                      <a:r>
                        <a:rPr lang="en-US" sz="2600" b="1" dirty="0" err="1"/>
                        <a:t>wir</a:t>
                      </a:r>
                      <a:endParaRPr lang="en-US" sz="2600" b="1" dirty="0"/>
                    </a:p>
                    <a:p>
                      <a:pPr algn="r">
                        <a:spcAft>
                          <a:spcPts val="600"/>
                        </a:spcAft>
                      </a:pPr>
                      <a:r>
                        <a:rPr lang="en-US" sz="2600" b="1" dirty="0" err="1"/>
                        <a:t>ihr</a:t>
                      </a:r>
                      <a:endParaRPr lang="en-US" sz="2600" b="1" dirty="0"/>
                    </a:p>
                    <a:p>
                      <a:pPr algn="r">
                        <a:spcAft>
                          <a:spcPts val="600"/>
                        </a:spcAft>
                      </a:pPr>
                      <a:r>
                        <a:rPr lang="en-US" sz="2600" b="1" dirty="0" err="1"/>
                        <a:t>sie</a:t>
                      </a:r>
                      <a:r>
                        <a:rPr lang="en-US" sz="2600" b="1" dirty="0"/>
                        <a:t>/Sie</a:t>
                      </a:r>
                    </a:p>
                  </a:txBody>
                  <a:tcPr marL="131772" marR="131772" anchor="ctr">
                    <a:solidFill>
                      <a:srgbClr val="CEE3E7"/>
                    </a:solidFill>
                  </a:tcPr>
                </a:tc>
                <a:tc>
                  <a:txBody>
                    <a:bodyPr/>
                    <a:lstStyle/>
                    <a:p>
                      <a:pPr marL="0" indent="0" algn="l">
                        <a:spcAft>
                          <a:spcPts val="600"/>
                        </a:spcAft>
                      </a:pPr>
                      <a:r>
                        <a:rPr lang="en-US" sz="2600" dirty="0"/>
                        <a:t>bin</a:t>
                      </a:r>
                    </a:p>
                    <a:p>
                      <a:pPr marL="0" indent="0" algn="l">
                        <a:spcAft>
                          <a:spcPts val="600"/>
                        </a:spcAft>
                      </a:pPr>
                      <a:r>
                        <a:rPr lang="en-US" sz="2600" dirty="0" err="1"/>
                        <a:t>bist</a:t>
                      </a:r>
                      <a:endParaRPr lang="en-US" sz="2600" dirty="0"/>
                    </a:p>
                    <a:p>
                      <a:pPr marL="0" indent="0" algn="l">
                        <a:spcAft>
                          <a:spcPts val="600"/>
                        </a:spcAft>
                      </a:pPr>
                      <a:r>
                        <a:rPr lang="en-US" sz="2600" dirty="0" err="1"/>
                        <a:t>ist</a:t>
                      </a:r>
                      <a:endParaRPr lang="en-US" sz="2600" dirty="0"/>
                    </a:p>
                    <a:p>
                      <a:pPr marL="0" indent="0" algn="l">
                        <a:spcAft>
                          <a:spcPts val="600"/>
                        </a:spcAft>
                      </a:pPr>
                      <a:r>
                        <a:rPr lang="en-US" sz="2600" dirty="0" err="1"/>
                        <a:t>sind</a:t>
                      </a:r>
                      <a:endParaRPr lang="en-US" sz="2600" dirty="0"/>
                    </a:p>
                    <a:p>
                      <a:pPr marL="0" indent="0" algn="l">
                        <a:spcAft>
                          <a:spcPts val="600"/>
                        </a:spcAft>
                      </a:pPr>
                      <a:r>
                        <a:rPr lang="en-US" sz="2600" dirty="0" err="1"/>
                        <a:t>seid</a:t>
                      </a:r>
                      <a:endParaRPr lang="en-US" sz="2600" dirty="0"/>
                    </a:p>
                    <a:p>
                      <a:pPr marL="0" indent="0" algn="l">
                        <a:spcAft>
                          <a:spcPts val="600"/>
                        </a:spcAft>
                      </a:pPr>
                      <a:r>
                        <a:rPr lang="en-US" sz="2600" dirty="0" err="1"/>
                        <a:t>sind</a:t>
                      </a:r>
                      <a:endParaRPr lang="en-US" sz="2600" dirty="0"/>
                    </a:p>
                  </a:txBody>
                  <a:tcPr marL="131772" marR="131772" anchor="ctr">
                    <a:solidFill>
                      <a:srgbClr val="CEE3E7"/>
                    </a:solidFill>
                  </a:tcPr>
                </a:tc>
                <a:tc>
                  <a:txBody>
                    <a:bodyPr/>
                    <a:lstStyle/>
                    <a:p>
                      <a:pPr algn="l">
                        <a:spcAft>
                          <a:spcPts val="600"/>
                        </a:spcAft>
                      </a:pPr>
                      <a:r>
                        <a:rPr lang="en-US" sz="2600" dirty="0" err="1"/>
                        <a:t>habe</a:t>
                      </a:r>
                      <a:endParaRPr lang="en-US" sz="2600" dirty="0"/>
                    </a:p>
                    <a:p>
                      <a:pPr algn="l">
                        <a:spcAft>
                          <a:spcPts val="600"/>
                        </a:spcAft>
                      </a:pPr>
                      <a:r>
                        <a:rPr lang="en-US" sz="2600" dirty="0"/>
                        <a:t>hast</a:t>
                      </a:r>
                    </a:p>
                    <a:p>
                      <a:pPr algn="l">
                        <a:spcAft>
                          <a:spcPts val="600"/>
                        </a:spcAft>
                      </a:pPr>
                      <a:r>
                        <a:rPr lang="en-US" sz="2600" dirty="0"/>
                        <a:t>hat</a:t>
                      </a:r>
                    </a:p>
                    <a:p>
                      <a:pPr algn="l">
                        <a:spcAft>
                          <a:spcPts val="600"/>
                        </a:spcAft>
                      </a:pPr>
                      <a:r>
                        <a:rPr lang="en-US" sz="2600" dirty="0" err="1"/>
                        <a:t>haben</a:t>
                      </a:r>
                      <a:endParaRPr lang="en-US" sz="2600" dirty="0"/>
                    </a:p>
                    <a:p>
                      <a:pPr algn="l">
                        <a:spcAft>
                          <a:spcPts val="600"/>
                        </a:spcAft>
                      </a:pPr>
                      <a:r>
                        <a:rPr lang="en-US" sz="2600" dirty="0" err="1"/>
                        <a:t>habt</a:t>
                      </a:r>
                      <a:endParaRPr lang="en-US" sz="2600" dirty="0"/>
                    </a:p>
                    <a:p>
                      <a:pPr algn="l">
                        <a:spcAft>
                          <a:spcPts val="600"/>
                        </a:spcAft>
                      </a:pPr>
                      <a:r>
                        <a:rPr lang="en-US" sz="2600" dirty="0" err="1"/>
                        <a:t>haben</a:t>
                      </a:r>
                      <a:endParaRPr lang="en-US" sz="2600" dirty="0"/>
                    </a:p>
                  </a:txBody>
                  <a:tcPr marL="131772" marR="131772" anchor="ctr">
                    <a:solidFill>
                      <a:srgbClr val="CEE3E7"/>
                    </a:solidFill>
                  </a:tcPr>
                </a:tc>
                <a:tc>
                  <a:txBody>
                    <a:bodyPr/>
                    <a:lstStyle/>
                    <a:p>
                      <a:pPr algn="l">
                        <a:spcAft>
                          <a:spcPts val="600"/>
                        </a:spcAft>
                      </a:pPr>
                      <a:r>
                        <a:rPr lang="en-US" sz="2600" dirty="0" err="1"/>
                        <a:t>weiß</a:t>
                      </a:r>
                      <a:endParaRPr lang="en-US" sz="26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600" dirty="0" err="1"/>
                        <a:t>weißt</a:t>
                      </a:r>
                      <a:endParaRPr lang="en-US" sz="26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600" dirty="0" err="1"/>
                        <a:t>weiß</a:t>
                      </a:r>
                      <a:endParaRPr lang="en-US" sz="26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600" dirty="0" err="1"/>
                        <a:t>wissen</a:t>
                      </a:r>
                      <a:endParaRPr lang="en-US" sz="26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600" dirty="0" err="1"/>
                        <a:t>wisst</a:t>
                      </a:r>
                      <a:endParaRPr lang="en-US" sz="2600" dirty="0"/>
                    </a:p>
                    <a:p>
                      <a:pPr marL="0" marR="0" lvl="0" indent="0" algn="l" defTabSz="914400" rtl="0" eaLnBrk="1" fontAlgn="auto" latinLnBrk="0" hangingPunct="1">
                        <a:lnSpc>
                          <a:spcPct val="100000"/>
                        </a:lnSpc>
                        <a:spcBef>
                          <a:spcPts val="0"/>
                        </a:spcBef>
                        <a:spcAft>
                          <a:spcPts val="600"/>
                        </a:spcAft>
                        <a:buClrTx/>
                        <a:buSzTx/>
                        <a:buFontTx/>
                        <a:buNone/>
                        <a:tabLst/>
                        <a:defRPr/>
                      </a:pPr>
                      <a:r>
                        <a:rPr lang="en-US" sz="2600" dirty="0" err="1"/>
                        <a:t>wissen</a:t>
                      </a:r>
                      <a:endParaRPr lang="en-US" sz="2600" dirty="0"/>
                    </a:p>
                  </a:txBody>
                  <a:tcPr marL="131772" marR="131772" anchor="ctr">
                    <a:solidFill>
                      <a:srgbClr val="CEE3E7"/>
                    </a:solidFill>
                  </a:tcPr>
                </a:tc>
                <a:tc>
                  <a:txBody>
                    <a:bodyPr/>
                    <a:lstStyle/>
                    <a:p>
                      <a:pPr algn="l">
                        <a:spcAft>
                          <a:spcPts val="600"/>
                        </a:spcAft>
                      </a:pPr>
                      <a:r>
                        <a:rPr lang="en-US" sz="2600" dirty="0" err="1"/>
                        <a:t>werde</a:t>
                      </a:r>
                      <a:endParaRPr lang="en-US" sz="2600" dirty="0"/>
                    </a:p>
                    <a:p>
                      <a:pPr algn="l">
                        <a:spcAft>
                          <a:spcPts val="600"/>
                        </a:spcAft>
                      </a:pPr>
                      <a:r>
                        <a:rPr lang="en-US" sz="2600" dirty="0" err="1"/>
                        <a:t>wirst</a:t>
                      </a:r>
                      <a:endParaRPr lang="en-US" sz="2600" dirty="0"/>
                    </a:p>
                    <a:p>
                      <a:pPr algn="l">
                        <a:spcAft>
                          <a:spcPts val="600"/>
                        </a:spcAft>
                      </a:pPr>
                      <a:r>
                        <a:rPr lang="en-US" sz="2600" dirty="0" err="1"/>
                        <a:t>wird</a:t>
                      </a:r>
                      <a:endParaRPr lang="en-US" sz="2600" dirty="0"/>
                    </a:p>
                    <a:p>
                      <a:pPr algn="l">
                        <a:spcAft>
                          <a:spcPts val="600"/>
                        </a:spcAft>
                      </a:pPr>
                      <a:r>
                        <a:rPr lang="en-US" sz="2600" dirty="0" err="1"/>
                        <a:t>werden</a:t>
                      </a:r>
                      <a:endParaRPr lang="en-US" sz="2600" dirty="0"/>
                    </a:p>
                    <a:p>
                      <a:pPr algn="l">
                        <a:spcAft>
                          <a:spcPts val="600"/>
                        </a:spcAft>
                      </a:pPr>
                      <a:r>
                        <a:rPr lang="en-US" sz="2600" dirty="0" err="1"/>
                        <a:t>werdet</a:t>
                      </a:r>
                      <a:endParaRPr lang="en-US" sz="2600" dirty="0"/>
                    </a:p>
                    <a:p>
                      <a:pPr algn="l">
                        <a:spcAft>
                          <a:spcPts val="600"/>
                        </a:spcAft>
                      </a:pPr>
                      <a:r>
                        <a:rPr lang="en-US" sz="2600" dirty="0" err="1"/>
                        <a:t>werden</a:t>
                      </a:r>
                      <a:endParaRPr lang="en-US" sz="2600" dirty="0"/>
                    </a:p>
                  </a:txBody>
                  <a:tcPr marL="131772" marR="131772" anchor="ctr">
                    <a:solidFill>
                      <a:srgbClr val="CEE3E7"/>
                    </a:solidFill>
                  </a:tcPr>
                </a:tc>
                <a:extLst>
                  <a:ext uri="{0D108BD9-81ED-4DB2-BD59-A6C34878D82A}">
                    <a16:rowId xmlns:a16="http://schemas.microsoft.com/office/drawing/2014/main" val="3304908600"/>
                  </a:ext>
                </a:extLst>
              </a:tr>
            </a:tbl>
          </a:graphicData>
        </a:graphic>
      </p:graphicFrame>
    </p:spTree>
    <p:extLst>
      <p:ext uri="{BB962C8B-B14F-4D97-AF65-F5344CB8AC3E}">
        <p14:creationId xmlns:p14="http://schemas.microsoft.com/office/powerpoint/2010/main" val="2419845868"/>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4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5641848"/>
          </a:xfrm>
        </p:spPr>
        <p:txBody>
          <a:bodyPr>
            <a:noAutofit/>
          </a:bodyPr>
          <a:lstStyle/>
          <a:p>
            <a:r>
              <a:rPr lang="de-DE" sz="2000" dirty="0"/>
              <a:t>The modal verbs </a:t>
            </a:r>
            <a:r>
              <a:rPr lang="de-DE" sz="2000" b="1" dirty="0"/>
              <a:t>dürfen, können, mögen, müssen, sollen, </a:t>
            </a:r>
            <a:r>
              <a:rPr lang="de-DE" sz="2000" dirty="0"/>
              <a:t>and </a:t>
            </a:r>
            <a:r>
              <a:rPr lang="de-DE" sz="2000" b="1" dirty="0"/>
              <a:t>wollen </a:t>
            </a:r>
            <a:r>
              <a:rPr lang="de-DE" sz="2000" dirty="0"/>
              <a:t>are also </a:t>
            </a:r>
            <a:r>
              <a:rPr lang="en-US" sz="2000" dirty="0"/>
              <a:t>irregular. See </a:t>
            </a:r>
            <a:r>
              <a:rPr lang="en-US" sz="2000" i="1" dirty="0"/>
              <a:t>Station 7 </a:t>
            </a:r>
            <a:r>
              <a:rPr lang="en-US" sz="2000" dirty="0"/>
              <a:t>for a detailed look at modal verbs.</a:t>
            </a:r>
          </a:p>
          <a:p>
            <a:r>
              <a:rPr lang="en-US" sz="2000" dirty="0"/>
              <a:t>There are two kinds of verbs with prefixes. Both types are conjugated like their root verbs (for example, </a:t>
            </a:r>
            <a:r>
              <a:rPr lang="en-US" sz="2000" b="1" dirty="0" err="1"/>
              <a:t>kaufen</a:t>
            </a:r>
            <a:r>
              <a:rPr lang="en-US" sz="2000" b="1" dirty="0"/>
              <a:t>, </a:t>
            </a:r>
            <a:r>
              <a:rPr lang="en-US" sz="2000" b="1" dirty="0" err="1"/>
              <a:t>einkaufen</a:t>
            </a:r>
            <a:r>
              <a:rPr lang="en-US" sz="2000" b="1" dirty="0"/>
              <a:t>, </a:t>
            </a:r>
            <a:r>
              <a:rPr lang="en-US" sz="2000" dirty="0"/>
              <a:t>and </a:t>
            </a:r>
            <a:r>
              <a:rPr lang="en-US" sz="2000" b="1" dirty="0" err="1"/>
              <a:t>verkaufen</a:t>
            </a:r>
            <a:r>
              <a:rPr lang="en-US" sz="2000" b="1" dirty="0"/>
              <a:t> </a:t>
            </a:r>
            <a:r>
              <a:rPr lang="en-US" sz="2000" dirty="0"/>
              <a:t>are conjugated the same way), but the prefixes are treated differently.</a:t>
            </a:r>
          </a:p>
          <a:p>
            <a:pPr marL="287338" indent="0">
              <a:buNone/>
            </a:pPr>
            <a:r>
              <a:rPr lang="en-US" sz="2000" i="1" dirty="0"/>
              <a:t>Non-Separable Prefixes: </a:t>
            </a:r>
            <a:r>
              <a:rPr lang="en-US" sz="2000" dirty="0"/>
              <a:t>Verbs beginning with </a:t>
            </a:r>
            <a:r>
              <a:rPr lang="en-US" sz="2000" b="1" dirty="0"/>
              <a:t>be-, emp-, </a:t>
            </a:r>
            <a:r>
              <a:rPr lang="en-US" sz="2000" b="1" dirty="0" err="1"/>
              <a:t>ent</a:t>
            </a:r>
            <a:r>
              <a:rPr lang="en-US" sz="2000" b="1" dirty="0"/>
              <a:t>-, </a:t>
            </a:r>
            <a:r>
              <a:rPr lang="en-US" sz="2000" b="1" dirty="0" err="1"/>
              <a:t>er</a:t>
            </a:r>
            <a:r>
              <a:rPr lang="en-US" sz="2000" b="1" dirty="0"/>
              <a:t>-, </a:t>
            </a:r>
            <a:r>
              <a:rPr lang="en-US" sz="2000" b="1" dirty="0" err="1"/>
              <a:t>ge</a:t>
            </a:r>
            <a:r>
              <a:rPr lang="en-US" sz="2000" b="1" dirty="0"/>
              <a:t>-, miss-, </a:t>
            </a:r>
            <a:r>
              <a:rPr lang="en-US" sz="2000" b="1" dirty="0" err="1"/>
              <a:t>ver</a:t>
            </a:r>
            <a:r>
              <a:rPr lang="en-US" sz="2000" b="1" dirty="0"/>
              <a:t>-, </a:t>
            </a:r>
            <a:r>
              <a:rPr lang="en-US" sz="2000" b="1" dirty="0" err="1"/>
              <a:t>zer</a:t>
            </a:r>
            <a:r>
              <a:rPr lang="en-US" sz="2000" b="1" dirty="0"/>
              <a:t>- </a:t>
            </a:r>
            <a:r>
              <a:rPr lang="en-US" sz="2000" dirty="0"/>
              <a:t>are not separable.</a:t>
            </a:r>
          </a:p>
          <a:p>
            <a:pPr marL="914400" indent="0">
              <a:buNone/>
            </a:pPr>
            <a:r>
              <a:rPr lang="de-DE" sz="2000" dirty="0"/>
              <a:t>Ab 1949 </a:t>
            </a:r>
            <a:r>
              <a:rPr lang="de-DE" sz="2000" b="1" dirty="0"/>
              <a:t>verkauft </a:t>
            </a:r>
            <a:r>
              <a:rPr lang="de-DE" sz="2000" dirty="0"/>
              <a:t>Herta ihre neue Erfindung, die Currywurst.</a:t>
            </a:r>
          </a:p>
          <a:p>
            <a:pPr marL="287338" indent="0">
              <a:buNone/>
            </a:pPr>
            <a:r>
              <a:rPr lang="de-DE" sz="2000" i="1" dirty="0"/>
              <a:t>Separable Prefixes: </a:t>
            </a:r>
            <a:r>
              <a:rPr lang="de-DE" sz="2000" dirty="0"/>
              <a:t>Verbs beginning with </a:t>
            </a:r>
            <a:r>
              <a:rPr lang="de-DE" sz="2000" b="1" dirty="0"/>
              <a:t>ab-, an-, auf-, aus-, ein-, mit-, vor-, </a:t>
            </a:r>
            <a:r>
              <a:rPr lang="en-US" sz="2000" dirty="0"/>
              <a:t>and </a:t>
            </a:r>
            <a:r>
              <a:rPr lang="en-US" sz="2000" b="1" dirty="0" err="1"/>
              <a:t>zusammen</a:t>
            </a:r>
            <a:r>
              <a:rPr lang="en-US" sz="2000" b="1" dirty="0"/>
              <a:t>- </a:t>
            </a:r>
            <a:r>
              <a:rPr lang="en-US" sz="2000" dirty="0"/>
              <a:t>are separable, which means that when the verb is conjugated in the present tense and the simple past, the prefix is separated from the root verb and placed at the end of the main clause.</a:t>
            </a:r>
          </a:p>
          <a:p>
            <a:pPr marL="914400" indent="0">
              <a:buNone/>
            </a:pPr>
            <a:r>
              <a:rPr lang="de-DE" sz="2000" dirty="0"/>
              <a:t>Herta </a:t>
            </a:r>
            <a:r>
              <a:rPr lang="de-DE" sz="2000" b="1" dirty="0"/>
              <a:t>meldet </a:t>
            </a:r>
            <a:r>
              <a:rPr lang="de-DE" sz="2000" dirty="0"/>
              <a:t>die Idee beim Patentamt </a:t>
            </a:r>
            <a:r>
              <a:rPr lang="de-DE" sz="2000" b="1" dirty="0"/>
              <a:t>an</a:t>
            </a:r>
            <a:r>
              <a:rPr lang="de-DE" sz="2000" dirty="0"/>
              <a:t>.</a:t>
            </a:r>
          </a:p>
          <a:p>
            <a:pPr marL="287338" indent="0">
              <a:buNone/>
            </a:pPr>
            <a:r>
              <a:rPr lang="en-US" sz="2000" dirty="0"/>
              <a:t>Note, however, that in a subordinate clause, a separable prefix remains with the root verb.</a:t>
            </a:r>
          </a:p>
          <a:p>
            <a:pPr marL="914400" indent="0">
              <a:buNone/>
            </a:pPr>
            <a:r>
              <a:rPr lang="de-DE" sz="2000" dirty="0"/>
              <a:t>Es überrascht ein bisschen, dass Herta die Idee beim Patentamt </a:t>
            </a:r>
            <a:r>
              <a:rPr lang="de-DE" sz="2000" b="1" dirty="0"/>
              <a:t>anmeldet</a:t>
            </a:r>
            <a:r>
              <a:rPr lang="de-DE" sz="2000" dirty="0"/>
              <a:t>.</a:t>
            </a:r>
            <a:endParaRPr lang="en-US" sz="2000" dirty="0">
              <a:latin typeface="+mj-lt"/>
            </a:endParaRPr>
          </a:p>
        </p:txBody>
      </p:sp>
    </p:spTree>
    <p:extLst>
      <p:ext uri="{BB962C8B-B14F-4D97-AF65-F5344CB8AC3E}">
        <p14:creationId xmlns:p14="http://schemas.microsoft.com/office/powerpoint/2010/main" val="861801780"/>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5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1222248"/>
          </a:xfrm>
        </p:spPr>
        <p:txBody>
          <a:bodyPr>
            <a:noAutofit/>
          </a:bodyPr>
          <a:lstStyle/>
          <a:p>
            <a:pPr marL="0" indent="0">
              <a:buNone/>
            </a:pPr>
            <a:r>
              <a:rPr lang="de-DE" sz="2000" b="1" i="1" dirty="0">
                <a:latin typeface="+mj-lt"/>
              </a:rPr>
              <a:t>Tempus</a:t>
            </a:r>
          </a:p>
          <a:p>
            <a:pPr marL="0" indent="0">
              <a:spcBef>
                <a:spcPts val="0"/>
              </a:spcBef>
              <a:buNone/>
            </a:pPr>
            <a:r>
              <a:rPr lang="en-US" sz="1800" dirty="0">
                <a:latin typeface="+mj-lt"/>
              </a:rPr>
              <a:t>There are six different tenses in which a German verb can be used to express time. In the past and the future, distinct tenses are used for different types of reference to those time frames. A look at the corresponding English forms should help you understand the differences.</a:t>
            </a:r>
          </a:p>
        </p:txBody>
      </p:sp>
      <p:graphicFrame>
        <p:nvGraphicFramePr>
          <p:cNvPr id="5" name="Content Placeholder 4" descr="A table with 3 columns and 5 rows. The column headers are Tense, Time Frame, and Example. The row headers are Present Tense (in German, Präsens), Present Perfect Tense (in German, Perfekt), Simple Past (in German, Imperfekt), and Past Perfect (in German, Plusquamperfekt).">
            <a:extLst>
              <a:ext uri="{FF2B5EF4-FFF2-40B4-BE49-F238E27FC236}">
                <a16:creationId xmlns:a16="http://schemas.microsoft.com/office/drawing/2014/main" id="{77257555-17ED-460F-BAE7-4A02E76442A6}"/>
              </a:ext>
            </a:extLst>
          </p:cNvPr>
          <p:cNvGraphicFramePr>
            <a:graphicFrameLocks noGrp="1"/>
          </p:cNvGraphicFramePr>
          <p:nvPr>
            <p:ph idx="13"/>
          </p:nvPr>
        </p:nvGraphicFramePr>
        <p:xfrm>
          <a:off x="609600" y="2209800"/>
          <a:ext cx="10871199" cy="4184142"/>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1490031366"/>
                    </a:ext>
                  </a:extLst>
                </a:gridCol>
                <a:gridCol w="3048000">
                  <a:extLst>
                    <a:ext uri="{9D8B030D-6E8A-4147-A177-3AD203B41FA5}">
                      <a16:colId xmlns:a16="http://schemas.microsoft.com/office/drawing/2014/main" val="1001425525"/>
                    </a:ext>
                  </a:extLst>
                </a:gridCol>
                <a:gridCol w="5689599">
                  <a:extLst>
                    <a:ext uri="{9D8B030D-6E8A-4147-A177-3AD203B41FA5}">
                      <a16:colId xmlns:a16="http://schemas.microsoft.com/office/drawing/2014/main" val="2889923542"/>
                    </a:ext>
                  </a:extLst>
                </a:gridCol>
              </a:tblGrid>
              <a:tr h="304800">
                <a:tc>
                  <a:txBody>
                    <a:bodyPr/>
                    <a:lstStyle/>
                    <a:p>
                      <a:r>
                        <a:rPr lang="en-US" dirty="0">
                          <a:solidFill>
                            <a:schemeClr val="tx1"/>
                          </a:solidFill>
                        </a:rPr>
                        <a:t>Tense</a:t>
                      </a:r>
                    </a:p>
                  </a:txBody>
                  <a:tcPr marL="131772" marR="131772" anchor="ctr">
                    <a:solidFill>
                      <a:srgbClr val="B1D2D7"/>
                    </a:solidFill>
                  </a:tcPr>
                </a:tc>
                <a:tc>
                  <a:txBody>
                    <a:bodyPr/>
                    <a:lstStyle/>
                    <a:p>
                      <a:pPr algn="ctr"/>
                      <a:r>
                        <a:rPr lang="en-US" dirty="0">
                          <a:solidFill>
                            <a:schemeClr val="tx1"/>
                          </a:solidFill>
                        </a:rPr>
                        <a:t>Time Frame</a:t>
                      </a:r>
                    </a:p>
                  </a:txBody>
                  <a:tcPr marL="131772" marR="131772" anchor="ctr">
                    <a:solidFill>
                      <a:srgbClr val="B1D2D7"/>
                    </a:solidFill>
                  </a:tcPr>
                </a:tc>
                <a:tc>
                  <a:txBody>
                    <a:bodyPr/>
                    <a:lstStyle/>
                    <a:p>
                      <a:r>
                        <a:rPr lang="en-US" dirty="0">
                          <a:solidFill>
                            <a:schemeClr val="tx1"/>
                          </a:solidFill>
                        </a:rPr>
                        <a:t>Example</a:t>
                      </a:r>
                    </a:p>
                  </a:txBody>
                  <a:tcPr marL="131772" marR="131772" anchor="ctr">
                    <a:solidFill>
                      <a:srgbClr val="B1D2D7"/>
                    </a:solidFill>
                  </a:tcPr>
                </a:tc>
                <a:extLst>
                  <a:ext uri="{0D108BD9-81ED-4DB2-BD59-A6C34878D82A}">
                    <a16:rowId xmlns:a16="http://schemas.microsoft.com/office/drawing/2014/main" val="3692301443"/>
                  </a:ext>
                </a:extLst>
              </a:tr>
              <a:tr h="800862">
                <a:tc>
                  <a:txBody>
                    <a:bodyPr/>
                    <a:lstStyle/>
                    <a:p>
                      <a:r>
                        <a:rPr lang="en-US" b="1" i="1" dirty="0"/>
                        <a:t>Present Tense</a:t>
                      </a:r>
                    </a:p>
                    <a:p>
                      <a:r>
                        <a:rPr lang="en-US" b="1" dirty="0"/>
                        <a:t>(</a:t>
                      </a:r>
                      <a:r>
                        <a:rPr lang="en-US" b="1" dirty="0" err="1"/>
                        <a:t>Präsens</a:t>
                      </a:r>
                      <a:r>
                        <a:rPr lang="en-US" b="1" dirty="0"/>
                        <a:t>)</a:t>
                      </a:r>
                    </a:p>
                  </a:txBody>
                  <a:tcPr marL="131772" marR="131772" anchor="ctr">
                    <a:solidFill>
                      <a:srgbClr val="CEE3E7"/>
                    </a:solidFill>
                  </a:tcPr>
                </a:tc>
                <a:tc>
                  <a:txBody>
                    <a:bodyPr/>
                    <a:lstStyle/>
                    <a:p>
                      <a:pPr marL="0" indent="0" algn="ctr"/>
                      <a:r>
                        <a:rPr lang="en-US" dirty="0"/>
                        <a:t>Present</a:t>
                      </a:r>
                    </a:p>
                  </a:txBody>
                  <a:tcPr marL="131772" marR="131772" anchor="ctr">
                    <a:solidFill>
                      <a:srgbClr val="CEE3E7"/>
                    </a:solidFill>
                  </a:tcPr>
                </a:tc>
                <a:tc>
                  <a:txBody>
                    <a:bodyPr/>
                    <a:lstStyle/>
                    <a:p>
                      <a:r>
                        <a:rPr lang="de-DE" sz="1800" b="0" i="0" u="none" strike="noStrike" kern="1200" baseline="0" dirty="0">
                          <a:solidFill>
                            <a:schemeClr val="dk1"/>
                          </a:solidFill>
                          <a:latin typeface="+mn-lt"/>
                          <a:ea typeface="+mn-ea"/>
                          <a:cs typeface="+mn-cs"/>
                        </a:rPr>
                        <a:t>Marlene Dietrich singt und tanzt.</a:t>
                      </a:r>
                    </a:p>
                    <a:p>
                      <a:r>
                        <a:rPr lang="en-US" sz="1800" b="0" i="1" u="none" strike="noStrike" kern="1200" baseline="0" dirty="0">
                          <a:solidFill>
                            <a:schemeClr val="dk1"/>
                          </a:solidFill>
                          <a:latin typeface="+mn-lt"/>
                          <a:ea typeface="+mn-ea"/>
                          <a:cs typeface="+mn-cs"/>
                        </a:rPr>
                        <a:t>Marlene sings and dances.</a:t>
                      </a:r>
                    </a:p>
                    <a:p>
                      <a:r>
                        <a:rPr lang="en-US" sz="1800" b="0" i="1" u="none" strike="noStrike" kern="1200" baseline="0" dirty="0">
                          <a:solidFill>
                            <a:schemeClr val="dk1"/>
                          </a:solidFill>
                          <a:latin typeface="+mn-lt"/>
                          <a:ea typeface="+mn-ea"/>
                          <a:cs typeface="+mn-cs"/>
                        </a:rPr>
                        <a:t>Marlene is singing and dancing.</a:t>
                      </a:r>
                    </a:p>
                    <a:p>
                      <a:r>
                        <a:rPr lang="en-US" sz="1800" b="0" i="1" u="none" strike="noStrike" kern="1200" baseline="0" dirty="0">
                          <a:solidFill>
                            <a:schemeClr val="dk1"/>
                          </a:solidFill>
                          <a:latin typeface="+mn-lt"/>
                          <a:ea typeface="+mn-ea"/>
                          <a:cs typeface="+mn-cs"/>
                        </a:rPr>
                        <a:t>Marlene does sing and dance.</a:t>
                      </a:r>
                      <a:endParaRPr lang="en-US" dirty="0"/>
                    </a:p>
                  </a:txBody>
                  <a:tcPr marL="131772" marR="131772" anchor="ctr">
                    <a:solidFill>
                      <a:srgbClr val="CEE3E7"/>
                    </a:solidFill>
                  </a:tcPr>
                </a:tc>
                <a:extLst>
                  <a:ext uri="{0D108BD9-81ED-4DB2-BD59-A6C34878D82A}">
                    <a16:rowId xmlns:a16="http://schemas.microsoft.com/office/drawing/2014/main" val="3304908600"/>
                  </a:ext>
                </a:extLst>
              </a:tr>
              <a:tr h="800862">
                <a:tc>
                  <a:txBody>
                    <a:bodyPr/>
                    <a:lstStyle/>
                    <a:p>
                      <a:r>
                        <a:rPr lang="en-US" sz="1800" b="1" i="1" u="none" strike="noStrike" kern="1200" baseline="0" dirty="0">
                          <a:solidFill>
                            <a:schemeClr val="dk1"/>
                          </a:solidFill>
                          <a:latin typeface="+mn-lt"/>
                          <a:ea typeface="+mn-ea"/>
                          <a:cs typeface="+mn-cs"/>
                        </a:rPr>
                        <a:t>Present Perfect</a:t>
                      </a:r>
                    </a:p>
                    <a:p>
                      <a:r>
                        <a:rPr lang="en-US" sz="1800" b="1" i="1" u="none" strike="noStrike" kern="1200" baseline="0" dirty="0">
                          <a:solidFill>
                            <a:schemeClr val="dk1"/>
                          </a:solidFill>
                          <a:latin typeface="+mn-lt"/>
                          <a:ea typeface="+mn-ea"/>
                          <a:cs typeface="+mn-cs"/>
                        </a:rPr>
                        <a:t>Tense </a:t>
                      </a:r>
                      <a:r>
                        <a:rPr lang="en-US" sz="1800" b="1" i="0" u="none" strike="noStrike" kern="1200" baseline="0" dirty="0">
                          <a:solidFill>
                            <a:schemeClr val="dk1"/>
                          </a:solidFill>
                          <a:latin typeface="+mn-lt"/>
                          <a:ea typeface="+mn-ea"/>
                          <a:cs typeface="+mn-cs"/>
                        </a:rPr>
                        <a:t>(</a:t>
                      </a:r>
                      <a:r>
                        <a:rPr lang="en-US" sz="1800" b="1" i="0" u="none" strike="noStrike" kern="1200" baseline="0" dirty="0" err="1">
                          <a:solidFill>
                            <a:schemeClr val="dk1"/>
                          </a:solidFill>
                          <a:latin typeface="+mn-lt"/>
                          <a:ea typeface="+mn-ea"/>
                          <a:cs typeface="+mn-cs"/>
                        </a:rPr>
                        <a:t>Perfekt</a:t>
                      </a:r>
                      <a:r>
                        <a:rPr lang="en-US" sz="1800" b="1" i="0" u="none" strike="noStrike" kern="1200" baseline="0" dirty="0">
                          <a:solidFill>
                            <a:schemeClr val="dk1"/>
                          </a:solidFill>
                          <a:latin typeface="+mn-lt"/>
                          <a:ea typeface="+mn-ea"/>
                          <a:cs typeface="+mn-cs"/>
                        </a:rPr>
                        <a:t>)</a:t>
                      </a:r>
                      <a:endParaRPr lang="en-US" dirty="0"/>
                    </a:p>
                  </a:txBody>
                  <a:tcPr marL="131772" marR="131772" anchor="ctr">
                    <a:solidFill>
                      <a:srgbClr val="B1D2D7"/>
                    </a:solidFill>
                  </a:tcPr>
                </a:tc>
                <a:tc>
                  <a:txBody>
                    <a:bodyPr/>
                    <a:lstStyle/>
                    <a:p>
                      <a:pPr marL="0" indent="0" algn="ctr"/>
                      <a:r>
                        <a:rPr lang="en-US" dirty="0"/>
                        <a:t>Past</a:t>
                      </a:r>
                    </a:p>
                  </a:txBody>
                  <a:tcPr marL="131772" marR="131772" anchor="ctr">
                    <a:solidFill>
                      <a:srgbClr val="B1D2D7"/>
                    </a:solidFill>
                  </a:tcPr>
                </a:tc>
                <a:tc>
                  <a:txBody>
                    <a:bodyPr/>
                    <a:lstStyle/>
                    <a:p>
                      <a:r>
                        <a:rPr lang="de-DE" sz="1800" b="0" i="0" u="none" strike="noStrike" kern="1200" baseline="0" dirty="0">
                          <a:solidFill>
                            <a:schemeClr val="dk1"/>
                          </a:solidFill>
                          <a:latin typeface="+mn-lt"/>
                          <a:ea typeface="+mn-ea"/>
                          <a:cs typeface="+mn-cs"/>
                        </a:rPr>
                        <a:t>Marlene hat gesungen und getanzt.</a:t>
                      </a:r>
                    </a:p>
                    <a:p>
                      <a:r>
                        <a:rPr lang="en-US" sz="1800" b="0" i="1" u="none" strike="noStrike" kern="1200" baseline="0" dirty="0">
                          <a:solidFill>
                            <a:schemeClr val="dk1"/>
                          </a:solidFill>
                          <a:latin typeface="+mn-lt"/>
                          <a:ea typeface="+mn-ea"/>
                          <a:cs typeface="+mn-cs"/>
                        </a:rPr>
                        <a:t>Marlene sang and danced.</a:t>
                      </a:r>
                    </a:p>
                    <a:p>
                      <a:r>
                        <a:rPr lang="en-US" sz="1800" b="0" i="1" u="none" strike="noStrike" kern="1200" baseline="0" dirty="0">
                          <a:solidFill>
                            <a:schemeClr val="dk1"/>
                          </a:solidFill>
                          <a:latin typeface="+mn-lt"/>
                          <a:ea typeface="+mn-ea"/>
                          <a:cs typeface="+mn-cs"/>
                        </a:rPr>
                        <a:t>Marlene has sung and danced.</a:t>
                      </a:r>
                      <a:endParaRPr lang="en-US" dirty="0"/>
                    </a:p>
                  </a:txBody>
                  <a:tcPr marL="131772" marR="131772" anchor="ctr">
                    <a:solidFill>
                      <a:srgbClr val="B1D2D7"/>
                    </a:solidFill>
                  </a:tcPr>
                </a:tc>
                <a:extLst>
                  <a:ext uri="{0D108BD9-81ED-4DB2-BD59-A6C34878D82A}">
                    <a16:rowId xmlns:a16="http://schemas.microsoft.com/office/drawing/2014/main" val="411320470"/>
                  </a:ext>
                </a:extLst>
              </a:tr>
              <a:tr h="800862">
                <a:tc>
                  <a:txBody>
                    <a:bodyPr/>
                    <a:lstStyle/>
                    <a:p>
                      <a:r>
                        <a:rPr lang="en-US" sz="1800" b="1" i="1" u="none" strike="noStrike" kern="1200" baseline="0" dirty="0">
                          <a:solidFill>
                            <a:schemeClr val="dk1"/>
                          </a:solidFill>
                          <a:latin typeface="+mn-lt"/>
                          <a:ea typeface="+mn-ea"/>
                          <a:cs typeface="+mn-cs"/>
                        </a:rPr>
                        <a:t>Simple Past</a:t>
                      </a:r>
                    </a:p>
                    <a:p>
                      <a:r>
                        <a:rPr lang="en-US" sz="1800" b="1" i="0" u="none" strike="noStrike" kern="1200" baseline="0" dirty="0">
                          <a:solidFill>
                            <a:schemeClr val="dk1"/>
                          </a:solidFill>
                          <a:latin typeface="+mn-lt"/>
                          <a:ea typeface="+mn-ea"/>
                          <a:cs typeface="+mn-cs"/>
                        </a:rPr>
                        <a:t>(</a:t>
                      </a:r>
                      <a:r>
                        <a:rPr lang="en-US" sz="1800" b="1" i="0" u="none" strike="noStrike" kern="1200" baseline="0" dirty="0" err="1">
                          <a:solidFill>
                            <a:schemeClr val="dk1"/>
                          </a:solidFill>
                          <a:latin typeface="+mn-lt"/>
                          <a:ea typeface="+mn-ea"/>
                          <a:cs typeface="+mn-cs"/>
                        </a:rPr>
                        <a:t>Imperfekt</a:t>
                      </a:r>
                      <a:r>
                        <a:rPr lang="en-US" sz="1800" b="1" i="0" u="none" strike="noStrike" kern="1200" baseline="0" dirty="0">
                          <a:solidFill>
                            <a:schemeClr val="dk1"/>
                          </a:solidFill>
                          <a:latin typeface="+mn-lt"/>
                          <a:ea typeface="+mn-ea"/>
                          <a:cs typeface="+mn-cs"/>
                        </a:rPr>
                        <a:t>)</a:t>
                      </a:r>
                      <a:endParaRPr lang="en-US" dirty="0"/>
                    </a:p>
                  </a:txBody>
                  <a:tcPr marL="131772" marR="131772" anchor="ctr">
                    <a:solidFill>
                      <a:srgbClr val="CEE3E7"/>
                    </a:solidFill>
                  </a:tcPr>
                </a:tc>
                <a:tc>
                  <a:txBody>
                    <a:bodyPr/>
                    <a:lstStyle/>
                    <a:p>
                      <a:pPr marL="0" indent="0" algn="ctr"/>
                      <a:r>
                        <a:rPr lang="en-US" dirty="0"/>
                        <a:t>Past</a:t>
                      </a:r>
                    </a:p>
                  </a:txBody>
                  <a:tcPr marL="131772" marR="131772" anchor="ctr">
                    <a:solidFill>
                      <a:srgbClr val="B1D2D7"/>
                    </a:solidFill>
                  </a:tcPr>
                </a:tc>
                <a:tc>
                  <a:txBody>
                    <a:bodyPr/>
                    <a:lstStyle/>
                    <a:p>
                      <a:r>
                        <a:rPr lang="en-US" sz="1800" b="0" i="0" u="none" strike="noStrike" kern="1200" baseline="0" dirty="0">
                          <a:solidFill>
                            <a:schemeClr val="dk1"/>
                          </a:solidFill>
                          <a:latin typeface="+mn-lt"/>
                          <a:ea typeface="+mn-ea"/>
                          <a:cs typeface="+mn-cs"/>
                        </a:rPr>
                        <a:t>Marlene sang und </a:t>
                      </a:r>
                      <a:r>
                        <a:rPr lang="en-US" sz="1800" b="0" i="0" u="none" strike="noStrike" kern="1200" baseline="0" dirty="0" err="1">
                          <a:solidFill>
                            <a:schemeClr val="dk1"/>
                          </a:solidFill>
                          <a:latin typeface="+mn-lt"/>
                          <a:ea typeface="+mn-ea"/>
                          <a:cs typeface="+mn-cs"/>
                        </a:rPr>
                        <a:t>tanzte</a:t>
                      </a:r>
                      <a:r>
                        <a:rPr lang="en-US" sz="1800" b="0" i="0" u="none" strike="noStrike" kern="1200" baseline="0" dirty="0">
                          <a:solidFill>
                            <a:schemeClr val="dk1"/>
                          </a:solidFill>
                          <a:latin typeface="+mn-lt"/>
                          <a:ea typeface="+mn-ea"/>
                          <a:cs typeface="+mn-cs"/>
                        </a:rPr>
                        <a:t>.</a:t>
                      </a:r>
                    </a:p>
                    <a:p>
                      <a:r>
                        <a:rPr lang="en-US" sz="1800" b="0" i="1" u="none" strike="noStrike" kern="1200" baseline="0" dirty="0">
                          <a:solidFill>
                            <a:schemeClr val="dk1"/>
                          </a:solidFill>
                          <a:latin typeface="+mn-lt"/>
                          <a:ea typeface="+mn-ea"/>
                          <a:cs typeface="+mn-cs"/>
                        </a:rPr>
                        <a:t>Marlene sang and danced.</a:t>
                      </a:r>
                    </a:p>
                    <a:p>
                      <a:r>
                        <a:rPr lang="en-US" sz="1800" b="0" i="1" u="none" strike="noStrike" kern="1200" baseline="0" dirty="0">
                          <a:solidFill>
                            <a:schemeClr val="dk1"/>
                          </a:solidFill>
                          <a:latin typeface="+mn-lt"/>
                          <a:ea typeface="+mn-ea"/>
                          <a:cs typeface="+mn-cs"/>
                        </a:rPr>
                        <a:t>Marlene was singing and dancing.</a:t>
                      </a:r>
                      <a:endParaRPr lang="en-US" dirty="0"/>
                    </a:p>
                  </a:txBody>
                  <a:tcPr marL="131772" marR="131772" anchor="ctr">
                    <a:solidFill>
                      <a:srgbClr val="CEE3E7"/>
                    </a:solidFill>
                  </a:tcPr>
                </a:tc>
                <a:extLst>
                  <a:ext uri="{0D108BD9-81ED-4DB2-BD59-A6C34878D82A}">
                    <a16:rowId xmlns:a16="http://schemas.microsoft.com/office/drawing/2014/main" val="331086106"/>
                  </a:ext>
                </a:extLst>
              </a:tr>
              <a:tr h="800862">
                <a:tc>
                  <a:txBody>
                    <a:bodyPr/>
                    <a:lstStyle/>
                    <a:p>
                      <a:r>
                        <a:rPr lang="en-US" sz="1800" b="1" i="1" u="none" strike="noStrike" kern="1200" baseline="0" dirty="0">
                          <a:solidFill>
                            <a:schemeClr val="dk1"/>
                          </a:solidFill>
                          <a:latin typeface="+mn-lt"/>
                          <a:ea typeface="+mn-ea"/>
                          <a:cs typeface="+mn-cs"/>
                        </a:rPr>
                        <a:t>Past Perfect</a:t>
                      </a:r>
                    </a:p>
                    <a:p>
                      <a:r>
                        <a:rPr lang="en-US" sz="1800" b="1" i="0" u="none" strike="noStrike" kern="1200" baseline="0" dirty="0">
                          <a:solidFill>
                            <a:schemeClr val="dk1"/>
                          </a:solidFill>
                          <a:latin typeface="+mn-lt"/>
                          <a:ea typeface="+mn-ea"/>
                          <a:cs typeface="+mn-cs"/>
                        </a:rPr>
                        <a:t>(</a:t>
                      </a:r>
                      <a:r>
                        <a:rPr lang="en-US" sz="1800" b="1" i="0" u="none" strike="noStrike" kern="1200" baseline="0" dirty="0" err="1">
                          <a:solidFill>
                            <a:schemeClr val="dk1"/>
                          </a:solidFill>
                          <a:latin typeface="+mn-lt"/>
                          <a:ea typeface="+mn-ea"/>
                          <a:cs typeface="+mn-cs"/>
                        </a:rPr>
                        <a:t>Plusquamperfekt</a:t>
                      </a:r>
                      <a:r>
                        <a:rPr lang="en-US" sz="1800" b="1" i="0" u="none" strike="noStrike" kern="1200" baseline="0" dirty="0">
                          <a:solidFill>
                            <a:schemeClr val="dk1"/>
                          </a:solidFill>
                          <a:latin typeface="+mn-lt"/>
                          <a:ea typeface="+mn-ea"/>
                          <a:cs typeface="+mn-cs"/>
                        </a:rPr>
                        <a:t>)</a:t>
                      </a:r>
                      <a:endParaRPr lang="en-US" dirty="0"/>
                    </a:p>
                  </a:txBody>
                  <a:tcPr marL="131772" marR="131772" anchor="ctr">
                    <a:solidFill>
                      <a:srgbClr val="B1D2D7"/>
                    </a:solidFill>
                  </a:tcPr>
                </a:tc>
                <a:tc>
                  <a:txBody>
                    <a:bodyPr/>
                    <a:lstStyle/>
                    <a:p>
                      <a:pPr marL="0" indent="0" algn="ctr"/>
                      <a:r>
                        <a:rPr lang="en-US" dirty="0"/>
                        <a:t>Past</a:t>
                      </a:r>
                    </a:p>
                  </a:txBody>
                  <a:tcPr marL="131772" marR="131772" anchor="ctr">
                    <a:solidFill>
                      <a:srgbClr val="B1D2D7"/>
                    </a:solidFill>
                  </a:tcPr>
                </a:tc>
                <a:tc>
                  <a:txBody>
                    <a:bodyPr/>
                    <a:lstStyle/>
                    <a:p>
                      <a:r>
                        <a:rPr lang="de-DE" sz="1800" b="0" i="0" u="none" strike="noStrike" kern="1200" baseline="0" dirty="0">
                          <a:solidFill>
                            <a:schemeClr val="dk1"/>
                          </a:solidFill>
                          <a:latin typeface="+mn-lt"/>
                          <a:ea typeface="+mn-ea"/>
                          <a:cs typeface="+mn-cs"/>
                        </a:rPr>
                        <a:t>Marlene hatte gesungen und getanzt.</a:t>
                      </a:r>
                    </a:p>
                    <a:p>
                      <a:r>
                        <a:rPr lang="en-US" sz="1800" b="0" i="1" u="none" strike="noStrike" kern="1200" baseline="0" dirty="0">
                          <a:solidFill>
                            <a:schemeClr val="dk1"/>
                          </a:solidFill>
                          <a:latin typeface="+mn-lt"/>
                          <a:ea typeface="+mn-ea"/>
                          <a:cs typeface="+mn-cs"/>
                        </a:rPr>
                        <a:t>Marlene had sung and danced.</a:t>
                      </a:r>
                      <a:endParaRPr lang="en-US" dirty="0"/>
                    </a:p>
                  </a:txBody>
                  <a:tcPr marL="131772" marR="131772" anchor="ctr">
                    <a:solidFill>
                      <a:srgbClr val="B1D2D7"/>
                    </a:solidFill>
                  </a:tcPr>
                </a:tc>
                <a:extLst>
                  <a:ext uri="{0D108BD9-81ED-4DB2-BD59-A6C34878D82A}">
                    <a16:rowId xmlns:a16="http://schemas.microsoft.com/office/drawing/2014/main" val="1217826593"/>
                  </a:ext>
                </a:extLst>
              </a:tr>
            </a:tbl>
          </a:graphicData>
        </a:graphic>
      </p:graphicFrame>
    </p:spTree>
    <p:extLst>
      <p:ext uri="{BB962C8B-B14F-4D97-AF65-F5344CB8AC3E}">
        <p14:creationId xmlns:p14="http://schemas.microsoft.com/office/powerpoint/2010/main" val="26201468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4B42E942-FCB0-EA89-FB9D-D910AFC9E195}"/>
              </a:ext>
            </a:extLst>
          </p:cNvPr>
          <p:cNvSpPr>
            <a:spLocks noGrp="1"/>
          </p:cNvSpPr>
          <p:nvPr>
            <p:ph type="title"/>
          </p:nvPr>
        </p:nvSpPr>
        <p:spPr>
          <a:xfrm>
            <a:off x="76200" y="228600"/>
            <a:ext cx="6019800" cy="1189038"/>
          </a:xfrm>
          <a:solidFill>
            <a:schemeClr val="accent2"/>
          </a:solidFill>
        </p:spPr>
        <p:txBody>
          <a:bodyPr/>
          <a:lstStyle/>
          <a:p>
            <a:pPr eaLnBrk="1" hangingPunct="1"/>
            <a:r>
              <a:rPr lang="en-US" altLang="en-US" b="1"/>
              <a:t>Zahlen</a:t>
            </a:r>
          </a:p>
        </p:txBody>
      </p:sp>
      <p:pic>
        <p:nvPicPr>
          <p:cNvPr id="34820" name="Picture 1">
            <a:extLst>
              <a:ext uri="{FF2B5EF4-FFF2-40B4-BE49-F238E27FC236}">
                <a16:creationId xmlns:a16="http://schemas.microsoft.com/office/drawing/2014/main" id="{3E075DF2-536C-F978-4345-2F737C1B982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2080618"/>
            <a:ext cx="5608320" cy="3024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 name="Picture 1" descr="No photo description available.">
            <a:extLst>
              <a:ext uri="{FF2B5EF4-FFF2-40B4-BE49-F238E27FC236}">
                <a16:creationId xmlns:a16="http://schemas.microsoft.com/office/drawing/2014/main" id="{B229E1E6-15BB-E100-67B9-CCA320946B77}"/>
              </a:ext>
            </a:extLst>
          </p:cNvPr>
          <p:cNvPicPr>
            <a:picLocks noChangeAspect="1"/>
          </p:cNvPicPr>
          <p:nvPr/>
        </p:nvPicPr>
        <p:blipFill>
          <a:blip r:embed="rId3"/>
          <a:stretch>
            <a:fillRect/>
          </a:stretch>
        </p:blipFill>
        <p:spPr>
          <a:xfrm>
            <a:off x="6507480" y="-76200"/>
            <a:ext cx="5608320" cy="7010400"/>
          </a:xfrm>
          <a:prstGeom prst="rect">
            <a:avLst/>
          </a:prstGeom>
        </p:spPr>
      </p:pic>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6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1222248"/>
          </a:xfrm>
        </p:spPr>
        <p:txBody>
          <a:bodyPr>
            <a:noAutofit/>
          </a:bodyPr>
          <a:lstStyle/>
          <a:p>
            <a:pPr marL="0" indent="0">
              <a:buNone/>
            </a:pPr>
            <a:r>
              <a:rPr lang="de-DE" sz="2000" b="1" i="1" dirty="0">
                <a:latin typeface="+mj-lt"/>
              </a:rPr>
              <a:t>Tempus </a:t>
            </a:r>
            <a:r>
              <a:rPr lang="de-DE" sz="2000" dirty="0">
                <a:latin typeface="+mj-lt"/>
              </a:rPr>
              <a:t>(continued)</a:t>
            </a:r>
            <a:endParaRPr lang="de-DE" sz="2000" i="1" dirty="0">
              <a:latin typeface="+mj-lt"/>
            </a:endParaRPr>
          </a:p>
        </p:txBody>
      </p:sp>
      <p:graphicFrame>
        <p:nvGraphicFramePr>
          <p:cNvPr id="5" name="Content Placeholder 4" descr="A table with 3 columns and 3 rows. The column headers are Tense, Time Frame, and Example. The row headers are Future Tense (in German, Futur) and Future Perfect (in German, Futur II),">
            <a:extLst>
              <a:ext uri="{FF2B5EF4-FFF2-40B4-BE49-F238E27FC236}">
                <a16:creationId xmlns:a16="http://schemas.microsoft.com/office/drawing/2014/main" id="{77257555-17ED-460F-BAE7-4A02E76442A6}"/>
              </a:ext>
            </a:extLst>
          </p:cNvPr>
          <p:cNvGraphicFramePr>
            <a:graphicFrameLocks noGrp="1"/>
          </p:cNvGraphicFramePr>
          <p:nvPr>
            <p:ph idx="13"/>
          </p:nvPr>
        </p:nvGraphicFramePr>
        <p:xfrm>
          <a:off x="609600" y="1524000"/>
          <a:ext cx="10871199" cy="1967484"/>
        </p:xfrm>
        <a:graphic>
          <a:graphicData uri="http://schemas.openxmlformats.org/drawingml/2006/table">
            <a:tbl>
              <a:tblPr firstRow="1" bandRow="1">
                <a:tableStyleId>{5C22544A-7EE6-4342-B048-85BDC9FD1C3A}</a:tableStyleId>
              </a:tblPr>
              <a:tblGrid>
                <a:gridCol w="2133600">
                  <a:extLst>
                    <a:ext uri="{9D8B030D-6E8A-4147-A177-3AD203B41FA5}">
                      <a16:colId xmlns:a16="http://schemas.microsoft.com/office/drawing/2014/main" val="1490031366"/>
                    </a:ext>
                  </a:extLst>
                </a:gridCol>
                <a:gridCol w="3048000">
                  <a:extLst>
                    <a:ext uri="{9D8B030D-6E8A-4147-A177-3AD203B41FA5}">
                      <a16:colId xmlns:a16="http://schemas.microsoft.com/office/drawing/2014/main" val="1001425525"/>
                    </a:ext>
                  </a:extLst>
                </a:gridCol>
                <a:gridCol w="5689599">
                  <a:extLst>
                    <a:ext uri="{9D8B030D-6E8A-4147-A177-3AD203B41FA5}">
                      <a16:colId xmlns:a16="http://schemas.microsoft.com/office/drawing/2014/main" val="2889923542"/>
                    </a:ext>
                  </a:extLst>
                </a:gridCol>
              </a:tblGrid>
              <a:tr h="304800">
                <a:tc>
                  <a:txBody>
                    <a:bodyPr/>
                    <a:lstStyle/>
                    <a:p>
                      <a:r>
                        <a:rPr lang="en-US" dirty="0">
                          <a:solidFill>
                            <a:schemeClr val="tx1"/>
                          </a:solidFill>
                        </a:rPr>
                        <a:t>Tense</a:t>
                      </a:r>
                    </a:p>
                  </a:txBody>
                  <a:tcPr marL="131772" marR="131772" anchor="ctr">
                    <a:solidFill>
                      <a:srgbClr val="B1D2D7"/>
                    </a:solidFill>
                  </a:tcPr>
                </a:tc>
                <a:tc>
                  <a:txBody>
                    <a:bodyPr/>
                    <a:lstStyle/>
                    <a:p>
                      <a:pPr algn="ctr"/>
                      <a:r>
                        <a:rPr lang="en-US" dirty="0">
                          <a:solidFill>
                            <a:schemeClr val="tx1"/>
                          </a:solidFill>
                        </a:rPr>
                        <a:t>Time Frame</a:t>
                      </a:r>
                    </a:p>
                  </a:txBody>
                  <a:tcPr marL="131772" marR="131772" anchor="ctr">
                    <a:solidFill>
                      <a:srgbClr val="B1D2D7"/>
                    </a:solidFill>
                  </a:tcPr>
                </a:tc>
                <a:tc>
                  <a:txBody>
                    <a:bodyPr/>
                    <a:lstStyle/>
                    <a:p>
                      <a:r>
                        <a:rPr lang="en-US" dirty="0">
                          <a:solidFill>
                            <a:schemeClr val="tx1"/>
                          </a:solidFill>
                        </a:rPr>
                        <a:t>Example</a:t>
                      </a:r>
                    </a:p>
                  </a:txBody>
                  <a:tcPr marL="131772" marR="131772" anchor="ctr">
                    <a:solidFill>
                      <a:srgbClr val="B1D2D7"/>
                    </a:solidFill>
                  </a:tcPr>
                </a:tc>
                <a:extLst>
                  <a:ext uri="{0D108BD9-81ED-4DB2-BD59-A6C34878D82A}">
                    <a16:rowId xmlns:a16="http://schemas.microsoft.com/office/drawing/2014/main" val="3692301443"/>
                  </a:ext>
                </a:extLst>
              </a:tr>
              <a:tr h="800862">
                <a:tc>
                  <a:txBody>
                    <a:bodyPr/>
                    <a:lstStyle/>
                    <a:p>
                      <a:r>
                        <a:rPr lang="en-US" b="1" i="1" dirty="0"/>
                        <a:t>Future Tense</a:t>
                      </a:r>
                    </a:p>
                    <a:p>
                      <a:r>
                        <a:rPr lang="en-US" b="1" dirty="0"/>
                        <a:t>(</a:t>
                      </a:r>
                      <a:r>
                        <a:rPr lang="en-US" b="1" dirty="0" err="1"/>
                        <a:t>Futur</a:t>
                      </a:r>
                      <a:r>
                        <a:rPr lang="en-US" b="1" dirty="0"/>
                        <a:t>)</a:t>
                      </a:r>
                    </a:p>
                  </a:txBody>
                  <a:tcPr marL="131772" marR="131772" anchor="ctr">
                    <a:solidFill>
                      <a:srgbClr val="CEE3E7"/>
                    </a:solidFill>
                  </a:tcPr>
                </a:tc>
                <a:tc>
                  <a:txBody>
                    <a:bodyPr/>
                    <a:lstStyle/>
                    <a:p>
                      <a:pPr marL="0" indent="0" algn="ctr"/>
                      <a:r>
                        <a:rPr lang="en-US" dirty="0"/>
                        <a:t>Future</a:t>
                      </a:r>
                    </a:p>
                  </a:txBody>
                  <a:tcPr marL="131772" marR="131772" anchor="ctr">
                    <a:solidFill>
                      <a:srgbClr val="CEE3E7"/>
                    </a:solidFill>
                  </a:tcPr>
                </a:tc>
                <a:tc>
                  <a:txBody>
                    <a:bodyPr/>
                    <a:lstStyle/>
                    <a:p>
                      <a:r>
                        <a:rPr lang="de-DE" sz="1800" b="0" i="0" u="none" strike="noStrike" kern="1200" baseline="0" dirty="0">
                          <a:solidFill>
                            <a:schemeClr val="dk1"/>
                          </a:solidFill>
                          <a:latin typeface="+mn-lt"/>
                          <a:ea typeface="+mn-ea"/>
                          <a:cs typeface="+mn-cs"/>
                        </a:rPr>
                        <a:t>Marlene wird singen und tanzen.</a:t>
                      </a:r>
                    </a:p>
                    <a:p>
                      <a:r>
                        <a:rPr lang="en-US" sz="1800" b="0" i="1" u="none" strike="noStrike" kern="1200" baseline="0" dirty="0">
                          <a:solidFill>
                            <a:schemeClr val="dk1"/>
                          </a:solidFill>
                          <a:latin typeface="+mn-lt"/>
                          <a:ea typeface="+mn-ea"/>
                          <a:cs typeface="+mn-cs"/>
                        </a:rPr>
                        <a:t>Marlene will sing and dance.</a:t>
                      </a:r>
                      <a:endParaRPr lang="en-US" dirty="0"/>
                    </a:p>
                  </a:txBody>
                  <a:tcPr marL="131772" marR="131772" anchor="ctr">
                    <a:solidFill>
                      <a:srgbClr val="CEE3E7"/>
                    </a:solidFill>
                  </a:tcPr>
                </a:tc>
                <a:extLst>
                  <a:ext uri="{0D108BD9-81ED-4DB2-BD59-A6C34878D82A}">
                    <a16:rowId xmlns:a16="http://schemas.microsoft.com/office/drawing/2014/main" val="3304908600"/>
                  </a:ext>
                </a:extLst>
              </a:tr>
              <a:tr h="800862">
                <a:tc>
                  <a:txBody>
                    <a:bodyPr/>
                    <a:lstStyle/>
                    <a:p>
                      <a:r>
                        <a:rPr lang="en-US" sz="1800" b="1" i="1" u="none" strike="noStrike" kern="1200" baseline="0" dirty="0">
                          <a:solidFill>
                            <a:schemeClr val="dk1"/>
                          </a:solidFill>
                          <a:latin typeface="+mn-lt"/>
                          <a:ea typeface="+mn-ea"/>
                          <a:cs typeface="+mn-cs"/>
                        </a:rPr>
                        <a:t>Future Perfect</a:t>
                      </a:r>
                    </a:p>
                    <a:p>
                      <a:r>
                        <a:rPr lang="en-US" sz="1800" b="1" i="0" u="none" strike="noStrike" kern="1200" baseline="0" dirty="0">
                          <a:solidFill>
                            <a:schemeClr val="dk1"/>
                          </a:solidFill>
                          <a:latin typeface="+mn-lt"/>
                          <a:ea typeface="+mn-ea"/>
                          <a:cs typeface="+mn-cs"/>
                        </a:rPr>
                        <a:t>(</a:t>
                      </a:r>
                      <a:r>
                        <a:rPr lang="en-US" sz="1800" b="1" i="0" u="none" strike="noStrike" kern="1200" baseline="0" dirty="0" err="1">
                          <a:solidFill>
                            <a:schemeClr val="dk1"/>
                          </a:solidFill>
                          <a:latin typeface="+mn-lt"/>
                          <a:ea typeface="+mn-ea"/>
                          <a:cs typeface="+mn-cs"/>
                        </a:rPr>
                        <a:t>Futur</a:t>
                      </a:r>
                      <a:r>
                        <a:rPr lang="en-US" sz="1800" b="1" i="0" u="none" strike="noStrike" kern="1200" baseline="0" dirty="0">
                          <a:solidFill>
                            <a:schemeClr val="dk1"/>
                          </a:solidFill>
                          <a:latin typeface="+mn-lt"/>
                          <a:ea typeface="+mn-ea"/>
                          <a:cs typeface="+mn-cs"/>
                        </a:rPr>
                        <a:t> II)</a:t>
                      </a:r>
                      <a:endParaRPr lang="en-US" dirty="0"/>
                    </a:p>
                  </a:txBody>
                  <a:tcPr marL="131772" marR="131772" anchor="ctr">
                    <a:solidFill>
                      <a:srgbClr val="B1D2D7"/>
                    </a:solidFill>
                  </a:tcPr>
                </a:tc>
                <a:tc>
                  <a:txBody>
                    <a:bodyPr/>
                    <a:lstStyle/>
                    <a:p>
                      <a:pPr marL="0" indent="0" algn="ctr"/>
                      <a:r>
                        <a:rPr lang="en-US" dirty="0"/>
                        <a:t>Future</a:t>
                      </a:r>
                    </a:p>
                  </a:txBody>
                  <a:tcPr marL="131772" marR="131772" anchor="ctr">
                    <a:solidFill>
                      <a:srgbClr val="CEE3E7"/>
                    </a:solidFill>
                  </a:tcPr>
                </a:tc>
                <a:tc>
                  <a:txBody>
                    <a:bodyPr/>
                    <a:lstStyle/>
                    <a:p>
                      <a:r>
                        <a:rPr lang="de-DE" sz="1800" b="0" i="0" u="none" strike="noStrike" kern="1200" baseline="0" dirty="0">
                          <a:solidFill>
                            <a:schemeClr val="dk1"/>
                          </a:solidFill>
                          <a:latin typeface="+mn-lt"/>
                          <a:ea typeface="+mn-ea"/>
                          <a:cs typeface="+mn-cs"/>
                        </a:rPr>
                        <a:t>Marlene wird gesungen und getanzt haben.</a:t>
                      </a:r>
                    </a:p>
                    <a:p>
                      <a:r>
                        <a:rPr lang="en-US" sz="1800" b="0" i="1" u="none" strike="noStrike" kern="1200" baseline="0" dirty="0">
                          <a:solidFill>
                            <a:schemeClr val="dk1"/>
                          </a:solidFill>
                          <a:latin typeface="+mn-lt"/>
                          <a:ea typeface="+mn-ea"/>
                          <a:cs typeface="+mn-cs"/>
                        </a:rPr>
                        <a:t>Marlene will have sung and danced.</a:t>
                      </a:r>
                      <a:endParaRPr lang="en-US" dirty="0"/>
                    </a:p>
                  </a:txBody>
                  <a:tcPr marL="131772" marR="131772" anchor="ctr">
                    <a:solidFill>
                      <a:srgbClr val="B1D2D7"/>
                    </a:solidFill>
                  </a:tcPr>
                </a:tc>
                <a:extLst>
                  <a:ext uri="{0D108BD9-81ED-4DB2-BD59-A6C34878D82A}">
                    <a16:rowId xmlns:a16="http://schemas.microsoft.com/office/drawing/2014/main" val="411320470"/>
                  </a:ext>
                </a:extLst>
              </a:tr>
            </a:tbl>
          </a:graphicData>
        </a:graphic>
      </p:graphicFrame>
    </p:spTree>
    <p:extLst>
      <p:ext uri="{BB962C8B-B14F-4D97-AF65-F5344CB8AC3E}">
        <p14:creationId xmlns:p14="http://schemas.microsoft.com/office/powerpoint/2010/main" val="36191709"/>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7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744200" cy="5337048"/>
          </a:xfrm>
        </p:spPr>
        <p:txBody>
          <a:bodyPr>
            <a:noAutofit/>
          </a:bodyPr>
          <a:lstStyle/>
          <a:p>
            <a:pPr marL="0" indent="0">
              <a:buNone/>
            </a:pPr>
            <a:r>
              <a:rPr lang="de-DE" sz="2000" b="1" i="1" dirty="0">
                <a:latin typeface="+mj-lt"/>
              </a:rPr>
              <a:t>Modus</a:t>
            </a:r>
            <a:endParaRPr lang="de-DE" sz="2400" b="1" i="1" dirty="0">
              <a:latin typeface="+mj-lt"/>
            </a:endParaRPr>
          </a:p>
          <a:p>
            <a:pPr marL="0" indent="0">
              <a:buNone/>
            </a:pPr>
            <a:r>
              <a:rPr lang="en-US" sz="1800" dirty="0">
                <a:latin typeface="+mn-lt"/>
              </a:rPr>
              <a:t>As in English, German verbs can have three different moods to reflect the attitude of the speaker toward what he or she is expressing. The examples below are in the present tense, but the same three moods are also part of other tenses.</a:t>
            </a:r>
          </a:p>
          <a:p>
            <a:pPr marL="457200" indent="-457200">
              <a:spcBef>
                <a:spcPts val="600"/>
              </a:spcBef>
              <a:buFont typeface="+mj-lt"/>
              <a:buAutoNum type="arabicPeriod"/>
            </a:pPr>
            <a:r>
              <a:rPr lang="en-US" sz="1800" dirty="0">
                <a:latin typeface="+mn-lt"/>
              </a:rPr>
              <a:t>To express reality, German uses the indicative </a:t>
            </a:r>
            <a:r>
              <a:rPr lang="en-US" sz="1800" b="1" dirty="0">
                <a:latin typeface="+mn-lt"/>
              </a:rPr>
              <a:t>(</a:t>
            </a:r>
            <a:r>
              <a:rPr lang="en-US" sz="1800" b="1" dirty="0" err="1">
                <a:latin typeface="+mn-lt"/>
              </a:rPr>
              <a:t>Indikativ</a:t>
            </a:r>
            <a:r>
              <a:rPr lang="en-US" sz="1800" b="1" dirty="0">
                <a:latin typeface="+mn-lt"/>
              </a:rPr>
              <a:t>)</a:t>
            </a:r>
            <a:r>
              <a:rPr lang="en-US" sz="1800" dirty="0">
                <a:latin typeface="+mn-lt"/>
              </a:rPr>
              <a:t>.</a:t>
            </a:r>
          </a:p>
          <a:p>
            <a:pPr marL="463550" indent="0">
              <a:buNone/>
            </a:pPr>
            <a:r>
              <a:rPr lang="en-US" sz="1800" dirty="0">
                <a:latin typeface="+mn-lt"/>
              </a:rPr>
              <a:t>Marlene </a:t>
            </a:r>
            <a:r>
              <a:rPr lang="en-US" sz="1800" dirty="0" err="1">
                <a:latin typeface="+mn-lt"/>
              </a:rPr>
              <a:t>lacht</a:t>
            </a:r>
            <a:r>
              <a:rPr lang="en-US" sz="1800" dirty="0">
                <a:latin typeface="+mn-lt"/>
              </a:rPr>
              <a:t>. 		</a:t>
            </a:r>
            <a:r>
              <a:rPr lang="en-US" sz="1800" i="1" dirty="0">
                <a:latin typeface="+mn-lt"/>
              </a:rPr>
              <a:t>Marlene laughs.</a:t>
            </a:r>
          </a:p>
          <a:p>
            <a:pPr marL="2743200" indent="0">
              <a:buNone/>
            </a:pPr>
            <a:r>
              <a:rPr lang="en-US" sz="1800" i="1" dirty="0">
                <a:latin typeface="+mn-lt"/>
              </a:rPr>
              <a:t>Marlene does laugh.</a:t>
            </a:r>
          </a:p>
          <a:p>
            <a:pPr marL="2743200" indent="0">
              <a:buNone/>
            </a:pPr>
            <a:r>
              <a:rPr lang="en-US" sz="1800" i="1" dirty="0">
                <a:latin typeface="+mn-lt"/>
              </a:rPr>
              <a:t>Marlene is laughing.</a:t>
            </a:r>
          </a:p>
          <a:p>
            <a:pPr marL="457200" indent="-457200">
              <a:spcBef>
                <a:spcPts val="600"/>
              </a:spcBef>
              <a:buFont typeface="+mj-lt"/>
              <a:buAutoNum type="arabicPeriod" startAt="2"/>
            </a:pPr>
            <a:r>
              <a:rPr lang="en-US" sz="1800" dirty="0">
                <a:latin typeface="+mn-lt"/>
              </a:rPr>
              <a:t>To express hypothesis, wishes, politeness, or distance, German uses the subjunctive </a:t>
            </a:r>
            <a:r>
              <a:rPr lang="en-US" sz="1800" b="1" dirty="0">
                <a:latin typeface="+mn-lt"/>
              </a:rPr>
              <a:t>(</a:t>
            </a:r>
            <a:r>
              <a:rPr lang="en-US" sz="1800" b="1" dirty="0" err="1">
                <a:latin typeface="+mn-lt"/>
              </a:rPr>
              <a:t>Konjunktiv</a:t>
            </a:r>
            <a:r>
              <a:rPr lang="en-US" sz="1800" b="1" dirty="0">
                <a:latin typeface="+mn-lt"/>
              </a:rPr>
              <a:t>)</a:t>
            </a:r>
            <a:r>
              <a:rPr lang="en-US" sz="1800" dirty="0">
                <a:latin typeface="+mn-lt"/>
              </a:rPr>
              <a:t>.</a:t>
            </a:r>
          </a:p>
          <a:p>
            <a:pPr marL="463550" indent="0">
              <a:buNone/>
              <a:tabLst>
                <a:tab pos="2630488" algn="l"/>
              </a:tabLst>
            </a:pPr>
            <a:r>
              <a:rPr lang="de-DE" sz="1800" dirty="0">
                <a:latin typeface="+mn-lt"/>
              </a:rPr>
              <a:t>Marlene würde lachen. 			</a:t>
            </a:r>
            <a:r>
              <a:rPr lang="de-DE" sz="1800" i="1" dirty="0">
                <a:latin typeface="+mn-lt"/>
              </a:rPr>
              <a:t>Marlene would laugh.</a:t>
            </a:r>
          </a:p>
          <a:p>
            <a:pPr marL="463550" indent="0">
              <a:spcAft>
                <a:spcPts val="600"/>
              </a:spcAft>
              <a:buNone/>
            </a:pPr>
            <a:r>
              <a:rPr lang="en-US" sz="1800" dirty="0">
                <a:latin typeface="+mn-lt"/>
              </a:rPr>
              <a:t>	(</a:t>
            </a:r>
            <a:r>
              <a:rPr lang="en-US" sz="1800" dirty="0" err="1">
                <a:latin typeface="+mn-lt"/>
              </a:rPr>
              <a:t>Konjunktiv</a:t>
            </a:r>
            <a:r>
              <a:rPr lang="en-US" sz="1800" dirty="0">
                <a:latin typeface="+mn-lt"/>
              </a:rPr>
              <a:t> II)</a:t>
            </a:r>
          </a:p>
          <a:p>
            <a:pPr marL="463550" indent="0">
              <a:spcBef>
                <a:spcPts val="0"/>
              </a:spcBef>
              <a:buNone/>
            </a:pPr>
            <a:r>
              <a:rPr lang="de-DE" sz="1800" dirty="0">
                <a:latin typeface="+mn-lt"/>
              </a:rPr>
              <a:t>In einem Interview sagte Marlene 	</a:t>
            </a:r>
            <a:r>
              <a:rPr lang="de-DE" sz="1800" i="1" dirty="0">
                <a:latin typeface="+mn-lt"/>
              </a:rPr>
              <a:t>In an interview, Marlene</a:t>
            </a:r>
          </a:p>
          <a:p>
            <a:pPr marL="463550" indent="0">
              <a:spcBef>
                <a:spcPts val="0"/>
              </a:spcBef>
              <a:buNone/>
            </a:pPr>
            <a:r>
              <a:rPr lang="de-DE" sz="1800" dirty="0">
                <a:latin typeface="+mn-lt"/>
              </a:rPr>
              <a:t>	Dietrich, sie singe gerne. 		   </a:t>
            </a:r>
            <a:r>
              <a:rPr lang="de-DE" sz="1800" i="1" dirty="0">
                <a:latin typeface="+mn-lt"/>
              </a:rPr>
              <a:t>Dietrich said that she liked to sing.</a:t>
            </a:r>
          </a:p>
          <a:p>
            <a:pPr marL="463550" indent="0">
              <a:buNone/>
            </a:pPr>
            <a:r>
              <a:rPr lang="en-US" sz="1800" dirty="0">
                <a:latin typeface="+mn-lt"/>
              </a:rPr>
              <a:t>	(</a:t>
            </a:r>
            <a:r>
              <a:rPr lang="en-US" sz="1800" dirty="0" err="1">
                <a:latin typeface="+mn-lt"/>
              </a:rPr>
              <a:t>Konjunktiv</a:t>
            </a:r>
            <a:r>
              <a:rPr lang="en-US" sz="1800" dirty="0">
                <a:latin typeface="+mn-lt"/>
              </a:rPr>
              <a:t> I) </a:t>
            </a:r>
          </a:p>
          <a:p>
            <a:pPr marL="342900" indent="-342900">
              <a:spcBef>
                <a:spcPts val="600"/>
              </a:spcBef>
              <a:buFont typeface="+mj-lt"/>
              <a:buAutoNum type="arabicPeriod" startAt="3"/>
            </a:pPr>
            <a:r>
              <a:rPr lang="en-US" sz="1800" dirty="0">
                <a:latin typeface="+mn-lt"/>
              </a:rPr>
              <a:t>To express commands, German uses the Imperative </a:t>
            </a:r>
            <a:r>
              <a:rPr lang="en-US" sz="1800" b="1" dirty="0">
                <a:latin typeface="+mn-lt"/>
              </a:rPr>
              <a:t>(</a:t>
            </a:r>
            <a:r>
              <a:rPr lang="en-US" sz="1800" b="1" dirty="0" err="1">
                <a:latin typeface="+mn-lt"/>
              </a:rPr>
              <a:t>Imperativ</a:t>
            </a:r>
            <a:r>
              <a:rPr lang="en-US" sz="1800" b="1" dirty="0">
                <a:latin typeface="+mn-lt"/>
              </a:rPr>
              <a:t>)</a:t>
            </a:r>
            <a:r>
              <a:rPr lang="en-US" sz="1800" dirty="0">
                <a:latin typeface="+mn-lt"/>
              </a:rPr>
              <a:t>.</a:t>
            </a:r>
          </a:p>
          <a:p>
            <a:pPr marL="463550" indent="0">
              <a:buNone/>
            </a:pPr>
            <a:r>
              <a:rPr lang="en-US" sz="1800" dirty="0" err="1">
                <a:latin typeface="+mn-lt"/>
              </a:rPr>
              <a:t>Lach</a:t>
            </a:r>
            <a:r>
              <a:rPr lang="en-US" sz="1800" dirty="0">
                <a:latin typeface="+mn-lt"/>
              </a:rPr>
              <a:t>, Marlene! 				</a:t>
            </a:r>
            <a:r>
              <a:rPr lang="en-US" sz="1800" i="1" dirty="0">
                <a:latin typeface="+mn-lt"/>
              </a:rPr>
              <a:t>Laugh, Marlene!</a:t>
            </a:r>
            <a:endParaRPr lang="en-US" sz="1800" dirty="0">
              <a:latin typeface="+mn-lt"/>
            </a:endParaRPr>
          </a:p>
        </p:txBody>
      </p:sp>
    </p:spTree>
    <p:extLst>
      <p:ext uri="{BB962C8B-B14F-4D97-AF65-F5344CB8AC3E}">
        <p14:creationId xmlns:p14="http://schemas.microsoft.com/office/powerpoint/2010/main" val="2215658084"/>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871200" cy="1128085"/>
          </a:xfrm>
        </p:spPr>
        <p:txBody>
          <a:bodyPr/>
          <a:lstStyle/>
          <a:p>
            <a:r>
              <a:rPr lang="en-US" sz="4400" b="1" dirty="0" err="1">
                <a:latin typeface="+mj-lt"/>
              </a:rPr>
              <a:t>Strukturen</a:t>
            </a:r>
            <a:r>
              <a:rPr lang="en-US" b="1" dirty="0">
                <a:latin typeface="+mj-lt"/>
              </a:rPr>
              <a:t> </a:t>
            </a:r>
            <a:r>
              <a:rPr lang="en-US" sz="1800" b="0" dirty="0">
                <a:latin typeface="+mj-lt"/>
              </a:rPr>
              <a:t>pp. 23–25 (slide 8 of 8)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152400" y="987552"/>
            <a:ext cx="11887200" cy="5337048"/>
          </a:xfrm>
        </p:spPr>
        <p:txBody>
          <a:bodyPr>
            <a:noAutofit/>
          </a:bodyPr>
          <a:lstStyle/>
          <a:p>
            <a:pPr marL="0" indent="0">
              <a:buNone/>
            </a:pPr>
            <a:r>
              <a:rPr lang="de-DE" sz="2400" b="1" i="1" dirty="0">
                <a:latin typeface="+mn-lt"/>
              </a:rPr>
              <a:t>Aktiv und Passiv</a:t>
            </a:r>
          </a:p>
          <a:p>
            <a:pPr marL="0" indent="0">
              <a:buNone/>
            </a:pPr>
            <a:r>
              <a:rPr lang="en-US" sz="2400" dirty="0">
                <a:latin typeface="+mn-lt"/>
              </a:rPr>
              <a:t>Like English, German verbs have two voices, depending on the relationship between the subject and the verb.</a:t>
            </a:r>
          </a:p>
          <a:p>
            <a:pPr marL="463550" indent="-463550">
              <a:spcBef>
                <a:spcPts val="1200"/>
              </a:spcBef>
              <a:buFont typeface="+mj-lt"/>
              <a:buAutoNum type="arabicPeriod"/>
            </a:pPr>
            <a:r>
              <a:rPr lang="en-US" sz="2400" dirty="0">
                <a:latin typeface="+mn-lt"/>
              </a:rPr>
              <a:t>The active </a:t>
            </a:r>
            <a:r>
              <a:rPr lang="en-US" sz="2400" b="1" dirty="0">
                <a:latin typeface="+mn-lt"/>
              </a:rPr>
              <a:t>(</a:t>
            </a:r>
            <a:r>
              <a:rPr lang="en-US" sz="2400" b="1" dirty="0" err="1">
                <a:latin typeface="+mn-lt"/>
              </a:rPr>
              <a:t>Aktiv</a:t>
            </a:r>
            <a:r>
              <a:rPr lang="en-US" sz="2400" b="1" dirty="0">
                <a:latin typeface="+mn-lt"/>
              </a:rPr>
              <a:t>) </a:t>
            </a:r>
            <a:r>
              <a:rPr lang="en-US" sz="2400" dirty="0">
                <a:latin typeface="+mn-lt"/>
              </a:rPr>
              <a:t>voice is used to focus on who or what is performing an action.</a:t>
            </a:r>
          </a:p>
          <a:p>
            <a:pPr marL="463550" indent="0">
              <a:buNone/>
            </a:pPr>
            <a:r>
              <a:rPr lang="en-US" sz="2400" dirty="0">
                <a:latin typeface="+mn-lt"/>
              </a:rPr>
              <a:t>Marlene </a:t>
            </a:r>
            <a:r>
              <a:rPr lang="en-US" sz="2400" dirty="0" err="1">
                <a:latin typeface="+mn-lt"/>
              </a:rPr>
              <a:t>singt</a:t>
            </a:r>
            <a:r>
              <a:rPr lang="en-US" sz="2400" dirty="0">
                <a:latin typeface="+mn-lt"/>
              </a:rPr>
              <a:t> </a:t>
            </a:r>
            <a:r>
              <a:rPr lang="en-US" sz="2400" dirty="0" err="1">
                <a:latin typeface="+mn-lt"/>
              </a:rPr>
              <a:t>ein</a:t>
            </a:r>
            <a:r>
              <a:rPr lang="en-US" sz="2400" dirty="0">
                <a:latin typeface="+mn-lt"/>
              </a:rPr>
              <a:t> Lied </a:t>
            </a:r>
            <a:r>
              <a:rPr lang="en-US" sz="2400" dirty="0" err="1">
                <a:latin typeface="+mn-lt"/>
              </a:rPr>
              <a:t>über</a:t>
            </a:r>
            <a:r>
              <a:rPr lang="en-US" sz="2400" dirty="0">
                <a:latin typeface="+mn-lt"/>
              </a:rPr>
              <a:t> Berlin. 			</a:t>
            </a:r>
            <a:r>
              <a:rPr lang="en-US" sz="2400" i="1" dirty="0">
                <a:latin typeface="+mn-lt"/>
              </a:rPr>
              <a:t>Marlene sings a song about Berlin.</a:t>
            </a:r>
          </a:p>
          <a:p>
            <a:pPr marL="457200" indent="-457200">
              <a:spcBef>
                <a:spcPts val="1200"/>
              </a:spcBef>
              <a:buFont typeface="+mj-lt"/>
              <a:buAutoNum type="arabicPeriod" startAt="2"/>
            </a:pPr>
            <a:r>
              <a:rPr lang="en-US" sz="2400" dirty="0">
                <a:latin typeface="+mn-lt"/>
              </a:rPr>
              <a:t>The passive (</a:t>
            </a:r>
            <a:r>
              <a:rPr lang="en-US" sz="2400" dirty="0" err="1">
                <a:latin typeface="+mn-lt"/>
              </a:rPr>
              <a:t>Passiv</a:t>
            </a:r>
            <a:r>
              <a:rPr lang="en-US" sz="2400" dirty="0">
                <a:latin typeface="+mn-lt"/>
              </a:rPr>
              <a:t>) voice is used to focus on the action rather than on who or what is performing it.</a:t>
            </a:r>
          </a:p>
          <a:p>
            <a:pPr marL="463550" indent="0">
              <a:spcBef>
                <a:spcPts val="432"/>
              </a:spcBef>
              <a:buNone/>
            </a:pPr>
            <a:r>
              <a:rPr lang="de-DE" sz="2400" dirty="0">
                <a:latin typeface="+mn-lt"/>
              </a:rPr>
              <a:t>Ein Lied über Berlin wird von Marlene gesungen.    </a:t>
            </a:r>
            <a:r>
              <a:rPr lang="en-US" sz="2400" i="1" dirty="0">
                <a:latin typeface="+mn-lt"/>
              </a:rPr>
              <a:t>A song about Berlin is sung by Marlene.</a:t>
            </a:r>
            <a:r>
              <a:rPr lang="de-DE" sz="2400" i="1" dirty="0">
                <a:latin typeface="+mn-lt"/>
              </a:rPr>
              <a:t>	</a:t>
            </a:r>
            <a:r>
              <a:rPr lang="de-DE" sz="2400" dirty="0">
                <a:latin typeface="+mn-lt"/>
              </a:rPr>
              <a:t>	</a:t>
            </a:r>
            <a:endParaRPr lang="en-US" sz="2400" dirty="0">
              <a:latin typeface="+mn-lt"/>
            </a:endParaRPr>
          </a:p>
        </p:txBody>
      </p:sp>
    </p:spTree>
    <p:extLst>
      <p:ext uri="{BB962C8B-B14F-4D97-AF65-F5344CB8AC3E}">
        <p14:creationId xmlns:p14="http://schemas.microsoft.com/office/powerpoint/2010/main" val="319776551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6A124B-444D-1740-B18E-AD2A46B70945}"/>
              </a:ext>
            </a:extLst>
          </p:cNvPr>
          <p:cNvSpPr>
            <a:spLocks noGrp="1"/>
          </p:cNvSpPr>
          <p:nvPr>
            <p:ph type="title"/>
          </p:nvPr>
        </p:nvSpPr>
        <p:spPr>
          <a:xfrm>
            <a:off x="533400" y="152400"/>
            <a:ext cx="10115550" cy="890587"/>
          </a:xfrm>
        </p:spPr>
        <p:txBody>
          <a:bodyPr/>
          <a:lstStyle/>
          <a:p>
            <a:r>
              <a:rPr lang="en-US" dirty="0" err="1"/>
              <a:t>Pronomen</a:t>
            </a:r>
            <a:r>
              <a:rPr lang="en-US" dirty="0"/>
              <a:t> - </a:t>
            </a:r>
            <a:r>
              <a:rPr lang="en-US" dirty="0" err="1"/>
              <a:t>Sätze</a:t>
            </a:r>
            <a:r>
              <a:rPr lang="en-US" dirty="0"/>
              <a:t> </a:t>
            </a:r>
            <a:r>
              <a:rPr lang="en-US" dirty="0" err="1"/>
              <a:t>über</a:t>
            </a:r>
            <a:r>
              <a:rPr lang="en-US" dirty="0"/>
              <a:t> Dietrich</a:t>
            </a:r>
          </a:p>
        </p:txBody>
      </p:sp>
      <p:sp>
        <p:nvSpPr>
          <p:cNvPr id="3" name="Content Placeholder 2">
            <a:extLst>
              <a:ext uri="{FF2B5EF4-FFF2-40B4-BE49-F238E27FC236}">
                <a16:creationId xmlns:a16="http://schemas.microsoft.com/office/drawing/2014/main" id="{F87DD6EB-2FDF-6F44-9A1A-34D0A7CE828E}"/>
              </a:ext>
            </a:extLst>
          </p:cNvPr>
          <p:cNvSpPr>
            <a:spLocks noGrp="1"/>
          </p:cNvSpPr>
          <p:nvPr>
            <p:ph idx="1"/>
          </p:nvPr>
        </p:nvSpPr>
        <p:spPr>
          <a:xfrm>
            <a:off x="266700" y="1253331"/>
            <a:ext cx="5410200" cy="4351338"/>
          </a:xfrm>
        </p:spPr>
        <p:txBody>
          <a:bodyPr/>
          <a:lstStyle/>
          <a:p>
            <a:pPr marL="0" indent="0">
              <a:buNone/>
            </a:pPr>
            <a:r>
              <a:rPr lang="en-US" dirty="0" err="1"/>
              <a:t>Schreiben</a:t>
            </a:r>
            <a:r>
              <a:rPr lang="en-US" dirty="0"/>
              <a:t> Sie die </a:t>
            </a:r>
            <a:r>
              <a:rPr lang="en-US" dirty="0" err="1"/>
              <a:t>richtigen</a:t>
            </a:r>
            <a:r>
              <a:rPr lang="en-US" dirty="0"/>
              <a:t> </a:t>
            </a:r>
            <a:r>
              <a:rPr lang="en-US" dirty="0" err="1"/>
              <a:t>Endungen</a:t>
            </a:r>
            <a:r>
              <a:rPr lang="en-US" dirty="0"/>
              <a:t> </a:t>
            </a:r>
          </a:p>
          <a:p>
            <a:pPr marL="0" indent="0">
              <a:buNone/>
            </a:pPr>
            <a:endParaRPr lang="en-US" dirty="0"/>
          </a:p>
          <a:p>
            <a:pPr marL="0" indent="0">
              <a:buNone/>
            </a:pPr>
            <a:r>
              <a:rPr lang="en-US" sz="2400" dirty="0" err="1"/>
              <a:t>Ihr</a:t>
            </a:r>
            <a:r>
              <a:rPr lang="en-US" sz="2400" dirty="0"/>
              <a:t>__ Lieder </a:t>
            </a:r>
            <a:r>
              <a:rPr lang="en-US" sz="2400" dirty="0" err="1"/>
              <a:t>sind</a:t>
            </a:r>
            <a:r>
              <a:rPr lang="en-US" sz="2400" dirty="0"/>
              <a:t> </a:t>
            </a:r>
            <a:r>
              <a:rPr lang="en-US" sz="2400" dirty="0" err="1"/>
              <a:t>traditionell</a:t>
            </a:r>
            <a:r>
              <a:rPr lang="en-US" sz="2400" dirty="0"/>
              <a:t>. </a:t>
            </a:r>
          </a:p>
          <a:p>
            <a:pPr marL="0" indent="0">
              <a:buNone/>
            </a:pPr>
            <a:endParaRPr lang="en-US" sz="2400" dirty="0"/>
          </a:p>
          <a:p>
            <a:pPr marL="0" indent="0">
              <a:buNone/>
            </a:pPr>
            <a:r>
              <a:rPr lang="en-US" sz="2400" dirty="0" err="1"/>
              <a:t>Ihr</a:t>
            </a:r>
            <a:r>
              <a:rPr lang="en-US" sz="2400" dirty="0"/>
              <a:t>__ Film </a:t>
            </a:r>
            <a:r>
              <a:rPr lang="en-US" sz="2400" dirty="0" err="1"/>
              <a:t>aus</a:t>
            </a:r>
            <a:r>
              <a:rPr lang="en-US" sz="2400" dirty="0"/>
              <a:t> Amerika </a:t>
            </a:r>
            <a:r>
              <a:rPr lang="en-US" sz="2400" dirty="0" err="1"/>
              <a:t>ist</a:t>
            </a:r>
            <a:r>
              <a:rPr lang="en-US" sz="2400" dirty="0"/>
              <a:t> </a:t>
            </a:r>
            <a:r>
              <a:rPr lang="en-US" sz="2400" dirty="0" err="1"/>
              <a:t>sehr</a:t>
            </a:r>
            <a:r>
              <a:rPr lang="en-US" sz="2400" dirty="0"/>
              <a:t> </a:t>
            </a:r>
            <a:r>
              <a:rPr lang="en-US" sz="2400" dirty="0" err="1"/>
              <a:t>populär</a:t>
            </a:r>
            <a:r>
              <a:rPr lang="en-US" sz="2400" dirty="0"/>
              <a:t>. </a:t>
            </a:r>
          </a:p>
          <a:p>
            <a:pPr marL="0" indent="0">
              <a:buNone/>
            </a:pPr>
            <a:endParaRPr lang="en-US" sz="2400" dirty="0"/>
          </a:p>
          <a:p>
            <a:pPr marL="0" indent="0">
              <a:buNone/>
            </a:pPr>
            <a:r>
              <a:rPr lang="en-US" sz="2400" dirty="0" err="1"/>
              <a:t>Ihr</a:t>
            </a:r>
            <a:r>
              <a:rPr lang="en-US" sz="2400" dirty="0"/>
              <a:t>__ Arbeit </a:t>
            </a:r>
            <a:r>
              <a:rPr lang="en-US" sz="2400" dirty="0" err="1"/>
              <a:t>im</a:t>
            </a:r>
            <a:r>
              <a:rPr lang="en-US" sz="2400" dirty="0"/>
              <a:t> Krieg war </a:t>
            </a:r>
            <a:r>
              <a:rPr lang="en-US" sz="2400" dirty="0" err="1"/>
              <a:t>sehr</a:t>
            </a:r>
            <a:r>
              <a:rPr lang="en-US" sz="2400" dirty="0"/>
              <a:t> </a:t>
            </a:r>
            <a:r>
              <a:rPr lang="en-US" sz="2400" dirty="0" err="1"/>
              <a:t>wichtig</a:t>
            </a:r>
            <a:r>
              <a:rPr lang="en-US" sz="2400" dirty="0"/>
              <a:t>. </a:t>
            </a:r>
          </a:p>
          <a:p>
            <a:pPr marL="0" indent="0">
              <a:buNone/>
            </a:pPr>
            <a:endParaRPr lang="en-US" sz="2400" dirty="0"/>
          </a:p>
          <a:p>
            <a:pPr marL="0" indent="0">
              <a:buNone/>
            </a:pPr>
            <a:endParaRPr lang="en-US" sz="2400" dirty="0"/>
          </a:p>
          <a:p>
            <a:pPr marL="0" indent="0">
              <a:buNone/>
            </a:pPr>
            <a:endParaRPr lang="en-US" sz="2400" dirty="0"/>
          </a:p>
          <a:p>
            <a:pPr marL="0" indent="0">
              <a:buNone/>
            </a:pPr>
            <a:endParaRPr lang="en-US" sz="2400" dirty="0"/>
          </a:p>
          <a:p>
            <a:pPr marL="0" indent="0">
              <a:buNone/>
            </a:pPr>
            <a:endParaRPr lang="en-US" dirty="0"/>
          </a:p>
          <a:p>
            <a:pPr marL="0" indent="0">
              <a:buNone/>
            </a:pPr>
            <a:endParaRPr lang="en-US" dirty="0"/>
          </a:p>
        </p:txBody>
      </p:sp>
      <p:sp>
        <p:nvSpPr>
          <p:cNvPr id="5" name="TextBox 4">
            <a:extLst>
              <a:ext uri="{FF2B5EF4-FFF2-40B4-BE49-F238E27FC236}">
                <a16:creationId xmlns:a16="http://schemas.microsoft.com/office/drawing/2014/main" id="{0A86EDD5-70AF-6741-8915-F0B10D66BFA7}"/>
              </a:ext>
            </a:extLst>
          </p:cNvPr>
          <p:cNvSpPr txBox="1"/>
          <p:nvPr/>
        </p:nvSpPr>
        <p:spPr>
          <a:xfrm>
            <a:off x="6096000" y="1042986"/>
            <a:ext cx="5829300" cy="5539978"/>
          </a:xfrm>
          <a:prstGeom prst="rect">
            <a:avLst/>
          </a:prstGeom>
          <a:noFill/>
        </p:spPr>
        <p:txBody>
          <a:bodyPr wrap="square" rtlCol="0">
            <a:spAutoFit/>
          </a:bodyPr>
          <a:lstStyle/>
          <a:p>
            <a:r>
              <a:rPr lang="de-DE" sz="2400" dirty="0"/>
              <a:t>Schreiben Sie die richtigen Pronomen für die fettgedruckten Wörter</a:t>
            </a:r>
          </a:p>
          <a:p>
            <a:endParaRPr lang="de-DE" sz="2400" dirty="0"/>
          </a:p>
          <a:p>
            <a:endParaRPr lang="de-DE" sz="2400" b="1" dirty="0"/>
          </a:p>
          <a:p>
            <a:r>
              <a:rPr lang="de-DE" sz="2400" b="1" dirty="0"/>
              <a:t>Die </a:t>
            </a:r>
            <a:r>
              <a:rPr lang="de-DE" sz="2400" b="1"/>
              <a:t>Filme </a:t>
            </a:r>
            <a:r>
              <a:rPr lang="de-DE" sz="2400"/>
              <a:t>bleiben </a:t>
            </a:r>
            <a:r>
              <a:rPr lang="de-DE" sz="2400" dirty="0"/>
              <a:t>im Archiv</a:t>
            </a:r>
            <a:r>
              <a:rPr lang="de-DE" sz="2400" b="1" dirty="0"/>
              <a:t>. </a:t>
            </a:r>
          </a:p>
          <a:p>
            <a:endParaRPr lang="de-DE" sz="2400" b="1" dirty="0"/>
          </a:p>
          <a:p>
            <a:r>
              <a:rPr lang="de-DE" sz="2400" b="1" dirty="0"/>
              <a:t>Die anderen Studierenden und ich </a:t>
            </a:r>
            <a:r>
              <a:rPr lang="de-DE" sz="2400" dirty="0"/>
              <a:t>besuchen Babelsberg.</a:t>
            </a:r>
          </a:p>
          <a:p>
            <a:endParaRPr lang="de-DE" sz="2400" dirty="0"/>
          </a:p>
          <a:p>
            <a:r>
              <a:rPr lang="de-DE" sz="2400" b="1" dirty="0"/>
              <a:t>Der Regisseur und der Assistent </a:t>
            </a:r>
            <a:r>
              <a:rPr lang="en-US" sz="2400" dirty="0" err="1"/>
              <a:t>machen</a:t>
            </a:r>
            <a:r>
              <a:rPr lang="en-US" sz="2400" dirty="0"/>
              <a:t> </a:t>
            </a:r>
            <a:r>
              <a:rPr lang="en-US" sz="2400" dirty="0" err="1"/>
              <a:t>Fotos</a:t>
            </a:r>
            <a:r>
              <a:rPr lang="en-US" sz="2400" dirty="0"/>
              <a:t>. </a:t>
            </a:r>
            <a:r>
              <a:rPr lang="de-DE" sz="2400" dirty="0"/>
              <a:t>  </a:t>
            </a:r>
          </a:p>
          <a:p>
            <a:endParaRPr lang="en-US" sz="2400" dirty="0"/>
          </a:p>
          <a:p>
            <a:r>
              <a:rPr lang="en-US" sz="2400" b="1" dirty="0"/>
              <a:t>Du und </a:t>
            </a:r>
            <a:r>
              <a:rPr lang="en-US" sz="2400" b="1" dirty="0" err="1"/>
              <a:t>dein</a:t>
            </a:r>
            <a:r>
              <a:rPr lang="en-US" sz="2400" b="1" dirty="0"/>
              <a:t> Freund </a:t>
            </a:r>
            <a:r>
              <a:rPr lang="en-US" sz="2400" dirty="0" err="1"/>
              <a:t>könnt</a:t>
            </a:r>
            <a:r>
              <a:rPr lang="en-US" sz="2400" dirty="0"/>
              <a:t> </a:t>
            </a:r>
            <a:r>
              <a:rPr lang="en-US" sz="2400" dirty="0" err="1"/>
              <a:t>euch</a:t>
            </a:r>
            <a:r>
              <a:rPr lang="en-US" sz="2400" dirty="0"/>
              <a:t> den Film </a:t>
            </a:r>
            <a:r>
              <a:rPr lang="en-US" sz="2400" dirty="0" err="1"/>
              <a:t>anschauen</a:t>
            </a:r>
            <a:r>
              <a:rPr lang="en-US" sz="2400" dirty="0"/>
              <a:t>. </a:t>
            </a:r>
          </a:p>
          <a:p>
            <a:endParaRPr lang="en-US" dirty="0"/>
          </a:p>
        </p:txBody>
      </p:sp>
    </p:spTree>
    <p:extLst>
      <p:ext uri="{BB962C8B-B14F-4D97-AF65-F5344CB8AC3E}">
        <p14:creationId xmlns:p14="http://schemas.microsoft.com/office/powerpoint/2010/main" val="2470007478"/>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AC255CC4-EAAC-2E42-A2AA-0C8E94D4F9D7}"/>
              </a:ext>
            </a:extLst>
          </p:cNvPr>
          <p:cNvSpPr>
            <a:spLocks noGrp="1"/>
          </p:cNvSpPr>
          <p:nvPr>
            <p:ph type="title"/>
          </p:nvPr>
        </p:nvSpPr>
        <p:spPr>
          <a:xfrm>
            <a:off x="838200" y="0"/>
            <a:ext cx="10515600" cy="768216"/>
          </a:xfrm>
        </p:spPr>
        <p:txBody>
          <a:bodyPr/>
          <a:lstStyle/>
          <a:p>
            <a:r>
              <a:rPr lang="en-US" b="1" dirty="0"/>
              <a:t>Grammatik: </a:t>
            </a:r>
            <a:r>
              <a:rPr lang="en-US" b="1" dirty="0" err="1"/>
              <a:t>Personalpronomen</a:t>
            </a:r>
            <a:r>
              <a:rPr lang="en-US" b="1" dirty="0"/>
              <a:t>- </a:t>
            </a:r>
            <a:r>
              <a:rPr lang="en-US" b="1" dirty="0" err="1"/>
              <a:t>Akkusativ</a:t>
            </a:r>
            <a:r>
              <a:rPr lang="en-US" b="1" dirty="0"/>
              <a:t> </a:t>
            </a:r>
          </a:p>
        </p:txBody>
      </p:sp>
      <p:sp>
        <p:nvSpPr>
          <p:cNvPr id="5" name="TextBox 4">
            <a:extLst>
              <a:ext uri="{FF2B5EF4-FFF2-40B4-BE49-F238E27FC236}">
                <a16:creationId xmlns:a16="http://schemas.microsoft.com/office/drawing/2014/main" id="{D8351EA3-A446-E04C-84E6-37C7645A37A0}"/>
              </a:ext>
            </a:extLst>
          </p:cNvPr>
          <p:cNvSpPr txBox="1"/>
          <p:nvPr/>
        </p:nvSpPr>
        <p:spPr>
          <a:xfrm>
            <a:off x="152400" y="592453"/>
            <a:ext cx="11582400" cy="3816429"/>
          </a:xfrm>
          <a:prstGeom prst="rect">
            <a:avLst/>
          </a:prstGeom>
          <a:noFill/>
        </p:spPr>
        <p:txBody>
          <a:bodyPr wrap="square" rtlCol="0">
            <a:spAutoFit/>
          </a:bodyPr>
          <a:lstStyle/>
          <a:p>
            <a:r>
              <a:rPr lang="en-US" sz="3200" dirty="0"/>
              <a:t>Der Film</a:t>
            </a:r>
          </a:p>
          <a:p>
            <a:r>
              <a:rPr lang="en-US" sz="3200" dirty="0"/>
              <a:t>Sie </a:t>
            </a:r>
            <a:r>
              <a:rPr lang="en-US" sz="3200" dirty="0" err="1"/>
              <a:t>sieht</a:t>
            </a:r>
            <a:r>
              <a:rPr lang="en-US" sz="3200" dirty="0"/>
              <a:t> </a:t>
            </a:r>
            <a:r>
              <a:rPr lang="en-US" sz="3200" b="1" dirty="0"/>
              <a:t>den Film</a:t>
            </a:r>
            <a:r>
              <a:rPr lang="en-US" sz="3200" dirty="0"/>
              <a:t>. </a:t>
            </a:r>
            <a:r>
              <a:rPr lang="en-US" sz="3200" dirty="0">
                <a:sym typeface="Wingdings" pitchFamily="2" charset="2"/>
              </a:rPr>
              <a:t> Sie </a:t>
            </a:r>
            <a:r>
              <a:rPr lang="en-US" sz="3200" dirty="0" err="1">
                <a:sym typeface="Wingdings" pitchFamily="2" charset="2"/>
              </a:rPr>
              <a:t>sieht</a:t>
            </a:r>
            <a:r>
              <a:rPr lang="en-US" sz="3200" dirty="0">
                <a:sym typeface="Wingdings" pitchFamily="2" charset="2"/>
              </a:rPr>
              <a:t> </a:t>
            </a:r>
            <a:r>
              <a:rPr lang="en-US" sz="3200" i="1" dirty="0" err="1">
                <a:sym typeface="Wingdings" pitchFamily="2" charset="2"/>
              </a:rPr>
              <a:t>ihn</a:t>
            </a:r>
            <a:r>
              <a:rPr lang="en-US" sz="3200" dirty="0">
                <a:sym typeface="Wingdings" pitchFamily="2" charset="2"/>
              </a:rPr>
              <a:t>. </a:t>
            </a:r>
          </a:p>
          <a:p>
            <a:endParaRPr lang="en-US" sz="3200" dirty="0">
              <a:sym typeface="Wingdings" pitchFamily="2" charset="2"/>
            </a:endParaRPr>
          </a:p>
          <a:p>
            <a:r>
              <a:rPr lang="en-US" sz="3200" dirty="0">
                <a:sym typeface="Wingdings" pitchFamily="2" charset="2"/>
              </a:rPr>
              <a:t>Das Lied. </a:t>
            </a:r>
          </a:p>
          <a:p>
            <a:r>
              <a:rPr lang="en-US" sz="3200" dirty="0">
                <a:sym typeface="Wingdings" pitchFamily="2" charset="2"/>
              </a:rPr>
              <a:t>Sie </a:t>
            </a:r>
            <a:r>
              <a:rPr lang="en-US" sz="3200" dirty="0" err="1">
                <a:sym typeface="Wingdings" pitchFamily="2" charset="2"/>
              </a:rPr>
              <a:t>singt</a:t>
            </a:r>
            <a:r>
              <a:rPr lang="en-US" sz="3200" dirty="0">
                <a:sym typeface="Wingdings" pitchFamily="2" charset="2"/>
              </a:rPr>
              <a:t> </a:t>
            </a:r>
            <a:r>
              <a:rPr lang="en-US" sz="3200" b="1" dirty="0">
                <a:sym typeface="Wingdings" pitchFamily="2" charset="2"/>
              </a:rPr>
              <a:t>das Lied</a:t>
            </a:r>
            <a:r>
              <a:rPr lang="en-US" sz="3200" dirty="0">
                <a:sym typeface="Wingdings" pitchFamily="2" charset="2"/>
              </a:rPr>
              <a:t>.  Sie </a:t>
            </a:r>
            <a:r>
              <a:rPr lang="en-US" sz="3200" dirty="0" err="1">
                <a:sym typeface="Wingdings" pitchFamily="2" charset="2"/>
              </a:rPr>
              <a:t>singt</a:t>
            </a:r>
            <a:r>
              <a:rPr lang="en-US" sz="3200" dirty="0">
                <a:sym typeface="Wingdings" pitchFamily="2" charset="2"/>
              </a:rPr>
              <a:t> </a:t>
            </a:r>
            <a:r>
              <a:rPr lang="en-US" sz="3200" i="1" dirty="0">
                <a:sym typeface="Wingdings" pitchFamily="2" charset="2"/>
              </a:rPr>
              <a:t>es</a:t>
            </a:r>
            <a:r>
              <a:rPr lang="en-US" sz="3200" dirty="0">
                <a:sym typeface="Wingdings" pitchFamily="2" charset="2"/>
              </a:rPr>
              <a:t>.</a:t>
            </a:r>
          </a:p>
          <a:p>
            <a:endParaRPr lang="en-US" sz="3200" dirty="0">
              <a:sym typeface="Wingdings" pitchFamily="2" charset="2"/>
            </a:endParaRPr>
          </a:p>
          <a:p>
            <a:endParaRPr lang="en-US" sz="3200" dirty="0">
              <a:sym typeface="Wingdings" pitchFamily="2" charset="2"/>
            </a:endParaRPr>
          </a:p>
          <a:p>
            <a:r>
              <a:rPr lang="en-US" dirty="0"/>
              <a:t> </a:t>
            </a:r>
          </a:p>
        </p:txBody>
      </p:sp>
      <p:sp>
        <p:nvSpPr>
          <p:cNvPr id="6" name="TextBox 5">
            <a:extLst>
              <a:ext uri="{FF2B5EF4-FFF2-40B4-BE49-F238E27FC236}">
                <a16:creationId xmlns:a16="http://schemas.microsoft.com/office/drawing/2014/main" id="{73D2AB0D-94C2-FD41-BB26-B786F5DE7F6A}"/>
              </a:ext>
            </a:extLst>
          </p:cNvPr>
          <p:cNvSpPr txBox="1"/>
          <p:nvPr/>
        </p:nvSpPr>
        <p:spPr>
          <a:xfrm>
            <a:off x="6513095" y="818834"/>
            <a:ext cx="5486400" cy="3539430"/>
          </a:xfrm>
          <a:prstGeom prst="rect">
            <a:avLst/>
          </a:prstGeom>
          <a:noFill/>
        </p:spPr>
        <p:txBody>
          <a:bodyPr wrap="square" rtlCol="0">
            <a:spAutoFit/>
          </a:bodyPr>
          <a:lstStyle/>
          <a:p>
            <a:r>
              <a:rPr lang="en-US" sz="2800" dirty="0"/>
              <a:t>ich </a:t>
            </a:r>
            <a:r>
              <a:rPr lang="en-US" sz="2800" dirty="0">
                <a:sym typeface="Wingdings" pitchFamily="2" charset="2"/>
              </a:rPr>
              <a:t> </a:t>
            </a:r>
            <a:r>
              <a:rPr lang="en-US" sz="2800" dirty="0" err="1"/>
              <a:t>mich</a:t>
            </a:r>
            <a:endParaRPr lang="en-US" sz="2800" dirty="0"/>
          </a:p>
          <a:p>
            <a:r>
              <a:rPr lang="en-US" sz="2800" dirty="0"/>
              <a:t>du</a:t>
            </a:r>
            <a:r>
              <a:rPr lang="en-US" sz="2800" dirty="0">
                <a:sym typeface="Wingdings" pitchFamily="2" charset="2"/>
              </a:rPr>
              <a:t> dich </a:t>
            </a:r>
          </a:p>
          <a:p>
            <a:r>
              <a:rPr lang="en-US" sz="2800" dirty="0">
                <a:sym typeface="Wingdings" pitchFamily="2" charset="2"/>
              </a:rPr>
              <a:t>er </a:t>
            </a:r>
          </a:p>
          <a:p>
            <a:r>
              <a:rPr lang="en-US" sz="2800" dirty="0" err="1">
                <a:sym typeface="Wingdings" pitchFamily="2" charset="2"/>
              </a:rPr>
              <a:t>sie</a:t>
            </a:r>
            <a:r>
              <a:rPr lang="en-US" sz="2800" dirty="0">
                <a:sym typeface="Wingdings" pitchFamily="2" charset="2"/>
              </a:rPr>
              <a:t> </a:t>
            </a:r>
          </a:p>
          <a:p>
            <a:r>
              <a:rPr lang="en-US" sz="2800" dirty="0">
                <a:sym typeface="Wingdings" pitchFamily="2" charset="2"/>
              </a:rPr>
              <a:t>es </a:t>
            </a:r>
          </a:p>
          <a:p>
            <a:r>
              <a:rPr lang="en-US" sz="2800" dirty="0" err="1">
                <a:sym typeface="Wingdings" pitchFamily="2" charset="2"/>
              </a:rPr>
              <a:t>wir</a:t>
            </a:r>
            <a:r>
              <a:rPr lang="en-US" sz="2800" dirty="0">
                <a:sym typeface="Wingdings" pitchFamily="2" charset="2"/>
              </a:rPr>
              <a:t> </a:t>
            </a:r>
          </a:p>
          <a:p>
            <a:r>
              <a:rPr lang="en-US" sz="2800" dirty="0" err="1">
                <a:sym typeface="Wingdings" pitchFamily="2" charset="2"/>
              </a:rPr>
              <a:t>ihr</a:t>
            </a:r>
            <a:r>
              <a:rPr lang="en-US" sz="2800" dirty="0">
                <a:sym typeface="Wingdings" pitchFamily="2" charset="2"/>
              </a:rPr>
              <a:t> </a:t>
            </a:r>
          </a:p>
          <a:p>
            <a:r>
              <a:rPr lang="en-US" sz="2800" dirty="0">
                <a:sym typeface="Wingdings" pitchFamily="2" charset="2"/>
              </a:rPr>
              <a:t>Sie/</a:t>
            </a:r>
            <a:r>
              <a:rPr lang="en-US" sz="2800" dirty="0" err="1">
                <a:sym typeface="Wingdings" pitchFamily="2" charset="2"/>
              </a:rPr>
              <a:t>sie</a:t>
            </a:r>
            <a:r>
              <a:rPr lang="en-US" sz="2800" dirty="0">
                <a:sym typeface="Wingdings" pitchFamily="2" charset="2"/>
              </a:rPr>
              <a:t> </a:t>
            </a:r>
            <a:endParaRPr lang="en-US" sz="2800" dirty="0"/>
          </a:p>
        </p:txBody>
      </p:sp>
      <p:sp>
        <p:nvSpPr>
          <p:cNvPr id="8" name="TextBox 7">
            <a:extLst>
              <a:ext uri="{FF2B5EF4-FFF2-40B4-BE49-F238E27FC236}">
                <a16:creationId xmlns:a16="http://schemas.microsoft.com/office/drawing/2014/main" id="{EC032AB3-9F82-1845-BAD9-F85BE2AE3A73}"/>
              </a:ext>
            </a:extLst>
          </p:cNvPr>
          <p:cNvSpPr txBox="1"/>
          <p:nvPr/>
        </p:nvSpPr>
        <p:spPr>
          <a:xfrm>
            <a:off x="76200" y="3153398"/>
            <a:ext cx="5543550" cy="3539430"/>
          </a:xfrm>
          <a:prstGeom prst="rect">
            <a:avLst/>
          </a:prstGeom>
          <a:noFill/>
        </p:spPr>
        <p:txBody>
          <a:bodyPr wrap="square" rtlCol="0">
            <a:spAutoFit/>
          </a:bodyPr>
          <a:lstStyle/>
          <a:p>
            <a:r>
              <a:rPr lang="en-US" sz="2800" dirty="0" err="1"/>
              <a:t>Ihr</a:t>
            </a:r>
            <a:r>
              <a:rPr lang="en-US" sz="2800" dirty="0"/>
              <a:t> Film </a:t>
            </a:r>
            <a:r>
              <a:rPr lang="en-US" sz="2800" dirty="0" err="1"/>
              <a:t>ist</a:t>
            </a:r>
            <a:r>
              <a:rPr lang="en-US" sz="2800" dirty="0"/>
              <a:t> gut. </a:t>
            </a:r>
          </a:p>
          <a:p>
            <a:r>
              <a:rPr lang="en-US" sz="2800" dirty="0"/>
              <a:t>Ich </a:t>
            </a:r>
            <a:r>
              <a:rPr lang="en-US" sz="2800" dirty="0" err="1"/>
              <a:t>sehe</a:t>
            </a:r>
            <a:r>
              <a:rPr lang="en-US" sz="2800" dirty="0"/>
              <a:t> </a:t>
            </a:r>
            <a:r>
              <a:rPr lang="en-US" sz="2800" dirty="0" err="1"/>
              <a:t>ihr</a:t>
            </a:r>
            <a:r>
              <a:rPr lang="en-US" sz="2800" b="1" dirty="0" err="1"/>
              <a:t>en</a:t>
            </a:r>
            <a:r>
              <a:rPr lang="en-US" sz="2800" dirty="0"/>
              <a:t> Film. </a:t>
            </a:r>
          </a:p>
          <a:p>
            <a:endParaRPr lang="en-US" sz="2800" dirty="0"/>
          </a:p>
          <a:p>
            <a:r>
              <a:rPr lang="en-US" sz="2800" dirty="0" err="1"/>
              <a:t>Ihr</a:t>
            </a:r>
            <a:r>
              <a:rPr lang="en-US" sz="2800" dirty="0"/>
              <a:t> Lied </a:t>
            </a:r>
            <a:r>
              <a:rPr lang="en-US" sz="2800" dirty="0" err="1"/>
              <a:t>ist</a:t>
            </a:r>
            <a:r>
              <a:rPr lang="en-US" sz="2800" dirty="0"/>
              <a:t> </a:t>
            </a:r>
            <a:r>
              <a:rPr lang="en-US" sz="2800" dirty="0" err="1"/>
              <a:t>traurig</a:t>
            </a:r>
            <a:r>
              <a:rPr lang="en-US" sz="2800" dirty="0"/>
              <a:t>. </a:t>
            </a:r>
          </a:p>
          <a:p>
            <a:r>
              <a:rPr lang="en-US" sz="2800" dirty="0"/>
              <a:t>Ich </a:t>
            </a:r>
            <a:r>
              <a:rPr lang="en-US" sz="2800" dirty="0" err="1"/>
              <a:t>höre</a:t>
            </a:r>
            <a:r>
              <a:rPr lang="en-US" sz="2800" dirty="0"/>
              <a:t> </a:t>
            </a:r>
            <a:r>
              <a:rPr lang="en-US" sz="2800" dirty="0" err="1"/>
              <a:t>ihr</a:t>
            </a:r>
            <a:r>
              <a:rPr lang="en-US" sz="2800" dirty="0"/>
              <a:t> Lied. </a:t>
            </a:r>
          </a:p>
          <a:p>
            <a:endParaRPr lang="en-US" sz="2800" dirty="0"/>
          </a:p>
          <a:p>
            <a:r>
              <a:rPr lang="en-US" sz="2800" dirty="0" err="1"/>
              <a:t>Ihre</a:t>
            </a:r>
            <a:r>
              <a:rPr lang="en-US" sz="2800" dirty="0"/>
              <a:t> </a:t>
            </a:r>
            <a:r>
              <a:rPr lang="de-DE" sz="2800" dirty="0"/>
              <a:t>Musik ist wichtig. </a:t>
            </a:r>
            <a:endParaRPr lang="en-US" sz="2800" dirty="0"/>
          </a:p>
          <a:p>
            <a:r>
              <a:rPr lang="en-US" sz="2800" dirty="0"/>
              <a:t>Ich </a:t>
            </a:r>
            <a:r>
              <a:rPr lang="en-US" sz="2800" dirty="0" err="1"/>
              <a:t>kaufe</a:t>
            </a:r>
            <a:r>
              <a:rPr lang="en-US" sz="2800" dirty="0"/>
              <a:t> </a:t>
            </a:r>
            <a:r>
              <a:rPr lang="en-US" sz="2800" dirty="0" err="1"/>
              <a:t>ihr</a:t>
            </a:r>
            <a:r>
              <a:rPr lang="en-US" sz="2800" b="1" dirty="0" err="1"/>
              <a:t>e</a:t>
            </a:r>
            <a:r>
              <a:rPr lang="en-US" sz="2800" dirty="0"/>
              <a:t> </a:t>
            </a:r>
            <a:r>
              <a:rPr lang="de-DE" sz="2800" dirty="0"/>
              <a:t>Musik</a:t>
            </a:r>
            <a:endParaRPr lang="en-US" sz="2800" dirty="0"/>
          </a:p>
        </p:txBody>
      </p:sp>
    </p:spTree>
    <p:extLst>
      <p:ext uri="{BB962C8B-B14F-4D97-AF65-F5344CB8AC3E}">
        <p14:creationId xmlns:p14="http://schemas.microsoft.com/office/powerpoint/2010/main" val="1378449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xEl>
                                              <p:pRg st="1" end="1"/>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8">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8">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09D51-188A-C248-9727-B1DFB8FA85EB}"/>
              </a:ext>
            </a:extLst>
          </p:cNvPr>
          <p:cNvSpPr>
            <a:spLocks noGrp="1"/>
          </p:cNvSpPr>
          <p:nvPr>
            <p:ph type="title"/>
          </p:nvPr>
        </p:nvSpPr>
        <p:spPr>
          <a:xfrm>
            <a:off x="740664" y="-145270"/>
            <a:ext cx="10515600" cy="598043"/>
          </a:xfrm>
        </p:spPr>
        <p:txBody>
          <a:bodyPr>
            <a:normAutofit fontScale="90000"/>
          </a:bodyPr>
          <a:lstStyle/>
          <a:p>
            <a:br>
              <a:rPr lang="en-US" dirty="0"/>
            </a:br>
            <a:r>
              <a:rPr lang="en-US" dirty="0"/>
              <a:t>DAT: </a:t>
            </a:r>
            <a:r>
              <a:rPr lang="en-US" dirty="0" err="1"/>
              <a:t>Indirekte</a:t>
            </a:r>
            <a:r>
              <a:rPr lang="en-US" dirty="0"/>
              <a:t> </a:t>
            </a:r>
            <a:r>
              <a:rPr lang="en-US" dirty="0" err="1"/>
              <a:t>Objekte</a:t>
            </a:r>
            <a:r>
              <a:rPr lang="en-US" dirty="0"/>
              <a:t> </a:t>
            </a:r>
          </a:p>
        </p:txBody>
      </p:sp>
      <p:sp>
        <p:nvSpPr>
          <p:cNvPr id="3" name="Content Placeholder 2">
            <a:extLst>
              <a:ext uri="{FF2B5EF4-FFF2-40B4-BE49-F238E27FC236}">
                <a16:creationId xmlns:a16="http://schemas.microsoft.com/office/drawing/2014/main" id="{6A494F03-6827-2445-8BB8-AF1C0A341290}"/>
              </a:ext>
            </a:extLst>
          </p:cNvPr>
          <p:cNvSpPr>
            <a:spLocks noGrp="1"/>
          </p:cNvSpPr>
          <p:nvPr>
            <p:ph idx="1"/>
          </p:nvPr>
        </p:nvSpPr>
        <p:spPr>
          <a:xfrm>
            <a:off x="313944" y="762567"/>
            <a:ext cx="10515600" cy="4351338"/>
          </a:xfrm>
        </p:spPr>
        <p:txBody>
          <a:bodyPr/>
          <a:lstStyle/>
          <a:p>
            <a:r>
              <a:rPr lang="en-US" dirty="0"/>
              <a:t>Marlene Dietrich/</a:t>
            </a:r>
            <a:r>
              <a:rPr lang="en-US" dirty="0" err="1"/>
              <a:t>sie</a:t>
            </a:r>
            <a:r>
              <a:rPr lang="en-US" dirty="0"/>
              <a:t>: Man </a:t>
            </a:r>
            <a:r>
              <a:rPr lang="en-US" dirty="0" err="1"/>
              <a:t>machte</a:t>
            </a:r>
            <a:r>
              <a:rPr lang="en-US" dirty="0"/>
              <a:t> </a:t>
            </a:r>
            <a:r>
              <a:rPr lang="en-US" dirty="0" err="1"/>
              <a:t>ihr</a:t>
            </a:r>
            <a:r>
              <a:rPr lang="en-US" dirty="0"/>
              <a:t> [</a:t>
            </a:r>
            <a:r>
              <a:rPr lang="en-US" dirty="0" err="1"/>
              <a:t>aus</a:t>
            </a:r>
            <a:r>
              <a:rPr lang="en-US" dirty="0"/>
              <a:t> Deutschland] </a:t>
            </a:r>
            <a:r>
              <a:rPr lang="en-US" dirty="0" err="1"/>
              <a:t>viele</a:t>
            </a:r>
            <a:r>
              <a:rPr lang="en-US" dirty="0"/>
              <a:t> </a:t>
            </a:r>
            <a:r>
              <a:rPr lang="en-US" dirty="0" err="1"/>
              <a:t>lukrative</a:t>
            </a:r>
            <a:r>
              <a:rPr lang="en-US" dirty="0"/>
              <a:t> </a:t>
            </a:r>
            <a:r>
              <a:rPr lang="en-US" dirty="0" err="1"/>
              <a:t>Angebote</a:t>
            </a:r>
            <a:endParaRPr lang="en-US" dirty="0"/>
          </a:p>
          <a:p>
            <a:r>
              <a:rPr lang="en-US" dirty="0"/>
              <a:t>Die Welt: Dietrich </a:t>
            </a:r>
            <a:r>
              <a:rPr lang="en-US" dirty="0" err="1"/>
              <a:t>wollte</a:t>
            </a:r>
            <a:r>
              <a:rPr lang="en-US" dirty="0"/>
              <a:t> der Welt </a:t>
            </a:r>
            <a:r>
              <a:rPr lang="en-US" dirty="0" err="1"/>
              <a:t>ein</a:t>
            </a:r>
            <a:r>
              <a:rPr lang="en-US" dirty="0"/>
              <a:t> </a:t>
            </a:r>
            <a:r>
              <a:rPr lang="en-US" dirty="0" err="1"/>
              <a:t>anderes</a:t>
            </a:r>
            <a:r>
              <a:rPr lang="en-US" dirty="0"/>
              <a:t> Deutschland </a:t>
            </a:r>
            <a:r>
              <a:rPr lang="en-US" dirty="0" err="1"/>
              <a:t>zeigen</a:t>
            </a:r>
            <a:r>
              <a:rPr lang="en-US" dirty="0"/>
              <a:t>. </a:t>
            </a:r>
          </a:p>
          <a:p>
            <a:endParaRPr lang="en-US" dirty="0"/>
          </a:p>
        </p:txBody>
      </p:sp>
      <p:sp>
        <p:nvSpPr>
          <p:cNvPr id="4" name="TextBox 3">
            <a:extLst>
              <a:ext uri="{FF2B5EF4-FFF2-40B4-BE49-F238E27FC236}">
                <a16:creationId xmlns:a16="http://schemas.microsoft.com/office/drawing/2014/main" id="{DD42004B-2EEA-9649-B508-10352F33A790}"/>
              </a:ext>
            </a:extLst>
          </p:cNvPr>
          <p:cNvSpPr txBox="1"/>
          <p:nvPr/>
        </p:nvSpPr>
        <p:spPr>
          <a:xfrm>
            <a:off x="399288" y="3923121"/>
            <a:ext cx="4303776" cy="1815882"/>
          </a:xfrm>
          <a:prstGeom prst="rect">
            <a:avLst/>
          </a:prstGeom>
          <a:noFill/>
        </p:spPr>
        <p:txBody>
          <a:bodyPr wrap="square" rtlCol="0">
            <a:spAutoFit/>
          </a:bodyPr>
          <a:lstStyle/>
          <a:p>
            <a:r>
              <a:rPr lang="en-US" sz="2800" dirty="0"/>
              <a:t>der	den  	dem</a:t>
            </a:r>
          </a:p>
          <a:p>
            <a:r>
              <a:rPr lang="en-US" sz="2800" dirty="0"/>
              <a:t>die	die	der</a:t>
            </a:r>
          </a:p>
          <a:p>
            <a:r>
              <a:rPr lang="en-US" sz="2800" dirty="0"/>
              <a:t>das	das	dem</a:t>
            </a:r>
          </a:p>
          <a:p>
            <a:r>
              <a:rPr lang="en-US" sz="2800" dirty="0"/>
              <a:t>die	die	den +n</a:t>
            </a:r>
          </a:p>
        </p:txBody>
      </p:sp>
      <p:sp>
        <p:nvSpPr>
          <p:cNvPr id="6" name="TextBox 5">
            <a:extLst>
              <a:ext uri="{FF2B5EF4-FFF2-40B4-BE49-F238E27FC236}">
                <a16:creationId xmlns:a16="http://schemas.microsoft.com/office/drawing/2014/main" id="{A7FE6039-9491-C546-809D-DA6C3F0588B9}"/>
              </a:ext>
            </a:extLst>
          </p:cNvPr>
          <p:cNvSpPr txBox="1"/>
          <p:nvPr/>
        </p:nvSpPr>
        <p:spPr>
          <a:xfrm>
            <a:off x="5193792" y="3140315"/>
            <a:ext cx="3547872" cy="3416320"/>
          </a:xfrm>
          <a:prstGeom prst="rect">
            <a:avLst/>
          </a:prstGeom>
          <a:noFill/>
        </p:spPr>
        <p:txBody>
          <a:bodyPr wrap="square" rtlCol="0">
            <a:spAutoFit/>
          </a:bodyPr>
          <a:lstStyle/>
          <a:p>
            <a:r>
              <a:rPr lang="en-US" sz="2400" dirty="0"/>
              <a:t>ich	</a:t>
            </a:r>
            <a:r>
              <a:rPr lang="en-US" sz="2400" dirty="0" err="1"/>
              <a:t>mich</a:t>
            </a:r>
            <a:r>
              <a:rPr lang="en-US" sz="2400" dirty="0"/>
              <a:t>	mir</a:t>
            </a:r>
          </a:p>
          <a:p>
            <a:r>
              <a:rPr lang="en-US" sz="2400" dirty="0"/>
              <a:t>du	dich	</a:t>
            </a:r>
            <a:r>
              <a:rPr lang="en-US" sz="2400" dirty="0" err="1"/>
              <a:t>dir</a:t>
            </a:r>
            <a:endParaRPr lang="en-US" sz="2400" dirty="0"/>
          </a:p>
          <a:p>
            <a:r>
              <a:rPr lang="en-US" sz="2400" dirty="0"/>
              <a:t>er	</a:t>
            </a:r>
            <a:r>
              <a:rPr lang="en-US" sz="2400" dirty="0" err="1"/>
              <a:t>ihn</a:t>
            </a:r>
            <a:r>
              <a:rPr lang="en-US" sz="2400" dirty="0"/>
              <a:t>	</a:t>
            </a:r>
            <a:r>
              <a:rPr lang="en-US" sz="2400" dirty="0" err="1"/>
              <a:t>ihm</a:t>
            </a:r>
            <a:endParaRPr lang="en-US" sz="2400" dirty="0"/>
          </a:p>
          <a:p>
            <a:r>
              <a:rPr lang="en-US" sz="2400" dirty="0" err="1"/>
              <a:t>sie</a:t>
            </a:r>
            <a:r>
              <a:rPr lang="en-US" sz="2400" dirty="0"/>
              <a:t>	</a:t>
            </a:r>
            <a:r>
              <a:rPr lang="en-US" sz="2400" dirty="0" err="1"/>
              <a:t>sie</a:t>
            </a:r>
            <a:r>
              <a:rPr lang="en-US" sz="2400" dirty="0"/>
              <a:t>	</a:t>
            </a:r>
            <a:r>
              <a:rPr lang="en-US" sz="2400" dirty="0" err="1"/>
              <a:t>ihr</a:t>
            </a:r>
            <a:endParaRPr lang="en-US" sz="2400" dirty="0"/>
          </a:p>
          <a:p>
            <a:r>
              <a:rPr lang="en-US" sz="2400" dirty="0"/>
              <a:t>es 	es	</a:t>
            </a:r>
            <a:r>
              <a:rPr lang="en-US" sz="2400" dirty="0" err="1"/>
              <a:t>ihm</a:t>
            </a:r>
            <a:endParaRPr lang="en-US" sz="2400" dirty="0"/>
          </a:p>
          <a:p>
            <a:r>
              <a:rPr lang="en-US" sz="2400" dirty="0" err="1"/>
              <a:t>wir</a:t>
            </a:r>
            <a:r>
              <a:rPr lang="en-US" sz="2400" dirty="0"/>
              <a:t>	</a:t>
            </a:r>
            <a:r>
              <a:rPr lang="en-US" sz="2400" dirty="0" err="1"/>
              <a:t>uns</a:t>
            </a:r>
            <a:r>
              <a:rPr lang="en-US" sz="2400" dirty="0"/>
              <a:t>	</a:t>
            </a:r>
            <a:r>
              <a:rPr lang="en-US" sz="2400" dirty="0" err="1"/>
              <a:t>uns</a:t>
            </a:r>
            <a:endParaRPr lang="en-US" sz="2400" dirty="0"/>
          </a:p>
          <a:p>
            <a:r>
              <a:rPr lang="en-US" sz="2400" dirty="0" err="1"/>
              <a:t>ihr</a:t>
            </a:r>
            <a:r>
              <a:rPr lang="en-US" sz="2400" dirty="0"/>
              <a:t>	</a:t>
            </a:r>
            <a:r>
              <a:rPr lang="en-US" sz="2400" dirty="0" err="1"/>
              <a:t>euch</a:t>
            </a:r>
            <a:r>
              <a:rPr lang="en-US" sz="2400" dirty="0"/>
              <a:t>	</a:t>
            </a:r>
            <a:r>
              <a:rPr lang="en-US" sz="2400" dirty="0" err="1"/>
              <a:t>euch</a:t>
            </a:r>
            <a:endParaRPr lang="en-US" sz="2400" dirty="0"/>
          </a:p>
          <a:p>
            <a:r>
              <a:rPr lang="en-US" sz="2400" dirty="0" err="1"/>
              <a:t>sie</a:t>
            </a:r>
            <a:r>
              <a:rPr lang="en-US" sz="2400" dirty="0"/>
              <a:t>	</a:t>
            </a:r>
            <a:r>
              <a:rPr lang="en-US" sz="2400" dirty="0" err="1"/>
              <a:t>sie</a:t>
            </a:r>
            <a:r>
              <a:rPr lang="en-US" sz="2400" dirty="0"/>
              <a:t>	</a:t>
            </a:r>
            <a:r>
              <a:rPr lang="en-US" sz="2400" dirty="0" err="1"/>
              <a:t>ihnen</a:t>
            </a:r>
            <a:endParaRPr lang="en-US" sz="2400" dirty="0"/>
          </a:p>
          <a:p>
            <a:r>
              <a:rPr lang="en-US" sz="2400" dirty="0"/>
              <a:t>Sie	Sie	</a:t>
            </a:r>
            <a:r>
              <a:rPr lang="en-US" sz="2400" dirty="0" err="1"/>
              <a:t>Ihnen</a:t>
            </a:r>
            <a:endParaRPr lang="en-US" sz="2400" dirty="0"/>
          </a:p>
        </p:txBody>
      </p:sp>
    </p:spTree>
    <p:extLst>
      <p:ext uri="{BB962C8B-B14F-4D97-AF65-F5344CB8AC3E}">
        <p14:creationId xmlns:p14="http://schemas.microsoft.com/office/powerpoint/2010/main" val="46812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068763D0-CAD2-DEA4-B65F-4120E865C171}"/>
              </a:ext>
            </a:extLst>
          </p:cNvPr>
          <p:cNvSpPr txBox="1"/>
          <p:nvPr/>
        </p:nvSpPr>
        <p:spPr>
          <a:xfrm>
            <a:off x="2835797" y="1752600"/>
            <a:ext cx="6921661" cy="4401205"/>
          </a:xfrm>
          <a:prstGeom prst="rect">
            <a:avLst/>
          </a:prstGeom>
          <a:noFill/>
        </p:spPr>
        <p:txBody>
          <a:bodyPr wrap="square" rtlCol="0">
            <a:spAutoFit/>
          </a:bodyPr>
          <a:lstStyle/>
          <a:p>
            <a:r>
              <a:rPr lang="de-DE" sz="2800" dirty="0"/>
              <a:t>Sie </a:t>
            </a:r>
            <a:r>
              <a:rPr lang="de-DE" sz="2800" b="1" dirty="0"/>
              <a:t>hilft</a:t>
            </a:r>
            <a:r>
              <a:rPr lang="de-DE" sz="2800" dirty="0"/>
              <a:t> den Alliierten.</a:t>
            </a:r>
          </a:p>
          <a:p>
            <a:r>
              <a:rPr lang="en-US" sz="2800" dirty="0"/>
              <a:t>Sie </a:t>
            </a:r>
            <a:r>
              <a:rPr lang="en-US" sz="2800" dirty="0" err="1"/>
              <a:t>hilft</a:t>
            </a:r>
            <a:r>
              <a:rPr lang="en-US" sz="2800" dirty="0"/>
              <a:t> </a:t>
            </a:r>
            <a:r>
              <a:rPr lang="en-US" sz="2800" dirty="0" err="1"/>
              <a:t>ihr</a:t>
            </a:r>
            <a:r>
              <a:rPr lang="en-US" sz="2800" u="sng" dirty="0" err="1"/>
              <a:t>em</a:t>
            </a:r>
            <a:r>
              <a:rPr lang="en-US" sz="2800" dirty="0"/>
              <a:t> Regisseur. </a:t>
            </a:r>
          </a:p>
          <a:p>
            <a:endParaRPr lang="de-DE" sz="2800" dirty="0"/>
          </a:p>
          <a:p>
            <a:r>
              <a:rPr lang="de-DE" sz="2800" dirty="0"/>
              <a:t>Ihre </a:t>
            </a:r>
            <a:r>
              <a:rPr lang="de-DE" sz="2800" dirty="0" err="1"/>
              <a:t>Fil</a:t>
            </a:r>
            <a:r>
              <a:rPr lang="en-US" sz="2800" dirty="0"/>
              <a:t>me </a:t>
            </a:r>
            <a:r>
              <a:rPr lang="en-US" sz="2800" b="1" dirty="0" err="1"/>
              <a:t>gefallen</a:t>
            </a:r>
            <a:r>
              <a:rPr lang="en-US" sz="2800" b="1" dirty="0"/>
              <a:t> </a:t>
            </a:r>
            <a:r>
              <a:rPr lang="en-US" sz="2800" dirty="0"/>
              <a:t>den </a:t>
            </a:r>
            <a:r>
              <a:rPr lang="en-US" sz="2800" dirty="0" err="1"/>
              <a:t>Deutschen</a:t>
            </a:r>
            <a:r>
              <a:rPr lang="en-US" sz="2800" dirty="0"/>
              <a:t>.</a:t>
            </a:r>
          </a:p>
          <a:p>
            <a:r>
              <a:rPr lang="en-US" sz="2800" dirty="0"/>
              <a:t>Der Film </a:t>
            </a:r>
            <a:r>
              <a:rPr lang="en-US" sz="2800" dirty="0" err="1"/>
              <a:t>gefällt</a:t>
            </a:r>
            <a:r>
              <a:rPr lang="en-US" sz="2800" dirty="0"/>
              <a:t> </a:t>
            </a:r>
            <a:r>
              <a:rPr lang="en-US" sz="2800" dirty="0" err="1"/>
              <a:t>ihr</a:t>
            </a:r>
            <a:r>
              <a:rPr lang="en-US" sz="2800" u="sng" dirty="0" err="1"/>
              <a:t>em</a:t>
            </a:r>
            <a:r>
              <a:rPr lang="en-US" sz="2800" dirty="0"/>
              <a:t> </a:t>
            </a:r>
            <a:r>
              <a:rPr lang="en-US" sz="2800" dirty="0" err="1"/>
              <a:t>Publikum</a:t>
            </a:r>
            <a:r>
              <a:rPr lang="en-US" sz="2800" dirty="0"/>
              <a:t>.</a:t>
            </a:r>
          </a:p>
          <a:p>
            <a:endParaRPr lang="en-US" sz="2800" dirty="0"/>
          </a:p>
          <a:p>
            <a:r>
              <a:rPr lang="en-US" sz="2800" dirty="0"/>
              <a:t>Sie </a:t>
            </a:r>
            <a:r>
              <a:rPr lang="en-US" sz="2800" b="1" dirty="0" err="1"/>
              <a:t>dankt</a:t>
            </a:r>
            <a:r>
              <a:rPr lang="en-US" sz="2800" dirty="0"/>
              <a:t> der Stadt.</a:t>
            </a:r>
          </a:p>
          <a:p>
            <a:r>
              <a:rPr lang="en-US" sz="2800" dirty="0"/>
              <a:t>Sie </a:t>
            </a:r>
            <a:r>
              <a:rPr lang="en-US" sz="2800" dirty="0" err="1"/>
              <a:t>dankt</a:t>
            </a:r>
            <a:r>
              <a:rPr lang="en-US" sz="2800" dirty="0"/>
              <a:t> </a:t>
            </a:r>
            <a:r>
              <a:rPr lang="en-US" sz="2800" dirty="0" err="1"/>
              <a:t>ihr</a:t>
            </a:r>
            <a:r>
              <a:rPr lang="en-US" sz="2800" u="sng" dirty="0" err="1"/>
              <a:t>er</a:t>
            </a:r>
            <a:r>
              <a:rPr lang="en-US" sz="2800" dirty="0"/>
              <a:t> Stadt und </a:t>
            </a:r>
            <a:r>
              <a:rPr lang="en-US" sz="2800" dirty="0" err="1"/>
              <a:t>ihr</a:t>
            </a:r>
            <a:r>
              <a:rPr lang="en-US" sz="2800" u="sng" dirty="0" err="1"/>
              <a:t>en</a:t>
            </a:r>
            <a:r>
              <a:rPr lang="en-US" sz="2800" dirty="0"/>
              <a:t> Fans. </a:t>
            </a:r>
          </a:p>
          <a:p>
            <a:r>
              <a:rPr lang="en-US" sz="2800" dirty="0"/>
              <a:t> </a:t>
            </a:r>
          </a:p>
          <a:p>
            <a:r>
              <a:rPr lang="en-US" sz="2800" dirty="0"/>
              <a:t> </a:t>
            </a:r>
            <a:r>
              <a:rPr lang="de-DE" sz="2800" dirty="0"/>
              <a:t> </a:t>
            </a:r>
          </a:p>
        </p:txBody>
      </p:sp>
      <p:sp>
        <p:nvSpPr>
          <p:cNvPr id="4" name="TextBox 3">
            <a:extLst>
              <a:ext uri="{FF2B5EF4-FFF2-40B4-BE49-F238E27FC236}">
                <a16:creationId xmlns:a16="http://schemas.microsoft.com/office/drawing/2014/main" id="{F8D6E6E6-676E-0C5A-909A-50493D1BE8AA}"/>
              </a:ext>
            </a:extLst>
          </p:cNvPr>
          <p:cNvSpPr txBox="1"/>
          <p:nvPr/>
        </p:nvSpPr>
        <p:spPr>
          <a:xfrm>
            <a:off x="3483978" y="266218"/>
            <a:ext cx="2500428" cy="584775"/>
          </a:xfrm>
          <a:prstGeom prst="rect">
            <a:avLst/>
          </a:prstGeom>
          <a:solidFill>
            <a:schemeClr val="accent2"/>
          </a:solidFill>
        </p:spPr>
        <p:txBody>
          <a:bodyPr wrap="none" rtlCol="0">
            <a:spAutoFit/>
          </a:bodyPr>
          <a:lstStyle/>
          <a:p>
            <a:r>
              <a:rPr lang="en-US" sz="3200" dirty="0"/>
              <a:t>Das </a:t>
            </a:r>
            <a:r>
              <a:rPr lang="en-US" sz="3200" dirty="0" err="1"/>
              <a:t>Dativverb</a:t>
            </a:r>
            <a:endParaRPr lang="en-US" sz="3200" dirty="0"/>
          </a:p>
        </p:txBody>
      </p:sp>
    </p:spTree>
    <p:extLst>
      <p:ext uri="{BB962C8B-B14F-4D97-AF65-F5344CB8AC3E}">
        <p14:creationId xmlns:p14="http://schemas.microsoft.com/office/powerpoint/2010/main" val="42237202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C18A71-DBF3-0D42-A030-66724268B5F1}"/>
              </a:ext>
            </a:extLst>
          </p:cNvPr>
          <p:cNvSpPr>
            <a:spLocks noGrp="1"/>
          </p:cNvSpPr>
          <p:nvPr>
            <p:ph type="title"/>
          </p:nvPr>
        </p:nvSpPr>
        <p:spPr>
          <a:xfrm>
            <a:off x="548640" y="157861"/>
            <a:ext cx="11353800" cy="537083"/>
          </a:xfrm>
        </p:spPr>
        <p:txBody>
          <a:bodyPr>
            <a:normAutofit fontScale="90000"/>
          </a:bodyPr>
          <a:lstStyle/>
          <a:p>
            <a:br>
              <a:rPr lang="en-US" b="1"/>
            </a:br>
            <a:r>
              <a:rPr lang="en-US" b="1"/>
              <a:t>DATIV: </a:t>
            </a:r>
            <a:r>
              <a:rPr lang="en-US" b="1" dirty="0"/>
              <a:t>Dietrich und </a:t>
            </a:r>
            <a:r>
              <a:rPr lang="en-US" b="1" dirty="0" err="1"/>
              <a:t>ihr</a:t>
            </a:r>
            <a:r>
              <a:rPr lang="en-US" b="1" dirty="0"/>
              <a:t> Berliner </a:t>
            </a:r>
            <a:r>
              <a:rPr lang="en-US" b="1" dirty="0" err="1"/>
              <a:t>Stadtleben</a:t>
            </a:r>
            <a:r>
              <a:rPr lang="en-US" b="1" dirty="0"/>
              <a:t>  c. 1920-1939</a:t>
            </a:r>
          </a:p>
        </p:txBody>
      </p:sp>
      <p:sp>
        <p:nvSpPr>
          <p:cNvPr id="3" name="Content Placeholder 2">
            <a:extLst>
              <a:ext uri="{FF2B5EF4-FFF2-40B4-BE49-F238E27FC236}">
                <a16:creationId xmlns:a16="http://schemas.microsoft.com/office/drawing/2014/main" id="{41EF7253-4FC6-FC42-AD40-AE050075DF35}"/>
              </a:ext>
            </a:extLst>
          </p:cNvPr>
          <p:cNvSpPr>
            <a:spLocks noGrp="1"/>
          </p:cNvSpPr>
          <p:nvPr>
            <p:ph idx="1"/>
          </p:nvPr>
        </p:nvSpPr>
        <p:spPr>
          <a:xfrm>
            <a:off x="542544" y="1828800"/>
            <a:ext cx="10515600" cy="4351338"/>
          </a:xfrm>
        </p:spPr>
        <p:txBody>
          <a:bodyPr>
            <a:normAutofit fontScale="85000" lnSpcReduction="20000"/>
          </a:bodyPr>
          <a:lstStyle/>
          <a:p>
            <a:pPr marL="0" indent="0">
              <a:buNone/>
            </a:pPr>
            <a:r>
              <a:rPr lang="de-DE" dirty="0"/>
              <a:t>Bauen Sie Sätze und geben Sie auch die richtigen Endungen für Possessivadjektive </a:t>
            </a:r>
          </a:p>
          <a:p>
            <a:pPr marL="0" indent="0">
              <a:buNone/>
            </a:pPr>
            <a:endParaRPr lang="de-DE" dirty="0"/>
          </a:p>
          <a:p>
            <a:r>
              <a:rPr lang="de-DE" dirty="0"/>
              <a:t>Marlene/das Publikum/ein Lied (singen)</a:t>
            </a:r>
          </a:p>
          <a:p>
            <a:r>
              <a:rPr lang="de-DE" dirty="0"/>
              <a:t>Sie/die Welt/ihr Talent (</a:t>
            </a:r>
            <a:r>
              <a:rPr lang="en-US" dirty="0"/>
              <a:t>n.) (</a:t>
            </a:r>
            <a:r>
              <a:rPr lang="en-US" dirty="0" err="1"/>
              <a:t>zeigen</a:t>
            </a:r>
            <a:r>
              <a:rPr lang="en-US" dirty="0"/>
              <a:t>)</a:t>
            </a:r>
          </a:p>
          <a:p>
            <a:r>
              <a:rPr lang="de-DE" dirty="0"/>
              <a:t>Die deutschen und amerikanischen Regierungen/sie/Preise und Auszeichnungen (geben) </a:t>
            </a:r>
          </a:p>
          <a:p>
            <a:r>
              <a:rPr lang="de-DE" dirty="0"/>
              <a:t>Die Bücher/ihre Anhänger (Fans) /ihr Leben (beschreiben) </a:t>
            </a:r>
          </a:p>
          <a:p>
            <a:r>
              <a:rPr lang="de-DE" dirty="0"/>
              <a:t>Das faschistische </a:t>
            </a:r>
            <a:r>
              <a:rPr lang="de-DE" dirty="0" err="1"/>
              <a:t>Regi</a:t>
            </a:r>
            <a:r>
              <a:rPr lang="en-US" dirty="0"/>
              <a:t>me/die </a:t>
            </a:r>
            <a:r>
              <a:rPr lang="en-US" dirty="0" err="1"/>
              <a:t>Künstler</a:t>
            </a:r>
            <a:r>
              <a:rPr lang="en-US" dirty="0"/>
              <a:t> (</a:t>
            </a:r>
            <a:r>
              <a:rPr lang="en-US" dirty="0" err="1"/>
              <a:t>nicht</a:t>
            </a:r>
            <a:r>
              <a:rPr lang="en-US" dirty="0"/>
              <a:t> </a:t>
            </a:r>
            <a:r>
              <a:rPr lang="en-US" dirty="0" err="1"/>
              <a:t>gefallen</a:t>
            </a:r>
            <a:r>
              <a:rPr lang="en-US" dirty="0"/>
              <a:t>) </a:t>
            </a:r>
          </a:p>
          <a:p>
            <a:r>
              <a:rPr lang="en-US" dirty="0"/>
              <a:t>Die </a:t>
            </a:r>
            <a:r>
              <a:rPr lang="en-US" dirty="0" err="1"/>
              <a:t>Figur</a:t>
            </a:r>
            <a:r>
              <a:rPr lang="en-US" dirty="0"/>
              <a:t> / sein </a:t>
            </a:r>
            <a:r>
              <a:rPr lang="en-US" dirty="0" err="1"/>
              <a:t>Vater</a:t>
            </a:r>
            <a:r>
              <a:rPr lang="en-US" dirty="0"/>
              <a:t> </a:t>
            </a:r>
            <a:r>
              <a:rPr lang="en-US" dirty="0" err="1"/>
              <a:t>im</a:t>
            </a:r>
            <a:r>
              <a:rPr lang="en-US" dirty="0"/>
              <a:t> Film/</a:t>
            </a:r>
            <a:r>
              <a:rPr lang="en-US" dirty="0" err="1"/>
              <a:t>eine</a:t>
            </a:r>
            <a:r>
              <a:rPr lang="en-US" dirty="0"/>
              <a:t> </a:t>
            </a:r>
            <a:r>
              <a:rPr lang="en-US" dirty="0" err="1"/>
              <a:t>Geschichte</a:t>
            </a:r>
            <a:r>
              <a:rPr lang="en-US" dirty="0"/>
              <a:t> (</a:t>
            </a:r>
            <a:r>
              <a:rPr lang="en-US" dirty="0" err="1"/>
              <a:t>erzählen</a:t>
            </a:r>
            <a:r>
              <a:rPr lang="en-US" dirty="0"/>
              <a:t>)</a:t>
            </a:r>
          </a:p>
          <a:p>
            <a:endParaRPr lang="en-US" dirty="0"/>
          </a:p>
          <a:p>
            <a:endParaRPr lang="de-DE" dirty="0"/>
          </a:p>
          <a:p>
            <a:endParaRPr lang="de-DE" dirty="0"/>
          </a:p>
          <a:p>
            <a:endParaRPr lang="en-US" dirty="0"/>
          </a:p>
          <a:p>
            <a:endParaRPr lang="en-US" dirty="0"/>
          </a:p>
          <a:p>
            <a:endParaRPr lang="en-US" dirty="0"/>
          </a:p>
        </p:txBody>
      </p:sp>
    </p:spTree>
    <p:extLst>
      <p:ext uri="{BB962C8B-B14F-4D97-AF65-F5344CB8AC3E}">
        <p14:creationId xmlns:p14="http://schemas.microsoft.com/office/powerpoint/2010/main" val="3324907185"/>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61644A-3FC4-46BA-AD76-3BC995DC27E1}"/>
              </a:ext>
            </a:extLst>
          </p:cNvPr>
          <p:cNvSpPr>
            <a:spLocks noGrp="1"/>
          </p:cNvSpPr>
          <p:nvPr>
            <p:ph type="title"/>
          </p:nvPr>
        </p:nvSpPr>
        <p:spPr/>
        <p:txBody>
          <a:bodyPr>
            <a:normAutofit/>
          </a:bodyPr>
          <a:lstStyle/>
          <a:p>
            <a:r>
              <a:rPr lang="en-US" b="0" i="0" dirty="0">
                <a:effectLst/>
                <a:latin typeface="Roboto"/>
              </a:rPr>
              <a:t>Marlene Dietrich - Lili Marleen</a:t>
            </a:r>
            <a:endParaRPr lang="en-US" dirty="0"/>
          </a:p>
        </p:txBody>
      </p:sp>
      <p:sp>
        <p:nvSpPr>
          <p:cNvPr id="3" name="Content Placeholder 2">
            <a:extLst>
              <a:ext uri="{FF2B5EF4-FFF2-40B4-BE49-F238E27FC236}">
                <a16:creationId xmlns:a16="http://schemas.microsoft.com/office/drawing/2014/main" id="{6EFF2475-9AB3-46E4-B31F-B0F4A442415F}"/>
              </a:ext>
            </a:extLst>
          </p:cNvPr>
          <p:cNvSpPr>
            <a:spLocks noGrp="1"/>
          </p:cNvSpPr>
          <p:nvPr>
            <p:ph idx="1"/>
          </p:nvPr>
        </p:nvSpPr>
        <p:spPr>
          <a:xfrm>
            <a:off x="742951" y="1530859"/>
            <a:ext cx="11219047" cy="4849248"/>
          </a:xfrm>
        </p:spPr>
        <p:txBody>
          <a:bodyPr/>
          <a:lstStyle/>
          <a:p>
            <a:r>
              <a:rPr lang="en-US" dirty="0"/>
              <a:t>https://www.youtube.com/watch?v=7heXZPl2hik</a:t>
            </a:r>
          </a:p>
        </p:txBody>
      </p:sp>
    </p:spTree>
    <p:extLst>
      <p:ext uri="{BB962C8B-B14F-4D97-AF65-F5344CB8AC3E}">
        <p14:creationId xmlns:p14="http://schemas.microsoft.com/office/powerpoint/2010/main" val="1435940494"/>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DA194A-707E-4694-A5E4-0DDB00890942}"/>
              </a:ext>
            </a:extLst>
          </p:cNvPr>
          <p:cNvSpPr>
            <a:spLocks noGrp="1"/>
          </p:cNvSpPr>
          <p:nvPr>
            <p:ph type="title"/>
          </p:nvPr>
        </p:nvSpPr>
        <p:spPr/>
        <p:txBody>
          <a:bodyPr/>
          <a:lstStyle/>
          <a:p>
            <a:r>
              <a:rPr lang="en-US" sz="4400" dirty="0" err="1">
                <a:latin typeface="+mj-lt"/>
              </a:rPr>
              <a:t>Wortschatz</a:t>
            </a:r>
            <a:r>
              <a:rPr lang="en-US" sz="4400" dirty="0">
                <a:latin typeface="+mj-lt"/>
              </a:rPr>
              <a:t> </a:t>
            </a:r>
            <a:r>
              <a:rPr lang="en-US" sz="1800" b="0" dirty="0">
                <a:latin typeface="+mj-lt"/>
              </a:rPr>
              <a:t>p. 16</a:t>
            </a:r>
          </a:p>
        </p:txBody>
      </p:sp>
      <p:sp>
        <p:nvSpPr>
          <p:cNvPr id="5" name="Content Placeholder 4">
            <a:extLst>
              <a:ext uri="{FF2B5EF4-FFF2-40B4-BE49-F238E27FC236}">
                <a16:creationId xmlns:a16="http://schemas.microsoft.com/office/drawing/2014/main" id="{7F62FDC3-A682-4A2C-A048-463781130238}"/>
              </a:ext>
            </a:extLst>
          </p:cNvPr>
          <p:cNvSpPr>
            <a:spLocks noGrp="1"/>
          </p:cNvSpPr>
          <p:nvPr>
            <p:ph idx="13"/>
          </p:nvPr>
        </p:nvSpPr>
        <p:spPr>
          <a:xfrm>
            <a:off x="190500" y="1280805"/>
            <a:ext cx="11849100" cy="3962400"/>
          </a:xfrm>
          <a:ln w="19050">
            <a:solidFill>
              <a:srgbClr val="7030A0"/>
            </a:solidFill>
          </a:ln>
        </p:spPr>
        <p:txBody>
          <a:bodyPr numCol="2">
            <a:noAutofit/>
          </a:bodyPr>
          <a:lstStyle/>
          <a:p>
            <a:pPr marL="0" indent="0">
              <a:buNone/>
            </a:pPr>
            <a:r>
              <a:rPr lang="de-DE" sz="1800" dirty="0">
                <a:latin typeface="+mj-lt"/>
              </a:rPr>
              <a:t>die </a:t>
            </a:r>
            <a:r>
              <a:rPr lang="de-DE" sz="1800" b="1" dirty="0">
                <a:latin typeface="+mj-lt"/>
              </a:rPr>
              <a:t>Abwechslung, -en  </a:t>
            </a:r>
            <a:r>
              <a:rPr lang="de-DE" sz="1800" i="1" dirty="0">
                <a:latin typeface="+mj-lt"/>
              </a:rPr>
              <a:t>change, variety</a:t>
            </a:r>
          </a:p>
          <a:p>
            <a:pPr marL="0" indent="0">
              <a:buNone/>
            </a:pPr>
            <a:r>
              <a:rPr lang="en-US" sz="1800" b="1" dirty="0" err="1">
                <a:latin typeface="+mj-lt"/>
              </a:rPr>
              <a:t>Alkohol</a:t>
            </a:r>
            <a:r>
              <a:rPr lang="en-US" sz="1800" b="1" dirty="0">
                <a:latin typeface="+mj-lt"/>
              </a:rPr>
              <a:t> </a:t>
            </a:r>
            <a:r>
              <a:rPr lang="en-US" sz="1800" b="1" dirty="0" err="1">
                <a:latin typeface="+mj-lt"/>
              </a:rPr>
              <a:t>ist</a:t>
            </a:r>
            <a:r>
              <a:rPr lang="en-US" sz="1800" b="1" dirty="0">
                <a:latin typeface="+mj-lt"/>
              </a:rPr>
              <a:t> verboten  </a:t>
            </a:r>
            <a:r>
              <a:rPr lang="en-US" sz="1800" i="1" dirty="0">
                <a:latin typeface="+mj-lt"/>
              </a:rPr>
              <a:t>alcohol is not allowed</a:t>
            </a:r>
          </a:p>
          <a:p>
            <a:pPr marL="0" indent="0">
              <a:buNone/>
            </a:pPr>
            <a:r>
              <a:rPr lang="de-DE" sz="1800" dirty="0">
                <a:latin typeface="+mj-lt"/>
              </a:rPr>
              <a:t>sich </a:t>
            </a:r>
            <a:r>
              <a:rPr lang="de-DE" sz="1800" b="1" dirty="0">
                <a:latin typeface="+mj-lt"/>
              </a:rPr>
              <a:t>amüsieren </a:t>
            </a:r>
            <a:r>
              <a:rPr lang="de-DE" sz="1800" dirty="0">
                <a:latin typeface="+mj-lt"/>
              </a:rPr>
              <a:t>(hat sich amüsiert)  </a:t>
            </a:r>
            <a:r>
              <a:rPr lang="en-US" sz="1800" i="1" dirty="0">
                <a:latin typeface="+mj-lt"/>
              </a:rPr>
              <a:t>to have fun</a:t>
            </a:r>
          </a:p>
          <a:p>
            <a:pPr marL="0" indent="0">
              <a:buNone/>
            </a:pPr>
            <a:r>
              <a:rPr lang="en-US" sz="1800" b="1" dirty="0">
                <a:latin typeface="+mj-lt"/>
              </a:rPr>
              <a:t>auf der </a:t>
            </a:r>
            <a:r>
              <a:rPr lang="en-US" sz="1800" b="1" dirty="0" err="1">
                <a:latin typeface="+mj-lt"/>
              </a:rPr>
              <a:t>Tanzfläche</a:t>
            </a:r>
            <a:r>
              <a:rPr lang="en-US" sz="1800" b="1" dirty="0">
                <a:latin typeface="+mj-lt"/>
              </a:rPr>
              <a:t>  </a:t>
            </a:r>
            <a:r>
              <a:rPr lang="en-US" sz="1800" i="1" dirty="0">
                <a:latin typeface="+mj-lt"/>
              </a:rPr>
              <a:t>on the dance floor</a:t>
            </a:r>
          </a:p>
          <a:p>
            <a:pPr marL="0" indent="0">
              <a:buNone/>
            </a:pPr>
            <a:r>
              <a:rPr lang="de-DE" sz="1800" b="1" dirty="0">
                <a:latin typeface="+mj-lt"/>
              </a:rPr>
              <a:t>ausprobieren </a:t>
            </a:r>
            <a:r>
              <a:rPr lang="de-DE" sz="1800" dirty="0">
                <a:latin typeface="+mj-lt"/>
              </a:rPr>
              <a:t>(hat ausprobiert)  </a:t>
            </a:r>
            <a:r>
              <a:rPr lang="de-DE" sz="1800" i="1" dirty="0">
                <a:latin typeface="+mj-lt"/>
              </a:rPr>
              <a:t>to try </a:t>
            </a:r>
            <a:r>
              <a:rPr lang="en-US" sz="1800" i="1" dirty="0">
                <a:latin typeface="+mj-lt"/>
              </a:rPr>
              <a:t>out</a:t>
            </a:r>
          </a:p>
          <a:p>
            <a:pPr marL="0" indent="0">
              <a:buNone/>
            </a:pPr>
            <a:r>
              <a:rPr lang="de-DE" sz="1800" dirty="0">
                <a:latin typeface="+mj-lt"/>
              </a:rPr>
              <a:t>die </a:t>
            </a:r>
            <a:r>
              <a:rPr lang="de-DE" sz="1800" b="1" dirty="0">
                <a:latin typeface="+mj-lt"/>
              </a:rPr>
              <a:t>Bewegung, -en  </a:t>
            </a:r>
            <a:r>
              <a:rPr lang="de-DE" sz="1800" i="1" dirty="0">
                <a:latin typeface="+mj-lt"/>
              </a:rPr>
              <a:t>exercise, movement</a:t>
            </a:r>
          </a:p>
          <a:p>
            <a:pPr marL="0" indent="0">
              <a:buNone/>
            </a:pPr>
            <a:r>
              <a:rPr lang="de-DE" sz="1800" b="1" dirty="0">
                <a:latin typeface="+mj-lt"/>
              </a:rPr>
              <a:t>eine kleine Mahlzeit  </a:t>
            </a:r>
            <a:r>
              <a:rPr lang="de-DE" sz="1800" i="1" dirty="0">
                <a:latin typeface="+mj-lt"/>
              </a:rPr>
              <a:t>a snack</a:t>
            </a:r>
          </a:p>
          <a:p>
            <a:pPr marL="0" indent="0">
              <a:buNone/>
            </a:pPr>
            <a:r>
              <a:rPr lang="de-DE" sz="1800" dirty="0">
                <a:latin typeface="+mj-lt"/>
              </a:rPr>
              <a:t>sich </a:t>
            </a:r>
            <a:r>
              <a:rPr lang="de-DE" sz="1800" b="1" dirty="0">
                <a:latin typeface="+mj-lt"/>
              </a:rPr>
              <a:t>entschließen </a:t>
            </a:r>
            <a:r>
              <a:rPr lang="de-DE" sz="1800" dirty="0">
                <a:latin typeface="+mj-lt"/>
              </a:rPr>
              <a:t>(entschloss sich, hat</a:t>
            </a:r>
          </a:p>
          <a:p>
            <a:pPr marL="0" indent="0">
              <a:buNone/>
            </a:pPr>
            <a:r>
              <a:rPr lang="de-DE" sz="1800" dirty="0">
                <a:latin typeface="+mj-lt"/>
              </a:rPr>
              <a:t>sich entschlossen)  </a:t>
            </a:r>
            <a:r>
              <a:rPr lang="de-DE" sz="1800" i="1" dirty="0">
                <a:latin typeface="+mj-lt"/>
              </a:rPr>
              <a:t>to decide </a:t>
            </a:r>
            <a:r>
              <a:rPr lang="de-DE" sz="1800" b="1" dirty="0">
                <a:latin typeface="+mj-lt"/>
              </a:rPr>
              <a:t>feiern </a:t>
            </a:r>
            <a:r>
              <a:rPr lang="en-US" sz="1800" dirty="0">
                <a:latin typeface="+mj-lt"/>
              </a:rPr>
              <a:t>(hat </a:t>
            </a:r>
            <a:r>
              <a:rPr lang="en-US" sz="1800" dirty="0" err="1">
                <a:latin typeface="+mj-lt"/>
              </a:rPr>
              <a:t>gefeiert</a:t>
            </a:r>
            <a:r>
              <a:rPr lang="en-US" sz="1800" dirty="0">
                <a:latin typeface="+mj-lt"/>
              </a:rPr>
              <a:t>) </a:t>
            </a:r>
            <a:r>
              <a:rPr lang="en-US" sz="1800" i="1" dirty="0">
                <a:latin typeface="+mj-lt"/>
              </a:rPr>
              <a:t>to celebrate </a:t>
            </a:r>
            <a:r>
              <a:rPr lang="en-US" sz="1800" b="1" dirty="0" err="1">
                <a:latin typeface="+mj-lt"/>
              </a:rPr>
              <a:t>fröhlich</a:t>
            </a:r>
            <a:r>
              <a:rPr lang="en-US" sz="1800" b="1" dirty="0">
                <a:latin typeface="+mj-lt"/>
              </a:rPr>
              <a:t> </a:t>
            </a:r>
            <a:r>
              <a:rPr lang="en-US" sz="1800" i="1" dirty="0">
                <a:latin typeface="+mj-lt"/>
              </a:rPr>
              <a:t>happy</a:t>
            </a:r>
          </a:p>
          <a:p>
            <a:pPr marL="0" indent="0">
              <a:buNone/>
            </a:pPr>
            <a:r>
              <a:rPr lang="en-US" sz="1800" dirty="0">
                <a:latin typeface="+mj-lt"/>
              </a:rPr>
              <a:t>die </a:t>
            </a:r>
            <a:r>
              <a:rPr lang="en-US" sz="1800" b="1" dirty="0" err="1">
                <a:latin typeface="+mj-lt"/>
              </a:rPr>
              <a:t>Klamotten</a:t>
            </a:r>
            <a:r>
              <a:rPr lang="en-US" sz="1800" b="1" dirty="0">
                <a:latin typeface="+mj-lt"/>
              </a:rPr>
              <a:t> </a:t>
            </a:r>
            <a:r>
              <a:rPr lang="en-US" sz="1800" i="1" dirty="0">
                <a:latin typeface="+mj-lt"/>
              </a:rPr>
              <a:t>(pl.) (slang)  clothing</a:t>
            </a:r>
          </a:p>
          <a:p>
            <a:pPr marL="0" indent="0">
              <a:buNone/>
            </a:pPr>
            <a:r>
              <a:rPr lang="en-US" sz="1800" dirty="0" err="1">
                <a:latin typeface="+mj-lt"/>
              </a:rPr>
              <a:t>sich</a:t>
            </a:r>
            <a:r>
              <a:rPr lang="en-US" sz="1800" dirty="0">
                <a:latin typeface="+mj-lt"/>
              </a:rPr>
              <a:t> </a:t>
            </a:r>
            <a:r>
              <a:rPr lang="en-US" sz="1800" b="1" dirty="0" err="1">
                <a:latin typeface="+mj-lt"/>
              </a:rPr>
              <a:t>konzentrieren</a:t>
            </a:r>
            <a:r>
              <a:rPr lang="en-US" sz="1800" b="1" dirty="0">
                <a:latin typeface="+mj-lt"/>
              </a:rPr>
              <a:t> </a:t>
            </a:r>
            <a:r>
              <a:rPr lang="en-US" sz="1800" dirty="0">
                <a:latin typeface="+mj-lt"/>
              </a:rPr>
              <a:t>(hat </a:t>
            </a:r>
            <a:r>
              <a:rPr lang="en-US" sz="1800" dirty="0" err="1">
                <a:latin typeface="+mj-lt"/>
              </a:rPr>
              <a:t>sich</a:t>
            </a:r>
            <a:r>
              <a:rPr lang="en-US" sz="1800" dirty="0">
                <a:latin typeface="+mj-lt"/>
              </a:rPr>
              <a:t> </a:t>
            </a:r>
            <a:r>
              <a:rPr lang="en-US" sz="1800" dirty="0" err="1">
                <a:latin typeface="+mj-lt"/>
              </a:rPr>
              <a:t>konzentriert</a:t>
            </a:r>
            <a:r>
              <a:rPr lang="en-US" sz="1800" dirty="0">
                <a:latin typeface="+mj-lt"/>
              </a:rPr>
              <a:t>)  </a:t>
            </a:r>
            <a:r>
              <a:rPr lang="en-US" sz="1800" i="1" dirty="0">
                <a:latin typeface="+mj-lt"/>
              </a:rPr>
              <a:t>to concentrate</a:t>
            </a:r>
          </a:p>
          <a:p>
            <a:pPr marL="0" indent="0">
              <a:buNone/>
            </a:pPr>
            <a:r>
              <a:rPr lang="de-DE" sz="1800" dirty="0">
                <a:latin typeface="+mj-lt"/>
              </a:rPr>
              <a:t>der </a:t>
            </a:r>
            <a:r>
              <a:rPr lang="de-DE" sz="1800" b="1" dirty="0">
                <a:latin typeface="+mj-lt"/>
              </a:rPr>
              <a:t>Gast, </a:t>
            </a:r>
            <a:r>
              <a:rPr lang="en-US" sz="1800" b="1" dirty="0">
                <a:latin typeface="Times New Roman" panose="02020603050405020304" pitchFamily="18" charset="0"/>
                <a:cs typeface="Times New Roman" panose="02020603050405020304" pitchFamily="18" charset="0"/>
              </a:rPr>
              <a:t>⸚</a:t>
            </a:r>
            <a:r>
              <a:rPr lang="de-DE" sz="1800" b="1" dirty="0">
                <a:latin typeface="+mj-lt"/>
              </a:rPr>
              <a:t>e  </a:t>
            </a:r>
            <a:r>
              <a:rPr lang="de-DE" sz="1800" i="1" dirty="0">
                <a:latin typeface="+mj-lt"/>
              </a:rPr>
              <a:t>guest, patron</a:t>
            </a:r>
          </a:p>
          <a:p>
            <a:pPr marL="0" indent="0">
              <a:buNone/>
            </a:pPr>
            <a:r>
              <a:rPr lang="en-US" sz="1800" b="1" dirty="0" err="1">
                <a:latin typeface="+mj-lt"/>
              </a:rPr>
              <a:t>gesund</a:t>
            </a:r>
            <a:r>
              <a:rPr lang="en-US" sz="1800" b="1" dirty="0">
                <a:latin typeface="+mj-lt"/>
              </a:rPr>
              <a:t>  </a:t>
            </a:r>
            <a:r>
              <a:rPr lang="en-US" sz="1800" i="1" dirty="0">
                <a:latin typeface="+mj-lt"/>
              </a:rPr>
              <a:t>healthy</a:t>
            </a:r>
          </a:p>
          <a:p>
            <a:pPr marL="0" indent="0">
              <a:buNone/>
            </a:pPr>
            <a:r>
              <a:rPr lang="en-US" sz="1800" dirty="0">
                <a:latin typeface="+mj-lt"/>
              </a:rPr>
              <a:t>die </a:t>
            </a:r>
            <a:r>
              <a:rPr lang="en-US" sz="1800" b="1" dirty="0" err="1">
                <a:latin typeface="+mj-lt"/>
              </a:rPr>
              <a:t>Kreativität</a:t>
            </a:r>
            <a:r>
              <a:rPr lang="en-US" sz="1800" b="1" dirty="0">
                <a:latin typeface="+mj-lt"/>
              </a:rPr>
              <a:t>  </a:t>
            </a:r>
            <a:r>
              <a:rPr lang="en-US" sz="1800" i="1" dirty="0">
                <a:latin typeface="+mj-lt"/>
              </a:rPr>
              <a:t>creativity</a:t>
            </a:r>
          </a:p>
          <a:p>
            <a:pPr marL="0" indent="0">
              <a:buNone/>
            </a:pPr>
            <a:r>
              <a:rPr lang="de-DE" sz="1800" dirty="0">
                <a:latin typeface="+mj-lt"/>
              </a:rPr>
              <a:t>die </a:t>
            </a:r>
            <a:r>
              <a:rPr lang="de-DE" sz="1800" b="1" dirty="0">
                <a:latin typeface="+mj-lt"/>
              </a:rPr>
              <a:t>Mittagspause, -n  </a:t>
            </a:r>
            <a:r>
              <a:rPr lang="de-DE" sz="1800" i="1" dirty="0">
                <a:latin typeface="+mj-lt"/>
              </a:rPr>
              <a:t>lunch break</a:t>
            </a:r>
          </a:p>
          <a:p>
            <a:pPr marL="0" indent="0">
              <a:buNone/>
            </a:pPr>
            <a:r>
              <a:rPr lang="en-US" sz="1800" dirty="0">
                <a:latin typeface="+mj-lt"/>
              </a:rPr>
              <a:t>die </a:t>
            </a:r>
            <a:r>
              <a:rPr lang="en-US" sz="1800" b="1" dirty="0">
                <a:latin typeface="+mj-lt"/>
              </a:rPr>
              <a:t>Regel, -n  </a:t>
            </a:r>
            <a:r>
              <a:rPr lang="en-US" sz="1800" i="1" dirty="0">
                <a:latin typeface="+mj-lt"/>
              </a:rPr>
              <a:t>rule</a:t>
            </a:r>
          </a:p>
          <a:p>
            <a:pPr marL="0" indent="0">
              <a:buNone/>
            </a:pPr>
            <a:r>
              <a:rPr lang="en-US" sz="1800" dirty="0">
                <a:latin typeface="+mj-lt"/>
              </a:rPr>
              <a:t>der </a:t>
            </a:r>
            <a:r>
              <a:rPr lang="en-US" sz="1800" b="1" dirty="0">
                <a:latin typeface="+mj-lt"/>
              </a:rPr>
              <a:t>Rest des </a:t>
            </a:r>
            <a:r>
              <a:rPr lang="en-US" sz="1800" b="1" dirty="0" err="1">
                <a:latin typeface="+mj-lt"/>
              </a:rPr>
              <a:t>Tages</a:t>
            </a:r>
            <a:r>
              <a:rPr lang="en-US" sz="1800" b="1" dirty="0">
                <a:latin typeface="+mj-lt"/>
              </a:rPr>
              <a:t>  </a:t>
            </a:r>
            <a:r>
              <a:rPr lang="en-US" sz="1800" i="1" dirty="0">
                <a:latin typeface="+mj-lt"/>
              </a:rPr>
              <a:t>the rest of the day</a:t>
            </a:r>
          </a:p>
          <a:p>
            <a:pPr marL="0" indent="0">
              <a:buNone/>
            </a:pPr>
            <a:r>
              <a:rPr lang="en-US" sz="1800" b="1" dirty="0" err="1">
                <a:latin typeface="+mj-lt"/>
              </a:rPr>
              <a:t>schweres</a:t>
            </a:r>
            <a:r>
              <a:rPr lang="en-US" sz="1800" b="1" dirty="0">
                <a:latin typeface="+mj-lt"/>
              </a:rPr>
              <a:t> Essen  </a:t>
            </a:r>
            <a:r>
              <a:rPr lang="en-US" sz="1800" i="1" dirty="0">
                <a:latin typeface="+mj-lt"/>
              </a:rPr>
              <a:t>heavy food</a:t>
            </a:r>
          </a:p>
          <a:p>
            <a:pPr marL="0" indent="0">
              <a:buNone/>
            </a:pPr>
            <a:r>
              <a:rPr lang="en-US" sz="1800" dirty="0">
                <a:latin typeface="+mj-lt"/>
              </a:rPr>
              <a:t>der </a:t>
            </a:r>
            <a:r>
              <a:rPr lang="en-US" sz="1800" b="1" dirty="0" err="1">
                <a:latin typeface="+mj-lt"/>
              </a:rPr>
              <a:t>Spaß</a:t>
            </a:r>
            <a:r>
              <a:rPr lang="en-US" sz="1800" b="1" dirty="0">
                <a:latin typeface="+mj-lt"/>
              </a:rPr>
              <a:t>  </a:t>
            </a:r>
            <a:r>
              <a:rPr lang="en-US" sz="1800" i="1" dirty="0">
                <a:latin typeface="+mj-lt"/>
              </a:rPr>
              <a:t>fun</a:t>
            </a:r>
          </a:p>
          <a:p>
            <a:pPr marL="0" indent="0">
              <a:buNone/>
            </a:pPr>
            <a:r>
              <a:rPr lang="de-DE" sz="1800" b="1" dirty="0">
                <a:latin typeface="+mj-lt"/>
              </a:rPr>
              <a:t>über den Job zu reden ist tabu  </a:t>
            </a:r>
            <a:r>
              <a:rPr lang="de-DE" sz="1800" i="1" dirty="0">
                <a:latin typeface="+mj-lt"/>
              </a:rPr>
              <a:t>talking </a:t>
            </a:r>
            <a:r>
              <a:rPr lang="en-US" sz="1800" i="1" dirty="0">
                <a:latin typeface="+mj-lt"/>
              </a:rPr>
              <a:t>about work is taboo</a:t>
            </a:r>
            <a:endParaRPr lang="en-US" sz="1800" dirty="0">
              <a:latin typeface="+mj-lt"/>
            </a:endParaRPr>
          </a:p>
        </p:txBody>
      </p:sp>
      <p:cxnSp>
        <p:nvCxnSpPr>
          <p:cNvPr id="7" name="Straight Connector 6">
            <a:extLst>
              <a:ext uri="{FF2B5EF4-FFF2-40B4-BE49-F238E27FC236}">
                <a16:creationId xmlns:a16="http://schemas.microsoft.com/office/drawing/2014/main" id="{21AA879A-DF26-4416-BBDA-E962B284F13A}"/>
              </a:ext>
              <a:ext uri="{C183D7F6-B498-43B3-948B-1728B52AA6E4}">
                <adec:decorative xmlns:adec="http://schemas.microsoft.com/office/drawing/2017/decorative" val="1"/>
              </a:ext>
            </a:extLst>
          </p:cNvPr>
          <p:cNvCxnSpPr/>
          <p:nvPr/>
        </p:nvCxnSpPr>
        <p:spPr>
          <a:xfrm>
            <a:off x="5969000" y="1433205"/>
            <a:ext cx="76200" cy="365760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4197617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Lively Learning Classroom on X: &quot;German numbers 0-31 ...">
            <a:extLst>
              <a:ext uri="{FF2B5EF4-FFF2-40B4-BE49-F238E27FC236}">
                <a16:creationId xmlns:a16="http://schemas.microsoft.com/office/drawing/2014/main" id="{03972718-0B9B-AC8A-2FDD-5273EA66B3E7}"/>
              </a:ext>
            </a:extLst>
          </p:cNvPr>
          <p:cNvPicPr>
            <a:picLocks noChangeAspect="1"/>
          </p:cNvPicPr>
          <p:nvPr/>
        </p:nvPicPr>
        <p:blipFill>
          <a:blip r:embed="rId2"/>
          <a:stretch>
            <a:fillRect/>
          </a:stretch>
        </p:blipFill>
        <p:spPr>
          <a:xfrm>
            <a:off x="3810000" y="0"/>
            <a:ext cx="4812031" cy="6858000"/>
          </a:xfrm>
          <a:prstGeom prst="rect">
            <a:avLst/>
          </a:prstGeom>
        </p:spPr>
      </p:pic>
    </p:spTree>
    <p:extLst>
      <p:ext uri="{BB962C8B-B14F-4D97-AF65-F5344CB8AC3E}">
        <p14:creationId xmlns:p14="http://schemas.microsoft.com/office/powerpoint/2010/main" val="3249005339"/>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p:cNvSpPr>
            <a:spLocks noGrp="1"/>
          </p:cNvSpPr>
          <p:nvPr>
            <p:ph type="title"/>
          </p:nvPr>
        </p:nvSpPr>
        <p:spPr/>
        <p:txBody>
          <a:bodyPr>
            <a:normAutofit/>
          </a:bodyPr>
          <a:lstStyle/>
          <a:p>
            <a:r>
              <a:rPr lang="de-DE" sz="4400" dirty="0">
                <a:latin typeface="+mj-lt"/>
              </a:rPr>
              <a:t>Activity 23 Definitionen </a:t>
            </a:r>
            <a:r>
              <a:rPr lang="de-DE" sz="1800" b="0" dirty="0">
                <a:latin typeface="+mj-lt"/>
              </a:rPr>
              <a:t>p. 16</a:t>
            </a:r>
          </a:p>
        </p:txBody>
      </p:sp>
      <p:sp>
        <p:nvSpPr>
          <p:cNvPr id="12" name="Content Placeholder 11"/>
          <p:cNvSpPr>
            <a:spLocks noGrp="1"/>
          </p:cNvSpPr>
          <p:nvPr>
            <p:ph idx="1"/>
          </p:nvPr>
        </p:nvSpPr>
        <p:spPr>
          <a:xfrm>
            <a:off x="609600" y="1371600"/>
            <a:ext cx="10871200" cy="457200"/>
          </a:xfrm>
        </p:spPr>
        <p:txBody>
          <a:bodyPr>
            <a:noAutofit/>
          </a:bodyPr>
          <a:lstStyle/>
          <a:p>
            <a:pPr marL="0" indent="0">
              <a:buNone/>
            </a:pPr>
            <a:r>
              <a:rPr lang="de-DE" sz="2400" b="1" dirty="0">
                <a:latin typeface="+mn-lt"/>
              </a:rPr>
              <a:t>Finden Sie die richtigen Begriffe rechts für die Definitionen links.</a:t>
            </a:r>
            <a:endParaRPr lang="de-DE" sz="3200" b="1" dirty="0">
              <a:latin typeface="+mn-lt"/>
            </a:endParaRPr>
          </a:p>
        </p:txBody>
      </p:sp>
      <p:sp>
        <p:nvSpPr>
          <p:cNvPr id="2" name="Content Placeholder 1">
            <a:extLst>
              <a:ext uri="{FF2B5EF4-FFF2-40B4-BE49-F238E27FC236}">
                <a16:creationId xmlns:a16="http://schemas.microsoft.com/office/drawing/2014/main" id="{57A10142-8ABD-4239-B45E-D69C51C3E006}"/>
              </a:ext>
            </a:extLst>
          </p:cNvPr>
          <p:cNvSpPr>
            <a:spLocks noGrp="1"/>
          </p:cNvSpPr>
          <p:nvPr>
            <p:ph idx="13"/>
          </p:nvPr>
        </p:nvSpPr>
        <p:spPr>
          <a:xfrm>
            <a:off x="609600" y="1981199"/>
            <a:ext cx="6172200" cy="3048001"/>
          </a:xfrm>
        </p:spPr>
        <p:txBody>
          <a:bodyPr>
            <a:noAutofit/>
          </a:bodyPr>
          <a:lstStyle/>
          <a:p>
            <a:pPr marL="457200" lvl="0" indent="-457200">
              <a:buFont typeface="Arial" panose="020B0604020202020204" pitchFamily="34" charset="0"/>
              <a:buAutoNum type="arabicPeriod"/>
            </a:pPr>
            <a:r>
              <a:rPr lang="de-DE" sz="2400" dirty="0">
                <a:solidFill>
                  <a:prstClr val="black"/>
                </a:solidFill>
              </a:rPr>
              <a:t>etwas Kleines zu essen</a:t>
            </a:r>
          </a:p>
          <a:p>
            <a:pPr marL="457200" lvl="0" indent="-457200">
              <a:buFont typeface="Arial" panose="020B0604020202020204" pitchFamily="34" charset="0"/>
              <a:buAutoNum type="arabicPeriod"/>
            </a:pPr>
            <a:r>
              <a:rPr lang="de-DE" sz="2400" dirty="0">
                <a:solidFill>
                  <a:prstClr val="black"/>
                </a:solidFill>
              </a:rPr>
              <a:t>Zeit zum Mittagessen</a:t>
            </a:r>
          </a:p>
          <a:p>
            <a:pPr marL="457200" lvl="0" indent="-457200">
              <a:buFont typeface="Arial" panose="020B0604020202020204" pitchFamily="34" charset="0"/>
              <a:buAutoNum type="arabicPeriod"/>
            </a:pPr>
            <a:r>
              <a:rPr lang="de-DE" sz="2400" dirty="0">
                <a:solidFill>
                  <a:prstClr val="black"/>
                </a:solidFill>
              </a:rPr>
              <a:t>etwas Neues; nicht die typische Routine</a:t>
            </a:r>
          </a:p>
          <a:p>
            <a:pPr marL="457200" lvl="0" indent="-457200">
              <a:buFont typeface="Arial" panose="020B0604020202020204" pitchFamily="34" charset="0"/>
              <a:buAutoNum type="arabicPeriod"/>
            </a:pPr>
            <a:r>
              <a:rPr lang="de-DE" sz="2400" dirty="0">
                <a:solidFill>
                  <a:prstClr val="black"/>
                </a:solidFill>
              </a:rPr>
              <a:t>gut für Körper und Geist</a:t>
            </a:r>
          </a:p>
          <a:p>
            <a:pPr marL="457200" lvl="0" indent="-457200">
              <a:buFont typeface="Arial" panose="020B0604020202020204" pitchFamily="34" charset="0"/>
              <a:buAutoNum type="arabicPeriod"/>
            </a:pPr>
            <a:r>
              <a:rPr lang="de-DE" sz="2400" dirty="0">
                <a:solidFill>
                  <a:prstClr val="black"/>
                </a:solidFill>
              </a:rPr>
              <a:t>ein Satz, der sagt, wie etwas sein muss</a:t>
            </a:r>
          </a:p>
          <a:p>
            <a:pPr marL="457200" lvl="0" indent="-457200">
              <a:buFont typeface="Arial" panose="020B0604020202020204" pitchFamily="34" charset="0"/>
              <a:buAutoNum type="arabicPeriod"/>
            </a:pPr>
            <a:r>
              <a:rPr lang="de-DE" sz="2400" dirty="0">
                <a:solidFill>
                  <a:prstClr val="black"/>
                </a:solidFill>
              </a:rPr>
              <a:t>da wo man tanzt</a:t>
            </a:r>
          </a:p>
          <a:p>
            <a:pPr marL="457200" lvl="0" indent="-457200">
              <a:buFont typeface="Arial" panose="020B0604020202020204" pitchFamily="34" charset="0"/>
              <a:buAutoNum type="arabicPeriod"/>
            </a:pPr>
            <a:r>
              <a:rPr lang="de-DE" sz="2400" dirty="0">
                <a:solidFill>
                  <a:prstClr val="black"/>
                </a:solidFill>
              </a:rPr>
              <a:t>neue Ideen</a:t>
            </a:r>
            <a:endParaRPr lang="en-US" sz="2000" dirty="0"/>
          </a:p>
        </p:txBody>
      </p:sp>
      <p:sp>
        <p:nvSpPr>
          <p:cNvPr id="3" name="Content Placeholder 2">
            <a:extLst>
              <a:ext uri="{FF2B5EF4-FFF2-40B4-BE49-F238E27FC236}">
                <a16:creationId xmlns:a16="http://schemas.microsoft.com/office/drawing/2014/main" id="{79373DAA-30D5-4500-9559-D7BBBE0B2932}"/>
              </a:ext>
            </a:extLst>
          </p:cNvPr>
          <p:cNvSpPr>
            <a:spLocks noGrp="1"/>
          </p:cNvSpPr>
          <p:nvPr>
            <p:ph idx="14"/>
          </p:nvPr>
        </p:nvSpPr>
        <p:spPr>
          <a:xfrm>
            <a:off x="7112000" y="1981199"/>
            <a:ext cx="4622800" cy="3886200"/>
          </a:xfrm>
        </p:spPr>
        <p:txBody>
          <a:bodyPr/>
          <a:lstStyle/>
          <a:p>
            <a:pPr marL="457200" indent="-457200">
              <a:buFont typeface="+mj-lt"/>
              <a:buAutoNum type="alphaLcPeriod"/>
            </a:pPr>
            <a:r>
              <a:rPr lang="en-US" dirty="0"/>
              <a:t>die </a:t>
            </a:r>
            <a:r>
              <a:rPr lang="en-US" dirty="0" err="1"/>
              <a:t>Mittagspause</a:t>
            </a:r>
            <a:endParaRPr lang="en-US" dirty="0"/>
          </a:p>
          <a:p>
            <a:pPr marL="457200" indent="-457200">
              <a:buFont typeface="+mj-lt"/>
              <a:buAutoNum type="alphaLcPeriod"/>
            </a:pPr>
            <a:r>
              <a:rPr lang="en-US" dirty="0" err="1"/>
              <a:t>Kreativität</a:t>
            </a:r>
            <a:endParaRPr lang="en-US" dirty="0"/>
          </a:p>
          <a:p>
            <a:pPr marL="457200" indent="-457200">
              <a:buFont typeface="+mj-lt"/>
              <a:buAutoNum type="alphaLcPeriod"/>
            </a:pPr>
            <a:r>
              <a:rPr lang="en-US" dirty="0" err="1"/>
              <a:t>eine</a:t>
            </a:r>
            <a:r>
              <a:rPr lang="en-US" dirty="0"/>
              <a:t> </a:t>
            </a:r>
            <a:r>
              <a:rPr lang="en-US" dirty="0" err="1"/>
              <a:t>kleine</a:t>
            </a:r>
            <a:r>
              <a:rPr lang="en-US" dirty="0"/>
              <a:t> </a:t>
            </a:r>
            <a:r>
              <a:rPr lang="en-US" dirty="0" err="1"/>
              <a:t>Mahlzeit</a:t>
            </a:r>
            <a:endParaRPr lang="en-US" dirty="0"/>
          </a:p>
          <a:p>
            <a:pPr marL="457200" indent="-457200">
              <a:buFont typeface="+mj-lt"/>
              <a:buAutoNum type="alphaLcPeriod"/>
            </a:pPr>
            <a:r>
              <a:rPr lang="en-US" dirty="0"/>
              <a:t>die Regel</a:t>
            </a:r>
          </a:p>
          <a:p>
            <a:pPr marL="457200" indent="-457200">
              <a:buFont typeface="+mj-lt"/>
              <a:buAutoNum type="alphaLcPeriod"/>
            </a:pPr>
            <a:r>
              <a:rPr lang="en-US" dirty="0"/>
              <a:t>die </a:t>
            </a:r>
            <a:r>
              <a:rPr lang="en-US" dirty="0" err="1"/>
              <a:t>Tanzfläche</a:t>
            </a:r>
            <a:endParaRPr lang="en-US" dirty="0"/>
          </a:p>
          <a:p>
            <a:pPr marL="457200" indent="-457200">
              <a:buFont typeface="+mj-lt"/>
              <a:buAutoNum type="alphaLcPeriod"/>
            </a:pPr>
            <a:r>
              <a:rPr lang="en-US" dirty="0"/>
              <a:t>die </a:t>
            </a:r>
            <a:r>
              <a:rPr lang="en-US" dirty="0" err="1"/>
              <a:t>Abwechslung</a:t>
            </a:r>
            <a:endParaRPr lang="en-US" dirty="0"/>
          </a:p>
          <a:p>
            <a:pPr marL="457200" indent="-457200">
              <a:buFont typeface="+mj-lt"/>
              <a:buAutoNum type="alphaLcPeriod"/>
            </a:pPr>
            <a:r>
              <a:rPr lang="en-US" dirty="0" err="1"/>
              <a:t>gesund</a:t>
            </a:r>
            <a:endParaRPr lang="en-US" dirty="0"/>
          </a:p>
        </p:txBody>
      </p:sp>
    </p:spTree>
    <p:extLst>
      <p:ext uri="{BB962C8B-B14F-4D97-AF65-F5344CB8AC3E}">
        <p14:creationId xmlns:p14="http://schemas.microsoft.com/office/powerpoint/2010/main" val="3840523192"/>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noAutofit/>
          </a:bodyPr>
          <a:lstStyle/>
          <a:p>
            <a:pPr algn="ctr"/>
            <a:r>
              <a:rPr lang="en-US" sz="4400" dirty="0"/>
              <a:t>Activity 33 Post </a:t>
            </a:r>
            <a:r>
              <a:rPr lang="en-US" sz="4400" dirty="0" err="1"/>
              <a:t>aus</a:t>
            </a:r>
            <a:r>
              <a:rPr lang="en-US" sz="4400" dirty="0"/>
              <a:t> Berlin </a:t>
            </a:r>
            <a:r>
              <a:rPr lang="en-US" sz="1800" b="0" dirty="0"/>
              <a:t>p. 26</a:t>
            </a:r>
          </a:p>
        </p:txBody>
      </p:sp>
      <p:sp>
        <p:nvSpPr>
          <p:cNvPr id="7" name="Text Placeholder 6"/>
          <p:cNvSpPr>
            <a:spLocks noGrp="1"/>
          </p:cNvSpPr>
          <p:nvPr>
            <p:ph idx="1"/>
          </p:nvPr>
        </p:nvSpPr>
        <p:spPr>
          <a:xfrm>
            <a:off x="609600" y="1219200"/>
            <a:ext cx="10871200" cy="685800"/>
          </a:xfrm>
        </p:spPr>
        <p:txBody>
          <a:bodyPr>
            <a:noAutofit/>
          </a:bodyPr>
          <a:lstStyle/>
          <a:p>
            <a:pPr marL="0" indent="0">
              <a:buNone/>
            </a:pPr>
            <a:r>
              <a:rPr lang="de-DE" sz="1800" b="1" dirty="0"/>
              <a:t>Ergänzen Sie gemeinsam mit einem Partner / einer Partnerin diese E-Mail aus Berlin. Ergänzen Sie die Lücken mit dem passenden Verb von der Liste in der richtigen Form. Vergleichen Sie Ihre Ergebnisse im Kurs.</a:t>
            </a:r>
            <a:endParaRPr lang="de-DE" sz="1800" b="1" dirty="0">
              <a:highlight>
                <a:srgbClr val="FFFF00"/>
              </a:highlight>
            </a:endParaRPr>
          </a:p>
        </p:txBody>
      </p:sp>
      <p:sp>
        <p:nvSpPr>
          <p:cNvPr id="2" name="Content Placeholder 1">
            <a:extLst>
              <a:ext uri="{FF2B5EF4-FFF2-40B4-BE49-F238E27FC236}">
                <a16:creationId xmlns:a16="http://schemas.microsoft.com/office/drawing/2014/main" id="{203A88FE-E894-4FEF-9AF3-FFA38FF3AC90}"/>
              </a:ext>
            </a:extLst>
          </p:cNvPr>
          <p:cNvSpPr>
            <a:spLocks noGrp="1"/>
          </p:cNvSpPr>
          <p:nvPr>
            <p:ph idx="13"/>
          </p:nvPr>
        </p:nvSpPr>
        <p:spPr>
          <a:xfrm>
            <a:off x="609600" y="2057399"/>
            <a:ext cx="10871200" cy="685801"/>
          </a:xfrm>
          <a:ln w="19050">
            <a:solidFill>
              <a:srgbClr val="7030A0"/>
            </a:solidFill>
          </a:ln>
        </p:spPr>
        <p:txBody>
          <a:bodyPr>
            <a:normAutofit lnSpcReduction="10000"/>
          </a:bodyPr>
          <a:lstStyle/>
          <a:p>
            <a:pPr marL="0" indent="0">
              <a:buNone/>
              <a:tabLst>
                <a:tab pos="1489075" algn="l"/>
                <a:tab pos="3200400" algn="l"/>
                <a:tab pos="4572000" algn="l"/>
                <a:tab pos="6230938" algn="l"/>
                <a:tab pos="7889875" algn="l"/>
                <a:tab pos="9601200" algn="l"/>
              </a:tabLst>
            </a:pPr>
            <a:r>
              <a:rPr lang="en-US" sz="1800" dirty="0" err="1"/>
              <a:t>machen</a:t>
            </a:r>
            <a:r>
              <a:rPr lang="en-US" sz="1800" dirty="0"/>
              <a:t>	  </a:t>
            </a:r>
            <a:r>
              <a:rPr lang="en-US" sz="1800" dirty="0" err="1"/>
              <a:t>gehen</a:t>
            </a:r>
            <a:r>
              <a:rPr lang="en-US" sz="1800" dirty="0"/>
              <a:t>	sein	</a:t>
            </a:r>
            <a:r>
              <a:rPr lang="en-US" sz="1800" dirty="0" err="1"/>
              <a:t>treffen</a:t>
            </a:r>
            <a:r>
              <a:rPr lang="en-US" sz="1800" dirty="0"/>
              <a:t>	 leben	</a:t>
            </a:r>
            <a:r>
              <a:rPr lang="en-US" sz="1800" dirty="0" err="1"/>
              <a:t>arbeiten</a:t>
            </a:r>
            <a:r>
              <a:rPr lang="en-US" sz="1800" dirty="0"/>
              <a:t>	</a:t>
            </a:r>
            <a:r>
              <a:rPr lang="en-US" sz="1800" dirty="0" err="1"/>
              <a:t>geben</a:t>
            </a:r>
            <a:endParaRPr lang="en-US" sz="1800" dirty="0"/>
          </a:p>
          <a:p>
            <a:pPr marL="0" indent="0">
              <a:buNone/>
              <a:tabLst>
                <a:tab pos="1604963" algn="l"/>
                <a:tab pos="3200400" algn="l"/>
                <a:tab pos="4572000" algn="l"/>
                <a:tab pos="6283325" algn="l"/>
                <a:tab pos="7889875" algn="l"/>
                <a:tab pos="9601200" algn="l"/>
              </a:tabLst>
            </a:pPr>
            <a:r>
              <a:rPr lang="en-US" sz="1800" dirty="0" err="1"/>
              <a:t>wohen</a:t>
            </a:r>
            <a:r>
              <a:rPr lang="en-US" sz="1800" dirty="0"/>
              <a:t>	</a:t>
            </a:r>
            <a:r>
              <a:rPr lang="en-US" sz="1800" dirty="0" err="1"/>
              <a:t>studieren</a:t>
            </a:r>
            <a:r>
              <a:rPr lang="en-US" sz="1800" dirty="0"/>
              <a:t>	</a:t>
            </a:r>
            <a:r>
              <a:rPr lang="en-US" sz="1800" dirty="0" err="1"/>
              <a:t>liegen</a:t>
            </a:r>
            <a:r>
              <a:rPr lang="en-US" sz="1800" dirty="0"/>
              <a:t>	</a:t>
            </a:r>
            <a:r>
              <a:rPr lang="en-US" sz="1800" dirty="0" err="1"/>
              <a:t>haben</a:t>
            </a:r>
            <a:r>
              <a:rPr lang="en-US" sz="1800" dirty="0"/>
              <a:t>	</a:t>
            </a:r>
            <a:r>
              <a:rPr lang="en-US" sz="1800" dirty="0" err="1"/>
              <a:t>kommen</a:t>
            </a:r>
            <a:r>
              <a:rPr lang="en-US" sz="1800" dirty="0"/>
              <a:t>	</a:t>
            </a:r>
            <a:r>
              <a:rPr lang="en-US" sz="1800" dirty="0" err="1"/>
              <a:t>fahren</a:t>
            </a:r>
            <a:r>
              <a:rPr lang="en-US" sz="1800" dirty="0"/>
              <a:t>	</a:t>
            </a:r>
          </a:p>
        </p:txBody>
      </p:sp>
      <p:sp>
        <p:nvSpPr>
          <p:cNvPr id="3" name="Content Placeholder 2">
            <a:extLst>
              <a:ext uri="{FF2B5EF4-FFF2-40B4-BE49-F238E27FC236}">
                <a16:creationId xmlns:a16="http://schemas.microsoft.com/office/drawing/2014/main" id="{F12A74BD-537D-4A8C-B8BD-D2EF0DBE16ED}"/>
              </a:ext>
            </a:extLst>
          </p:cNvPr>
          <p:cNvSpPr>
            <a:spLocks noGrp="1"/>
          </p:cNvSpPr>
          <p:nvPr>
            <p:ph idx="14"/>
          </p:nvPr>
        </p:nvSpPr>
        <p:spPr>
          <a:xfrm>
            <a:off x="609600" y="2895600"/>
            <a:ext cx="10871200" cy="3352800"/>
          </a:xfrm>
        </p:spPr>
        <p:txBody>
          <a:bodyPr>
            <a:noAutofit/>
          </a:bodyPr>
          <a:lstStyle/>
          <a:p>
            <a:pPr marL="0" indent="0">
              <a:buNone/>
            </a:pPr>
            <a:r>
              <a:rPr lang="de-DE" sz="1800" dirty="0"/>
              <a:t>Liebe/r ... ,</a:t>
            </a:r>
          </a:p>
          <a:p>
            <a:pPr marL="0" indent="0">
              <a:lnSpc>
                <a:spcPts val="2600"/>
              </a:lnSpc>
              <a:spcBef>
                <a:spcPts val="600"/>
              </a:spcBef>
              <a:buNone/>
            </a:pPr>
            <a:r>
              <a:rPr lang="de-DE" sz="1800" dirty="0"/>
              <a:t>seit drei Tagen _____ ich jetzt in Berlin. Ich _____ bei meinen Freunden Harald und Saskia in Friedrichshain, einem Bezirk (district), der im Osten der Stadt _____. Die zwei _____ eigentlich aus Jena, aber sie _____ jetzt schon seit zehn Jahren in Berlin. Harald _____ in einer Designer-Boutique und Saskia _____ Biologie an der Freien Universität. Heute _____ ich ins Pergamon Museum. Da _____ es eine tolle Sammlung von Kunstwerken aus der Antike mit einem riesigen Altar. Dann _____ ich mich mit Harald und Saskia und wir _____ zusammen nach Potsdam. Und was _____ du so?</a:t>
            </a:r>
          </a:p>
          <a:p>
            <a:pPr marL="0" indent="0">
              <a:buNone/>
            </a:pPr>
            <a:r>
              <a:rPr lang="de-DE" sz="1800" dirty="0"/>
              <a:t>Ich hoffe, du _____ auch ein bisschen Spaß zu Hause, aber sicher nicht so viel wie ich ;)</a:t>
            </a:r>
          </a:p>
          <a:p>
            <a:pPr marL="0" indent="0">
              <a:buNone/>
            </a:pPr>
            <a:r>
              <a:rPr lang="de-DE" sz="1800" dirty="0"/>
              <a:t>Viele Grüße</a:t>
            </a:r>
          </a:p>
          <a:p>
            <a:pPr marL="0" indent="0">
              <a:buNone/>
            </a:pPr>
            <a:r>
              <a:rPr lang="de-DE" sz="1800" dirty="0"/>
              <a:t>Dein/e ...</a:t>
            </a:r>
            <a:endParaRPr lang="en-US" sz="1800" dirty="0"/>
          </a:p>
        </p:txBody>
      </p:sp>
    </p:spTree>
    <p:extLst>
      <p:ext uri="{BB962C8B-B14F-4D97-AF65-F5344CB8AC3E}">
        <p14:creationId xmlns:p14="http://schemas.microsoft.com/office/powerpoint/2010/main" val="144040817"/>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6DA194A-707E-4694-A5E4-0DDB00890942}"/>
              </a:ext>
            </a:extLst>
          </p:cNvPr>
          <p:cNvSpPr>
            <a:spLocks noGrp="1"/>
          </p:cNvSpPr>
          <p:nvPr>
            <p:ph type="title"/>
          </p:nvPr>
        </p:nvSpPr>
        <p:spPr/>
        <p:txBody>
          <a:bodyPr/>
          <a:lstStyle/>
          <a:p>
            <a:r>
              <a:rPr lang="en-US" sz="4400" dirty="0" err="1">
                <a:latin typeface="+mj-lt"/>
              </a:rPr>
              <a:t>Wortschatz</a:t>
            </a:r>
            <a:r>
              <a:rPr lang="en-US" sz="4400" dirty="0">
                <a:latin typeface="+mj-lt"/>
              </a:rPr>
              <a:t> </a:t>
            </a:r>
            <a:r>
              <a:rPr lang="en-US" sz="1800" b="0" dirty="0">
                <a:latin typeface="+mj-lt"/>
              </a:rPr>
              <a:t>p. 32</a:t>
            </a:r>
          </a:p>
        </p:txBody>
      </p:sp>
      <p:sp>
        <p:nvSpPr>
          <p:cNvPr id="5" name="Content Placeholder 4">
            <a:extLst>
              <a:ext uri="{FF2B5EF4-FFF2-40B4-BE49-F238E27FC236}">
                <a16:creationId xmlns:a16="http://schemas.microsoft.com/office/drawing/2014/main" id="{7F62FDC3-A682-4A2C-A048-463781130238}"/>
              </a:ext>
            </a:extLst>
          </p:cNvPr>
          <p:cNvSpPr>
            <a:spLocks noGrp="1"/>
          </p:cNvSpPr>
          <p:nvPr>
            <p:ph idx="13"/>
          </p:nvPr>
        </p:nvSpPr>
        <p:spPr>
          <a:xfrm>
            <a:off x="1219200" y="1752600"/>
            <a:ext cx="9906000" cy="3124200"/>
          </a:xfrm>
          <a:ln w="19050">
            <a:solidFill>
              <a:srgbClr val="7030A0"/>
            </a:solidFill>
          </a:ln>
        </p:spPr>
        <p:txBody>
          <a:bodyPr numCol="2">
            <a:noAutofit/>
          </a:bodyPr>
          <a:lstStyle/>
          <a:p>
            <a:pPr marL="0" indent="0">
              <a:buNone/>
            </a:pPr>
            <a:r>
              <a:rPr lang="en-US" sz="1800" b="1" dirty="0"/>
              <a:t>auf Dauer  </a:t>
            </a:r>
            <a:r>
              <a:rPr lang="en-US" sz="1800" i="1" dirty="0"/>
              <a:t>in the long run</a:t>
            </a:r>
          </a:p>
          <a:p>
            <a:pPr marL="0" indent="0">
              <a:buNone/>
            </a:pPr>
            <a:r>
              <a:rPr lang="en-US" sz="1800" b="1" dirty="0" err="1"/>
              <a:t>beleuchten</a:t>
            </a:r>
            <a:r>
              <a:rPr lang="en-US" sz="1800" b="1" dirty="0"/>
              <a:t>  </a:t>
            </a:r>
            <a:r>
              <a:rPr lang="en-US" sz="1800" i="1" dirty="0"/>
              <a:t>to illuminate</a:t>
            </a:r>
          </a:p>
          <a:p>
            <a:pPr marL="0" indent="0">
              <a:buNone/>
            </a:pPr>
            <a:r>
              <a:rPr lang="de-DE" sz="1800" b="1" dirty="0"/>
              <a:t>davon kann keine Rede sein  </a:t>
            </a:r>
            <a:r>
              <a:rPr lang="de-DE" sz="1800" i="1" dirty="0"/>
              <a:t>that is </a:t>
            </a:r>
            <a:r>
              <a:rPr lang="en-US" sz="1800" i="1" dirty="0"/>
              <a:t>not the case</a:t>
            </a:r>
          </a:p>
          <a:p>
            <a:pPr marL="0" indent="0">
              <a:buNone/>
            </a:pPr>
            <a:r>
              <a:rPr lang="en-US" sz="1800" b="1" dirty="0" err="1"/>
              <a:t>im</a:t>
            </a:r>
            <a:r>
              <a:rPr lang="en-US" sz="1800" b="1" dirty="0"/>
              <a:t> </a:t>
            </a:r>
            <a:r>
              <a:rPr lang="en-US" sz="1800" b="1" dirty="0" err="1"/>
              <a:t>Gegenteil</a:t>
            </a:r>
            <a:r>
              <a:rPr lang="en-US" sz="1800" b="1" dirty="0"/>
              <a:t>  </a:t>
            </a:r>
            <a:r>
              <a:rPr lang="en-US" sz="1800" i="1" dirty="0"/>
              <a:t>on the contrary</a:t>
            </a:r>
          </a:p>
          <a:p>
            <a:pPr marL="0" indent="0">
              <a:buNone/>
            </a:pPr>
            <a:r>
              <a:rPr lang="de-DE" sz="1800" b="1" dirty="0"/>
              <a:t>gehören zu (hat gehört)  </a:t>
            </a:r>
            <a:r>
              <a:rPr lang="de-DE" sz="1800" i="1" dirty="0"/>
              <a:t>to belong </a:t>
            </a:r>
            <a:r>
              <a:rPr lang="en-US" sz="1800" i="1" dirty="0"/>
              <a:t>to, be part of</a:t>
            </a:r>
          </a:p>
          <a:p>
            <a:pPr marL="0" indent="0">
              <a:buNone/>
            </a:pPr>
            <a:r>
              <a:rPr lang="en-US" sz="1800" dirty="0"/>
              <a:t>der </a:t>
            </a:r>
            <a:r>
              <a:rPr lang="en-US" sz="1800" b="1" dirty="0" err="1"/>
              <a:t>Imbiss</a:t>
            </a:r>
            <a:r>
              <a:rPr lang="en-US" sz="1800" b="1" dirty="0"/>
              <a:t>  </a:t>
            </a:r>
            <a:r>
              <a:rPr lang="en-US" sz="1800" i="1" dirty="0"/>
              <a:t>food vendor, small restaurant</a:t>
            </a:r>
          </a:p>
          <a:p>
            <a:pPr marL="0" indent="0">
              <a:buNone/>
            </a:pPr>
            <a:r>
              <a:rPr lang="en-US" sz="1800" dirty="0">
                <a:latin typeface="+mn-lt"/>
              </a:rPr>
              <a:t>der </a:t>
            </a:r>
            <a:r>
              <a:rPr lang="en-US" sz="1800" b="1" dirty="0">
                <a:latin typeface="+mn-lt"/>
              </a:rPr>
              <a:t>Laden, </a:t>
            </a:r>
            <a:r>
              <a:rPr lang="en-US" sz="1800" b="1" dirty="0">
                <a:latin typeface="+mn-lt"/>
                <a:cs typeface="Times New Roman" panose="02020603050405020304" pitchFamily="18" charset="0"/>
              </a:rPr>
              <a:t>⸚ </a:t>
            </a:r>
            <a:r>
              <a:rPr lang="en-US" sz="1800" b="1" dirty="0">
                <a:latin typeface="+mn-lt"/>
              </a:rPr>
              <a:t> </a:t>
            </a:r>
            <a:r>
              <a:rPr lang="en-US" sz="1800" i="1" dirty="0"/>
              <a:t>store, business</a:t>
            </a:r>
          </a:p>
          <a:p>
            <a:pPr marL="0" indent="0">
              <a:buNone/>
            </a:pPr>
            <a:r>
              <a:rPr lang="en-US" sz="1800" b="1" dirty="0" err="1"/>
              <a:t>schlürfen</a:t>
            </a:r>
            <a:r>
              <a:rPr lang="en-US" sz="1800" b="1" dirty="0"/>
              <a:t>  </a:t>
            </a:r>
            <a:r>
              <a:rPr lang="en-US" sz="1800" i="1" dirty="0"/>
              <a:t>to sip, slurp</a:t>
            </a:r>
          </a:p>
          <a:p>
            <a:pPr marL="0" indent="0">
              <a:buNone/>
            </a:pPr>
            <a:r>
              <a:rPr lang="en-US" sz="1800" b="1" dirty="0" err="1"/>
              <a:t>seltsam</a:t>
            </a:r>
            <a:r>
              <a:rPr lang="en-US" sz="1800" b="1" dirty="0"/>
              <a:t>  </a:t>
            </a:r>
            <a:r>
              <a:rPr lang="en-US" sz="1800" i="1" dirty="0"/>
              <a:t>strange, bizarre</a:t>
            </a:r>
          </a:p>
          <a:p>
            <a:pPr marL="0" indent="0">
              <a:buNone/>
            </a:pPr>
            <a:r>
              <a:rPr lang="en-US" sz="1800" dirty="0"/>
              <a:t>die </a:t>
            </a:r>
            <a:r>
              <a:rPr lang="en-US" sz="1800" b="1" dirty="0"/>
              <a:t>Serviette, –n  </a:t>
            </a:r>
            <a:r>
              <a:rPr lang="en-US" sz="1800" i="1" dirty="0"/>
              <a:t>napkin</a:t>
            </a:r>
          </a:p>
          <a:p>
            <a:pPr marL="0" indent="0">
              <a:buNone/>
            </a:pPr>
            <a:r>
              <a:rPr lang="en-US" sz="1800" b="1" dirty="0" err="1"/>
              <a:t>streng</a:t>
            </a:r>
            <a:r>
              <a:rPr lang="en-US" sz="1800" b="1" dirty="0"/>
              <a:t>  </a:t>
            </a:r>
            <a:r>
              <a:rPr lang="en-US" sz="1800" i="1" dirty="0"/>
              <a:t>severe</a:t>
            </a:r>
          </a:p>
          <a:p>
            <a:pPr marL="0" indent="0">
              <a:buNone/>
            </a:pPr>
            <a:r>
              <a:rPr lang="en-US" sz="1800" b="1" dirty="0" err="1"/>
              <a:t>überzeugt</a:t>
            </a:r>
            <a:r>
              <a:rPr lang="en-US" sz="1800" b="1" dirty="0"/>
              <a:t> sein  </a:t>
            </a:r>
            <a:r>
              <a:rPr lang="en-US" sz="1800" i="1" dirty="0"/>
              <a:t>to be convinced</a:t>
            </a:r>
          </a:p>
          <a:p>
            <a:pPr marL="0" indent="0">
              <a:buNone/>
            </a:pPr>
            <a:r>
              <a:rPr lang="en-US" sz="1800" b="1" dirty="0" err="1"/>
              <a:t>unter</a:t>
            </a:r>
            <a:r>
              <a:rPr lang="en-US" sz="1800" b="1" dirty="0"/>
              <a:t> </a:t>
            </a:r>
            <a:r>
              <a:rPr lang="en-US" sz="1800" b="1" dirty="0" err="1"/>
              <a:t>romantischen</a:t>
            </a:r>
            <a:r>
              <a:rPr lang="en-US" sz="1800" b="1" dirty="0"/>
              <a:t> </a:t>
            </a:r>
            <a:r>
              <a:rPr lang="en-US" sz="1800" b="1" dirty="0" err="1"/>
              <a:t>Gesichtspunkten</a:t>
            </a:r>
            <a:r>
              <a:rPr lang="en-US" sz="1800" b="1" dirty="0"/>
              <a:t>  </a:t>
            </a:r>
            <a:r>
              <a:rPr lang="en-US" sz="1800" i="1" dirty="0"/>
              <a:t>from a romantic perspective</a:t>
            </a:r>
          </a:p>
          <a:p>
            <a:pPr marL="0" indent="0">
              <a:buNone/>
            </a:pPr>
            <a:r>
              <a:rPr lang="en-US" sz="1800" b="1" dirty="0"/>
              <a:t>was das Essen </a:t>
            </a:r>
            <a:r>
              <a:rPr lang="en-US" sz="1800" b="1" dirty="0" err="1"/>
              <a:t>betrifft</a:t>
            </a:r>
            <a:r>
              <a:rPr lang="en-US" sz="1800" b="1" dirty="0"/>
              <a:t>  </a:t>
            </a:r>
            <a:r>
              <a:rPr lang="en-US" sz="1800" i="1" dirty="0"/>
              <a:t>as far as the food is concerned</a:t>
            </a:r>
          </a:p>
          <a:p>
            <a:pPr marL="0" indent="0">
              <a:buNone/>
            </a:pPr>
            <a:r>
              <a:rPr lang="de-DE" sz="1800" b="1" dirty="0"/>
              <a:t>wie im Urlaub  </a:t>
            </a:r>
            <a:r>
              <a:rPr lang="de-DE" sz="1800" i="1" dirty="0"/>
              <a:t>like on vacation</a:t>
            </a:r>
            <a:endParaRPr lang="en-US" sz="1800" dirty="0"/>
          </a:p>
        </p:txBody>
      </p:sp>
      <p:cxnSp>
        <p:nvCxnSpPr>
          <p:cNvPr id="7" name="Straight Connector 6">
            <a:extLst>
              <a:ext uri="{FF2B5EF4-FFF2-40B4-BE49-F238E27FC236}">
                <a16:creationId xmlns:a16="http://schemas.microsoft.com/office/drawing/2014/main" id="{55B9BCFA-E5DE-4459-A0F5-1795AC8DA9C2}"/>
              </a:ext>
              <a:ext uri="{C183D7F6-B498-43B3-948B-1728B52AA6E4}">
                <adec:decorative xmlns:adec="http://schemas.microsoft.com/office/drawing/2017/decorative" val="1"/>
              </a:ext>
            </a:extLst>
          </p:cNvPr>
          <p:cNvCxnSpPr>
            <a:cxnSpLocks/>
          </p:cNvCxnSpPr>
          <p:nvPr/>
        </p:nvCxnSpPr>
        <p:spPr>
          <a:xfrm>
            <a:off x="5943600" y="1905000"/>
            <a:ext cx="76200" cy="2743200"/>
          </a:xfrm>
          <a:prstGeom prst="line">
            <a:avLst/>
          </a:prstGeom>
        </p:spPr>
        <p:style>
          <a:lnRef idx="2">
            <a:schemeClr val="dk1"/>
          </a:lnRef>
          <a:fillRef idx="0">
            <a:schemeClr val="dk1"/>
          </a:fillRef>
          <a:effectRef idx="1">
            <a:schemeClr val="dk1"/>
          </a:effectRef>
          <a:fontRef idx="minor">
            <a:schemeClr val="tx1"/>
          </a:fontRef>
        </p:style>
      </p:cxnSp>
    </p:spTree>
    <p:extLst>
      <p:ext uri="{BB962C8B-B14F-4D97-AF65-F5344CB8AC3E}">
        <p14:creationId xmlns:p14="http://schemas.microsoft.com/office/powerpoint/2010/main" val="3009449832"/>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98262-EFE5-4094-A710-D977C6A2BC4B}"/>
              </a:ext>
            </a:extLst>
          </p:cNvPr>
          <p:cNvSpPr>
            <a:spLocks noGrp="1"/>
          </p:cNvSpPr>
          <p:nvPr>
            <p:ph type="title"/>
          </p:nvPr>
        </p:nvSpPr>
        <p:spPr/>
        <p:txBody>
          <a:bodyPr/>
          <a:lstStyle/>
          <a:p>
            <a:r>
              <a:rPr lang="de-DE" b="0" i="0" dirty="0">
                <a:solidFill>
                  <a:srgbClr val="3F3F3F"/>
                </a:solidFill>
                <a:effectLst/>
                <a:latin typeface="Open Sans"/>
              </a:rPr>
              <a:t>Ihre Heimatstadt</a:t>
            </a:r>
            <a:endParaRPr lang="en-US" dirty="0"/>
          </a:p>
        </p:txBody>
      </p:sp>
      <p:sp>
        <p:nvSpPr>
          <p:cNvPr id="3" name="Content Placeholder 2">
            <a:extLst>
              <a:ext uri="{FF2B5EF4-FFF2-40B4-BE49-F238E27FC236}">
                <a16:creationId xmlns:a16="http://schemas.microsoft.com/office/drawing/2014/main" id="{8374E09F-8D88-407C-8618-0F5A4120A9C0}"/>
              </a:ext>
            </a:extLst>
          </p:cNvPr>
          <p:cNvSpPr>
            <a:spLocks noGrp="1"/>
          </p:cNvSpPr>
          <p:nvPr>
            <p:ph idx="1"/>
          </p:nvPr>
        </p:nvSpPr>
        <p:spPr/>
        <p:txBody>
          <a:bodyPr>
            <a:normAutofit fontScale="92500" lnSpcReduction="10000"/>
          </a:bodyPr>
          <a:lstStyle/>
          <a:p>
            <a:pPr algn="l"/>
            <a:r>
              <a:rPr lang="de-DE" b="0" i="0" dirty="0">
                <a:solidFill>
                  <a:srgbClr val="3F3F3F"/>
                </a:solidFill>
                <a:effectLst/>
                <a:latin typeface="Open Sans"/>
              </a:rPr>
              <a:t>Im Beitrag sollten Sie über Ihre Heimatstadt berichten. Denken Sie über die folgenden Fragen nach:</a:t>
            </a:r>
          </a:p>
          <a:p>
            <a:pPr algn="l">
              <a:buFont typeface="Arial" panose="020B0604020202020204" pitchFamily="34" charset="0"/>
              <a:buChar char="•"/>
            </a:pPr>
            <a:r>
              <a:rPr lang="de-DE" b="0" i="0" dirty="0">
                <a:solidFill>
                  <a:srgbClr val="3F3F3F"/>
                </a:solidFill>
                <a:effectLst/>
                <a:latin typeface="Open Sans"/>
              </a:rPr>
              <a:t>Wie groß ist die Stadt? Was liegt in der Umgebung?</a:t>
            </a:r>
          </a:p>
          <a:p>
            <a:pPr algn="l">
              <a:buFont typeface="Arial" panose="020B0604020202020204" pitchFamily="34" charset="0"/>
              <a:buChar char="•"/>
            </a:pPr>
            <a:r>
              <a:rPr lang="de-DE" b="0" i="0" dirty="0">
                <a:solidFill>
                  <a:srgbClr val="3F3F3F"/>
                </a:solidFill>
                <a:effectLst/>
                <a:latin typeface="Open Sans"/>
              </a:rPr>
              <a:t>Welche besonderen Orte oder Aktivitäten gibt es?</a:t>
            </a:r>
          </a:p>
          <a:p>
            <a:pPr algn="l">
              <a:buFont typeface="Arial" panose="020B0604020202020204" pitchFamily="34" charset="0"/>
              <a:buChar char="•"/>
            </a:pPr>
            <a:r>
              <a:rPr lang="de-DE" b="0" i="0" dirty="0">
                <a:solidFill>
                  <a:srgbClr val="3F3F3F"/>
                </a:solidFill>
                <a:effectLst/>
                <a:latin typeface="Open Sans"/>
              </a:rPr>
              <a:t>Wie finden Sie die Stadt?</a:t>
            </a:r>
          </a:p>
          <a:p>
            <a:pPr algn="l"/>
            <a:r>
              <a:rPr lang="de-DE" b="0" i="0" dirty="0">
                <a:solidFill>
                  <a:srgbClr val="3F3F3F"/>
                </a:solidFill>
                <a:effectLst/>
                <a:latin typeface="Open Sans"/>
              </a:rPr>
              <a:t>Vergessen Sie nicht, die Beiträge von anderen im Kurs zu lesen und darauf zu reagieren.</a:t>
            </a:r>
          </a:p>
          <a:p>
            <a:pPr algn="l"/>
            <a:r>
              <a:rPr lang="de-DE" b="0" i="0" dirty="0">
                <a:solidFill>
                  <a:srgbClr val="3F3F3F"/>
                </a:solidFill>
                <a:effectLst/>
                <a:latin typeface="Open Sans"/>
              </a:rPr>
              <a:t>Klicken Sie auf die Post-Taste, wenn Sie mit dem Beitrag fertig sind</a:t>
            </a:r>
          </a:p>
          <a:p>
            <a:endParaRPr lang="en-US" dirty="0"/>
          </a:p>
        </p:txBody>
      </p:sp>
    </p:spTree>
    <p:extLst>
      <p:ext uri="{BB962C8B-B14F-4D97-AF65-F5344CB8AC3E}">
        <p14:creationId xmlns:p14="http://schemas.microsoft.com/office/powerpoint/2010/main" val="1856895249"/>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close up of a map&#10;&#10;Description automatically generated">
            <a:extLst>
              <a:ext uri="{FF2B5EF4-FFF2-40B4-BE49-F238E27FC236}">
                <a16:creationId xmlns:a16="http://schemas.microsoft.com/office/drawing/2014/main" id="{50DBA5C1-DF38-4DBE-9C72-CFF0F19EC9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175100" y="0"/>
            <a:ext cx="5841800" cy="6858000"/>
          </a:xfrm>
          <a:prstGeom prst="rect">
            <a:avLst/>
          </a:prstGeom>
        </p:spPr>
      </p:pic>
    </p:spTree>
    <p:extLst>
      <p:ext uri="{BB962C8B-B14F-4D97-AF65-F5344CB8AC3E}">
        <p14:creationId xmlns:p14="http://schemas.microsoft.com/office/powerpoint/2010/main" val="3271261119"/>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8AC8A0-2AE1-4CAD-BD1D-CFD8B8C148B5}"/>
              </a:ext>
            </a:extLst>
          </p:cNvPr>
          <p:cNvSpPr>
            <a:spLocks noGrp="1"/>
          </p:cNvSpPr>
          <p:nvPr>
            <p:ph type="title"/>
          </p:nvPr>
        </p:nvSpPr>
        <p:spPr/>
        <p:txBody>
          <a:bodyPr/>
          <a:lstStyle/>
          <a:p>
            <a:r>
              <a:rPr lang="en-US" sz="4400" dirty="0">
                <a:latin typeface="+mn-lt"/>
              </a:rPr>
              <a:t>Activity 5 </a:t>
            </a:r>
            <a:r>
              <a:rPr lang="en-US" sz="4400" dirty="0" err="1">
                <a:latin typeface="+mn-lt"/>
              </a:rPr>
              <a:t>Fragen</a:t>
            </a:r>
            <a:r>
              <a:rPr lang="en-US" sz="4400" dirty="0">
                <a:latin typeface="+mn-lt"/>
              </a:rPr>
              <a:t> </a:t>
            </a:r>
            <a:r>
              <a:rPr lang="en-US" sz="4400" dirty="0" err="1">
                <a:latin typeface="+mn-lt"/>
              </a:rPr>
              <a:t>zu</a:t>
            </a:r>
            <a:r>
              <a:rPr lang="en-US" sz="4400" dirty="0">
                <a:latin typeface="+mn-lt"/>
              </a:rPr>
              <a:t> Marlene Dietrich </a:t>
            </a:r>
            <a:r>
              <a:rPr lang="en-US" sz="1800" b="0" dirty="0">
                <a:latin typeface="+mn-lt"/>
              </a:rPr>
              <a:t>p. 7</a:t>
            </a:r>
          </a:p>
        </p:txBody>
      </p:sp>
      <p:sp>
        <p:nvSpPr>
          <p:cNvPr id="3" name="Content Placeholder 2"/>
          <p:cNvSpPr>
            <a:spLocks noGrp="1"/>
          </p:cNvSpPr>
          <p:nvPr>
            <p:ph idx="1"/>
          </p:nvPr>
        </p:nvSpPr>
        <p:spPr>
          <a:xfrm>
            <a:off x="609599" y="1371600"/>
            <a:ext cx="7315201" cy="5105400"/>
          </a:xfrm>
        </p:spPr>
        <p:txBody>
          <a:bodyPr>
            <a:noAutofit/>
          </a:bodyPr>
          <a:lstStyle/>
          <a:p>
            <a:pPr marL="0" indent="0">
              <a:spcAft>
                <a:spcPts val="1200"/>
              </a:spcAft>
              <a:buNone/>
            </a:pPr>
            <a:r>
              <a:rPr lang="de-DE" sz="2400" b="1" dirty="0">
                <a:latin typeface="+mn-lt"/>
              </a:rPr>
              <a:t>Beenden Sie die Sätze.</a:t>
            </a:r>
          </a:p>
          <a:p>
            <a:pPr>
              <a:buAutoNum type="arabicPeriod"/>
            </a:pPr>
            <a:r>
              <a:rPr lang="de-DE" sz="2400" dirty="0">
                <a:latin typeface="+mn-lt"/>
              </a:rPr>
              <a:t> Marlene Dietrich ist in _______ geboren.</a:t>
            </a:r>
          </a:p>
          <a:p>
            <a:pPr>
              <a:buAutoNum type="arabicPeriod"/>
            </a:pPr>
            <a:r>
              <a:rPr lang="de-DE" sz="2400" dirty="0">
                <a:latin typeface="+mn-lt"/>
              </a:rPr>
              <a:t> Sie hat _______ studiert.</a:t>
            </a:r>
          </a:p>
          <a:p>
            <a:pPr>
              <a:buAutoNum type="arabicPeriod"/>
            </a:pPr>
            <a:r>
              <a:rPr lang="de-DE" sz="2400" dirty="0">
                <a:latin typeface="+mn-lt"/>
              </a:rPr>
              <a:t> Als sie ihre erste Theaterrolle bekam, war sie _______ Jahre alt.</a:t>
            </a:r>
          </a:p>
          <a:p>
            <a:pPr>
              <a:buAutoNum type="arabicPeriod"/>
            </a:pPr>
            <a:r>
              <a:rPr lang="de-DE" sz="2400" dirty="0">
                <a:latin typeface="+mn-lt"/>
              </a:rPr>
              <a:t> Der Film _______ hat sie berühmt gemacht.</a:t>
            </a:r>
          </a:p>
          <a:p>
            <a:pPr>
              <a:buAutoNum type="arabicPeriod"/>
            </a:pPr>
            <a:r>
              <a:rPr lang="de-DE" sz="2400" dirty="0">
                <a:latin typeface="+mn-lt"/>
              </a:rPr>
              <a:t> Sie wollte keine _______ Filme mehr machen.</a:t>
            </a:r>
          </a:p>
          <a:p>
            <a:pPr>
              <a:buAutoNum type="arabicPeriod"/>
            </a:pPr>
            <a:r>
              <a:rPr lang="de-DE" sz="2400" dirty="0">
                <a:latin typeface="+mn-lt"/>
              </a:rPr>
              <a:t> Sie wurde _______in.</a:t>
            </a:r>
          </a:p>
          <a:p>
            <a:pPr>
              <a:buAutoNum type="arabicPeriod"/>
            </a:pPr>
            <a:r>
              <a:rPr lang="de-DE" sz="2400" dirty="0">
                <a:latin typeface="+mn-lt"/>
              </a:rPr>
              <a:t> Sie ist in _______ gestorben.</a:t>
            </a:r>
          </a:p>
          <a:p>
            <a:pPr>
              <a:buAutoNum type="arabicPeriod"/>
            </a:pPr>
            <a:r>
              <a:rPr lang="de-DE" sz="2400" dirty="0">
                <a:latin typeface="+mn-lt"/>
              </a:rPr>
              <a:t> Sie ist _______ von Berlin geworden.</a:t>
            </a:r>
          </a:p>
        </p:txBody>
      </p:sp>
      <p:pic>
        <p:nvPicPr>
          <p:cNvPr id="6" name="Content Placeholder 5" descr="A photo of Marlene Dietrich in Blonde Venus. ">
            <a:extLst>
              <a:ext uri="{FF2B5EF4-FFF2-40B4-BE49-F238E27FC236}">
                <a16:creationId xmlns:a16="http://schemas.microsoft.com/office/drawing/2014/main" id="{399E2368-4D29-4008-BFD1-004C3658E2A2}"/>
              </a:ext>
            </a:extLst>
          </p:cNvPr>
          <p:cNvPicPr>
            <a:picLocks noGrp="1" noChangeAspect="1"/>
          </p:cNvPicPr>
          <p:nvPr>
            <p:ph idx="13"/>
          </p:nvPr>
        </p:nvPicPr>
        <p:blipFill rotWithShape="1">
          <a:blip r:embed="rId2">
            <a:extLst>
              <a:ext uri="{BEBA8EAE-BF5A-486C-A8C5-ECC9F3942E4B}">
                <a14:imgProps xmlns:a14="http://schemas.microsoft.com/office/drawing/2010/main">
                  <a14:imgLayer r:embed="rId3">
                    <a14:imgEffect>
                      <a14:sharpenSoften amount="25000"/>
                    </a14:imgEffect>
                  </a14:imgLayer>
                </a14:imgProps>
              </a:ext>
              <a:ext uri="{28A0092B-C50C-407E-A947-70E740481C1C}">
                <a14:useLocalDpi xmlns:a14="http://schemas.microsoft.com/office/drawing/2010/main" val="0"/>
              </a:ext>
            </a:extLst>
          </a:blip>
          <a:srcRect r="45237"/>
          <a:stretch/>
        </p:blipFill>
        <p:spPr>
          <a:xfrm>
            <a:off x="7848600" y="1524000"/>
            <a:ext cx="4267199" cy="4443909"/>
          </a:xfrm>
        </p:spPr>
      </p:pic>
    </p:spTree>
    <p:extLst>
      <p:ext uri="{BB962C8B-B14F-4D97-AF65-F5344CB8AC3E}">
        <p14:creationId xmlns:p14="http://schemas.microsoft.com/office/powerpoint/2010/main" val="2518043926"/>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658602FA-956E-3F45-8245-02483C2AC625}"/>
              </a:ext>
            </a:extLst>
          </p:cNvPr>
          <p:cNvSpPr txBox="1"/>
          <p:nvPr/>
        </p:nvSpPr>
        <p:spPr>
          <a:xfrm>
            <a:off x="0" y="179308"/>
            <a:ext cx="9302496" cy="646331"/>
          </a:xfrm>
          <a:prstGeom prst="rect">
            <a:avLst/>
          </a:prstGeom>
          <a:noFill/>
        </p:spPr>
        <p:txBody>
          <a:bodyPr wrap="square">
            <a:spAutoFit/>
          </a:bodyPr>
          <a:lstStyle/>
          <a:p>
            <a:r>
              <a:rPr lang="en-US" sz="3600" b="1" i="0" u="none" strike="noStrike" dirty="0">
                <a:solidFill>
                  <a:srgbClr val="000000"/>
                </a:solidFill>
                <a:effectLst/>
                <a:latin typeface="BundesSans Web"/>
              </a:rPr>
              <a:t>Marlene Dietrich  - Anders </a:t>
            </a:r>
            <a:r>
              <a:rPr lang="en-US" sz="3600" b="1" i="0" u="none" strike="noStrike" dirty="0" err="1">
                <a:solidFill>
                  <a:srgbClr val="000000"/>
                </a:solidFill>
                <a:effectLst/>
                <a:latin typeface="BundesSans Web"/>
              </a:rPr>
              <a:t>for</a:t>
            </a:r>
            <a:r>
              <a:rPr lang="en-US" sz="3600" b="1" dirty="0" err="1"/>
              <a:t>muliert</a:t>
            </a:r>
            <a:r>
              <a:rPr lang="en-US" sz="3600" b="1" dirty="0"/>
              <a:t> </a:t>
            </a:r>
            <a:endParaRPr lang="en-US" sz="3600" b="1" i="0" u="none" strike="noStrike" dirty="0">
              <a:solidFill>
                <a:srgbClr val="000000"/>
              </a:solidFill>
              <a:effectLst/>
              <a:latin typeface="BundesSans Web"/>
            </a:endParaRPr>
          </a:p>
        </p:txBody>
      </p:sp>
      <p:sp>
        <p:nvSpPr>
          <p:cNvPr id="6" name="TextBox 5">
            <a:extLst>
              <a:ext uri="{FF2B5EF4-FFF2-40B4-BE49-F238E27FC236}">
                <a16:creationId xmlns:a16="http://schemas.microsoft.com/office/drawing/2014/main" id="{4B20324B-6C5B-1948-AA79-503521F837FE}"/>
              </a:ext>
            </a:extLst>
          </p:cNvPr>
          <p:cNvSpPr txBox="1"/>
          <p:nvPr/>
        </p:nvSpPr>
        <p:spPr>
          <a:xfrm>
            <a:off x="341376" y="703195"/>
            <a:ext cx="9436608" cy="369332"/>
          </a:xfrm>
          <a:prstGeom prst="rect">
            <a:avLst/>
          </a:prstGeom>
          <a:noFill/>
        </p:spPr>
        <p:txBody>
          <a:bodyPr wrap="square" rtlCol="0">
            <a:spAutoFit/>
          </a:bodyPr>
          <a:lstStyle/>
          <a:p>
            <a:r>
              <a:rPr lang="en-US" dirty="0" err="1"/>
              <a:t>Finden</a:t>
            </a:r>
            <a:r>
              <a:rPr lang="en-US" dirty="0"/>
              <a:t> Sie die </a:t>
            </a:r>
            <a:r>
              <a:rPr lang="en-US" dirty="0" err="1"/>
              <a:t>passenden</a:t>
            </a:r>
            <a:r>
              <a:rPr lang="en-US" dirty="0"/>
              <a:t> </a:t>
            </a:r>
            <a:r>
              <a:rPr lang="en-US" dirty="0" err="1"/>
              <a:t>Phrasen</a:t>
            </a:r>
            <a:r>
              <a:rPr lang="en-US" dirty="0"/>
              <a:t> </a:t>
            </a:r>
            <a:r>
              <a:rPr lang="en-US" dirty="0" err="1"/>
              <a:t>mit</a:t>
            </a:r>
            <a:r>
              <a:rPr lang="en-US" dirty="0"/>
              <a:t> den </a:t>
            </a:r>
            <a:r>
              <a:rPr lang="en-US" dirty="0" err="1"/>
              <a:t>richtigen</a:t>
            </a:r>
            <a:r>
              <a:rPr lang="en-US" dirty="0"/>
              <a:t> </a:t>
            </a:r>
            <a:r>
              <a:rPr lang="en-US" dirty="0" err="1"/>
              <a:t>Vokabeln</a:t>
            </a:r>
            <a:endParaRPr lang="en-US" dirty="0"/>
          </a:p>
        </p:txBody>
      </p:sp>
      <p:sp>
        <p:nvSpPr>
          <p:cNvPr id="7" name="TextBox 6">
            <a:extLst>
              <a:ext uri="{FF2B5EF4-FFF2-40B4-BE49-F238E27FC236}">
                <a16:creationId xmlns:a16="http://schemas.microsoft.com/office/drawing/2014/main" id="{383A4146-C7AF-5246-9800-6922DE50520B}"/>
              </a:ext>
            </a:extLst>
          </p:cNvPr>
          <p:cNvSpPr txBox="1"/>
          <p:nvPr/>
        </p:nvSpPr>
        <p:spPr>
          <a:xfrm>
            <a:off x="341376" y="1319415"/>
            <a:ext cx="2913888" cy="6894195"/>
          </a:xfrm>
          <a:prstGeom prst="rect">
            <a:avLst/>
          </a:prstGeom>
          <a:noFill/>
        </p:spPr>
        <p:txBody>
          <a:bodyPr wrap="square" rtlCol="0">
            <a:spAutoFit/>
          </a:bodyPr>
          <a:lstStyle/>
          <a:p>
            <a:r>
              <a:rPr lang="en-US" dirty="0"/>
              <a:t>___</a:t>
            </a:r>
            <a:r>
              <a:rPr lang="en-US" sz="2000" dirty="0"/>
              <a:t>1. Dietrich </a:t>
            </a:r>
            <a:r>
              <a:rPr lang="en-US" sz="2000" b="1" dirty="0" err="1"/>
              <a:t>lehnt</a:t>
            </a:r>
            <a:r>
              <a:rPr lang="en-US" sz="2000" dirty="0"/>
              <a:t> die </a:t>
            </a:r>
            <a:r>
              <a:rPr lang="en-US" sz="2000" dirty="0" err="1"/>
              <a:t>Werte</a:t>
            </a:r>
            <a:r>
              <a:rPr lang="en-US" sz="2000" dirty="0"/>
              <a:t> des NS-Regimes </a:t>
            </a:r>
            <a:r>
              <a:rPr lang="en-US" sz="2000" b="1" dirty="0"/>
              <a:t>ab</a:t>
            </a:r>
          </a:p>
          <a:p>
            <a:endParaRPr lang="en-US" sz="2000" dirty="0"/>
          </a:p>
          <a:p>
            <a:r>
              <a:rPr lang="en-US" sz="2000" dirty="0"/>
              <a:t>___2. Sie </a:t>
            </a:r>
            <a:r>
              <a:rPr lang="en-US" sz="2000" b="1" dirty="0" err="1"/>
              <a:t>tritt</a:t>
            </a:r>
            <a:r>
              <a:rPr lang="en-US" sz="2000" dirty="0"/>
              <a:t> </a:t>
            </a:r>
            <a:r>
              <a:rPr lang="en-US" sz="2000" dirty="0" err="1"/>
              <a:t>für</a:t>
            </a:r>
            <a:r>
              <a:rPr lang="en-US" sz="2000" dirty="0"/>
              <a:t> die </a:t>
            </a:r>
            <a:r>
              <a:rPr lang="en-US" sz="2000" dirty="0" err="1"/>
              <a:t>amerikanischen</a:t>
            </a:r>
            <a:r>
              <a:rPr lang="en-US" sz="2000" dirty="0"/>
              <a:t> </a:t>
            </a:r>
            <a:r>
              <a:rPr lang="en-US" sz="2000" dirty="0" err="1"/>
              <a:t>Truppen</a:t>
            </a:r>
            <a:r>
              <a:rPr lang="en-US" sz="2000" dirty="0"/>
              <a:t> </a:t>
            </a:r>
            <a:r>
              <a:rPr lang="en-US" sz="2000" b="1" dirty="0"/>
              <a:t>auf</a:t>
            </a:r>
            <a:r>
              <a:rPr lang="en-US" sz="2000" dirty="0"/>
              <a:t>.</a:t>
            </a:r>
          </a:p>
          <a:p>
            <a:endParaRPr lang="en-US" sz="2000" dirty="0"/>
          </a:p>
          <a:p>
            <a:r>
              <a:rPr lang="en-US" sz="2000" dirty="0"/>
              <a:t>___3. Sie </a:t>
            </a:r>
            <a:r>
              <a:rPr lang="en-US" sz="2000" dirty="0" err="1"/>
              <a:t>wird</a:t>
            </a:r>
            <a:r>
              <a:rPr lang="en-US" sz="2000" dirty="0"/>
              <a:t> 2002 </a:t>
            </a:r>
            <a:r>
              <a:rPr lang="en-US" sz="2000" dirty="0" err="1"/>
              <a:t>Ehrenbürgerin</a:t>
            </a:r>
            <a:r>
              <a:rPr lang="en-US" sz="2000" dirty="0"/>
              <a:t> der Stadt Berlin. </a:t>
            </a:r>
          </a:p>
          <a:p>
            <a:endParaRPr lang="en-US" sz="2000" dirty="0"/>
          </a:p>
          <a:p>
            <a:r>
              <a:rPr lang="en-US" sz="2000" dirty="0"/>
              <a:t>___4. Die Nazis </a:t>
            </a:r>
            <a:r>
              <a:rPr lang="en-US" sz="2000" dirty="0" err="1"/>
              <a:t>machte</a:t>
            </a:r>
            <a:r>
              <a:rPr lang="en-US" sz="2000" dirty="0"/>
              <a:t> </a:t>
            </a:r>
            <a:r>
              <a:rPr lang="en-US" sz="2000" dirty="0" err="1"/>
              <a:t>ihr</a:t>
            </a:r>
            <a:r>
              <a:rPr lang="en-US" sz="2000" dirty="0"/>
              <a:t> </a:t>
            </a:r>
            <a:r>
              <a:rPr lang="en-US" sz="2000" dirty="0" err="1"/>
              <a:t>Angebote</a:t>
            </a:r>
            <a:r>
              <a:rPr lang="en-US" sz="2000" dirty="0"/>
              <a:t> </a:t>
            </a:r>
            <a:r>
              <a:rPr lang="en-US" sz="2000" dirty="0" err="1"/>
              <a:t>für</a:t>
            </a:r>
            <a:r>
              <a:rPr lang="en-US" sz="2000" dirty="0"/>
              <a:t> </a:t>
            </a:r>
            <a:r>
              <a:rPr lang="en-US" sz="2000" dirty="0" err="1"/>
              <a:t>eine</a:t>
            </a:r>
            <a:r>
              <a:rPr lang="en-US" sz="2000" dirty="0"/>
              <a:t> </a:t>
            </a:r>
            <a:r>
              <a:rPr lang="en-US" sz="2000" dirty="0" err="1"/>
              <a:t>Karriere</a:t>
            </a:r>
            <a:r>
              <a:rPr lang="en-US" sz="2000" dirty="0"/>
              <a:t> in Deutschland. </a:t>
            </a:r>
          </a:p>
          <a:p>
            <a:endParaRPr lang="en-US" dirty="0"/>
          </a:p>
          <a:p>
            <a:endParaRPr lang="en-US" dirty="0"/>
          </a:p>
          <a:p>
            <a:endParaRPr lang="en-US" dirty="0"/>
          </a:p>
          <a:p>
            <a:r>
              <a:rPr lang="en-US" dirty="0"/>
              <a:t> </a:t>
            </a:r>
          </a:p>
          <a:p>
            <a:endParaRPr lang="en-US" dirty="0"/>
          </a:p>
          <a:p>
            <a:endParaRPr lang="en-US" dirty="0"/>
          </a:p>
          <a:p>
            <a:endParaRPr lang="en-US" dirty="0"/>
          </a:p>
          <a:p>
            <a:endParaRPr lang="en-US" dirty="0"/>
          </a:p>
          <a:p>
            <a:endParaRPr lang="en-US" dirty="0"/>
          </a:p>
        </p:txBody>
      </p:sp>
      <p:sp>
        <p:nvSpPr>
          <p:cNvPr id="11" name="TextBox 10">
            <a:extLst>
              <a:ext uri="{FF2B5EF4-FFF2-40B4-BE49-F238E27FC236}">
                <a16:creationId xmlns:a16="http://schemas.microsoft.com/office/drawing/2014/main" id="{98743B14-3436-8D4A-85C8-D7CE85DCC4D9}"/>
              </a:ext>
            </a:extLst>
          </p:cNvPr>
          <p:cNvSpPr txBox="1"/>
          <p:nvPr/>
        </p:nvSpPr>
        <p:spPr>
          <a:xfrm>
            <a:off x="524256" y="6473952"/>
            <a:ext cx="12143232" cy="369332"/>
          </a:xfrm>
          <a:prstGeom prst="rect">
            <a:avLst/>
          </a:prstGeom>
          <a:noFill/>
        </p:spPr>
        <p:txBody>
          <a:bodyPr wrap="square">
            <a:spAutoFit/>
          </a:bodyPr>
          <a:lstStyle/>
          <a:p>
            <a:r>
              <a:rPr lang="en-US" dirty="0"/>
              <a:t>https://</a:t>
            </a:r>
            <a:r>
              <a:rPr lang="en-US" dirty="0" err="1"/>
              <a:t>www.deutsche-kinemathek.de</a:t>
            </a:r>
            <a:r>
              <a:rPr lang="en-US" dirty="0"/>
              <a:t>/</a:t>
            </a:r>
            <a:r>
              <a:rPr lang="en-US" dirty="0" err="1"/>
              <a:t>en</a:t>
            </a:r>
            <a:r>
              <a:rPr lang="en-US" dirty="0"/>
              <a:t>/collections-archives/digital-collection/marlene-dietrich-collection-berlin#0</a:t>
            </a:r>
          </a:p>
        </p:txBody>
      </p:sp>
      <p:pic>
        <p:nvPicPr>
          <p:cNvPr id="12" name="Picture 11">
            <a:extLst>
              <a:ext uri="{FF2B5EF4-FFF2-40B4-BE49-F238E27FC236}">
                <a16:creationId xmlns:a16="http://schemas.microsoft.com/office/drawing/2014/main" id="{CECF0C78-079D-3D4F-A64E-1C9440511587}"/>
              </a:ext>
            </a:extLst>
          </p:cNvPr>
          <p:cNvPicPr>
            <a:picLocks noChangeAspect="1"/>
          </p:cNvPicPr>
          <p:nvPr/>
        </p:nvPicPr>
        <p:blipFill>
          <a:blip r:embed="rId2"/>
          <a:stretch>
            <a:fillRect/>
          </a:stretch>
        </p:blipFill>
        <p:spPr>
          <a:xfrm>
            <a:off x="7754113" y="384048"/>
            <a:ext cx="3779518" cy="3989491"/>
          </a:xfrm>
          <a:prstGeom prst="rect">
            <a:avLst/>
          </a:prstGeom>
        </p:spPr>
      </p:pic>
      <p:sp>
        <p:nvSpPr>
          <p:cNvPr id="14" name="TextBox 13">
            <a:extLst>
              <a:ext uri="{FF2B5EF4-FFF2-40B4-BE49-F238E27FC236}">
                <a16:creationId xmlns:a16="http://schemas.microsoft.com/office/drawing/2014/main" id="{7415600F-0A76-D04B-95A0-311C23A031B5}"/>
              </a:ext>
            </a:extLst>
          </p:cNvPr>
          <p:cNvSpPr txBox="1"/>
          <p:nvPr/>
        </p:nvSpPr>
        <p:spPr>
          <a:xfrm>
            <a:off x="3816098" y="1301972"/>
            <a:ext cx="3779518" cy="4678204"/>
          </a:xfrm>
          <a:prstGeom prst="rect">
            <a:avLst/>
          </a:prstGeom>
          <a:noFill/>
        </p:spPr>
        <p:txBody>
          <a:bodyPr wrap="square" rtlCol="0">
            <a:spAutoFit/>
          </a:bodyPr>
          <a:lstStyle/>
          <a:p>
            <a:r>
              <a:rPr lang="de-DE" sz="2000" dirty="0"/>
              <a:t>A. Sie </a:t>
            </a:r>
            <a:r>
              <a:rPr lang="de-DE" sz="2000" dirty="0" err="1"/>
              <a:t>bekom</a:t>
            </a:r>
            <a:r>
              <a:rPr lang="en-US" sz="2000" dirty="0"/>
              <a:t>m</a:t>
            </a:r>
            <a:r>
              <a:rPr lang="de-DE" sz="2000" dirty="0"/>
              <a:t>t einen Preis als eine Ehre für ihre Arbeit und Leistungen </a:t>
            </a:r>
          </a:p>
          <a:p>
            <a:endParaRPr lang="de-DE" sz="2000" dirty="0"/>
          </a:p>
          <a:p>
            <a:r>
              <a:rPr lang="de-DE" sz="2000" dirty="0"/>
              <a:t>B. Sie mag oder unterstützt nicht die Ideologie der Nazis </a:t>
            </a:r>
          </a:p>
          <a:p>
            <a:endParaRPr lang="de-DE" sz="2000" dirty="0"/>
          </a:p>
          <a:p>
            <a:r>
              <a:rPr lang="de-DE" sz="2000" dirty="0"/>
              <a:t>C. Sie war populär in Deutschland in der NS-Zeit, und sie hat Optionen für Filme unter dem faschistischen Regime</a:t>
            </a:r>
          </a:p>
          <a:p>
            <a:endParaRPr lang="en-US" sz="2000" dirty="0"/>
          </a:p>
          <a:p>
            <a:r>
              <a:rPr lang="en-US" sz="2000" dirty="0"/>
              <a:t>D. Sie </a:t>
            </a:r>
            <a:r>
              <a:rPr lang="en-US" sz="2000" dirty="0" err="1"/>
              <a:t>singt</a:t>
            </a:r>
            <a:r>
              <a:rPr lang="en-US" sz="2000" dirty="0"/>
              <a:t> und </a:t>
            </a:r>
            <a:r>
              <a:rPr lang="en-US" sz="2000" dirty="0" err="1"/>
              <a:t>tanzt</a:t>
            </a:r>
            <a:r>
              <a:rPr lang="en-US" sz="2000" dirty="0"/>
              <a:t> </a:t>
            </a:r>
            <a:r>
              <a:rPr lang="en-US" sz="2000" dirty="0" err="1"/>
              <a:t>für</a:t>
            </a:r>
            <a:r>
              <a:rPr lang="en-US" sz="2000" dirty="0"/>
              <a:t> </a:t>
            </a:r>
            <a:r>
              <a:rPr lang="en-US" sz="2000" dirty="0" err="1"/>
              <a:t>Amerikaner</a:t>
            </a:r>
            <a:r>
              <a:rPr lang="en-US" sz="2000" dirty="0"/>
              <a:t> </a:t>
            </a:r>
            <a:r>
              <a:rPr lang="en-US" sz="2000" dirty="0" err="1"/>
              <a:t>im</a:t>
            </a:r>
            <a:r>
              <a:rPr lang="en-US" sz="2000" dirty="0"/>
              <a:t> Krieg.  </a:t>
            </a:r>
          </a:p>
          <a:p>
            <a:endParaRPr lang="en-US" dirty="0"/>
          </a:p>
        </p:txBody>
      </p:sp>
    </p:spTree>
    <p:extLst>
      <p:ext uri="{BB962C8B-B14F-4D97-AF65-F5344CB8AC3E}">
        <p14:creationId xmlns:p14="http://schemas.microsoft.com/office/powerpoint/2010/main" val="3805505364"/>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94210DE-D3D8-F346-91E7-E766BDEF7B82}"/>
              </a:ext>
            </a:extLst>
          </p:cNvPr>
          <p:cNvSpPr txBox="1"/>
          <p:nvPr/>
        </p:nvSpPr>
        <p:spPr>
          <a:xfrm>
            <a:off x="416689" y="567159"/>
            <a:ext cx="6910703" cy="4524315"/>
          </a:xfrm>
          <a:prstGeom prst="rect">
            <a:avLst/>
          </a:prstGeom>
          <a:noFill/>
        </p:spPr>
        <p:txBody>
          <a:bodyPr wrap="square" rtlCol="0">
            <a:spAutoFit/>
          </a:bodyPr>
          <a:lstStyle/>
          <a:p>
            <a:endParaRPr lang="en-US" sz="3200" dirty="0"/>
          </a:p>
          <a:p>
            <a:endParaRPr lang="en-US" sz="3200" dirty="0"/>
          </a:p>
          <a:p>
            <a:r>
              <a:rPr lang="en-US" sz="3200" dirty="0"/>
              <a:t>der	den 	de</a:t>
            </a:r>
            <a:r>
              <a:rPr lang="de-DE" sz="3200" b="1" dirty="0"/>
              <a:t>m	</a:t>
            </a:r>
            <a:r>
              <a:rPr lang="en-US" sz="3200" dirty="0"/>
              <a:t>des </a:t>
            </a:r>
          </a:p>
          <a:p>
            <a:endParaRPr lang="en-US" sz="3200" dirty="0"/>
          </a:p>
          <a:p>
            <a:r>
              <a:rPr lang="en-US" sz="3200" dirty="0"/>
              <a:t>die	die	der 	der</a:t>
            </a:r>
          </a:p>
          <a:p>
            <a:endParaRPr lang="en-US" sz="3200" dirty="0"/>
          </a:p>
          <a:p>
            <a:r>
              <a:rPr lang="en-US" sz="3200" dirty="0"/>
              <a:t>das	das	de</a:t>
            </a:r>
            <a:r>
              <a:rPr lang="de-DE" sz="3200" b="1" dirty="0"/>
              <a:t>m	des</a:t>
            </a:r>
            <a:r>
              <a:rPr lang="en-US" sz="3200" dirty="0"/>
              <a:t> </a:t>
            </a:r>
          </a:p>
          <a:p>
            <a:endParaRPr lang="en-US" sz="3200" dirty="0"/>
          </a:p>
          <a:p>
            <a:r>
              <a:rPr lang="en-US" sz="3200" dirty="0"/>
              <a:t>die	die	den +n der 	</a:t>
            </a:r>
          </a:p>
        </p:txBody>
      </p:sp>
      <p:sp>
        <p:nvSpPr>
          <p:cNvPr id="5" name="TextBox 4">
            <a:extLst>
              <a:ext uri="{FF2B5EF4-FFF2-40B4-BE49-F238E27FC236}">
                <a16:creationId xmlns:a16="http://schemas.microsoft.com/office/drawing/2014/main" id="{7F57F1BA-0C98-794E-8945-6B08E291A82E}"/>
              </a:ext>
            </a:extLst>
          </p:cNvPr>
          <p:cNvSpPr txBox="1"/>
          <p:nvPr/>
        </p:nvSpPr>
        <p:spPr>
          <a:xfrm>
            <a:off x="6486144" y="271582"/>
            <a:ext cx="5205984" cy="6432530"/>
          </a:xfrm>
          <a:prstGeom prst="rect">
            <a:avLst/>
          </a:prstGeom>
          <a:noFill/>
        </p:spPr>
        <p:txBody>
          <a:bodyPr wrap="square" rtlCol="0">
            <a:spAutoFit/>
          </a:bodyPr>
          <a:lstStyle/>
          <a:p>
            <a:r>
              <a:rPr lang="en-US" b="1" dirty="0" err="1"/>
              <a:t>Bauen</a:t>
            </a:r>
            <a:r>
              <a:rPr lang="en-US" b="1" dirty="0"/>
              <a:t> Sie GEN </a:t>
            </a:r>
            <a:r>
              <a:rPr lang="en-US" b="1" dirty="0" err="1"/>
              <a:t>aus</a:t>
            </a:r>
            <a:r>
              <a:rPr lang="en-US" b="1" dirty="0"/>
              <a:t> den </a:t>
            </a:r>
            <a:r>
              <a:rPr lang="en-US" b="1" dirty="0" err="1"/>
              <a:t>gegebenen</a:t>
            </a:r>
            <a:r>
              <a:rPr lang="en-US" b="1" dirty="0"/>
              <a:t> </a:t>
            </a:r>
            <a:r>
              <a:rPr lang="en-US" b="1" dirty="0" err="1"/>
              <a:t>Ele</a:t>
            </a:r>
            <a:r>
              <a:rPr lang="de-DE" b="1" dirty="0" err="1"/>
              <a:t>menten</a:t>
            </a:r>
            <a:r>
              <a:rPr lang="de-DE" b="1" dirty="0"/>
              <a:t>: </a:t>
            </a:r>
          </a:p>
          <a:p>
            <a:endParaRPr lang="de-DE" b="1" dirty="0"/>
          </a:p>
          <a:p>
            <a:r>
              <a:rPr lang="de-DE" sz="2400" b="1" dirty="0"/>
              <a:t>Das Lieds Lyrik (f.) (Falsch)</a:t>
            </a:r>
          </a:p>
          <a:p>
            <a:r>
              <a:rPr lang="de-DE" sz="2400" b="1" dirty="0"/>
              <a:t> </a:t>
            </a:r>
          </a:p>
          <a:p>
            <a:r>
              <a:rPr lang="de-DE" sz="2400" b="1" i="1" dirty="0"/>
              <a:t>Die Lyrik des Liedes </a:t>
            </a:r>
          </a:p>
          <a:p>
            <a:endParaRPr lang="de-DE" sz="2400" b="1" i="1" dirty="0"/>
          </a:p>
          <a:p>
            <a:r>
              <a:rPr lang="de-DE" sz="2400" b="1" dirty="0"/>
              <a:t>Das Konzerts Publikum (n.) (Falsch)</a:t>
            </a:r>
          </a:p>
          <a:p>
            <a:endParaRPr lang="de-DE" sz="2400" b="1" dirty="0"/>
          </a:p>
          <a:p>
            <a:r>
              <a:rPr lang="de-DE" sz="2400" b="1" dirty="0"/>
              <a:t>Der Sängers Gitarre (f.) (Falsch)</a:t>
            </a:r>
          </a:p>
          <a:p>
            <a:endParaRPr lang="de-DE" sz="2400" b="1" dirty="0"/>
          </a:p>
          <a:p>
            <a:r>
              <a:rPr lang="de-DE" sz="2400" b="1" dirty="0"/>
              <a:t>Die Regierungs Zensur (f.) (Falsch)</a:t>
            </a:r>
          </a:p>
          <a:p>
            <a:endParaRPr lang="de-DE" sz="2400" b="1" dirty="0"/>
          </a:p>
          <a:p>
            <a:r>
              <a:rPr lang="de-DE" sz="2400" b="1" dirty="0"/>
              <a:t>Der Rockstars Fans (pl.) (Falsch)</a:t>
            </a:r>
          </a:p>
          <a:p>
            <a:endParaRPr lang="de-DE" sz="2400" b="1" dirty="0"/>
          </a:p>
          <a:p>
            <a:r>
              <a:rPr lang="de-DE" sz="2400" b="1" dirty="0"/>
              <a:t>Die Fragens (pl) Antwort (f.) (Falsch)</a:t>
            </a:r>
          </a:p>
          <a:p>
            <a:endParaRPr lang="de-DE" sz="2800" b="1" dirty="0"/>
          </a:p>
          <a:p>
            <a:endParaRPr lang="de-DE" b="1" dirty="0"/>
          </a:p>
          <a:p>
            <a:r>
              <a:rPr lang="en-US" b="1" dirty="0"/>
              <a:t>	</a:t>
            </a:r>
            <a:endParaRPr lang="de-DE" b="1" dirty="0"/>
          </a:p>
        </p:txBody>
      </p:sp>
      <p:sp>
        <p:nvSpPr>
          <p:cNvPr id="8" name="Left Arrow 7">
            <a:extLst>
              <a:ext uri="{FF2B5EF4-FFF2-40B4-BE49-F238E27FC236}">
                <a16:creationId xmlns:a16="http://schemas.microsoft.com/office/drawing/2014/main" id="{546C52B1-1F65-B845-8D5A-F7F2A8583FAF}"/>
              </a:ext>
            </a:extLst>
          </p:cNvPr>
          <p:cNvSpPr/>
          <p:nvPr/>
        </p:nvSpPr>
        <p:spPr>
          <a:xfrm rot="19804109">
            <a:off x="6953546" y="1316285"/>
            <a:ext cx="1174411" cy="183782"/>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Left Arrow 9">
            <a:extLst>
              <a:ext uri="{FF2B5EF4-FFF2-40B4-BE49-F238E27FC236}">
                <a16:creationId xmlns:a16="http://schemas.microsoft.com/office/drawing/2014/main" id="{500C92F6-85E5-104D-AC31-D4B0CFB07C75}"/>
              </a:ext>
            </a:extLst>
          </p:cNvPr>
          <p:cNvSpPr/>
          <p:nvPr/>
        </p:nvSpPr>
        <p:spPr>
          <a:xfrm rot="12902541">
            <a:off x="7292931" y="1308280"/>
            <a:ext cx="1013059" cy="19979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4389654"/>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26E73-7EE3-860E-7FA1-D746B2440FD0}"/>
              </a:ext>
            </a:extLst>
          </p:cNvPr>
          <p:cNvSpPr>
            <a:spLocks noGrp="1"/>
          </p:cNvSpPr>
          <p:nvPr>
            <p:ph type="title"/>
          </p:nvPr>
        </p:nvSpPr>
        <p:spPr/>
        <p:txBody>
          <a:bodyPr>
            <a:normAutofit/>
          </a:bodyPr>
          <a:lstStyle/>
          <a:p>
            <a:pPr algn="ctr" eaLnBrk="1" hangingPunct="1">
              <a:defRPr/>
            </a:pPr>
            <a:r>
              <a:rPr lang="en-US" b="1" dirty="0"/>
              <a:t>More with Position of </a:t>
            </a:r>
            <a:r>
              <a:rPr lang="en-US" b="1" i="1" dirty="0" err="1"/>
              <a:t>nicht</a:t>
            </a:r>
            <a:endParaRPr lang="en-US" b="1" dirty="0"/>
          </a:p>
        </p:txBody>
      </p:sp>
      <p:sp>
        <p:nvSpPr>
          <p:cNvPr id="53251" name="Content Placeholder 2">
            <a:extLst>
              <a:ext uri="{FF2B5EF4-FFF2-40B4-BE49-F238E27FC236}">
                <a16:creationId xmlns:a16="http://schemas.microsoft.com/office/drawing/2014/main" id="{FA558099-653C-EA06-988E-53AE1F842B4A}"/>
              </a:ext>
            </a:extLst>
          </p:cNvPr>
          <p:cNvSpPr>
            <a:spLocks noGrp="1"/>
          </p:cNvSpPr>
          <p:nvPr>
            <p:ph idx="1"/>
          </p:nvPr>
        </p:nvSpPr>
        <p:spPr>
          <a:xfrm>
            <a:off x="752475" y="1690688"/>
            <a:ext cx="10601325" cy="4486275"/>
          </a:xfrm>
        </p:spPr>
        <p:txBody>
          <a:bodyPr>
            <a:normAutofit/>
          </a:bodyPr>
          <a:lstStyle/>
          <a:p>
            <a:pPr eaLnBrk="1" hangingPunct="1"/>
            <a:r>
              <a:rPr lang="en-US" altLang="en-US" sz="3200" dirty="0"/>
              <a:t>As we learned in chapter 1, </a:t>
            </a:r>
            <a:r>
              <a:rPr lang="en-US" altLang="en-US" sz="3200" i="1" dirty="0" err="1"/>
              <a:t>nicht</a:t>
            </a:r>
            <a:r>
              <a:rPr lang="en-US" altLang="en-US" sz="3200" dirty="0"/>
              <a:t> precedes the following:</a:t>
            </a:r>
          </a:p>
          <a:p>
            <a:pPr eaLnBrk="1" hangingPunct="1"/>
            <a:r>
              <a:rPr lang="en-US" altLang="en-US" sz="3200" dirty="0"/>
              <a:t>Adjectives: Es </a:t>
            </a:r>
            <a:r>
              <a:rPr lang="en-US" altLang="en-US" sz="3200" dirty="0" err="1"/>
              <a:t>ist</a:t>
            </a:r>
            <a:r>
              <a:rPr lang="en-US" altLang="en-US" sz="3200" dirty="0"/>
              <a:t> </a:t>
            </a:r>
            <a:r>
              <a:rPr lang="en-US" altLang="en-US" sz="3200" i="1" dirty="0" err="1"/>
              <a:t>nicht</a:t>
            </a:r>
            <a:r>
              <a:rPr lang="en-US" altLang="en-US" sz="3200" dirty="0"/>
              <a:t> </a:t>
            </a:r>
            <a:r>
              <a:rPr lang="en-US" altLang="en-US" sz="3200" dirty="0" err="1"/>
              <a:t>kalt</a:t>
            </a:r>
            <a:r>
              <a:rPr lang="en-US" altLang="en-US" sz="3200" dirty="0"/>
              <a:t>.</a:t>
            </a:r>
          </a:p>
          <a:p>
            <a:pPr eaLnBrk="1" hangingPunct="1"/>
            <a:r>
              <a:rPr lang="en-US" altLang="en-US" sz="3200" dirty="0"/>
              <a:t>Adverbs:     Ich </a:t>
            </a:r>
            <a:r>
              <a:rPr lang="en-US" altLang="en-US" sz="3200" dirty="0" err="1"/>
              <a:t>koche</a:t>
            </a:r>
            <a:r>
              <a:rPr lang="en-US" altLang="en-US" sz="3200" dirty="0"/>
              <a:t> </a:t>
            </a:r>
            <a:r>
              <a:rPr lang="en-US" altLang="en-US" sz="3200" i="1" dirty="0" err="1"/>
              <a:t>nicht</a:t>
            </a:r>
            <a:r>
              <a:rPr lang="en-US" altLang="en-US" sz="3200" dirty="0"/>
              <a:t> </a:t>
            </a:r>
            <a:r>
              <a:rPr lang="en-US" altLang="en-US" sz="3200" dirty="0" err="1"/>
              <a:t>gern</a:t>
            </a:r>
            <a:r>
              <a:rPr lang="en-US" altLang="en-US" sz="3200" dirty="0"/>
              <a:t>.</a:t>
            </a:r>
          </a:p>
          <a:p>
            <a:pPr eaLnBrk="1" hangingPunct="1"/>
            <a:r>
              <a:rPr lang="en-US" altLang="en-US" sz="3200" dirty="0"/>
              <a:t>Phrases:      Ich </a:t>
            </a:r>
            <a:r>
              <a:rPr lang="en-US" altLang="en-US" sz="3200" dirty="0" err="1"/>
              <a:t>gehe</a:t>
            </a:r>
            <a:r>
              <a:rPr lang="en-US" altLang="en-US" sz="3200" dirty="0"/>
              <a:t> </a:t>
            </a:r>
            <a:r>
              <a:rPr lang="en-US" altLang="en-US" sz="3200" i="1" dirty="0" err="1"/>
              <a:t>nicht</a:t>
            </a:r>
            <a:r>
              <a:rPr lang="en-US" altLang="en-US" sz="3200" dirty="0"/>
              <a:t> ins Kino.</a:t>
            </a:r>
          </a:p>
          <a:p>
            <a:pPr eaLnBrk="1" hangingPunct="1"/>
            <a:endParaRPr lang="en-US" altLang="en-US" sz="3200" dirty="0"/>
          </a:p>
        </p:txBody>
      </p:sp>
    </p:spTree>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Title 1">
            <a:extLst>
              <a:ext uri="{FF2B5EF4-FFF2-40B4-BE49-F238E27FC236}">
                <a16:creationId xmlns:a16="http://schemas.microsoft.com/office/drawing/2014/main" id="{DE871413-7549-1389-1D94-5A96D5E0D659}"/>
              </a:ext>
            </a:extLst>
          </p:cNvPr>
          <p:cNvSpPr>
            <a:spLocks noGrp="1"/>
          </p:cNvSpPr>
          <p:nvPr>
            <p:ph type="title"/>
          </p:nvPr>
        </p:nvSpPr>
        <p:spPr/>
        <p:txBody>
          <a:bodyPr/>
          <a:lstStyle/>
          <a:p>
            <a:r>
              <a:rPr lang="en-US" altLang="en-US" b="1" i="1" dirty="0" err="1">
                <a:solidFill>
                  <a:srgbClr val="FF0000"/>
                </a:solidFill>
              </a:rPr>
              <a:t>nicht</a:t>
            </a:r>
            <a:r>
              <a:rPr lang="en-US" altLang="en-US" b="1" i="1" dirty="0">
                <a:solidFill>
                  <a:srgbClr val="FF0000"/>
                </a:solidFill>
              </a:rPr>
              <a:t> </a:t>
            </a:r>
            <a:r>
              <a:rPr lang="en-US" altLang="en-US" b="1" dirty="0"/>
              <a:t>also follows </a:t>
            </a:r>
            <a:r>
              <a:rPr lang="en-US" altLang="en-US" b="1" i="1" dirty="0">
                <a:solidFill>
                  <a:srgbClr val="FF0000"/>
                </a:solidFill>
              </a:rPr>
              <a:t>direct objects</a:t>
            </a:r>
            <a:endParaRPr lang="en-US" altLang="en-US" b="1" dirty="0"/>
          </a:p>
        </p:txBody>
      </p:sp>
      <p:sp>
        <p:nvSpPr>
          <p:cNvPr id="3" name="Content Placeholder 2">
            <a:extLst>
              <a:ext uri="{FF2B5EF4-FFF2-40B4-BE49-F238E27FC236}">
                <a16:creationId xmlns:a16="http://schemas.microsoft.com/office/drawing/2014/main" id="{E357746E-89BF-92A7-BCBD-1C4EDEC01F52}"/>
              </a:ext>
            </a:extLst>
          </p:cNvPr>
          <p:cNvSpPr>
            <a:spLocks noGrp="1"/>
          </p:cNvSpPr>
          <p:nvPr>
            <p:ph idx="1"/>
          </p:nvPr>
        </p:nvSpPr>
        <p:spPr>
          <a:xfrm>
            <a:off x="514350" y="1905000"/>
            <a:ext cx="9696450" cy="4389438"/>
          </a:xfrm>
        </p:spPr>
        <p:txBody>
          <a:bodyPr>
            <a:noAutofit/>
          </a:bodyPr>
          <a:lstStyle/>
          <a:p>
            <a:pPr marL="0" indent="0">
              <a:buNone/>
              <a:defRPr/>
            </a:pPr>
            <a:r>
              <a:rPr lang="en-US" sz="3200" dirty="0" err="1">
                <a:solidFill>
                  <a:srgbClr val="0070C0"/>
                </a:solidFill>
              </a:rPr>
              <a:t>Wie</a:t>
            </a:r>
            <a:r>
              <a:rPr lang="en-US" sz="3200" dirty="0">
                <a:solidFill>
                  <a:srgbClr val="0070C0"/>
                </a:solidFill>
              </a:rPr>
              <a:t> </a:t>
            </a:r>
            <a:r>
              <a:rPr lang="en-US" sz="3200" dirty="0" err="1">
                <a:solidFill>
                  <a:srgbClr val="0070C0"/>
                </a:solidFill>
              </a:rPr>
              <a:t>heißt</a:t>
            </a:r>
            <a:r>
              <a:rPr lang="en-US" sz="3200" dirty="0">
                <a:solidFill>
                  <a:srgbClr val="0070C0"/>
                </a:solidFill>
              </a:rPr>
              <a:t> der </a:t>
            </a:r>
            <a:r>
              <a:rPr lang="en-US" sz="3200" dirty="0" err="1">
                <a:solidFill>
                  <a:srgbClr val="0070C0"/>
                </a:solidFill>
              </a:rPr>
              <a:t>Satz</a:t>
            </a:r>
            <a:r>
              <a:rPr lang="en-US" sz="3200" dirty="0">
                <a:solidFill>
                  <a:srgbClr val="0070C0"/>
                </a:solidFill>
              </a:rPr>
              <a:t> auf </a:t>
            </a:r>
            <a:r>
              <a:rPr lang="en-US" sz="3200" dirty="0" err="1">
                <a:solidFill>
                  <a:srgbClr val="0070C0"/>
                </a:solidFill>
              </a:rPr>
              <a:t>Englisch</a:t>
            </a:r>
            <a:r>
              <a:rPr lang="en-US" sz="3200" dirty="0">
                <a:solidFill>
                  <a:srgbClr val="0070C0"/>
                </a:solidFill>
              </a:rPr>
              <a:t>?</a:t>
            </a:r>
          </a:p>
          <a:p>
            <a:pPr eaLnBrk="1" hangingPunct="1">
              <a:buFont typeface="Wingdings 2" panose="05020102010507070707" pitchFamily="18" charset="2"/>
              <a:buNone/>
              <a:defRPr/>
            </a:pPr>
            <a:r>
              <a:rPr lang="en-US" sz="3200" dirty="0"/>
              <a:t>Mein Freund </a:t>
            </a:r>
            <a:r>
              <a:rPr lang="en-US" sz="3200" dirty="0" err="1"/>
              <a:t>kennt</a:t>
            </a:r>
            <a:r>
              <a:rPr lang="en-US" sz="3200" dirty="0"/>
              <a:t> den Film </a:t>
            </a:r>
            <a:r>
              <a:rPr lang="en-US" sz="3200" i="1" dirty="0"/>
              <a:t>Good Bye, Lenin! </a:t>
            </a:r>
            <a:r>
              <a:rPr lang="en-US" sz="3200" i="1" dirty="0" err="1">
                <a:solidFill>
                  <a:srgbClr val="C00000"/>
                </a:solidFill>
              </a:rPr>
              <a:t>nicht</a:t>
            </a:r>
            <a:r>
              <a:rPr lang="en-US" sz="3200" dirty="0"/>
              <a:t>. </a:t>
            </a:r>
          </a:p>
          <a:p>
            <a:pPr eaLnBrk="1" hangingPunct="1">
              <a:buFont typeface="Wingdings 2" panose="05020102010507070707" pitchFamily="18" charset="2"/>
              <a:buNone/>
              <a:defRPr/>
            </a:pPr>
            <a:r>
              <a:rPr lang="en-US" sz="3200" dirty="0" err="1"/>
              <a:t>Warum</a:t>
            </a:r>
            <a:r>
              <a:rPr lang="en-US" sz="3200" dirty="0"/>
              <a:t> </a:t>
            </a:r>
            <a:r>
              <a:rPr lang="en-US" sz="3200" dirty="0" err="1"/>
              <a:t>verstehen</a:t>
            </a:r>
            <a:r>
              <a:rPr lang="en-US" sz="3200" dirty="0"/>
              <a:t> </a:t>
            </a:r>
            <a:r>
              <a:rPr lang="en-US" sz="3200" dirty="0" err="1"/>
              <a:t>meine</a:t>
            </a:r>
            <a:r>
              <a:rPr lang="en-US" sz="3200" dirty="0"/>
              <a:t> </a:t>
            </a:r>
            <a:r>
              <a:rPr lang="en-US" sz="3200" dirty="0" err="1"/>
              <a:t>Eltern</a:t>
            </a:r>
            <a:r>
              <a:rPr lang="en-US" sz="3200" dirty="0"/>
              <a:t> </a:t>
            </a:r>
            <a:r>
              <a:rPr lang="en-US" sz="3200" dirty="0" err="1"/>
              <a:t>meine</a:t>
            </a:r>
            <a:r>
              <a:rPr lang="en-US" sz="3200" dirty="0"/>
              <a:t> </a:t>
            </a:r>
            <a:r>
              <a:rPr lang="en-US" sz="3200" dirty="0" err="1"/>
              <a:t>Probleme</a:t>
            </a:r>
            <a:r>
              <a:rPr lang="en-US" sz="3200" dirty="0"/>
              <a:t> </a:t>
            </a:r>
            <a:r>
              <a:rPr lang="en-US" sz="3200" dirty="0" err="1">
                <a:solidFill>
                  <a:srgbClr val="C00000"/>
                </a:solidFill>
              </a:rPr>
              <a:t>nicht</a:t>
            </a:r>
            <a:r>
              <a:rPr lang="en-US" sz="3200" dirty="0"/>
              <a:t>?</a:t>
            </a:r>
          </a:p>
          <a:p>
            <a:pPr eaLnBrk="1" hangingPunct="1">
              <a:buFont typeface="Wingdings 2" panose="05020102010507070707" pitchFamily="18" charset="2"/>
              <a:buNone/>
              <a:defRPr/>
            </a:pPr>
            <a:r>
              <a:rPr lang="en-US" sz="3200" dirty="0" err="1"/>
              <a:t>Ich</a:t>
            </a:r>
            <a:r>
              <a:rPr lang="en-US" sz="3200" dirty="0"/>
              <a:t> </a:t>
            </a:r>
            <a:r>
              <a:rPr lang="en-US" sz="3200" dirty="0" err="1"/>
              <a:t>glaube</a:t>
            </a:r>
            <a:r>
              <a:rPr lang="en-US" sz="3200" dirty="0"/>
              <a:t>, </a:t>
            </a:r>
            <a:r>
              <a:rPr lang="en-US" sz="3200" dirty="0" err="1"/>
              <a:t>ich</a:t>
            </a:r>
            <a:r>
              <a:rPr lang="en-US" sz="3200" dirty="0"/>
              <a:t> </a:t>
            </a:r>
            <a:r>
              <a:rPr lang="en-US" sz="3200" dirty="0" err="1"/>
              <a:t>kaufe</a:t>
            </a:r>
            <a:r>
              <a:rPr lang="en-US" sz="3200" dirty="0"/>
              <a:t> den Scanner </a:t>
            </a:r>
            <a:r>
              <a:rPr lang="en-US" sz="3200" dirty="0" err="1">
                <a:solidFill>
                  <a:srgbClr val="C00000"/>
                </a:solidFill>
              </a:rPr>
              <a:t>nicht</a:t>
            </a:r>
            <a:r>
              <a:rPr lang="en-US" sz="3200" dirty="0"/>
              <a:t>.</a:t>
            </a:r>
          </a:p>
          <a:p>
            <a:pPr eaLnBrk="1" hangingPunct="1">
              <a:defRPr/>
            </a:pPr>
            <a:endParaRPr lang="en-US" sz="3200" dirty="0"/>
          </a:p>
          <a:p>
            <a:pPr marL="0" indent="0">
              <a:buNone/>
              <a:defRPr/>
            </a:pPr>
            <a:r>
              <a:rPr lang="en-US" sz="3200" dirty="0">
                <a:solidFill>
                  <a:srgbClr val="0070C0"/>
                </a:solidFill>
              </a:rPr>
              <a:t>Remember that nouns are negated with </a:t>
            </a:r>
            <a:r>
              <a:rPr lang="en-US" sz="3200" dirty="0" err="1">
                <a:solidFill>
                  <a:srgbClr val="C00000"/>
                </a:solidFill>
              </a:rPr>
              <a:t>kein</a:t>
            </a:r>
            <a:r>
              <a:rPr lang="en-US" sz="3200" dirty="0">
                <a:solidFill>
                  <a:srgbClr val="0070C0"/>
                </a:solidFill>
              </a:rPr>
              <a:t>.</a:t>
            </a:r>
          </a:p>
          <a:p>
            <a:pPr marL="0" indent="0">
              <a:buNone/>
              <a:defRPr/>
            </a:pPr>
            <a:r>
              <a:rPr lang="en-US" sz="3200" dirty="0" err="1"/>
              <a:t>Ein</a:t>
            </a:r>
            <a:r>
              <a:rPr lang="en-US" sz="3200" dirty="0"/>
              <a:t> Yugo </a:t>
            </a:r>
            <a:r>
              <a:rPr lang="en-US" sz="3200" dirty="0" err="1"/>
              <a:t>ist</a:t>
            </a:r>
            <a:r>
              <a:rPr lang="en-US" sz="3200" dirty="0"/>
              <a:t> </a:t>
            </a:r>
            <a:r>
              <a:rPr lang="en-US" sz="3200" dirty="0" err="1">
                <a:solidFill>
                  <a:srgbClr val="C00000"/>
                </a:solidFill>
              </a:rPr>
              <a:t>kein</a:t>
            </a:r>
            <a:r>
              <a:rPr lang="en-US" sz="3200" dirty="0"/>
              <a:t> BWM.</a:t>
            </a:r>
          </a:p>
          <a:p>
            <a:pPr marL="0" indent="0">
              <a:buNone/>
              <a:defRPr/>
            </a:pPr>
            <a:r>
              <a:rPr lang="en-US" sz="3200" dirty="0" err="1"/>
              <a:t>Ich</a:t>
            </a:r>
            <a:r>
              <a:rPr lang="en-US" sz="3200" dirty="0"/>
              <a:t> </a:t>
            </a:r>
            <a:r>
              <a:rPr lang="en-US" sz="3200" dirty="0" err="1"/>
              <a:t>habe</a:t>
            </a:r>
            <a:r>
              <a:rPr lang="en-US" sz="3200" dirty="0"/>
              <a:t> </a:t>
            </a:r>
            <a:r>
              <a:rPr lang="en-US" sz="3200" dirty="0" err="1">
                <a:solidFill>
                  <a:srgbClr val="C00000"/>
                </a:solidFill>
              </a:rPr>
              <a:t>keine</a:t>
            </a:r>
            <a:r>
              <a:rPr lang="en-US" sz="3200" dirty="0"/>
              <a:t> </a:t>
            </a:r>
            <a:r>
              <a:rPr lang="en-US" sz="3200" dirty="0" err="1"/>
              <a:t>Zeit</a:t>
            </a:r>
            <a:r>
              <a:rPr lang="en-US" sz="3200" dirty="0"/>
              <a:t>!</a:t>
            </a:r>
          </a:p>
          <a:p>
            <a:pPr marL="0" indent="0">
              <a:buNone/>
              <a:defRPr/>
            </a:pPr>
            <a:endParaRPr lang="en-US" sz="3200" dirty="0">
              <a:solidFill>
                <a:srgbClr val="0070C0"/>
              </a:solidFill>
            </a:endParaRPr>
          </a:p>
        </p:txBody>
      </p:sp>
      <p:pic>
        <p:nvPicPr>
          <p:cNvPr id="4" name="Picture 3" descr="images.jpg">
            <a:extLst>
              <a:ext uri="{FF2B5EF4-FFF2-40B4-BE49-F238E27FC236}">
                <a16:creationId xmlns:a16="http://schemas.microsoft.com/office/drawing/2014/main" id="{043B6CF0-966A-ACAB-041D-B8337DB58B64}"/>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8953500" y="4597400"/>
            <a:ext cx="2514600" cy="1895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par>
                                <p:cTn id="18" presetID="3" presetClass="entr" presetSubtype="10" fill="hold" nodeType="withEffect">
                                  <p:stCondLst>
                                    <p:cond delay="0"/>
                                  </p:stCondLst>
                                  <p:childTnLst>
                                    <p:set>
                                      <p:cBhvr>
                                        <p:cTn id="19" dur="1" fill="hold">
                                          <p:stCondLst>
                                            <p:cond delay="0"/>
                                          </p:stCondLst>
                                        </p:cTn>
                                        <p:tgtEl>
                                          <p:spTgt spid="3">
                                            <p:txEl>
                                              <p:pRg st="6" end="6"/>
                                            </p:txEl>
                                          </p:spTgt>
                                        </p:tgtEl>
                                        <p:attrNameLst>
                                          <p:attrName>style.visibility</p:attrName>
                                        </p:attrNameLst>
                                      </p:cBhvr>
                                      <p:to>
                                        <p:strVal val="visible"/>
                                      </p:to>
                                    </p:set>
                                    <p:animEffect transition="in" filter="blinds(horizontal)">
                                      <p:cBhvr>
                                        <p:cTn id="20" dur="500"/>
                                        <p:tgtEl>
                                          <p:spTgt spid="3">
                                            <p:txEl>
                                              <p:pRg st="6" end="6"/>
                                            </p:txEl>
                                          </p:spTgt>
                                        </p:tgtEl>
                                      </p:cBhvr>
                                    </p:animEffect>
                                  </p:childTnLst>
                                </p:cTn>
                              </p:par>
                              <p:par>
                                <p:cTn id="21" presetID="3" presetClass="entr" presetSubtype="10" fill="hold"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blinds(horizontal)">
                                      <p:cBhvr>
                                        <p:cTn id="23" dur="500"/>
                                        <p:tgtEl>
                                          <p:spTgt spid="3">
                                            <p:txEl>
                                              <p:pRg st="7" end="7"/>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3" presetClass="entr" presetSubtype="10" fill="hold" nodeType="clickEffect">
                                  <p:stCondLst>
                                    <p:cond delay="0"/>
                                  </p:stCondLst>
                                  <p:childTnLst>
                                    <p:set>
                                      <p:cBhvr>
                                        <p:cTn id="27" dur="1" fill="hold">
                                          <p:stCondLst>
                                            <p:cond delay="0"/>
                                          </p:stCondLst>
                                        </p:cTn>
                                        <p:tgtEl>
                                          <p:spTgt spid="4"/>
                                        </p:tgtEl>
                                        <p:attrNameLst>
                                          <p:attrName>style.visibility</p:attrName>
                                        </p:attrNameLst>
                                      </p:cBhvr>
                                      <p:to>
                                        <p:strVal val="visible"/>
                                      </p:to>
                                    </p:set>
                                    <p:animEffect transition="in" filter="blinds(horizontal)">
                                      <p:cBhvr>
                                        <p:cTn id="28"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A3418721-CEF9-C07C-B1A4-E194C3ADE917}"/>
              </a:ext>
            </a:extLst>
          </p:cNvPr>
          <p:cNvSpPr txBox="1"/>
          <p:nvPr/>
        </p:nvSpPr>
        <p:spPr>
          <a:xfrm>
            <a:off x="304800" y="304947"/>
            <a:ext cx="11658600" cy="2862322"/>
          </a:xfrm>
          <a:prstGeom prst="rect">
            <a:avLst/>
          </a:prstGeom>
          <a:noFill/>
        </p:spPr>
        <p:txBody>
          <a:bodyPr wrap="square">
            <a:spAutoFit/>
          </a:bodyPr>
          <a:lstStyle/>
          <a:p>
            <a:r>
              <a:rPr lang="en-US" sz="3000" dirty="0"/>
              <a:t>Christopher Nolans Epos </a:t>
            </a:r>
            <a:r>
              <a:rPr lang="en-US" sz="3000" b="0" i="1" u="none" strike="noStrike" dirty="0">
                <a:effectLst/>
                <a:latin typeface="+mn-lt"/>
              </a:rPr>
              <a:t>Die </a:t>
            </a:r>
            <a:r>
              <a:rPr lang="en-US" sz="3000" b="0" i="1" u="none" strike="noStrike" dirty="0" err="1">
                <a:effectLst/>
                <a:latin typeface="+mn-lt"/>
              </a:rPr>
              <a:t>Odyssee</a:t>
            </a:r>
            <a:r>
              <a:rPr lang="en-US" sz="3000" dirty="0"/>
              <a:t> </a:t>
            </a:r>
            <a:r>
              <a:rPr lang="en-US" sz="3000" dirty="0" err="1"/>
              <a:t>kam</a:t>
            </a:r>
            <a:r>
              <a:rPr lang="en-US" sz="3000" dirty="0"/>
              <a:t> am </a:t>
            </a:r>
            <a:r>
              <a:rPr lang="en-US" sz="3000" b="1" u="none" strike="noStrike" dirty="0">
                <a:effectLst/>
                <a:latin typeface="+mn-lt"/>
              </a:rPr>
              <a:t>17.07.2026</a:t>
            </a:r>
            <a:r>
              <a:rPr lang="en-US" sz="3000" dirty="0"/>
              <a:t> (1) in die Kinos. Der Film hat </a:t>
            </a:r>
            <a:r>
              <a:rPr lang="en-US" sz="3000" dirty="0" err="1"/>
              <a:t>eine</a:t>
            </a:r>
            <a:r>
              <a:rPr lang="en-US" sz="3000" dirty="0"/>
              <a:t> </a:t>
            </a:r>
            <a:r>
              <a:rPr lang="en-US" sz="3000" dirty="0" err="1"/>
              <a:t>Laufzeit</a:t>
            </a:r>
            <a:r>
              <a:rPr lang="en-US" sz="3000" dirty="0"/>
              <a:t> von </a:t>
            </a:r>
            <a:r>
              <a:rPr lang="en-US" sz="3000" b="1" u="none" strike="noStrike" dirty="0">
                <a:effectLst/>
                <a:latin typeface="+mn-lt"/>
              </a:rPr>
              <a:t>172</a:t>
            </a:r>
            <a:r>
              <a:rPr lang="en-US" sz="3000" dirty="0"/>
              <a:t> (2) Minuten (also </a:t>
            </a:r>
            <a:r>
              <a:rPr lang="en-US" sz="3000" dirty="0" err="1"/>
              <a:t>knapp</a:t>
            </a:r>
            <a:r>
              <a:rPr lang="en-US" sz="3000" dirty="0"/>
              <a:t> </a:t>
            </a:r>
            <a:r>
              <a:rPr lang="en-US" sz="3000" dirty="0" err="1"/>
              <a:t>drei</a:t>
            </a:r>
            <a:r>
              <a:rPr lang="en-US" sz="3000" dirty="0"/>
              <a:t> </a:t>
            </a:r>
            <a:r>
              <a:rPr lang="en-US" sz="3000" dirty="0" err="1"/>
              <a:t>Stunden</a:t>
            </a:r>
            <a:r>
              <a:rPr lang="en-US" sz="3000" dirty="0"/>
              <a:t>). Für die Produktion </a:t>
            </a:r>
            <a:r>
              <a:rPr lang="en-US" sz="3000" dirty="0" err="1"/>
              <a:t>wurde</a:t>
            </a:r>
            <a:r>
              <a:rPr lang="en-US" sz="3000" dirty="0"/>
              <a:t> </a:t>
            </a:r>
            <a:r>
              <a:rPr lang="en-US" sz="3000" dirty="0" err="1"/>
              <a:t>ein</a:t>
            </a:r>
            <a:r>
              <a:rPr lang="en-US" sz="3000" dirty="0"/>
              <a:t> Budget von </a:t>
            </a:r>
            <a:r>
              <a:rPr lang="en-US" sz="3000" b="1" u="none" strike="noStrike" dirty="0">
                <a:effectLst/>
                <a:latin typeface="+mn-lt"/>
              </a:rPr>
              <a:t>250</a:t>
            </a:r>
            <a:r>
              <a:rPr lang="en-US" sz="3000" dirty="0"/>
              <a:t> (3) </a:t>
            </a:r>
            <a:r>
              <a:rPr lang="en-US" sz="3000" dirty="0" err="1"/>
              <a:t>Millionen</a:t>
            </a:r>
            <a:r>
              <a:rPr lang="en-US" sz="3000" dirty="0"/>
              <a:t> US-Dollar </a:t>
            </a:r>
            <a:r>
              <a:rPr lang="en-US" sz="3000" dirty="0" err="1"/>
              <a:t>investiert</a:t>
            </a:r>
            <a:r>
              <a:rPr lang="en-US" sz="3000" dirty="0"/>
              <a:t>. In der </a:t>
            </a:r>
            <a:r>
              <a:rPr lang="en-US" sz="3000" dirty="0" err="1"/>
              <a:t>Hauptrolle</a:t>
            </a:r>
            <a:r>
              <a:rPr lang="en-US" sz="3000" dirty="0"/>
              <a:t> </a:t>
            </a:r>
            <a:r>
              <a:rPr lang="en-US" sz="3000" dirty="0" err="1"/>
              <a:t>als</a:t>
            </a:r>
            <a:r>
              <a:rPr lang="en-US" sz="3000" dirty="0"/>
              <a:t> König Odysseus </a:t>
            </a:r>
            <a:r>
              <a:rPr lang="en-US" sz="3000" dirty="0" err="1"/>
              <a:t>ist</a:t>
            </a:r>
            <a:r>
              <a:rPr lang="en-US" sz="3000" dirty="0"/>
              <a:t> Matt Damon </a:t>
            </a:r>
            <a:r>
              <a:rPr lang="en-US" sz="3000" dirty="0" err="1"/>
              <a:t>zu</a:t>
            </a:r>
            <a:r>
              <a:rPr lang="en-US" sz="3000" dirty="0"/>
              <a:t> </a:t>
            </a:r>
            <a:r>
              <a:rPr lang="en-US" sz="3000" dirty="0" err="1"/>
              <a:t>sehen</a:t>
            </a:r>
            <a:r>
              <a:rPr lang="en-US" sz="3000" dirty="0"/>
              <a:t>, der von </a:t>
            </a:r>
            <a:r>
              <a:rPr lang="en-US" sz="3000" dirty="0" err="1"/>
              <a:t>einem</a:t>
            </a:r>
            <a:r>
              <a:rPr lang="en-US" sz="3000" dirty="0"/>
              <a:t> </a:t>
            </a:r>
            <a:r>
              <a:rPr lang="en-US" sz="3000" dirty="0" err="1"/>
              <a:t>großen</a:t>
            </a:r>
            <a:r>
              <a:rPr lang="en-US" sz="3000" dirty="0"/>
              <a:t> Star-Ensemble </a:t>
            </a:r>
            <a:r>
              <a:rPr lang="en-US" sz="3000" dirty="0" err="1"/>
              <a:t>unterstützt</a:t>
            </a:r>
            <a:r>
              <a:rPr lang="en-US" sz="3000" dirty="0"/>
              <a:t> </a:t>
            </a:r>
            <a:r>
              <a:rPr lang="en-US" sz="3000" dirty="0" err="1"/>
              <a:t>wird</a:t>
            </a:r>
            <a:r>
              <a:rPr lang="en-US" sz="3000" dirty="0"/>
              <a:t>. </a:t>
            </a:r>
            <a:r>
              <a:rPr lang="en-US" sz="3000" dirty="0" err="1"/>
              <a:t>Weltweit</a:t>
            </a:r>
            <a:r>
              <a:rPr lang="en-US" sz="3000" dirty="0"/>
              <a:t> </a:t>
            </a:r>
            <a:r>
              <a:rPr lang="en-US" sz="3000" dirty="0" err="1"/>
              <a:t>spielte</a:t>
            </a:r>
            <a:r>
              <a:rPr lang="en-US" sz="3000" dirty="0"/>
              <a:t> der Blockbuster </a:t>
            </a:r>
            <a:r>
              <a:rPr lang="en-US" sz="3000" dirty="0" err="1"/>
              <a:t>bereits</a:t>
            </a:r>
            <a:r>
              <a:rPr lang="en-US" sz="3000" dirty="0"/>
              <a:t> </a:t>
            </a:r>
            <a:r>
              <a:rPr lang="en-US" sz="3000" dirty="0" err="1"/>
              <a:t>über</a:t>
            </a:r>
            <a:r>
              <a:rPr lang="en-US" sz="3000" dirty="0"/>
              <a:t> </a:t>
            </a:r>
            <a:r>
              <a:rPr lang="en-US" sz="3000" b="1" u="none" strike="noStrike" dirty="0">
                <a:effectLst/>
                <a:latin typeface="+mn-lt"/>
              </a:rPr>
              <a:t>1,55</a:t>
            </a:r>
            <a:r>
              <a:rPr lang="en-US" sz="3000" dirty="0"/>
              <a:t> (4) </a:t>
            </a:r>
            <a:r>
              <a:rPr lang="en-US" sz="3000" dirty="0" err="1"/>
              <a:t>Milliarde</a:t>
            </a:r>
            <a:r>
              <a:rPr lang="en-US" sz="3000" dirty="0"/>
              <a:t>(n) US-Dollar </a:t>
            </a:r>
            <a:r>
              <a:rPr lang="en-US" sz="3000" dirty="0" err="1"/>
              <a:t>ein</a:t>
            </a:r>
            <a:r>
              <a:rPr lang="en-US" sz="3000"/>
              <a:t>.</a:t>
            </a:r>
            <a:endParaRPr lang="en-US" sz="3000" dirty="0"/>
          </a:p>
        </p:txBody>
      </p:sp>
      <p:sp>
        <p:nvSpPr>
          <p:cNvPr id="5" name="TextBox 4">
            <a:extLst>
              <a:ext uri="{FF2B5EF4-FFF2-40B4-BE49-F238E27FC236}">
                <a16:creationId xmlns:a16="http://schemas.microsoft.com/office/drawing/2014/main" id="{E0E8821E-953D-1006-046F-572EF30FCEEC}"/>
              </a:ext>
            </a:extLst>
          </p:cNvPr>
          <p:cNvSpPr txBox="1"/>
          <p:nvPr/>
        </p:nvSpPr>
        <p:spPr>
          <a:xfrm>
            <a:off x="533400" y="3667541"/>
            <a:ext cx="11658600" cy="2885405"/>
          </a:xfrm>
          <a:prstGeom prst="rect">
            <a:avLst/>
          </a:prstGeom>
          <a:noFill/>
        </p:spPr>
        <p:txBody>
          <a:bodyPr wrap="square">
            <a:spAutoFit/>
          </a:bodyPr>
          <a:lstStyle/>
          <a:p>
            <a:pPr marL="457200" marR="0" lvl="0" indent="-457200">
              <a:spcAft>
                <a:spcPts val="900"/>
              </a:spcAft>
              <a:buAutoNum type="arabicParenR"/>
            </a:pPr>
            <a:r>
              <a:rPr lang="en-US" sz="2400" b="0" i="1" u="none" strike="noStrike" dirty="0">
                <a:effectLst/>
                <a:latin typeface="+mn-lt"/>
              </a:rPr>
              <a:t>Wann </a:t>
            </a:r>
            <a:r>
              <a:rPr lang="en-US" sz="2400" b="0" i="1" u="none" strike="noStrike" dirty="0" err="1">
                <a:effectLst/>
                <a:latin typeface="+mn-lt"/>
              </a:rPr>
              <a:t>kam</a:t>
            </a:r>
            <a:r>
              <a:rPr lang="en-US" sz="2400" b="0" i="1" u="none" strike="noStrike" dirty="0">
                <a:effectLst/>
                <a:latin typeface="+mn-lt"/>
              </a:rPr>
              <a:t> der Film </a:t>
            </a:r>
            <a:r>
              <a:rPr lang="en-US" sz="2400" b="0" i="1" u="none" strike="noStrike" dirty="0" err="1">
                <a:effectLst/>
                <a:latin typeface="+mn-lt"/>
              </a:rPr>
              <a:t>im</a:t>
            </a:r>
            <a:r>
              <a:rPr lang="en-US" sz="2400" b="0" i="1" u="none" strike="noStrike" dirty="0">
                <a:effectLst/>
                <a:latin typeface="+mn-lt"/>
              </a:rPr>
              <a:t> Jahr 2026 in die Kinos?</a:t>
            </a:r>
            <a:endParaRPr lang="en-US" sz="2400" dirty="0"/>
          </a:p>
          <a:p>
            <a:pPr marR="0" lvl="0">
              <a:spcAft>
                <a:spcPts val="900"/>
              </a:spcAft>
            </a:pPr>
            <a:r>
              <a:rPr lang="en-US" sz="2400" dirty="0"/>
              <a:t>Der Film </a:t>
            </a:r>
            <a:r>
              <a:rPr lang="en-US" sz="2400" dirty="0" err="1"/>
              <a:t>kam</a:t>
            </a:r>
            <a:r>
              <a:rPr lang="en-US" sz="2400" dirty="0"/>
              <a:t> am </a:t>
            </a:r>
            <a:r>
              <a:rPr lang="en-US" sz="2400" b="1" dirty="0" err="1"/>
              <a:t>siebzehnten</a:t>
            </a:r>
            <a:r>
              <a:rPr lang="en-US" sz="2400" b="1" dirty="0"/>
              <a:t> Juli </a:t>
            </a:r>
            <a:r>
              <a:rPr lang="en-US" sz="2400" b="1" dirty="0" err="1"/>
              <a:t>zweitausendsechsundzwanzig</a:t>
            </a:r>
            <a:r>
              <a:rPr lang="en-US" sz="2400" dirty="0"/>
              <a:t> in die Kinos.</a:t>
            </a:r>
          </a:p>
          <a:p>
            <a:pPr marR="0" lvl="0">
              <a:spcAft>
                <a:spcPts val="900"/>
              </a:spcAft>
            </a:pPr>
            <a:r>
              <a:rPr lang="en-US" sz="2400" b="0" i="1" u="none" strike="noStrike" dirty="0">
                <a:effectLst/>
                <a:latin typeface="+mn-lt"/>
              </a:rPr>
              <a:t>2) Wie </a:t>
            </a:r>
            <a:r>
              <a:rPr lang="en-US" sz="2400" b="0" i="1" u="none" strike="noStrike" dirty="0" err="1">
                <a:effectLst/>
                <a:latin typeface="+mn-lt"/>
              </a:rPr>
              <a:t>viele</a:t>
            </a:r>
            <a:r>
              <a:rPr lang="en-US" sz="2400" b="0" i="1" u="none" strike="noStrike" dirty="0">
                <a:effectLst/>
                <a:latin typeface="+mn-lt"/>
              </a:rPr>
              <a:t> Minuten </a:t>
            </a:r>
            <a:r>
              <a:rPr lang="en-US" sz="2400" b="0" i="1" u="none" strike="noStrike" dirty="0" err="1">
                <a:effectLst/>
                <a:latin typeface="+mn-lt"/>
              </a:rPr>
              <a:t>dauert</a:t>
            </a:r>
            <a:r>
              <a:rPr lang="en-US" sz="2400" b="0" i="1" u="none" strike="noStrike" dirty="0">
                <a:effectLst/>
                <a:latin typeface="+mn-lt"/>
              </a:rPr>
              <a:t> der Film von Christopher Nolan?</a:t>
            </a:r>
            <a:endParaRPr lang="en-US" sz="2400" i="1" dirty="0"/>
          </a:p>
          <a:p>
            <a:pPr marR="0" lvl="0">
              <a:spcAft>
                <a:spcPts val="900"/>
              </a:spcAft>
            </a:pPr>
            <a:r>
              <a:rPr lang="en-US" sz="2400" b="0" u="none" strike="noStrike" dirty="0">
                <a:effectLst/>
                <a:latin typeface="+mn-lt"/>
              </a:rPr>
              <a:t>D</a:t>
            </a:r>
            <a:r>
              <a:rPr lang="en-US" sz="2400" dirty="0"/>
              <a:t>er Film </a:t>
            </a:r>
            <a:r>
              <a:rPr lang="en-US" sz="2400" dirty="0" err="1"/>
              <a:t>dauert</a:t>
            </a:r>
            <a:r>
              <a:rPr lang="en-US" sz="2400" dirty="0"/>
              <a:t> </a:t>
            </a:r>
            <a:r>
              <a:rPr lang="en-US" sz="2400" b="1" dirty="0" err="1"/>
              <a:t>hundertzweiundsiebzig</a:t>
            </a:r>
            <a:r>
              <a:rPr lang="en-US" sz="2400" dirty="0"/>
              <a:t> Minuten.</a:t>
            </a:r>
          </a:p>
          <a:p>
            <a:pPr marR="0" lvl="0">
              <a:spcAft>
                <a:spcPts val="900"/>
              </a:spcAft>
            </a:pPr>
            <a:r>
              <a:rPr lang="en-US" sz="2400" b="0" i="1" u="none" strike="noStrike" dirty="0">
                <a:effectLst/>
                <a:latin typeface="+mn-lt"/>
              </a:rPr>
              <a:t>3) Wie </a:t>
            </a:r>
            <a:r>
              <a:rPr lang="en-US" sz="2400" b="0" i="1" u="none" strike="noStrike" dirty="0" err="1">
                <a:effectLst/>
                <a:latin typeface="+mn-lt"/>
              </a:rPr>
              <a:t>hoch</a:t>
            </a:r>
            <a:r>
              <a:rPr lang="en-US" sz="2400" b="0" i="1" u="none" strike="noStrike" dirty="0">
                <a:effectLst/>
                <a:latin typeface="+mn-lt"/>
              </a:rPr>
              <a:t> war das Budget des Films in </a:t>
            </a:r>
            <a:r>
              <a:rPr lang="en-US" sz="2400" b="0" i="1" u="none" strike="noStrike" dirty="0" err="1">
                <a:effectLst/>
                <a:latin typeface="+mn-lt"/>
              </a:rPr>
              <a:t>Millionen</a:t>
            </a:r>
            <a:r>
              <a:rPr lang="en-US" sz="2400" b="0" i="1" u="none" strike="noStrike" dirty="0">
                <a:effectLst/>
                <a:latin typeface="+mn-lt"/>
              </a:rPr>
              <a:t> US-Dollar?</a:t>
            </a:r>
            <a:endParaRPr lang="en-US" sz="2400" dirty="0"/>
          </a:p>
          <a:p>
            <a:pPr marR="0" lvl="0">
              <a:spcAft>
                <a:spcPts val="900"/>
              </a:spcAft>
            </a:pPr>
            <a:r>
              <a:rPr lang="en-US" sz="2400" dirty="0"/>
              <a:t>Das Budget lag </a:t>
            </a:r>
            <a:r>
              <a:rPr lang="en-US" sz="2400" dirty="0" err="1"/>
              <a:t>bei</a:t>
            </a:r>
            <a:r>
              <a:rPr lang="en-US" sz="2400" dirty="0"/>
              <a:t> </a:t>
            </a:r>
            <a:r>
              <a:rPr lang="en-US" sz="2400" b="1" dirty="0" err="1"/>
              <a:t>zweihundertfünfzig</a:t>
            </a:r>
            <a:r>
              <a:rPr lang="en-US" sz="2400" dirty="0"/>
              <a:t> </a:t>
            </a:r>
            <a:r>
              <a:rPr lang="en-US" sz="2400" dirty="0" err="1"/>
              <a:t>Millionen</a:t>
            </a:r>
            <a:r>
              <a:rPr lang="en-US" sz="2400" dirty="0"/>
              <a:t> US-Dollar.</a:t>
            </a:r>
          </a:p>
        </p:txBody>
      </p:sp>
    </p:spTree>
    <p:extLst>
      <p:ext uri="{BB962C8B-B14F-4D97-AF65-F5344CB8AC3E}">
        <p14:creationId xmlns:p14="http://schemas.microsoft.com/office/powerpoint/2010/main" val="22546577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Title 1">
            <a:extLst>
              <a:ext uri="{FF2B5EF4-FFF2-40B4-BE49-F238E27FC236}">
                <a16:creationId xmlns:a16="http://schemas.microsoft.com/office/drawing/2014/main" id="{37EDFD0C-93B9-C6E3-9022-9B3E54B7A451}"/>
              </a:ext>
            </a:extLst>
          </p:cNvPr>
          <p:cNvSpPr>
            <a:spLocks noGrp="1"/>
          </p:cNvSpPr>
          <p:nvPr>
            <p:ph type="title"/>
          </p:nvPr>
        </p:nvSpPr>
        <p:spPr>
          <a:xfrm>
            <a:off x="1981200" y="304800"/>
            <a:ext cx="8229600" cy="762000"/>
          </a:xfrm>
        </p:spPr>
        <p:txBody>
          <a:bodyPr/>
          <a:lstStyle/>
          <a:p>
            <a:r>
              <a:rPr lang="en-US" altLang="en-US" b="1" dirty="0" err="1"/>
              <a:t>Immer</a:t>
            </a:r>
            <a:r>
              <a:rPr lang="en-US" altLang="en-US" b="1" dirty="0"/>
              <a:t> </a:t>
            </a:r>
            <a:r>
              <a:rPr lang="en-US" altLang="en-US" b="1" dirty="0" err="1"/>
              <a:t>negativ</a:t>
            </a:r>
            <a:r>
              <a:rPr lang="en-US" altLang="en-US" b="1" dirty="0"/>
              <a:t>!</a:t>
            </a:r>
          </a:p>
        </p:txBody>
      </p:sp>
      <p:sp>
        <p:nvSpPr>
          <p:cNvPr id="3" name="Content Placeholder 2">
            <a:extLst>
              <a:ext uri="{FF2B5EF4-FFF2-40B4-BE49-F238E27FC236}">
                <a16:creationId xmlns:a16="http://schemas.microsoft.com/office/drawing/2014/main" id="{67C57FBE-6464-BA4E-80A2-C59C91965251}"/>
              </a:ext>
            </a:extLst>
          </p:cNvPr>
          <p:cNvSpPr>
            <a:spLocks noGrp="1"/>
          </p:cNvSpPr>
          <p:nvPr>
            <p:ph idx="1"/>
          </p:nvPr>
        </p:nvSpPr>
        <p:spPr>
          <a:xfrm>
            <a:off x="1981200" y="1066800"/>
            <a:ext cx="8229600" cy="5257800"/>
          </a:xfrm>
        </p:spPr>
        <p:txBody>
          <a:bodyPr>
            <a:normAutofit fontScale="92500" lnSpcReduction="20000"/>
          </a:bodyPr>
          <a:lstStyle/>
          <a:p>
            <a:pPr marL="0" indent="0">
              <a:buNone/>
            </a:pPr>
            <a:r>
              <a:rPr lang="en-US" altLang="en-US"/>
              <a:t>S1: Kennst du diese Familie?</a:t>
            </a:r>
          </a:p>
          <a:p>
            <a:pPr marL="0" indent="0">
              <a:buNone/>
            </a:pPr>
            <a:r>
              <a:rPr lang="en-US" altLang="en-US"/>
              <a:t>S2: Nein, ich kenne diese Familie </a:t>
            </a:r>
            <a:r>
              <a:rPr lang="en-US" altLang="en-US">
                <a:solidFill>
                  <a:srgbClr val="C00000"/>
                </a:solidFill>
              </a:rPr>
              <a:t>nicht</a:t>
            </a:r>
            <a:r>
              <a:rPr lang="en-US" altLang="en-US"/>
              <a:t>.</a:t>
            </a:r>
          </a:p>
          <a:p>
            <a:pPr marL="0" indent="0">
              <a:buNone/>
            </a:pPr>
            <a:r>
              <a:rPr lang="en-US" altLang="en-US"/>
              <a:t>1. Kaufen Zieglers ein Haus?</a:t>
            </a:r>
          </a:p>
          <a:p>
            <a:pPr marL="0" indent="0">
              <a:buNone/>
            </a:pPr>
            <a:r>
              <a:rPr lang="en-US" altLang="en-US"/>
              <a:t>Nein, sie _________________________</a:t>
            </a:r>
          </a:p>
          <a:p>
            <a:pPr marL="0" indent="0">
              <a:buNone/>
            </a:pPr>
            <a:r>
              <a:rPr lang="en-US" altLang="en-US"/>
              <a:t>Nein, sie kaufen </a:t>
            </a:r>
            <a:r>
              <a:rPr lang="en-US" altLang="en-US">
                <a:solidFill>
                  <a:srgbClr val="C00000"/>
                </a:solidFill>
              </a:rPr>
              <a:t>kein</a:t>
            </a:r>
            <a:r>
              <a:rPr lang="en-US" altLang="en-US"/>
              <a:t> Haus.</a:t>
            </a:r>
          </a:p>
          <a:p>
            <a:pPr marL="0" indent="0">
              <a:buNone/>
            </a:pPr>
            <a:r>
              <a:rPr lang="en-US" altLang="en-US"/>
              <a:t>2. Hat Roberts Kusine Geschwister?</a:t>
            </a:r>
          </a:p>
          <a:p>
            <a:pPr marL="0" indent="0">
              <a:buNone/>
            </a:pPr>
            <a:r>
              <a:rPr lang="en-US" altLang="en-US"/>
              <a:t>Nein, sie __________________________</a:t>
            </a:r>
          </a:p>
          <a:p>
            <a:pPr marL="0" indent="0">
              <a:buNone/>
            </a:pPr>
            <a:r>
              <a:rPr lang="en-US" altLang="en-US"/>
              <a:t>Nein, sie hat </a:t>
            </a:r>
            <a:r>
              <a:rPr lang="en-US" altLang="en-US">
                <a:solidFill>
                  <a:srgbClr val="C00000"/>
                </a:solidFill>
              </a:rPr>
              <a:t>keine</a:t>
            </a:r>
            <a:r>
              <a:rPr lang="en-US" altLang="en-US"/>
              <a:t> Geschwister.</a:t>
            </a:r>
          </a:p>
          <a:p>
            <a:pPr marL="0" indent="0">
              <a:buNone/>
            </a:pPr>
            <a:r>
              <a:rPr lang="en-US" altLang="en-US"/>
              <a:t>3. Kaufen Zieglers einen Hund?</a:t>
            </a:r>
          </a:p>
          <a:p>
            <a:pPr marL="0" indent="0">
              <a:buNone/>
            </a:pPr>
            <a:r>
              <a:rPr lang="en-US" altLang="en-US"/>
              <a:t>Nein, sie __________________________.</a:t>
            </a:r>
          </a:p>
          <a:p>
            <a:pPr marL="0" indent="0">
              <a:buNone/>
            </a:pPr>
            <a:r>
              <a:rPr lang="en-US" altLang="en-US"/>
              <a:t>Nein, sie kaufen </a:t>
            </a:r>
            <a:r>
              <a:rPr lang="en-US" altLang="en-US">
                <a:solidFill>
                  <a:srgbClr val="C00000"/>
                </a:solidFill>
              </a:rPr>
              <a:t>keinen </a:t>
            </a:r>
            <a:r>
              <a:rPr lang="en-US" altLang="en-US"/>
              <a:t>Hund.</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F1F1D07B-5957-583F-82A8-B5ED3E735295}"/>
              </a:ext>
            </a:extLst>
          </p:cNvPr>
          <p:cNvSpPr>
            <a:spLocks noGrp="1"/>
          </p:cNvSpPr>
          <p:nvPr>
            <p:ph type="title"/>
          </p:nvPr>
        </p:nvSpPr>
        <p:spPr>
          <a:xfrm>
            <a:off x="1981200" y="161925"/>
            <a:ext cx="8229600" cy="590550"/>
          </a:xfrm>
        </p:spPr>
        <p:txBody>
          <a:bodyPr>
            <a:normAutofit fontScale="90000"/>
          </a:bodyPr>
          <a:lstStyle/>
          <a:p>
            <a:r>
              <a:rPr lang="en-US" altLang="en-US" b="1" dirty="0" err="1"/>
              <a:t>Immer</a:t>
            </a:r>
            <a:r>
              <a:rPr lang="en-US" altLang="en-US" b="1" dirty="0"/>
              <a:t> </a:t>
            </a:r>
            <a:r>
              <a:rPr lang="en-US" altLang="en-US" b="1" dirty="0" err="1"/>
              <a:t>negativ</a:t>
            </a:r>
            <a:r>
              <a:rPr lang="en-US" altLang="en-US" b="1" dirty="0"/>
              <a:t>!</a:t>
            </a:r>
          </a:p>
        </p:txBody>
      </p:sp>
      <p:sp>
        <p:nvSpPr>
          <p:cNvPr id="3" name="Content Placeholder 2">
            <a:extLst>
              <a:ext uri="{FF2B5EF4-FFF2-40B4-BE49-F238E27FC236}">
                <a16:creationId xmlns:a16="http://schemas.microsoft.com/office/drawing/2014/main" id="{4D42C0CE-9A64-F364-AB50-8022A0D0ECDF}"/>
              </a:ext>
            </a:extLst>
          </p:cNvPr>
          <p:cNvSpPr>
            <a:spLocks noGrp="1"/>
          </p:cNvSpPr>
          <p:nvPr>
            <p:ph idx="1"/>
          </p:nvPr>
        </p:nvSpPr>
        <p:spPr>
          <a:xfrm>
            <a:off x="1981200" y="1219200"/>
            <a:ext cx="8229600" cy="5105400"/>
          </a:xfrm>
        </p:spPr>
        <p:txBody>
          <a:bodyPr>
            <a:normAutofit lnSpcReduction="10000"/>
          </a:bodyPr>
          <a:lstStyle/>
          <a:p>
            <a:pPr marL="0" indent="0">
              <a:buNone/>
              <a:defRPr/>
            </a:pPr>
            <a:r>
              <a:rPr lang="en-US" dirty="0"/>
              <a:t>4. </a:t>
            </a:r>
            <a:r>
              <a:rPr lang="en-US" dirty="0" err="1"/>
              <a:t>Kennst</a:t>
            </a:r>
            <a:r>
              <a:rPr lang="en-US" dirty="0"/>
              <a:t> du Roberts </a:t>
            </a:r>
            <a:r>
              <a:rPr lang="en-US" dirty="0" err="1"/>
              <a:t>Tante</a:t>
            </a:r>
            <a:r>
              <a:rPr lang="en-US" dirty="0"/>
              <a:t>?</a:t>
            </a:r>
          </a:p>
          <a:p>
            <a:pPr>
              <a:buFont typeface="Wingdings 2" panose="05020102010507070707" pitchFamily="18" charset="2"/>
              <a:buNone/>
              <a:defRPr/>
            </a:pPr>
            <a:r>
              <a:rPr lang="en-US" dirty="0"/>
              <a:t>Nein, </a:t>
            </a:r>
            <a:r>
              <a:rPr lang="en-US" dirty="0" err="1"/>
              <a:t>ich</a:t>
            </a:r>
            <a:r>
              <a:rPr lang="en-US" dirty="0"/>
              <a:t> ________________.</a:t>
            </a:r>
          </a:p>
          <a:p>
            <a:pPr>
              <a:buFont typeface="Wingdings 2" panose="05020102010507070707" pitchFamily="18" charset="2"/>
              <a:buNone/>
              <a:defRPr/>
            </a:pPr>
            <a:r>
              <a:rPr lang="en-US" dirty="0"/>
              <a:t>Nein, </a:t>
            </a:r>
            <a:r>
              <a:rPr lang="en-US" dirty="0" err="1"/>
              <a:t>ich</a:t>
            </a:r>
            <a:r>
              <a:rPr lang="en-US" dirty="0"/>
              <a:t> </a:t>
            </a:r>
            <a:r>
              <a:rPr lang="en-US" dirty="0" err="1"/>
              <a:t>kenne</a:t>
            </a:r>
            <a:r>
              <a:rPr lang="en-US" dirty="0"/>
              <a:t> </a:t>
            </a:r>
            <a:r>
              <a:rPr lang="en-US" dirty="0" err="1"/>
              <a:t>sie</a:t>
            </a:r>
            <a:r>
              <a:rPr lang="en-US" dirty="0"/>
              <a:t> </a:t>
            </a:r>
            <a:r>
              <a:rPr lang="en-US" dirty="0" err="1">
                <a:solidFill>
                  <a:srgbClr val="C00000"/>
                </a:solidFill>
              </a:rPr>
              <a:t>nicht</a:t>
            </a:r>
            <a:r>
              <a:rPr lang="en-US" dirty="0"/>
              <a:t>.</a:t>
            </a:r>
          </a:p>
          <a:p>
            <a:pPr>
              <a:buFont typeface="Wingdings 2" panose="05020102010507070707" pitchFamily="18" charset="2"/>
              <a:buNone/>
              <a:defRPr/>
            </a:pPr>
            <a:r>
              <a:rPr lang="en-US" dirty="0"/>
              <a:t>5. </a:t>
            </a:r>
            <a:r>
              <a:rPr lang="en-US" dirty="0" err="1"/>
              <a:t>Haben</a:t>
            </a:r>
            <a:r>
              <a:rPr lang="en-US" dirty="0"/>
              <a:t> Roberts </a:t>
            </a:r>
            <a:r>
              <a:rPr lang="en-US" dirty="0" err="1"/>
              <a:t>Verwandte</a:t>
            </a:r>
            <a:r>
              <a:rPr lang="en-US" dirty="0"/>
              <a:t> </a:t>
            </a:r>
            <a:r>
              <a:rPr lang="en-US" dirty="0" err="1"/>
              <a:t>ein</a:t>
            </a:r>
            <a:r>
              <a:rPr lang="en-US" dirty="0"/>
              <a:t> </a:t>
            </a:r>
            <a:r>
              <a:rPr lang="en-US" dirty="0" err="1"/>
              <a:t>großes</a:t>
            </a:r>
            <a:r>
              <a:rPr lang="en-US" dirty="0"/>
              <a:t> </a:t>
            </a:r>
            <a:r>
              <a:rPr lang="en-US" dirty="0" err="1"/>
              <a:t>Haus</a:t>
            </a:r>
            <a:r>
              <a:rPr lang="en-US" dirty="0"/>
              <a:t>?</a:t>
            </a:r>
          </a:p>
          <a:p>
            <a:pPr>
              <a:buFont typeface="Wingdings 2" panose="05020102010507070707" pitchFamily="18" charset="2"/>
              <a:buNone/>
              <a:defRPr/>
            </a:pPr>
            <a:r>
              <a:rPr lang="en-US" dirty="0"/>
              <a:t>Nein, </a:t>
            </a:r>
            <a:r>
              <a:rPr lang="en-US" dirty="0" err="1"/>
              <a:t>sie</a:t>
            </a:r>
            <a:r>
              <a:rPr lang="en-US" dirty="0"/>
              <a:t> __________________.</a:t>
            </a:r>
          </a:p>
          <a:p>
            <a:pPr>
              <a:buFont typeface="Wingdings 2" panose="05020102010507070707" pitchFamily="18" charset="2"/>
              <a:buNone/>
              <a:defRPr/>
            </a:pPr>
            <a:r>
              <a:rPr lang="en-US" dirty="0"/>
              <a:t>Nein, </a:t>
            </a:r>
            <a:r>
              <a:rPr lang="en-US" dirty="0" err="1"/>
              <a:t>sie</a:t>
            </a:r>
            <a:r>
              <a:rPr lang="en-US" dirty="0"/>
              <a:t> </a:t>
            </a:r>
            <a:r>
              <a:rPr lang="en-US" dirty="0" err="1"/>
              <a:t>haben</a:t>
            </a:r>
            <a:r>
              <a:rPr lang="en-US" dirty="0"/>
              <a:t> </a:t>
            </a:r>
            <a:r>
              <a:rPr lang="en-US" dirty="0" err="1">
                <a:solidFill>
                  <a:srgbClr val="C00000"/>
                </a:solidFill>
              </a:rPr>
              <a:t>kein</a:t>
            </a:r>
            <a:r>
              <a:rPr lang="en-US" dirty="0"/>
              <a:t> </a:t>
            </a:r>
            <a:r>
              <a:rPr lang="en-US" dirty="0" err="1"/>
              <a:t>großes</a:t>
            </a:r>
            <a:r>
              <a:rPr lang="en-US" dirty="0"/>
              <a:t> </a:t>
            </a:r>
            <a:r>
              <a:rPr lang="en-US" dirty="0" err="1"/>
              <a:t>Haus</a:t>
            </a:r>
            <a:r>
              <a:rPr lang="en-US" dirty="0"/>
              <a:t>.</a:t>
            </a:r>
          </a:p>
          <a:p>
            <a:pPr>
              <a:buFont typeface="Wingdings 2" panose="05020102010507070707" pitchFamily="18" charset="2"/>
              <a:buNone/>
              <a:defRPr/>
            </a:pPr>
            <a:r>
              <a:rPr lang="en-US" dirty="0"/>
              <a:t>6. </a:t>
            </a:r>
            <a:r>
              <a:rPr lang="en-US" dirty="0" err="1"/>
              <a:t>Verstehen</a:t>
            </a:r>
            <a:r>
              <a:rPr lang="en-US" dirty="0"/>
              <a:t> </a:t>
            </a:r>
            <a:r>
              <a:rPr lang="en-US" dirty="0" err="1"/>
              <a:t>Ninas</a:t>
            </a:r>
            <a:r>
              <a:rPr lang="en-US" dirty="0"/>
              <a:t> </a:t>
            </a:r>
            <a:r>
              <a:rPr lang="en-US" dirty="0" err="1"/>
              <a:t>Eltern</a:t>
            </a:r>
            <a:r>
              <a:rPr lang="en-US" dirty="0"/>
              <a:t> </a:t>
            </a:r>
            <a:r>
              <a:rPr lang="en-US" dirty="0" err="1"/>
              <a:t>ihre</a:t>
            </a:r>
            <a:r>
              <a:rPr lang="en-US" dirty="0"/>
              <a:t> </a:t>
            </a:r>
            <a:r>
              <a:rPr lang="en-US" dirty="0" err="1"/>
              <a:t>Probleme</a:t>
            </a:r>
            <a:r>
              <a:rPr lang="en-US" dirty="0"/>
              <a:t>?</a:t>
            </a:r>
          </a:p>
          <a:p>
            <a:pPr>
              <a:buFont typeface="Wingdings 2" panose="05020102010507070707" pitchFamily="18" charset="2"/>
              <a:buNone/>
              <a:defRPr/>
            </a:pPr>
            <a:r>
              <a:rPr lang="en-US" dirty="0"/>
              <a:t>Nein, </a:t>
            </a:r>
            <a:r>
              <a:rPr lang="en-US" dirty="0" err="1"/>
              <a:t>sie</a:t>
            </a:r>
            <a:r>
              <a:rPr lang="en-US" dirty="0"/>
              <a:t> __________________.</a:t>
            </a:r>
          </a:p>
          <a:p>
            <a:pPr>
              <a:buFont typeface="Wingdings 2" panose="05020102010507070707" pitchFamily="18" charset="2"/>
              <a:buNone/>
              <a:defRPr/>
            </a:pPr>
            <a:r>
              <a:rPr lang="en-US" dirty="0"/>
              <a:t>Nein, </a:t>
            </a:r>
            <a:r>
              <a:rPr lang="en-US" dirty="0" err="1"/>
              <a:t>sie</a:t>
            </a:r>
            <a:r>
              <a:rPr lang="en-US" dirty="0"/>
              <a:t> </a:t>
            </a:r>
            <a:r>
              <a:rPr lang="en-US" dirty="0" err="1"/>
              <a:t>verstehen</a:t>
            </a:r>
            <a:r>
              <a:rPr lang="en-US" dirty="0"/>
              <a:t> </a:t>
            </a:r>
            <a:r>
              <a:rPr lang="en-US" dirty="0" err="1"/>
              <a:t>ihre</a:t>
            </a:r>
            <a:r>
              <a:rPr lang="en-US" dirty="0"/>
              <a:t> </a:t>
            </a:r>
            <a:r>
              <a:rPr lang="en-US" dirty="0" err="1"/>
              <a:t>Probleme</a:t>
            </a:r>
            <a:r>
              <a:rPr lang="en-US" dirty="0"/>
              <a:t> </a:t>
            </a:r>
            <a:r>
              <a:rPr lang="en-US" dirty="0" err="1">
                <a:solidFill>
                  <a:srgbClr val="C00000"/>
                </a:solidFill>
              </a:rPr>
              <a:t>nicht</a:t>
            </a:r>
            <a:r>
              <a:rPr lang="en-US" dirty="0"/>
              <a:t>.</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linds(horizontal)">
                                      <p:cBhvr>
                                        <p:cTn id="7" dur="500"/>
                                        <p:tgtEl>
                                          <p:spTgt spid="3">
                                            <p:txEl>
                                              <p:pRg st="2" end="2"/>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5" end="5"/>
                                            </p:txEl>
                                          </p:spTgt>
                                        </p:tgtEl>
                                        <p:attrNameLst>
                                          <p:attrName>style.visibility</p:attrName>
                                        </p:attrNameLst>
                                      </p:cBhvr>
                                      <p:to>
                                        <p:strVal val="visible"/>
                                      </p:to>
                                    </p:set>
                                    <p:animEffect transition="in" filter="blinds(horizontal)">
                                      <p:cBhvr>
                                        <p:cTn id="12" dur="500"/>
                                        <p:tgtEl>
                                          <p:spTgt spid="3">
                                            <p:txEl>
                                              <p:pRg st="5" end="5"/>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8" end="8"/>
                                            </p:txEl>
                                          </p:spTgt>
                                        </p:tgtEl>
                                        <p:attrNameLst>
                                          <p:attrName>style.visibility</p:attrName>
                                        </p:attrNameLst>
                                      </p:cBhvr>
                                      <p:to>
                                        <p:strVal val="visible"/>
                                      </p:to>
                                    </p:set>
                                    <p:animEffect transition="in" filter="blinds(horizontal)">
                                      <p:cBhvr>
                                        <p:cTn id="17"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No photo description available.">
            <a:extLst>
              <a:ext uri="{FF2B5EF4-FFF2-40B4-BE49-F238E27FC236}">
                <a16:creationId xmlns:a16="http://schemas.microsoft.com/office/drawing/2014/main" id="{6964B019-E573-9A2C-A2F8-464A4ED0EB2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67000"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4776341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txBox="1">
            <a:spLocks noGrp="1"/>
          </p:cNvSpPr>
          <p:nvPr>
            <p:ph type="title"/>
          </p:nvPr>
        </p:nvSpPr>
        <p:spPr>
          <a:xfrm>
            <a:off x="4950241" y="4063754"/>
            <a:ext cx="6648285" cy="2893100"/>
          </a:xfrm>
          <a:prstGeom prst="rect">
            <a:avLst/>
          </a:prstGeom>
          <a:solidFill>
            <a:srgbClr val="FFFF00"/>
          </a:solidFill>
        </p:spPr>
        <p:txBody>
          <a:bodyPr wrap="square" rtlCol="0">
            <a:spAutoFit/>
          </a:bodyPr>
          <a:lstStyle/>
          <a:p>
            <a:r>
              <a:rPr lang="en-US" sz="2600" b="1" dirty="0" err="1">
                <a:solidFill>
                  <a:srgbClr val="0070C0"/>
                </a:solidFill>
                <a:latin typeface="Palatino Linotype" panose="02040502050505030304" pitchFamily="18" charset="0"/>
              </a:rPr>
              <a:t>Welch</a:t>
            </a:r>
            <a:r>
              <a:rPr lang="en-US" sz="2600" b="1" dirty="0" err="1">
                <a:solidFill>
                  <a:srgbClr val="FF0000"/>
                </a:solidFill>
                <a:latin typeface="Palatino Linotype" panose="02040502050505030304" pitchFamily="18" charset="0"/>
              </a:rPr>
              <a:t>er</a:t>
            </a:r>
            <a:r>
              <a:rPr lang="en-US" sz="2600" b="1" dirty="0">
                <a:solidFill>
                  <a:srgbClr val="0070C0"/>
                </a:solidFill>
                <a:latin typeface="Palatino Linotype" panose="02040502050505030304" pitchFamily="18" charset="0"/>
              </a:rPr>
              <a:t> Tag </a:t>
            </a:r>
            <a:r>
              <a:rPr lang="en-US" sz="2600" b="1" dirty="0" err="1">
                <a:solidFill>
                  <a:srgbClr val="0070C0"/>
                </a:solidFill>
                <a:latin typeface="Palatino Linotype" panose="02040502050505030304" pitchFamily="18" charset="0"/>
              </a:rPr>
              <a:t>ist</a:t>
            </a:r>
            <a:r>
              <a:rPr lang="en-US" sz="2600" b="1" dirty="0">
                <a:solidFill>
                  <a:srgbClr val="0070C0"/>
                </a:solidFill>
                <a:latin typeface="Palatino Linotype" panose="02040502050505030304" pitchFamily="18" charset="0"/>
              </a:rPr>
              <a:t> </a:t>
            </a:r>
            <a:r>
              <a:rPr lang="en-US" sz="2600" b="1" dirty="0" err="1">
                <a:solidFill>
                  <a:srgbClr val="0070C0"/>
                </a:solidFill>
                <a:latin typeface="Palatino Linotype" panose="02040502050505030304" pitchFamily="18" charset="0"/>
              </a:rPr>
              <a:t>heute</a:t>
            </a:r>
            <a:r>
              <a:rPr lang="en-US" sz="2600" b="1" dirty="0">
                <a:solidFill>
                  <a:srgbClr val="0070C0"/>
                </a:solidFill>
                <a:latin typeface="Palatino Linotype" panose="02040502050505030304" pitchFamily="18" charset="0"/>
              </a:rPr>
              <a:t>/morgen/</a:t>
            </a:r>
            <a:r>
              <a:rPr lang="en-US" sz="2600" b="1" dirty="0" err="1">
                <a:solidFill>
                  <a:srgbClr val="0070C0"/>
                </a:solidFill>
                <a:latin typeface="Palatino Linotype" panose="02040502050505030304" pitchFamily="18" charset="0"/>
              </a:rPr>
              <a:t>übermorgen</a:t>
            </a:r>
            <a:r>
              <a:rPr lang="en-US" sz="2600" b="1" dirty="0">
                <a:solidFill>
                  <a:srgbClr val="0070C0"/>
                </a:solidFill>
                <a:latin typeface="Palatino Linotype" panose="02040502050505030304" pitchFamily="18" charset="0"/>
              </a:rPr>
              <a:t>?</a:t>
            </a:r>
          </a:p>
          <a:p>
            <a:endParaRPr lang="en-US" sz="2600" b="1" dirty="0">
              <a:solidFill>
                <a:srgbClr val="0070C0"/>
              </a:solidFill>
              <a:latin typeface="Palatino Linotype" panose="02040502050505030304" pitchFamily="18" charset="0"/>
            </a:endParaRPr>
          </a:p>
          <a:p>
            <a:r>
              <a:rPr lang="en-US" sz="2600" b="1" dirty="0" err="1">
                <a:solidFill>
                  <a:srgbClr val="0070C0"/>
                </a:solidFill>
                <a:latin typeface="Palatino Linotype" panose="02040502050505030304" pitchFamily="18" charset="0"/>
              </a:rPr>
              <a:t>Welch</a:t>
            </a:r>
            <a:r>
              <a:rPr lang="en-US" sz="2600" b="1" dirty="0" err="1">
                <a:solidFill>
                  <a:srgbClr val="FF0000"/>
                </a:solidFill>
                <a:latin typeface="Palatino Linotype" panose="02040502050505030304" pitchFamily="18" charset="0"/>
              </a:rPr>
              <a:t>er</a:t>
            </a:r>
            <a:r>
              <a:rPr lang="en-US" sz="2600" b="1" dirty="0">
                <a:solidFill>
                  <a:srgbClr val="0070C0"/>
                </a:solidFill>
                <a:latin typeface="Palatino Linotype" panose="02040502050505030304" pitchFamily="18" charset="0"/>
              </a:rPr>
              <a:t> Tag war </a:t>
            </a:r>
            <a:r>
              <a:rPr lang="en-US" sz="2600" b="1" dirty="0" err="1">
                <a:solidFill>
                  <a:srgbClr val="0070C0"/>
                </a:solidFill>
                <a:latin typeface="Palatino Linotype" panose="02040502050505030304" pitchFamily="18" charset="0"/>
              </a:rPr>
              <a:t>gestern</a:t>
            </a:r>
            <a:r>
              <a:rPr lang="en-US" sz="2600" b="1" dirty="0">
                <a:solidFill>
                  <a:srgbClr val="0070C0"/>
                </a:solidFill>
                <a:latin typeface="Palatino Linotype" panose="02040502050505030304" pitchFamily="18" charset="0"/>
              </a:rPr>
              <a:t>/</a:t>
            </a:r>
            <a:r>
              <a:rPr lang="en-US" sz="2600" b="1" dirty="0" err="1">
                <a:solidFill>
                  <a:srgbClr val="0070C0"/>
                </a:solidFill>
                <a:latin typeface="Palatino Linotype" panose="02040502050505030304" pitchFamily="18" charset="0"/>
              </a:rPr>
              <a:t>vorgestern</a:t>
            </a:r>
            <a:r>
              <a:rPr lang="en-US" sz="2600" b="1" dirty="0">
                <a:solidFill>
                  <a:srgbClr val="0070C0"/>
                </a:solidFill>
                <a:latin typeface="Palatino Linotype" panose="02040502050505030304" pitchFamily="18" charset="0"/>
              </a:rPr>
              <a:t>??</a:t>
            </a:r>
          </a:p>
          <a:p>
            <a:endParaRPr lang="en-US" sz="2600" b="1" dirty="0">
              <a:solidFill>
                <a:srgbClr val="0070C0"/>
              </a:solidFill>
              <a:latin typeface="Palatino Linotype" panose="02040502050505030304" pitchFamily="18" charset="0"/>
            </a:endParaRPr>
          </a:p>
          <a:p>
            <a:r>
              <a:rPr lang="en-US" sz="2600" b="1" dirty="0" err="1">
                <a:solidFill>
                  <a:srgbClr val="0070C0"/>
                </a:solidFill>
                <a:latin typeface="Palatino Linotype" panose="02040502050505030304" pitchFamily="18" charset="0"/>
              </a:rPr>
              <a:t>Welch</a:t>
            </a:r>
            <a:r>
              <a:rPr lang="en-US" sz="2600" b="1" dirty="0" err="1">
                <a:solidFill>
                  <a:srgbClr val="FF0000"/>
                </a:solidFill>
                <a:latin typeface="Palatino Linotype" panose="02040502050505030304" pitchFamily="18" charset="0"/>
              </a:rPr>
              <a:t>en</a:t>
            </a:r>
            <a:r>
              <a:rPr lang="en-US" sz="2600" b="1" dirty="0">
                <a:solidFill>
                  <a:srgbClr val="0070C0"/>
                </a:solidFill>
                <a:latin typeface="Palatino Linotype" panose="02040502050505030304" pitchFamily="18" charset="0"/>
              </a:rPr>
              <a:t> Tag </a:t>
            </a:r>
            <a:r>
              <a:rPr lang="en-US" sz="2600" b="1" dirty="0" err="1">
                <a:solidFill>
                  <a:srgbClr val="0070C0"/>
                </a:solidFill>
                <a:latin typeface="Palatino Linotype" panose="02040502050505030304" pitchFamily="18" charset="0"/>
              </a:rPr>
              <a:t>haben</a:t>
            </a:r>
            <a:r>
              <a:rPr lang="en-US" sz="2600" b="1" dirty="0">
                <a:solidFill>
                  <a:srgbClr val="0070C0"/>
                </a:solidFill>
                <a:latin typeface="Palatino Linotype" panose="02040502050505030304" pitchFamily="18" charset="0"/>
              </a:rPr>
              <a:t> </a:t>
            </a:r>
            <a:r>
              <a:rPr lang="en-US" sz="2600" b="1" dirty="0" err="1">
                <a:solidFill>
                  <a:srgbClr val="0070C0"/>
                </a:solidFill>
                <a:latin typeface="Palatino Linotype" panose="02040502050505030304" pitchFamily="18" charset="0"/>
              </a:rPr>
              <a:t>wir</a:t>
            </a:r>
            <a:r>
              <a:rPr lang="en-US" sz="2600" b="1" dirty="0">
                <a:solidFill>
                  <a:srgbClr val="0070C0"/>
                </a:solidFill>
                <a:latin typeface="Palatino Linotype" panose="02040502050505030304" pitchFamily="18" charset="0"/>
              </a:rPr>
              <a:t> </a:t>
            </a:r>
            <a:r>
              <a:rPr lang="en-US" sz="2600" b="1" dirty="0" err="1">
                <a:solidFill>
                  <a:srgbClr val="0070C0"/>
                </a:solidFill>
                <a:latin typeface="Palatino Linotype" panose="02040502050505030304" pitchFamily="18" charset="0"/>
              </a:rPr>
              <a:t>heute</a:t>
            </a:r>
            <a:r>
              <a:rPr lang="en-US" sz="2600" b="1" dirty="0">
                <a:solidFill>
                  <a:srgbClr val="0070C0"/>
                </a:solidFill>
                <a:latin typeface="Palatino Linotype" panose="02040502050505030304" pitchFamily="18" charset="0"/>
              </a:rPr>
              <a:t>/morgen/</a:t>
            </a:r>
            <a:r>
              <a:rPr lang="en-US" sz="2600" b="1" dirty="0" err="1">
                <a:solidFill>
                  <a:srgbClr val="0070C0"/>
                </a:solidFill>
                <a:latin typeface="Palatino Linotype" panose="02040502050505030304" pitchFamily="18" charset="0"/>
              </a:rPr>
              <a:t>übermorgen</a:t>
            </a:r>
            <a:endParaRPr lang="en-US" sz="2600" b="1" dirty="0">
              <a:solidFill>
                <a:srgbClr val="0070C0"/>
              </a:solidFill>
              <a:latin typeface="Palatino Linotype" panose="02040502050505030304" pitchFamily="18" charset="0"/>
            </a:endParaRPr>
          </a:p>
        </p:txBody>
      </p:sp>
      <p:pic>
        <p:nvPicPr>
          <p:cNvPr id="7" name="Content Placeholder 6"/>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2244" y="354227"/>
            <a:ext cx="4032547" cy="5448901"/>
          </a:xfrm>
        </p:spPr>
      </p:pic>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950591" y="74661"/>
            <a:ext cx="6344588" cy="3849050"/>
          </a:xfrm>
          <a:prstGeom prst="rect">
            <a:avLst/>
          </a:prstGeom>
        </p:spPr>
      </p:pic>
    </p:spTree>
    <p:extLst>
      <p:ext uri="{BB962C8B-B14F-4D97-AF65-F5344CB8AC3E}">
        <p14:creationId xmlns:p14="http://schemas.microsoft.com/office/powerpoint/2010/main" val="925449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57715" y="67112"/>
            <a:ext cx="6943389" cy="6918142"/>
          </a:xfrm>
        </p:spPr>
      </p:pic>
      <p:sp>
        <p:nvSpPr>
          <p:cNvPr id="5" name="TextBox 4"/>
          <p:cNvSpPr txBox="1"/>
          <p:nvPr/>
        </p:nvSpPr>
        <p:spPr>
          <a:xfrm>
            <a:off x="7620723" y="609600"/>
            <a:ext cx="2792752" cy="1292662"/>
          </a:xfrm>
          <a:prstGeom prst="rect">
            <a:avLst/>
          </a:prstGeom>
          <a:solidFill>
            <a:srgbClr val="FFFF00"/>
          </a:solidFill>
        </p:spPr>
        <p:txBody>
          <a:bodyPr wrap="none" rtlCol="0">
            <a:spAutoFit/>
          </a:bodyPr>
          <a:lstStyle/>
          <a:p>
            <a:r>
              <a:rPr lang="en-US" sz="2600" b="1" dirty="0">
                <a:solidFill>
                  <a:srgbClr val="7030A0"/>
                </a:solidFill>
              </a:rPr>
              <a:t>die </a:t>
            </a:r>
            <a:r>
              <a:rPr lang="en-US" sz="2600" b="1" dirty="0" err="1">
                <a:solidFill>
                  <a:srgbClr val="7030A0"/>
                </a:solidFill>
              </a:rPr>
              <a:t>Monate</a:t>
            </a:r>
            <a:r>
              <a:rPr lang="en-US" sz="2600" b="1" dirty="0">
                <a:solidFill>
                  <a:srgbClr val="7030A0"/>
                </a:solidFill>
              </a:rPr>
              <a:t> </a:t>
            </a:r>
          </a:p>
          <a:p>
            <a:pPr algn="ctr"/>
            <a:r>
              <a:rPr lang="en-US" sz="2600" b="1" dirty="0">
                <a:solidFill>
                  <a:srgbClr val="7030A0"/>
                </a:solidFill>
              </a:rPr>
              <a:t>und </a:t>
            </a:r>
          </a:p>
          <a:p>
            <a:r>
              <a:rPr lang="en-US" sz="2600" b="1" dirty="0">
                <a:solidFill>
                  <a:srgbClr val="7030A0"/>
                </a:solidFill>
              </a:rPr>
              <a:t>die </a:t>
            </a:r>
            <a:r>
              <a:rPr lang="en-US" sz="2600" b="1" dirty="0" err="1">
                <a:solidFill>
                  <a:srgbClr val="7030A0"/>
                </a:solidFill>
              </a:rPr>
              <a:t>Jahreszeiten</a:t>
            </a:r>
            <a:endParaRPr lang="en-US" sz="2600" b="1" dirty="0">
              <a:solidFill>
                <a:srgbClr val="7030A0"/>
              </a:solidFill>
            </a:endParaRPr>
          </a:p>
        </p:txBody>
      </p:sp>
    </p:spTree>
    <p:extLst>
      <p:ext uri="{BB962C8B-B14F-4D97-AF65-F5344CB8AC3E}">
        <p14:creationId xmlns:p14="http://schemas.microsoft.com/office/powerpoint/2010/main" val="15913285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30E3A-F4FC-2E49-A928-56B8D01C880F}"/>
              </a:ext>
            </a:extLst>
          </p:cNvPr>
          <p:cNvSpPr>
            <a:spLocks noGrp="1"/>
          </p:cNvSpPr>
          <p:nvPr>
            <p:ph type="title"/>
          </p:nvPr>
        </p:nvSpPr>
        <p:spPr>
          <a:xfrm>
            <a:off x="838200" y="76200"/>
            <a:ext cx="2514600" cy="722454"/>
          </a:xfrm>
        </p:spPr>
        <p:txBody>
          <a:bodyPr>
            <a:normAutofit fontScale="90000"/>
          </a:bodyPr>
          <a:lstStyle/>
          <a:p>
            <a:r>
              <a:rPr lang="en-US" dirty="0" err="1"/>
              <a:t>Kursbuch</a:t>
            </a:r>
            <a:endParaRPr lang="en-US" dirty="0"/>
          </a:p>
        </p:txBody>
      </p:sp>
      <p:pic>
        <p:nvPicPr>
          <p:cNvPr id="5" name="Picture 4" descr="A picture containing text, people, board&#10;&#10;Description automatically generated">
            <a:extLst>
              <a:ext uri="{FF2B5EF4-FFF2-40B4-BE49-F238E27FC236}">
                <a16:creationId xmlns:a16="http://schemas.microsoft.com/office/drawing/2014/main" id="{C3420643-B2ED-DC4A-B815-8C83D8974E15}"/>
              </a:ext>
            </a:extLst>
          </p:cNvPr>
          <p:cNvPicPr/>
          <p:nvPr/>
        </p:nvPicPr>
        <p:blipFill>
          <a:blip r:embed="rId2" cstate="print">
            <a:extLst>
              <a:ext uri="{28A0092B-C50C-407E-A947-70E740481C1C}">
                <a14:useLocalDpi xmlns:a14="http://schemas.microsoft.com/office/drawing/2010/main" val="0"/>
              </a:ext>
            </a:extLst>
          </a:blip>
          <a:stretch>
            <a:fillRect/>
          </a:stretch>
        </p:blipFill>
        <p:spPr>
          <a:xfrm>
            <a:off x="385822" y="1043634"/>
            <a:ext cx="3719513" cy="4371329"/>
          </a:xfrm>
          <a:prstGeom prst="rect">
            <a:avLst/>
          </a:prstGeom>
        </p:spPr>
      </p:pic>
      <p:sp>
        <p:nvSpPr>
          <p:cNvPr id="8" name="Rectangle 7">
            <a:extLst>
              <a:ext uri="{FF2B5EF4-FFF2-40B4-BE49-F238E27FC236}">
                <a16:creationId xmlns:a16="http://schemas.microsoft.com/office/drawing/2014/main" id="{129CD519-5190-A548-8EE4-EB0279AC516A}"/>
              </a:ext>
            </a:extLst>
          </p:cNvPr>
          <p:cNvSpPr/>
          <p:nvPr/>
        </p:nvSpPr>
        <p:spPr>
          <a:xfrm>
            <a:off x="4274343" y="228600"/>
            <a:ext cx="7786689" cy="5632311"/>
          </a:xfrm>
          <a:prstGeom prst="rect">
            <a:avLst/>
          </a:prstGeom>
        </p:spPr>
        <p:txBody>
          <a:bodyPr wrap="square">
            <a:spAutoFit/>
          </a:bodyPr>
          <a:lstStyle/>
          <a:p>
            <a:r>
              <a:rPr lang="en-US" b="1" dirty="0" err="1"/>
              <a:t>Kursbuch</a:t>
            </a:r>
            <a:r>
              <a:rPr lang="en-US" b="1" dirty="0"/>
              <a:t>/Textbook: </a:t>
            </a:r>
            <a:r>
              <a:rPr lang="en-US" i="1" dirty="0" err="1"/>
              <a:t>Stationen</a:t>
            </a:r>
            <a:r>
              <a:rPr lang="en-US" i="1" dirty="0"/>
              <a:t>: Ein </a:t>
            </a:r>
            <a:r>
              <a:rPr lang="en-US" i="1" dirty="0" err="1"/>
              <a:t>Kursbuch</a:t>
            </a:r>
            <a:r>
              <a:rPr lang="en-US" i="1" dirty="0"/>
              <a:t> für die </a:t>
            </a:r>
            <a:r>
              <a:rPr lang="en-US" i="1" dirty="0" err="1"/>
              <a:t>Mittelstufe</a:t>
            </a:r>
            <a:r>
              <a:rPr lang="en-US" dirty="0"/>
              <a:t>, by Prisca Augustyn; Nikolaus Euba, 4</a:t>
            </a:r>
            <a:r>
              <a:rPr lang="en-US" baseline="30000" dirty="0"/>
              <a:t>th</a:t>
            </a:r>
            <a:r>
              <a:rPr lang="en-US" dirty="0"/>
              <a:t> ed; ISBN: 9780357029947</a:t>
            </a:r>
          </a:p>
          <a:p>
            <a:r>
              <a:rPr lang="en-US" dirty="0">
                <a:highlight>
                  <a:srgbClr val="FFFF00"/>
                </a:highlight>
              </a:rPr>
              <a:t>Students ONLY purchase the MindTap, available at the publisher’s website. MindTap hosts the online Student Activities Manual, which also includes listening comprehension and video clips.</a:t>
            </a:r>
            <a:r>
              <a:rPr lang="en-US" dirty="0"/>
              <a:t> It is required for homework assignments.</a:t>
            </a:r>
            <a:r>
              <a:rPr lang="en-US" b="1" dirty="0"/>
              <a:t> (MindTap includes an eBook. No separate eBook is necessary)</a:t>
            </a:r>
            <a:r>
              <a:rPr lang="en-US" dirty="0"/>
              <a:t>. I recommend that you choose </a:t>
            </a:r>
            <a:r>
              <a:rPr lang="en-US" b="1" dirty="0"/>
              <a:t>4 terms Instant Access</a:t>
            </a:r>
            <a:r>
              <a:rPr lang="en-US" dirty="0"/>
              <a:t>. The current cost on the Cengage site is $110 for the 1 term MindTap instant access and $173 for the 4 term MindTap instant access. Below is link with the </a:t>
            </a:r>
            <a:r>
              <a:rPr lang="en-US" b="1" dirty="0"/>
              <a:t>purchasing options</a:t>
            </a:r>
            <a:r>
              <a:rPr lang="en-US" dirty="0"/>
              <a:t>. </a:t>
            </a:r>
          </a:p>
          <a:p>
            <a:r>
              <a:rPr lang="en-US" dirty="0"/>
              <a:t> </a:t>
            </a:r>
          </a:p>
          <a:p>
            <a:r>
              <a:rPr lang="en-US" u="sng" dirty="0">
                <a:hlinkClick r:id="rId3"/>
              </a:rPr>
              <a:t>https://www.cengage.com/c/stationen-4e-augustyn-euba/9780357029947/</a:t>
            </a:r>
            <a:endParaRPr lang="en-US" dirty="0"/>
          </a:p>
          <a:p>
            <a:r>
              <a:rPr lang="en-US" dirty="0"/>
              <a:t> </a:t>
            </a:r>
          </a:p>
          <a:p>
            <a:r>
              <a:rPr lang="en-US" dirty="0"/>
              <a:t> </a:t>
            </a:r>
          </a:p>
          <a:p>
            <a:r>
              <a:rPr lang="en-US" b="1" dirty="0"/>
              <a:t>MindTap Registration:</a:t>
            </a:r>
            <a:r>
              <a:rPr lang="en-US" dirty="0"/>
              <a:t> You will be expected to register for it as soon as the semester begins with an access code. There are further instructions in Moodle for activating your MindTap account and registering for this course on </a:t>
            </a:r>
            <a:r>
              <a:rPr lang="en-US" dirty="0" err="1"/>
              <a:t>Cengage.com</a:t>
            </a:r>
            <a:r>
              <a:rPr lang="en-US" dirty="0"/>
              <a:t>. </a:t>
            </a:r>
          </a:p>
          <a:p>
            <a:r>
              <a:rPr lang="de-DE" b="1" dirty="0"/>
              <a:t> </a:t>
            </a:r>
            <a:endParaRPr lang="en-US" dirty="0"/>
          </a:p>
          <a:p>
            <a:r>
              <a:rPr lang="en-US" b="1" dirty="0"/>
              <a:t>Course Key: MTPN06RGHX17</a:t>
            </a:r>
            <a:endParaRPr lang="en-US" dirty="0"/>
          </a:p>
          <a:p>
            <a:pPr fontAlgn="base"/>
            <a:r>
              <a:rPr lang="en-US" b="1" dirty="0"/>
              <a:t>Course: </a:t>
            </a:r>
            <a:r>
              <a:rPr lang="en-US" dirty="0"/>
              <a:t>Section 1 of Intermediate </a:t>
            </a:r>
            <a:r>
              <a:rPr lang="en-US" dirty="0" err="1"/>
              <a:t>German_Fall</a:t>
            </a:r>
            <a:r>
              <a:rPr lang="en-US" dirty="0"/>
              <a:t> 2026_Shen</a:t>
            </a:r>
          </a:p>
          <a:p>
            <a:r>
              <a:rPr lang="en-US" b="1" dirty="0"/>
              <a:t>Instructor: </a:t>
            </a:r>
            <a:r>
              <a:rPr lang="en-US" dirty="0"/>
              <a:t>Qinna Shen </a:t>
            </a:r>
            <a:endParaRPr lang="en-US" b="1" dirty="0"/>
          </a:p>
        </p:txBody>
      </p:sp>
    </p:spTree>
    <p:extLst>
      <p:ext uri="{BB962C8B-B14F-4D97-AF65-F5344CB8AC3E}">
        <p14:creationId xmlns:p14="http://schemas.microsoft.com/office/powerpoint/2010/main" val="253196775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33983" y="749644"/>
            <a:ext cx="5583992" cy="4041453"/>
          </a:xfrm>
        </p:spPr>
      </p:pic>
      <p:sp>
        <p:nvSpPr>
          <p:cNvPr id="5" name="TextBox 4"/>
          <p:cNvSpPr txBox="1"/>
          <p:nvPr/>
        </p:nvSpPr>
        <p:spPr>
          <a:xfrm>
            <a:off x="6433298" y="1135461"/>
            <a:ext cx="4638356" cy="4031873"/>
          </a:xfrm>
          <a:prstGeom prst="rect">
            <a:avLst/>
          </a:prstGeom>
          <a:solidFill>
            <a:srgbClr val="FFFF00"/>
          </a:solidFill>
        </p:spPr>
        <p:txBody>
          <a:bodyPr wrap="square" rtlCol="0">
            <a:spAutoFit/>
          </a:bodyPr>
          <a:lstStyle/>
          <a:p>
            <a:r>
              <a:rPr lang="en-US" sz="3200" b="1" dirty="0">
                <a:solidFill>
                  <a:srgbClr val="0070C0"/>
                </a:solidFill>
                <a:latin typeface="Palatino Linotype" panose="02040502050505030304" pitchFamily="18" charset="0"/>
              </a:rPr>
              <a:t>S1: </a:t>
            </a:r>
            <a:r>
              <a:rPr lang="en-US" sz="3200" b="1" dirty="0" err="1">
                <a:solidFill>
                  <a:srgbClr val="0070C0"/>
                </a:solidFill>
                <a:latin typeface="Palatino Linotype" panose="02040502050505030304" pitchFamily="18" charset="0"/>
              </a:rPr>
              <a:t>Wieviele</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Tage</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haben</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wir</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im</a:t>
            </a:r>
            <a:r>
              <a:rPr lang="en-US" sz="3200" b="1" dirty="0">
                <a:solidFill>
                  <a:srgbClr val="0070C0"/>
                </a:solidFill>
                <a:latin typeface="Palatino Linotype" panose="02040502050505030304" pitchFamily="18" charset="0"/>
              </a:rPr>
              <a:t> ____________?</a:t>
            </a:r>
          </a:p>
          <a:p>
            <a:endParaRPr lang="en-US" sz="3200" b="1" dirty="0">
              <a:solidFill>
                <a:srgbClr val="0070C0"/>
              </a:solidFill>
              <a:latin typeface="Palatino Linotype" panose="02040502050505030304" pitchFamily="18" charset="0"/>
            </a:endParaRPr>
          </a:p>
          <a:p>
            <a:endParaRPr lang="en-US" sz="3200" b="1" dirty="0">
              <a:solidFill>
                <a:srgbClr val="0070C0"/>
              </a:solidFill>
              <a:latin typeface="Palatino Linotype" panose="02040502050505030304" pitchFamily="18" charset="0"/>
            </a:endParaRPr>
          </a:p>
          <a:p>
            <a:r>
              <a:rPr lang="en-US" sz="3200" b="1" dirty="0">
                <a:solidFill>
                  <a:srgbClr val="0070C0"/>
                </a:solidFill>
                <a:latin typeface="Palatino Linotype" panose="02040502050505030304" pitchFamily="18" charset="0"/>
              </a:rPr>
              <a:t>S2: </a:t>
            </a:r>
            <a:r>
              <a:rPr lang="en-US" sz="3200" b="1" dirty="0" err="1">
                <a:solidFill>
                  <a:srgbClr val="0070C0"/>
                </a:solidFill>
                <a:latin typeface="Palatino Linotype" panose="02040502050505030304" pitchFamily="18" charset="0"/>
              </a:rPr>
              <a:t>Im</a:t>
            </a:r>
            <a:r>
              <a:rPr lang="en-US" sz="3200" b="1" dirty="0">
                <a:solidFill>
                  <a:srgbClr val="0070C0"/>
                </a:solidFill>
                <a:latin typeface="Palatino Linotype" panose="02040502050505030304" pitchFamily="18" charset="0"/>
              </a:rPr>
              <a:t> __________ </a:t>
            </a:r>
            <a:r>
              <a:rPr lang="en-US" sz="3200" b="1" dirty="0" err="1">
                <a:solidFill>
                  <a:srgbClr val="0070C0"/>
                </a:solidFill>
                <a:latin typeface="Palatino Linotype" panose="02040502050505030304" pitchFamily="18" charset="0"/>
              </a:rPr>
              <a:t>haben</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wir</a:t>
            </a:r>
            <a:r>
              <a:rPr lang="en-US" sz="3200" b="1" dirty="0">
                <a:solidFill>
                  <a:srgbClr val="0070C0"/>
                </a:solidFill>
                <a:latin typeface="Palatino Linotype" panose="02040502050505030304" pitchFamily="18" charset="0"/>
              </a:rPr>
              <a:t> __________ </a:t>
            </a:r>
            <a:r>
              <a:rPr lang="en-US" sz="3200" b="1" dirty="0" err="1">
                <a:solidFill>
                  <a:srgbClr val="0070C0"/>
                </a:solidFill>
                <a:latin typeface="Palatino Linotype" panose="02040502050505030304" pitchFamily="18" charset="0"/>
              </a:rPr>
              <a:t>Tage</a:t>
            </a:r>
            <a:r>
              <a:rPr lang="en-US" sz="3200" b="1" dirty="0">
                <a:solidFill>
                  <a:srgbClr val="0070C0"/>
                </a:solidFill>
                <a:latin typeface="Palatino Linotype" panose="02040502050505030304" pitchFamily="18" charset="0"/>
              </a:rPr>
              <a:t>.</a:t>
            </a:r>
          </a:p>
        </p:txBody>
      </p:sp>
    </p:spTree>
    <p:extLst>
      <p:ext uri="{BB962C8B-B14F-4D97-AF65-F5344CB8AC3E}">
        <p14:creationId xmlns:p14="http://schemas.microsoft.com/office/powerpoint/2010/main" val="30346848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5" name="Content Placeholder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3028583"/>
            <a:ext cx="4400528" cy="2891322"/>
          </a:xfrm>
        </p:spPr>
      </p:pic>
      <p:sp>
        <p:nvSpPr>
          <p:cNvPr id="4" name="TextBox 3"/>
          <p:cNvSpPr txBox="1"/>
          <p:nvPr/>
        </p:nvSpPr>
        <p:spPr>
          <a:xfrm>
            <a:off x="927881" y="724929"/>
            <a:ext cx="9344702" cy="1569660"/>
          </a:xfrm>
          <a:prstGeom prst="rect">
            <a:avLst/>
          </a:prstGeom>
          <a:solidFill>
            <a:srgbClr val="FFFF00"/>
          </a:solidFill>
        </p:spPr>
        <p:txBody>
          <a:bodyPr wrap="square" rtlCol="0">
            <a:spAutoFit/>
          </a:bodyPr>
          <a:lstStyle/>
          <a:p>
            <a:r>
              <a:rPr lang="en-US" sz="3200" b="1" dirty="0" err="1">
                <a:solidFill>
                  <a:srgbClr val="0070C0"/>
                </a:solidFill>
                <a:latin typeface="Palatino Linotype" panose="02040502050505030304" pitchFamily="18" charset="0"/>
              </a:rPr>
              <a:t>Wann</a:t>
            </a:r>
            <a:r>
              <a:rPr lang="en-US" sz="3200" b="1" dirty="0">
                <a:solidFill>
                  <a:srgbClr val="0070C0"/>
                </a:solidFill>
                <a:latin typeface="Palatino Linotype" panose="02040502050505030304" pitchFamily="18" charset="0"/>
              </a:rPr>
              <a:t> hast du </a:t>
            </a:r>
            <a:r>
              <a:rPr lang="en-US" sz="3200" b="1" dirty="0" err="1">
                <a:solidFill>
                  <a:srgbClr val="0070C0"/>
                </a:solidFill>
                <a:latin typeface="Palatino Linotype" panose="02040502050505030304" pitchFamily="18" charset="0"/>
              </a:rPr>
              <a:t>Geburtstag</a:t>
            </a:r>
            <a:r>
              <a:rPr lang="en-US" sz="3200" b="1" dirty="0">
                <a:solidFill>
                  <a:srgbClr val="0070C0"/>
                </a:solidFill>
                <a:latin typeface="Palatino Linotype" panose="02040502050505030304" pitchFamily="18" charset="0"/>
              </a:rPr>
              <a:t>?</a:t>
            </a:r>
          </a:p>
          <a:p>
            <a:r>
              <a:rPr lang="en-US" sz="3200" b="1" dirty="0">
                <a:solidFill>
                  <a:srgbClr val="0070C0"/>
                </a:solidFill>
                <a:latin typeface="Palatino Linotype" panose="02040502050505030304" pitchFamily="18" charset="0"/>
              </a:rPr>
              <a:t>S2: </a:t>
            </a:r>
            <a:r>
              <a:rPr lang="en-US" sz="3200" b="1" dirty="0" err="1">
                <a:solidFill>
                  <a:srgbClr val="0070C0"/>
                </a:solidFill>
                <a:latin typeface="Palatino Linotype" panose="02040502050505030304" pitchFamily="18" charset="0"/>
              </a:rPr>
              <a:t>Ich</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habe</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im</a:t>
            </a:r>
            <a:r>
              <a:rPr lang="en-US" sz="3200" b="1" dirty="0">
                <a:solidFill>
                  <a:srgbClr val="0070C0"/>
                </a:solidFill>
                <a:latin typeface="Palatino Linotype" panose="02040502050505030304" pitchFamily="18" charset="0"/>
              </a:rPr>
              <a:t> _(</a:t>
            </a:r>
            <a:r>
              <a:rPr lang="en-US" sz="3200" b="1" dirty="0" err="1">
                <a:solidFill>
                  <a:srgbClr val="7030A0"/>
                </a:solidFill>
                <a:latin typeface="Palatino Linotype" panose="02040502050505030304" pitchFamily="18" charset="0"/>
              </a:rPr>
              <a:t>Dezember</a:t>
            </a:r>
            <a:r>
              <a:rPr lang="en-US" sz="3200" b="1" dirty="0">
                <a:solidFill>
                  <a:srgbClr val="0070C0"/>
                </a:solidFill>
                <a:latin typeface="Palatino Linotype" panose="02040502050505030304" pitchFamily="18" charset="0"/>
              </a:rPr>
              <a:t>)__________ </a:t>
            </a:r>
            <a:r>
              <a:rPr lang="en-US" sz="3200" b="1" dirty="0" err="1">
                <a:solidFill>
                  <a:srgbClr val="0070C0"/>
                </a:solidFill>
                <a:latin typeface="Palatino Linotype" panose="02040502050505030304" pitchFamily="18" charset="0"/>
              </a:rPr>
              <a:t>Geburtstag</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Ich</a:t>
            </a:r>
            <a:r>
              <a:rPr lang="en-US" sz="3200" b="1" dirty="0">
                <a:solidFill>
                  <a:srgbClr val="0070C0"/>
                </a:solidFill>
                <a:latin typeface="Palatino Linotype" panose="02040502050505030304" pitchFamily="18" charset="0"/>
              </a:rPr>
              <a:t> </a:t>
            </a:r>
            <a:r>
              <a:rPr lang="en-US" sz="3200" b="1" dirty="0" err="1">
                <a:solidFill>
                  <a:srgbClr val="0070C0"/>
                </a:solidFill>
                <a:latin typeface="Palatino Linotype" panose="02040502050505030304" pitchFamily="18" charset="0"/>
              </a:rPr>
              <a:t>werde</a:t>
            </a:r>
            <a:r>
              <a:rPr lang="en-US" sz="3200" b="1" dirty="0">
                <a:solidFill>
                  <a:srgbClr val="0070C0"/>
                </a:solidFill>
                <a:latin typeface="Palatino Linotype" panose="02040502050505030304" pitchFamily="18" charset="0"/>
              </a:rPr>
              <a:t> _____________ (</a:t>
            </a:r>
            <a:r>
              <a:rPr lang="en-US" sz="3200" b="1" dirty="0" err="1">
                <a:solidFill>
                  <a:srgbClr val="0070C0"/>
                </a:solidFill>
                <a:latin typeface="Palatino Linotype" panose="02040502050505030304" pitchFamily="18" charset="0"/>
              </a:rPr>
              <a:t>Jahre</a:t>
            </a:r>
            <a:r>
              <a:rPr lang="en-US" sz="3200" b="1" dirty="0">
                <a:solidFill>
                  <a:srgbClr val="0070C0"/>
                </a:solidFill>
                <a:latin typeface="Palatino Linotype" panose="02040502050505030304" pitchFamily="18" charset="0"/>
              </a:rPr>
              <a:t> alt).</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66535" y="3164606"/>
            <a:ext cx="5086351" cy="3503279"/>
          </a:xfrm>
          <a:prstGeom prst="rect">
            <a:avLst/>
          </a:prstGeom>
        </p:spPr>
      </p:pic>
    </p:spTree>
    <p:extLst>
      <p:ext uri="{BB962C8B-B14F-4D97-AF65-F5344CB8AC3E}">
        <p14:creationId xmlns:p14="http://schemas.microsoft.com/office/powerpoint/2010/main" val="219113803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Bathroom reminders | TPT">
            <a:extLst>
              <a:ext uri="{FF2B5EF4-FFF2-40B4-BE49-F238E27FC236}">
                <a16:creationId xmlns:a16="http://schemas.microsoft.com/office/drawing/2014/main" id="{22769190-DA34-29A6-4999-076C0DC1D45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0" y="1600200"/>
            <a:ext cx="5297607" cy="4086726"/>
          </a:xfrm>
          <a:prstGeom prst="rect">
            <a:avLst/>
          </a:prstGeom>
          <a:noFill/>
          <a:ln>
            <a:noFill/>
          </a:ln>
          <a:extLst>
            <a:ext uri="{909E8E84-426E-40DD-AFC4-6F175D3DCCD1}">
              <a14:hiddenFill xmlns:a14="http://schemas.microsoft.com/office/drawing/2010/main">
                <a:solidFill>
                  <a:srgbClr val="FFFFFF"/>
                </a:solidFill>
              </a14:hiddenFill>
            </a:ext>
          </a:extLst>
        </p:spPr>
      </p:pic>
      <p:pic>
        <p:nvPicPr>
          <p:cNvPr id="1026" name="Picture 2" descr="No photo description available.">
            <a:extLst>
              <a:ext uri="{FF2B5EF4-FFF2-40B4-BE49-F238E27FC236}">
                <a16:creationId xmlns:a16="http://schemas.microsoft.com/office/drawing/2014/main" id="{FC6C6354-0798-0551-1A4A-2082520289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270125" y="0"/>
            <a:ext cx="6858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9588268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BBFE00-A7B2-477F-9E44-D5F0FECF02CC}"/>
              </a:ext>
            </a:extLst>
          </p:cNvPr>
          <p:cNvSpPr>
            <a:spLocks noGrp="1"/>
          </p:cNvSpPr>
          <p:nvPr>
            <p:ph type="title"/>
          </p:nvPr>
        </p:nvSpPr>
        <p:spPr>
          <a:xfrm>
            <a:off x="381000" y="1542696"/>
            <a:ext cx="4521200" cy="1447800"/>
          </a:xfrm>
        </p:spPr>
        <p:txBody>
          <a:bodyPr/>
          <a:lstStyle/>
          <a:p>
            <a:r>
              <a:rPr lang="en-US" sz="6000" b="1" dirty="0">
                <a:latin typeface="+mj-lt"/>
                <a:cs typeface="Arial" panose="020B0604020202020204" pitchFamily="34" charset="0"/>
              </a:rPr>
              <a:t>Station 1</a:t>
            </a:r>
          </a:p>
        </p:txBody>
      </p:sp>
      <p:sp>
        <p:nvSpPr>
          <p:cNvPr id="13" name="Text Placeholder 12">
            <a:extLst>
              <a:ext uri="{FF2B5EF4-FFF2-40B4-BE49-F238E27FC236}">
                <a16:creationId xmlns:a16="http://schemas.microsoft.com/office/drawing/2014/main" id="{D7DDD6AB-00E1-45D5-B362-EEBC98F03DAD}"/>
              </a:ext>
            </a:extLst>
          </p:cNvPr>
          <p:cNvSpPr>
            <a:spLocks noGrp="1"/>
          </p:cNvSpPr>
          <p:nvPr>
            <p:ph type="body" sz="quarter" idx="12"/>
          </p:nvPr>
        </p:nvSpPr>
        <p:spPr>
          <a:xfrm>
            <a:off x="381000" y="2743200"/>
            <a:ext cx="4521200" cy="1600200"/>
          </a:xfrm>
        </p:spPr>
        <p:txBody>
          <a:bodyPr>
            <a:normAutofit/>
          </a:bodyPr>
          <a:lstStyle/>
          <a:p>
            <a:pPr marL="0" indent="0" algn="ctr">
              <a:buNone/>
            </a:pPr>
            <a:r>
              <a:rPr lang="en-US" sz="6000" b="1" dirty="0"/>
              <a:t>Berlin</a:t>
            </a:r>
          </a:p>
        </p:txBody>
      </p:sp>
      <p:pic>
        <p:nvPicPr>
          <p:cNvPr id="18" name="Content Placeholder 17" descr="A photo of the Berlin Hauptbahnhof, the main railway station in Berlin.&#10;">
            <a:extLst>
              <a:ext uri="{FF2B5EF4-FFF2-40B4-BE49-F238E27FC236}">
                <a16:creationId xmlns:a16="http://schemas.microsoft.com/office/drawing/2014/main" id="{DAC7E7C0-CE3C-45E8-9780-B9B19B336EE4}"/>
              </a:ext>
            </a:extLst>
          </p:cNvPr>
          <p:cNvPicPr>
            <a:picLocks noGrp="1" noChangeAspect="1"/>
          </p:cNvPicPr>
          <p:nvPr>
            <p:ph sz="quarter" idx="15"/>
          </p:nvPr>
        </p:nvPicPr>
        <p:blipFill>
          <a:blip r:embed="rId3">
            <a:extLst>
              <a:ext uri="{28A0092B-C50C-407E-A947-70E740481C1C}">
                <a14:useLocalDpi xmlns:a14="http://schemas.microsoft.com/office/drawing/2010/main" val="0"/>
              </a:ext>
            </a:extLst>
          </a:blip>
          <a:stretch>
            <a:fillRect/>
          </a:stretch>
        </p:blipFill>
        <p:spPr>
          <a:xfrm>
            <a:off x="4902200" y="235077"/>
            <a:ext cx="6935381" cy="5980669"/>
          </a:xfrm>
        </p:spPr>
      </p:pic>
      <p:pic>
        <p:nvPicPr>
          <p:cNvPr id="37" name="Picture Placeholder 36">
            <a:extLst>
              <a:ext uri="{FF2B5EF4-FFF2-40B4-BE49-F238E27FC236}">
                <a16:creationId xmlns:a16="http://schemas.microsoft.com/office/drawing/2014/main" id="{D234E989-2120-4386-B8E6-862ADFCF1751}"/>
              </a:ext>
              <a:ext uri="{C183D7F6-B498-43B3-948B-1728B52AA6E4}">
                <adec:decorative xmlns:adec="http://schemas.microsoft.com/office/drawing/2017/decorative" val="1"/>
              </a:ext>
            </a:extLst>
          </p:cNvPr>
          <p:cNvPicPr>
            <a:picLocks noGrp="1" noChangeAspect="1"/>
          </p:cNvPicPr>
          <p:nvPr>
            <p:ph sz="quarter" idx="14"/>
          </p:nvPr>
        </p:nvPicPr>
        <p:blipFill>
          <a:blip r:embed="rId4">
            <a:extLst>
              <a:ext uri="{28A0092B-C50C-407E-A947-70E740481C1C}">
                <a14:useLocalDpi xmlns:a14="http://schemas.microsoft.com/office/drawing/2010/main" val="0"/>
              </a:ext>
            </a:extLst>
          </a:blip>
          <a:stretch>
            <a:fillRect/>
          </a:stretch>
        </p:blipFill>
        <p:spPr>
          <a:xfrm>
            <a:off x="304800" y="6431256"/>
            <a:ext cx="1225402" cy="274344"/>
          </a:xfrm>
        </p:spPr>
      </p:pic>
      <p:sp>
        <p:nvSpPr>
          <p:cNvPr id="10" name="Text Placeholder 9">
            <a:extLst>
              <a:ext uri="{FF2B5EF4-FFF2-40B4-BE49-F238E27FC236}">
                <a16:creationId xmlns:a16="http://schemas.microsoft.com/office/drawing/2014/main" id="{9A1D3176-D34C-47AE-9593-E2E980236A91}"/>
              </a:ext>
            </a:extLst>
          </p:cNvPr>
          <p:cNvSpPr>
            <a:spLocks noGrp="1"/>
          </p:cNvSpPr>
          <p:nvPr>
            <p:ph type="body" sz="quarter" idx="13"/>
          </p:nvPr>
        </p:nvSpPr>
        <p:spPr>
          <a:xfrm>
            <a:off x="1600200" y="6467700"/>
            <a:ext cx="10439400" cy="274344"/>
          </a:xfrm>
        </p:spPr>
        <p:txBody>
          <a:bodyPr/>
          <a:lstStyle/>
          <a:p>
            <a:pPr lvl="0" algn="l">
              <a:spcAft>
                <a:spcPts val="600"/>
              </a:spcAft>
              <a:defRPr/>
            </a:pPr>
            <a:r>
              <a:rPr lang="en-US" sz="1050" dirty="0" err="1">
                <a:solidFill>
                  <a:prstClr val="black">
                    <a:lumMod val="50000"/>
                    <a:lumOff val="50000"/>
                  </a:prstClr>
                </a:solidFill>
                <a:latin typeface="Arial" panose="020B0604020202020204" pitchFamily="34" charset="0"/>
                <a:cs typeface="Arial" panose="020B0604020202020204" pitchFamily="34" charset="0"/>
              </a:rPr>
              <a:t>Augustyn</a:t>
            </a:r>
            <a:r>
              <a:rPr lang="en-US" sz="1050" dirty="0">
                <a:solidFill>
                  <a:prstClr val="black">
                    <a:lumMod val="50000"/>
                    <a:lumOff val="50000"/>
                  </a:prstClr>
                </a:solidFill>
                <a:latin typeface="Arial" panose="020B0604020202020204" pitchFamily="34" charset="0"/>
                <a:cs typeface="Arial" panose="020B0604020202020204" pitchFamily="34" charset="0"/>
              </a:rPr>
              <a:t>/</a:t>
            </a:r>
            <a:r>
              <a:rPr lang="en-US" sz="1050" dirty="0" err="1">
                <a:solidFill>
                  <a:prstClr val="black">
                    <a:lumMod val="50000"/>
                    <a:lumOff val="50000"/>
                  </a:prstClr>
                </a:solidFill>
                <a:latin typeface="Arial" panose="020B0604020202020204" pitchFamily="34" charset="0"/>
                <a:cs typeface="Arial" panose="020B0604020202020204" pitchFamily="34" charset="0"/>
              </a:rPr>
              <a:t>Euba</a:t>
            </a:r>
            <a:r>
              <a:rPr lang="en-US" sz="1050" dirty="0">
                <a:solidFill>
                  <a:prstClr val="black">
                    <a:lumMod val="50000"/>
                    <a:lumOff val="50000"/>
                  </a:prstClr>
                </a:solidFill>
                <a:latin typeface="Arial" panose="020B0604020202020204" pitchFamily="34" charset="0"/>
                <a:cs typeface="Arial" panose="020B0604020202020204" pitchFamily="34" charset="0"/>
              </a:rPr>
              <a:t>, </a:t>
            </a:r>
            <a:r>
              <a:rPr lang="en-US" sz="1050" dirty="0" err="1">
                <a:solidFill>
                  <a:prstClr val="black">
                    <a:lumMod val="50000"/>
                    <a:lumOff val="50000"/>
                  </a:prstClr>
                </a:solidFill>
                <a:latin typeface="Arial" panose="020B0604020202020204" pitchFamily="34" charset="0"/>
                <a:cs typeface="Arial" panose="020B0604020202020204" pitchFamily="34" charset="0"/>
              </a:rPr>
              <a:t>Stationen</a:t>
            </a:r>
            <a:r>
              <a:rPr lang="en-US" sz="1050" dirty="0">
                <a:solidFill>
                  <a:prstClr val="black">
                    <a:lumMod val="50000"/>
                    <a:lumOff val="50000"/>
                  </a:prstClr>
                </a:solidFill>
                <a:latin typeface="Arial" panose="020B0604020202020204" pitchFamily="34" charset="0"/>
                <a:cs typeface="Arial" panose="020B0604020202020204" pitchFamily="34" charset="0"/>
              </a:rPr>
              <a:t>, 4e. © 2021 Cengage. All Rights Reserved. May not be scanned, copied or duplicated, or posted to a publicly accessible website, in whole or part.</a:t>
            </a:r>
            <a:endParaRPr lang="en-US"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553830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059999F-1D6E-5046-817E-E50F9907EAEA}"/>
              </a:ext>
            </a:extLst>
          </p:cNvPr>
          <p:cNvPicPr>
            <a:picLocks noChangeAspect="1"/>
          </p:cNvPicPr>
          <p:nvPr/>
        </p:nvPicPr>
        <p:blipFill>
          <a:blip r:embed="rId2"/>
          <a:stretch>
            <a:fillRect/>
          </a:stretch>
        </p:blipFill>
        <p:spPr>
          <a:xfrm>
            <a:off x="0" y="36564"/>
            <a:ext cx="12192000" cy="6821436"/>
          </a:xfrm>
          <a:prstGeom prst="rect">
            <a:avLst/>
          </a:prstGeom>
        </p:spPr>
      </p:pic>
      <p:sp>
        <p:nvSpPr>
          <p:cNvPr id="2" name="TextBox 1">
            <a:extLst>
              <a:ext uri="{FF2B5EF4-FFF2-40B4-BE49-F238E27FC236}">
                <a16:creationId xmlns:a16="http://schemas.microsoft.com/office/drawing/2014/main" id="{52608F47-C819-2440-AE88-6EB2944CE247}"/>
              </a:ext>
            </a:extLst>
          </p:cNvPr>
          <p:cNvSpPr txBox="1"/>
          <p:nvPr/>
        </p:nvSpPr>
        <p:spPr>
          <a:xfrm>
            <a:off x="5486400" y="5715000"/>
            <a:ext cx="6958739" cy="646331"/>
          </a:xfrm>
          <a:prstGeom prst="rect">
            <a:avLst/>
          </a:prstGeom>
          <a:noFill/>
        </p:spPr>
        <p:txBody>
          <a:bodyPr wrap="square" rtlCol="0">
            <a:spAutoFit/>
          </a:bodyPr>
          <a:lstStyle/>
          <a:p>
            <a:r>
              <a:rPr lang="en-US" sz="3600" dirty="0" err="1">
                <a:solidFill>
                  <a:schemeClr val="bg1"/>
                </a:solidFill>
              </a:rPr>
              <a:t>Wer</a:t>
            </a:r>
            <a:r>
              <a:rPr lang="en-US" sz="3600" dirty="0">
                <a:solidFill>
                  <a:schemeClr val="bg1"/>
                </a:solidFill>
              </a:rPr>
              <a:t> hat Berlin </a:t>
            </a:r>
            <a:r>
              <a:rPr lang="en-US" sz="3600" dirty="0" err="1">
                <a:solidFill>
                  <a:schemeClr val="bg1"/>
                </a:solidFill>
              </a:rPr>
              <a:t>besucht</a:t>
            </a:r>
            <a:r>
              <a:rPr lang="en-US" sz="3600" dirty="0">
                <a:solidFill>
                  <a:schemeClr val="bg1"/>
                </a:solidFill>
              </a:rPr>
              <a:t>? </a:t>
            </a:r>
          </a:p>
        </p:txBody>
      </p:sp>
    </p:spTree>
    <p:extLst>
      <p:ext uri="{BB962C8B-B14F-4D97-AF65-F5344CB8AC3E}">
        <p14:creationId xmlns:p14="http://schemas.microsoft.com/office/powerpoint/2010/main" val="250466929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06172"/>
            <a:ext cx="4132811" cy="753458"/>
          </a:xfrm>
        </p:spPr>
        <p:txBody>
          <a:bodyPr>
            <a:normAutofit fontScale="90000"/>
          </a:bodyPr>
          <a:lstStyle/>
          <a:p>
            <a:r>
              <a:rPr lang="en-US" b="1" dirty="0"/>
              <a:t>Der Name: Berlin</a:t>
            </a:r>
          </a:p>
        </p:txBody>
      </p:sp>
      <p:sp>
        <p:nvSpPr>
          <p:cNvPr id="3" name="Content Placeholder 2"/>
          <p:cNvSpPr>
            <a:spLocks noGrp="1"/>
          </p:cNvSpPr>
          <p:nvPr>
            <p:ph idx="1"/>
          </p:nvPr>
        </p:nvSpPr>
        <p:spPr>
          <a:xfrm>
            <a:off x="304562" y="1180408"/>
            <a:ext cx="7505326" cy="1819967"/>
          </a:xfrm>
        </p:spPr>
        <p:txBody>
          <a:bodyPr>
            <a:normAutofit fontScale="85000" lnSpcReduction="10000"/>
          </a:bodyPr>
          <a:lstStyle/>
          <a:p>
            <a:r>
              <a:rPr lang="de-DE" b="0" i="0" dirty="0">
                <a:solidFill>
                  <a:srgbClr val="202122"/>
                </a:solidFill>
                <a:effectLst/>
                <a:latin typeface="Arial" panose="020B0604020202020204" pitchFamily="34" charset="0"/>
              </a:rPr>
              <a:t>Der Name </a:t>
            </a:r>
            <a:r>
              <a:rPr lang="de-DE" b="0" i="1" dirty="0">
                <a:solidFill>
                  <a:srgbClr val="202122"/>
                </a:solidFill>
                <a:effectLst/>
                <a:latin typeface="Arial" panose="020B0604020202020204" pitchFamily="34" charset="0"/>
              </a:rPr>
              <a:t>Berlin</a:t>
            </a:r>
            <a:r>
              <a:rPr lang="de-DE" b="0" i="0" dirty="0">
                <a:solidFill>
                  <a:srgbClr val="202122"/>
                </a:solidFill>
                <a:effectLst/>
                <a:latin typeface="Arial" panose="020B0604020202020204" pitchFamily="34" charset="0"/>
              </a:rPr>
              <a:t> leitet sich vermutlich von dem </a:t>
            </a:r>
            <a:r>
              <a:rPr lang="de-DE" b="0" i="0" u="none" strike="noStrike" dirty="0">
                <a:solidFill>
                  <a:srgbClr val="0B0080"/>
                </a:solidFill>
                <a:effectLst/>
                <a:latin typeface="Arial" panose="020B0604020202020204" pitchFamily="34" charset="0"/>
                <a:hlinkClick r:id="rId2" tooltip="Slawische Sprachen"/>
              </a:rPr>
              <a:t>slawischen</a:t>
            </a:r>
            <a:r>
              <a:rPr lang="de-DE" b="0" i="0" dirty="0">
                <a:solidFill>
                  <a:srgbClr val="202122"/>
                </a:solidFill>
                <a:effectLst/>
                <a:latin typeface="Arial" panose="020B0604020202020204" pitchFamily="34" charset="0"/>
              </a:rPr>
              <a:t> Begriff </a:t>
            </a:r>
            <a:r>
              <a:rPr lang="de-DE" b="0" i="1" dirty="0" err="1">
                <a:solidFill>
                  <a:srgbClr val="202122"/>
                </a:solidFill>
                <a:effectLst/>
                <a:latin typeface="Arial" panose="020B0604020202020204" pitchFamily="34" charset="0"/>
              </a:rPr>
              <a:t>br’lo</a:t>
            </a:r>
            <a:r>
              <a:rPr lang="de-DE" b="0" i="0" dirty="0">
                <a:solidFill>
                  <a:srgbClr val="202122"/>
                </a:solidFill>
                <a:effectLst/>
                <a:latin typeface="Arial" panose="020B0604020202020204" pitchFamily="34" charset="0"/>
              </a:rPr>
              <a:t> bzw. </a:t>
            </a:r>
            <a:r>
              <a:rPr lang="de-DE" b="0" i="1" dirty="0" err="1">
                <a:solidFill>
                  <a:srgbClr val="202122"/>
                </a:solidFill>
                <a:effectLst/>
                <a:latin typeface="Arial" panose="020B0604020202020204" pitchFamily="34" charset="0"/>
              </a:rPr>
              <a:t>berlo</a:t>
            </a:r>
            <a:r>
              <a:rPr lang="de-DE" b="0" i="1" dirty="0">
                <a:solidFill>
                  <a:srgbClr val="202122"/>
                </a:solidFill>
                <a:effectLst/>
                <a:latin typeface="Arial" panose="020B0604020202020204" pitchFamily="34" charset="0"/>
              </a:rPr>
              <a:t> </a:t>
            </a:r>
            <a:r>
              <a:rPr lang="de-DE" b="0" i="0" dirty="0">
                <a:solidFill>
                  <a:srgbClr val="202122"/>
                </a:solidFill>
                <a:effectLst/>
                <a:latin typeface="Arial" panose="020B0604020202020204" pitchFamily="34" charset="0"/>
              </a:rPr>
              <a:t>mit der Bedeutung </a:t>
            </a:r>
            <a:r>
              <a:rPr lang="de-DE" b="0" i="1" dirty="0">
                <a:solidFill>
                  <a:srgbClr val="202122"/>
                </a:solidFill>
                <a:effectLst/>
                <a:latin typeface="Arial" panose="020B0604020202020204" pitchFamily="34" charset="0"/>
              </a:rPr>
              <a:t>Sumpf </a:t>
            </a:r>
            <a:r>
              <a:rPr lang="de-DE" b="0" dirty="0">
                <a:solidFill>
                  <a:srgbClr val="202122"/>
                </a:solidFill>
                <a:effectLst/>
                <a:latin typeface="Arial" panose="020B0604020202020204" pitchFamily="34" charset="0"/>
              </a:rPr>
              <a:t>(</a:t>
            </a:r>
            <a:r>
              <a:rPr lang="de-DE" b="0" dirty="0" err="1">
                <a:solidFill>
                  <a:srgbClr val="202122"/>
                </a:solidFill>
                <a:effectLst/>
                <a:latin typeface="Arial" panose="020B0604020202020204" pitchFamily="34" charset="0"/>
              </a:rPr>
              <a:t>swamp</a:t>
            </a:r>
            <a:r>
              <a:rPr lang="de-DE" b="0" dirty="0">
                <a:solidFill>
                  <a:srgbClr val="202122"/>
                </a:solidFill>
                <a:effectLst/>
                <a:latin typeface="Arial" panose="020B0604020202020204" pitchFamily="34" charset="0"/>
              </a:rPr>
              <a:t>)</a:t>
            </a:r>
            <a:r>
              <a:rPr lang="de-DE" b="0" i="1" dirty="0">
                <a:solidFill>
                  <a:srgbClr val="202122"/>
                </a:solidFill>
                <a:effectLst/>
                <a:latin typeface="Arial" panose="020B0604020202020204" pitchFamily="34" charset="0"/>
              </a:rPr>
              <a:t>,</a:t>
            </a:r>
            <a:endParaRPr lang="en-US" dirty="0"/>
          </a:p>
          <a:p>
            <a:r>
              <a:rPr lang="en-US" i="1" dirty="0" err="1"/>
              <a:t>Bär</a:t>
            </a:r>
            <a:endParaRPr lang="en-US" dirty="0"/>
          </a:p>
          <a:p>
            <a:pPr marL="0" indent="0">
              <a:buNone/>
            </a:pPr>
            <a:endParaRPr lang="en-US"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46414" y="3596883"/>
            <a:ext cx="1189363" cy="1950555"/>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56206" y="3697739"/>
            <a:ext cx="2251739" cy="2446207"/>
          </a:xfrm>
          <a:prstGeom prst="rect">
            <a:avLst/>
          </a:prstGeom>
        </p:spPr>
      </p:pic>
      <p:sp>
        <p:nvSpPr>
          <p:cNvPr id="6" name="Rectangle 5"/>
          <p:cNvSpPr/>
          <p:nvPr/>
        </p:nvSpPr>
        <p:spPr>
          <a:xfrm>
            <a:off x="2999112" y="3000376"/>
            <a:ext cx="4172250" cy="646331"/>
          </a:xfrm>
          <a:prstGeom prst="rect">
            <a:avLst/>
          </a:prstGeom>
        </p:spPr>
        <p:txBody>
          <a:bodyPr wrap="square">
            <a:spAutoFit/>
          </a:bodyPr>
          <a:lstStyle/>
          <a:p>
            <a:r>
              <a:rPr lang="en-US" b="1" i="0" dirty="0" err="1">
                <a:solidFill>
                  <a:srgbClr val="252525"/>
                </a:solidFill>
                <a:effectLst/>
                <a:latin typeface="Arial" panose="020B0604020202020204" pitchFamily="34" charset="0"/>
              </a:rPr>
              <a:t>Großes</a:t>
            </a:r>
            <a:r>
              <a:rPr lang="en-US" b="1" i="0" dirty="0">
                <a:solidFill>
                  <a:srgbClr val="252525"/>
                </a:solidFill>
                <a:effectLst/>
                <a:latin typeface="Arial" panose="020B0604020202020204" pitchFamily="34" charset="0"/>
              </a:rPr>
              <a:t> </a:t>
            </a:r>
            <a:r>
              <a:rPr lang="en-US" b="1" i="0" dirty="0" err="1">
                <a:solidFill>
                  <a:srgbClr val="252525"/>
                </a:solidFill>
                <a:effectLst/>
                <a:latin typeface="Arial" panose="020B0604020202020204" pitchFamily="34" charset="0"/>
              </a:rPr>
              <a:t>Wappen</a:t>
            </a:r>
            <a:r>
              <a:rPr lang="en-US" b="1" i="0" dirty="0">
                <a:solidFill>
                  <a:srgbClr val="252525"/>
                </a:solidFill>
                <a:effectLst/>
                <a:latin typeface="Arial" panose="020B0604020202020204" pitchFamily="34" charset="0"/>
              </a:rPr>
              <a:t> von Berlin, 1839</a:t>
            </a:r>
          </a:p>
          <a:p>
            <a:r>
              <a:rPr lang="en-US" b="1" i="0" dirty="0">
                <a:solidFill>
                  <a:srgbClr val="252525"/>
                </a:solidFill>
                <a:effectLst/>
                <a:latin typeface="Arial" panose="020B0604020202020204" pitchFamily="34" charset="0"/>
              </a:rPr>
              <a:t>Large coat of arms of Berlin, 1839</a:t>
            </a:r>
            <a:endParaRPr lang="en-US" b="1" dirty="0"/>
          </a:p>
        </p:txBody>
      </p:sp>
      <p:sp>
        <p:nvSpPr>
          <p:cNvPr id="7" name="Rectangle 6"/>
          <p:cNvSpPr/>
          <p:nvPr/>
        </p:nvSpPr>
        <p:spPr>
          <a:xfrm>
            <a:off x="1064853" y="5677592"/>
            <a:ext cx="2261062" cy="369332"/>
          </a:xfrm>
          <a:prstGeom prst="rect">
            <a:avLst/>
          </a:prstGeom>
        </p:spPr>
        <p:txBody>
          <a:bodyPr wrap="square">
            <a:spAutoFit/>
          </a:bodyPr>
          <a:lstStyle/>
          <a:p>
            <a:r>
              <a:rPr lang="en-US" b="1" i="0" dirty="0" err="1">
                <a:solidFill>
                  <a:srgbClr val="252525"/>
                </a:solidFill>
                <a:effectLst/>
                <a:latin typeface="Arial" panose="020B0604020202020204" pitchFamily="34" charset="0"/>
              </a:rPr>
              <a:t>Wappen</a:t>
            </a:r>
            <a:r>
              <a:rPr lang="en-US" b="1" i="0" dirty="0">
                <a:solidFill>
                  <a:srgbClr val="252525"/>
                </a:solidFill>
                <a:effectLst/>
                <a:latin typeface="Arial" panose="020B0604020202020204" pitchFamily="34" charset="0"/>
              </a:rPr>
              <a:t> von Berlin</a:t>
            </a:r>
            <a:endParaRPr lang="en-US" b="1" dirty="0"/>
          </a:p>
        </p:txBody>
      </p:sp>
      <p:pic>
        <p:nvPicPr>
          <p:cNvPr id="8" name="Picture 7"/>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398083" y="158140"/>
            <a:ext cx="4489355" cy="5985806"/>
          </a:xfrm>
          <a:prstGeom prst="rect">
            <a:avLst/>
          </a:prstGeom>
        </p:spPr>
      </p:pic>
    </p:spTree>
    <p:extLst>
      <p:ext uri="{BB962C8B-B14F-4D97-AF65-F5344CB8AC3E}">
        <p14:creationId xmlns:p14="http://schemas.microsoft.com/office/powerpoint/2010/main" val="387915478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76401" y="0"/>
            <a:ext cx="9062509" cy="6796882"/>
          </a:xfrm>
          <a:prstGeom prst="rect">
            <a:avLst/>
          </a:prstGeom>
        </p:spPr>
      </p:pic>
    </p:spTree>
    <p:extLst>
      <p:ext uri="{BB962C8B-B14F-4D97-AF65-F5344CB8AC3E}">
        <p14:creationId xmlns:p14="http://schemas.microsoft.com/office/powerpoint/2010/main" val="63935770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228B058-F430-6841-B5A3-67D46EB7155F}"/>
              </a:ext>
            </a:extLst>
          </p:cNvPr>
          <p:cNvPicPr>
            <a:picLocks noChangeAspect="1"/>
          </p:cNvPicPr>
          <p:nvPr/>
        </p:nvPicPr>
        <p:blipFill>
          <a:blip r:embed="rId3"/>
          <a:stretch>
            <a:fillRect/>
          </a:stretch>
        </p:blipFill>
        <p:spPr>
          <a:xfrm>
            <a:off x="5631483" y="1122955"/>
            <a:ext cx="6603767" cy="4257857"/>
          </a:xfrm>
          <a:prstGeom prst="rect">
            <a:avLst/>
          </a:prstGeom>
        </p:spPr>
      </p:pic>
      <p:pic>
        <p:nvPicPr>
          <p:cNvPr id="5" name="Picture 4">
            <a:extLst>
              <a:ext uri="{FF2B5EF4-FFF2-40B4-BE49-F238E27FC236}">
                <a16:creationId xmlns:a16="http://schemas.microsoft.com/office/drawing/2014/main" id="{CA70ACEC-9116-A546-8616-137059E555F1}"/>
              </a:ext>
            </a:extLst>
          </p:cNvPr>
          <p:cNvPicPr>
            <a:picLocks noChangeAspect="1"/>
          </p:cNvPicPr>
          <p:nvPr/>
        </p:nvPicPr>
        <p:blipFill>
          <a:blip r:embed="rId4"/>
          <a:stretch>
            <a:fillRect/>
          </a:stretch>
        </p:blipFill>
        <p:spPr>
          <a:xfrm>
            <a:off x="176491" y="1122955"/>
            <a:ext cx="5318234" cy="4257857"/>
          </a:xfrm>
          <a:prstGeom prst="rect">
            <a:avLst/>
          </a:prstGeom>
        </p:spPr>
      </p:pic>
      <p:sp>
        <p:nvSpPr>
          <p:cNvPr id="2" name="TextBox 1">
            <a:extLst>
              <a:ext uri="{FF2B5EF4-FFF2-40B4-BE49-F238E27FC236}">
                <a16:creationId xmlns:a16="http://schemas.microsoft.com/office/drawing/2014/main" id="{69C9921C-332B-5F48-AD02-B96595647973}"/>
              </a:ext>
            </a:extLst>
          </p:cNvPr>
          <p:cNvSpPr txBox="1"/>
          <p:nvPr/>
        </p:nvSpPr>
        <p:spPr>
          <a:xfrm>
            <a:off x="443772" y="232964"/>
            <a:ext cx="7692838" cy="523220"/>
          </a:xfrm>
          <a:prstGeom prst="rect">
            <a:avLst/>
          </a:prstGeom>
          <a:noFill/>
        </p:spPr>
        <p:txBody>
          <a:bodyPr wrap="square" rtlCol="0">
            <a:spAutoFit/>
          </a:bodyPr>
          <a:lstStyle/>
          <a:p>
            <a:r>
              <a:rPr lang="de-DE" sz="2800" b="1" dirty="0">
                <a:solidFill>
                  <a:schemeClr val="bg1"/>
                </a:solidFill>
              </a:rPr>
              <a:t>Der Mauerfall und die Wiedervereinigung</a:t>
            </a:r>
          </a:p>
        </p:txBody>
      </p:sp>
      <p:sp>
        <p:nvSpPr>
          <p:cNvPr id="3" name="TextBox 2">
            <a:extLst>
              <a:ext uri="{FF2B5EF4-FFF2-40B4-BE49-F238E27FC236}">
                <a16:creationId xmlns:a16="http://schemas.microsoft.com/office/drawing/2014/main" id="{268AF788-356E-B94E-9125-27E196D244F2}"/>
              </a:ext>
            </a:extLst>
          </p:cNvPr>
          <p:cNvSpPr txBox="1"/>
          <p:nvPr/>
        </p:nvSpPr>
        <p:spPr>
          <a:xfrm>
            <a:off x="443772" y="263742"/>
            <a:ext cx="5050953" cy="553998"/>
          </a:xfrm>
          <a:prstGeom prst="rect">
            <a:avLst/>
          </a:prstGeom>
          <a:noFill/>
        </p:spPr>
        <p:txBody>
          <a:bodyPr wrap="square" rtlCol="0">
            <a:spAutoFit/>
          </a:bodyPr>
          <a:lstStyle/>
          <a:p>
            <a:r>
              <a:rPr lang="en-US" sz="3000" dirty="0"/>
              <a:t>Das Brandenburger Tor</a:t>
            </a:r>
          </a:p>
        </p:txBody>
      </p:sp>
      <p:sp>
        <p:nvSpPr>
          <p:cNvPr id="6" name="TextBox 5">
            <a:extLst>
              <a:ext uri="{FF2B5EF4-FFF2-40B4-BE49-F238E27FC236}">
                <a16:creationId xmlns:a16="http://schemas.microsoft.com/office/drawing/2014/main" id="{D72466CC-0FEC-4D27-B8BA-E6ACD93CA150}"/>
              </a:ext>
            </a:extLst>
          </p:cNvPr>
          <p:cNvSpPr txBox="1"/>
          <p:nvPr/>
        </p:nvSpPr>
        <p:spPr>
          <a:xfrm>
            <a:off x="6858000" y="263742"/>
            <a:ext cx="3153427" cy="553998"/>
          </a:xfrm>
          <a:prstGeom prst="rect">
            <a:avLst/>
          </a:prstGeom>
          <a:noFill/>
        </p:spPr>
        <p:txBody>
          <a:bodyPr wrap="none" rtlCol="0">
            <a:spAutoFit/>
          </a:bodyPr>
          <a:lstStyle/>
          <a:p>
            <a:r>
              <a:rPr lang="en-US" sz="3000" dirty="0"/>
              <a:t>Die Berliner Mauer</a:t>
            </a:r>
          </a:p>
        </p:txBody>
      </p:sp>
    </p:spTree>
    <p:extLst>
      <p:ext uri="{BB962C8B-B14F-4D97-AF65-F5344CB8AC3E}">
        <p14:creationId xmlns:p14="http://schemas.microsoft.com/office/powerpoint/2010/main" val="167597957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7396" y="228601"/>
            <a:ext cx="8371955" cy="762000"/>
          </a:xfrm>
        </p:spPr>
        <p:txBody>
          <a:bodyPr>
            <a:normAutofit/>
          </a:bodyPr>
          <a:lstStyle/>
          <a:p>
            <a:r>
              <a:rPr lang="en-US" dirty="0"/>
              <a:t>Der Berliner Dom (Berlin Cathedral)</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2209800" y="1110762"/>
            <a:ext cx="7620000" cy="5715001"/>
          </a:xfrm>
          <a:prstGeom prst="rect">
            <a:avLst/>
          </a:prstGeom>
        </p:spPr>
      </p:pic>
    </p:spTree>
    <p:extLst>
      <p:ext uri="{BB962C8B-B14F-4D97-AF65-F5344CB8AC3E}">
        <p14:creationId xmlns:p14="http://schemas.microsoft.com/office/powerpoint/2010/main" val="113535769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300915"/>
            <a:ext cx="3657600" cy="1128085"/>
          </a:xfrm>
        </p:spPr>
        <p:txBody>
          <a:bodyPr anchor="ctr">
            <a:normAutofit fontScale="90000"/>
          </a:bodyPr>
          <a:lstStyle/>
          <a:p>
            <a:r>
              <a:rPr lang="en-US" dirty="0"/>
              <a:t>Der </a:t>
            </a:r>
            <a:r>
              <a:rPr lang="en-US" dirty="0" err="1"/>
              <a:t>Fernsehturm</a:t>
            </a:r>
            <a:r>
              <a:rPr lang="en-US" dirty="0"/>
              <a:t> am </a:t>
            </a:r>
            <a:r>
              <a:rPr lang="en-US" dirty="0" err="1"/>
              <a:t>Alexanderplatz</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4630736" y="0"/>
            <a:ext cx="3857626" cy="6858000"/>
          </a:xfrm>
          <a:noFill/>
        </p:spPr>
      </p:pic>
    </p:spTree>
    <p:extLst>
      <p:ext uri="{BB962C8B-B14F-4D97-AF65-F5344CB8AC3E}">
        <p14:creationId xmlns:p14="http://schemas.microsoft.com/office/powerpoint/2010/main" val="3640938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5224B6EB-AA45-8C40-9AEB-476AA3D03F24}"/>
              </a:ext>
            </a:extLst>
          </p:cNvPr>
          <p:cNvGraphicFramePr>
            <a:graphicFrameLocks noGrp="1"/>
          </p:cNvGraphicFramePr>
          <p:nvPr>
            <p:extLst>
              <p:ext uri="{D42A27DB-BD31-4B8C-83A1-F6EECF244321}">
                <p14:modId xmlns:p14="http://schemas.microsoft.com/office/powerpoint/2010/main" val="3426416453"/>
              </p:ext>
            </p:extLst>
          </p:nvPr>
        </p:nvGraphicFramePr>
        <p:xfrm>
          <a:off x="381001" y="990600"/>
          <a:ext cx="11582399" cy="4490720"/>
        </p:xfrm>
        <a:graphic>
          <a:graphicData uri="http://schemas.openxmlformats.org/drawingml/2006/table">
            <a:tbl>
              <a:tblPr firstRow="1" firstCol="1" bandRow="1">
                <a:tableStyleId>{5C22544A-7EE6-4342-B048-85BDC9FD1C3A}</a:tableStyleId>
              </a:tblPr>
              <a:tblGrid>
                <a:gridCol w="3962101">
                  <a:extLst>
                    <a:ext uri="{9D8B030D-6E8A-4147-A177-3AD203B41FA5}">
                      <a16:colId xmlns:a16="http://schemas.microsoft.com/office/drawing/2014/main" val="4134489269"/>
                    </a:ext>
                  </a:extLst>
                </a:gridCol>
                <a:gridCol w="3507378">
                  <a:extLst>
                    <a:ext uri="{9D8B030D-6E8A-4147-A177-3AD203B41FA5}">
                      <a16:colId xmlns:a16="http://schemas.microsoft.com/office/drawing/2014/main" val="2792663832"/>
                    </a:ext>
                  </a:extLst>
                </a:gridCol>
                <a:gridCol w="4112920">
                  <a:extLst>
                    <a:ext uri="{9D8B030D-6E8A-4147-A177-3AD203B41FA5}">
                      <a16:colId xmlns:a16="http://schemas.microsoft.com/office/drawing/2014/main" val="291264029"/>
                    </a:ext>
                  </a:extLst>
                </a:gridCol>
              </a:tblGrid>
              <a:tr h="345440">
                <a:tc>
                  <a:txBody>
                    <a:bodyPr/>
                    <a:lstStyle/>
                    <a:p>
                      <a:pPr marL="0" marR="0">
                        <a:spcBef>
                          <a:spcPts val="0"/>
                        </a:spcBef>
                        <a:spcAft>
                          <a:spcPts val="0"/>
                        </a:spcAft>
                      </a:pPr>
                      <a:r>
                        <a:rPr lang="de-DE" sz="2000">
                          <a:effectLst/>
                        </a:rPr>
                        <a:t>Station</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dirty="0">
                          <a:effectLst/>
                        </a:rPr>
                        <a:t>Themen</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Grammatische Schwerpunkte</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2897196723"/>
                  </a:ext>
                </a:extLst>
              </a:tr>
              <a:tr h="690880">
                <a:tc>
                  <a:txBody>
                    <a:bodyPr/>
                    <a:lstStyle/>
                    <a:p>
                      <a:pPr marL="0" marR="0">
                        <a:spcBef>
                          <a:spcPts val="0"/>
                        </a:spcBef>
                        <a:spcAft>
                          <a:spcPts val="0"/>
                        </a:spcAft>
                      </a:pPr>
                      <a:r>
                        <a:rPr lang="de-DE" sz="2000">
                          <a:effectLst/>
                        </a:rPr>
                        <a:t>1 .Berlin</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dirty="0">
                          <a:effectLst/>
                        </a:rPr>
                        <a:t>Die Geschichte und die Stadt in Kunst und Musik</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Wiederholung: KAS, Pronomen, ADJ Endungen</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929978230"/>
                  </a:ext>
                </a:extLst>
              </a:tr>
              <a:tr h="1036320">
                <a:tc>
                  <a:txBody>
                    <a:bodyPr/>
                    <a:lstStyle/>
                    <a:p>
                      <a:pPr marL="0" marR="0">
                        <a:spcBef>
                          <a:spcPts val="0"/>
                        </a:spcBef>
                        <a:spcAft>
                          <a:spcPts val="0"/>
                        </a:spcAft>
                      </a:pPr>
                      <a:r>
                        <a:rPr lang="de-DE" sz="2000">
                          <a:effectLst/>
                        </a:rPr>
                        <a:t>2. München</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dirty="0">
                          <a:effectLst/>
                        </a:rPr>
                        <a:t>Nachhaltigkeit und eine moderne Tradition: Oktoberfest </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Perfekt, Imperativ und Befehle</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192395643"/>
                  </a:ext>
                </a:extLst>
              </a:tr>
              <a:tr h="1036320">
                <a:tc>
                  <a:txBody>
                    <a:bodyPr/>
                    <a:lstStyle/>
                    <a:p>
                      <a:pPr marL="0" marR="0">
                        <a:spcBef>
                          <a:spcPts val="0"/>
                        </a:spcBef>
                        <a:spcAft>
                          <a:spcPts val="0"/>
                        </a:spcAft>
                      </a:pPr>
                      <a:r>
                        <a:rPr lang="de-DE" sz="2000">
                          <a:effectLst/>
                        </a:rPr>
                        <a:t>3. Heidelberg</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Das Studentenleben</a:t>
                      </a:r>
                      <a:endParaRPr lang="en-US" sz="2000">
                        <a:effectLst/>
                      </a:endParaRPr>
                    </a:p>
                    <a:p>
                      <a:pPr marL="0" marR="0">
                        <a:spcBef>
                          <a:spcPts val="0"/>
                        </a:spcBef>
                        <a:spcAft>
                          <a:spcPts val="0"/>
                        </a:spcAft>
                      </a:pPr>
                      <a:r>
                        <a:rPr lang="de-DE" sz="2000">
                          <a:effectLst/>
                        </a:rPr>
                        <a:t>Das Bildungssystem Deutschlands</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Imperfekt, Als/Wenn/Wann, Plusquamperfekt</a:t>
                      </a:r>
                      <a:endParaRPr lang="en-US" sz="2000">
                        <a:effectLst/>
                      </a:endParaRPr>
                    </a:p>
                    <a:p>
                      <a:pPr marL="0" marR="0">
                        <a:spcBef>
                          <a:spcPts val="0"/>
                        </a:spcBef>
                        <a:spcAft>
                          <a:spcPts val="0"/>
                        </a:spcAft>
                      </a:pPr>
                      <a:r>
                        <a:rPr lang="de-DE" sz="2000">
                          <a:effectLst/>
                        </a:rPr>
                        <a:t> </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3147448789"/>
                  </a:ext>
                </a:extLst>
              </a:tr>
              <a:tr h="690880">
                <a:tc>
                  <a:txBody>
                    <a:bodyPr/>
                    <a:lstStyle/>
                    <a:p>
                      <a:pPr marL="0" marR="0">
                        <a:spcBef>
                          <a:spcPts val="0"/>
                        </a:spcBef>
                        <a:spcAft>
                          <a:spcPts val="0"/>
                        </a:spcAft>
                      </a:pPr>
                      <a:r>
                        <a:rPr lang="de-DE" sz="2000">
                          <a:effectLst/>
                        </a:rPr>
                        <a:t>4. Hamburg</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dirty="0">
                          <a:effectLst/>
                        </a:rPr>
                        <a:t>Medien und Technologie</a:t>
                      </a:r>
                      <a:endParaRPr lang="en-US" sz="2000" dirty="0">
                        <a:effectLst/>
                      </a:endParaRPr>
                    </a:p>
                    <a:p>
                      <a:pPr marL="0" marR="0">
                        <a:spcBef>
                          <a:spcPts val="0"/>
                        </a:spcBef>
                        <a:spcAft>
                          <a:spcPts val="0"/>
                        </a:spcAft>
                      </a:pPr>
                      <a:r>
                        <a:rPr lang="de-DE" sz="2000" dirty="0">
                          <a:effectLst/>
                        </a:rPr>
                        <a:t> </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Konjunktiv II</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637356789"/>
                  </a:ext>
                </a:extLst>
              </a:tr>
              <a:tr h="690880">
                <a:tc>
                  <a:txBody>
                    <a:bodyPr/>
                    <a:lstStyle/>
                    <a:p>
                      <a:pPr marL="0" marR="0">
                        <a:spcBef>
                          <a:spcPts val="0"/>
                        </a:spcBef>
                        <a:spcAft>
                          <a:spcPts val="0"/>
                        </a:spcAft>
                      </a:pPr>
                      <a:r>
                        <a:rPr lang="de-DE" sz="2000">
                          <a:effectLst/>
                        </a:rPr>
                        <a:t>5. Leipzig</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a:effectLst/>
                        </a:rPr>
                        <a:t>Stadtleben: Sanierung und Gentrifizierung </a:t>
                      </a:r>
                      <a:endParaRPr lang="en-US" sz="200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tc>
                  <a:txBody>
                    <a:bodyPr/>
                    <a:lstStyle/>
                    <a:p>
                      <a:pPr marL="0" marR="0">
                        <a:spcBef>
                          <a:spcPts val="0"/>
                        </a:spcBef>
                        <a:spcAft>
                          <a:spcPts val="0"/>
                        </a:spcAft>
                      </a:pPr>
                      <a:r>
                        <a:rPr lang="de-DE" sz="2000" dirty="0">
                          <a:effectLst/>
                        </a:rPr>
                        <a:t>Konjunktiv I, Satzarten auf Deutsch, Wortstellung</a:t>
                      </a:r>
                      <a:endParaRPr lang="en-US" sz="2000" dirty="0">
                        <a:effectLst/>
                        <a:latin typeface="Times New Roman" panose="02020603050405020304" pitchFamily="18" charset="0"/>
                        <a:ea typeface="Times New Roman" panose="02020603050405020304" pitchFamily="18" charset="0"/>
                        <a:cs typeface="Arial" panose="020B0604020202020204" pitchFamily="34" charset="0"/>
                      </a:endParaRPr>
                    </a:p>
                  </a:txBody>
                  <a:tcPr marL="68580" marR="68580" marT="0" marB="0"/>
                </a:tc>
                <a:extLst>
                  <a:ext uri="{0D108BD9-81ED-4DB2-BD59-A6C34878D82A}">
                    <a16:rowId xmlns:a16="http://schemas.microsoft.com/office/drawing/2014/main" val="124899002"/>
                  </a:ext>
                </a:extLst>
              </a:tr>
            </a:tbl>
          </a:graphicData>
        </a:graphic>
      </p:graphicFrame>
      <p:sp>
        <p:nvSpPr>
          <p:cNvPr id="6" name="TextBox 5">
            <a:extLst>
              <a:ext uri="{FF2B5EF4-FFF2-40B4-BE49-F238E27FC236}">
                <a16:creationId xmlns:a16="http://schemas.microsoft.com/office/drawing/2014/main" id="{C1BDE48A-4FBB-0340-8F03-6FB594AFD1D4}"/>
              </a:ext>
            </a:extLst>
          </p:cNvPr>
          <p:cNvSpPr txBox="1"/>
          <p:nvPr/>
        </p:nvSpPr>
        <p:spPr>
          <a:xfrm>
            <a:off x="381001" y="152400"/>
            <a:ext cx="10297331" cy="523220"/>
          </a:xfrm>
          <a:prstGeom prst="rect">
            <a:avLst/>
          </a:prstGeom>
          <a:noFill/>
        </p:spPr>
        <p:txBody>
          <a:bodyPr wrap="square" rtlCol="0">
            <a:spAutoFit/>
          </a:bodyPr>
          <a:lstStyle/>
          <a:p>
            <a:r>
              <a:rPr lang="en-US" sz="2800" dirty="0" err="1"/>
              <a:t>Überblick</a:t>
            </a:r>
            <a:r>
              <a:rPr lang="en-US" sz="2800" dirty="0"/>
              <a:t> des Se</a:t>
            </a:r>
            <a:r>
              <a:rPr lang="de-DE" sz="2800" dirty="0" err="1"/>
              <a:t>mesters</a:t>
            </a:r>
            <a:r>
              <a:rPr lang="de-DE" sz="2800" dirty="0"/>
              <a:t>: Thematische Einrichtungen der Stationen</a:t>
            </a:r>
            <a:endParaRPr lang="en-US" sz="2800" dirty="0"/>
          </a:p>
        </p:txBody>
      </p:sp>
    </p:spTree>
    <p:extLst>
      <p:ext uri="{BB962C8B-B14F-4D97-AF65-F5344CB8AC3E}">
        <p14:creationId xmlns:p14="http://schemas.microsoft.com/office/powerpoint/2010/main" val="323916087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89338"/>
            <a:ext cx="8229600" cy="685800"/>
          </a:xfrm>
        </p:spPr>
        <p:txBody>
          <a:bodyPr>
            <a:normAutofit fontScale="90000"/>
          </a:bodyPr>
          <a:lstStyle/>
          <a:p>
            <a:r>
              <a:rPr lang="en-US" dirty="0"/>
              <a:t>Das </a:t>
            </a:r>
            <a:r>
              <a:rPr lang="en-US" dirty="0" err="1"/>
              <a:t>Reichstaggebäude</a:t>
            </a:r>
            <a:endParaRPr lang="en-US"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6600" y="3683546"/>
            <a:ext cx="3715942" cy="2786957"/>
          </a:xfrm>
          <a:prstGeom prst="rect">
            <a:avLst/>
          </a:prstGeom>
        </p:spPr>
      </p:pic>
      <p:pic>
        <p:nvPicPr>
          <p:cNvPr id="1028" name="Picture 4" descr="Volk - Wikipedia">
            <a:extLst>
              <a:ext uri="{FF2B5EF4-FFF2-40B4-BE49-F238E27FC236}">
                <a16:creationId xmlns:a16="http://schemas.microsoft.com/office/drawing/2014/main" id="{5C397882-9DBA-4AB5-C520-81655FEA6354}"/>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694" y="1295400"/>
            <a:ext cx="6175706" cy="4631779"/>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Bundestag dementiert - Tag der Befreiung 2023: Kein Sowjet-Banner auf  Reichstagsgebäude">
            <a:extLst>
              <a:ext uri="{FF2B5EF4-FFF2-40B4-BE49-F238E27FC236}">
                <a16:creationId xmlns:a16="http://schemas.microsoft.com/office/drawing/2014/main" id="{BC105FCF-2126-BEED-FDBA-A4319C826B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77000" y="702221"/>
            <a:ext cx="5300133" cy="2981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018722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76201" y="1529459"/>
            <a:ext cx="5486400" cy="4114800"/>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4953000" y="914400"/>
            <a:ext cx="6916078" cy="5187059"/>
          </a:xfrm>
          <a:prstGeom prst="rect">
            <a:avLst/>
          </a:prstGeom>
        </p:spPr>
      </p:pic>
      <p:sp>
        <p:nvSpPr>
          <p:cNvPr id="4" name="Title 1"/>
          <p:cNvSpPr>
            <a:spLocks noGrp="1"/>
          </p:cNvSpPr>
          <p:nvPr>
            <p:ph type="title"/>
          </p:nvPr>
        </p:nvSpPr>
        <p:spPr>
          <a:xfrm>
            <a:off x="1981200" y="152400"/>
            <a:ext cx="8229600" cy="685800"/>
          </a:xfrm>
        </p:spPr>
        <p:txBody>
          <a:bodyPr>
            <a:normAutofit fontScale="90000"/>
          </a:bodyPr>
          <a:lstStyle/>
          <a:p>
            <a:r>
              <a:rPr lang="en-US" dirty="0"/>
              <a:t>Der Bundestag</a:t>
            </a:r>
          </a:p>
        </p:txBody>
      </p:sp>
    </p:spTree>
    <p:extLst>
      <p:ext uri="{BB962C8B-B14F-4D97-AF65-F5344CB8AC3E}">
        <p14:creationId xmlns:p14="http://schemas.microsoft.com/office/powerpoint/2010/main" val="317225723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5286265" y="854844"/>
            <a:ext cx="6330730" cy="474804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254001" y="850901"/>
            <a:ext cx="6299200" cy="4724400"/>
          </a:xfrm>
          <a:prstGeom prst="rect">
            <a:avLst/>
          </a:prstGeom>
        </p:spPr>
      </p:pic>
    </p:spTree>
    <p:extLst>
      <p:ext uri="{BB962C8B-B14F-4D97-AF65-F5344CB8AC3E}">
        <p14:creationId xmlns:p14="http://schemas.microsoft.com/office/powerpoint/2010/main" val="31942836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439400" cy="639762"/>
          </a:xfrm>
        </p:spPr>
        <p:txBody>
          <a:bodyPr>
            <a:normAutofit fontScale="90000"/>
          </a:bodyPr>
          <a:lstStyle/>
          <a:p>
            <a:r>
              <a:rPr lang="en-US" dirty="0"/>
              <a:t>Das </a:t>
            </a:r>
            <a:r>
              <a:rPr lang="en-US" dirty="0" err="1"/>
              <a:t>Kanzleramt</a:t>
            </a:r>
            <a:endParaRPr lang="en-US" dirty="0"/>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0" y="1357312"/>
            <a:ext cx="6134099" cy="4600575"/>
          </a:xfrm>
        </p:spPr>
      </p:pic>
      <p:pic>
        <p:nvPicPr>
          <p:cNvPr id="6" name="Picture 5" descr="A statue of an object on a stone pedestal&#10;&#10;Description automatically generated">
            <a:extLst>
              <a:ext uri="{FF2B5EF4-FFF2-40B4-BE49-F238E27FC236}">
                <a16:creationId xmlns:a16="http://schemas.microsoft.com/office/drawing/2014/main" id="{56CA859E-0831-7DB1-1F4C-DF7BCCA8279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134098" y="1357312"/>
            <a:ext cx="6134101" cy="4600576"/>
          </a:xfrm>
          <a:prstGeom prst="rect">
            <a:avLst/>
          </a:prstGeom>
        </p:spPr>
      </p:pic>
    </p:spTree>
    <p:extLst>
      <p:ext uri="{BB962C8B-B14F-4D97-AF65-F5344CB8AC3E}">
        <p14:creationId xmlns:p14="http://schemas.microsoft.com/office/powerpoint/2010/main" val="41379082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lle 10 Bundeskanzler von Deutschland erklärt">
            <a:extLst>
              <a:ext uri="{FF2B5EF4-FFF2-40B4-BE49-F238E27FC236}">
                <a16:creationId xmlns:a16="http://schemas.microsoft.com/office/drawing/2014/main" id="{D973C473-EC0D-25F0-EA99-3AF244D69B9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209550"/>
            <a:ext cx="8585200" cy="64389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Bundeskanzler (Deutschland) – Wikipedia">
            <a:extLst>
              <a:ext uri="{FF2B5EF4-FFF2-40B4-BE49-F238E27FC236}">
                <a16:creationId xmlns:a16="http://schemas.microsoft.com/office/drawing/2014/main" id="{5D125620-084D-016C-B820-060822A5C3F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1600" y="0"/>
            <a:ext cx="291465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549830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76200"/>
            <a:ext cx="5562600" cy="685800"/>
          </a:xfrm>
        </p:spPr>
        <p:txBody>
          <a:bodyPr>
            <a:normAutofit fontScale="90000"/>
          </a:bodyPr>
          <a:lstStyle/>
          <a:p>
            <a:r>
              <a:rPr lang="en-US" dirty="0" err="1"/>
              <a:t>Schloss</a:t>
            </a:r>
            <a:r>
              <a:rPr lang="en-US" dirty="0"/>
              <a:t> Bellevue</a:t>
            </a: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660876" y="3631325"/>
            <a:ext cx="3936048" cy="2952037"/>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62000" y="735724"/>
            <a:ext cx="3733800" cy="2100263"/>
          </a:xfrm>
          <a:prstGeom prst="rect">
            <a:avLst/>
          </a:prstGeom>
        </p:spPr>
      </p:pic>
      <p:sp>
        <p:nvSpPr>
          <p:cNvPr id="5" name="TextBox 4"/>
          <p:cNvSpPr txBox="1"/>
          <p:nvPr/>
        </p:nvSpPr>
        <p:spPr>
          <a:xfrm>
            <a:off x="304800" y="2971800"/>
            <a:ext cx="5329923" cy="461665"/>
          </a:xfrm>
          <a:prstGeom prst="rect">
            <a:avLst/>
          </a:prstGeom>
          <a:noFill/>
        </p:spPr>
        <p:txBody>
          <a:bodyPr wrap="square" rtlCol="0">
            <a:spAutoFit/>
          </a:bodyPr>
          <a:lstStyle/>
          <a:p>
            <a:r>
              <a:rPr lang="en-US" sz="2400" b="1" dirty="0" err="1"/>
              <a:t>Präsident</a:t>
            </a:r>
            <a:r>
              <a:rPr lang="en-US" sz="2400" b="1" dirty="0"/>
              <a:t>: Frank-Walter Steinmeier</a:t>
            </a:r>
          </a:p>
        </p:txBody>
      </p:sp>
      <p:pic>
        <p:nvPicPr>
          <p:cNvPr id="7" name="Picture 6" descr="A group of people posing for a photo&#10;&#10;Description automatically generated">
            <a:extLst>
              <a:ext uri="{FF2B5EF4-FFF2-40B4-BE49-F238E27FC236}">
                <a16:creationId xmlns:a16="http://schemas.microsoft.com/office/drawing/2014/main" id="{370CBF62-18DF-EA2B-04D1-7FF77AEDB70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248400" y="0"/>
            <a:ext cx="4437976" cy="6858000"/>
          </a:xfrm>
          <a:prstGeom prst="rect">
            <a:avLst/>
          </a:prstGeom>
        </p:spPr>
      </p:pic>
    </p:spTree>
    <p:extLst>
      <p:ext uri="{BB962C8B-B14F-4D97-AF65-F5344CB8AC3E}">
        <p14:creationId xmlns:p14="http://schemas.microsoft.com/office/powerpoint/2010/main" val="2801057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562600" y="274638"/>
            <a:ext cx="6019800" cy="1143000"/>
          </a:xfrm>
        </p:spPr>
        <p:txBody>
          <a:bodyPr anchor="ctr">
            <a:normAutofit/>
          </a:bodyPr>
          <a:lstStyle/>
          <a:p>
            <a:r>
              <a:rPr lang="en-US" dirty="0"/>
              <a:t>Die </a:t>
            </a:r>
            <a:r>
              <a:rPr lang="en-US" dirty="0" err="1"/>
              <a:t>Siegessäule</a:t>
            </a:r>
            <a:endParaRPr lang="en-US" dirty="0"/>
          </a:p>
        </p:txBody>
      </p:sp>
      <p:pic>
        <p:nvPicPr>
          <p:cNvPr id="6" name="Content Placeholder 3"/>
          <p:cNvPicPr>
            <a:picLocks noChangeAspect="1"/>
          </p:cNvPicPr>
          <p:nvPr/>
        </p:nvPicPr>
        <p:blipFill>
          <a:blip r:embed="rId2" cstate="print">
            <a:extLst>
              <a:ext uri="{28A0092B-C50C-407E-A947-70E740481C1C}">
                <a14:useLocalDpi xmlns:a14="http://schemas.microsoft.com/office/drawing/2010/main" val="0"/>
              </a:ext>
            </a:extLst>
          </a:blip>
          <a:srcRect l="10653" r="118" b="3"/>
          <a:stretch/>
        </p:blipFill>
        <p:spPr>
          <a:xfrm rot="10800000">
            <a:off x="6197600" y="1600201"/>
            <a:ext cx="5384800" cy="4525963"/>
          </a:xfrm>
          <a:prstGeom prst="rect">
            <a:avLst/>
          </a:prstGeom>
          <a:noFill/>
        </p:spPr>
      </p:pic>
      <p:pic>
        <p:nvPicPr>
          <p:cNvPr id="8" name="Picture 7" descr="A couple standing in front of a tall tower&#10;&#10;Description automatically generated">
            <a:extLst>
              <a:ext uri="{FF2B5EF4-FFF2-40B4-BE49-F238E27FC236}">
                <a16:creationId xmlns:a16="http://schemas.microsoft.com/office/drawing/2014/main" id="{0F046123-6746-7E71-A49D-00AA80B1EE2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5400000">
            <a:off x="-704850" y="893536"/>
            <a:ext cx="6858000" cy="5143500"/>
          </a:xfrm>
          <a:prstGeom prst="rect">
            <a:avLst/>
          </a:prstGeom>
        </p:spPr>
      </p:pic>
    </p:spTree>
    <p:extLst>
      <p:ext uri="{BB962C8B-B14F-4D97-AF65-F5344CB8AC3E}">
        <p14:creationId xmlns:p14="http://schemas.microsoft.com/office/powerpoint/2010/main" val="327203451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8FD9C771-0F95-4BEB-984C-F328EF8E6020}"/>
              </a:ext>
            </a:extLst>
          </p:cNvPr>
          <p:cNvSpPr txBox="1"/>
          <p:nvPr/>
        </p:nvSpPr>
        <p:spPr>
          <a:xfrm>
            <a:off x="457200" y="1828800"/>
            <a:ext cx="4724400" cy="2895600"/>
          </a:xfrm>
          <a:prstGeom prst="rect">
            <a:avLst/>
          </a:prstGeom>
        </p:spPr>
        <p:txBody>
          <a:bodyPr vert="horz" lIns="91440" tIns="45720" rIns="91440" bIns="45720" rtlCol="0" anchor="ctr">
            <a:normAutofit/>
          </a:bodyPr>
          <a:lstStyle/>
          <a:p>
            <a:pPr algn="ctr">
              <a:spcBef>
                <a:spcPct val="0"/>
              </a:spcBef>
              <a:spcAft>
                <a:spcPts val="600"/>
              </a:spcAft>
            </a:pPr>
            <a:r>
              <a:rPr lang="en-US" sz="3000" b="1" kern="1200" dirty="0" err="1">
                <a:latin typeface="Arial Black" panose="020B0A04020102020204" pitchFamily="34" charset="0"/>
                <a:ea typeface="+mj-ea"/>
                <a:cs typeface="Calibri" panose="020F0502020204030204" pitchFamily="34" charset="0"/>
              </a:rPr>
              <a:t>Denkmal</a:t>
            </a:r>
            <a:r>
              <a:rPr lang="en-US" sz="3000" b="1" kern="1200" dirty="0">
                <a:latin typeface="Arial Black" panose="020B0A04020102020204" pitchFamily="34" charset="0"/>
                <a:ea typeface="+mj-ea"/>
                <a:cs typeface="Calibri" panose="020F0502020204030204" pitchFamily="34" charset="0"/>
              </a:rPr>
              <a:t> für die </a:t>
            </a:r>
            <a:r>
              <a:rPr lang="en-US" sz="3000" b="1" kern="1200" dirty="0" err="1">
                <a:latin typeface="Arial Black" panose="020B0A04020102020204" pitchFamily="34" charset="0"/>
                <a:ea typeface="+mj-ea"/>
                <a:cs typeface="Calibri" panose="020F0502020204030204" pitchFamily="34" charset="0"/>
              </a:rPr>
              <a:t>ermordeten</a:t>
            </a:r>
            <a:r>
              <a:rPr lang="en-US" sz="3000" b="1" kern="1200" dirty="0">
                <a:latin typeface="Arial Black" panose="020B0A04020102020204" pitchFamily="34" charset="0"/>
                <a:ea typeface="+mj-ea"/>
                <a:cs typeface="Calibri" panose="020F0502020204030204" pitchFamily="34" charset="0"/>
              </a:rPr>
              <a:t> Juden </a:t>
            </a:r>
            <a:r>
              <a:rPr lang="en-US" sz="3000" b="1" kern="1200" dirty="0" err="1">
                <a:latin typeface="Arial Black" panose="020B0A04020102020204" pitchFamily="34" charset="0"/>
                <a:ea typeface="+mj-ea"/>
                <a:cs typeface="Calibri" panose="020F0502020204030204" pitchFamily="34" charset="0"/>
              </a:rPr>
              <a:t>Europas</a:t>
            </a:r>
            <a:endParaRPr lang="en-US" sz="3000" b="1" kern="1200" dirty="0">
              <a:latin typeface="Arial Black" panose="020B0A04020102020204" pitchFamily="34" charset="0"/>
              <a:ea typeface="+mj-ea"/>
              <a:cs typeface="Calibri" panose="020F0502020204030204" pitchFamily="34" charset="0"/>
            </a:endParaRPr>
          </a:p>
        </p:txBody>
      </p:sp>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4640500" y="823730"/>
            <a:ext cx="6589840" cy="4942380"/>
          </a:xfrm>
          <a:noFill/>
        </p:spPr>
      </p:pic>
    </p:spTree>
    <p:extLst>
      <p:ext uri="{BB962C8B-B14F-4D97-AF65-F5344CB8AC3E}">
        <p14:creationId xmlns:p14="http://schemas.microsoft.com/office/powerpoint/2010/main" val="380620527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4E417B-AD4F-8A43-8EE6-605DF9056AFC}"/>
              </a:ext>
            </a:extLst>
          </p:cNvPr>
          <p:cNvSpPr>
            <a:spLocks noGrp="1"/>
          </p:cNvSpPr>
          <p:nvPr>
            <p:ph type="title"/>
          </p:nvPr>
        </p:nvSpPr>
        <p:spPr>
          <a:xfrm>
            <a:off x="838200" y="40105"/>
            <a:ext cx="10515600" cy="623416"/>
          </a:xfrm>
        </p:spPr>
        <p:txBody>
          <a:bodyPr>
            <a:normAutofit fontScale="90000"/>
          </a:bodyPr>
          <a:lstStyle/>
          <a:p>
            <a:r>
              <a:rPr lang="en-US" b="1" dirty="0" err="1"/>
              <a:t>Stellen</a:t>
            </a:r>
            <a:r>
              <a:rPr lang="en-US" b="1" dirty="0"/>
              <a:t> Sie </a:t>
            </a:r>
            <a:r>
              <a:rPr lang="en-US" b="1" dirty="0" err="1"/>
              <a:t>sich</a:t>
            </a:r>
            <a:r>
              <a:rPr lang="en-US" b="1" dirty="0"/>
              <a:t> </a:t>
            </a:r>
            <a:r>
              <a:rPr lang="en-US" b="1" dirty="0" err="1"/>
              <a:t>vor</a:t>
            </a:r>
            <a:r>
              <a:rPr lang="en-US" b="1" dirty="0"/>
              <a:t>! </a:t>
            </a:r>
          </a:p>
        </p:txBody>
      </p:sp>
      <p:sp>
        <p:nvSpPr>
          <p:cNvPr id="3" name="Content Placeholder 2">
            <a:extLst>
              <a:ext uri="{FF2B5EF4-FFF2-40B4-BE49-F238E27FC236}">
                <a16:creationId xmlns:a16="http://schemas.microsoft.com/office/drawing/2014/main" id="{0BCD1B1F-1A73-6441-BDF2-E2FCF2C49D26}"/>
              </a:ext>
            </a:extLst>
          </p:cNvPr>
          <p:cNvSpPr>
            <a:spLocks noGrp="1"/>
          </p:cNvSpPr>
          <p:nvPr>
            <p:ph idx="1"/>
          </p:nvPr>
        </p:nvSpPr>
        <p:spPr>
          <a:xfrm>
            <a:off x="609600" y="914400"/>
            <a:ext cx="10744200" cy="5410200"/>
          </a:xfrm>
        </p:spPr>
        <p:txBody>
          <a:bodyPr>
            <a:noAutofit/>
          </a:bodyPr>
          <a:lstStyle/>
          <a:p>
            <a:r>
              <a:rPr lang="en-US" dirty="0"/>
              <a:t>Wie </a:t>
            </a:r>
            <a:r>
              <a:rPr lang="en-US" dirty="0" err="1"/>
              <a:t>heißen</a:t>
            </a:r>
            <a:r>
              <a:rPr lang="en-US" dirty="0"/>
              <a:t> Sie? </a:t>
            </a:r>
            <a:r>
              <a:rPr lang="en-US" dirty="0" err="1"/>
              <a:t>Woher</a:t>
            </a:r>
            <a:r>
              <a:rPr lang="en-US" dirty="0"/>
              <a:t> </a:t>
            </a:r>
            <a:r>
              <a:rPr lang="en-US" dirty="0" err="1"/>
              <a:t>kommen</a:t>
            </a:r>
            <a:r>
              <a:rPr lang="en-US" dirty="0"/>
              <a:t> Sie? </a:t>
            </a:r>
          </a:p>
          <a:p>
            <a:r>
              <a:rPr lang="en-US" dirty="0"/>
              <a:t>Was </a:t>
            </a:r>
            <a:r>
              <a:rPr lang="en-US" dirty="0" err="1"/>
              <a:t>studieren</a:t>
            </a:r>
            <a:r>
              <a:rPr lang="en-US" dirty="0"/>
              <a:t> Sie? (</a:t>
            </a:r>
            <a:r>
              <a:rPr lang="en-US" dirty="0" err="1"/>
              <a:t>Hauptfach</a:t>
            </a:r>
            <a:r>
              <a:rPr lang="en-US" dirty="0"/>
              <a:t>/</a:t>
            </a:r>
            <a:r>
              <a:rPr lang="en-US" dirty="0" err="1"/>
              <a:t>Nebenfach</a:t>
            </a:r>
            <a:r>
              <a:rPr lang="en-US" dirty="0"/>
              <a:t>- Deutsch? </a:t>
            </a:r>
            <a:r>
              <a:rPr lang="en-US" dirty="0" err="1"/>
              <a:t>Biologie</a:t>
            </a:r>
            <a:r>
              <a:rPr lang="en-US" dirty="0"/>
              <a:t>? </a:t>
            </a:r>
            <a:r>
              <a:rPr lang="en-US" dirty="0" err="1"/>
              <a:t>Mathematik</a:t>
            </a:r>
            <a:r>
              <a:rPr lang="en-US" dirty="0"/>
              <a:t>? </a:t>
            </a:r>
            <a:r>
              <a:rPr lang="en-US" dirty="0" err="1"/>
              <a:t>Geschichte</a:t>
            </a:r>
            <a:r>
              <a:rPr lang="en-US" dirty="0"/>
              <a:t>? Kunst? </a:t>
            </a:r>
            <a:r>
              <a:rPr lang="en-US" dirty="0" err="1"/>
              <a:t>Politische</a:t>
            </a:r>
            <a:r>
              <a:rPr lang="en-US" dirty="0"/>
              <a:t> </a:t>
            </a:r>
            <a:r>
              <a:rPr lang="en-US" dirty="0" err="1"/>
              <a:t>Wissenschaft</a:t>
            </a:r>
            <a:r>
              <a:rPr lang="en-US" dirty="0"/>
              <a:t>? </a:t>
            </a:r>
            <a:r>
              <a:rPr lang="en-US" dirty="0" err="1"/>
              <a:t>Literatur</a:t>
            </a:r>
            <a:r>
              <a:rPr lang="en-US" dirty="0"/>
              <a:t>? </a:t>
            </a:r>
            <a:r>
              <a:rPr lang="en-US" dirty="0" err="1"/>
              <a:t>Wirtschaft</a:t>
            </a:r>
            <a:r>
              <a:rPr lang="en-US" dirty="0"/>
              <a:t>? </a:t>
            </a:r>
            <a:r>
              <a:rPr lang="en-US" dirty="0" err="1"/>
              <a:t>Physik</a:t>
            </a:r>
            <a:r>
              <a:rPr lang="en-US" dirty="0"/>
              <a:t>?)</a:t>
            </a:r>
          </a:p>
          <a:p>
            <a:r>
              <a:rPr lang="en-US" dirty="0"/>
              <a:t>In </a:t>
            </a:r>
            <a:r>
              <a:rPr lang="en-US" dirty="0" err="1"/>
              <a:t>welchem</a:t>
            </a:r>
            <a:r>
              <a:rPr lang="en-US" dirty="0"/>
              <a:t> </a:t>
            </a:r>
            <a:r>
              <a:rPr lang="en-US" dirty="0" err="1"/>
              <a:t>Jahr</a:t>
            </a:r>
            <a:r>
              <a:rPr lang="en-US" dirty="0"/>
              <a:t> </a:t>
            </a:r>
            <a:r>
              <a:rPr lang="en-US" dirty="0" err="1"/>
              <a:t>sind</a:t>
            </a:r>
            <a:r>
              <a:rPr lang="en-US" dirty="0"/>
              <a:t> Sie? (</a:t>
            </a:r>
            <a:r>
              <a:rPr lang="en-US" dirty="0" err="1"/>
              <a:t>Im</a:t>
            </a:r>
            <a:r>
              <a:rPr lang="en-US" dirty="0"/>
              <a:t> </a:t>
            </a:r>
            <a:r>
              <a:rPr lang="en-US" dirty="0" err="1"/>
              <a:t>ersten</a:t>
            </a:r>
            <a:r>
              <a:rPr lang="en-US" dirty="0"/>
              <a:t>, </a:t>
            </a:r>
            <a:r>
              <a:rPr lang="en-US" dirty="0" err="1"/>
              <a:t>zweiten</a:t>
            </a:r>
            <a:r>
              <a:rPr lang="en-US" dirty="0"/>
              <a:t>, </a:t>
            </a:r>
            <a:r>
              <a:rPr lang="en-US" dirty="0" err="1"/>
              <a:t>dritten</a:t>
            </a:r>
            <a:r>
              <a:rPr lang="en-US" dirty="0"/>
              <a:t>, </a:t>
            </a:r>
            <a:r>
              <a:rPr lang="en-US" dirty="0" err="1"/>
              <a:t>vierten</a:t>
            </a:r>
            <a:r>
              <a:rPr lang="en-US" dirty="0"/>
              <a:t> </a:t>
            </a:r>
            <a:r>
              <a:rPr lang="en-US" dirty="0" err="1"/>
              <a:t>Jahr</a:t>
            </a:r>
            <a:r>
              <a:rPr lang="en-US" dirty="0"/>
              <a:t>)</a:t>
            </a:r>
          </a:p>
          <a:p>
            <a:r>
              <a:rPr lang="en-US" dirty="0"/>
              <a:t>Was </a:t>
            </a:r>
            <a:r>
              <a:rPr lang="en-US" dirty="0" err="1"/>
              <a:t>haben</a:t>
            </a:r>
            <a:r>
              <a:rPr lang="en-US" dirty="0"/>
              <a:t> Sie in dem Sommer </a:t>
            </a:r>
            <a:r>
              <a:rPr lang="en-US" dirty="0" err="1"/>
              <a:t>gemacht</a:t>
            </a:r>
            <a:r>
              <a:rPr lang="en-US" dirty="0"/>
              <a:t>? </a:t>
            </a:r>
          </a:p>
          <a:p>
            <a:r>
              <a:rPr lang="en-US" dirty="0"/>
              <a:t>Ein </a:t>
            </a:r>
            <a:r>
              <a:rPr lang="en-US" dirty="0" err="1"/>
              <a:t>interessanter</a:t>
            </a:r>
            <a:r>
              <a:rPr lang="en-US" dirty="0"/>
              <a:t> Fakt </a:t>
            </a:r>
            <a:r>
              <a:rPr lang="en-US" dirty="0" err="1"/>
              <a:t>über</a:t>
            </a:r>
            <a:r>
              <a:rPr lang="en-US" dirty="0"/>
              <a:t> </a:t>
            </a:r>
            <a:r>
              <a:rPr lang="en-US" dirty="0" err="1"/>
              <a:t>sich</a:t>
            </a:r>
            <a:r>
              <a:rPr lang="en-US" dirty="0"/>
              <a:t>! </a:t>
            </a:r>
          </a:p>
          <a:p>
            <a:r>
              <a:rPr lang="en-US" dirty="0"/>
              <a:t>Andere </a:t>
            </a:r>
            <a:r>
              <a:rPr lang="en-US" dirty="0" err="1"/>
              <a:t>Informationen</a:t>
            </a:r>
            <a:r>
              <a:rPr lang="en-US" dirty="0"/>
              <a:t> (</a:t>
            </a:r>
            <a:r>
              <a:rPr lang="en-US" dirty="0" err="1"/>
              <a:t>Lieblingsaktivitäten</a:t>
            </a:r>
            <a:r>
              <a:rPr lang="en-US" dirty="0"/>
              <a:t>, </a:t>
            </a:r>
            <a:r>
              <a:rPr lang="en-US" dirty="0" err="1"/>
              <a:t>Bücher</a:t>
            </a:r>
            <a:r>
              <a:rPr lang="en-US" dirty="0"/>
              <a:t>, </a:t>
            </a:r>
            <a:r>
              <a:rPr lang="en-US" dirty="0" err="1"/>
              <a:t>Filme</a:t>
            </a:r>
            <a:r>
              <a:rPr lang="en-US" dirty="0"/>
              <a:t>, </a:t>
            </a:r>
            <a:r>
              <a:rPr lang="en-US" dirty="0" err="1"/>
              <a:t>usw</a:t>
            </a:r>
            <a:r>
              <a:rPr lang="en-US" dirty="0"/>
              <a:t>) </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8965116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3D69AE07-AF04-F67B-B6AB-347BC754CF6A}"/>
              </a:ext>
            </a:extLst>
          </p:cNvPr>
          <p:cNvSpPr>
            <a:spLocks noGrp="1"/>
          </p:cNvSpPr>
          <p:nvPr>
            <p:ph type="title"/>
          </p:nvPr>
        </p:nvSpPr>
        <p:spPr>
          <a:xfrm>
            <a:off x="1981200" y="152400"/>
            <a:ext cx="8229600" cy="762000"/>
          </a:xfrm>
          <a:solidFill>
            <a:schemeClr val="accent2"/>
          </a:solidFill>
        </p:spPr>
        <p:txBody>
          <a:bodyPr/>
          <a:lstStyle/>
          <a:p>
            <a:pPr eaLnBrk="1" hangingPunct="1"/>
            <a:r>
              <a:rPr lang="en-US" altLang="en-US" b="1"/>
              <a:t>Zahlen (Schreiben Sie)</a:t>
            </a:r>
          </a:p>
        </p:txBody>
      </p:sp>
      <p:sp>
        <p:nvSpPr>
          <p:cNvPr id="3" name="Content Placeholder 2">
            <a:extLst>
              <a:ext uri="{FF2B5EF4-FFF2-40B4-BE49-F238E27FC236}">
                <a16:creationId xmlns:a16="http://schemas.microsoft.com/office/drawing/2014/main" id="{6CC67E48-FAC9-D302-FB70-6873A5BA99F8}"/>
              </a:ext>
            </a:extLst>
          </p:cNvPr>
          <p:cNvSpPr>
            <a:spLocks noGrp="1"/>
          </p:cNvSpPr>
          <p:nvPr>
            <p:ph idx="1"/>
          </p:nvPr>
        </p:nvSpPr>
        <p:spPr>
          <a:xfrm>
            <a:off x="1981200" y="1219200"/>
            <a:ext cx="8229600" cy="5105400"/>
          </a:xfrm>
        </p:spPr>
        <p:txBody>
          <a:bodyPr rtlCol="0">
            <a:normAutofit fontScale="92500" lnSpcReduction="10000"/>
          </a:bodyPr>
          <a:lstStyle/>
          <a:p>
            <a:pPr>
              <a:defRPr/>
            </a:pPr>
            <a:r>
              <a:rPr lang="en-US" b="1" dirty="0"/>
              <a:t>18 auf Deutsch </a:t>
            </a:r>
            <a:r>
              <a:rPr lang="en-US" b="1" dirty="0" err="1"/>
              <a:t>ist</a:t>
            </a:r>
            <a:r>
              <a:rPr lang="en-US" b="1" dirty="0"/>
              <a:t> ___________</a:t>
            </a:r>
          </a:p>
          <a:p>
            <a:pPr>
              <a:defRPr/>
            </a:pPr>
            <a:r>
              <a:rPr lang="en-US" b="1" dirty="0"/>
              <a:t>79 auf Deutsch </a:t>
            </a:r>
            <a:r>
              <a:rPr lang="en-US" b="1" dirty="0" err="1"/>
              <a:t>ist</a:t>
            </a:r>
            <a:r>
              <a:rPr lang="en-US" b="1" dirty="0"/>
              <a:t> ___________</a:t>
            </a:r>
          </a:p>
          <a:p>
            <a:pPr>
              <a:defRPr/>
            </a:pPr>
            <a:r>
              <a:rPr lang="en-US" b="1" dirty="0"/>
              <a:t>20 auf Deutsch </a:t>
            </a:r>
            <a:r>
              <a:rPr lang="en-US" b="1" dirty="0" err="1"/>
              <a:t>ist</a:t>
            </a:r>
            <a:r>
              <a:rPr lang="en-US" b="1" dirty="0"/>
              <a:t> ___________</a:t>
            </a:r>
          </a:p>
          <a:p>
            <a:pPr>
              <a:defRPr/>
            </a:pPr>
            <a:r>
              <a:rPr lang="en-US" b="1" dirty="0"/>
              <a:t>67 auf Deutsch </a:t>
            </a:r>
            <a:r>
              <a:rPr lang="en-US" b="1" dirty="0" err="1"/>
              <a:t>ist</a:t>
            </a:r>
            <a:r>
              <a:rPr lang="en-US" b="1" dirty="0"/>
              <a:t> ___________</a:t>
            </a:r>
          </a:p>
          <a:p>
            <a:pPr>
              <a:defRPr/>
            </a:pPr>
            <a:r>
              <a:rPr lang="en-US" b="1" dirty="0"/>
              <a:t>16 auf Deutsch </a:t>
            </a:r>
            <a:r>
              <a:rPr lang="en-US" b="1" dirty="0" err="1"/>
              <a:t>ist</a:t>
            </a:r>
            <a:r>
              <a:rPr lang="en-US" b="1" dirty="0"/>
              <a:t> ___________</a:t>
            </a:r>
          </a:p>
          <a:p>
            <a:pPr>
              <a:defRPr/>
            </a:pPr>
            <a:r>
              <a:rPr lang="en-US" b="1" dirty="0"/>
              <a:t>1000 auf Deutsch </a:t>
            </a:r>
            <a:r>
              <a:rPr lang="en-US" b="1" dirty="0" err="1"/>
              <a:t>ist</a:t>
            </a:r>
            <a:r>
              <a:rPr lang="en-US" b="1" dirty="0"/>
              <a:t> ___________</a:t>
            </a:r>
          </a:p>
          <a:p>
            <a:pPr>
              <a:defRPr/>
            </a:pPr>
            <a:r>
              <a:rPr lang="en-US" b="1" dirty="0"/>
              <a:t>14 auf Deutsch </a:t>
            </a:r>
            <a:r>
              <a:rPr lang="en-US" b="1" dirty="0" err="1"/>
              <a:t>ist</a:t>
            </a:r>
            <a:r>
              <a:rPr lang="en-US" b="1" dirty="0"/>
              <a:t> ___________</a:t>
            </a:r>
          </a:p>
          <a:p>
            <a:pPr>
              <a:defRPr/>
            </a:pPr>
            <a:r>
              <a:rPr lang="en-US" b="1" dirty="0"/>
              <a:t>50 auf Deutsch </a:t>
            </a:r>
            <a:r>
              <a:rPr lang="en-US" b="1" dirty="0" err="1"/>
              <a:t>ist</a:t>
            </a:r>
            <a:r>
              <a:rPr lang="en-US" b="1" dirty="0"/>
              <a:t> ___________</a:t>
            </a:r>
          </a:p>
          <a:p>
            <a:pPr>
              <a:defRPr/>
            </a:pPr>
            <a:r>
              <a:rPr lang="en-US" b="1" dirty="0"/>
              <a:t>70 auf Deutsch </a:t>
            </a:r>
            <a:r>
              <a:rPr lang="en-US" b="1" dirty="0" err="1"/>
              <a:t>ist</a:t>
            </a:r>
            <a:r>
              <a:rPr lang="en-US" b="1" dirty="0"/>
              <a:t> ___________</a:t>
            </a:r>
          </a:p>
          <a:p>
            <a:pPr>
              <a:defRPr/>
            </a:pPr>
            <a:r>
              <a:rPr lang="en-US" b="1" dirty="0"/>
              <a:t>9 auf Deutsch </a:t>
            </a:r>
            <a:r>
              <a:rPr lang="en-US" b="1" dirty="0" err="1"/>
              <a:t>ist</a:t>
            </a:r>
            <a:r>
              <a:rPr lang="en-US" b="1" dirty="0"/>
              <a:t> ___________</a:t>
            </a:r>
          </a:p>
        </p:txBody>
      </p:sp>
    </p:spTree>
    <p:extLst>
      <p:ext uri="{BB962C8B-B14F-4D97-AF65-F5344CB8AC3E}">
        <p14:creationId xmlns:p14="http://schemas.microsoft.com/office/powerpoint/2010/main" val="73494076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checkerboard(across)">
                                      <p:cBhvr>
                                        <p:cTn id="17" dur="500"/>
                                        <p:tgtEl>
                                          <p:spTgt spid="3">
                                            <p:txEl>
                                              <p:pRg st="3" end="3"/>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checkerboard(across)">
                                      <p:cBhvr>
                                        <p:cTn id="22" dur="500"/>
                                        <p:tgtEl>
                                          <p:spTgt spid="3">
                                            <p:txEl>
                                              <p:pRg st="4" end="4"/>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animEffect transition="in" filter="checkerboard(across)">
                                      <p:cBhvr>
                                        <p:cTn id="27" dur="500"/>
                                        <p:tgtEl>
                                          <p:spTgt spid="3">
                                            <p:txEl>
                                              <p:pRg st="5" end="5"/>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3">
                                            <p:txEl>
                                              <p:pRg st="6" end="6"/>
                                            </p:txEl>
                                          </p:spTgt>
                                        </p:tgtEl>
                                        <p:attrNameLst>
                                          <p:attrName>style.visibility</p:attrName>
                                        </p:attrNameLst>
                                      </p:cBhvr>
                                      <p:to>
                                        <p:strVal val="visible"/>
                                      </p:to>
                                    </p:set>
                                    <p:animEffect transition="in" filter="checkerboard(across)">
                                      <p:cBhvr>
                                        <p:cTn id="32" dur="500"/>
                                        <p:tgtEl>
                                          <p:spTgt spid="3">
                                            <p:txEl>
                                              <p:pRg st="6" end="6"/>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3">
                                            <p:txEl>
                                              <p:pRg st="7" end="7"/>
                                            </p:txEl>
                                          </p:spTgt>
                                        </p:tgtEl>
                                        <p:attrNameLst>
                                          <p:attrName>style.visibility</p:attrName>
                                        </p:attrNameLst>
                                      </p:cBhvr>
                                      <p:to>
                                        <p:strVal val="visible"/>
                                      </p:to>
                                    </p:set>
                                    <p:animEffect transition="in" filter="checkerboard(across)">
                                      <p:cBhvr>
                                        <p:cTn id="37" dur="500"/>
                                        <p:tgtEl>
                                          <p:spTgt spid="3">
                                            <p:txEl>
                                              <p:pRg st="7" end="7"/>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3">
                                            <p:txEl>
                                              <p:pRg st="8" end="8"/>
                                            </p:txEl>
                                          </p:spTgt>
                                        </p:tgtEl>
                                        <p:attrNameLst>
                                          <p:attrName>style.visibility</p:attrName>
                                        </p:attrNameLst>
                                      </p:cBhvr>
                                      <p:to>
                                        <p:strVal val="visible"/>
                                      </p:to>
                                    </p:set>
                                    <p:animEffect transition="in" filter="checkerboard(across)">
                                      <p:cBhvr>
                                        <p:cTn id="42" dur="500"/>
                                        <p:tgtEl>
                                          <p:spTgt spid="3">
                                            <p:txEl>
                                              <p:pRg st="8" end="8"/>
                                            </p:txEl>
                                          </p:spTgt>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3">
                                            <p:txEl>
                                              <p:pRg st="9" end="9"/>
                                            </p:txEl>
                                          </p:spTgt>
                                        </p:tgtEl>
                                        <p:attrNameLst>
                                          <p:attrName>style.visibility</p:attrName>
                                        </p:attrNameLst>
                                      </p:cBhvr>
                                      <p:to>
                                        <p:strVal val="visible"/>
                                      </p:to>
                                    </p:set>
                                    <p:animEffect transition="in" filter="checkerboard(across)">
                                      <p:cBhvr>
                                        <p:cTn id="47"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89111F0-177C-B2A1-03A3-2EBC96308780}"/>
              </a:ext>
            </a:extLst>
          </p:cNvPr>
          <p:cNvSpPr txBox="1"/>
          <p:nvPr/>
        </p:nvSpPr>
        <p:spPr>
          <a:xfrm>
            <a:off x="152400" y="762000"/>
            <a:ext cx="10972800" cy="4708981"/>
          </a:xfrm>
          <a:prstGeom prst="rect">
            <a:avLst/>
          </a:prstGeom>
          <a:noFill/>
        </p:spPr>
        <p:txBody>
          <a:bodyPr wrap="square">
            <a:spAutoFit/>
          </a:bodyPr>
          <a:lstStyle/>
          <a:p>
            <a:pPr marL="0" marR="0">
              <a:buNone/>
            </a:pPr>
            <a:r>
              <a:rPr lang="en-US" sz="3000" b="1" dirty="0">
                <a:effectLst/>
                <a:latin typeface="Segoe UI" panose="020B0502040204020203" pitchFamily="34" charset="0"/>
                <a:ea typeface="Times New Roman" panose="02020603050405020304" pitchFamily="18" charset="0"/>
                <a:cs typeface="Segoe UI" panose="020B0502040204020203" pitchFamily="34" charset="0"/>
              </a:rPr>
              <a:t>ASSIGNMENTS AND WEIGHT </a:t>
            </a:r>
            <a:endParaRPr lang="en-US" sz="3000" dirty="0">
              <a:effectLst/>
              <a:latin typeface="Segoe UI" panose="020B0502040204020203" pitchFamily="34" charset="0"/>
              <a:ea typeface="Times New Roman" panose="02020603050405020304" pitchFamily="18" charset="0"/>
              <a:cs typeface="Segoe UI" panose="020B0502040204020203" pitchFamily="34" charset="0"/>
            </a:endParaRPr>
          </a:p>
          <a:p>
            <a:pPr marL="0" marR="0">
              <a:buNone/>
            </a:pPr>
            <a:r>
              <a:rPr lang="en-US" sz="3000" b="1" dirty="0">
                <a:effectLst/>
                <a:latin typeface="Segoe UI" panose="020B0502040204020203" pitchFamily="34" charset="0"/>
                <a:ea typeface="Times New Roman" panose="02020603050405020304" pitchFamily="18" charset="0"/>
                <a:cs typeface="Segoe UI" panose="020B0502040204020203" pitchFamily="34" charset="0"/>
              </a:rPr>
              <a:t> </a:t>
            </a:r>
            <a:r>
              <a:rPr lang="en-US" sz="3000" b="1" dirty="0">
                <a:latin typeface="Segoe UI" panose="020B0502040204020203" pitchFamily="34" charset="0"/>
                <a:cs typeface="Segoe UI" panose="020B0502040204020203" pitchFamily="34" charset="0"/>
              </a:rPr>
              <a:t> </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MindTap </a:t>
            </a:r>
            <a:r>
              <a:rPr lang="en-US" sz="3000" b="1" dirty="0" err="1">
                <a:latin typeface="Segoe UI" panose="020B0502040204020203" pitchFamily="34" charset="0"/>
                <a:cs typeface="Segoe UI" panose="020B0502040204020203" pitchFamily="34" charset="0"/>
              </a:rPr>
              <a:t>Homework+Participation</a:t>
            </a:r>
            <a:r>
              <a:rPr lang="en-US" sz="3000" b="1" dirty="0">
                <a:latin typeface="Segoe UI" panose="020B0502040204020203" pitchFamily="34" charset="0"/>
                <a:cs typeface="Segoe UI" panose="020B0502040204020203" pitchFamily="34" charset="0"/>
              </a:rPr>
              <a:t>			20%</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Handout </a:t>
            </a:r>
            <a:r>
              <a:rPr lang="en-US" sz="3000" b="1" dirty="0" err="1">
                <a:latin typeface="Segoe UI" panose="020B0502040204020203" pitchFamily="34" charset="0"/>
                <a:cs typeface="Segoe UI" panose="020B0502040204020203" pitchFamily="34" charset="0"/>
              </a:rPr>
              <a:t>Homework+Participation</a:t>
            </a:r>
            <a:r>
              <a:rPr lang="en-US" sz="3000" b="1" dirty="0">
                <a:latin typeface="Segoe UI" panose="020B0502040204020203" pitchFamily="34" charset="0"/>
                <a:cs typeface="Segoe UI" panose="020B0502040204020203" pitchFamily="34" charset="0"/>
              </a:rPr>
              <a:t>			5%</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Tests – 4 Chapter Exams: 					20%</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Midterm oral proficiency interview			5%</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Quizzes – 5 quizzes						10% </a:t>
            </a:r>
            <a:endParaRPr lang="en-US" sz="3000" dirty="0">
              <a:latin typeface="Segoe UI" panose="020B0502040204020203" pitchFamily="34" charset="0"/>
              <a:cs typeface="Segoe UI" panose="020B0502040204020203" pitchFamily="34" charset="0"/>
            </a:endParaRPr>
          </a:p>
          <a:p>
            <a:r>
              <a:rPr lang="en-US" sz="3000" b="1" dirty="0" err="1">
                <a:latin typeface="Segoe UI" panose="020B0502040204020203" pitchFamily="34" charset="0"/>
                <a:cs typeface="Segoe UI" panose="020B0502040204020203" pitchFamily="34" charset="0"/>
              </a:rPr>
              <a:t>Aufsätze</a:t>
            </a:r>
            <a:r>
              <a:rPr lang="en-US" sz="3000" b="1" dirty="0">
                <a:latin typeface="Segoe UI" panose="020B0502040204020203" pitchFamily="34" charset="0"/>
                <a:cs typeface="Segoe UI" panose="020B0502040204020203" pitchFamily="34" charset="0"/>
              </a:rPr>
              <a:t> und Projekte - Essays and Projects: 	18%  </a:t>
            </a:r>
            <a:endParaRPr lang="en-US" sz="3000" dirty="0">
              <a:latin typeface="Segoe UI" panose="020B0502040204020203" pitchFamily="34" charset="0"/>
              <a:cs typeface="Segoe UI" panose="020B0502040204020203" pitchFamily="34" charset="0"/>
            </a:endParaRPr>
          </a:p>
          <a:p>
            <a:r>
              <a:rPr lang="en-US" sz="3000" b="1" dirty="0" err="1">
                <a:latin typeface="Segoe UI" panose="020B0502040204020203" pitchFamily="34" charset="0"/>
                <a:cs typeface="Segoe UI" panose="020B0502040204020203" pitchFamily="34" charset="0"/>
              </a:rPr>
              <a:t>Abschlussprüfung</a:t>
            </a:r>
            <a:r>
              <a:rPr lang="en-US" sz="3000" b="1" dirty="0">
                <a:latin typeface="Segoe UI" panose="020B0502040204020203" pitchFamily="34" charset="0"/>
                <a:cs typeface="Segoe UI" panose="020B0502040204020203" pitchFamily="34" charset="0"/>
              </a:rPr>
              <a:t> – Final Exam: 			20%</a:t>
            </a:r>
            <a:endParaRPr lang="en-US" sz="3000" dirty="0">
              <a:latin typeface="Segoe UI" panose="020B0502040204020203" pitchFamily="34" charset="0"/>
              <a:cs typeface="Segoe UI" panose="020B0502040204020203" pitchFamily="34" charset="0"/>
            </a:endParaRPr>
          </a:p>
          <a:p>
            <a:r>
              <a:rPr lang="en-US" sz="3000" b="1" dirty="0">
                <a:latin typeface="Segoe UI" panose="020B0502040204020203" pitchFamily="34" charset="0"/>
                <a:cs typeface="Segoe UI" panose="020B0502040204020203" pitchFamily="34" charset="0"/>
              </a:rPr>
              <a:t>German Cultural Event requirement 		2%</a:t>
            </a:r>
            <a:endParaRPr lang="en-US" sz="30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21892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677334" y="609600"/>
            <a:ext cx="8596668" cy="626076"/>
          </a:xfrm>
          <a:solidFill>
            <a:srgbClr val="FFFF00"/>
          </a:solidFill>
        </p:spPr>
        <p:txBody>
          <a:bodyPr>
            <a:normAutofit fontScale="90000"/>
          </a:bodyPr>
          <a:lstStyle/>
          <a:p>
            <a:pPr eaLnBrk="1" hangingPunct="1"/>
            <a:r>
              <a:rPr lang="en-US" altLang="en-US" dirty="0"/>
              <a:t>Ordinal Numbers (S.88)</a:t>
            </a:r>
          </a:p>
        </p:txBody>
      </p:sp>
      <p:graphicFrame>
        <p:nvGraphicFramePr>
          <p:cNvPr id="4" name="Content Placeholder 3"/>
          <p:cNvGraphicFramePr>
            <a:graphicFrameLocks noGrp="1"/>
          </p:cNvGraphicFramePr>
          <p:nvPr>
            <p:ph idx="1"/>
          </p:nvPr>
        </p:nvGraphicFramePr>
        <p:xfrm>
          <a:off x="543696" y="1474572"/>
          <a:ext cx="9667104" cy="4206288"/>
        </p:xfrm>
        <a:graphic>
          <a:graphicData uri="http://schemas.openxmlformats.org/drawingml/2006/table">
            <a:tbl>
              <a:tblPr firstRow="1" bandRow="1">
                <a:tableStyleId>{5C22544A-7EE6-4342-B048-85BDC9FD1C3A}</a:tableStyleId>
              </a:tblPr>
              <a:tblGrid>
                <a:gridCol w="2416776">
                  <a:extLst>
                    <a:ext uri="{9D8B030D-6E8A-4147-A177-3AD203B41FA5}">
                      <a16:colId xmlns:a16="http://schemas.microsoft.com/office/drawing/2014/main" val="20000"/>
                    </a:ext>
                  </a:extLst>
                </a:gridCol>
                <a:gridCol w="2416776">
                  <a:extLst>
                    <a:ext uri="{9D8B030D-6E8A-4147-A177-3AD203B41FA5}">
                      <a16:colId xmlns:a16="http://schemas.microsoft.com/office/drawing/2014/main" val="20001"/>
                    </a:ext>
                  </a:extLst>
                </a:gridCol>
                <a:gridCol w="2416776">
                  <a:extLst>
                    <a:ext uri="{9D8B030D-6E8A-4147-A177-3AD203B41FA5}">
                      <a16:colId xmlns:a16="http://schemas.microsoft.com/office/drawing/2014/main" val="20002"/>
                    </a:ext>
                  </a:extLst>
                </a:gridCol>
                <a:gridCol w="2416776">
                  <a:extLst>
                    <a:ext uri="{9D8B030D-6E8A-4147-A177-3AD203B41FA5}">
                      <a16:colId xmlns:a16="http://schemas.microsoft.com/office/drawing/2014/main" val="20003"/>
                    </a:ext>
                  </a:extLst>
                </a:gridCol>
              </a:tblGrid>
              <a:tr h="852789">
                <a:tc>
                  <a:txBody>
                    <a:bodyPr/>
                    <a:lstStyle/>
                    <a:p>
                      <a:r>
                        <a:rPr lang="en-US" sz="3000" b="1" dirty="0"/>
                        <a:t>Cardinal numbers</a:t>
                      </a:r>
                    </a:p>
                  </a:txBody>
                  <a:tcPr marT="45724" marB="45724"/>
                </a:tc>
                <a:tc>
                  <a:txBody>
                    <a:bodyPr/>
                    <a:lstStyle/>
                    <a:p>
                      <a:r>
                        <a:rPr lang="en-US" sz="3000" b="1" dirty="0"/>
                        <a:t>Ordinal numbers</a:t>
                      </a:r>
                    </a:p>
                  </a:txBody>
                  <a:tcPr marT="45724" marB="45724"/>
                </a:tc>
                <a:tc>
                  <a:txBody>
                    <a:bodyPr/>
                    <a:lstStyle/>
                    <a:p>
                      <a:r>
                        <a:rPr lang="en-US" sz="3000" b="1" dirty="0"/>
                        <a:t>Cardinal numbers</a:t>
                      </a:r>
                    </a:p>
                  </a:txBody>
                  <a:tcPr marT="45724" marB="45724"/>
                </a:tc>
                <a:tc>
                  <a:txBody>
                    <a:bodyPr/>
                    <a:lstStyle/>
                    <a:p>
                      <a:r>
                        <a:rPr lang="en-US" sz="3000" b="1" dirty="0"/>
                        <a:t>Ordinal numbers</a:t>
                      </a:r>
                    </a:p>
                  </a:txBody>
                  <a:tcPr marT="45724" marB="45724"/>
                </a:tc>
                <a:extLst>
                  <a:ext uri="{0D108BD9-81ED-4DB2-BD59-A6C34878D82A}">
                    <a16:rowId xmlns:a16="http://schemas.microsoft.com/office/drawing/2014/main" val="10000"/>
                  </a:ext>
                </a:extLst>
              </a:tr>
              <a:tr h="473772">
                <a:tc>
                  <a:txBody>
                    <a:bodyPr/>
                    <a:lstStyle/>
                    <a:p>
                      <a:r>
                        <a:rPr lang="en-US" sz="3000" b="1" dirty="0" err="1"/>
                        <a:t>eins</a:t>
                      </a:r>
                      <a:endParaRPr lang="en-US" sz="3000" b="1" dirty="0"/>
                    </a:p>
                  </a:txBody>
                  <a:tcPr marT="45724" marB="45724"/>
                </a:tc>
                <a:tc>
                  <a:txBody>
                    <a:bodyPr/>
                    <a:lstStyle/>
                    <a:p>
                      <a:r>
                        <a:rPr lang="en-US" sz="3000" b="1" dirty="0" err="1"/>
                        <a:t>der</a:t>
                      </a:r>
                      <a:r>
                        <a:rPr lang="en-US" sz="3000" b="1" dirty="0"/>
                        <a:t> </a:t>
                      </a:r>
                      <a:r>
                        <a:rPr lang="en-US" sz="3000" b="1" dirty="0" err="1">
                          <a:solidFill>
                            <a:srgbClr val="C00000"/>
                          </a:solidFill>
                        </a:rPr>
                        <a:t>erste</a:t>
                      </a:r>
                      <a:endParaRPr lang="en-US" sz="3000" b="1" dirty="0">
                        <a:solidFill>
                          <a:srgbClr val="C00000"/>
                        </a:solidFill>
                      </a:endParaRPr>
                    </a:p>
                  </a:txBody>
                  <a:tcPr marT="45724" marB="45724"/>
                </a:tc>
                <a:tc>
                  <a:txBody>
                    <a:bodyPr/>
                    <a:lstStyle/>
                    <a:p>
                      <a:r>
                        <a:rPr lang="en-US" sz="3000" b="1" dirty="0" err="1"/>
                        <a:t>sechs</a:t>
                      </a:r>
                      <a:endParaRPr lang="en-US" sz="3000" b="1" dirty="0"/>
                    </a:p>
                  </a:txBody>
                  <a:tcPr marT="45724" marB="45724"/>
                </a:tc>
                <a:tc>
                  <a:txBody>
                    <a:bodyPr/>
                    <a:lstStyle/>
                    <a:p>
                      <a:r>
                        <a:rPr lang="en-US" sz="3000" b="1" dirty="0" err="1"/>
                        <a:t>der</a:t>
                      </a:r>
                      <a:r>
                        <a:rPr lang="en-US" sz="3000" b="1" dirty="0"/>
                        <a:t> </a:t>
                      </a:r>
                      <a:r>
                        <a:rPr lang="en-US" sz="3000" b="1" dirty="0" err="1"/>
                        <a:t>sechste</a:t>
                      </a:r>
                      <a:endParaRPr lang="en-US" sz="3000" b="1" dirty="0"/>
                    </a:p>
                  </a:txBody>
                  <a:tcPr marT="45724" marB="45724"/>
                </a:tc>
                <a:extLst>
                  <a:ext uri="{0D108BD9-81ED-4DB2-BD59-A6C34878D82A}">
                    <a16:rowId xmlns:a16="http://schemas.microsoft.com/office/drawing/2014/main" val="10001"/>
                  </a:ext>
                </a:extLst>
              </a:tr>
              <a:tr h="473772">
                <a:tc>
                  <a:txBody>
                    <a:bodyPr/>
                    <a:lstStyle/>
                    <a:p>
                      <a:r>
                        <a:rPr lang="en-US" sz="3000" b="1" dirty="0" err="1"/>
                        <a:t>zwei</a:t>
                      </a:r>
                      <a:endParaRPr lang="en-US" sz="3000" b="1" dirty="0"/>
                    </a:p>
                  </a:txBody>
                  <a:tcPr marT="45724" marB="45724"/>
                </a:tc>
                <a:tc>
                  <a:txBody>
                    <a:bodyPr/>
                    <a:lstStyle/>
                    <a:p>
                      <a:r>
                        <a:rPr lang="en-US" sz="3000" b="1" dirty="0" err="1"/>
                        <a:t>der</a:t>
                      </a:r>
                      <a:r>
                        <a:rPr lang="en-US" sz="3000" b="1" dirty="0"/>
                        <a:t> </a:t>
                      </a:r>
                      <a:r>
                        <a:rPr lang="en-US" sz="3000" b="1" dirty="0" err="1"/>
                        <a:t>zwei</a:t>
                      </a:r>
                      <a:r>
                        <a:rPr lang="en-US" sz="3000" b="1" dirty="0" err="1">
                          <a:solidFill>
                            <a:srgbClr val="C00000"/>
                          </a:solidFill>
                        </a:rPr>
                        <a:t>te</a:t>
                      </a:r>
                      <a:endParaRPr lang="en-US" sz="3000" b="1" dirty="0">
                        <a:solidFill>
                          <a:srgbClr val="C00000"/>
                        </a:solidFill>
                      </a:endParaRPr>
                    </a:p>
                  </a:txBody>
                  <a:tcPr marT="45724" marB="45724"/>
                </a:tc>
                <a:tc>
                  <a:txBody>
                    <a:bodyPr/>
                    <a:lstStyle/>
                    <a:p>
                      <a:r>
                        <a:rPr lang="en-US" sz="3000" b="1" dirty="0" err="1"/>
                        <a:t>sieben</a:t>
                      </a:r>
                      <a:endParaRPr lang="en-US" sz="3000" b="1" dirty="0"/>
                    </a:p>
                  </a:txBody>
                  <a:tcPr marT="45724" marB="45724"/>
                </a:tc>
                <a:tc>
                  <a:txBody>
                    <a:bodyPr/>
                    <a:lstStyle/>
                    <a:p>
                      <a:r>
                        <a:rPr lang="en-US" sz="3000" b="1" dirty="0" err="1"/>
                        <a:t>der</a:t>
                      </a:r>
                      <a:r>
                        <a:rPr lang="en-US" sz="3000" b="1" dirty="0"/>
                        <a:t> </a:t>
                      </a:r>
                      <a:r>
                        <a:rPr lang="en-US" sz="3000" b="1" dirty="0" err="1">
                          <a:solidFill>
                            <a:srgbClr val="C00000"/>
                          </a:solidFill>
                        </a:rPr>
                        <a:t>siebte</a:t>
                      </a:r>
                      <a:endParaRPr lang="en-US" sz="3000" b="1" dirty="0">
                        <a:solidFill>
                          <a:srgbClr val="C00000"/>
                        </a:solidFill>
                      </a:endParaRPr>
                    </a:p>
                  </a:txBody>
                  <a:tcPr marT="45724" marB="45724"/>
                </a:tc>
                <a:extLst>
                  <a:ext uri="{0D108BD9-81ED-4DB2-BD59-A6C34878D82A}">
                    <a16:rowId xmlns:a16="http://schemas.microsoft.com/office/drawing/2014/main" val="10002"/>
                  </a:ext>
                </a:extLst>
              </a:tr>
              <a:tr h="473772">
                <a:tc>
                  <a:txBody>
                    <a:bodyPr/>
                    <a:lstStyle/>
                    <a:p>
                      <a:r>
                        <a:rPr lang="en-US" sz="3000" b="1" dirty="0" err="1"/>
                        <a:t>drei</a:t>
                      </a:r>
                      <a:endParaRPr lang="en-US" sz="3000" b="1" dirty="0"/>
                    </a:p>
                  </a:txBody>
                  <a:tcPr marT="45724" marB="45724"/>
                </a:tc>
                <a:tc>
                  <a:txBody>
                    <a:bodyPr/>
                    <a:lstStyle/>
                    <a:p>
                      <a:r>
                        <a:rPr lang="en-US" sz="3000" b="1" dirty="0" err="1"/>
                        <a:t>der</a:t>
                      </a:r>
                      <a:r>
                        <a:rPr lang="en-US" sz="3000" b="1" dirty="0">
                          <a:solidFill>
                            <a:srgbClr val="C00000"/>
                          </a:solidFill>
                        </a:rPr>
                        <a:t> </a:t>
                      </a:r>
                      <a:r>
                        <a:rPr lang="en-US" sz="3000" b="1" dirty="0" err="1">
                          <a:solidFill>
                            <a:srgbClr val="C00000"/>
                          </a:solidFill>
                        </a:rPr>
                        <a:t>dritte</a:t>
                      </a:r>
                      <a:endParaRPr lang="en-US" sz="3000" b="1" dirty="0">
                        <a:solidFill>
                          <a:srgbClr val="C00000"/>
                        </a:solidFill>
                      </a:endParaRPr>
                    </a:p>
                  </a:txBody>
                  <a:tcPr marT="45724" marB="45724"/>
                </a:tc>
                <a:tc>
                  <a:txBody>
                    <a:bodyPr/>
                    <a:lstStyle/>
                    <a:p>
                      <a:r>
                        <a:rPr lang="en-US" sz="3000" b="1" dirty="0" err="1"/>
                        <a:t>acht</a:t>
                      </a:r>
                      <a:endParaRPr lang="en-US" sz="3000" b="1" dirty="0"/>
                    </a:p>
                  </a:txBody>
                  <a:tcPr marT="45724" marB="45724"/>
                </a:tc>
                <a:tc>
                  <a:txBody>
                    <a:bodyPr/>
                    <a:lstStyle/>
                    <a:p>
                      <a:r>
                        <a:rPr lang="en-US" sz="3000" b="1" dirty="0" err="1"/>
                        <a:t>der</a:t>
                      </a:r>
                      <a:r>
                        <a:rPr lang="en-US" sz="3000" b="1" dirty="0"/>
                        <a:t> </a:t>
                      </a:r>
                      <a:r>
                        <a:rPr lang="en-US" sz="3000" b="1" dirty="0" err="1"/>
                        <a:t>acht</a:t>
                      </a:r>
                      <a:r>
                        <a:rPr lang="en-US" sz="3000" b="1" dirty="0" err="1">
                          <a:solidFill>
                            <a:srgbClr val="C00000"/>
                          </a:solidFill>
                        </a:rPr>
                        <a:t>e</a:t>
                      </a:r>
                      <a:endParaRPr lang="en-US" sz="3000" b="1" dirty="0">
                        <a:solidFill>
                          <a:srgbClr val="C00000"/>
                        </a:solidFill>
                      </a:endParaRPr>
                    </a:p>
                  </a:txBody>
                  <a:tcPr marT="45724" marB="45724"/>
                </a:tc>
                <a:extLst>
                  <a:ext uri="{0D108BD9-81ED-4DB2-BD59-A6C34878D82A}">
                    <a16:rowId xmlns:a16="http://schemas.microsoft.com/office/drawing/2014/main" val="10003"/>
                  </a:ext>
                </a:extLst>
              </a:tr>
              <a:tr h="473772">
                <a:tc>
                  <a:txBody>
                    <a:bodyPr/>
                    <a:lstStyle/>
                    <a:p>
                      <a:r>
                        <a:rPr lang="en-US" sz="3000" b="1" dirty="0" err="1"/>
                        <a:t>vier</a:t>
                      </a:r>
                      <a:endParaRPr lang="en-US" sz="3000" b="1" dirty="0"/>
                    </a:p>
                  </a:txBody>
                  <a:tcPr marT="45724" marB="45724"/>
                </a:tc>
                <a:tc>
                  <a:txBody>
                    <a:bodyPr/>
                    <a:lstStyle/>
                    <a:p>
                      <a:r>
                        <a:rPr lang="en-US" sz="3000" b="1" dirty="0" err="1"/>
                        <a:t>der</a:t>
                      </a:r>
                      <a:r>
                        <a:rPr lang="en-US" sz="3000" b="1" dirty="0"/>
                        <a:t> </a:t>
                      </a:r>
                      <a:r>
                        <a:rPr lang="en-US" sz="3000" b="1" dirty="0" err="1"/>
                        <a:t>vier</a:t>
                      </a:r>
                      <a:r>
                        <a:rPr lang="en-US" sz="3000" b="1" dirty="0" err="1">
                          <a:solidFill>
                            <a:srgbClr val="C00000"/>
                          </a:solidFill>
                        </a:rPr>
                        <a:t>te</a:t>
                      </a:r>
                      <a:endParaRPr lang="en-US" sz="3000" b="1" dirty="0">
                        <a:solidFill>
                          <a:srgbClr val="C00000"/>
                        </a:solidFill>
                      </a:endParaRPr>
                    </a:p>
                  </a:txBody>
                  <a:tcPr marT="45724" marB="45724"/>
                </a:tc>
                <a:tc>
                  <a:txBody>
                    <a:bodyPr/>
                    <a:lstStyle/>
                    <a:p>
                      <a:r>
                        <a:rPr lang="en-US" sz="3000" b="1" dirty="0" err="1"/>
                        <a:t>neun</a:t>
                      </a:r>
                      <a:endParaRPr lang="en-US" sz="3000" b="1" dirty="0"/>
                    </a:p>
                  </a:txBody>
                  <a:tcPr marT="45724" marB="45724"/>
                </a:tc>
                <a:tc>
                  <a:txBody>
                    <a:bodyPr/>
                    <a:lstStyle/>
                    <a:p>
                      <a:r>
                        <a:rPr lang="en-US" sz="3000" b="1" dirty="0" err="1"/>
                        <a:t>der</a:t>
                      </a:r>
                      <a:r>
                        <a:rPr lang="en-US" sz="3000" b="1" dirty="0"/>
                        <a:t> </a:t>
                      </a:r>
                      <a:r>
                        <a:rPr lang="en-US" sz="3000" b="1" dirty="0" err="1"/>
                        <a:t>neunte</a:t>
                      </a:r>
                      <a:endParaRPr lang="en-US" sz="3000" b="1" dirty="0"/>
                    </a:p>
                  </a:txBody>
                  <a:tcPr marT="45724" marB="45724"/>
                </a:tc>
                <a:extLst>
                  <a:ext uri="{0D108BD9-81ED-4DB2-BD59-A6C34878D82A}">
                    <a16:rowId xmlns:a16="http://schemas.microsoft.com/office/drawing/2014/main" val="10004"/>
                  </a:ext>
                </a:extLst>
              </a:tr>
              <a:tr h="852789">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3000" b="1" kern="1200" dirty="0">
                          <a:solidFill>
                            <a:schemeClr val="dk1"/>
                          </a:solidFill>
                          <a:latin typeface="+mn-lt"/>
                          <a:ea typeface="+mn-ea"/>
                          <a:cs typeface="+mn-cs"/>
                        </a:rPr>
                        <a:t>fünf</a:t>
                      </a:r>
                      <a:endParaRPr lang="en-US" sz="3000" b="1" kern="1200" dirty="0">
                        <a:solidFill>
                          <a:schemeClr val="dk1"/>
                        </a:solidFill>
                        <a:latin typeface="+mn-lt"/>
                        <a:ea typeface="+mn-ea"/>
                        <a:cs typeface="+mn-cs"/>
                      </a:endParaRPr>
                    </a:p>
                    <a:p>
                      <a:endParaRPr lang="en-US" sz="3000" b="1" dirty="0"/>
                    </a:p>
                  </a:txBody>
                  <a:tcPr marT="45724" marB="45724"/>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sz="3000" b="1" kern="1200" dirty="0">
                          <a:solidFill>
                            <a:schemeClr val="dk1"/>
                          </a:solidFill>
                          <a:latin typeface="+mn-lt"/>
                          <a:ea typeface="+mn-ea"/>
                          <a:cs typeface="+mn-cs"/>
                        </a:rPr>
                        <a:t>der fünfte</a:t>
                      </a:r>
                      <a:endParaRPr lang="en-US" sz="3000" b="1" kern="1200" dirty="0">
                        <a:solidFill>
                          <a:schemeClr val="dk1"/>
                        </a:solidFill>
                        <a:latin typeface="+mn-lt"/>
                        <a:ea typeface="+mn-ea"/>
                        <a:cs typeface="+mn-cs"/>
                      </a:endParaRPr>
                    </a:p>
                    <a:p>
                      <a:endParaRPr lang="en-US" sz="3000" b="1" dirty="0"/>
                    </a:p>
                  </a:txBody>
                  <a:tcPr marT="45724" marB="45724"/>
                </a:tc>
                <a:tc>
                  <a:txBody>
                    <a:bodyPr/>
                    <a:lstStyle/>
                    <a:p>
                      <a:r>
                        <a:rPr lang="en-US" sz="3000" b="1" dirty="0" err="1"/>
                        <a:t>zehn</a:t>
                      </a:r>
                      <a:endParaRPr lang="en-US" sz="3000" b="1" dirty="0"/>
                    </a:p>
                  </a:txBody>
                  <a:tcPr marT="45724" marB="45724"/>
                </a:tc>
                <a:tc>
                  <a:txBody>
                    <a:bodyPr/>
                    <a:lstStyle/>
                    <a:p>
                      <a:r>
                        <a:rPr lang="en-US" sz="3000" b="1" dirty="0" err="1"/>
                        <a:t>der</a:t>
                      </a:r>
                      <a:r>
                        <a:rPr lang="en-US" sz="3000" b="1" dirty="0"/>
                        <a:t> </a:t>
                      </a:r>
                      <a:r>
                        <a:rPr lang="en-US" sz="3000" b="1" dirty="0" err="1"/>
                        <a:t>zehnte</a:t>
                      </a:r>
                      <a:endParaRPr lang="en-US" sz="3000" b="1" dirty="0"/>
                    </a:p>
                  </a:txBody>
                  <a:tcPr marT="45724" marB="45724"/>
                </a:tc>
                <a:extLst>
                  <a:ext uri="{0D108BD9-81ED-4DB2-BD59-A6C34878D82A}">
                    <a16:rowId xmlns:a16="http://schemas.microsoft.com/office/drawing/2014/main" val="10005"/>
                  </a:ext>
                </a:extLst>
              </a:tr>
            </a:tbl>
          </a:graphicData>
        </a:graphic>
      </p:graphicFrame>
    </p:spTree>
    <p:extLst>
      <p:ext uri="{BB962C8B-B14F-4D97-AF65-F5344CB8AC3E}">
        <p14:creationId xmlns:p14="http://schemas.microsoft.com/office/powerpoint/2010/main" val="414672942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Title 1"/>
          <p:cNvSpPr>
            <a:spLocks noGrp="1"/>
          </p:cNvSpPr>
          <p:nvPr>
            <p:ph type="title"/>
          </p:nvPr>
        </p:nvSpPr>
        <p:spPr/>
        <p:txBody>
          <a:bodyPr/>
          <a:lstStyle/>
          <a:p>
            <a:pPr eaLnBrk="1" hangingPunct="1"/>
            <a:endParaRPr lang="en-US" altLang="en-US"/>
          </a:p>
        </p:txBody>
      </p:sp>
      <p:graphicFrame>
        <p:nvGraphicFramePr>
          <p:cNvPr id="4" name="Content Placeholder 3"/>
          <p:cNvGraphicFramePr>
            <a:graphicFrameLocks noGrp="1"/>
          </p:cNvGraphicFramePr>
          <p:nvPr>
            <p:ph idx="1"/>
          </p:nvPr>
        </p:nvGraphicFramePr>
        <p:xfrm>
          <a:off x="1524000" y="0"/>
          <a:ext cx="9144000" cy="6115052"/>
        </p:xfrm>
        <a:graphic>
          <a:graphicData uri="http://schemas.openxmlformats.org/drawingml/2006/table">
            <a:tbl>
              <a:tblPr firstRow="1" bandRow="1">
                <a:tableStyleId>{5C22544A-7EE6-4342-B048-85BDC9FD1C3A}</a:tableStyleId>
              </a:tblPr>
              <a:tblGrid>
                <a:gridCol w="4572000">
                  <a:extLst>
                    <a:ext uri="{9D8B030D-6E8A-4147-A177-3AD203B41FA5}">
                      <a16:colId xmlns:a16="http://schemas.microsoft.com/office/drawing/2014/main" val="20000"/>
                    </a:ext>
                  </a:extLst>
                </a:gridCol>
                <a:gridCol w="4572000">
                  <a:extLst>
                    <a:ext uri="{9D8B030D-6E8A-4147-A177-3AD203B41FA5}">
                      <a16:colId xmlns:a16="http://schemas.microsoft.com/office/drawing/2014/main" val="20001"/>
                    </a:ext>
                  </a:extLst>
                </a:gridCol>
              </a:tblGrid>
              <a:tr h="704997">
                <a:tc>
                  <a:txBody>
                    <a:bodyPr/>
                    <a:lstStyle/>
                    <a:p>
                      <a:r>
                        <a:rPr lang="en-US" sz="3200" dirty="0"/>
                        <a:t>Cardinal</a:t>
                      </a:r>
                      <a:r>
                        <a:rPr lang="en-US" sz="3200" baseline="0" dirty="0"/>
                        <a:t> number</a:t>
                      </a:r>
                      <a:endParaRPr lang="en-US" sz="3200" dirty="0"/>
                    </a:p>
                  </a:txBody>
                  <a:tcPr marT="45719" marB="45719"/>
                </a:tc>
                <a:tc>
                  <a:txBody>
                    <a:bodyPr/>
                    <a:lstStyle/>
                    <a:p>
                      <a:r>
                        <a:rPr lang="en-US" sz="3200" dirty="0"/>
                        <a:t>Ordinal number</a:t>
                      </a:r>
                    </a:p>
                  </a:txBody>
                  <a:tcPr marT="45719" marB="45719"/>
                </a:tc>
                <a:extLst>
                  <a:ext uri="{0D108BD9-81ED-4DB2-BD59-A6C34878D82A}">
                    <a16:rowId xmlns:a16="http://schemas.microsoft.com/office/drawing/2014/main" val="10000"/>
                  </a:ext>
                </a:extLst>
              </a:tr>
              <a:tr h="704997">
                <a:tc>
                  <a:txBody>
                    <a:bodyPr/>
                    <a:lstStyle/>
                    <a:p>
                      <a:r>
                        <a:rPr lang="en-US" sz="3200" dirty="0" err="1"/>
                        <a:t>zwangzig</a:t>
                      </a:r>
                      <a:endParaRPr lang="en-US" sz="3200" dirty="0"/>
                    </a:p>
                  </a:txBody>
                  <a:tcPr marT="45719" marB="45719"/>
                </a:tc>
                <a:tc>
                  <a:txBody>
                    <a:bodyPr/>
                    <a:lstStyle/>
                    <a:p>
                      <a:r>
                        <a:rPr lang="en-US" sz="3200" dirty="0" err="1"/>
                        <a:t>der</a:t>
                      </a:r>
                      <a:r>
                        <a:rPr lang="en-US" sz="3200" dirty="0"/>
                        <a:t> </a:t>
                      </a:r>
                      <a:r>
                        <a:rPr lang="en-US" sz="3200" dirty="0" err="1"/>
                        <a:t>zwangzig</a:t>
                      </a:r>
                      <a:r>
                        <a:rPr lang="en-US" sz="3200" dirty="0" err="1">
                          <a:solidFill>
                            <a:srgbClr val="C00000"/>
                          </a:solidFill>
                        </a:rPr>
                        <a:t>ste</a:t>
                      </a:r>
                      <a:endParaRPr lang="en-US" sz="3200" dirty="0">
                        <a:solidFill>
                          <a:srgbClr val="C00000"/>
                        </a:solidFill>
                      </a:endParaRPr>
                    </a:p>
                  </a:txBody>
                  <a:tcPr marT="45719" marB="45719"/>
                </a:tc>
                <a:extLst>
                  <a:ext uri="{0D108BD9-81ED-4DB2-BD59-A6C34878D82A}">
                    <a16:rowId xmlns:a16="http://schemas.microsoft.com/office/drawing/2014/main" val="10001"/>
                  </a:ext>
                </a:extLst>
              </a:tr>
              <a:tr h="704997">
                <a:tc>
                  <a:txBody>
                    <a:bodyPr/>
                    <a:lstStyle/>
                    <a:p>
                      <a:r>
                        <a:rPr lang="en-US" sz="3200" dirty="0" err="1"/>
                        <a:t>einundzwangzig</a:t>
                      </a:r>
                      <a:endParaRPr lang="en-US" sz="3200" dirty="0"/>
                    </a:p>
                  </a:txBody>
                  <a:tcPr marT="45719" marB="45719"/>
                </a:tc>
                <a:tc>
                  <a:txBody>
                    <a:bodyPr/>
                    <a:lstStyle/>
                    <a:p>
                      <a:r>
                        <a:rPr lang="en-US" sz="3200" dirty="0" err="1"/>
                        <a:t>der</a:t>
                      </a:r>
                      <a:r>
                        <a:rPr lang="en-US" sz="3200" dirty="0"/>
                        <a:t> </a:t>
                      </a:r>
                      <a:r>
                        <a:rPr lang="en-US" sz="3200" dirty="0" err="1"/>
                        <a:t>einundzwangzig</a:t>
                      </a:r>
                      <a:r>
                        <a:rPr lang="en-US" sz="3200" dirty="0" err="1">
                          <a:solidFill>
                            <a:srgbClr val="C00000"/>
                          </a:solidFill>
                        </a:rPr>
                        <a:t>ste</a:t>
                      </a:r>
                      <a:endParaRPr lang="en-US" sz="3200" dirty="0">
                        <a:solidFill>
                          <a:srgbClr val="C00000"/>
                        </a:solidFill>
                      </a:endParaRPr>
                    </a:p>
                  </a:txBody>
                  <a:tcPr marT="45719" marB="45719"/>
                </a:tc>
                <a:extLst>
                  <a:ext uri="{0D108BD9-81ED-4DB2-BD59-A6C34878D82A}">
                    <a16:rowId xmlns:a16="http://schemas.microsoft.com/office/drawing/2014/main" val="10002"/>
                  </a:ext>
                </a:extLst>
              </a:tr>
              <a:tr h="704997">
                <a:tc>
                  <a:txBody>
                    <a:bodyPr/>
                    <a:lstStyle/>
                    <a:p>
                      <a:r>
                        <a:rPr lang="de-DE" sz="3200" kern="1200" dirty="0">
                          <a:solidFill>
                            <a:schemeClr val="dk1"/>
                          </a:solidFill>
                          <a:latin typeface="+mn-lt"/>
                          <a:ea typeface="+mn-ea"/>
                          <a:cs typeface="+mn-cs"/>
                        </a:rPr>
                        <a:t>dreißig</a:t>
                      </a:r>
                      <a:endParaRPr lang="en-US" sz="3200" kern="1200" dirty="0">
                        <a:solidFill>
                          <a:schemeClr val="dk1"/>
                        </a:solidFill>
                        <a:latin typeface="+mn-lt"/>
                        <a:ea typeface="+mn-ea"/>
                        <a:cs typeface="+mn-cs"/>
                      </a:endParaRPr>
                    </a:p>
                  </a:txBody>
                  <a:tcPr marT="45719" marB="45719"/>
                </a:tc>
                <a:tc>
                  <a:txBody>
                    <a:bodyPr/>
                    <a:lstStyle/>
                    <a:p>
                      <a:r>
                        <a:rPr lang="de-DE" sz="3200" kern="1200" dirty="0">
                          <a:solidFill>
                            <a:schemeClr val="dk1"/>
                          </a:solidFill>
                          <a:latin typeface="+mn-lt"/>
                          <a:ea typeface="+mn-ea"/>
                          <a:cs typeface="+mn-cs"/>
                        </a:rPr>
                        <a:t>der dreißig</a:t>
                      </a:r>
                      <a:r>
                        <a:rPr lang="de-DE" sz="3200" kern="1200" dirty="0">
                          <a:solidFill>
                            <a:srgbClr val="C00000"/>
                          </a:solidFill>
                          <a:latin typeface="+mn-lt"/>
                          <a:ea typeface="+mn-ea"/>
                          <a:cs typeface="+mn-cs"/>
                        </a:rPr>
                        <a:t>ste</a:t>
                      </a:r>
                      <a:endParaRPr lang="en-US" sz="3200" dirty="0">
                        <a:solidFill>
                          <a:srgbClr val="C00000"/>
                        </a:solidFill>
                      </a:endParaRPr>
                    </a:p>
                  </a:txBody>
                  <a:tcPr marT="45719" marB="45719"/>
                </a:tc>
                <a:extLst>
                  <a:ext uri="{0D108BD9-81ED-4DB2-BD59-A6C34878D82A}">
                    <a16:rowId xmlns:a16="http://schemas.microsoft.com/office/drawing/2014/main" val="10003"/>
                  </a:ext>
                </a:extLst>
              </a:tr>
              <a:tr h="704997">
                <a:tc>
                  <a:txBody>
                    <a:bodyPr/>
                    <a:lstStyle/>
                    <a:p>
                      <a:r>
                        <a:rPr lang="en-US" sz="3200" dirty="0" err="1"/>
                        <a:t>hundert</a:t>
                      </a:r>
                      <a:endParaRPr lang="en-US" sz="3200" dirty="0"/>
                    </a:p>
                  </a:txBody>
                  <a:tcPr marT="45719" marB="45719"/>
                </a:tc>
                <a:tc>
                  <a:txBody>
                    <a:bodyPr/>
                    <a:lstStyle/>
                    <a:p>
                      <a:r>
                        <a:rPr lang="en-US" sz="3200" dirty="0" err="1"/>
                        <a:t>der</a:t>
                      </a:r>
                      <a:r>
                        <a:rPr lang="en-US" sz="3200" dirty="0"/>
                        <a:t> </a:t>
                      </a:r>
                      <a:r>
                        <a:rPr lang="en-US" sz="3200" dirty="0" err="1"/>
                        <a:t>hundert</a:t>
                      </a:r>
                      <a:r>
                        <a:rPr lang="en-US" sz="3200" dirty="0" err="1">
                          <a:solidFill>
                            <a:srgbClr val="C00000"/>
                          </a:solidFill>
                        </a:rPr>
                        <a:t>ste</a:t>
                      </a:r>
                      <a:endParaRPr lang="en-US" sz="3200" dirty="0">
                        <a:solidFill>
                          <a:srgbClr val="C00000"/>
                        </a:solidFill>
                      </a:endParaRPr>
                    </a:p>
                  </a:txBody>
                  <a:tcPr marT="45719" marB="45719"/>
                </a:tc>
                <a:extLst>
                  <a:ext uri="{0D108BD9-81ED-4DB2-BD59-A6C34878D82A}">
                    <a16:rowId xmlns:a16="http://schemas.microsoft.com/office/drawing/2014/main" val="10004"/>
                  </a:ext>
                </a:extLst>
              </a:tr>
              <a:tr h="704997">
                <a:tc>
                  <a:txBody>
                    <a:bodyPr/>
                    <a:lstStyle/>
                    <a:p>
                      <a:r>
                        <a:rPr lang="en-US" sz="3200" dirty="0" err="1"/>
                        <a:t>hundert</a:t>
                      </a:r>
                      <a:r>
                        <a:rPr lang="en-US" sz="3200" dirty="0"/>
                        <a:t>(und)</a:t>
                      </a:r>
                      <a:r>
                        <a:rPr lang="en-US" sz="3200" dirty="0" err="1"/>
                        <a:t>eins</a:t>
                      </a:r>
                      <a:endParaRPr lang="en-US" sz="3200" dirty="0"/>
                    </a:p>
                  </a:txBody>
                  <a:tcPr marT="45719" marB="45719"/>
                </a:tc>
                <a:tc>
                  <a:txBody>
                    <a:bodyPr/>
                    <a:lstStyle/>
                    <a:p>
                      <a:r>
                        <a:rPr lang="en-US" sz="3200" dirty="0" err="1">
                          <a:solidFill>
                            <a:srgbClr val="C00000"/>
                          </a:solidFill>
                        </a:rPr>
                        <a:t>der</a:t>
                      </a:r>
                      <a:r>
                        <a:rPr lang="en-US" sz="3200" dirty="0">
                          <a:solidFill>
                            <a:srgbClr val="C00000"/>
                          </a:solidFill>
                        </a:rPr>
                        <a:t> </a:t>
                      </a:r>
                      <a:r>
                        <a:rPr lang="en-US" sz="3200" dirty="0" err="1">
                          <a:solidFill>
                            <a:srgbClr val="C00000"/>
                          </a:solidFill>
                        </a:rPr>
                        <a:t>hundert</a:t>
                      </a:r>
                      <a:r>
                        <a:rPr lang="en-US" sz="3200" dirty="0">
                          <a:solidFill>
                            <a:srgbClr val="C00000"/>
                          </a:solidFill>
                        </a:rPr>
                        <a:t>(und)</a:t>
                      </a:r>
                      <a:r>
                        <a:rPr lang="en-US" sz="3200" dirty="0" err="1">
                          <a:solidFill>
                            <a:srgbClr val="C00000"/>
                          </a:solidFill>
                        </a:rPr>
                        <a:t>erste</a:t>
                      </a:r>
                      <a:endParaRPr lang="en-US" sz="3200" dirty="0">
                        <a:solidFill>
                          <a:srgbClr val="C00000"/>
                        </a:solidFill>
                      </a:endParaRPr>
                    </a:p>
                  </a:txBody>
                  <a:tcPr marT="45719" marB="45719"/>
                </a:tc>
                <a:extLst>
                  <a:ext uri="{0D108BD9-81ED-4DB2-BD59-A6C34878D82A}">
                    <a16:rowId xmlns:a16="http://schemas.microsoft.com/office/drawing/2014/main" val="10005"/>
                  </a:ext>
                </a:extLst>
              </a:tr>
              <a:tr h="1180073">
                <a:tc>
                  <a:txBody>
                    <a:bodyPr/>
                    <a:lstStyle/>
                    <a:p>
                      <a:r>
                        <a:rPr lang="en-US" sz="3200" dirty="0" err="1"/>
                        <a:t>hundert</a:t>
                      </a:r>
                      <a:r>
                        <a:rPr lang="en-US" sz="3200" dirty="0"/>
                        <a:t>(und)</a:t>
                      </a:r>
                      <a:r>
                        <a:rPr lang="en-US" sz="3200" dirty="0" err="1"/>
                        <a:t>zwangzig</a:t>
                      </a:r>
                      <a:endParaRPr lang="en-US" sz="3200" dirty="0"/>
                    </a:p>
                  </a:txBody>
                  <a:tcPr marT="45719" marB="45719"/>
                </a:tc>
                <a:tc>
                  <a:txBody>
                    <a:bodyPr/>
                    <a:lstStyle/>
                    <a:p>
                      <a:r>
                        <a:rPr lang="en-US" sz="3200" dirty="0" err="1">
                          <a:solidFill>
                            <a:schemeClr val="tx1"/>
                          </a:solidFill>
                        </a:rPr>
                        <a:t>der</a:t>
                      </a:r>
                      <a:r>
                        <a:rPr lang="en-US" sz="3200" dirty="0">
                          <a:solidFill>
                            <a:schemeClr val="tx1"/>
                          </a:solidFill>
                        </a:rPr>
                        <a:t> </a:t>
                      </a:r>
                      <a:r>
                        <a:rPr lang="en-US" sz="3200" dirty="0" err="1">
                          <a:solidFill>
                            <a:schemeClr val="tx1"/>
                          </a:solidFill>
                        </a:rPr>
                        <a:t>hundertundzwangzig</a:t>
                      </a:r>
                      <a:r>
                        <a:rPr lang="en-US" sz="3200" dirty="0" err="1">
                          <a:solidFill>
                            <a:srgbClr val="C00000"/>
                          </a:solidFill>
                        </a:rPr>
                        <a:t>ste</a:t>
                      </a:r>
                      <a:endParaRPr lang="en-US" sz="3200" dirty="0">
                        <a:solidFill>
                          <a:srgbClr val="C00000"/>
                        </a:solidFill>
                      </a:endParaRPr>
                    </a:p>
                  </a:txBody>
                  <a:tcPr marT="45719" marB="45719"/>
                </a:tc>
                <a:extLst>
                  <a:ext uri="{0D108BD9-81ED-4DB2-BD59-A6C34878D82A}">
                    <a16:rowId xmlns:a16="http://schemas.microsoft.com/office/drawing/2014/main" val="10006"/>
                  </a:ext>
                </a:extLst>
              </a:tr>
              <a:tr h="704997">
                <a:tc>
                  <a:txBody>
                    <a:bodyPr/>
                    <a:lstStyle/>
                    <a:p>
                      <a:r>
                        <a:rPr lang="en-US" sz="3200" dirty="0" err="1"/>
                        <a:t>tausend</a:t>
                      </a:r>
                      <a:endParaRPr lang="en-US" sz="3200" dirty="0"/>
                    </a:p>
                  </a:txBody>
                  <a:tcPr marT="45719" marB="45719"/>
                </a:tc>
                <a:tc>
                  <a:txBody>
                    <a:bodyPr/>
                    <a:lstStyle/>
                    <a:p>
                      <a:r>
                        <a:rPr lang="en-US" sz="3200" dirty="0" err="1"/>
                        <a:t>der</a:t>
                      </a:r>
                      <a:r>
                        <a:rPr lang="en-US" sz="3200" dirty="0"/>
                        <a:t> </a:t>
                      </a:r>
                      <a:r>
                        <a:rPr lang="en-US" sz="3200" dirty="0" err="1"/>
                        <a:t>tausend</a:t>
                      </a:r>
                      <a:r>
                        <a:rPr lang="en-US" sz="3200" dirty="0" err="1">
                          <a:solidFill>
                            <a:srgbClr val="C00000"/>
                          </a:solidFill>
                        </a:rPr>
                        <a:t>ste</a:t>
                      </a:r>
                      <a:endParaRPr lang="en-US" sz="3200" dirty="0">
                        <a:solidFill>
                          <a:srgbClr val="C00000"/>
                        </a:solidFill>
                      </a:endParaRPr>
                    </a:p>
                  </a:txBody>
                  <a:tcPr marT="45719" marB="45719"/>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69308659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title"/>
          </p:nvPr>
        </p:nvSpPr>
        <p:spPr/>
        <p:txBody>
          <a:bodyPr/>
          <a:lstStyle/>
          <a:p>
            <a:r>
              <a:rPr lang="en-US" altLang="en-US"/>
              <a:t>Ordinal Numbers</a:t>
            </a:r>
          </a:p>
        </p:txBody>
      </p:sp>
      <p:sp>
        <p:nvSpPr>
          <p:cNvPr id="3" name="Content Placeholder 2"/>
          <p:cNvSpPr>
            <a:spLocks noGrp="1"/>
          </p:cNvSpPr>
          <p:nvPr>
            <p:ph idx="1"/>
          </p:nvPr>
        </p:nvSpPr>
        <p:spPr>
          <a:xfrm>
            <a:off x="362465" y="1219201"/>
            <a:ext cx="9848335" cy="5132172"/>
          </a:xfrm>
        </p:spPr>
        <p:txBody>
          <a:bodyPr>
            <a:normAutofit/>
          </a:bodyPr>
          <a:lstStyle/>
          <a:p>
            <a:r>
              <a:rPr lang="en-US" altLang="en-US" sz="2600" dirty="0"/>
              <a:t>Ordinal numbers indicate position (rank) of people and things in a sequence.</a:t>
            </a:r>
          </a:p>
          <a:p>
            <a:r>
              <a:rPr lang="en-US" altLang="en-US" sz="2600" dirty="0"/>
              <a:t>#s 1-19 </a:t>
            </a:r>
            <a:r>
              <a:rPr lang="en-US" altLang="en-US" sz="2600" dirty="0">
                <a:sym typeface="Wingdings" panose="05000000000000000000" pitchFamily="2" charset="2"/>
              </a:rPr>
              <a:t> cardinal number + </a:t>
            </a:r>
            <a:r>
              <a:rPr lang="en-US" altLang="en-US" sz="2600" b="1" i="1" dirty="0">
                <a:sym typeface="Wingdings" panose="05000000000000000000" pitchFamily="2" charset="2"/>
              </a:rPr>
              <a:t>-</a:t>
            </a:r>
            <a:r>
              <a:rPr lang="en-US" altLang="en-US" sz="2600" b="1" i="1" dirty="0" err="1">
                <a:sym typeface="Wingdings" panose="05000000000000000000" pitchFamily="2" charset="2"/>
              </a:rPr>
              <a:t>te</a:t>
            </a:r>
            <a:r>
              <a:rPr lang="en-US" altLang="en-US" sz="2600" b="1" i="1" dirty="0">
                <a:sym typeface="Wingdings" panose="05000000000000000000" pitchFamily="2" charset="2"/>
              </a:rPr>
              <a:t> </a:t>
            </a:r>
            <a:r>
              <a:rPr lang="en-US" altLang="en-US" sz="2600" dirty="0">
                <a:sym typeface="Wingdings" panose="05000000000000000000" pitchFamily="2" charset="2"/>
              </a:rPr>
              <a:t>suffix</a:t>
            </a:r>
          </a:p>
          <a:p>
            <a:pPr lvl="1"/>
            <a:r>
              <a:rPr lang="en-US" altLang="en-US" sz="2600" dirty="0">
                <a:sym typeface="Wingdings" panose="05000000000000000000" pitchFamily="2" charset="2"/>
              </a:rPr>
              <a:t>i.e. 5</a:t>
            </a:r>
            <a:r>
              <a:rPr lang="en-US" altLang="en-US" sz="2600" baseline="30000" dirty="0">
                <a:sym typeface="Wingdings" panose="05000000000000000000" pitchFamily="2" charset="2"/>
              </a:rPr>
              <a:t>th</a:t>
            </a:r>
            <a:r>
              <a:rPr lang="en-US" altLang="en-US" sz="2600" dirty="0">
                <a:sym typeface="Wingdings" panose="05000000000000000000" pitchFamily="2" charset="2"/>
              </a:rPr>
              <a:t> = </a:t>
            </a:r>
            <a:r>
              <a:rPr lang="en-US" altLang="en-US" sz="2600" dirty="0" err="1">
                <a:sym typeface="Wingdings" panose="05000000000000000000" pitchFamily="2" charset="2"/>
              </a:rPr>
              <a:t>fünf</a:t>
            </a:r>
            <a:r>
              <a:rPr lang="en-US" altLang="en-US" sz="2600" b="1" i="1" u="sng" dirty="0" err="1">
                <a:sym typeface="Wingdings" panose="05000000000000000000" pitchFamily="2" charset="2"/>
              </a:rPr>
              <a:t>te</a:t>
            </a:r>
            <a:r>
              <a:rPr lang="en-US" altLang="en-US" sz="2600" dirty="0">
                <a:sym typeface="Wingdings" panose="05000000000000000000" pitchFamily="2" charset="2"/>
              </a:rPr>
              <a:t> / 9</a:t>
            </a:r>
            <a:r>
              <a:rPr lang="en-US" altLang="en-US" sz="2600" baseline="30000" dirty="0">
                <a:sym typeface="Wingdings" panose="05000000000000000000" pitchFamily="2" charset="2"/>
              </a:rPr>
              <a:t>th</a:t>
            </a:r>
            <a:r>
              <a:rPr lang="en-US" altLang="en-US" sz="2600" dirty="0">
                <a:sym typeface="Wingdings" panose="05000000000000000000" pitchFamily="2" charset="2"/>
              </a:rPr>
              <a:t> = </a:t>
            </a:r>
            <a:r>
              <a:rPr lang="en-US" altLang="en-US" sz="2600" dirty="0" err="1">
                <a:sym typeface="Wingdings" panose="05000000000000000000" pitchFamily="2" charset="2"/>
              </a:rPr>
              <a:t>neun</a:t>
            </a:r>
            <a:r>
              <a:rPr lang="en-US" altLang="en-US" sz="2600" b="1" i="1" u="sng" dirty="0" err="1">
                <a:sym typeface="Wingdings" panose="05000000000000000000" pitchFamily="2" charset="2"/>
              </a:rPr>
              <a:t>te</a:t>
            </a:r>
            <a:endParaRPr lang="en-US" altLang="en-US" sz="2600" b="1" i="1" u="sng" dirty="0">
              <a:sym typeface="Wingdings" panose="05000000000000000000" pitchFamily="2" charset="2"/>
            </a:endParaRPr>
          </a:p>
          <a:p>
            <a:r>
              <a:rPr lang="en-US" altLang="en-US" sz="2600" b="1" dirty="0">
                <a:sym typeface="Wingdings" panose="05000000000000000000" pitchFamily="2" charset="2"/>
              </a:rPr>
              <a:t>Exceptions!  </a:t>
            </a:r>
            <a:r>
              <a:rPr lang="en-US" altLang="en-US" sz="2600" dirty="0">
                <a:sym typeface="Wingdings" panose="05000000000000000000" pitchFamily="2" charset="2"/>
              </a:rPr>
              <a:t>1</a:t>
            </a:r>
            <a:r>
              <a:rPr lang="en-US" altLang="en-US" sz="2600" baseline="30000" dirty="0">
                <a:sym typeface="Wingdings" panose="05000000000000000000" pitchFamily="2" charset="2"/>
              </a:rPr>
              <a:t>st</a:t>
            </a:r>
            <a:r>
              <a:rPr lang="en-US" altLang="en-US" sz="2600" dirty="0">
                <a:sym typeface="Wingdings" panose="05000000000000000000" pitchFamily="2" charset="2"/>
              </a:rPr>
              <a:t> = </a:t>
            </a:r>
            <a:r>
              <a:rPr lang="en-US" altLang="en-US" sz="2600" dirty="0" err="1">
                <a:sym typeface="Wingdings" panose="05000000000000000000" pitchFamily="2" charset="2"/>
              </a:rPr>
              <a:t>erste</a:t>
            </a:r>
            <a:r>
              <a:rPr lang="en-US" altLang="en-US" sz="2600" dirty="0">
                <a:sym typeface="Wingdings" panose="05000000000000000000" pitchFamily="2" charset="2"/>
              </a:rPr>
              <a:t> / 3</a:t>
            </a:r>
            <a:r>
              <a:rPr lang="en-US" altLang="en-US" sz="2600" baseline="30000" dirty="0">
                <a:sym typeface="Wingdings" panose="05000000000000000000" pitchFamily="2" charset="2"/>
              </a:rPr>
              <a:t>rd</a:t>
            </a:r>
            <a:r>
              <a:rPr lang="en-US" altLang="en-US" sz="2600" dirty="0">
                <a:sym typeface="Wingdings" panose="05000000000000000000" pitchFamily="2" charset="2"/>
              </a:rPr>
              <a:t> = </a:t>
            </a:r>
            <a:r>
              <a:rPr lang="en-US" altLang="en-US" sz="2600" dirty="0" err="1">
                <a:sym typeface="Wingdings" panose="05000000000000000000" pitchFamily="2" charset="2"/>
              </a:rPr>
              <a:t>dritte</a:t>
            </a:r>
            <a:r>
              <a:rPr lang="en-US" altLang="en-US" sz="2600" dirty="0">
                <a:sym typeface="Wingdings" panose="05000000000000000000" pitchFamily="2" charset="2"/>
              </a:rPr>
              <a:t> / 7</a:t>
            </a:r>
            <a:r>
              <a:rPr lang="en-US" altLang="en-US" sz="2600" baseline="30000" dirty="0">
                <a:sym typeface="Wingdings" panose="05000000000000000000" pitchFamily="2" charset="2"/>
              </a:rPr>
              <a:t>th</a:t>
            </a:r>
            <a:r>
              <a:rPr lang="en-US" altLang="en-US" sz="2600" dirty="0">
                <a:sym typeface="Wingdings" panose="05000000000000000000" pitchFamily="2" charset="2"/>
              </a:rPr>
              <a:t> = </a:t>
            </a:r>
            <a:r>
              <a:rPr lang="en-US" altLang="en-US" sz="2600" dirty="0" err="1">
                <a:sym typeface="Wingdings" panose="05000000000000000000" pitchFamily="2" charset="2"/>
              </a:rPr>
              <a:t>siebte</a:t>
            </a:r>
            <a:r>
              <a:rPr lang="en-US" altLang="en-US" sz="2600" b="1" dirty="0">
                <a:sym typeface="Wingdings" panose="05000000000000000000" pitchFamily="2" charset="2"/>
              </a:rPr>
              <a:t> / </a:t>
            </a:r>
            <a:r>
              <a:rPr lang="en-US" altLang="en-US" sz="2600" dirty="0">
                <a:sym typeface="Wingdings" panose="05000000000000000000" pitchFamily="2" charset="2"/>
              </a:rPr>
              <a:t>8</a:t>
            </a:r>
            <a:r>
              <a:rPr lang="en-US" altLang="en-US" sz="2600" baseline="30000" dirty="0">
                <a:sym typeface="Wingdings" panose="05000000000000000000" pitchFamily="2" charset="2"/>
              </a:rPr>
              <a:t>th</a:t>
            </a:r>
            <a:r>
              <a:rPr lang="en-US" altLang="en-US" sz="2600" dirty="0">
                <a:sym typeface="Wingdings" panose="05000000000000000000" pitchFamily="2" charset="2"/>
              </a:rPr>
              <a:t> = </a:t>
            </a:r>
            <a:r>
              <a:rPr lang="en-US" altLang="en-US" sz="2600" dirty="0" err="1">
                <a:sym typeface="Wingdings" panose="05000000000000000000" pitchFamily="2" charset="2"/>
              </a:rPr>
              <a:t>achte</a:t>
            </a:r>
            <a:endParaRPr lang="en-US" altLang="en-US" sz="2600" dirty="0">
              <a:sym typeface="Wingdings" panose="05000000000000000000" pitchFamily="2" charset="2"/>
            </a:endParaRPr>
          </a:p>
          <a:p>
            <a:r>
              <a:rPr lang="en-US" altLang="en-US" sz="2600" dirty="0">
                <a:sym typeface="Wingdings" panose="05000000000000000000" pitchFamily="2" charset="2"/>
              </a:rPr>
              <a:t>#s 20 and above  cardinal number + </a:t>
            </a:r>
            <a:r>
              <a:rPr lang="en-US" altLang="en-US" sz="2600" b="1" i="1" dirty="0">
                <a:sym typeface="Wingdings" panose="05000000000000000000" pitchFamily="2" charset="2"/>
              </a:rPr>
              <a:t>-</a:t>
            </a:r>
            <a:r>
              <a:rPr lang="en-US" altLang="en-US" sz="2600" b="1" i="1" dirty="0" err="1">
                <a:sym typeface="Wingdings" panose="05000000000000000000" pitchFamily="2" charset="2"/>
              </a:rPr>
              <a:t>ste</a:t>
            </a:r>
            <a:r>
              <a:rPr lang="en-US" altLang="en-US" sz="2600" dirty="0">
                <a:sym typeface="Wingdings" panose="05000000000000000000" pitchFamily="2" charset="2"/>
              </a:rPr>
              <a:t> suffix</a:t>
            </a:r>
          </a:p>
          <a:p>
            <a:r>
              <a:rPr lang="en-US" altLang="en-US" sz="2600" dirty="0">
                <a:sym typeface="Wingdings" panose="05000000000000000000" pitchFamily="2" charset="2"/>
              </a:rPr>
              <a:t>i.e. 20</a:t>
            </a:r>
            <a:r>
              <a:rPr lang="en-US" altLang="en-US" sz="2600" baseline="30000" dirty="0">
                <a:sym typeface="Wingdings" panose="05000000000000000000" pitchFamily="2" charset="2"/>
              </a:rPr>
              <a:t>th</a:t>
            </a:r>
            <a:r>
              <a:rPr lang="en-US" altLang="en-US" sz="2600" dirty="0">
                <a:sym typeface="Wingdings" panose="05000000000000000000" pitchFamily="2" charset="2"/>
              </a:rPr>
              <a:t> = </a:t>
            </a:r>
            <a:r>
              <a:rPr lang="en-US" altLang="en-US" sz="2600" dirty="0" err="1">
                <a:sym typeface="Wingdings" panose="05000000000000000000" pitchFamily="2" charset="2"/>
              </a:rPr>
              <a:t>zwanzig</a:t>
            </a:r>
            <a:r>
              <a:rPr lang="en-US" altLang="en-US" sz="2600" b="1" i="1" u="sng" dirty="0" err="1">
                <a:sym typeface="Wingdings" panose="05000000000000000000" pitchFamily="2" charset="2"/>
              </a:rPr>
              <a:t>ste</a:t>
            </a:r>
            <a:r>
              <a:rPr lang="en-US" altLang="en-US" sz="2600" dirty="0">
                <a:sym typeface="Wingdings" panose="05000000000000000000" pitchFamily="2" charset="2"/>
              </a:rPr>
              <a:t> / 21</a:t>
            </a:r>
            <a:r>
              <a:rPr lang="en-US" altLang="en-US" sz="2600" baseline="30000" dirty="0">
                <a:sym typeface="Wingdings" panose="05000000000000000000" pitchFamily="2" charset="2"/>
              </a:rPr>
              <a:t>st</a:t>
            </a:r>
            <a:r>
              <a:rPr lang="en-US" altLang="en-US" sz="2600" dirty="0">
                <a:sym typeface="Wingdings" panose="05000000000000000000" pitchFamily="2" charset="2"/>
              </a:rPr>
              <a:t> = </a:t>
            </a:r>
            <a:r>
              <a:rPr lang="en-US" altLang="en-US" sz="2600" dirty="0" err="1">
                <a:sym typeface="Wingdings" panose="05000000000000000000" pitchFamily="2" charset="2"/>
              </a:rPr>
              <a:t>einundzwanzig</a:t>
            </a:r>
            <a:r>
              <a:rPr lang="en-US" altLang="en-US" sz="2600" b="1" i="1" u="sng" dirty="0" err="1">
                <a:sym typeface="Wingdings" panose="05000000000000000000" pitchFamily="2" charset="2"/>
              </a:rPr>
              <a:t>ste</a:t>
            </a:r>
            <a:r>
              <a:rPr lang="en-US" altLang="en-US" sz="2600" dirty="0">
                <a:sym typeface="Wingdings" panose="05000000000000000000" pitchFamily="2" charset="2"/>
              </a:rPr>
              <a:t> etc.</a:t>
            </a:r>
          </a:p>
        </p:txBody>
      </p:sp>
    </p:spTree>
    <p:extLst>
      <p:ext uri="{BB962C8B-B14F-4D97-AF65-F5344CB8AC3E}">
        <p14:creationId xmlns:p14="http://schemas.microsoft.com/office/powerpoint/2010/main" val="189988750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7" fill="hold" nodeType="clickPar">
                      <p:stCondLst>
                        <p:cond delay="indefinite"/>
                      </p:stCondLst>
                      <p:childTnLst>
                        <p:par>
                          <p:cTn id="18" fill="hold" nodeType="withGroup">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1" fill="hold" nodeType="clickPar">
                      <p:stCondLst>
                        <p:cond delay="indefinite"/>
                      </p:stCondLst>
                      <p:childTnLst>
                        <p:par>
                          <p:cTn id="22" fill="hold" nodeType="withGroup">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59712" y="354229"/>
            <a:ext cx="8596668" cy="972498"/>
          </a:xfrm>
          <a:solidFill>
            <a:srgbClr val="FFFF00"/>
          </a:solidFill>
        </p:spPr>
        <p:txBody>
          <a:bodyPr>
            <a:normAutofit/>
          </a:bodyPr>
          <a:lstStyle/>
          <a:p>
            <a:r>
              <a:rPr lang="en-US" b="1" dirty="0"/>
              <a:t>Welches Datum </a:t>
            </a:r>
            <a:r>
              <a:rPr lang="en-US" b="1" dirty="0" err="1"/>
              <a:t>ist</a:t>
            </a:r>
            <a:r>
              <a:rPr lang="en-US" b="1" dirty="0"/>
              <a:t> </a:t>
            </a:r>
            <a:r>
              <a:rPr lang="en-US" b="1" dirty="0" err="1"/>
              <a:t>heute</a:t>
            </a:r>
            <a:r>
              <a:rPr lang="en-US" b="1" dirty="0"/>
              <a:t> / morgen?</a:t>
            </a:r>
          </a:p>
        </p:txBody>
      </p:sp>
      <p:pic>
        <p:nvPicPr>
          <p:cNvPr id="4" name="Picture 3" descr="September 2026 German calendar planner. Vector illustration ...">
            <a:extLst>
              <a:ext uri="{FF2B5EF4-FFF2-40B4-BE49-F238E27FC236}">
                <a16:creationId xmlns:a16="http://schemas.microsoft.com/office/drawing/2014/main" id="{0EB7C200-3D77-6FC6-5435-FED7B204CBA8}"/>
              </a:ext>
            </a:extLst>
          </p:cNvPr>
          <p:cNvPicPr>
            <a:picLocks noChangeAspect="1"/>
          </p:cNvPicPr>
          <p:nvPr/>
        </p:nvPicPr>
        <p:blipFill>
          <a:blip r:embed="rId2"/>
          <a:stretch>
            <a:fillRect/>
          </a:stretch>
        </p:blipFill>
        <p:spPr>
          <a:xfrm>
            <a:off x="1905000" y="1369063"/>
            <a:ext cx="6858000" cy="5134708"/>
          </a:xfrm>
          <a:prstGeom prst="rect">
            <a:avLst/>
          </a:prstGeom>
        </p:spPr>
      </p:pic>
    </p:spTree>
    <p:extLst>
      <p:ext uri="{BB962C8B-B14F-4D97-AF65-F5344CB8AC3E}">
        <p14:creationId xmlns:p14="http://schemas.microsoft.com/office/powerpoint/2010/main" val="379635065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Die Tage und die Monate - Deutsch-Coach.com">
            <a:extLst>
              <a:ext uri="{FF2B5EF4-FFF2-40B4-BE49-F238E27FC236}">
                <a16:creationId xmlns:a16="http://schemas.microsoft.com/office/drawing/2014/main" id="{C6278FDF-ACDA-83B5-C709-EA492BB5CA6C}"/>
              </a:ext>
            </a:extLst>
          </p:cNvPr>
          <p:cNvPicPr>
            <a:picLocks noChangeAspect="1"/>
          </p:cNvPicPr>
          <p:nvPr/>
        </p:nvPicPr>
        <p:blipFill>
          <a:blip r:embed="rId2"/>
          <a:stretch>
            <a:fillRect/>
          </a:stretch>
        </p:blipFill>
        <p:spPr>
          <a:xfrm>
            <a:off x="152400" y="203752"/>
            <a:ext cx="6248400" cy="6248400"/>
          </a:xfrm>
          <a:prstGeom prst="rect">
            <a:avLst/>
          </a:prstGeom>
        </p:spPr>
      </p:pic>
      <p:pic>
        <p:nvPicPr>
          <p:cNvPr id="3" name="Picture 2" descr="German">
            <a:extLst>
              <a:ext uri="{FF2B5EF4-FFF2-40B4-BE49-F238E27FC236}">
                <a16:creationId xmlns:a16="http://schemas.microsoft.com/office/drawing/2014/main" id="{C17745DB-52D9-C71A-EB43-9CE508BA3ACF}"/>
              </a:ext>
            </a:extLst>
          </p:cNvPr>
          <p:cNvPicPr>
            <a:picLocks noChangeAspect="1"/>
          </p:cNvPicPr>
          <p:nvPr/>
        </p:nvPicPr>
        <p:blipFill>
          <a:blip r:embed="rId3"/>
          <a:stretch>
            <a:fillRect/>
          </a:stretch>
        </p:blipFill>
        <p:spPr>
          <a:xfrm>
            <a:off x="7086600" y="173935"/>
            <a:ext cx="4495800" cy="6358869"/>
          </a:xfrm>
          <a:prstGeom prst="rect">
            <a:avLst/>
          </a:prstGeom>
        </p:spPr>
      </p:pic>
    </p:spTree>
    <p:extLst>
      <p:ext uri="{BB962C8B-B14F-4D97-AF65-F5344CB8AC3E}">
        <p14:creationId xmlns:p14="http://schemas.microsoft.com/office/powerpoint/2010/main" val="396003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1"/>
          <p:cNvSpPr>
            <a:spLocks noGrp="1"/>
          </p:cNvSpPr>
          <p:nvPr>
            <p:ph type="title"/>
          </p:nvPr>
        </p:nvSpPr>
        <p:spPr>
          <a:xfrm>
            <a:off x="477795" y="216973"/>
            <a:ext cx="8229600" cy="487362"/>
          </a:xfrm>
        </p:spPr>
        <p:txBody>
          <a:bodyPr>
            <a:normAutofit fontScale="90000"/>
          </a:bodyPr>
          <a:lstStyle/>
          <a:p>
            <a:r>
              <a:rPr lang="en-US" altLang="en-US" dirty="0"/>
              <a:t>Datum</a:t>
            </a:r>
          </a:p>
        </p:txBody>
      </p:sp>
      <p:sp>
        <p:nvSpPr>
          <p:cNvPr id="3" name="Content Placeholder 2"/>
          <p:cNvSpPr>
            <a:spLocks noGrp="1"/>
          </p:cNvSpPr>
          <p:nvPr>
            <p:ph idx="1"/>
          </p:nvPr>
        </p:nvSpPr>
        <p:spPr>
          <a:xfrm>
            <a:off x="477795" y="762001"/>
            <a:ext cx="9733005" cy="5364164"/>
          </a:xfrm>
        </p:spPr>
        <p:txBody>
          <a:bodyPr/>
          <a:lstStyle/>
          <a:p>
            <a:pPr>
              <a:buFont typeface="Wingdings 2" panose="05020102010507070707" pitchFamily="18" charset="2"/>
              <a:buNone/>
            </a:pPr>
            <a:endParaRPr lang="en-US" altLang="en-US" dirty="0"/>
          </a:p>
          <a:p>
            <a:pPr>
              <a:buFont typeface="Wingdings 2" panose="05020102010507070707" pitchFamily="18" charset="2"/>
              <a:buNone/>
            </a:pPr>
            <a:endParaRPr lang="en-US" altLang="en-US" dirty="0"/>
          </a:p>
        </p:txBody>
      </p:sp>
      <p:graphicFrame>
        <p:nvGraphicFramePr>
          <p:cNvPr id="4" name="Table 3"/>
          <p:cNvGraphicFramePr>
            <a:graphicFrameLocks noGrp="1"/>
          </p:cNvGraphicFramePr>
          <p:nvPr>
            <p:extLst>
              <p:ext uri="{D42A27DB-BD31-4B8C-83A1-F6EECF244321}">
                <p14:modId xmlns:p14="http://schemas.microsoft.com/office/powerpoint/2010/main" val="2785142088"/>
              </p:ext>
            </p:extLst>
          </p:nvPr>
        </p:nvGraphicFramePr>
        <p:xfrm>
          <a:off x="317156" y="952689"/>
          <a:ext cx="9893644" cy="5485182"/>
        </p:xfrm>
        <a:graphic>
          <a:graphicData uri="http://schemas.openxmlformats.org/drawingml/2006/table">
            <a:tbl>
              <a:tblPr firstRow="1" bandRow="1">
                <a:tableStyleId>{5C22544A-7EE6-4342-B048-85BDC9FD1C3A}</a:tableStyleId>
              </a:tblPr>
              <a:tblGrid>
                <a:gridCol w="4946822">
                  <a:extLst>
                    <a:ext uri="{9D8B030D-6E8A-4147-A177-3AD203B41FA5}">
                      <a16:colId xmlns:a16="http://schemas.microsoft.com/office/drawing/2014/main" val="20000"/>
                    </a:ext>
                  </a:extLst>
                </a:gridCol>
                <a:gridCol w="4946822">
                  <a:extLst>
                    <a:ext uri="{9D8B030D-6E8A-4147-A177-3AD203B41FA5}">
                      <a16:colId xmlns:a16="http://schemas.microsoft.com/office/drawing/2014/main" val="20001"/>
                    </a:ext>
                  </a:extLst>
                </a:gridCol>
              </a:tblGrid>
              <a:tr h="546553">
                <a:tc>
                  <a:txBody>
                    <a:bodyPr/>
                    <a:lstStyle/>
                    <a:p>
                      <a:r>
                        <a:rPr lang="en-US" sz="1800" dirty="0"/>
                        <a:t>German</a:t>
                      </a:r>
                    </a:p>
                  </a:txBody>
                  <a:tcPr marT="45713" marB="45713"/>
                </a:tc>
                <a:tc>
                  <a:txBody>
                    <a:bodyPr/>
                    <a:lstStyle/>
                    <a:p>
                      <a:r>
                        <a:rPr lang="en-US" sz="1800" dirty="0"/>
                        <a:t>English</a:t>
                      </a:r>
                    </a:p>
                  </a:txBody>
                  <a:tcPr marT="45713" marB="45713"/>
                </a:tc>
                <a:extLst>
                  <a:ext uri="{0D108BD9-81ED-4DB2-BD59-A6C34878D82A}">
                    <a16:rowId xmlns:a16="http://schemas.microsoft.com/office/drawing/2014/main" val="10000"/>
                  </a:ext>
                </a:extLst>
              </a:tr>
              <a:tr h="554144">
                <a:tc>
                  <a:txBody>
                    <a:bodyPr/>
                    <a:lstStyle/>
                    <a:p>
                      <a:r>
                        <a:rPr lang="en-US" sz="2400" dirty="0" err="1"/>
                        <a:t>Wann</a:t>
                      </a:r>
                      <a:r>
                        <a:rPr lang="en-US" sz="2400" dirty="0"/>
                        <a:t> </a:t>
                      </a:r>
                      <a:r>
                        <a:rPr lang="en-US" sz="2400" dirty="0" err="1"/>
                        <a:t>ist</a:t>
                      </a:r>
                      <a:r>
                        <a:rPr lang="en-US" sz="2400" baseline="0" dirty="0"/>
                        <a:t> </a:t>
                      </a:r>
                      <a:r>
                        <a:rPr lang="en-US" sz="2400" baseline="0" dirty="0" err="1"/>
                        <a:t>Weihnachten</a:t>
                      </a:r>
                      <a:r>
                        <a:rPr lang="en-US" sz="2400" baseline="0" dirty="0"/>
                        <a:t>?</a:t>
                      </a:r>
                      <a:endParaRPr lang="en-US" sz="2400" dirty="0"/>
                    </a:p>
                  </a:txBody>
                  <a:tcPr marT="45713" marB="45713"/>
                </a:tc>
                <a:tc>
                  <a:txBody>
                    <a:bodyPr/>
                    <a:lstStyle/>
                    <a:p>
                      <a:r>
                        <a:rPr lang="en-US" sz="2400" dirty="0"/>
                        <a:t>When is Christmas?</a:t>
                      </a:r>
                    </a:p>
                  </a:txBody>
                  <a:tcPr marT="45713" marB="45713"/>
                </a:tc>
                <a:extLst>
                  <a:ext uri="{0D108BD9-81ED-4DB2-BD59-A6C34878D82A}">
                    <a16:rowId xmlns:a16="http://schemas.microsoft.com/office/drawing/2014/main" val="10001"/>
                  </a:ext>
                </a:extLst>
              </a:tr>
              <a:tr h="1373893">
                <a:tc>
                  <a:txBody>
                    <a:bodyPr/>
                    <a:lstStyle/>
                    <a:p>
                      <a:r>
                        <a:rPr lang="en-US" sz="2400" dirty="0" err="1"/>
                        <a:t>Weihnachten</a:t>
                      </a:r>
                      <a:r>
                        <a:rPr lang="en-US" sz="2400" baseline="0" dirty="0"/>
                        <a:t> </a:t>
                      </a:r>
                      <a:r>
                        <a:rPr lang="en-US" sz="2400" baseline="0" dirty="0" err="1"/>
                        <a:t>ist</a:t>
                      </a:r>
                      <a:r>
                        <a:rPr lang="en-US" sz="2400" baseline="0" dirty="0"/>
                        <a:t> </a:t>
                      </a:r>
                      <a:r>
                        <a:rPr lang="en-US" sz="2400" i="1" baseline="0" dirty="0"/>
                        <a:t>am</a:t>
                      </a:r>
                      <a:r>
                        <a:rPr lang="en-US" sz="2400" i="0" baseline="0" dirty="0"/>
                        <a:t> </a:t>
                      </a:r>
                      <a:r>
                        <a:rPr lang="en-US" sz="2400" i="0" baseline="0" dirty="0" err="1"/>
                        <a:t>fünfundzwanzig</a:t>
                      </a:r>
                      <a:r>
                        <a:rPr lang="en-US" sz="2400" b="1" i="1" u="none" baseline="0" dirty="0" err="1">
                          <a:solidFill>
                            <a:srgbClr val="FF0000"/>
                          </a:solidFill>
                        </a:rPr>
                        <a:t>sten</a:t>
                      </a:r>
                      <a:r>
                        <a:rPr lang="en-US" sz="2400" b="0" i="0" u="none" baseline="0" dirty="0"/>
                        <a:t> </a:t>
                      </a:r>
                      <a:r>
                        <a:rPr lang="en-US" sz="2400" b="0" i="0" u="none" baseline="0" dirty="0" err="1"/>
                        <a:t>Dezember</a:t>
                      </a:r>
                      <a:r>
                        <a:rPr lang="en-US" sz="2400" b="0" i="0" u="none" baseline="0" dirty="0"/>
                        <a:t>.</a:t>
                      </a:r>
                      <a:endParaRPr lang="en-US" sz="2400" dirty="0"/>
                    </a:p>
                  </a:txBody>
                  <a:tcPr marT="45713" marB="45713"/>
                </a:tc>
                <a:tc>
                  <a:txBody>
                    <a:bodyPr/>
                    <a:lstStyle/>
                    <a:p>
                      <a:r>
                        <a:rPr lang="en-US" sz="2400" dirty="0"/>
                        <a:t>Christmas is on December 25</a:t>
                      </a:r>
                      <a:r>
                        <a:rPr lang="en-US" sz="2400" baseline="30000" dirty="0"/>
                        <a:t>th</a:t>
                      </a:r>
                      <a:r>
                        <a:rPr lang="en-US" sz="2400" dirty="0"/>
                        <a:t>.</a:t>
                      </a:r>
                    </a:p>
                  </a:txBody>
                  <a:tcPr marT="45713" marB="45713"/>
                </a:tc>
                <a:extLst>
                  <a:ext uri="{0D108BD9-81ED-4DB2-BD59-A6C34878D82A}">
                    <a16:rowId xmlns:a16="http://schemas.microsoft.com/office/drawing/2014/main" val="10002"/>
                  </a:ext>
                </a:extLst>
              </a:tr>
              <a:tr h="554144">
                <a:tc>
                  <a:txBody>
                    <a:bodyPr/>
                    <a:lstStyle/>
                    <a:p>
                      <a:r>
                        <a:rPr lang="en-US" sz="2400" dirty="0" err="1"/>
                        <a:t>Wann</a:t>
                      </a:r>
                      <a:r>
                        <a:rPr lang="en-US" sz="2400" dirty="0"/>
                        <a:t> hast du </a:t>
                      </a:r>
                      <a:r>
                        <a:rPr lang="en-US" sz="2400" dirty="0" err="1"/>
                        <a:t>Geburtstag</a:t>
                      </a:r>
                      <a:r>
                        <a:rPr lang="en-US" sz="2400" dirty="0"/>
                        <a:t>?</a:t>
                      </a:r>
                    </a:p>
                  </a:txBody>
                  <a:tcPr marT="45713" marB="45713"/>
                </a:tc>
                <a:tc>
                  <a:txBody>
                    <a:bodyPr/>
                    <a:lstStyle/>
                    <a:p>
                      <a:r>
                        <a:rPr lang="en-US" sz="2400" dirty="0"/>
                        <a:t>When is your birthday?</a:t>
                      </a:r>
                    </a:p>
                  </a:txBody>
                  <a:tcPr marT="45713" marB="45713"/>
                </a:tc>
                <a:extLst>
                  <a:ext uri="{0D108BD9-81ED-4DB2-BD59-A6C34878D82A}">
                    <a16:rowId xmlns:a16="http://schemas.microsoft.com/office/drawing/2014/main" val="10003"/>
                  </a:ext>
                </a:extLst>
              </a:tr>
              <a:tr h="951152">
                <a:tc>
                  <a:txBody>
                    <a:bodyPr/>
                    <a:lstStyle/>
                    <a:p>
                      <a:r>
                        <a:rPr lang="en-US" sz="2400" dirty="0" err="1"/>
                        <a:t>Ich</a:t>
                      </a:r>
                      <a:r>
                        <a:rPr lang="en-US" sz="2400" dirty="0"/>
                        <a:t> </a:t>
                      </a:r>
                      <a:r>
                        <a:rPr lang="en-US" sz="2400" dirty="0" err="1"/>
                        <a:t>habe</a:t>
                      </a:r>
                      <a:r>
                        <a:rPr lang="en-US" sz="2400" dirty="0"/>
                        <a:t> am </a:t>
                      </a:r>
                      <a:r>
                        <a:rPr lang="en-US" sz="2400" u="sng" dirty="0" err="1"/>
                        <a:t>zehn</a:t>
                      </a:r>
                      <a:r>
                        <a:rPr lang="en-US" sz="2400" b="1" i="1" u="sng" dirty="0" err="1">
                          <a:solidFill>
                            <a:srgbClr val="FF0000"/>
                          </a:solidFill>
                        </a:rPr>
                        <a:t>ten</a:t>
                      </a:r>
                      <a:r>
                        <a:rPr lang="en-US" sz="2400" b="0" i="0" u="sng" baseline="0" dirty="0"/>
                        <a:t> </a:t>
                      </a:r>
                      <a:r>
                        <a:rPr lang="en-US" sz="2400" b="0" i="0" u="sng" baseline="0" dirty="0" err="1"/>
                        <a:t>Oktober</a:t>
                      </a:r>
                      <a:r>
                        <a:rPr lang="en-US" sz="2400" b="0" i="0" u="sng" baseline="0" dirty="0"/>
                        <a:t> </a:t>
                      </a:r>
                      <a:r>
                        <a:rPr lang="en-US" sz="2400" b="0" i="0" u="none" baseline="0" dirty="0" err="1"/>
                        <a:t>Geburtstag</a:t>
                      </a:r>
                      <a:r>
                        <a:rPr lang="en-US" sz="2400" b="0" i="0" u="none" baseline="0" dirty="0"/>
                        <a:t>.</a:t>
                      </a:r>
                      <a:endParaRPr lang="en-US" sz="2400" dirty="0"/>
                    </a:p>
                  </a:txBody>
                  <a:tcPr marT="45713" marB="45713"/>
                </a:tc>
                <a:tc>
                  <a:txBody>
                    <a:bodyPr/>
                    <a:lstStyle/>
                    <a:p>
                      <a:r>
                        <a:rPr lang="en-US" sz="2400" dirty="0"/>
                        <a:t>My birthday is on</a:t>
                      </a:r>
                      <a:r>
                        <a:rPr lang="en-US" sz="2400" baseline="0" dirty="0"/>
                        <a:t> October 10</a:t>
                      </a:r>
                      <a:r>
                        <a:rPr lang="en-US" sz="2400" baseline="30000" dirty="0"/>
                        <a:t>th</a:t>
                      </a:r>
                      <a:r>
                        <a:rPr lang="en-US" sz="2400" baseline="0" dirty="0"/>
                        <a:t>. </a:t>
                      </a:r>
                      <a:endParaRPr lang="en-US" sz="2400" dirty="0"/>
                    </a:p>
                  </a:txBody>
                  <a:tcPr marT="45713" marB="45713"/>
                </a:tc>
                <a:extLst>
                  <a:ext uri="{0D108BD9-81ED-4DB2-BD59-A6C34878D82A}">
                    <a16:rowId xmlns:a16="http://schemas.microsoft.com/office/drawing/2014/main" val="10004"/>
                  </a:ext>
                </a:extLst>
              </a:tr>
              <a:tr h="554144">
                <a:tc>
                  <a:txBody>
                    <a:bodyPr/>
                    <a:lstStyle/>
                    <a:p>
                      <a:r>
                        <a:rPr lang="en-US" sz="2400" dirty="0" err="1"/>
                        <a:t>Wann</a:t>
                      </a:r>
                      <a:r>
                        <a:rPr lang="en-US" sz="2400" dirty="0"/>
                        <a:t> </a:t>
                      </a:r>
                      <a:r>
                        <a:rPr lang="en-US" sz="2400" dirty="0" err="1"/>
                        <a:t>bist</a:t>
                      </a:r>
                      <a:r>
                        <a:rPr lang="en-US" sz="2400" dirty="0"/>
                        <a:t> du </a:t>
                      </a:r>
                      <a:r>
                        <a:rPr lang="en-US" sz="2400" dirty="0" err="1"/>
                        <a:t>geboren</a:t>
                      </a:r>
                      <a:r>
                        <a:rPr lang="en-US" sz="2400" dirty="0"/>
                        <a:t>?</a:t>
                      </a:r>
                    </a:p>
                  </a:txBody>
                  <a:tcPr marT="45713" marB="45713"/>
                </a:tc>
                <a:tc>
                  <a:txBody>
                    <a:bodyPr/>
                    <a:lstStyle/>
                    <a:p>
                      <a:r>
                        <a:rPr lang="en-US" sz="2400" dirty="0"/>
                        <a:t>When were you born?</a:t>
                      </a:r>
                    </a:p>
                  </a:txBody>
                  <a:tcPr marT="45713" marB="45713"/>
                </a:tc>
                <a:extLst>
                  <a:ext uri="{0D108BD9-81ED-4DB2-BD59-A6C34878D82A}">
                    <a16:rowId xmlns:a16="http://schemas.microsoft.com/office/drawing/2014/main" val="10005"/>
                  </a:ext>
                </a:extLst>
              </a:tr>
              <a:tr h="951152">
                <a:tc>
                  <a:txBody>
                    <a:bodyPr/>
                    <a:lstStyle/>
                    <a:p>
                      <a:r>
                        <a:rPr lang="en-US" sz="2400" dirty="0" err="1"/>
                        <a:t>Ich</a:t>
                      </a:r>
                      <a:r>
                        <a:rPr lang="en-US" sz="2400" dirty="0"/>
                        <a:t> bin am </a:t>
                      </a:r>
                      <a:r>
                        <a:rPr lang="en-US" sz="2400" dirty="0" err="1"/>
                        <a:t>zehn</a:t>
                      </a:r>
                      <a:r>
                        <a:rPr lang="en-US" sz="2400" b="1" i="1" u="none" dirty="0" err="1">
                          <a:solidFill>
                            <a:srgbClr val="FF0000"/>
                          </a:solidFill>
                        </a:rPr>
                        <a:t>ten</a:t>
                      </a:r>
                      <a:r>
                        <a:rPr lang="en-US" sz="2400" b="0" i="0" u="none" dirty="0">
                          <a:solidFill>
                            <a:srgbClr val="FF0000"/>
                          </a:solidFill>
                        </a:rPr>
                        <a:t> </a:t>
                      </a:r>
                      <a:r>
                        <a:rPr lang="en-US" sz="2400" b="0" i="0" u="none" dirty="0" err="1"/>
                        <a:t>Oktober</a:t>
                      </a:r>
                      <a:r>
                        <a:rPr lang="en-US" sz="2400" b="0" i="0" u="none" dirty="0"/>
                        <a:t> </a:t>
                      </a:r>
                      <a:r>
                        <a:rPr lang="en-US" sz="2400" b="0" i="0" u="none" dirty="0" err="1"/>
                        <a:t>geboren</a:t>
                      </a:r>
                      <a:r>
                        <a:rPr lang="en-US" sz="2400" b="0" i="0" u="none" dirty="0"/>
                        <a:t>.</a:t>
                      </a:r>
                      <a:endParaRPr lang="en-US" sz="2400" dirty="0"/>
                    </a:p>
                  </a:txBody>
                  <a:tcPr marT="45713" marB="45713"/>
                </a:tc>
                <a:tc>
                  <a:txBody>
                    <a:bodyPr/>
                    <a:lstStyle/>
                    <a:p>
                      <a:r>
                        <a:rPr lang="en-US" sz="2400" dirty="0"/>
                        <a:t>I was born on October 10</a:t>
                      </a:r>
                      <a:r>
                        <a:rPr lang="en-US" sz="2400" baseline="30000" dirty="0"/>
                        <a:t>th</a:t>
                      </a:r>
                      <a:r>
                        <a:rPr lang="en-US" sz="2400" dirty="0"/>
                        <a:t>.</a:t>
                      </a:r>
                    </a:p>
                  </a:txBody>
                  <a:tcPr marT="45713" marB="45713"/>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1901369646"/>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78941" y="172994"/>
            <a:ext cx="8895061" cy="584887"/>
          </a:xfrm>
        </p:spPr>
        <p:txBody>
          <a:bodyPr>
            <a:normAutofit fontScale="90000"/>
          </a:bodyPr>
          <a:lstStyle/>
          <a:p>
            <a:r>
              <a:rPr lang="en-US" b="1" dirty="0" err="1"/>
              <a:t>Feiertage</a:t>
            </a:r>
            <a:r>
              <a:rPr lang="en-US" b="1" dirty="0"/>
              <a:t> 2026</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68292610"/>
              </p:ext>
            </p:extLst>
          </p:nvPr>
        </p:nvGraphicFramePr>
        <p:xfrm>
          <a:off x="181232" y="757881"/>
          <a:ext cx="5601730" cy="4757118"/>
        </p:xfrm>
        <a:graphic>
          <a:graphicData uri="http://schemas.openxmlformats.org/drawingml/2006/table">
            <a:tbl>
              <a:tblPr firstRow="1" bandRow="1">
                <a:tableStyleId>{5C22544A-7EE6-4342-B048-85BDC9FD1C3A}</a:tableStyleId>
              </a:tblPr>
              <a:tblGrid>
                <a:gridCol w="2005858">
                  <a:extLst>
                    <a:ext uri="{9D8B030D-6E8A-4147-A177-3AD203B41FA5}">
                      <a16:colId xmlns:a16="http://schemas.microsoft.com/office/drawing/2014/main" val="20000"/>
                    </a:ext>
                  </a:extLst>
                </a:gridCol>
                <a:gridCol w="3595872">
                  <a:extLst>
                    <a:ext uri="{9D8B030D-6E8A-4147-A177-3AD203B41FA5}">
                      <a16:colId xmlns:a16="http://schemas.microsoft.com/office/drawing/2014/main" val="20001"/>
                    </a:ext>
                  </a:extLst>
                </a:gridCol>
              </a:tblGrid>
              <a:tr h="716305">
                <a:tc>
                  <a:txBody>
                    <a:bodyPr/>
                    <a:lstStyle/>
                    <a:p>
                      <a:r>
                        <a:rPr lang="en-US" sz="2600" b="1" dirty="0"/>
                        <a:t>Datum</a:t>
                      </a:r>
                    </a:p>
                  </a:txBody>
                  <a:tcPr/>
                </a:tc>
                <a:tc>
                  <a:txBody>
                    <a:bodyPr/>
                    <a:lstStyle/>
                    <a:p>
                      <a:r>
                        <a:rPr lang="en-US" sz="2600" b="1" dirty="0" err="1"/>
                        <a:t>Feiertag</a:t>
                      </a:r>
                      <a:endParaRPr lang="en-US" sz="2600" b="1" dirty="0"/>
                    </a:p>
                  </a:txBody>
                  <a:tcPr/>
                </a:tc>
                <a:extLst>
                  <a:ext uri="{0D108BD9-81ED-4DB2-BD59-A6C34878D82A}">
                    <a16:rowId xmlns:a16="http://schemas.microsoft.com/office/drawing/2014/main" val="10000"/>
                  </a:ext>
                </a:extLst>
              </a:tr>
              <a:tr h="1023293">
                <a:tc>
                  <a:txBody>
                    <a:bodyPr/>
                    <a:lstStyle/>
                    <a:p>
                      <a:r>
                        <a:rPr lang="en-US" sz="2800" b="1" dirty="0"/>
                        <a:t>1. </a:t>
                      </a:r>
                      <a:r>
                        <a:rPr lang="en-US" sz="2800" b="1" dirty="0" err="1"/>
                        <a:t>Januar</a:t>
                      </a:r>
                      <a:endParaRPr lang="en-US" sz="2800" b="1" dirty="0"/>
                    </a:p>
                  </a:txBody>
                  <a:tcPr/>
                </a:tc>
                <a:tc>
                  <a:txBody>
                    <a:bodyPr/>
                    <a:lstStyle/>
                    <a:p>
                      <a:r>
                        <a:rPr lang="en-US" sz="2800" b="1" dirty="0"/>
                        <a:t>das</a:t>
                      </a:r>
                      <a:r>
                        <a:rPr lang="en-US" sz="2800" b="1" baseline="0" dirty="0"/>
                        <a:t> </a:t>
                      </a:r>
                      <a:r>
                        <a:rPr lang="en-US" sz="2800" b="1" dirty="0" err="1"/>
                        <a:t>Neujahr</a:t>
                      </a:r>
                      <a:endParaRPr lang="en-US" sz="2800" b="1" dirty="0"/>
                    </a:p>
                  </a:txBody>
                  <a:tcPr/>
                </a:tc>
                <a:extLst>
                  <a:ext uri="{0D108BD9-81ED-4DB2-BD59-A6C34878D82A}">
                    <a16:rowId xmlns:a16="http://schemas.microsoft.com/office/drawing/2014/main" val="10001"/>
                  </a:ext>
                </a:extLst>
              </a:tr>
              <a:tr h="415002">
                <a:tc>
                  <a:txBody>
                    <a:bodyPr/>
                    <a:lstStyle/>
                    <a:p>
                      <a:r>
                        <a:rPr lang="en-US" sz="2800" b="1" dirty="0"/>
                        <a:t>3. April</a:t>
                      </a:r>
                    </a:p>
                  </a:txBody>
                  <a:tcPr/>
                </a:tc>
                <a:tc>
                  <a:txBody>
                    <a:bodyPr/>
                    <a:lstStyle/>
                    <a:p>
                      <a:r>
                        <a:rPr lang="en-US" sz="2800" b="1" dirty="0" err="1"/>
                        <a:t>Karfreitag</a:t>
                      </a:r>
                      <a:endParaRPr lang="en-US" sz="2800" b="1" dirty="0"/>
                    </a:p>
                  </a:txBody>
                  <a:tcPr/>
                </a:tc>
                <a:extLst>
                  <a:ext uri="{0D108BD9-81ED-4DB2-BD59-A6C34878D82A}">
                    <a16:rowId xmlns:a16="http://schemas.microsoft.com/office/drawing/2014/main" val="10002"/>
                  </a:ext>
                </a:extLst>
              </a:tr>
              <a:tr h="415002">
                <a:tc>
                  <a:txBody>
                    <a:bodyPr/>
                    <a:lstStyle/>
                    <a:p>
                      <a:r>
                        <a:rPr lang="en-US" sz="2800" b="1" dirty="0"/>
                        <a:t>6. April</a:t>
                      </a:r>
                    </a:p>
                  </a:txBody>
                  <a:tcPr/>
                </a:tc>
                <a:tc>
                  <a:txBody>
                    <a:bodyPr/>
                    <a:lstStyle/>
                    <a:p>
                      <a:r>
                        <a:rPr lang="en-US" sz="2800" b="1" dirty="0" err="1"/>
                        <a:t>Ostermontag</a:t>
                      </a:r>
                      <a:endParaRPr lang="en-US" sz="2800" b="1" dirty="0"/>
                    </a:p>
                  </a:txBody>
                  <a:tcPr/>
                </a:tc>
                <a:extLst>
                  <a:ext uri="{0D108BD9-81ED-4DB2-BD59-A6C34878D82A}">
                    <a16:rowId xmlns:a16="http://schemas.microsoft.com/office/drawing/2014/main" val="10003"/>
                  </a:ext>
                </a:extLst>
              </a:tr>
              <a:tr h="415002">
                <a:tc>
                  <a:txBody>
                    <a:bodyPr/>
                    <a:lstStyle/>
                    <a:p>
                      <a:pPr marL="514350" indent="-514350">
                        <a:buAutoNum type="arabicPeriod"/>
                      </a:pPr>
                      <a:r>
                        <a:rPr lang="en-US" sz="2800" b="1" dirty="0"/>
                        <a:t>Mai</a:t>
                      </a:r>
                    </a:p>
                  </a:txBody>
                  <a:tcPr/>
                </a:tc>
                <a:tc>
                  <a:txBody>
                    <a:bodyPr/>
                    <a:lstStyle/>
                    <a:p>
                      <a:r>
                        <a:rPr lang="en-US" sz="2800" b="1" dirty="0"/>
                        <a:t>Tag der </a:t>
                      </a:r>
                      <a:r>
                        <a:rPr lang="en-US" sz="2800" b="1" dirty="0" err="1"/>
                        <a:t>Arbeit</a:t>
                      </a:r>
                      <a:endParaRPr lang="en-US" sz="2800" b="1" dirty="0"/>
                    </a:p>
                  </a:txBody>
                  <a:tcPr/>
                </a:tc>
                <a:extLst>
                  <a:ext uri="{0D108BD9-81ED-4DB2-BD59-A6C34878D82A}">
                    <a16:rowId xmlns:a16="http://schemas.microsoft.com/office/drawing/2014/main" val="10004"/>
                  </a:ext>
                </a:extLst>
              </a:tr>
              <a:tr h="415002">
                <a:tc>
                  <a:txBody>
                    <a:bodyPr/>
                    <a:lstStyle/>
                    <a:p>
                      <a:r>
                        <a:rPr lang="en-US" sz="2800" b="1" dirty="0"/>
                        <a:t>25. Mai</a:t>
                      </a:r>
                    </a:p>
                  </a:txBody>
                  <a:tcPr/>
                </a:tc>
                <a:tc>
                  <a:txBody>
                    <a:bodyPr/>
                    <a:lstStyle/>
                    <a:p>
                      <a:r>
                        <a:rPr lang="en-US" sz="2800" b="1" dirty="0" err="1"/>
                        <a:t>Pfingstmontag</a:t>
                      </a:r>
                      <a:endParaRPr lang="en-US" sz="2800" b="1" dirty="0"/>
                    </a:p>
                  </a:txBody>
                  <a:tcPr/>
                </a:tc>
                <a:extLst>
                  <a:ext uri="{0D108BD9-81ED-4DB2-BD59-A6C34878D82A}">
                    <a16:rowId xmlns:a16="http://schemas.microsoft.com/office/drawing/2014/main" val="10005"/>
                  </a:ext>
                </a:extLst>
              </a:tr>
              <a:tr h="415002">
                <a:tc>
                  <a:txBody>
                    <a:bodyPr/>
                    <a:lstStyle/>
                    <a:p>
                      <a:r>
                        <a:rPr lang="en-US" sz="2800" b="1" dirty="0"/>
                        <a:t>3. </a:t>
                      </a:r>
                      <a:r>
                        <a:rPr lang="en-US" sz="2800" b="1" dirty="0" err="1"/>
                        <a:t>Oktober</a:t>
                      </a:r>
                      <a:endParaRPr lang="en-US" sz="2800" b="1" dirty="0"/>
                    </a:p>
                  </a:txBody>
                  <a:tcPr/>
                </a:tc>
                <a:tc>
                  <a:txBody>
                    <a:bodyPr/>
                    <a:lstStyle/>
                    <a:p>
                      <a:r>
                        <a:rPr lang="en-US" sz="2800" b="1" dirty="0"/>
                        <a:t>Tag der </a:t>
                      </a:r>
                      <a:r>
                        <a:rPr lang="en-US" sz="2800" b="1" dirty="0" err="1"/>
                        <a:t>Deutschen</a:t>
                      </a:r>
                      <a:r>
                        <a:rPr lang="en-US" sz="2800" b="1" dirty="0"/>
                        <a:t> </a:t>
                      </a:r>
                      <a:r>
                        <a:rPr lang="en-US" sz="2800" b="1" dirty="0" err="1"/>
                        <a:t>Einheit</a:t>
                      </a:r>
                      <a:endParaRPr lang="en-US" sz="2800" b="1" dirty="0"/>
                    </a:p>
                  </a:txBody>
                  <a:tcPr/>
                </a:tc>
                <a:extLst>
                  <a:ext uri="{0D108BD9-81ED-4DB2-BD59-A6C34878D82A}">
                    <a16:rowId xmlns:a16="http://schemas.microsoft.com/office/drawing/2014/main" val="10006"/>
                  </a:ext>
                </a:extLst>
              </a:tr>
            </a:tbl>
          </a:graphicData>
        </a:graphic>
      </p:graphicFrame>
      <p:sp>
        <p:nvSpPr>
          <p:cNvPr id="5" name="TextBox 4"/>
          <p:cNvSpPr txBox="1"/>
          <p:nvPr/>
        </p:nvSpPr>
        <p:spPr>
          <a:xfrm>
            <a:off x="5848865" y="1021493"/>
            <a:ext cx="6268994" cy="1569660"/>
          </a:xfrm>
          <a:prstGeom prst="rect">
            <a:avLst/>
          </a:prstGeom>
          <a:solidFill>
            <a:srgbClr val="FFFF00"/>
          </a:solidFill>
        </p:spPr>
        <p:txBody>
          <a:bodyPr wrap="square" rtlCol="0">
            <a:spAutoFit/>
          </a:bodyPr>
          <a:lstStyle/>
          <a:p>
            <a:r>
              <a:rPr lang="en-US" sz="3200" b="1" dirty="0" err="1">
                <a:latin typeface="Palatino Linotype" panose="02040502050505030304" pitchFamily="18" charset="0"/>
              </a:rPr>
              <a:t>Wann</a:t>
            </a:r>
            <a:r>
              <a:rPr lang="en-US" sz="3200" b="1" dirty="0">
                <a:latin typeface="Palatino Linotype" panose="02040502050505030304" pitchFamily="18" charset="0"/>
              </a:rPr>
              <a:t> </a:t>
            </a:r>
            <a:r>
              <a:rPr lang="en-US" sz="3200" b="1" dirty="0" err="1">
                <a:latin typeface="Palatino Linotype" panose="02040502050505030304" pitchFamily="18" charset="0"/>
              </a:rPr>
              <a:t>ist</a:t>
            </a:r>
            <a:r>
              <a:rPr lang="en-US" sz="3200" b="1" dirty="0">
                <a:latin typeface="Palatino Linotype" panose="02040502050505030304" pitchFamily="18" charset="0"/>
              </a:rPr>
              <a:t> _(das </a:t>
            </a:r>
            <a:r>
              <a:rPr lang="en-US" sz="3200" b="1" dirty="0" err="1">
                <a:latin typeface="Palatino Linotype" panose="02040502050505030304" pitchFamily="18" charset="0"/>
              </a:rPr>
              <a:t>Neujahr</a:t>
            </a:r>
            <a:r>
              <a:rPr lang="en-US" sz="3200" b="1" dirty="0">
                <a:latin typeface="Palatino Linotype" panose="02040502050505030304" pitchFamily="18" charset="0"/>
              </a:rPr>
              <a:t>)__?</a:t>
            </a:r>
          </a:p>
          <a:p>
            <a:r>
              <a:rPr lang="en-US" sz="3200" b="1" u="sng" dirty="0">
                <a:latin typeface="Palatino Linotype" panose="02040502050505030304" pitchFamily="18" charset="0"/>
              </a:rPr>
              <a:t>(das </a:t>
            </a:r>
            <a:r>
              <a:rPr lang="en-US" sz="3200" b="1" u="sng" dirty="0" err="1">
                <a:latin typeface="Palatino Linotype" panose="02040502050505030304" pitchFamily="18" charset="0"/>
              </a:rPr>
              <a:t>Neujahr</a:t>
            </a:r>
            <a:r>
              <a:rPr lang="en-US" sz="3200" b="1" u="sng" dirty="0">
                <a:latin typeface="Palatino Linotype" panose="02040502050505030304" pitchFamily="18" charset="0"/>
              </a:rPr>
              <a:t>) </a:t>
            </a:r>
            <a:r>
              <a:rPr lang="en-US" sz="3200" b="1" dirty="0" err="1">
                <a:latin typeface="Palatino Linotype" panose="02040502050505030304" pitchFamily="18" charset="0"/>
              </a:rPr>
              <a:t>ist</a:t>
            </a:r>
            <a:r>
              <a:rPr lang="en-US" sz="3200" b="1" dirty="0">
                <a:latin typeface="Palatino Linotype" panose="02040502050505030304" pitchFamily="18" charset="0"/>
              </a:rPr>
              <a:t> </a:t>
            </a:r>
            <a:r>
              <a:rPr lang="en-US" sz="3200" b="1" u="sng" dirty="0">
                <a:latin typeface="Palatino Linotype" panose="02040502050505030304" pitchFamily="18" charset="0"/>
              </a:rPr>
              <a:t>am </a:t>
            </a:r>
            <a:r>
              <a:rPr lang="en-US" sz="3200" b="1" u="sng" dirty="0" err="1">
                <a:latin typeface="Palatino Linotype" panose="02040502050505030304" pitchFamily="18" charset="0"/>
              </a:rPr>
              <a:t>ersten</a:t>
            </a:r>
            <a:r>
              <a:rPr lang="en-US" sz="3200" b="1" u="sng" dirty="0">
                <a:latin typeface="Palatino Linotype" panose="02040502050505030304" pitchFamily="18" charset="0"/>
              </a:rPr>
              <a:t> </a:t>
            </a:r>
            <a:r>
              <a:rPr lang="en-US" sz="3200" b="1" u="sng" dirty="0" err="1">
                <a:latin typeface="Palatino Linotype" panose="02040502050505030304" pitchFamily="18" charset="0"/>
              </a:rPr>
              <a:t>Januar</a:t>
            </a:r>
            <a:r>
              <a:rPr lang="en-US" sz="3200" b="1" dirty="0">
                <a:latin typeface="Palatino Linotype" panose="02040502050505030304" pitchFamily="18" charset="0"/>
              </a:rPr>
              <a:t>. </a:t>
            </a:r>
          </a:p>
        </p:txBody>
      </p:sp>
      <p:graphicFrame>
        <p:nvGraphicFramePr>
          <p:cNvPr id="6" name="Table 5"/>
          <p:cNvGraphicFramePr>
            <a:graphicFrameLocks noGrp="1"/>
          </p:cNvGraphicFramePr>
          <p:nvPr/>
        </p:nvGraphicFramePr>
        <p:xfrm>
          <a:off x="175355" y="5488675"/>
          <a:ext cx="5601730" cy="944880"/>
        </p:xfrm>
        <a:graphic>
          <a:graphicData uri="http://schemas.openxmlformats.org/drawingml/2006/table">
            <a:tbl>
              <a:tblPr firstRow="1" bandRow="1">
                <a:tableStyleId>{5C22544A-7EE6-4342-B048-85BDC9FD1C3A}</a:tableStyleId>
              </a:tblPr>
              <a:tblGrid>
                <a:gridCol w="2005858">
                  <a:extLst>
                    <a:ext uri="{9D8B030D-6E8A-4147-A177-3AD203B41FA5}">
                      <a16:colId xmlns:a16="http://schemas.microsoft.com/office/drawing/2014/main" val="20000"/>
                    </a:ext>
                  </a:extLst>
                </a:gridCol>
                <a:gridCol w="3595872">
                  <a:extLst>
                    <a:ext uri="{9D8B030D-6E8A-4147-A177-3AD203B41FA5}">
                      <a16:colId xmlns:a16="http://schemas.microsoft.com/office/drawing/2014/main" val="20001"/>
                    </a:ext>
                  </a:extLst>
                </a:gridCol>
              </a:tblGrid>
              <a:tr h="415002">
                <a:tc>
                  <a:txBody>
                    <a:bodyPr/>
                    <a:lstStyle/>
                    <a:p>
                      <a:r>
                        <a:rPr lang="en-US" sz="2800" b="1" dirty="0">
                          <a:solidFill>
                            <a:schemeClr val="tx1"/>
                          </a:solidFill>
                        </a:rPr>
                        <a:t>25. </a:t>
                      </a:r>
                      <a:r>
                        <a:rPr lang="en-US" sz="2800" b="1" dirty="0" err="1">
                          <a:solidFill>
                            <a:schemeClr val="tx1"/>
                          </a:solidFill>
                        </a:rPr>
                        <a:t>Dezember</a:t>
                      </a:r>
                      <a:endParaRPr lang="en-US" sz="2800" b="1" dirty="0">
                        <a:solidFill>
                          <a:schemeClr val="tx1"/>
                        </a:solidFill>
                      </a:endParaRPr>
                    </a:p>
                  </a:txBody>
                  <a:tcPr/>
                </a:tc>
                <a:tc>
                  <a:txBody>
                    <a:bodyPr/>
                    <a:lstStyle/>
                    <a:p>
                      <a:r>
                        <a:rPr lang="en-US" sz="2800" b="1" dirty="0" err="1">
                          <a:solidFill>
                            <a:schemeClr val="tx1"/>
                          </a:solidFill>
                        </a:rPr>
                        <a:t>Weihnachten</a:t>
                      </a:r>
                      <a:endParaRPr lang="en-US" sz="2800" b="1" dirty="0">
                        <a:solidFill>
                          <a:schemeClr val="tx1"/>
                        </a:solidFill>
                      </a:endParaRPr>
                    </a:p>
                  </a:txBody>
                  <a:tcPr/>
                </a:tc>
                <a:extLst>
                  <a:ext uri="{0D108BD9-81ED-4DB2-BD59-A6C34878D82A}">
                    <a16:rowId xmlns:a16="http://schemas.microsoft.com/office/drawing/2014/main" val="10000"/>
                  </a:ext>
                </a:extLst>
              </a:tr>
            </a:tbl>
          </a:graphicData>
        </a:graphic>
      </p:graphicFrame>
    </p:spTree>
    <p:extLst>
      <p:ext uri="{BB962C8B-B14F-4D97-AF65-F5344CB8AC3E}">
        <p14:creationId xmlns:p14="http://schemas.microsoft.com/office/powerpoint/2010/main" val="173767068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49DE73E-DA64-A74E-8ED5-209C62DAF255}"/>
              </a:ext>
            </a:extLst>
          </p:cNvPr>
          <p:cNvPicPr>
            <a:picLocks noChangeAspect="1"/>
          </p:cNvPicPr>
          <p:nvPr/>
        </p:nvPicPr>
        <p:blipFill>
          <a:blip r:embed="rId3"/>
          <a:stretch>
            <a:fillRect/>
          </a:stretch>
        </p:blipFill>
        <p:spPr>
          <a:xfrm>
            <a:off x="0" y="404642"/>
            <a:ext cx="8540324" cy="2670693"/>
          </a:xfrm>
          <a:prstGeom prst="rect">
            <a:avLst/>
          </a:prstGeom>
        </p:spPr>
      </p:pic>
      <p:pic>
        <p:nvPicPr>
          <p:cNvPr id="12" name="Picture 11">
            <a:extLst>
              <a:ext uri="{FF2B5EF4-FFF2-40B4-BE49-F238E27FC236}">
                <a16:creationId xmlns:a16="http://schemas.microsoft.com/office/drawing/2014/main" id="{B6EDBECE-308E-AF4C-B6C8-E61254F28F54}"/>
              </a:ext>
            </a:extLst>
          </p:cNvPr>
          <p:cNvPicPr>
            <a:picLocks noChangeAspect="1"/>
          </p:cNvPicPr>
          <p:nvPr/>
        </p:nvPicPr>
        <p:blipFill>
          <a:blip r:embed="rId4"/>
          <a:stretch>
            <a:fillRect/>
          </a:stretch>
        </p:blipFill>
        <p:spPr>
          <a:xfrm>
            <a:off x="0" y="3594870"/>
            <a:ext cx="7843837" cy="2670693"/>
          </a:xfrm>
          <a:prstGeom prst="rect">
            <a:avLst/>
          </a:prstGeom>
        </p:spPr>
      </p:pic>
      <p:pic>
        <p:nvPicPr>
          <p:cNvPr id="13" name="Picture 12">
            <a:extLst>
              <a:ext uri="{FF2B5EF4-FFF2-40B4-BE49-F238E27FC236}">
                <a16:creationId xmlns:a16="http://schemas.microsoft.com/office/drawing/2014/main" id="{B78EB86F-2A9E-4D4A-833E-CCAF86B8209A}"/>
              </a:ext>
            </a:extLst>
          </p:cNvPr>
          <p:cNvPicPr>
            <a:picLocks noChangeAspect="1"/>
          </p:cNvPicPr>
          <p:nvPr/>
        </p:nvPicPr>
        <p:blipFill>
          <a:blip r:embed="rId5"/>
          <a:stretch>
            <a:fillRect/>
          </a:stretch>
        </p:blipFill>
        <p:spPr>
          <a:xfrm>
            <a:off x="7843837" y="130330"/>
            <a:ext cx="3886199" cy="6135233"/>
          </a:xfrm>
          <a:prstGeom prst="rect">
            <a:avLst/>
          </a:prstGeom>
        </p:spPr>
      </p:pic>
    </p:spTree>
    <p:extLst>
      <p:ext uri="{BB962C8B-B14F-4D97-AF65-F5344CB8AC3E}">
        <p14:creationId xmlns:p14="http://schemas.microsoft.com/office/powerpoint/2010/main" val="397931753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609600" y="152400"/>
            <a:ext cx="6858000" cy="1143000"/>
          </a:xfrm>
        </p:spPr>
        <p:txBody>
          <a:bodyPr>
            <a:normAutofit fontScale="90000"/>
          </a:bodyPr>
          <a:lstStyle/>
          <a:p>
            <a:r>
              <a:rPr lang="de-DE" b="1" dirty="0"/>
              <a:t>Activity 4 Fragen zur Station </a:t>
            </a:r>
            <a:br>
              <a:rPr lang="de-DE" b="1" dirty="0"/>
            </a:br>
            <a:r>
              <a:rPr lang="de-DE" sz="2900" b="1" dirty="0"/>
              <a:t>(p. 6)</a:t>
            </a:r>
          </a:p>
        </p:txBody>
      </p:sp>
      <p:sp>
        <p:nvSpPr>
          <p:cNvPr id="9" name="Content Placeholder 8"/>
          <p:cNvSpPr>
            <a:spLocks noGrp="1"/>
          </p:cNvSpPr>
          <p:nvPr>
            <p:ph sz="half" idx="1"/>
          </p:nvPr>
        </p:nvSpPr>
        <p:spPr>
          <a:xfrm>
            <a:off x="609600" y="1719092"/>
            <a:ext cx="5384800" cy="3767308"/>
          </a:xfrm>
        </p:spPr>
        <p:txBody>
          <a:bodyPr>
            <a:normAutofit fontScale="92500" lnSpcReduction="20000"/>
          </a:bodyPr>
          <a:lstStyle/>
          <a:p>
            <a:pPr marL="0" indent="0">
              <a:spcAft>
                <a:spcPts val="1800"/>
              </a:spcAft>
              <a:buNone/>
            </a:pPr>
            <a:r>
              <a:rPr lang="de-DE" sz="2400" b="1" dirty="0"/>
              <a:t>Mit einem Partner / einer Partnerin beantworten Sie die Fragen:</a:t>
            </a:r>
          </a:p>
          <a:p>
            <a:pPr marL="457200" indent="-457200">
              <a:buAutoNum type="arabicPeriod"/>
            </a:pPr>
            <a:r>
              <a:rPr lang="de-DE" sz="2400" dirty="0"/>
              <a:t>Wann fiel die Berliner Mauer?</a:t>
            </a:r>
          </a:p>
          <a:p>
            <a:pPr marL="457200" indent="-457200">
              <a:buAutoNum type="arabicPeriod"/>
            </a:pPr>
            <a:r>
              <a:rPr lang="de-DE" sz="2400" dirty="0"/>
              <a:t>Was ist heute das Symbol Berlins?</a:t>
            </a:r>
          </a:p>
          <a:p>
            <a:pPr marL="457200" indent="-457200">
              <a:buAutoNum type="arabicPeriod"/>
            </a:pPr>
            <a:r>
              <a:rPr lang="de-DE" sz="2400" dirty="0"/>
              <a:t>Seit wann ist Berlin die Hauptstadt Deutschlands?</a:t>
            </a:r>
          </a:p>
          <a:p>
            <a:pPr marL="457200" indent="-457200">
              <a:buAutoNum type="arabicPeriod"/>
            </a:pPr>
            <a:r>
              <a:rPr lang="de-DE" sz="2400" dirty="0"/>
              <a:t>Wie viele Einwohner hat Berlin?</a:t>
            </a:r>
          </a:p>
          <a:p>
            <a:pPr marL="457200" indent="-457200">
              <a:buAutoNum type="arabicPeriod"/>
            </a:pPr>
            <a:r>
              <a:rPr lang="de-DE" sz="2400" dirty="0"/>
              <a:t>Wie groß ist die Fläche?</a:t>
            </a:r>
          </a:p>
          <a:p>
            <a:pPr marL="457200" indent="-457200">
              <a:buAutoNum type="arabicPeriod"/>
            </a:pPr>
            <a:r>
              <a:rPr lang="de-DE" sz="2400" dirty="0"/>
              <a:t>Wann wurde die DDR gegründet (founded)?</a:t>
            </a:r>
          </a:p>
          <a:p>
            <a:pPr marL="457200" indent="-457200">
              <a:buAutoNum type="arabicPeriod"/>
            </a:pPr>
            <a:r>
              <a:rPr lang="de-DE" sz="2400" dirty="0"/>
              <a:t>Wie hieß die Hauptstadt der DDR?</a:t>
            </a:r>
            <a:endParaRPr lang="de-DE" sz="2000" dirty="0"/>
          </a:p>
        </p:txBody>
      </p:sp>
      <p:pic>
        <p:nvPicPr>
          <p:cNvPr id="2" name="Content Placeholder 18" descr="A map showing Germany, Switzerland, and Austria. Berlin is labeled in the northeast area of Germany. ">
            <a:extLst>
              <a:ext uri="{FF2B5EF4-FFF2-40B4-BE49-F238E27FC236}">
                <a16:creationId xmlns:a16="http://schemas.microsoft.com/office/drawing/2014/main" id="{41440639-91CF-CEFE-98F5-553A0976B6A2}"/>
              </a:ext>
            </a:extLst>
          </p:cNvPr>
          <p:cNvPicPr>
            <a:picLocks noChangeAspect="1"/>
          </p:cNvPicPr>
          <p:nvPr/>
        </p:nvPicPr>
        <p:blipFill rotWithShape="1">
          <a:blip r:embed="rId3">
            <a:extLst>
              <a:ext uri="{28A0092B-C50C-407E-A947-70E740481C1C}">
                <a14:useLocalDpi xmlns:a14="http://schemas.microsoft.com/office/drawing/2010/main" val="0"/>
              </a:ext>
            </a:extLst>
          </a:blip>
          <a:srcRect r="1864"/>
          <a:stretch/>
        </p:blipFill>
        <p:spPr>
          <a:xfrm>
            <a:off x="7467600" y="225417"/>
            <a:ext cx="3994767" cy="4620903"/>
          </a:xfrm>
          <a:prstGeom prst="rect">
            <a:avLst/>
          </a:prstGeom>
        </p:spPr>
      </p:pic>
      <p:graphicFrame>
        <p:nvGraphicFramePr>
          <p:cNvPr id="5" name="Content Placeholder 16">
            <a:extLst>
              <a:ext uri="{FF2B5EF4-FFF2-40B4-BE49-F238E27FC236}">
                <a16:creationId xmlns:a16="http://schemas.microsoft.com/office/drawing/2014/main" id="{DCD1EC5D-B54B-60AE-F31D-1BA9008EA44B}"/>
              </a:ext>
            </a:extLst>
          </p:cNvPr>
          <p:cNvGraphicFramePr>
            <a:graphicFrameLocks/>
          </p:cNvGraphicFramePr>
          <p:nvPr/>
        </p:nvGraphicFramePr>
        <p:xfrm>
          <a:off x="5105400" y="5270012"/>
          <a:ext cx="6716548" cy="1280160"/>
        </p:xfrm>
        <a:graphic>
          <a:graphicData uri="http://schemas.openxmlformats.org/drawingml/2006/table">
            <a:tbl>
              <a:tblPr firstRow="1" bandRow="1">
                <a:tableStyleId>{5C22544A-7EE6-4342-B048-85BDC9FD1C3A}</a:tableStyleId>
              </a:tblPr>
              <a:tblGrid>
                <a:gridCol w="3787850">
                  <a:extLst>
                    <a:ext uri="{9D8B030D-6E8A-4147-A177-3AD203B41FA5}">
                      <a16:colId xmlns:a16="http://schemas.microsoft.com/office/drawing/2014/main" val="3294994411"/>
                    </a:ext>
                  </a:extLst>
                </a:gridCol>
                <a:gridCol w="2928698">
                  <a:extLst>
                    <a:ext uri="{9D8B030D-6E8A-4147-A177-3AD203B41FA5}">
                      <a16:colId xmlns:a16="http://schemas.microsoft.com/office/drawing/2014/main" val="3278844868"/>
                    </a:ext>
                  </a:extLst>
                </a:gridCol>
              </a:tblGrid>
              <a:tr h="316021">
                <a:tc>
                  <a:txBody>
                    <a:bodyPr/>
                    <a:lstStyle/>
                    <a:p>
                      <a:r>
                        <a:rPr lang="en-US" sz="2200" dirty="0" err="1">
                          <a:solidFill>
                            <a:schemeClr val="tx1"/>
                          </a:solidFill>
                        </a:rPr>
                        <a:t>Einwohnerzahl</a:t>
                      </a:r>
                      <a:r>
                        <a:rPr lang="en-US" sz="2200" dirty="0">
                          <a:solidFill>
                            <a:schemeClr val="tx1"/>
                          </a:solidFill>
                        </a:rPr>
                        <a:t>:</a:t>
                      </a:r>
                    </a:p>
                  </a:txBody>
                  <a:tcPr anchor="ct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lang="en-US" sz="2200" b="0" dirty="0">
                          <a:solidFill>
                            <a:schemeClr val="tx1"/>
                          </a:solidFill>
                        </a:rPr>
                        <a:t>3,7 </a:t>
                      </a:r>
                      <a:r>
                        <a:rPr lang="en-US" sz="2200" b="0" dirty="0" err="1">
                          <a:solidFill>
                            <a:schemeClr val="tx1"/>
                          </a:solidFill>
                        </a:rPr>
                        <a:t>Millionen</a:t>
                      </a:r>
                      <a:endParaRPr lang="en-US" sz="2200" b="0" dirty="0">
                        <a:solidFill>
                          <a:schemeClr val="tx1"/>
                        </a:solidFill>
                      </a:endParaRPr>
                    </a:p>
                  </a:txBody>
                  <a:tcPr anchor="ctr">
                    <a:lnT w="285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580695462"/>
                  </a:ext>
                </a:extLst>
              </a:tr>
              <a:tr h="316021">
                <a:tc>
                  <a:txBody>
                    <a:bodyPr/>
                    <a:lstStyle/>
                    <a:p>
                      <a:r>
                        <a:rPr lang="en-US" sz="2200" b="1" dirty="0" err="1">
                          <a:solidFill>
                            <a:schemeClr val="tx1"/>
                          </a:solidFill>
                        </a:rPr>
                        <a:t>Fläche</a:t>
                      </a:r>
                      <a:r>
                        <a:rPr lang="en-US" sz="2200" b="1" dirty="0">
                          <a:solidFill>
                            <a:schemeClr val="tx1"/>
                          </a:solidFill>
                        </a:rPr>
                        <a:t>:</a:t>
                      </a: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tc>
                  <a:txBody>
                    <a:bodyPr/>
                    <a:lstStyle/>
                    <a:p>
                      <a:r>
                        <a:rPr lang="en-US" sz="2200" dirty="0"/>
                        <a:t>892 km</a:t>
                      </a:r>
                      <a:r>
                        <a:rPr lang="en-US" sz="2200" baseline="30000" dirty="0"/>
                        <a:t>2</a:t>
                      </a:r>
                    </a:p>
                  </a:txBody>
                  <a:tcPr anchor="ctr">
                    <a:lnT w="3175" cap="flat" cmpd="sng" algn="ctr">
                      <a:solidFill>
                        <a:schemeClr val="tx1"/>
                      </a:solidFill>
                      <a:prstDash val="solid"/>
                      <a:round/>
                      <a:headEnd type="none" w="med" len="med"/>
                      <a:tailEnd type="none" w="med" len="med"/>
                    </a:lnT>
                    <a:lnB w="31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12099260"/>
                  </a:ext>
                </a:extLst>
              </a:tr>
              <a:tr h="316021">
                <a:tc>
                  <a:txBody>
                    <a:bodyPr/>
                    <a:lstStyle/>
                    <a:p>
                      <a:r>
                        <a:rPr lang="en-US" sz="2200" b="1" dirty="0" err="1"/>
                        <a:t>Studierende</a:t>
                      </a:r>
                      <a:r>
                        <a:rPr lang="en-US" sz="2200" b="1" dirty="0"/>
                        <a:t> 2018/2019:</a:t>
                      </a:r>
                    </a:p>
                  </a:txBody>
                  <a:tcPr anchor="ct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tc>
                  <a:txBody>
                    <a:bodyPr/>
                    <a:lstStyle/>
                    <a:p>
                      <a:r>
                        <a:rPr lang="en-US" sz="2200" dirty="0"/>
                        <a:t>190.802</a:t>
                      </a:r>
                    </a:p>
                  </a:txBody>
                  <a:tcPr anchor="ctr">
                    <a:lnT w="3175"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675938359"/>
                  </a:ext>
                </a:extLst>
              </a:tr>
            </a:tbl>
          </a:graphicData>
        </a:graphic>
      </p:graphicFrame>
    </p:spTree>
    <p:extLst>
      <p:ext uri="{BB962C8B-B14F-4D97-AF65-F5344CB8AC3E}">
        <p14:creationId xmlns:p14="http://schemas.microsoft.com/office/powerpoint/2010/main" val="1221210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5618B5-E934-9C41-8B03-FF09A4B740DA}"/>
              </a:ext>
            </a:extLst>
          </p:cNvPr>
          <p:cNvSpPr>
            <a:spLocks noGrp="1"/>
          </p:cNvSpPr>
          <p:nvPr>
            <p:ph type="title"/>
          </p:nvPr>
        </p:nvSpPr>
        <p:spPr>
          <a:xfrm>
            <a:off x="123825" y="160337"/>
            <a:ext cx="10515600" cy="520700"/>
          </a:xfrm>
        </p:spPr>
        <p:txBody>
          <a:bodyPr>
            <a:normAutofit fontScale="90000"/>
          </a:bodyPr>
          <a:lstStyle/>
          <a:p>
            <a:r>
              <a:rPr lang="en-US" sz="3600" b="1" dirty="0" err="1"/>
              <a:t>Grundwortschatz</a:t>
            </a:r>
            <a:r>
              <a:rPr lang="en-US" sz="3600" b="1" dirty="0"/>
              <a:t>: Der </a:t>
            </a:r>
            <a:r>
              <a:rPr lang="en-US" sz="3600" b="1" dirty="0" err="1"/>
              <a:t>Staat</a:t>
            </a:r>
            <a:r>
              <a:rPr lang="en-US" sz="3600" b="1" dirty="0"/>
              <a:t>, die Stadt, das Land </a:t>
            </a:r>
          </a:p>
        </p:txBody>
      </p:sp>
      <p:sp>
        <p:nvSpPr>
          <p:cNvPr id="5" name="TextBox 4">
            <a:extLst>
              <a:ext uri="{FF2B5EF4-FFF2-40B4-BE49-F238E27FC236}">
                <a16:creationId xmlns:a16="http://schemas.microsoft.com/office/drawing/2014/main" id="{1678E2E7-EE2A-D84B-906C-587E1E6911ED}"/>
              </a:ext>
            </a:extLst>
          </p:cNvPr>
          <p:cNvSpPr txBox="1"/>
          <p:nvPr/>
        </p:nvSpPr>
        <p:spPr>
          <a:xfrm>
            <a:off x="244475" y="4583361"/>
            <a:ext cx="3057525" cy="400110"/>
          </a:xfrm>
          <a:prstGeom prst="rect">
            <a:avLst/>
          </a:prstGeom>
          <a:noFill/>
        </p:spPr>
        <p:txBody>
          <a:bodyPr wrap="square" rtlCol="0">
            <a:spAutoFit/>
          </a:bodyPr>
          <a:lstStyle/>
          <a:p>
            <a:r>
              <a:rPr lang="en-US" sz="2000" dirty="0"/>
              <a:t>+die See v. der See</a:t>
            </a:r>
          </a:p>
        </p:txBody>
      </p:sp>
      <p:pic>
        <p:nvPicPr>
          <p:cNvPr id="3" name="Picture 2">
            <a:extLst>
              <a:ext uri="{FF2B5EF4-FFF2-40B4-BE49-F238E27FC236}">
                <a16:creationId xmlns:a16="http://schemas.microsoft.com/office/drawing/2014/main" id="{6B9E8D5A-4B95-1440-B989-96FE48A6AF4B}"/>
              </a:ext>
            </a:extLst>
          </p:cNvPr>
          <p:cNvPicPr>
            <a:picLocks noChangeAspect="1"/>
          </p:cNvPicPr>
          <p:nvPr/>
        </p:nvPicPr>
        <p:blipFill>
          <a:blip r:embed="rId3"/>
          <a:stretch>
            <a:fillRect/>
          </a:stretch>
        </p:blipFill>
        <p:spPr>
          <a:xfrm>
            <a:off x="72477" y="707541"/>
            <a:ext cx="7485555" cy="3450658"/>
          </a:xfrm>
          <a:prstGeom prst="rect">
            <a:avLst/>
          </a:prstGeom>
        </p:spPr>
      </p:pic>
      <p:pic>
        <p:nvPicPr>
          <p:cNvPr id="8" name="Picture 7">
            <a:extLst>
              <a:ext uri="{FF2B5EF4-FFF2-40B4-BE49-F238E27FC236}">
                <a16:creationId xmlns:a16="http://schemas.microsoft.com/office/drawing/2014/main" id="{D72FEBEA-B9D7-EC40-886C-8E3BAE85CE43}"/>
              </a:ext>
            </a:extLst>
          </p:cNvPr>
          <p:cNvPicPr>
            <a:picLocks noChangeAspect="1"/>
          </p:cNvPicPr>
          <p:nvPr/>
        </p:nvPicPr>
        <p:blipFill>
          <a:blip r:embed="rId4"/>
          <a:stretch>
            <a:fillRect/>
          </a:stretch>
        </p:blipFill>
        <p:spPr>
          <a:xfrm>
            <a:off x="6934455" y="3657600"/>
            <a:ext cx="5469467" cy="2833049"/>
          </a:xfrm>
          <a:prstGeom prst="rect">
            <a:avLst/>
          </a:prstGeom>
        </p:spPr>
      </p:pic>
      <p:sp>
        <p:nvSpPr>
          <p:cNvPr id="9" name="Down Arrow 8">
            <a:extLst>
              <a:ext uri="{FF2B5EF4-FFF2-40B4-BE49-F238E27FC236}">
                <a16:creationId xmlns:a16="http://schemas.microsoft.com/office/drawing/2014/main" id="{C0E15B4D-9A05-7A49-B7C6-B171A63E4F7E}"/>
              </a:ext>
            </a:extLst>
          </p:cNvPr>
          <p:cNvSpPr/>
          <p:nvPr/>
        </p:nvSpPr>
        <p:spPr>
          <a:xfrm>
            <a:off x="3184634" y="4162097"/>
            <a:ext cx="409904" cy="821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Down Arrow 9">
            <a:extLst>
              <a:ext uri="{FF2B5EF4-FFF2-40B4-BE49-F238E27FC236}">
                <a16:creationId xmlns:a16="http://schemas.microsoft.com/office/drawing/2014/main" id="{8BB16BF9-9882-8E42-B1EF-5E4F49DEC295}"/>
              </a:ext>
            </a:extLst>
          </p:cNvPr>
          <p:cNvSpPr/>
          <p:nvPr/>
        </p:nvSpPr>
        <p:spPr>
          <a:xfrm>
            <a:off x="5565228" y="4162097"/>
            <a:ext cx="409903" cy="821374"/>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a16="http://schemas.microsoft.com/office/drawing/2014/main" id="{6E094038-DEC8-6C49-AFB8-ADDC2C387B4A}"/>
              </a:ext>
            </a:extLst>
          </p:cNvPr>
          <p:cNvSpPr txBox="1"/>
          <p:nvPr/>
        </p:nvSpPr>
        <p:spPr>
          <a:xfrm>
            <a:off x="3184634" y="4983471"/>
            <a:ext cx="630621" cy="369332"/>
          </a:xfrm>
          <a:prstGeom prst="rect">
            <a:avLst/>
          </a:prstGeom>
          <a:noFill/>
        </p:spPr>
        <p:txBody>
          <a:bodyPr wrap="square" rtlCol="0">
            <a:spAutoFit/>
          </a:bodyPr>
          <a:lstStyle/>
          <a:p>
            <a:r>
              <a:rPr lang="en-US" dirty="0"/>
              <a:t>1</a:t>
            </a:r>
          </a:p>
        </p:txBody>
      </p:sp>
      <p:sp>
        <p:nvSpPr>
          <p:cNvPr id="13" name="TextBox 12">
            <a:extLst>
              <a:ext uri="{FF2B5EF4-FFF2-40B4-BE49-F238E27FC236}">
                <a16:creationId xmlns:a16="http://schemas.microsoft.com/office/drawing/2014/main" id="{41E034F4-C2EA-4046-8B94-30B661181B46}"/>
              </a:ext>
            </a:extLst>
          </p:cNvPr>
          <p:cNvSpPr txBox="1"/>
          <p:nvPr/>
        </p:nvSpPr>
        <p:spPr>
          <a:xfrm>
            <a:off x="5754414" y="5352803"/>
            <a:ext cx="301686" cy="369332"/>
          </a:xfrm>
          <a:prstGeom prst="rect">
            <a:avLst/>
          </a:prstGeom>
          <a:noFill/>
        </p:spPr>
        <p:txBody>
          <a:bodyPr wrap="none" rtlCol="0">
            <a:spAutoFit/>
          </a:bodyPr>
          <a:lstStyle/>
          <a:p>
            <a:r>
              <a:rPr lang="en-US" dirty="0"/>
              <a:t>2</a:t>
            </a:r>
          </a:p>
        </p:txBody>
      </p:sp>
    </p:spTree>
    <p:extLst>
      <p:ext uri="{BB962C8B-B14F-4D97-AF65-F5344CB8AC3E}">
        <p14:creationId xmlns:p14="http://schemas.microsoft.com/office/powerpoint/2010/main" val="3207934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4D8D1-26C5-B24D-8DC2-06FAFBF99590}"/>
              </a:ext>
            </a:extLst>
          </p:cNvPr>
          <p:cNvSpPr>
            <a:spLocks noGrp="1"/>
          </p:cNvSpPr>
          <p:nvPr>
            <p:ph type="title"/>
          </p:nvPr>
        </p:nvSpPr>
        <p:spPr>
          <a:xfrm>
            <a:off x="609600" y="274638"/>
            <a:ext cx="10972800" cy="792162"/>
          </a:xfrm>
        </p:spPr>
        <p:txBody>
          <a:bodyPr/>
          <a:lstStyle/>
          <a:p>
            <a:r>
              <a:rPr lang="en-US" dirty="0" err="1"/>
              <a:t>Organisatorische</a:t>
            </a:r>
            <a:r>
              <a:rPr lang="en-US" dirty="0"/>
              <a:t> </a:t>
            </a:r>
            <a:r>
              <a:rPr lang="en-US" dirty="0" err="1"/>
              <a:t>Regeln</a:t>
            </a:r>
            <a:endParaRPr lang="en-US" dirty="0"/>
          </a:p>
        </p:txBody>
      </p:sp>
      <p:sp>
        <p:nvSpPr>
          <p:cNvPr id="3" name="Content Placeholder 2">
            <a:extLst>
              <a:ext uri="{FF2B5EF4-FFF2-40B4-BE49-F238E27FC236}">
                <a16:creationId xmlns:a16="http://schemas.microsoft.com/office/drawing/2014/main" id="{B369DB0B-AFA9-2C48-A1DE-2244A3A43F28}"/>
              </a:ext>
            </a:extLst>
          </p:cNvPr>
          <p:cNvSpPr>
            <a:spLocks noGrp="1"/>
          </p:cNvSpPr>
          <p:nvPr>
            <p:ph idx="1"/>
          </p:nvPr>
        </p:nvSpPr>
        <p:spPr>
          <a:xfrm>
            <a:off x="609600" y="1295400"/>
            <a:ext cx="10972800" cy="4830765"/>
          </a:xfrm>
        </p:spPr>
        <p:txBody>
          <a:bodyPr>
            <a:normAutofit fontScale="92500" lnSpcReduction="10000"/>
          </a:bodyPr>
          <a:lstStyle/>
          <a:p>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Fragen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und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Fehler</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sind</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herzlich</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willkommen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p>
          <a:p>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Pünktliche</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Ankunft</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 </a:t>
            </a:r>
            <a:r>
              <a:rPr lang="en-US" dirty="0">
                <a:latin typeface="Segoe UI Historic" panose="020B0502040204020203" pitchFamily="34" charset="0"/>
                <a:ea typeface="Segoe UI Historic" panose="020B0502040204020203" pitchFamily="34" charset="0"/>
                <a:cs typeface="Segoe UI Historic" panose="020B0502040204020203" pitchFamily="34" charset="0"/>
              </a:rPr>
              <a:t>MWF 9:00-9:10</a:t>
            </a:r>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Anwesenheitskontrolle</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nicht</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mehr</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als</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3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Abwesenheiten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a:t>
            </a:r>
          </a:p>
          <a:p>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Aktives</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Teilnehmen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ohne</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Hausaufgaben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kann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es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nicht</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sein!)</a:t>
            </a:r>
          </a:p>
          <a:p>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Hausaufgaben</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p>
          <a:p>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Deutsche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Sprache</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im</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t>
            </a: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Unterricht</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a:t>
            </a:r>
          </a:p>
          <a:p>
            <a:pPr marL="0" marR="0">
              <a:spcBef>
                <a:spcPts val="0"/>
              </a:spcBef>
              <a:spcAft>
                <a:spcPts val="0"/>
              </a:spcAft>
            </a:pPr>
            <a:r>
              <a:rPr lang="en-US" sz="3200" dirty="0" err="1">
                <a:latin typeface="Segoe UI Historic" panose="020B0502040204020203" pitchFamily="34" charset="0"/>
                <a:ea typeface="Segoe UI Historic" panose="020B0502040204020203" pitchFamily="34" charset="0"/>
                <a:cs typeface="Segoe UI Historic" panose="020B0502040204020203" pitchFamily="34" charset="0"/>
              </a:rPr>
              <a:t>Bonuspunkte</a:t>
            </a:r>
            <a:r>
              <a:rPr lang="en-US" sz="3200" dirty="0">
                <a:latin typeface="Segoe UI Historic" panose="020B0502040204020203" pitchFamily="34" charset="0"/>
                <a:ea typeface="Segoe UI Historic" panose="020B0502040204020203" pitchFamily="34" charset="0"/>
                <a:cs typeface="Segoe UI Historic" panose="020B0502040204020203" pitchFamily="34" charset="0"/>
              </a:rPr>
              <a:t> (after cultural event requirement): </a:t>
            </a:r>
            <a:r>
              <a:rPr lang="en-US" sz="1800" dirty="0">
                <a:solidFill>
                  <a:srgbClr val="000000"/>
                </a:solidFill>
                <a:effectLst/>
                <a:latin typeface="Segoe UI Historic" panose="020B0502040204020203" pitchFamily="34" charset="0"/>
                <a:ea typeface="Times New Roman" panose="02020603050405020304" pitchFamily="18" charset="0"/>
              </a:rPr>
              <a:t>·       </a:t>
            </a:r>
          </a:p>
          <a:p>
            <a:pPr marL="0" marR="0">
              <a:spcBef>
                <a:spcPts val="0"/>
              </a:spcBef>
              <a:spcAft>
                <a:spcPts val="0"/>
              </a:spcAft>
            </a:pPr>
            <a:r>
              <a:rPr lang="en-US" sz="1800" dirty="0">
                <a:solidFill>
                  <a:srgbClr val="000000"/>
                </a:solidFill>
                <a:effectLst/>
                <a:latin typeface="Segoe UI Historic" panose="020B0502040204020203" pitchFamily="34" charset="0"/>
                <a:ea typeface="Times New Roman" panose="02020603050405020304" pitchFamily="18" charset="0"/>
              </a:rPr>
              <a:t>0,3 % </a:t>
            </a:r>
            <a:r>
              <a:rPr lang="en-US" sz="1800" dirty="0">
                <a:solidFill>
                  <a:srgbClr val="201F1E"/>
                </a:solidFill>
                <a:effectLst/>
                <a:latin typeface="Segoe UI Historic" panose="020B0502040204020203" pitchFamily="34" charset="0"/>
                <a:ea typeface="Times New Roman" panose="02020603050405020304" pitchFamily="18" charset="0"/>
              </a:rPr>
              <a:t>will be added to your final grade each time you attend Stammtisch, but no more than 2% points in total  </a:t>
            </a:r>
            <a:endParaRPr lang="en-US" sz="1800" dirty="0">
              <a:effectLst/>
              <a:latin typeface="Times New Roman" panose="02020603050405020304" pitchFamily="18" charset="0"/>
              <a:ea typeface="Times New Roman" panose="02020603050405020304" pitchFamily="18" charset="0"/>
            </a:endParaRPr>
          </a:p>
          <a:p>
            <a:pPr marL="0" marR="0">
              <a:spcBef>
                <a:spcPts val="0"/>
              </a:spcBef>
              <a:spcAft>
                <a:spcPts val="0"/>
              </a:spcAft>
            </a:pPr>
            <a:r>
              <a:rPr lang="en-US" sz="1800" dirty="0">
                <a:solidFill>
                  <a:srgbClr val="201F1E"/>
                </a:solidFill>
                <a:effectLst/>
                <a:latin typeface="Segoe UI Historic" panose="020B0502040204020203" pitchFamily="34" charset="0"/>
                <a:ea typeface="Times New Roman" panose="02020603050405020304" pitchFamily="18" charset="0"/>
              </a:rPr>
              <a:t>0,3 % points will be added to your final grade for each departmental event you attend such as </a:t>
            </a:r>
            <a:r>
              <a:rPr lang="en-US" sz="1800" dirty="0" err="1">
                <a:solidFill>
                  <a:srgbClr val="201F1E"/>
                </a:solidFill>
                <a:effectLst/>
                <a:latin typeface="Segoe UI Historic" panose="020B0502040204020203" pitchFamily="34" charset="0"/>
                <a:ea typeface="Times New Roman" panose="02020603050405020304" pitchFamily="18" charset="0"/>
              </a:rPr>
              <a:t>Brettspielabend</a:t>
            </a:r>
            <a:r>
              <a:rPr lang="en-US" sz="1800" dirty="0">
                <a:solidFill>
                  <a:srgbClr val="201F1E"/>
                </a:solidFill>
                <a:effectLst/>
                <a:latin typeface="Segoe UI Historic" panose="020B0502040204020203" pitchFamily="34" charset="0"/>
                <a:ea typeface="Times New Roman" panose="02020603050405020304" pitchFamily="18" charset="0"/>
              </a:rPr>
              <a:t>, </a:t>
            </a:r>
            <a:r>
              <a:rPr lang="en-US" sz="1800" dirty="0" err="1">
                <a:solidFill>
                  <a:srgbClr val="201F1E"/>
                </a:solidFill>
                <a:effectLst/>
                <a:latin typeface="Segoe UI Historic" panose="020B0502040204020203" pitchFamily="34" charset="0"/>
                <a:ea typeface="Times New Roman" panose="02020603050405020304" pitchFamily="18" charset="0"/>
              </a:rPr>
              <a:t>Kinoabend</a:t>
            </a:r>
            <a:r>
              <a:rPr lang="en-US" sz="1800" dirty="0">
                <a:solidFill>
                  <a:srgbClr val="201F1E"/>
                </a:solidFill>
                <a:effectLst/>
                <a:latin typeface="Segoe UI Historic" panose="020B0502040204020203" pitchFamily="34" charset="0"/>
                <a:ea typeface="Times New Roman" panose="02020603050405020304" pitchFamily="18" charset="0"/>
              </a:rPr>
              <a:t>, or guest lectures sponsored by the Department of German and German Studies, but not more than 2% in total</a:t>
            </a:r>
            <a:endParaRPr lang="en-US" sz="3200" dirty="0">
              <a:latin typeface="Segoe UI Historic" panose="020B0502040204020203" pitchFamily="34" charset="0"/>
              <a:ea typeface="Segoe UI Historic" panose="020B0502040204020203" pitchFamily="34" charset="0"/>
              <a:cs typeface="Segoe UI Historic" panose="020B0502040204020203" pitchFamily="34" charset="0"/>
            </a:endParaRPr>
          </a:p>
          <a:p>
            <a:pPr marL="0" indent="0">
              <a:buNone/>
            </a:pPr>
            <a:endParaRPr lang="en-US" b="1" dirty="0"/>
          </a:p>
          <a:p>
            <a:endParaRPr lang="en-US" dirty="0"/>
          </a:p>
        </p:txBody>
      </p:sp>
    </p:spTree>
    <p:extLst>
      <p:ext uri="{BB962C8B-B14F-4D97-AF65-F5344CB8AC3E}">
        <p14:creationId xmlns:p14="http://schemas.microsoft.com/office/powerpoint/2010/main" val="20660139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020137-0C25-FA59-9F81-D9B208090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89CDED-90B9-2D05-40FB-F5267A85A001}"/>
              </a:ext>
            </a:extLst>
          </p:cNvPr>
          <p:cNvSpPr>
            <a:spLocks noGrp="1"/>
          </p:cNvSpPr>
          <p:nvPr>
            <p:ph type="title"/>
          </p:nvPr>
        </p:nvSpPr>
        <p:spPr/>
        <p:txBody>
          <a:bodyPr/>
          <a:lstStyle/>
          <a:p>
            <a:endParaRPr lang="en-US"/>
          </a:p>
        </p:txBody>
      </p:sp>
      <p:pic>
        <p:nvPicPr>
          <p:cNvPr id="6" name="Content Placeholder 5">
            <a:extLst>
              <a:ext uri="{FF2B5EF4-FFF2-40B4-BE49-F238E27FC236}">
                <a16:creationId xmlns:a16="http://schemas.microsoft.com/office/drawing/2014/main" id="{4CA760EE-2574-74FC-1667-12E6C843032E}"/>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92923" y="856735"/>
            <a:ext cx="6083533" cy="4401344"/>
          </a:xfrm>
        </p:spPr>
      </p:pic>
      <p:pic>
        <p:nvPicPr>
          <p:cNvPr id="7" name="Picture 6">
            <a:extLst>
              <a:ext uri="{FF2B5EF4-FFF2-40B4-BE49-F238E27FC236}">
                <a16:creationId xmlns:a16="http://schemas.microsoft.com/office/drawing/2014/main" id="{2349D0C9-8A1A-5380-BEEC-D425FBB6D7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26858" y="3057407"/>
            <a:ext cx="5567431" cy="2946400"/>
          </a:xfrm>
          <a:prstGeom prst="rect">
            <a:avLst/>
          </a:prstGeom>
        </p:spPr>
      </p:pic>
    </p:spTree>
    <p:extLst>
      <p:ext uri="{BB962C8B-B14F-4D97-AF65-F5344CB8AC3E}">
        <p14:creationId xmlns:p14="http://schemas.microsoft.com/office/powerpoint/2010/main" val="24390724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0D587-0E12-0AD0-C02A-8291FE07E4E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14BF344-9E3A-3534-2C9D-526FDC14E268}"/>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30255A5F-2BEA-012F-3776-1967610C8E5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83063" y="65903"/>
            <a:ext cx="6975227" cy="4650151"/>
          </a:xfrm>
        </p:spPr>
      </p:pic>
      <p:pic>
        <p:nvPicPr>
          <p:cNvPr id="5" name="Picture 4">
            <a:extLst>
              <a:ext uri="{FF2B5EF4-FFF2-40B4-BE49-F238E27FC236}">
                <a16:creationId xmlns:a16="http://schemas.microsoft.com/office/drawing/2014/main" id="{1A2E88BD-1EF4-C17E-18F8-16E4385BED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273858" y="1499286"/>
            <a:ext cx="4527303" cy="3216768"/>
          </a:xfrm>
          <a:prstGeom prst="rect">
            <a:avLst/>
          </a:prstGeom>
        </p:spPr>
      </p:pic>
    </p:spTree>
    <p:extLst>
      <p:ext uri="{BB962C8B-B14F-4D97-AF65-F5344CB8AC3E}">
        <p14:creationId xmlns:p14="http://schemas.microsoft.com/office/powerpoint/2010/main" val="13344087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C6AD45-CB20-D978-B0D9-A5D2A7747A3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2307B-B0EB-E984-2564-F8C7BCAFEF34}"/>
              </a:ext>
            </a:extLst>
          </p:cNvPr>
          <p:cNvSpPr>
            <a:spLocks noGrp="1"/>
          </p:cNvSpPr>
          <p:nvPr>
            <p:ph type="title"/>
          </p:nvPr>
        </p:nvSpPr>
        <p:spPr/>
        <p:txBody>
          <a:bodyPr/>
          <a:lstStyle/>
          <a:p>
            <a:endParaRPr lang="en-US"/>
          </a:p>
        </p:txBody>
      </p:sp>
      <p:pic>
        <p:nvPicPr>
          <p:cNvPr id="4" name="Content Placeholder 3">
            <a:extLst>
              <a:ext uri="{FF2B5EF4-FFF2-40B4-BE49-F238E27FC236}">
                <a16:creationId xmlns:a16="http://schemas.microsoft.com/office/drawing/2014/main" id="{1C47FFA4-278B-8E10-4425-A0EA901583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677334" y="387179"/>
            <a:ext cx="10304546" cy="5801078"/>
          </a:xfrm>
        </p:spPr>
      </p:pic>
    </p:spTree>
    <p:extLst>
      <p:ext uri="{BB962C8B-B14F-4D97-AF65-F5344CB8AC3E}">
        <p14:creationId xmlns:p14="http://schemas.microsoft.com/office/powerpoint/2010/main" val="398251787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automatically generated">
            <a:extLst>
              <a:ext uri="{FF2B5EF4-FFF2-40B4-BE49-F238E27FC236}">
                <a16:creationId xmlns:a16="http://schemas.microsoft.com/office/drawing/2014/main" id="{D1EF5CBC-A73D-4C6F-9F43-6EFE99164039}"/>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103057" y="-426473"/>
            <a:ext cx="9985885" cy="8208397"/>
          </a:xfrm>
        </p:spPr>
      </p:pic>
    </p:spTree>
    <p:extLst>
      <p:ext uri="{BB962C8B-B14F-4D97-AF65-F5344CB8AC3E}">
        <p14:creationId xmlns:p14="http://schemas.microsoft.com/office/powerpoint/2010/main" val="427719702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1E496E10-5ADB-E24D-9B24-302D818FD4B2}"/>
              </a:ext>
            </a:extLst>
          </p:cNvPr>
          <p:cNvPicPr>
            <a:picLocks noChangeAspect="1"/>
          </p:cNvPicPr>
          <p:nvPr/>
        </p:nvPicPr>
        <p:blipFill>
          <a:blip r:embed="rId3"/>
          <a:stretch>
            <a:fillRect/>
          </a:stretch>
        </p:blipFill>
        <p:spPr>
          <a:xfrm>
            <a:off x="1066800" y="-56397"/>
            <a:ext cx="9021964" cy="5064643"/>
          </a:xfrm>
          <a:prstGeom prst="rect">
            <a:avLst/>
          </a:prstGeom>
        </p:spPr>
      </p:pic>
      <p:pic>
        <p:nvPicPr>
          <p:cNvPr id="6" name="Picture 5">
            <a:extLst>
              <a:ext uri="{FF2B5EF4-FFF2-40B4-BE49-F238E27FC236}">
                <a16:creationId xmlns:a16="http://schemas.microsoft.com/office/drawing/2014/main" id="{A3410178-4431-6C46-B827-41485AE2C188}"/>
              </a:ext>
            </a:extLst>
          </p:cNvPr>
          <p:cNvPicPr>
            <a:picLocks noChangeAspect="1"/>
          </p:cNvPicPr>
          <p:nvPr/>
        </p:nvPicPr>
        <p:blipFill>
          <a:blip r:embed="rId4"/>
          <a:stretch>
            <a:fillRect/>
          </a:stretch>
        </p:blipFill>
        <p:spPr>
          <a:xfrm>
            <a:off x="4729527" y="2971323"/>
            <a:ext cx="1525588" cy="915353"/>
          </a:xfrm>
          <a:prstGeom prst="rect">
            <a:avLst/>
          </a:prstGeom>
        </p:spPr>
      </p:pic>
      <p:pic>
        <p:nvPicPr>
          <p:cNvPr id="7" name="Picture 6">
            <a:extLst>
              <a:ext uri="{FF2B5EF4-FFF2-40B4-BE49-F238E27FC236}">
                <a16:creationId xmlns:a16="http://schemas.microsoft.com/office/drawing/2014/main" id="{25740E62-EC6A-C04E-83A5-0C2F9DA354EA}"/>
              </a:ext>
            </a:extLst>
          </p:cNvPr>
          <p:cNvPicPr>
            <a:picLocks noChangeAspect="1"/>
          </p:cNvPicPr>
          <p:nvPr/>
        </p:nvPicPr>
        <p:blipFill>
          <a:blip r:embed="rId5"/>
          <a:stretch>
            <a:fillRect/>
          </a:stretch>
        </p:blipFill>
        <p:spPr>
          <a:xfrm>
            <a:off x="3007645" y="4124191"/>
            <a:ext cx="1227394" cy="736436"/>
          </a:xfrm>
          <a:prstGeom prst="rect">
            <a:avLst/>
          </a:prstGeom>
        </p:spPr>
      </p:pic>
      <p:cxnSp>
        <p:nvCxnSpPr>
          <p:cNvPr id="3" name="Straight Arrow Connector 2">
            <a:extLst>
              <a:ext uri="{FF2B5EF4-FFF2-40B4-BE49-F238E27FC236}">
                <a16:creationId xmlns:a16="http://schemas.microsoft.com/office/drawing/2014/main" id="{24A500DF-3211-9847-ACAC-A156A11EFABF}"/>
              </a:ext>
            </a:extLst>
          </p:cNvPr>
          <p:cNvCxnSpPr/>
          <p:nvPr/>
        </p:nvCxnSpPr>
        <p:spPr>
          <a:xfrm>
            <a:off x="8754533" y="2971323"/>
            <a:ext cx="0" cy="152108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167E6A8-808B-B045-B638-50F04322A283}"/>
              </a:ext>
            </a:extLst>
          </p:cNvPr>
          <p:cNvSpPr txBox="1"/>
          <p:nvPr/>
        </p:nvSpPr>
        <p:spPr>
          <a:xfrm>
            <a:off x="7349067" y="4492409"/>
            <a:ext cx="3048000" cy="923330"/>
          </a:xfrm>
          <a:prstGeom prst="rect">
            <a:avLst/>
          </a:prstGeom>
          <a:noFill/>
        </p:spPr>
        <p:txBody>
          <a:bodyPr wrap="square" rtlCol="0">
            <a:spAutoFit/>
          </a:bodyPr>
          <a:lstStyle/>
          <a:p>
            <a:r>
              <a:rPr lang="en-US" b="1" dirty="0">
                <a:solidFill>
                  <a:schemeClr val="bg1"/>
                </a:solidFill>
              </a:rPr>
              <a:t>Die </a:t>
            </a:r>
            <a:r>
              <a:rPr lang="de-DE" b="1" dirty="0">
                <a:solidFill>
                  <a:schemeClr val="bg1"/>
                </a:solidFill>
              </a:rPr>
              <a:t>Berliner Mauer</a:t>
            </a:r>
          </a:p>
          <a:p>
            <a:r>
              <a:rPr lang="de-DE" b="1" dirty="0">
                <a:solidFill>
                  <a:schemeClr val="bg1"/>
                </a:solidFill>
              </a:rPr>
              <a:t>Eine Grenze zwischen BRD und DDR in Berlin </a:t>
            </a:r>
            <a:endParaRPr lang="en-US" dirty="0"/>
          </a:p>
        </p:txBody>
      </p:sp>
      <p:sp>
        <p:nvSpPr>
          <p:cNvPr id="8" name="TextBox 7">
            <a:extLst>
              <a:ext uri="{FF2B5EF4-FFF2-40B4-BE49-F238E27FC236}">
                <a16:creationId xmlns:a16="http://schemas.microsoft.com/office/drawing/2014/main" id="{01FB7400-C367-BB43-BBC4-F83AFEC19899}"/>
              </a:ext>
            </a:extLst>
          </p:cNvPr>
          <p:cNvSpPr txBox="1"/>
          <p:nvPr/>
        </p:nvSpPr>
        <p:spPr>
          <a:xfrm>
            <a:off x="533400" y="5257800"/>
            <a:ext cx="11201400" cy="1077218"/>
          </a:xfrm>
          <a:prstGeom prst="rect">
            <a:avLst/>
          </a:prstGeom>
          <a:noFill/>
        </p:spPr>
        <p:txBody>
          <a:bodyPr wrap="square" rtlCol="0">
            <a:spAutoFit/>
          </a:bodyPr>
          <a:lstStyle/>
          <a:p>
            <a:r>
              <a:rPr lang="en-US" sz="3200" dirty="0"/>
              <a:t>Der </a:t>
            </a:r>
            <a:r>
              <a:rPr lang="en-US" sz="3200" dirty="0" err="1"/>
              <a:t>Kalte</a:t>
            </a:r>
            <a:r>
              <a:rPr lang="en-US" sz="3200" dirty="0"/>
              <a:t> Krieg: die </a:t>
            </a:r>
            <a:r>
              <a:rPr lang="en-US" sz="3200" dirty="0" err="1"/>
              <a:t>Bundesrepublik</a:t>
            </a:r>
            <a:r>
              <a:rPr lang="en-US" sz="3200" dirty="0"/>
              <a:t> Deutschland (BRD) und die Deutsche </a:t>
            </a:r>
            <a:r>
              <a:rPr lang="en-US" sz="3200" dirty="0" err="1"/>
              <a:t>Demokratische</a:t>
            </a:r>
            <a:r>
              <a:rPr lang="en-US" sz="3200" dirty="0"/>
              <a:t> </a:t>
            </a:r>
            <a:r>
              <a:rPr lang="en-US" sz="3200" dirty="0" err="1"/>
              <a:t>Republik</a:t>
            </a:r>
            <a:r>
              <a:rPr lang="en-US" sz="3200" dirty="0"/>
              <a:t> (DDR)</a:t>
            </a:r>
          </a:p>
        </p:txBody>
      </p:sp>
    </p:spTree>
    <p:extLst>
      <p:ext uri="{BB962C8B-B14F-4D97-AF65-F5344CB8AC3E}">
        <p14:creationId xmlns:p14="http://schemas.microsoft.com/office/powerpoint/2010/main" val="359231943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381000" y="1676400"/>
            <a:ext cx="4876800" cy="4834999"/>
          </a:xfrm>
        </p:spPr>
      </p:pic>
      <p:sp>
        <p:nvSpPr>
          <p:cNvPr id="4" name="TextBox 3">
            <a:extLst>
              <a:ext uri="{FF2B5EF4-FFF2-40B4-BE49-F238E27FC236}">
                <a16:creationId xmlns:a16="http://schemas.microsoft.com/office/drawing/2014/main" id="{C25653AD-9267-4059-93CA-EF878BBEB626}"/>
              </a:ext>
            </a:extLst>
          </p:cNvPr>
          <p:cNvSpPr txBox="1"/>
          <p:nvPr/>
        </p:nvSpPr>
        <p:spPr>
          <a:xfrm>
            <a:off x="304800" y="228601"/>
            <a:ext cx="5257800" cy="584775"/>
          </a:xfrm>
          <a:prstGeom prst="rect">
            <a:avLst/>
          </a:prstGeom>
          <a:noFill/>
        </p:spPr>
        <p:txBody>
          <a:bodyPr wrap="square">
            <a:spAutoFit/>
          </a:bodyPr>
          <a:lstStyle/>
          <a:p>
            <a:r>
              <a:rPr lang="en-US" sz="3200" b="1" dirty="0"/>
              <a:t>Die deutsche </a:t>
            </a:r>
            <a:r>
              <a:rPr lang="en-US" sz="3200" b="1" dirty="0" err="1"/>
              <a:t>Teilung</a:t>
            </a:r>
            <a:endParaRPr lang="en-US" sz="3200" b="1" dirty="0"/>
          </a:p>
        </p:txBody>
      </p:sp>
      <p:pic>
        <p:nvPicPr>
          <p:cNvPr id="2" name="Content Placeholder 3">
            <a:extLst>
              <a:ext uri="{FF2B5EF4-FFF2-40B4-BE49-F238E27FC236}">
                <a16:creationId xmlns:a16="http://schemas.microsoft.com/office/drawing/2014/main" id="{E296C415-FB52-D583-30B5-13D2F08887B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62600" y="-39414"/>
            <a:ext cx="6828692" cy="6828692"/>
          </a:xfrm>
          <a:prstGeom prst="rect">
            <a:avLst/>
          </a:prstGeom>
        </p:spPr>
      </p:pic>
    </p:spTree>
    <p:extLst>
      <p:ext uri="{BB962C8B-B14F-4D97-AF65-F5344CB8AC3E}">
        <p14:creationId xmlns:p14="http://schemas.microsoft.com/office/powerpoint/2010/main" val="370636582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descr="A close up of a map&#10;&#10;Description automatically generated">
            <a:extLst>
              <a:ext uri="{FF2B5EF4-FFF2-40B4-BE49-F238E27FC236}">
                <a16:creationId xmlns:a16="http://schemas.microsoft.com/office/drawing/2014/main" id="{F5B9C44C-BF4C-4B73-BF11-8FEB572773FF}"/>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794232" y="1"/>
            <a:ext cx="7807157" cy="6858000"/>
          </a:xfrm>
        </p:spPr>
      </p:pic>
    </p:spTree>
    <p:extLst>
      <p:ext uri="{BB962C8B-B14F-4D97-AF65-F5344CB8AC3E}">
        <p14:creationId xmlns:p14="http://schemas.microsoft.com/office/powerpoint/2010/main" val="24745238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5DF2A150-476F-204F-BFAC-C2713048DD7F}"/>
              </a:ext>
            </a:extLst>
          </p:cNvPr>
          <p:cNvPicPr>
            <a:picLocks noChangeAspect="1"/>
          </p:cNvPicPr>
          <p:nvPr/>
        </p:nvPicPr>
        <p:blipFill rotWithShape="1">
          <a:blip r:embed="rId3"/>
          <a:srcRect b="326"/>
          <a:stretch/>
        </p:blipFill>
        <p:spPr>
          <a:xfrm>
            <a:off x="643467" y="643467"/>
            <a:ext cx="5372099" cy="5571066"/>
          </a:xfrm>
          <a:prstGeom prst="rect">
            <a:avLst/>
          </a:prstGeom>
        </p:spPr>
      </p:pic>
      <p:pic>
        <p:nvPicPr>
          <p:cNvPr id="4" name="Picture 3">
            <a:extLst>
              <a:ext uri="{FF2B5EF4-FFF2-40B4-BE49-F238E27FC236}">
                <a16:creationId xmlns:a16="http://schemas.microsoft.com/office/drawing/2014/main" id="{5CBB4CF8-3AAC-B34F-998F-8E0342868AB3}"/>
              </a:ext>
            </a:extLst>
          </p:cNvPr>
          <p:cNvPicPr>
            <a:picLocks noChangeAspect="1"/>
          </p:cNvPicPr>
          <p:nvPr/>
        </p:nvPicPr>
        <p:blipFill rotWithShape="1">
          <a:blip r:embed="rId4"/>
          <a:srcRect l="8642" r="19130" b="1"/>
          <a:stretch/>
        </p:blipFill>
        <p:spPr>
          <a:xfrm>
            <a:off x="6176432" y="643467"/>
            <a:ext cx="5372100" cy="5571066"/>
          </a:xfrm>
          <a:prstGeom prst="rect">
            <a:avLst/>
          </a:prstGeom>
        </p:spPr>
      </p:pic>
      <p:sp>
        <p:nvSpPr>
          <p:cNvPr id="2" name="TextBox 1">
            <a:extLst>
              <a:ext uri="{FF2B5EF4-FFF2-40B4-BE49-F238E27FC236}">
                <a16:creationId xmlns:a16="http://schemas.microsoft.com/office/drawing/2014/main" id="{D64522EC-32C4-524A-901C-7C0EED6B024E}"/>
              </a:ext>
            </a:extLst>
          </p:cNvPr>
          <p:cNvSpPr txBox="1"/>
          <p:nvPr/>
        </p:nvSpPr>
        <p:spPr>
          <a:xfrm>
            <a:off x="477012" y="38544"/>
            <a:ext cx="11836399" cy="523220"/>
          </a:xfrm>
          <a:prstGeom prst="rect">
            <a:avLst/>
          </a:prstGeom>
          <a:noFill/>
        </p:spPr>
        <p:txBody>
          <a:bodyPr wrap="square" rtlCol="0">
            <a:spAutoFit/>
          </a:bodyPr>
          <a:lstStyle/>
          <a:p>
            <a:r>
              <a:rPr lang="en-US" sz="2800" dirty="0" err="1">
                <a:solidFill>
                  <a:schemeClr val="bg1"/>
                </a:solidFill>
              </a:rPr>
              <a:t>Geteiltes</a:t>
            </a:r>
            <a:r>
              <a:rPr lang="en-US" sz="2800" dirty="0">
                <a:solidFill>
                  <a:schemeClr val="bg1"/>
                </a:solidFill>
              </a:rPr>
              <a:t> Deutschland und die Berliner </a:t>
            </a:r>
            <a:r>
              <a:rPr lang="de-DE" sz="2800" b="1" dirty="0">
                <a:solidFill>
                  <a:schemeClr val="bg1"/>
                </a:solidFill>
              </a:rPr>
              <a:t>Mauer: Ein Wahrzeichnen der Stadt</a:t>
            </a:r>
            <a:r>
              <a:rPr lang="en-US" sz="2800" dirty="0">
                <a:solidFill>
                  <a:schemeClr val="bg1"/>
                </a:solidFill>
              </a:rPr>
              <a:t> </a:t>
            </a:r>
          </a:p>
        </p:txBody>
      </p:sp>
    </p:spTree>
    <p:extLst>
      <p:ext uri="{BB962C8B-B14F-4D97-AF65-F5344CB8AC3E}">
        <p14:creationId xmlns:p14="http://schemas.microsoft.com/office/powerpoint/2010/main" val="246970888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0"/>
            <a:ext cx="8305800" cy="685800"/>
          </a:xfrm>
        </p:spPr>
        <p:txBody>
          <a:bodyPr>
            <a:normAutofit fontScale="90000"/>
          </a:bodyPr>
          <a:lstStyle/>
          <a:p>
            <a:r>
              <a:rPr lang="en-US" dirty="0"/>
              <a:t>Die Berliner </a:t>
            </a:r>
            <a:r>
              <a:rPr lang="en-US" dirty="0" err="1"/>
              <a:t>Mauer</a:t>
            </a:r>
            <a:endParaRPr lang="en-US" dirty="0"/>
          </a:p>
        </p:txBody>
      </p:sp>
      <p:pic>
        <p:nvPicPr>
          <p:cNvPr id="5" name="Content Placeholder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438509" y="736600"/>
            <a:ext cx="4038600" cy="5384800"/>
          </a:xfrm>
          <a:prstGeom prst="rect">
            <a:avLst/>
          </a:prstGeom>
        </p:spPr>
      </p:pic>
      <p:pic>
        <p:nvPicPr>
          <p:cNvPr id="7" name="Picture 6">
            <a:extLst>
              <a:ext uri="{FF2B5EF4-FFF2-40B4-BE49-F238E27FC236}">
                <a16:creationId xmlns:a16="http://schemas.microsoft.com/office/drawing/2014/main" id="{614DFF5D-C369-5021-0CD1-381DD8467969}"/>
              </a:ext>
            </a:extLst>
          </p:cNvPr>
          <p:cNvPicPr>
            <a:picLocks noChangeAspect="1"/>
          </p:cNvPicPr>
          <p:nvPr/>
        </p:nvPicPr>
        <p:blipFill>
          <a:blip r:embed="rId3"/>
          <a:stretch>
            <a:fillRect/>
          </a:stretch>
        </p:blipFill>
        <p:spPr>
          <a:xfrm>
            <a:off x="231228" y="845861"/>
            <a:ext cx="2086522" cy="4416923"/>
          </a:xfrm>
          <a:prstGeom prst="rect">
            <a:avLst/>
          </a:prstGeom>
        </p:spPr>
      </p:pic>
      <p:pic>
        <p:nvPicPr>
          <p:cNvPr id="8" name="Picture 7">
            <a:extLst>
              <a:ext uri="{FF2B5EF4-FFF2-40B4-BE49-F238E27FC236}">
                <a16:creationId xmlns:a16="http://schemas.microsoft.com/office/drawing/2014/main" id="{CE30E1D0-1386-9D39-01E9-706EC01132EB}"/>
              </a:ext>
            </a:extLst>
          </p:cNvPr>
          <p:cNvPicPr>
            <a:picLocks noChangeAspect="1"/>
          </p:cNvPicPr>
          <p:nvPr/>
        </p:nvPicPr>
        <p:blipFill>
          <a:blip r:embed="rId4"/>
          <a:stretch>
            <a:fillRect/>
          </a:stretch>
        </p:blipFill>
        <p:spPr>
          <a:xfrm>
            <a:off x="6597868" y="838200"/>
            <a:ext cx="5232730" cy="2930329"/>
          </a:xfrm>
          <a:prstGeom prst="rect">
            <a:avLst/>
          </a:prstGeom>
        </p:spPr>
      </p:pic>
      <p:pic>
        <p:nvPicPr>
          <p:cNvPr id="9" name="Picture 8">
            <a:extLst>
              <a:ext uri="{FF2B5EF4-FFF2-40B4-BE49-F238E27FC236}">
                <a16:creationId xmlns:a16="http://schemas.microsoft.com/office/drawing/2014/main" id="{E8887D76-5CC6-0AD6-F2FF-6AA1E3F0CE01}"/>
              </a:ext>
            </a:extLst>
          </p:cNvPr>
          <p:cNvPicPr>
            <a:picLocks noChangeAspect="1"/>
          </p:cNvPicPr>
          <p:nvPr/>
        </p:nvPicPr>
        <p:blipFill>
          <a:blip r:embed="rId5"/>
          <a:stretch>
            <a:fillRect/>
          </a:stretch>
        </p:blipFill>
        <p:spPr>
          <a:xfrm>
            <a:off x="7224442" y="3920929"/>
            <a:ext cx="3979582" cy="2651627"/>
          </a:xfrm>
          <a:prstGeom prst="rect">
            <a:avLst/>
          </a:prstGeom>
        </p:spPr>
      </p:pic>
    </p:spTree>
    <p:extLst>
      <p:ext uri="{BB962C8B-B14F-4D97-AF65-F5344CB8AC3E}">
        <p14:creationId xmlns:p14="http://schemas.microsoft.com/office/powerpoint/2010/main" val="171132644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D8DDE-DE8A-4FB2-88F1-B0F44C6CC0B1}"/>
              </a:ext>
            </a:extLst>
          </p:cNvPr>
          <p:cNvSpPr>
            <a:spLocks noGrp="1"/>
          </p:cNvSpPr>
          <p:nvPr>
            <p:ph type="title"/>
          </p:nvPr>
        </p:nvSpPr>
        <p:spPr/>
        <p:txBody>
          <a:bodyPr>
            <a:normAutofit/>
          </a:bodyPr>
          <a:lstStyle/>
          <a:p>
            <a:r>
              <a:rPr lang="en-US" b="0" i="0" dirty="0" err="1">
                <a:effectLst/>
                <a:latin typeface="Roboto"/>
              </a:rPr>
              <a:t>Gedenkstätte</a:t>
            </a:r>
            <a:r>
              <a:rPr lang="en-US" b="0" i="0" dirty="0">
                <a:effectLst/>
                <a:latin typeface="Roboto"/>
              </a:rPr>
              <a:t> Berliner Mauer - </a:t>
            </a:r>
            <a:r>
              <a:rPr lang="en-US" dirty="0" err="1"/>
              <a:t>Bernauer</a:t>
            </a:r>
            <a:r>
              <a:rPr lang="en-US" dirty="0"/>
              <a:t> Str.</a:t>
            </a:r>
          </a:p>
        </p:txBody>
      </p:sp>
      <p:pic>
        <p:nvPicPr>
          <p:cNvPr id="5" name="Content Placeholder 3">
            <a:extLst>
              <a:ext uri="{FF2B5EF4-FFF2-40B4-BE49-F238E27FC236}">
                <a16:creationId xmlns:a16="http://schemas.microsoft.com/office/drawing/2014/main" id="{6D5E9587-EFA9-4F38-A5F3-C1542C78ECEB}"/>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10800000">
            <a:off x="2743201" y="1417638"/>
            <a:ext cx="7126923" cy="5346468"/>
          </a:xfrm>
          <a:prstGeom prst="rect">
            <a:avLst/>
          </a:prstGeom>
        </p:spPr>
      </p:pic>
    </p:spTree>
    <p:extLst>
      <p:ext uri="{BB962C8B-B14F-4D97-AF65-F5344CB8AC3E}">
        <p14:creationId xmlns:p14="http://schemas.microsoft.com/office/powerpoint/2010/main" val="10422293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F8F649ED-AC4F-E844-8CEE-77CA9BB05A3E}"/>
              </a:ext>
            </a:extLst>
          </p:cNvPr>
          <p:cNvSpPr txBox="1"/>
          <p:nvPr/>
        </p:nvSpPr>
        <p:spPr>
          <a:xfrm>
            <a:off x="381000" y="152400"/>
            <a:ext cx="11068050" cy="5539978"/>
          </a:xfrm>
          <a:prstGeom prst="rect">
            <a:avLst/>
          </a:prstGeom>
          <a:noFill/>
        </p:spPr>
        <p:txBody>
          <a:bodyPr wrap="square" rtlCol="0">
            <a:spAutoFit/>
          </a:bodyPr>
          <a:lstStyle/>
          <a:p>
            <a:pPr algn="ctr"/>
            <a:r>
              <a:rPr lang="en-US" sz="2800" dirty="0"/>
              <a:t>Tag 1 &amp; 2</a:t>
            </a:r>
          </a:p>
          <a:p>
            <a:pPr algn="ctr"/>
            <a:endParaRPr lang="en-US" sz="2800" dirty="0"/>
          </a:p>
          <a:p>
            <a:r>
              <a:rPr lang="en-US" sz="2800" dirty="0" err="1"/>
              <a:t>Wiederholung</a:t>
            </a:r>
            <a:r>
              <a:rPr lang="en-US" sz="2800" dirty="0"/>
              <a:t>: Das Alphabet, die Zahlen, </a:t>
            </a:r>
            <a:r>
              <a:rPr lang="en-US" sz="2800" dirty="0" err="1"/>
              <a:t>ein</a:t>
            </a:r>
            <a:r>
              <a:rPr lang="en-US" sz="2800" dirty="0"/>
              <a:t> </a:t>
            </a:r>
            <a:r>
              <a:rPr lang="en-US" sz="2800" dirty="0" err="1"/>
              <a:t>bisschen</a:t>
            </a:r>
            <a:r>
              <a:rPr lang="en-US" sz="2800" dirty="0"/>
              <a:t> Mathe, </a:t>
            </a:r>
          </a:p>
          <a:p>
            <a:r>
              <a:rPr lang="en-US" sz="2800" dirty="0"/>
              <a:t>Berlin in </a:t>
            </a:r>
            <a:r>
              <a:rPr lang="en-US" sz="2800" dirty="0" err="1"/>
              <a:t>Bildern</a:t>
            </a:r>
            <a:r>
              <a:rPr lang="en-US" sz="2800" dirty="0"/>
              <a:t> </a:t>
            </a:r>
          </a:p>
          <a:p>
            <a:r>
              <a:rPr lang="en-US" sz="2800" dirty="0" err="1"/>
              <a:t>Sich</a:t>
            </a:r>
            <a:r>
              <a:rPr lang="en-US" sz="2800" dirty="0"/>
              <a:t> </a:t>
            </a:r>
            <a:r>
              <a:rPr lang="en-US" sz="2800" dirty="0" err="1"/>
              <a:t>vorstellen</a:t>
            </a:r>
            <a:endParaRPr lang="en-US" sz="2800" dirty="0"/>
          </a:p>
          <a:p>
            <a:r>
              <a:rPr lang="en-US" sz="2800" dirty="0"/>
              <a:t>Berliner </a:t>
            </a:r>
            <a:r>
              <a:rPr lang="en-US" sz="2800" dirty="0" err="1"/>
              <a:t>Geschichte</a:t>
            </a:r>
            <a:r>
              <a:rPr lang="en-US" sz="2800" dirty="0"/>
              <a:t> - </a:t>
            </a:r>
            <a:r>
              <a:rPr lang="en-US" sz="2800" dirty="0" err="1"/>
              <a:t>Zeittafel</a:t>
            </a:r>
            <a:r>
              <a:rPr lang="en-US" sz="2800" dirty="0"/>
              <a:t> </a:t>
            </a:r>
            <a:r>
              <a:rPr lang="en-US" sz="2800" dirty="0" err="1"/>
              <a:t>lesen</a:t>
            </a:r>
            <a:endParaRPr lang="en-US" sz="2800" dirty="0"/>
          </a:p>
          <a:p>
            <a:r>
              <a:rPr lang="en-US" sz="2800" dirty="0" err="1"/>
              <a:t>Aussprache</a:t>
            </a:r>
            <a:endParaRPr lang="en-US" sz="2800" dirty="0"/>
          </a:p>
          <a:p>
            <a:endParaRPr lang="en-US" sz="2800" dirty="0"/>
          </a:p>
          <a:p>
            <a:r>
              <a:rPr lang="en-US" sz="2800" dirty="0" err="1"/>
              <a:t>Grundwortschatz</a:t>
            </a:r>
            <a:r>
              <a:rPr lang="en-US" sz="2800" dirty="0"/>
              <a:t> </a:t>
            </a:r>
          </a:p>
          <a:p>
            <a:r>
              <a:rPr lang="de-DE" sz="2800" dirty="0"/>
              <a:t>Grammatik: Artikel, Pronomen, und Kasus: Nominativ, Akkusativ, Dativ, und Genitiv</a:t>
            </a:r>
          </a:p>
          <a:p>
            <a:r>
              <a:rPr lang="de-DE" sz="2800" dirty="0"/>
              <a:t>Marlene Dietrich einführen </a:t>
            </a:r>
          </a:p>
          <a:p>
            <a:endParaRPr lang="en-US" dirty="0"/>
          </a:p>
        </p:txBody>
      </p:sp>
    </p:spTree>
    <p:extLst>
      <p:ext uri="{BB962C8B-B14F-4D97-AF65-F5344CB8AC3E}">
        <p14:creationId xmlns:p14="http://schemas.microsoft.com/office/powerpoint/2010/main" val="336269935"/>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rot="5400000">
            <a:off x="6716045" y="980155"/>
            <a:ext cx="4630935" cy="6175828"/>
          </a:xfrm>
          <a:prstGeom prst="rect">
            <a:avLst/>
          </a:prstGeom>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0800000">
            <a:off x="380999" y="990599"/>
            <a:ext cx="5271691" cy="3953769"/>
          </a:xfrm>
          <a:prstGeom prst="rect">
            <a:avLst/>
          </a:prstGeom>
        </p:spPr>
      </p:pic>
      <p:sp>
        <p:nvSpPr>
          <p:cNvPr id="5" name="Title 1"/>
          <p:cNvSpPr>
            <a:spLocks noGrp="1"/>
          </p:cNvSpPr>
          <p:nvPr>
            <p:ph type="title"/>
          </p:nvPr>
        </p:nvSpPr>
        <p:spPr>
          <a:xfrm>
            <a:off x="2286000" y="274638"/>
            <a:ext cx="7924800" cy="639762"/>
          </a:xfrm>
        </p:spPr>
        <p:txBody>
          <a:bodyPr>
            <a:normAutofit fontScale="90000"/>
          </a:bodyPr>
          <a:lstStyle/>
          <a:p>
            <a:r>
              <a:rPr lang="en-US" dirty="0"/>
              <a:t>Die deutsche </a:t>
            </a:r>
            <a:r>
              <a:rPr lang="en-US" dirty="0" err="1"/>
              <a:t>Teilung</a:t>
            </a:r>
            <a:endParaRPr lang="en-US" dirty="0"/>
          </a:p>
        </p:txBody>
      </p:sp>
    </p:spTree>
    <p:extLst>
      <p:ext uri="{BB962C8B-B14F-4D97-AF65-F5344CB8AC3E}">
        <p14:creationId xmlns:p14="http://schemas.microsoft.com/office/powerpoint/2010/main" val="109803654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10800000">
            <a:off x="1676400" y="76200"/>
            <a:ext cx="8890000" cy="6667500"/>
          </a:xfrm>
          <a:prstGeom prst="rect">
            <a:avLst/>
          </a:prstGeom>
        </p:spPr>
      </p:pic>
    </p:spTree>
    <p:extLst>
      <p:ext uri="{BB962C8B-B14F-4D97-AF65-F5344CB8AC3E}">
        <p14:creationId xmlns:p14="http://schemas.microsoft.com/office/powerpoint/2010/main" val="4005374832"/>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9600" y="152720"/>
            <a:ext cx="10871200" cy="1128085"/>
          </a:xfrm>
          <a:prstGeom prst="rect">
            <a:avLst/>
          </a:prstGeom>
        </p:spPr>
        <p:txBody>
          <a:bodyPr vert="horz" lIns="91440" tIns="45720" rIns="91440" bIns="45720" rtlCol="0" anchor="ctr">
            <a:normAutofit/>
          </a:bodyPr>
          <a:lstStyle/>
          <a:p>
            <a:pPr algn="ctr">
              <a:spcBef>
                <a:spcPct val="0"/>
              </a:spcBef>
              <a:spcAft>
                <a:spcPts val="800"/>
              </a:spcAft>
            </a:pPr>
            <a:r>
              <a:rPr lang="en-US" sz="3000" b="1" kern="1200">
                <a:latin typeface="Arial Black" panose="020B0A04020102020204" pitchFamily="34" charset="0"/>
                <a:ea typeface="+mj-ea"/>
                <a:cs typeface="Calibri" panose="020F0502020204030204" pitchFamily="34" charset="0"/>
              </a:rPr>
              <a:t>Humboldt Universität</a:t>
            </a:r>
          </a:p>
        </p:txBody>
      </p:sp>
      <p:pic>
        <p:nvPicPr>
          <p:cNvPr id="4" name="Content Placeholder 3"/>
          <p:cNvPicPr>
            <a:picLocks noGrp="1" noChangeAspect="1"/>
          </p:cNvPicPr>
          <p:nvPr>
            <p:ph idx="1"/>
          </p:nvPr>
        </p:nvPicPr>
        <p:blipFill>
          <a:blip r:embed="rId3" cstate="print">
            <a:extLst>
              <a:ext uri="{28A0092B-C50C-407E-A947-70E740481C1C}">
                <a14:useLocalDpi xmlns:a14="http://schemas.microsoft.com/office/drawing/2010/main" val="0"/>
              </a:ext>
            </a:extLst>
          </a:blip>
          <a:srcRect t="25121" b="13197"/>
          <a:stretch/>
        </p:blipFill>
        <p:spPr>
          <a:xfrm rot="10800000">
            <a:off x="609600" y="1371600"/>
            <a:ext cx="10871200" cy="5029200"/>
          </a:xfrm>
          <a:noFill/>
        </p:spPr>
      </p:pic>
    </p:spTree>
    <p:extLst>
      <p:ext uri="{BB962C8B-B14F-4D97-AF65-F5344CB8AC3E}">
        <p14:creationId xmlns:p14="http://schemas.microsoft.com/office/powerpoint/2010/main" val="379354113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rcRect t="26912" r="1" b="2685"/>
          <a:stretch/>
        </p:blipFill>
        <p:spPr>
          <a:xfrm rot="10800000">
            <a:off x="120650" y="68263"/>
            <a:ext cx="11950700" cy="6310312"/>
          </a:xfrm>
          <a:prstGeom prst="rect">
            <a:avLst/>
          </a:prstGeom>
          <a:noFill/>
        </p:spPr>
      </p:pic>
    </p:spTree>
    <p:extLst>
      <p:ext uri="{BB962C8B-B14F-4D97-AF65-F5344CB8AC3E}">
        <p14:creationId xmlns:p14="http://schemas.microsoft.com/office/powerpoint/2010/main" val="245884883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84CA92-702B-4A78-9868-1B9D6F62A250}"/>
              </a:ext>
            </a:extLst>
          </p:cNvPr>
          <p:cNvSpPr>
            <a:spLocks noGrp="1"/>
          </p:cNvSpPr>
          <p:nvPr>
            <p:ph type="title"/>
          </p:nvPr>
        </p:nvSpPr>
        <p:spPr/>
        <p:txBody>
          <a:bodyPr/>
          <a:lstStyle/>
          <a:p>
            <a:endParaRPr lang="en-US"/>
          </a:p>
        </p:txBody>
      </p:sp>
      <p:pic>
        <p:nvPicPr>
          <p:cNvPr id="9" name="Content Placeholder 8" descr="A picture containing text, map&#10;&#10;Description automatically generated">
            <a:extLst>
              <a:ext uri="{FF2B5EF4-FFF2-40B4-BE49-F238E27FC236}">
                <a16:creationId xmlns:a16="http://schemas.microsoft.com/office/drawing/2014/main" id="{55F5A2D1-361F-4838-9D14-419D99A13F2E}"/>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0" y="0"/>
            <a:ext cx="12226190" cy="6858000"/>
          </a:xfrm>
        </p:spPr>
      </p:pic>
    </p:spTree>
    <p:extLst>
      <p:ext uri="{BB962C8B-B14F-4D97-AF65-F5344CB8AC3E}">
        <p14:creationId xmlns:p14="http://schemas.microsoft.com/office/powerpoint/2010/main" val="297550519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50140B7-9F79-C588-AEA7-D1F9BFD6F21F}"/>
              </a:ext>
            </a:extLst>
          </p:cNvPr>
          <p:cNvPicPr>
            <a:picLocks noChangeAspect="1"/>
          </p:cNvPicPr>
          <p:nvPr/>
        </p:nvPicPr>
        <p:blipFill rotWithShape="1">
          <a:blip r:embed="rId2"/>
          <a:srcRect t="3653" r="-3" b="18122"/>
          <a:stretch/>
        </p:blipFill>
        <p:spPr>
          <a:xfrm>
            <a:off x="5540914" y="1600200"/>
            <a:ext cx="6641862" cy="3688842"/>
          </a:xfrm>
          <a:prstGeom prst="rect">
            <a:avLst/>
          </a:prstGeom>
        </p:spPr>
      </p:pic>
      <p:pic>
        <p:nvPicPr>
          <p:cNvPr id="1026" name="Picture 2" descr="Marlene Dietrich">
            <a:extLst>
              <a:ext uri="{FF2B5EF4-FFF2-40B4-BE49-F238E27FC236}">
                <a16:creationId xmlns:a16="http://schemas.microsoft.com/office/drawing/2014/main" id="{AB49D1D4-D65C-D8F1-232F-F598FCF025E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676" y="0"/>
            <a:ext cx="5479238"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238663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225007" y="304800"/>
            <a:ext cx="4880393" cy="609600"/>
          </a:xfrm>
          <a:solidFill>
            <a:srgbClr val="FFC000"/>
          </a:solidFill>
        </p:spPr>
        <p:txBody>
          <a:bodyPr>
            <a:noAutofit/>
          </a:bodyPr>
          <a:lstStyle/>
          <a:p>
            <a:br>
              <a:rPr lang="en-US" b="1" dirty="0"/>
            </a:br>
            <a:r>
              <a:rPr lang="en-US" b="1" dirty="0"/>
              <a:t>Die </a:t>
            </a:r>
            <a:r>
              <a:rPr lang="en-US" b="1" dirty="0" err="1"/>
              <a:t>Wortarten</a:t>
            </a:r>
            <a:br>
              <a:rPr lang="en-US" b="1" dirty="0"/>
            </a:br>
            <a:endParaRPr lang="en-US" dirty="0"/>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14400"/>
            <a:ext cx="11125200" cy="5029200"/>
          </a:xfrm>
        </p:spPr>
        <p:txBody>
          <a:bodyPr>
            <a:noAutofit/>
          </a:bodyPr>
          <a:lstStyle/>
          <a:p>
            <a:pPr marL="350838" indent="-350838"/>
            <a:endParaRPr lang="en-US" sz="2400" b="1" dirty="0"/>
          </a:p>
          <a:p>
            <a:pPr marL="350838" indent="-350838"/>
            <a:r>
              <a:rPr lang="en-US" sz="2400" b="1" dirty="0"/>
              <a:t>Nomen</a:t>
            </a:r>
          </a:p>
          <a:p>
            <a:pPr marL="350838" indent="-350838"/>
            <a:r>
              <a:rPr lang="en-US" sz="2400" b="1" dirty="0"/>
              <a:t>Artikel</a:t>
            </a:r>
          </a:p>
          <a:p>
            <a:pPr marL="350838" indent="-350838"/>
            <a:r>
              <a:rPr lang="en-US" sz="2400" b="1" dirty="0" err="1"/>
              <a:t>Adjektiv</a:t>
            </a:r>
            <a:endParaRPr lang="en-US" sz="2400" b="1" dirty="0"/>
          </a:p>
          <a:p>
            <a:pPr marL="350838" indent="-350838"/>
            <a:r>
              <a:rPr lang="en-US" sz="2400" b="1" dirty="0" err="1"/>
              <a:t>Pronomen</a:t>
            </a:r>
            <a:endParaRPr lang="en-US" sz="2400" b="1" dirty="0"/>
          </a:p>
          <a:p>
            <a:pPr marL="350838" indent="-350838"/>
            <a:r>
              <a:rPr lang="en-US" sz="2400" b="1" dirty="0" err="1"/>
              <a:t>Numerale</a:t>
            </a:r>
            <a:endParaRPr lang="en-US" sz="2400" b="1" dirty="0"/>
          </a:p>
          <a:p>
            <a:pPr marL="350838" indent="-350838"/>
            <a:r>
              <a:rPr lang="en-US" sz="2400" b="1" dirty="0"/>
              <a:t>Verb</a:t>
            </a:r>
          </a:p>
          <a:p>
            <a:pPr marL="350838" indent="-350838"/>
            <a:r>
              <a:rPr lang="en-US" sz="2400" b="1" dirty="0"/>
              <a:t>Adverb</a:t>
            </a:r>
          </a:p>
          <a:p>
            <a:pPr marL="350838" indent="-350838"/>
            <a:r>
              <a:rPr lang="en-US" sz="2400" b="1" dirty="0" err="1"/>
              <a:t>Präpositionen</a:t>
            </a:r>
            <a:endParaRPr lang="en-US" sz="2400" b="1" dirty="0"/>
          </a:p>
          <a:p>
            <a:pPr marL="350838" indent="-350838"/>
            <a:r>
              <a:rPr lang="en-US" sz="2400" b="1" dirty="0" err="1"/>
              <a:t>Konjunktionen</a:t>
            </a:r>
            <a:endParaRPr lang="en-US" sz="2400" b="1" dirty="0"/>
          </a:p>
          <a:p>
            <a:pPr marL="350838" indent="-350838"/>
            <a:r>
              <a:rPr lang="en-US" sz="2400" b="1" dirty="0" err="1"/>
              <a:t>Interjektion</a:t>
            </a:r>
            <a:endParaRPr lang="de-DE" sz="2400" dirty="0"/>
          </a:p>
        </p:txBody>
      </p:sp>
      <p:sp>
        <p:nvSpPr>
          <p:cNvPr id="7" name="TextBox 6">
            <a:extLst>
              <a:ext uri="{FF2B5EF4-FFF2-40B4-BE49-F238E27FC236}">
                <a16:creationId xmlns:a16="http://schemas.microsoft.com/office/drawing/2014/main" id="{90A4B449-3BE7-6B59-BA06-93F1FC1EB5B8}"/>
              </a:ext>
            </a:extLst>
          </p:cNvPr>
          <p:cNvSpPr txBox="1"/>
          <p:nvPr/>
        </p:nvSpPr>
        <p:spPr>
          <a:xfrm>
            <a:off x="3657600" y="1524000"/>
            <a:ext cx="8077200" cy="3323987"/>
          </a:xfrm>
          <a:prstGeom prst="rect">
            <a:avLst/>
          </a:prstGeom>
          <a:solidFill>
            <a:srgbClr val="FFC000"/>
          </a:solidFill>
        </p:spPr>
        <p:txBody>
          <a:bodyPr wrap="square">
            <a:spAutoFit/>
          </a:bodyPr>
          <a:lstStyle/>
          <a:p>
            <a:r>
              <a:rPr lang="de-DE" sz="3000" b="0" i="0" noProof="0" dirty="0">
                <a:solidFill>
                  <a:schemeClr val="tx1"/>
                </a:solidFill>
                <a:effectLst/>
                <a:latin typeface="+mn-lt"/>
              </a:rPr>
              <a:t>Das Bundes-Land Sachsen-Anhalt bekommt wahrscheinlich bald eine AfD-Regierung. Viele Menschen dort glauben: Mit der AfD wird alles besser. Andere haben Angst vor der Partei und ihrer Politik. Deshalb hat es in mehreren deutschen Städten Proteste gegen die AfD gegeben.</a:t>
            </a:r>
            <a:endParaRPr lang="de-DE" sz="3000" noProof="0" dirty="0"/>
          </a:p>
        </p:txBody>
      </p:sp>
    </p:spTree>
    <p:extLst>
      <p:ext uri="{BB962C8B-B14F-4D97-AF65-F5344CB8AC3E}">
        <p14:creationId xmlns:p14="http://schemas.microsoft.com/office/powerpoint/2010/main" val="1544436906"/>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4CEB30-6DD0-1B10-1D5C-6D962EC3FC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560B7F-69BB-BC75-033C-BEFCB21A5BD8}"/>
              </a:ext>
            </a:extLst>
          </p:cNvPr>
          <p:cNvSpPr>
            <a:spLocks noGrp="1"/>
          </p:cNvSpPr>
          <p:nvPr>
            <p:ph type="title"/>
          </p:nvPr>
        </p:nvSpPr>
        <p:spPr>
          <a:xfrm>
            <a:off x="609600" y="228600"/>
            <a:ext cx="10972800" cy="914400"/>
          </a:xfrm>
        </p:spPr>
        <p:txBody>
          <a:bodyPr>
            <a:noAutofit/>
          </a:bodyPr>
          <a:lstStyle/>
          <a:p>
            <a:br>
              <a:rPr lang="en-US" b="1" dirty="0"/>
            </a:br>
            <a:r>
              <a:rPr lang="en-US" b="1" dirty="0" err="1"/>
              <a:t>Strukturen</a:t>
            </a:r>
            <a:r>
              <a:rPr lang="en-US" b="1" dirty="0"/>
              <a:t>: Die </a:t>
            </a:r>
            <a:r>
              <a:rPr lang="en-US" b="1" dirty="0" err="1"/>
              <a:t>Wortarten</a:t>
            </a:r>
            <a:r>
              <a:rPr lang="en-US" b="1" dirty="0"/>
              <a:t> </a:t>
            </a:r>
            <a:r>
              <a:rPr lang="en-US" b="1" dirty="0" err="1"/>
              <a:t>im</a:t>
            </a:r>
            <a:r>
              <a:rPr lang="en-US" b="1" dirty="0"/>
              <a:t> </a:t>
            </a:r>
            <a:r>
              <a:rPr lang="en-US" b="1" dirty="0" err="1"/>
              <a:t>Deutschen</a:t>
            </a:r>
            <a:br>
              <a:rPr lang="en-US" b="1" dirty="0"/>
            </a:br>
            <a:endParaRPr lang="en-US" dirty="0"/>
          </a:p>
        </p:txBody>
      </p:sp>
      <p:sp>
        <p:nvSpPr>
          <p:cNvPr id="3" name="Content Placeholder 2">
            <a:extLst>
              <a:ext uri="{FF2B5EF4-FFF2-40B4-BE49-F238E27FC236}">
                <a16:creationId xmlns:a16="http://schemas.microsoft.com/office/drawing/2014/main" id="{AA7ED5BD-87E7-EA78-D305-F124EE1512C9}"/>
              </a:ext>
            </a:extLst>
          </p:cNvPr>
          <p:cNvSpPr>
            <a:spLocks noGrp="1"/>
          </p:cNvSpPr>
          <p:nvPr>
            <p:ph idx="1"/>
          </p:nvPr>
        </p:nvSpPr>
        <p:spPr>
          <a:xfrm>
            <a:off x="609600" y="990600"/>
            <a:ext cx="11125200" cy="5943600"/>
          </a:xfrm>
        </p:spPr>
        <p:txBody>
          <a:bodyPr>
            <a:noAutofit/>
          </a:bodyPr>
          <a:lstStyle/>
          <a:p>
            <a:pPr marL="350838" indent="-350838"/>
            <a:endParaRPr lang="en-US" sz="2400" b="1" dirty="0"/>
          </a:p>
          <a:p>
            <a:pPr marL="350838" indent="-350838"/>
            <a:r>
              <a:rPr lang="en-US" sz="2400" b="1" dirty="0" err="1"/>
              <a:t>Nomen</a:t>
            </a:r>
            <a:r>
              <a:rPr lang="en-US" sz="2400" b="1" dirty="0"/>
              <a:t> </a:t>
            </a:r>
            <a:r>
              <a:rPr lang="en-US" sz="2400" i="1" dirty="0"/>
              <a:t>(Nouns)</a:t>
            </a:r>
            <a:r>
              <a:rPr lang="en-US" sz="2400" dirty="0"/>
              <a:t>: German nouns name a person, a place, a thing, or an idea. Unlike English nouns, they are always </a:t>
            </a:r>
            <a:r>
              <a:rPr lang="en-US" sz="2400" dirty="0">
                <a:solidFill>
                  <a:srgbClr val="C00000"/>
                </a:solidFill>
              </a:rPr>
              <a:t>capitalized</a:t>
            </a:r>
            <a:r>
              <a:rPr lang="en-US" sz="2400" dirty="0"/>
              <a:t>. Also unlike English, each noun has a specific gender (masculine, feminine, neuter), and nouns are often combined with an article that indicates their gender. </a:t>
            </a:r>
            <a:r>
              <a:rPr lang="en-US" sz="2400" dirty="0">
                <a:solidFill>
                  <a:srgbClr val="C00000"/>
                </a:solidFill>
              </a:rPr>
              <a:t>Nouns are declined to indicate both number and case (nominative, accusative, dative, genitive).</a:t>
            </a:r>
          </a:p>
          <a:p>
            <a:pPr marL="350838" indent="-350838"/>
            <a:endParaRPr lang="en-US" sz="2400" dirty="0"/>
          </a:p>
          <a:p>
            <a:pPr marL="908050" indent="0">
              <a:buNone/>
            </a:pPr>
            <a:r>
              <a:rPr lang="de-DE" sz="2400" dirty="0"/>
              <a:t>Ein </a:t>
            </a:r>
            <a:r>
              <a:rPr lang="de-DE" sz="2400" b="1" dirty="0"/>
              <a:t>Student </a:t>
            </a:r>
            <a:r>
              <a:rPr lang="de-DE" sz="2400" dirty="0"/>
              <a:t>und eine </a:t>
            </a:r>
            <a:r>
              <a:rPr lang="de-DE" sz="2400" b="1" dirty="0"/>
              <a:t>Studentin </a:t>
            </a:r>
            <a:r>
              <a:rPr lang="de-DE" sz="2400" dirty="0"/>
              <a:t>aus </a:t>
            </a:r>
            <a:r>
              <a:rPr lang="de-DE" sz="2400" b="1" dirty="0"/>
              <a:t>Amerika </a:t>
            </a:r>
            <a:r>
              <a:rPr lang="de-DE" sz="2400" dirty="0"/>
              <a:t>besuchen </a:t>
            </a:r>
            <a:r>
              <a:rPr lang="de-DE" sz="2400" b="1" dirty="0"/>
              <a:t>Berlin</a:t>
            </a:r>
            <a:r>
              <a:rPr lang="de-DE" sz="2400" dirty="0"/>
              <a:t>. Der </a:t>
            </a:r>
            <a:r>
              <a:rPr lang="de-DE" sz="2400" b="1" dirty="0"/>
              <a:t>Reichstag </a:t>
            </a:r>
            <a:r>
              <a:rPr lang="de-DE" sz="2400" dirty="0"/>
              <a:t>ist eine bekannte </a:t>
            </a:r>
            <a:r>
              <a:rPr lang="de-DE" sz="2400" b="1" dirty="0"/>
              <a:t>Sehenswürdigkeit</a:t>
            </a:r>
            <a:r>
              <a:rPr lang="de-DE" sz="2400" dirty="0"/>
              <a:t>, aber die </a:t>
            </a:r>
            <a:r>
              <a:rPr lang="de-DE" sz="2400" b="1" dirty="0"/>
              <a:t>Stadtführerin </a:t>
            </a:r>
            <a:r>
              <a:rPr lang="de-DE" sz="2400" dirty="0"/>
              <a:t>zeigt den </a:t>
            </a:r>
            <a:r>
              <a:rPr lang="de-DE" sz="2400" b="1" dirty="0"/>
              <a:t>Studenten </a:t>
            </a:r>
            <a:r>
              <a:rPr lang="de-DE" sz="2400" dirty="0"/>
              <a:t>noch viele andere </a:t>
            </a:r>
            <a:r>
              <a:rPr lang="de-DE" sz="2400" b="1" dirty="0"/>
              <a:t>Sehenswürdigkeiten</a:t>
            </a:r>
            <a:r>
              <a:rPr lang="de-DE" sz="2400" dirty="0"/>
              <a:t>.</a:t>
            </a:r>
          </a:p>
        </p:txBody>
      </p:sp>
    </p:spTree>
    <p:extLst>
      <p:ext uri="{BB962C8B-B14F-4D97-AF65-F5344CB8AC3E}">
        <p14:creationId xmlns:p14="http://schemas.microsoft.com/office/powerpoint/2010/main" val="315562664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972800" cy="1143000"/>
          </a:xfrm>
        </p:spPr>
        <p:txBody>
          <a:bodyPr>
            <a:normAutofit/>
          </a:bodyPr>
          <a:lstStyle/>
          <a:p>
            <a:r>
              <a:rPr lang="en-US" sz="4000" b="1" dirty="0" err="1"/>
              <a:t>Pronomen</a:t>
            </a:r>
            <a:endParaRPr lang="en-US" sz="4000" dirty="0"/>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90600"/>
            <a:ext cx="11201400" cy="4876800"/>
          </a:xfrm>
        </p:spPr>
        <p:txBody>
          <a:bodyPr>
            <a:noAutofit/>
          </a:bodyPr>
          <a:lstStyle/>
          <a:p>
            <a:pPr marL="339725" indent="0">
              <a:buNone/>
            </a:pPr>
            <a:r>
              <a:rPr lang="de-DE" sz="2600" i="1" dirty="0"/>
              <a:t>Possessive pronouns </a:t>
            </a:r>
            <a:r>
              <a:rPr lang="de-DE" sz="2600" b="1" dirty="0"/>
              <a:t>(mein, dein, sein, ihr, unser, euer, ihr, Ihr) </a:t>
            </a:r>
            <a:r>
              <a:rPr lang="de-DE" sz="2600" dirty="0"/>
              <a:t>indicate </a:t>
            </a:r>
            <a:r>
              <a:rPr lang="en-US" sz="2600" dirty="0"/>
              <a:t>ownership and other relationships.</a:t>
            </a:r>
          </a:p>
          <a:p>
            <a:pPr marL="908050" indent="0">
              <a:buNone/>
            </a:pPr>
            <a:r>
              <a:rPr lang="de-DE" sz="2600" dirty="0"/>
              <a:t>Gehört der Koffer Marlene Dietrich? – Ja, das ist </a:t>
            </a:r>
            <a:r>
              <a:rPr lang="de-DE" sz="2600" b="1" dirty="0"/>
              <a:t>ihrer</a:t>
            </a:r>
            <a:r>
              <a:rPr lang="de-DE" sz="2600" dirty="0"/>
              <a:t>.</a:t>
            </a:r>
          </a:p>
          <a:p>
            <a:pPr marL="908050" indent="0">
              <a:buNone/>
            </a:pPr>
            <a:r>
              <a:rPr lang="de-DE" sz="2600" b="1" dirty="0"/>
              <a:t>Ihre </a:t>
            </a:r>
            <a:r>
              <a:rPr lang="de-DE" sz="2600" dirty="0"/>
              <a:t>markante Stimme war auf der ganzen Welt bekannt.</a:t>
            </a:r>
          </a:p>
          <a:p>
            <a:pPr marL="908050" indent="0">
              <a:buNone/>
            </a:pPr>
            <a:endParaRPr lang="de-DE" sz="2600" dirty="0"/>
          </a:p>
          <a:p>
            <a:pPr marL="350838" indent="0">
              <a:buNone/>
            </a:pPr>
            <a:r>
              <a:rPr lang="en-US" sz="2600" i="1" dirty="0"/>
              <a:t>Interrogative pronouns </a:t>
            </a:r>
            <a:r>
              <a:rPr lang="en-US" sz="2600" b="1" dirty="0"/>
              <a:t>(</a:t>
            </a:r>
            <a:r>
              <a:rPr lang="en-US" sz="2600" b="1" dirty="0" err="1"/>
              <a:t>wer</a:t>
            </a:r>
            <a:r>
              <a:rPr lang="en-US" sz="2600" b="1" dirty="0"/>
              <a:t>, wen, </a:t>
            </a:r>
            <a:r>
              <a:rPr lang="en-US" sz="2600" b="1" dirty="0" err="1"/>
              <a:t>wem</a:t>
            </a:r>
            <a:r>
              <a:rPr lang="en-US" sz="2600" b="1" dirty="0"/>
              <a:t>, was, welch-) </a:t>
            </a:r>
            <a:r>
              <a:rPr lang="en-US" sz="2600" dirty="0"/>
              <a:t>are words introducing a question such as </a:t>
            </a:r>
            <a:r>
              <a:rPr lang="en-US" sz="2600" i="1" dirty="0"/>
              <a:t>who, whom, what, </a:t>
            </a:r>
            <a:r>
              <a:rPr lang="en-US" sz="2600" dirty="0"/>
              <a:t>or </a:t>
            </a:r>
            <a:r>
              <a:rPr lang="en-US" sz="2600" i="1" dirty="0"/>
              <a:t>which one(s).</a:t>
            </a:r>
          </a:p>
          <a:p>
            <a:pPr marL="908050" indent="0">
              <a:buNone/>
            </a:pPr>
            <a:r>
              <a:rPr lang="de-DE" sz="2600" b="1" dirty="0"/>
              <a:t>Wer </a:t>
            </a:r>
            <a:r>
              <a:rPr lang="de-DE" sz="2600" dirty="0"/>
              <a:t>war die bekannte Berliner Sängerin, die in die USA emigrierte?</a:t>
            </a:r>
          </a:p>
          <a:p>
            <a:pPr marL="908050" indent="0">
              <a:buNone/>
            </a:pPr>
            <a:r>
              <a:rPr lang="de-DE" sz="2600" b="1" dirty="0"/>
              <a:t>Welche </a:t>
            </a:r>
            <a:r>
              <a:rPr lang="de-DE" sz="2600" dirty="0"/>
              <a:t>bekannten Filme hat Marlene Dietrich gedreht?</a:t>
            </a:r>
          </a:p>
          <a:p>
            <a:pPr marL="908050" indent="0">
              <a:buNone/>
            </a:pPr>
            <a:endParaRPr lang="en-US" sz="2600" dirty="0"/>
          </a:p>
        </p:txBody>
      </p:sp>
    </p:spTree>
    <p:extLst>
      <p:ext uri="{BB962C8B-B14F-4D97-AF65-F5344CB8AC3E}">
        <p14:creationId xmlns:p14="http://schemas.microsoft.com/office/powerpoint/2010/main" val="407810234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nvPr>
        </p:nvGraphicFramePr>
        <p:xfrm>
          <a:off x="527221" y="609600"/>
          <a:ext cx="10808045" cy="5029200"/>
        </p:xfrm>
        <a:graphic>
          <a:graphicData uri="http://schemas.openxmlformats.org/drawingml/2006/table">
            <a:tbl>
              <a:tblPr firstRow="1" firstCol="1" bandRow="1">
                <a:tableStyleId>{5C22544A-7EE6-4342-B048-85BDC9FD1C3A}</a:tableStyleId>
              </a:tblPr>
              <a:tblGrid>
                <a:gridCol w="3055785">
                  <a:extLst>
                    <a:ext uri="{9D8B030D-6E8A-4147-A177-3AD203B41FA5}">
                      <a16:colId xmlns:a16="http://schemas.microsoft.com/office/drawing/2014/main" val="20000"/>
                    </a:ext>
                  </a:extLst>
                </a:gridCol>
                <a:gridCol w="3876130">
                  <a:extLst>
                    <a:ext uri="{9D8B030D-6E8A-4147-A177-3AD203B41FA5}">
                      <a16:colId xmlns:a16="http://schemas.microsoft.com/office/drawing/2014/main" val="20001"/>
                    </a:ext>
                  </a:extLst>
                </a:gridCol>
                <a:gridCol w="3876130">
                  <a:extLst>
                    <a:ext uri="{9D8B030D-6E8A-4147-A177-3AD203B41FA5}">
                      <a16:colId xmlns:a16="http://schemas.microsoft.com/office/drawing/2014/main" val="20002"/>
                    </a:ext>
                  </a:extLst>
                </a:gridCol>
              </a:tblGrid>
              <a:tr h="898616">
                <a:tc>
                  <a:txBody>
                    <a:bodyPr/>
                    <a:lstStyle/>
                    <a:p>
                      <a:pPr marL="0" marR="0" algn="ctr">
                        <a:spcBef>
                          <a:spcPts val="0"/>
                        </a:spcBef>
                        <a:spcAft>
                          <a:spcPts val="0"/>
                        </a:spcAft>
                      </a:pPr>
                      <a:r>
                        <a:rPr lang="de-DE" sz="3000">
                          <a:effectLst/>
                        </a:rPr>
                        <a:t>Personalpronomen</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de-DE" sz="3000">
                          <a:effectLst/>
                        </a:rPr>
                        <a:t>Possessivpronomen</a:t>
                      </a:r>
                      <a:endParaRPr lang="en-US" sz="3000">
                        <a:effectLst/>
                      </a:endParaRPr>
                    </a:p>
                    <a:p>
                      <a:pPr marL="0" marR="0" algn="ctr">
                        <a:spcBef>
                          <a:spcPts val="0"/>
                        </a:spcBef>
                        <a:spcAft>
                          <a:spcPts val="0"/>
                        </a:spcAft>
                      </a:pPr>
                      <a:r>
                        <a:rPr lang="de-DE" sz="3000">
                          <a:effectLst/>
                        </a:rPr>
                        <a:t>m/n</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lgn="ctr">
                        <a:spcBef>
                          <a:spcPts val="0"/>
                        </a:spcBef>
                        <a:spcAft>
                          <a:spcPts val="0"/>
                        </a:spcAft>
                      </a:pPr>
                      <a:r>
                        <a:rPr lang="de-DE" sz="3000">
                          <a:effectLst/>
                        </a:rPr>
                        <a:t>Possessivpronomen</a:t>
                      </a:r>
                      <a:endParaRPr lang="en-US" sz="3000">
                        <a:effectLst/>
                      </a:endParaRPr>
                    </a:p>
                    <a:p>
                      <a:pPr marL="0" marR="0" algn="ctr">
                        <a:spcBef>
                          <a:spcPts val="0"/>
                        </a:spcBef>
                        <a:spcAft>
                          <a:spcPts val="0"/>
                        </a:spcAft>
                      </a:pPr>
                      <a:r>
                        <a:rPr lang="de-DE" sz="3000">
                          <a:effectLst/>
                        </a:rPr>
                        <a:t>f/pl</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0"/>
                  </a:ext>
                </a:extLst>
              </a:tr>
              <a:tr h="449308">
                <a:tc>
                  <a:txBody>
                    <a:bodyPr/>
                    <a:lstStyle/>
                    <a:p>
                      <a:pPr marL="0" marR="0">
                        <a:spcBef>
                          <a:spcPts val="0"/>
                        </a:spcBef>
                        <a:spcAft>
                          <a:spcPts val="0"/>
                        </a:spcAft>
                      </a:pPr>
                      <a:r>
                        <a:rPr lang="de-DE" sz="3000">
                          <a:effectLst/>
                        </a:rPr>
                        <a:t>ich</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mein</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meine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1"/>
                  </a:ext>
                </a:extLst>
              </a:tr>
              <a:tr h="449308">
                <a:tc>
                  <a:txBody>
                    <a:bodyPr/>
                    <a:lstStyle/>
                    <a:p>
                      <a:pPr marL="0" marR="0">
                        <a:spcBef>
                          <a:spcPts val="0"/>
                        </a:spcBef>
                        <a:spcAft>
                          <a:spcPts val="0"/>
                        </a:spcAft>
                      </a:pPr>
                      <a:r>
                        <a:rPr lang="de-DE" sz="3000">
                          <a:effectLst/>
                        </a:rPr>
                        <a:t>du</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dein</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deine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2"/>
                  </a:ext>
                </a:extLst>
              </a:tr>
              <a:tr h="449308">
                <a:tc>
                  <a:txBody>
                    <a:bodyPr/>
                    <a:lstStyle/>
                    <a:p>
                      <a:pPr marL="0" marR="0">
                        <a:spcBef>
                          <a:spcPts val="0"/>
                        </a:spcBef>
                        <a:spcAft>
                          <a:spcPts val="0"/>
                        </a:spcAft>
                      </a:pPr>
                      <a:r>
                        <a:rPr lang="de-DE" sz="3000">
                          <a:effectLst/>
                        </a:rPr>
                        <a:t>er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sein</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seine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3"/>
                  </a:ext>
                </a:extLst>
              </a:tr>
              <a:tr h="449308">
                <a:tc>
                  <a:txBody>
                    <a:bodyPr/>
                    <a:lstStyle/>
                    <a:p>
                      <a:pPr marL="0" marR="0">
                        <a:spcBef>
                          <a:spcPts val="0"/>
                        </a:spcBef>
                        <a:spcAft>
                          <a:spcPts val="0"/>
                        </a:spcAft>
                      </a:pPr>
                      <a:r>
                        <a:rPr lang="de-DE" sz="3000">
                          <a:effectLst/>
                        </a:rPr>
                        <a:t>sie</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ihr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ihre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4"/>
                  </a:ext>
                </a:extLst>
              </a:tr>
              <a:tr h="449308">
                <a:tc>
                  <a:txBody>
                    <a:bodyPr/>
                    <a:lstStyle/>
                    <a:p>
                      <a:pPr marL="0" marR="0">
                        <a:spcBef>
                          <a:spcPts val="0"/>
                        </a:spcBef>
                        <a:spcAft>
                          <a:spcPts val="0"/>
                        </a:spcAft>
                      </a:pPr>
                      <a:r>
                        <a:rPr lang="de-DE" sz="3000">
                          <a:effectLst/>
                        </a:rPr>
                        <a:t>es</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dirty="0">
                          <a:effectLst/>
                        </a:rPr>
                        <a:t>sein</a:t>
                      </a:r>
                      <a:endParaRPr lang="en-US" sz="3000" dirty="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seine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5"/>
                  </a:ext>
                </a:extLst>
              </a:tr>
              <a:tr h="449308">
                <a:tc>
                  <a:txBody>
                    <a:bodyPr/>
                    <a:lstStyle/>
                    <a:p>
                      <a:pPr marL="0" marR="0">
                        <a:spcBef>
                          <a:spcPts val="0"/>
                        </a:spcBef>
                        <a:spcAft>
                          <a:spcPts val="0"/>
                        </a:spcAft>
                      </a:pPr>
                      <a:r>
                        <a:rPr lang="de-DE" sz="3000">
                          <a:effectLst/>
                        </a:rPr>
                        <a:t>wir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unser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unsere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6"/>
                  </a:ext>
                </a:extLst>
              </a:tr>
              <a:tr h="449308">
                <a:tc>
                  <a:txBody>
                    <a:bodyPr/>
                    <a:lstStyle/>
                    <a:p>
                      <a:pPr marL="0" marR="0">
                        <a:spcBef>
                          <a:spcPts val="0"/>
                        </a:spcBef>
                        <a:spcAft>
                          <a:spcPts val="0"/>
                        </a:spcAft>
                      </a:pPr>
                      <a:r>
                        <a:rPr lang="de-DE" sz="3000">
                          <a:effectLst/>
                        </a:rPr>
                        <a:t>ihr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euer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dirty="0">
                          <a:solidFill>
                            <a:srgbClr val="FF0000"/>
                          </a:solidFill>
                          <a:effectLst/>
                        </a:rPr>
                        <a:t>eure</a:t>
                      </a:r>
                      <a:endParaRPr lang="en-US" sz="3000" dirty="0">
                        <a:solidFill>
                          <a:srgbClr val="FF0000"/>
                        </a:solidFill>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7"/>
                  </a:ext>
                </a:extLst>
              </a:tr>
              <a:tr h="449308">
                <a:tc>
                  <a:txBody>
                    <a:bodyPr/>
                    <a:lstStyle/>
                    <a:p>
                      <a:pPr marL="0" marR="0">
                        <a:spcBef>
                          <a:spcPts val="0"/>
                        </a:spcBef>
                        <a:spcAft>
                          <a:spcPts val="0"/>
                        </a:spcAft>
                      </a:pPr>
                      <a:r>
                        <a:rPr lang="de-DE" sz="3000">
                          <a:effectLst/>
                        </a:rPr>
                        <a:t>sie</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ihr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ihre</a:t>
                      </a:r>
                      <a:endParaRPr lang="en-US" sz="300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8"/>
                  </a:ext>
                </a:extLst>
              </a:tr>
              <a:tr h="449308">
                <a:tc>
                  <a:txBody>
                    <a:bodyPr/>
                    <a:lstStyle/>
                    <a:p>
                      <a:pPr marL="0" marR="0">
                        <a:spcBef>
                          <a:spcPts val="0"/>
                        </a:spcBef>
                        <a:spcAft>
                          <a:spcPts val="0"/>
                        </a:spcAft>
                      </a:pPr>
                      <a:r>
                        <a:rPr lang="de-DE" sz="3000">
                          <a:effectLst/>
                        </a:rPr>
                        <a:t>Sie</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a:effectLst/>
                        </a:rPr>
                        <a:t>Ihr</a:t>
                      </a:r>
                      <a:endParaRPr lang="en-US" sz="3000">
                        <a:effectLst/>
                        <a:latin typeface="Times New Roman" panose="02020603050405020304" pitchFamily="18" charset="0"/>
                        <a:ea typeface="Times New Roman" panose="02020603050405020304" pitchFamily="18" charset="0"/>
                      </a:endParaRPr>
                    </a:p>
                  </a:txBody>
                  <a:tcPr marL="68580" marR="68580" marT="0" marB="0"/>
                </a:tc>
                <a:tc>
                  <a:txBody>
                    <a:bodyPr/>
                    <a:lstStyle/>
                    <a:p>
                      <a:pPr marL="0" marR="0">
                        <a:spcBef>
                          <a:spcPts val="0"/>
                        </a:spcBef>
                        <a:spcAft>
                          <a:spcPts val="0"/>
                        </a:spcAft>
                      </a:pPr>
                      <a:r>
                        <a:rPr lang="de-DE" sz="3000" dirty="0">
                          <a:effectLst/>
                        </a:rPr>
                        <a:t>Ihre</a:t>
                      </a:r>
                      <a:endParaRPr lang="en-US" sz="3000" dirty="0">
                        <a:effectLst/>
                        <a:latin typeface="Times New Roman" panose="02020603050405020304" pitchFamily="18" charset="0"/>
                        <a:ea typeface="Times New Roman" panose="02020603050405020304" pitchFamily="18" charset="0"/>
                      </a:endParaRPr>
                    </a:p>
                  </a:txBody>
                  <a:tcPr marL="68580" marR="68580" marT="0" marB="0"/>
                </a:tc>
                <a:extLst>
                  <a:ext uri="{0D108BD9-81ED-4DB2-BD59-A6C34878D82A}">
                    <a16:rowId xmlns:a16="http://schemas.microsoft.com/office/drawing/2014/main" val="10009"/>
                  </a:ext>
                </a:extLst>
              </a:tr>
            </a:tbl>
          </a:graphicData>
        </a:graphic>
      </p:graphicFrame>
    </p:spTree>
    <p:extLst>
      <p:ext uri="{BB962C8B-B14F-4D97-AF65-F5344CB8AC3E}">
        <p14:creationId xmlns:p14="http://schemas.microsoft.com/office/powerpoint/2010/main" val="41172382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German alphabet chart, courtesy of language-learning app Busuu's German alphabet guide">
            <a:extLst>
              <a:ext uri="{FF2B5EF4-FFF2-40B4-BE49-F238E27FC236}">
                <a16:creationId xmlns:a16="http://schemas.microsoft.com/office/drawing/2014/main" id="{6EF209F9-93AB-F45B-7E4A-6D5E9EAE544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76600" y="0"/>
            <a:ext cx="4899025"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19873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6529F19-60C0-82FD-CD13-DAF8157482A2}"/>
              </a:ext>
            </a:extLst>
          </p:cNvPr>
          <p:cNvSpPr>
            <a:spLocks noGrp="1"/>
          </p:cNvSpPr>
          <p:nvPr>
            <p:ph type="title"/>
          </p:nvPr>
        </p:nvSpPr>
        <p:spPr>
          <a:xfrm>
            <a:off x="1981200" y="152400"/>
            <a:ext cx="8229600" cy="762000"/>
          </a:xfrm>
        </p:spPr>
        <p:txBody>
          <a:bodyPr rtlCol="0">
            <a:normAutofit fontScale="90000"/>
          </a:bodyPr>
          <a:lstStyle/>
          <a:p>
            <a:pPr>
              <a:defRPr/>
            </a:pPr>
            <a:r>
              <a:rPr lang="en-US" sz="4500" i="1" dirty="0">
                <a:solidFill>
                  <a:srgbClr val="0070C0"/>
                </a:solidFill>
              </a:rPr>
              <a:t>Personal Pronouns</a:t>
            </a:r>
            <a:endParaRPr lang="en-US" sz="4500" dirty="0">
              <a:solidFill>
                <a:srgbClr val="C00000"/>
              </a:solidFill>
            </a:endParaRPr>
          </a:p>
        </p:txBody>
      </p:sp>
      <p:graphicFrame>
        <p:nvGraphicFramePr>
          <p:cNvPr id="9" name="Content Placeholder 8">
            <a:extLst>
              <a:ext uri="{FF2B5EF4-FFF2-40B4-BE49-F238E27FC236}">
                <a16:creationId xmlns:a16="http://schemas.microsoft.com/office/drawing/2014/main" id="{FE393E19-E55A-C9BD-C076-BBBAF9DFDC5E}"/>
              </a:ext>
            </a:extLst>
          </p:cNvPr>
          <p:cNvGraphicFramePr>
            <a:graphicFrameLocks noGrp="1"/>
          </p:cNvGraphicFramePr>
          <p:nvPr>
            <p:ph idx="1"/>
          </p:nvPr>
        </p:nvGraphicFramePr>
        <p:xfrm>
          <a:off x="1981200" y="1219200"/>
          <a:ext cx="8229600" cy="5410200"/>
        </p:xfrm>
        <a:graphic>
          <a:graphicData uri="http://schemas.openxmlformats.org/drawingml/2006/table">
            <a:tbl>
              <a:tblPr firstRow="1" bandRow="1">
                <a:tableStyleId>{5C22544A-7EE6-4342-B048-85BDC9FD1C3A}</a:tableStyleId>
              </a:tblPr>
              <a:tblGrid>
                <a:gridCol w="2743200">
                  <a:extLst>
                    <a:ext uri="{9D8B030D-6E8A-4147-A177-3AD203B41FA5}">
                      <a16:colId xmlns:a16="http://schemas.microsoft.com/office/drawing/2014/main" val="20000"/>
                    </a:ext>
                  </a:extLst>
                </a:gridCol>
                <a:gridCol w="2743200">
                  <a:extLst>
                    <a:ext uri="{9D8B030D-6E8A-4147-A177-3AD203B41FA5}">
                      <a16:colId xmlns:a16="http://schemas.microsoft.com/office/drawing/2014/main" val="20001"/>
                    </a:ext>
                  </a:extLst>
                </a:gridCol>
                <a:gridCol w="2743200">
                  <a:extLst>
                    <a:ext uri="{9D8B030D-6E8A-4147-A177-3AD203B41FA5}">
                      <a16:colId xmlns:a16="http://schemas.microsoft.com/office/drawing/2014/main" val="20002"/>
                    </a:ext>
                  </a:extLst>
                </a:gridCol>
              </a:tblGrid>
              <a:tr h="541020">
                <a:tc>
                  <a:txBody>
                    <a:bodyPr/>
                    <a:lstStyle/>
                    <a:p>
                      <a:r>
                        <a:rPr lang="en-US" sz="2400" b="1" dirty="0">
                          <a:latin typeface="+mj-lt"/>
                        </a:rPr>
                        <a:t>Nominative</a:t>
                      </a:r>
                    </a:p>
                  </a:txBody>
                  <a:tcPr/>
                </a:tc>
                <a:tc>
                  <a:txBody>
                    <a:bodyPr/>
                    <a:lstStyle/>
                    <a:p>
                      <a:r>
                        <a:rPr lang="en-US" sz="2400" b="1" dirty="0">
                          <a:latin typeface="+mj-lt"/>
                        </a:rPr>
                        <a:t>Accusative</a:t>
                      </a:r>
                    </a:p>
                  </a:txBody>
                  <a:tcPr/>
                </a:tc>
                <a:tc>
                  <a:txBody>
                    <a:bodyPr/>
                    <a:lstStyle/>
                    <a:p>
                      <a:r>
                        <a:rPr lang="en-US" sz="2400" b="1" dirty="0">
                          <a:solidFill>
                            <a:srgbClr val="FFFF00"/>
                          </a:solidFill>
                          <a:latin typeface="+mj-lt"/>
                        </a:rPr>
                        <a:t>Dative</a:t>
                      </a:r>
                    </a:p>
                  </a:txBody>
                  <a:tcPr/>
                </a:tc>
                <a:extLst>
                  <a:ext uri="{0D108BD9-81ED-4DB2-BD59-A6C34878D82A}">
                    <a16:rowId xmlns:a16="http://schemas.microsoft.com/office/drawing/2014/main" val="10000"/>
                  </a:ext>
                </a:extLst>
              </a:tr>
              <a:tr h="541020">
                <a:tc>
                  <a:txBody>
                    <a:bodyPr/>
                    <a:lstStyle/>
                    <a:p>
                      <a:r>
                        <a:rPr lang="en-US" sz="2400" b="1" dirty="0" err="1">
                          <a:latin typeface="+mj-lt"/>
                        </a:rPr>
                        <a:t>ich</a:t>
                      </a:r>
                      <a:r>
                        <a:rPr lang="en-US" sz="2400" b="1" dirty="0">
                          <a:latin typeface="+mj-lt"/>
                        </a:rPr>
                        <a:t> (I)</a:t>
                      </a:r>
                    </a:p>
                  </a:txBody>
                  <a:tcPr/>
                </a:tc>
                <a:tc>
                  <a:txBody>
                    <a:bodyPr/>
                    <a:lstStyle/>
                    <a:p>
                      <a:r>
                        <a:rPr lang="en-US" sz="2400" b="1" dirty="0" err="1">
                          <a:latin typeface="+mj-lt"/>
                        </a:rPr>
                        <a:t>mich</a:t>
                      </a:r>
                      <a:r>
                        <a:rPr lang="en-US" sz="2400" b="1" dirty="0">
                          <a:latin typeface="+mj-lt"/>
                        </a:rPr>
                        <a:t> (me)</a:t>
                      </a:r>
                    </a:p>
                  </a:txBody>
                  <a:tcPr/>
                </a:tc>
                <a:tc>
                  <a:txBody>
                    <a:bodyPr/>
                    <a:lstStyle/>
                    <a:p>
                      <a:r>
                        <a:rPr lang="en-US" sz="2400" b="1" dirty="0" err="1">
                          <a:solidFill>
                            <a:srgbClr val="C00000"/>
                          </a:solidFill>
                          <a:latin typeface="+mj-lt"/>
                        </a:rPr>
                        <a:t>mir</a:t>
                      </a:r>
                      <a:r>
                        <a:rPr lang="en-US" sz="2400" b="1" dirty="0">
                          <a:solidFill>
                            <a:srgbClr val="C00000"/>
                          </a:solidFill>
                          <a:latin typeface="+mj-lt"/>
                        </a:rPr>
                        <a:t> (me)</a:t>
                      </a:r>
                    </a:p>
                  </a:txBody>
                  <a:tcPr/>
                </a:tc>
                <a:extLst>
                  <a:ext uri="{0D108BD9-81ED-4DB2-BD59-A6C34878D82A}">
                    <a16:rowId xmlns:a16="http://schemas.microsoft.com/office/drawing/2014/main" val="10001"/>
                  </a:ext>
                </a:extLst>
              </a:tr>
              <a:tr h="541020">
                <a:tc>
                  <a:txBody>
                    <a:bodyPr/>
                    <a:lstStyle/>
                    <a:p>
                      <a:r>
                        <a:rPr lang="en-US" sz="2400" b="1" dirty="0">
                          <a:latin typeface="+mj-lt"/>
                        </a:rPr>
                        <a:t>du (you)</a:t>
                      </a:r>
                    </a:p>
                  </a:txBody>
                  <a:tcPr/>
                </a:tc>
                <a:tc>
                  <a:txBody>
                    <a:bodyPr/>
                    <a:lstStyle/>
                    <a:p>
                      <a:r>
                        <a:rPr lang="en-US" sz="2400" b="1" dirty="0" err="1">
                          <a:latin typeface="+mj-lt"/>
                        </a:rPr>
                        <a:t>dich</a:t>
                      </a:r>
                      <a:r>
                        <a:rPr lang="en-US" sz="2400" b="1" dirty="0">
                          <a:latin typeface="+mj-lt"/>
                        </a:rPr>
                        <a:t> (you)</a:t>
                      </a:r>
                    </a:p>
                  </a:txBody>
                  <a:tcPr/>
                </a:tc>
                <a:tc>
                  <a:txBody>
                    <a:bodyPr/>
                    <a:lstStyle/>
                    <a:p>
                      <a:r>
                        <a:rPr lang="en-US" sz="2400" b="1" dirty="0" err="1">
                          <a:solidFill>
                            <a:srgbClr val="C00000"/>
                          </a:solidFill>
                          <a:latin typeface="+mj-lt"/>
                        </a:rPr>
                        <a:t>dir</a:t>
                      </a:r>
                      <a:r>
                        <a:rPr lang="en-US" sz="2400" b="1" dirty="0">
                          <a:solidFill>
                            <a:srgbClr val="C00000"/>
                          </a:solidFill>
                          <a:latin typeface="+mj-lt"/>
                        </a:rPr>
                        <a:t> (you)</a:t>
                      </a:r>
                    </a:p>
                  </a:txBody>
                  <a:tcPr/>
                </a:tc>
                <a:extLst>
                  <a:ext uri="{0D108BD9-81ED-4DB2-BD59-A6C34878D82A}">
                    <a16:rowId xmlns:a16="http://schemas.microsoft.com/office/drawing/2014/main" val="10002"/>
                  </a:ext>
                </a:extLst>
              </a:tr>
              <a:tr h="541020">
                <a:tc>
                  <a:txBody>
                    <a:bodyPr/>
                    <a:lstStyle/>
                    <a:p>
                      <a:r>
                        <a:rPr lang="en-US" sz="2400" b="1" dirty="0" err="1">
                          <a:latin typeface="+mj-lt"/>
                        </a:rPr>
                        <a:t>Sie</a:t>
                      </a:r>
                      <a:r>
                        <a:rPr lang="en-US" sz="2400" b="1" dirty="0">
                          <a:latin typeface="+mj-lt"/>
                        </a:rPr>
                        <a:t> (you)</a:t>
                      </a:r>
                    </a:p>
                  </a:txBody>
                  <a:tcPr/>
                </a:tc>
                <a:tc>
                  <a:txBody>
                    <a:bodyPr/>
                    <a:lstStyle/>
                    <a:p>
                      <a:r>
                        <a:rPr lang="en-US" sz="2400" b="1" dirty="0" err="1">
                          <a:latin typeface="+mj-lt"/>
                        </a:rPr>
                        <a:t>Sie</a:t>
                      </a:r>
                      <a:r>
                        <a:rPr lang="en-US" sz="2400" b="1" dirty="0">
                          <a:latin typeface="+mj-lt"/>
                        </a:rPr>
                        <a:t> (you)</a:t>
                      </a:r>
                    </a:p>
                  </a:txBody>
                  <a:tcPr/>
                </a:tc>
                <a:tc>
                  <a:txBody>
                    <a:bodyPr/>
                    <a:lstStyle/>
                    <a:p>
                      <a:r>
                        <a:rPr lang="en-US" sz="2400" b="1" dirty="0" err="1">
                          <a:solidFill>
                            <a:srgbClr val="C00000"/>
                          </a:solidFill>
                          <a:latin typeface="+mj-lt"/>
                        </a:rPr>
                        <a:t>Ihnen</a:t>
                      </a:r>
                      <a:r>
                        <a:rPr lang="en-US" sz="2400" b="1" dirty="0">
                          <a:solidFill>
                            <a:srgbClr val="C00000"/>
                          </a:solidFill>
                          <a:latin typeface="+mj-lt"/>
                        </a:rPr>
                        <a:t> (you)</a:t>
                      </a:r>
                    </a:p>
                  </a:txBody>
                  <a:tcPr/>
                </a:tc>
                <a:extLst>
                  <a:ext uri="{0D108BD9-81ED-4DB2-BD59-A6C34878D82A}">
                    <a16:rowId xmlns:a16="http://schemas.microsoft.com/office/drawing/2014/main" val="10003"/>
                  </a:ext>
                </a:extLst>
              </a:tr>
              <a:tr h="541020">
                <a:tc>
                  <a:txBody>
                    <a:bodyPr/>
                    <a:lstStyle/>
                    <a:p>
                      <a:r>
                        <a:rPr lang="en-US" sz="2400" b="1" dirty="0" err="1">
                          <a:latin typeface="+mj-lt"/>
                        </a:rPr>
                        <a:t>er</a:t>
                      </a:r>
                      <a:r>
                        <a:rPr lang="en-US" sz="2400" b="1" dirty="0">
                          <a:latin typeface="+mj-lt"/>
                        </a:rPr>
                        <a:t> (he/it)</a:t>
                      </a:r>
                    </a:p>
                  </a:txBody>
                  <a:tcPr/>
                </a:tc>
                <a:tc>
                  <a:txBody>
                    <a:bodyPr/>
                    <a:lstStyle/>
                    <a:p>
                      <a:r>
                        <a:rPr lang="en-US" sz="2400" b="1" dirty="0" err="1">
                          <a:latin typeface="+mj-lt"/>
                        </a:rPr>
                        <a:t>ihn</a:t>
                      </a:r>
                      <a:r>
                        <a:rPr lang="en-US" sz="2400" b="1" dirty="0">
                          <a:latin typeface="+mj-lt"/>
                        </a:rPr>
                        <a:t> (him/it)</a:t>
                      </a:r>
                    </a:p>
                  </a:txBody>
                  <a:tcPr/>
                </a:tc>
                <a:tc>
                  <a:txBody>
                    <a:bodyPr/>
                    <a:lstStyle/>
                    <a:p>
                      <a:r>
                        <a:rPr lang="en-US" sz="2400" b="1" dirty="0" err="1">
                          <a:solidFill>
                            <a:srgbClr val="C00000"/>
                          </a:solidFill>
                          <a:latin typeface="+mj-lt"/>
                        </a:rPr>
                        <a:t>ihm</a:t>
                      </a:r>
                      <a:r>
                        <a:rPr lang="en-US" sz="2400" b="1" dirty="0">
                          <a:solidFill>
                            <a:srgbClr val="C00000"/>
                          </a:solidFill>
                          <a:latin typeface="+mj-lt"/>
                        </a:rPr>
                        <a:t> (him)</a:t>
                      </a:r>
                    </a:p>
                  </a:txBody>
                  <a:tcPr/>
                </a:tc>
                <a:extLst>
                  <a:ext uri="{0D108BD9-81ED-4DB2-BD59-A6C34878D82A}">
                    <a16:rowId xmlns:a16="http://schemas.microsoft.com/office/drawing/2014/main" val="10004"/>
                  </a:ext>
                </a:extLst>
              </a:tr>
              <a:tr h="541020">
                <a:tc>
                  <a:txBody>
                    <a:bodyPr/>
                    <a:lstStyle/>
                    <a:p>
                      <a:r>
                        <a:rPr lang="en-US" sz="2400" b="1" dirty="0" err="1">
                          <a:latin typeface="+mj-lt"/>
                        </a:rPr>
                        <a:t>sie</a:t>
                      </a:r>
                      <a:r>
                        <a:rPr lang="en-US" sz="2400" b="1" dirty="0">
                          <a:latin typeface="+mj-lt"/>
                        </a:rPr>
                        <a:t> (she/it)</a:t>
                      </a:r>
                    </a:p>
                  </a:txBody>
                  <a:tcPr/>
                </a:tc>
                <a:tc>
                  <a:txBody>
                    <a:bodyPr/>
                    <a:lstStyle/>
                    <a:p>
                      <a:r>
                        <a:rPr lang="en-US" sz="2400" b="1" dirty="0" err="1">
                          <a:latin typeface="+mj-lt"/>
                        </a:rPr>
                        <a:t>sie</a:t>
                      </a:r>
                      <a:r>
                        <a:rPr lang="en-US" sz="2400" b="1" dirty="0">
                          <a:latin typeface="+mj-lt"/>
                        </a:rPr>
                        <a:t> (her/it)</a:t>
                      </a:r>
                    </a:p>
                  </a:txBody>
                  <a:tcPr/>
                </a:tc>
                <a:tc>
                  <a:txBody>
                    <a:bodyPr/>
                    <a:lstStyle/>
                    <a:p>
                      <a:r>
                        <a:rPr lang="en-US" sz="2400" b="1" dirty="0" err="1">
                          <a:solidFill>
                            <a:srgbClr val="C00000"/>
                          </a:solidFill>
                          <a:latin typeface="+mj-lt"/>
                        </a:rPr>
                        <a:t>ihr</a:t>
                      </a:r>
                      <a:r>
                        <a:rPr lang="en-US" sz="2400" b="1" dirty="0">
                          <a:solidFill>
                            <a:srgbClr val="C00000"/>
                          </a:solidFill>
                          <a:latin typeface="+mj-lt"/>
                        </a:rPr>
                        <a:t> (her) </a:t>
                      </a:r>
                    </a:p>
                  </a:txBody>
                  <a:tcPr/>
                </a:tc>
                <a:extLst>
                  <a:ext uri="{0D108BD9-81ED-4DB2-BD59-A6C34878D82A}">
                    <a16:rowId xmlns:a16="http://schemas.microsoft.com/office/drawing/2014/main" val="10005"/>
                  </a:ext>
                </a:extLst>
              </a:tr>
              <a:tr h="541020">
                <a:tc>
                  <a:txBody>
                    <a:bodyPr/>
                    <a:lstStyle/>
                    <a:p>
                      <a:r>
                        <a:rPr lang="en-US" sz="2400" b="1" dirty="0" err="1">
                          <a:latin typeface="+mj-lt"/>
                        </a:rPr>
                        <a:t>es</a:t>
                      </a:r>
                      <a:r>
                        <a:rPr lang="en-US" sz="2400" b="1" dirty="0">
                          <a:latin typeface="+mj-lt"/>
                        </a:rPr>
                        <a:t> (it)</a:t>
                      </a:r>
                    </a:p>
                  </a:txBody>
                  <a:tcPr/>
                </a:tc>
                <a:tc>
                  <a:txBody>
                    <a:bodyPr/>
                    <a:lstStyle/>
                    <a:p>
                      <a:r>
                        <a:rPr lang="en-US" sz="2400" b="1" dirty="0" err="1">
                          <a:latin typeface="+mj-lt"/>
                        </a:rPr>
                        <a:t>es</a:t>
                      </a:r>
                      <a:r>
                        <a:rPr lang="en-US" sz="2400" b="1" dirty="0">
                          <a:latin typeface="+mj-lt"/>
                        </a:rPr>
                        <a:t> (it)</a:t>
                      </a:r>
                    </a:p>
                  </a:txBody>
                  <a:tcPr/>
                </a:tc>
                <a:tc>
                  <a:txBody>
                    <a:bodyPr/>
                    <a:lstStyle/>
                    <a:p>
                      <a:r>
                        <a:rPr lang="en-US" sz="2400" b="1" dirty="0" err="1">
                          <a:solidFill>
                            <a:srgbClr val="C00000"/>
                          </a:solidFill>
                          <a:latin typeface="+mj-lt"/>
                        </a:rPr>
                        <a:t>ihm</a:t>
                      </a:r>
                      <a:r>
                        <a:rPr lang="en-US" sz="2400" b="1" dirty="0">
                          <a:solidFill>
                            <a:srgbClr val="C00000"/>
                          </a:solidFill>
                          <a:latin typeface="+mj-lt"/>
                        </a:rPr>
                        <a:t> (him) </a:t>
                      </a:r>
                    </a:p>
                  </a:txBody>
                  <a:tcPr/>
                </a:tc>
                <a:extLst>
                  <a:ext uri="{0D108BD9-81ED-4DB2-BD59-A6C34878D82A}">
                    <a16:rowId xmlns:a16="http://schemas.microsoft.com/office/drawing/2014/main" val="10006"/>
                  </a:ext>
                </a:extLst>
              </a:tr>
              <a:tr h="541020">
                <a:tc>
                  <a:txBody>
                    <a:bodyPr/>
                    <a:lstStyle/>
                    <a:p>
                      <a:r>
                        <a:rPr lang="en-US" sz="2400" b="1" dirty="0" err="1">
                          <a:latin typeface="+mj-lt"/>
                        </a:rPr>
                        <a:t>wir</a:t>
                      </a:r>
                      <a:r>
                        <a:rPr lang="en-US" sz="2400" b="1" dirty="0">
                          <a:latin typeface="+mj-lt"/>
                        </a:rPr>
                        <a:t> (we)</a:t>
                      </a:r>
                    </a:p>
                  </a:txBody>
                  <a:tcPr/>
                </a:tc>
                <a:tc>
                  <a:txBody>
                    <a:bodyPr/>
                    <a:lstStyle/>
                    <a:p>
                      <a:r>
                        <a:rPr lang="en-US" sz="2400" b="1" dirty="0" err="1">
                          <a:latin typeface="+mj-lt"/>
                        </a:rPr>
                        <a:t>uns</a:t>
                      </a:r>
                      <a:r>
                        <a:rPr lang="en-US" sz="2400" b="1" dirty="0">
                          <a:latin typeface="+mj-lt"/>
                        </a:rPr>
                        <a:t> (us)</a:t>
                      </a:r>
                    </a:p>
                  </a:txBody>
                  <a:tcPr/>
                </a:tc>
                <a:tc>
                  <a:txBody>
                    <a:bodyPr/>
                    <a:lstStyle/>
                    <a:p>
                      <a:r>
                        <a:rPr lang="en-US" sz="2400" b="1" dirty="0" err="1">
                          <a:solidFill>
                            <a:srgbClr val="C00000"/>
                          </a:solidFill>
                          <a:latin typeface="+mj-lt"/>
                        </a:rPr>
                        <a:t>uns</a:t>
                      </a:r>
                      <a:r>
                        <a:rPr lang="en-US" sz="2400" b="1" dirty="0">
                          <a:solidFill>
                            <a:srgbClr val="C00000"/>
                          </a:solidFill>
                          <a:latin typeface="+mj-lt"/>
                        </a:rPr>
                        <a:t> (us) </a:t>
                      </a:r>
                    </a:p>
                  </a:txBody>
                  <a:tcPr/>
                </a:tc>
                <a:extLst>
                  <a:ext uri="{0D108BD9-81ED-4DB2-BD59-A6C34878D82A}">
                    <a16:rowId xmlns:a16="http://schemas.microsoft.com/office/drawing/2014/main" val="10007"/>
                  </a:ext>
                </a:extLst>
              </a:tr>
              <a:tr h="541020">
                <a:tc>
                  <a:txBody>
                    <a:bodyPr/>
                    <a:lstStyle/>
                    <a:p>
                      <a:r>
                        <a:rPr lang="en-US" sz="2400" b="1" dirty="0" err="1">
                          <a:latin typeface="+mj-lt"/>
                        </a:rPr>
                        <a:t>ihr</a:t>
                      </a:r>
                      <a:r>
                        <a:rPr lang="en-US" sz="2400" b="1" dirty="0">
                          <a:latin typeface="+mj-lt"/>
                        </a:rPr>
                        <a:t> (you)</a:t>
                      </a:r>
                    </a:p>
                  </a:txBody>
                  <a:tcPr/>
                </a:tc>
                <a:tc>
                  <a:txBody>
                    <a:bodyPr/>
                    <a:lstStyle/>
                    <a:p>
                      <a:r>
                        <a:rPr lang="en-US" sz="2400" b="1" dirty="0" err="1">
                          <a:latin typeface="+mj-lt"/>
                        </a:rPr>
                        <a:t>euch</a:t>
                      </a:r>
                      <a:r>
                        <a:rPr lang="en-US" sz="2400" b="1" dirty="0">
                          <a:latin typeface="+mj-lt"/>
                        </a:rPr>
                        <a:t> (you)</a:t>
                      </a:r>
                    </a:p>
                  </a:txBody>
                  <a:tcPr/>
                </a:tc>
                <a:tc>
                  <a:txBody>
                    <a:bodyPr/>
                    <a:lstStyle/>
                    <a:p>
                      <a:r>
                        <a:rPr lang="en-US" sz="2400" b="1" dirty="0" err="1">
                          <a:solidFill>
                            <a:srgbClr val="C00000"/>
                          </a:solidFill>
                          <a:latin typeface="+mj-lt"/>
                        </a:rPr>
                        <a:t>euch</a:t>
                      </a:r>
                      <a:r>
                        <a:rPr lang="en-US" sz="2400" b="1" dirty="0">
                          <a:solidFill>
                            <a:srgbClr val="C00000"/>
                          </a:solidFill>
                          <a:latin typeface="+mj-lt"/>
                        </a:rPr>
                        <a:t> (you) </a:t>
                      </a:r>
                    </a:p>
                  </a:txBody>
                  <a:tcPr/>
                </a:tc>
                <a:extLst>
                  <a:ext uri="{0D108BD9-81ED-4DB2-BD59-A6C34878D82A}">
                    <a16:rowId xmlns:a16="http://schemas.microsoft.com/office/drawing/2014/main" val="10008"/>
                  </a:ext>
                </a:extLst>
              </a:tr>
              <a:tr h="541020">
                <a:tc>
                  <a:txBody>
                    <a:bodyPr/>
                    <a:lstStyle/>
                    <a:p>
                      <a:r>
                        <a:rPr lang="en-US" sz="2400" b="1" dirty="0" err="1">
                          <a:latin typeface="+mj-lt"/>
                        </a:rPr>
                        <a:t>sie</a:t>
                      </a:r>
                      <a:r>
                        <a:rPr lang="en-US" sz="2400" b="1" dirty="0">
                          <a:latin typeface="+mj-lt"/>
                        </a:rPr>
                        <a:t> (they)</a:t>
                      </a:r>
                    </a:p>
                  </a:txBody>
                  <a:tcPr/>
                </a:tc>
                <a:tc>
                  <a:txBody>
                    <a:bodyPr/>
                    <a:lstStyle/>
                    <a:p>
                      <a:r>
                        <a:rPr lang="en-US" sz="2400" b="1" dirty="0" err="1">
                          <a:latin typeface="+mj-lt"/>
                        </a:rPr>
                        <a:t>sie</a:t>
                      </a:r>
                      <a:r>
                        <a:rPr lang="en-US" sz="2400" b="1" dirty="0">
                          <a:latin typeface="+mj-lt"/>
                        </a:rPr>
                        <a:t> (them)</a:t>
                      </a:r>
                    </a:p>
                  </a:txBody>
                  <a:tcPr/>
                </a:tc>
                <a:tc>
                  <a:txBody>
                    <a:bodyPr/>
                    <a:lstStyle/>
                    <a:p>
                      <a:r>
                        <a:rPr lang="en-US" sz="2400" b="1" dirty="0" err="1">
                          <a:solidFill>
                            <a:srgbClr val="C00000"/>
                          </a:solidFill>
                          <a:latin typeface="+mj-lt"/>
                        </a:rPr>
                        <a:t>ihnen</a:t>
                      </a:r>
                      <a:r>
                        <a:rPr lang="en-US" sz="2400" b="1" dirty="0">
                          <a:solidFill>
                            <a:srgbClr val="C00000"/>
                          </a:solidFill>
                          <a:latin typeface="+mj-lt"/>
                        </a:rPr>
                        <a:t> (them) </a:t>
                      </a:r>
                    </a:p>
                  </a:txBody>
                  <a:tcPr/>
                </a:tc>
                <a:extLst>
                  <a:ext uri="{0D108BD9-81ED-4DB2-BD59-A6C34878D82A}">
                    <a16:rowId xmlns:a16="http://schemas.microsoft.com/office/drawing/2014/main" val="10009"/>
                  </a:ext>
                </a:extLst>
              </a:tr>
            </a:tbl>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54C00A-75ED-AD41-BFB5-367C11F3D48B}"/>
              </a:ext>
            </a:extLst>
          </p:cNvPr>
          <p:cNvSpPr>
            <a:spLocks noGrp="1"/>
          </p:cNvSpPr>
          <p:nvPr>
            <p:ph type="title"/>
          </p:nvPr>
        </p:nvSpPr>
        <p:spPr>
          <a:xfrm>
            <a:off x="732895" y="12032"/>
            <a:ext cx="10515600" cy="768216"/>
          </a:xfrm>
        </p:spPr>
        <p:txBody>
          <a:bodyPr>
            <a:normAutofit fontScale="90000"/>
          </a:bodyPr>
          <a:lstStyle/>
          <a:p>
            <a:r>
              <a:rPr lang="en-US" b="1" dirty="0"/>
              <a:t>Grammatik: Personal and Possessive Pronouns</a:t>
            </a:r>
          </a:p>
        </p:txBody>
      </p:sp>
      <p:sp>
        <p:nvSpPr>
          <p:cNvPr id="3" name="Content Placeholder 2">
            <a:extLst>
              <a:ext uri="{FF2B5EF4-FFF2-40B4-BE49-F238E27FC236}">
                <a16:creationId xmlns:a16="http://schemas.microsoft.com/office/drawing/2014/main" id="{22E1FE33-B9C9-0745-9B95-7FA3F640F87D}"/>
              </a:ext>
            </a:extLst>
          </p:cNvPr>
          <p:cNvSpPr>
            <a:spLocks noGrp="1"/>
          </p:cNvSpPr>
          <p:nvPr>
            <p:ph idx="1"/>
          </p:nvPr>
        </p:nvSpPr>
        <p:spPr>
          <a:xfrm>
            <a:off x="512805" y="1133342"/>
            <a:ext cx="10840995" cy="4567103"/>
          </a:xfrm>
        </p:spPr>
        <p:txBody>
          <a:bodyPr/>
          <a:lstStyle/>
          <a:p>
            <a:r>
              <a:rPr lang="en-US" dirty="0">
                <a:highlight>
                  <a:srgbClr val="FFFF00"/>
                </a:highlight>
              </a:rPr>
              <a:t>Der Student </a:t>
            </a:r>
            <a:r>
              <a:rPr lang="en-US" dirty="0" err="1"/>
              <a:t>besucht</a:t>
            </a:r>
            <a:r>
              <a:rPr lang="en-US" dirty="0"/>
              <a:t> Berlin. </a:t>
            </a:r>
            <a:r>
              <a:rPr lang="en-US" dirty="0">
                <a:highlight>
                  <a:srgbClr val="FFFF00"/>
                </a:highlight>
              </a:rPr>
              <a:t>Er</a:t>
            </a:r>
            <a:r>
              <a:rPr lang="en-US" dirty="0"/>
              <a:t> </a:t>
            </a:r>
            <a:r>
              <a:rPr lang="en-US" dirty="0" err="1"/>
              <a:t>besucht</a:t>
            </a:r>
            <a:r>
              <a:rPr lang="en-US" dirty="0"/>
              <a:t> Berlin.</a:t>
            </a:r>
          </a:p>
          <a:p>
            <a:r>
              <a:rPr lang="en-US" i="1" dirty="0"/>
              <a:t>Du</a:t>
            </a:r>
            <a:r>
              <a:rPr lang="en-US" dirty="0"/>
              <a:t> hast </a:t>
            </a:r>
            <a:r>
              <a:rPr lang="en-US" dirty="0" err="1"/>
              <a:t>einen</a:t>
            </a:r>
            <a:r>
              <a:rPr lang="en-US" dirty="0"/>
              <a:t> Freund. </a:t>
            </a:r>
            <a:r>
              <a:rPr lang="en-US" i="1" dirty="0"/>
              <a:t>Dein </a:t>
            </a:r>
            <a:r>
              <a:rPr lang="en-US" dirty="0"/>
              <a:t>Freund </a:t>
            </a:r>
            <a:r>
              <a:rPr lang="en-US" dirty="0" err="1"/>
              <a:t>besucht</a:t>
            </a:r>
            <a:r>
              <a:rPr lang="en-US" dirty="0"/>
              <a:t> Berlin.</a:t>
            </a:r>
          </a:p>
          <a:p>
            <a:r>
              <a:rPr lang="en-US" i="1" dirty="0"/>
              <a:t>Du</a:t>
            </a:r>
            <a:r>
              <a:rPr lang="en-US" dirty="0"/>
              <a:t> hast </a:t>
            </a:r>
            <a:r>
              <a:rPr lang="en-US" dirty="0" err="1"/>
              <a:t>eine</a:t>
            </a:r>
            <a:r>
              <a:rPr lang="en-US" dirty="0"/>
              <a:t> </a:t>
            </a:r>
            <a:r>
              <a:rPr lang="en-US" dirty="0" err="1"/>
              <a:t>Freundin</a:t>
            </a:r>
            <a:r>
              <a:rPr lang="en-US" dirty="0"/>
              <a:t>. </a:t>
            </a:r>
            <a:r>
              <a:rPr lang="en-US" i="1" dirty="0" err="1"/>
              <a:t>Dein</a:t>
            </a:r>
            <a:r>
              <a:rPr lang="en-US" b="1" i="1" dirty="0" err="1"/>
              <a:t>e</a:t>
            </a:r>
            <a:r>
              <a:rPr lang="en-US" dirty="0"/>
              <a:t> </a:t>
            </a:r>
            <a:r>
              <a:rPr lang="en-US" dirty="0" err="1"/>
              <a:t>Freundin</a:t>
            </a:r>
            <a:r>
              <a:rPr lang="en-US" dirty="0"/>
              <a:t> </a:t>
            </a:r>
            <a:r>
              <a:rPr lang="en-US" dirty="0" err="1"/>
              <a:t>besucht</a:t>
            </a:r>
            <a:r>
              <a:rPr lang="en-US" dirty="0"/>
              <a:t> Berlin.  </a:t>
            </a:r>
          </a:p>
        </p:txBody>
      </p:sp>
      <p:sp>
        <p:nvSpPr>
          <p:cNvPr id="4" name="Curved Up Arrow 3">
            <a:extLst>
              <a:ext uri="{FF2B5EF4-FFF2-40B4-BE49-F238E27FC236}">
                <a16:creationId xmlns:a16="http://schemas.microsoft.com/office/drawing/2014/main" id="{EEDBA90E-2E60-FD42-BA86-8B6564CE8CFC}"/>
              </a:ext>
            </a:extLst>
          </p:cNvPr>
          <p:cNvSpPr/>
          <p:nvPr/>
        </p:nvSpPr>
        <p:spPr>
          <a:xfrm rot="10800000">
            <a:off x="3870595" y="748969"/>
            <a:ext cx="1300766" cy="473299"/>
          </a:xfrm>
          <a:prstGeom prst="curvedUpArrow">
            <a:avLst>
              <a:gd name="adj1" fmla="val 25000"/>
              <a:gd name="adj2" fmla="val 64189"/>
              <a:gd name="adj3" fmla="val 52494"/>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5" name="TextBox 4">
            <a:extLst>
              <a:ext uri="{FF2B5EF4-FFF2-40B4-BE49-F238E27FC236}">
                <a16:creationId xmlns:a16="http://schemas.microsoft.com/office/drawing/2014/main" id="{13C79948-75E3-4C48-A30B-96AA505F2E19}"/>
              </a:ext>
            </a:extLst>
          </p:cNvPr>
          <p:cNvSpPr txBox="1"/>
          <p:nvPr/>
        </p:nvSpPr>
        <p:spPr>
          <a:xfrm>
            <a:off x="760969" y="2746186"/>
            <a:ext cx="3115571" cy="2677656"/>
          </a:xfrm>
          <a:prstGeom prst="rect">
            <a:avLst/>
          </a:prstGeom>
          <a:noFill/>
        </p:spPr>
        <p:txBody>
          <a:bodyPr wrap="square" rtlCol="0">
            <a:spAutoFit/>
          </a:bodyPr>
          <a:lstStyle/>
          <a:p>
            <a:r>
              <a:rPr lang="en-US" sz="2800" dirty="0"/>
              <a:t>SING. </a:t>
            </a:r>
          </a:p>
          <a:p>
            <a:r>
              <a:rPr lang="en-US" sz="2800" dirty="0"/>
              <a:t>1. ich</a:t>
            </a:r>
          </a:p>
          <a:p>
            <a:endParaRPr lang="en-US" sz="2800" dirty="0"/>
          </a:p>
          <a:p>
            <a:r>
              <a:rPr lang="en-US" sz="2800" dirty="0"/>
              <a:t>2. du</a:t>
            </a:r>
          </a:p>
          <a:p>
            <a:endParaRPr lang="en-US" sz="2800" dirty="0"/>
          </a:p>
          <a:p>
            <a:r>
              <a:rPr lang="en-US" sz="2800" dirty="0"/>
              <a:t>3. er/</a:t>
            </a:r>
            <a:r>
              <a:rPr lang="en-US" sz="2800" dirty="0" err="1"/>
              <a:t>sie</a:t>
            </a:r>
            <a:r>
              <a:rPr lang="en-US" sz="2800" dirty="0"/>
              <a:t>/es</a:t>
            </a:r>
          </a:p>
        </p:txBody>
      </p:sp>
      <p:sp>
        <p:nvSpPr>
          <p:cNvPr id="6" name="TextBox 5">
            <a:extLst>
              <a:ext uri="{FF2B5EF4-FFF2-40B4-BE49-F238E27FC236}">
                <a16:creationId xmlns:a16="http://schemas.microsoft.com/office/drawing/2014/main" id="{CE585624-CB61-EC4D-AC64-F8484FCB04AF}"/>
              </a:ext>
            </a:extLst>
          </p:cNvPr>
          <p:cNvSpPr txBox="1"/>
          <p:nvPr/>
        </p:nvSpPr>
        <p:spPr>
          <a:xfrm>
            <a:off x="7334250" y="2725643"/>
            <a:ext cx="2515630" cy="3385542"/>
          </a:xfrm>
          <a:prstGeom prst="rect">
            <a:avLst/>
          </a:prstGeom>
          <a:noFill/>
        </p:spPr>
        <p:txBody>
          <a:bodyPr wrap="square" rtlCol="0">
            <a:spAutoFit/>
          </a:bodyPr>
          <a:lstStyle/>
          <a:p>
            <a:r>
              <a:rPr lang="en-US" sz="2800" dirty="0"/>
              <a:t>PLURAL</a:t>
            </a:r>
          </a:p>
          <a:p>
            <a:pPr marL="342900" indent="-342900">
              <a:buAutoNum type="arabicPeriod"/>
            </a:pPr>
            <a:r>
              <a:rPr lang="en-US" sz="2800" dirty="0" err="1"/>
              <a:t>wir</a:t>
            </a:r>
            <a:endParaRPr lang="en-US" sz="2800" dirty="0"/>
          </a:p>
          <a:p>
            <a:pPr marL="342900" indent="-342900">
              <a:buAutoNum type="arabicPeriod"/>
            </a:pPr>
            <a:endParaRPr lang="en-US" sz="2800" dirty="0"/>
          </a:p>
          <a:p>
            <a:pPr marL="342900" indent="-342900">
              <a:buAutoNum type="arabicPeriod"/>
            </a:pPr>
            <a:r>
              <a:rPr lang="en-US" sz="2800" dirty="0" err="1"/>
              <a:t>ihr</a:t>
            </a:r>
            <a:endParaRPr lang="en-US" sz="2800" dirty="0"/>
          </a:p>
          <a:p>
            <a:pPr marL="342900" indent="-342900">
              <a:buAutoNum type="arabicPeriod"/>
            </a:pPr>
            <a:endParaRPr lang="en-US" sz="2800" dirty="0"/>
          </a:p>
          <a:p>
            <a:pPr marL="342900" indent="-342900">
              <a:buAutoNum type="arabicPeriod"/>
            </a:pPr>
            <a:r>
              <a:rPr lang="en-US" sz="2800" dirty="0" err="1"/>
              <a:t>sie</a:t>
            </a:r>
            <a:endParaRPr lang="en-US" sz="2800" dirty="0"/>
          </a:p>
          <a:p>
            <a:r>
              <a:rPr lang="en-US" sz="2800" dirty="0"/>
              <a:t>2.   Sie</a:t>
            </a:r>
          </a:p>
          <a:p>
            <a:pPr marL="342900" indent="-342900">
              <a:buAutoNum type="arabicPeriod"/>
            </a:pPr>
            <a:endParaRPr lang="en-US" dirty="0"/>
          </a:p>
        </p:txBody>
      </p:sp>
      <p:sp>
        <p:nvSpPr>
          <p:cNvPr id="7" name="TextBox 6">
            <a:extLst>
              <a:ext uri="{FF2B5EF4-FFF2-40B4-BE49-F238E27FC236}">
                <a16:creationId xmlns:a16="http://schemas.microsoft.com/office/drawing/2014/main" id="{F80F8EF2-6FDC-3146-96E2-083C04F8AE59}"/>
              </a:ext>
            </a:extLst>
          </p:cNvPr>
          <p:cNvSpPr txBox="1"/>
          <p:nvPr/>
        </p:nvSpPr>
        <p:spPr>
          <a:xfrm>
            <a:off x="3870595" y="3090718"/>
            <a:ext cx="2667000" cy="2246769"/>
          </a:xfrm>
          <a:prstGeom prst="rect">
            <a:avLst/>
          </a:prstGeom>
          <a:noFill/>
        </p:spPr>
        <p:txBody>
          <a:bodyPr wrap="square" rtlCol="0">
            <a:spAutoFit/>
          </a:bodyPr>
          <a:lstStyle/>
          <a:p>
            <a:r>
              <a:rPr lang="en-US" sz="2800" b="1" dirty="0" err="1"/>
              <a:t>mein</a:t>
            </a:r>
            <a:r>
              <a:rPr lang="en-US" sz="2800" b="1" dirty="0"/>
              <a:t>-</a:t>
            </a:r>
          </a:p>
          <a:p>
            <a:endParaRPr lang="en-US" sz="2800" b="1" dirty="0"/>
          </a:p>
          <a:p>
            <a:r>
              <a:rPr lang="en-US" sz="2800" b="1" dirty="0" err="1"/>
              <a:t>dein</a:t>
            </a:r>
            <a:r>
              <a:rPr lang="en-US" sz="2800" b="1" dirty="0"/>
              <a:t>-</a:t>
            </a:r>
          </a:p>
          <a:p>
            <a:endParaRPr lang="en-US" sz="2800" b="1" dirty="0"/>
          </a:p>
          <a:p>
            <a:r>
              <a:rPr lang="en-US" sz="2800" b="1" dirty="0"/>
              <a:t>sein-/</a:t>
            </a:r>
            <a:r>
              <a:rPr lang="en-US" sz="2800" b="1" dirty="0" err="1"/>
              <a:t>ihr</a:t>
            </a:r>
            <a:r>
              <a:rPr lang="en-US" sz="2800" b="1" dirty="0"/>
              <a:t>-/sein-</a:t>
            </a:r>
          </a:p>
        </p:txBody>
      </p:sp>
      <p:sp>
        <p:nvSpPr>
          <p:cNvPr id="8" name="TextBox 7">
            <a:extLst>
              <a:ext uri="{FF2B5EF4-FFF2-40B4-BE49-F238E27FC236}">
                <a16:creationId xmlns:a16="http://schemas.microsoft.com/office/drawing/2014/main" id="{D9B10451-681A-F84C-86CA-E4FFF953A276}"/>
              </a:ext>
            </a:extLst>
          </p:cNvPr>
          <p:cNvSpPr txBox="1"/>
          <p:nvPr/>
        </p:nvSpPr>
        <p:spPr>
          <a:xfrm>
            <a:off x="9412245" y="2490554"/>
            <a:ext cx="2266950" cy="3231654"/>
          </a:xfrm>
          <a:prstGeom prst="rect">
            <a:avLst/>
          </a:prstGeom>
          <a:noFill/>
        </p:spPr>
        <p:txBody>
          <a:bodyPr wrap="square" rtlCol="0">
            <a:spAutoFit/>
          </a:bodyPr>
          <a:lstStyle/>
          <a:p>
            <a:endParaRPr lang="en-US" dirty="0"/>
          </a:p>
          <a:p>
            <a:endParaRPr lang="en-US" dirty="0"/>
          </a:p>
          <a:p>
            <a:r>
              <a:rPr lang="en-US" sz="2800" b="1" dirty="0" err="1"/>
              <a:t>unser</a:t>
            </a:r>
            <a:r>
              <a:rPr lang="en-US" sz="2800" b="1" dirty="0"/>
              <a:t>-</a:t>
            </a:r>
          </a:p>
          <a:p>
            <a:endParaRPr lang="en-US" sz="2800" b="1" dirty="0"/>
          </a:p>
          <a:p>
            <a:r>
              <a:rPr lang="en-US" sz="2800" b="1" dirty="0" err="1"/>
              <a:t>euer</a:t>
            </a:r>
            <a:r>
              <a:rPr lang="en-US" sz="2800" b="1" dirty="0"/>
              <a:t>-/</a:t>
            </a:r>
            <a:r>
              <a:rPr lang="en-US" sz="2800" b="1" dirty="0" err="1"/>
              <a:t>eure</a:t>
            </a:r>
            <a:endParaRPr lang="en-US" sz="2800" b="1" dirty="0"/>
          </a:p>
          <a:p>
            <a:endParaRPr lang="en-US" sz="2800" b="1" dirty="0"/>
          </a:p>
          <a:p>
            <a:r>
              <a:rPr lang="en-US" sz="2800" b="1" dirty="0" err="1"/>
              <a:t>ihr</a:t>
            </a:r>
            <a:r>
              <a:rPr lang="en-US" sz="2800" b="1" dirty="0"/>
              <a:t>-</a:t>
            </a:r>
          </a:p>
          <a:p>
            <a:r>
              <a:rPr lang="en-US" sz="2800" b="1" dirty="0" err="1"/>
              <a:t>Ihr</a:t>
            </a:r>
            <a:r>
              <a:rPr lang="en-US" sz="2800" b="1" dirty="0"/>
              <a:t>-</a:t>
            </a:r>
          </a:p>
        </p:txBody>
      </p:sp>
    </p:spTree>
    <p:extLst>
      <p:ext uri="{BB962C8B-B14F-4D97-AF65-F5344CB8AC3E}">
        <p14:creationId xmlns:p14="http://schemas.microsoft.com/office/powerpoint/2010/main" val="3377656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6" grpId="0"/>
      <p:bldP spid="7" grpId="0"/>
      <p:bldP spid="8" grpId="0"/>
    </p:bld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42CC179C-25A9-3A0C-C46B-54F86502E2D8}"/>
              </a:ext>
            </a:extLst>
          </p:cNvPr>
          <p:cNvSpPr>
            <a:spLocks noGrp="1"/>
          </p:cNvSpPr>
          <p:nvPr>
            <p:ph type="title"/>
          </p:nvPr>
        </p:nvSpPr>
        <p:spPr>
          <a:xfrm>
            <a:off x="1981200" y="0"/>
            <a:ext cx="8229600" cy="1219200"/>
          </a:xfrm>
        </p:spPr>
        <p:txBody>
          <a:bodyPr>
            <a:normAutofit fontScale="90000"/>
          </a:bodyPr>
          <a:lstStyle/>
          <a:p>
            <a:pPr algn="ctr" eaLnBrk="1" hangingPunct="1"/>
            <a:r>
              <a:rPr lang="en-US" altLang="en-US" sz="4100" dirty="0"/>
              <a:t>The Nominative Case</a:t>
            </a:r>
            <a:br>
              <a:rPr lang="en-US" altLang="en-US" sz="4100" dirty="0"/>
            </a:br>
            <a:r>
              <a:rPr lang="en-US" altLang="en-US" sz="4100" dirty="0"/>
              <a:t>Artikel / </a:t>
            </a:r>
            <a:r>
              <a:rPr lang="en-US" altLang="en-US" sz="3200" dirty="0"/>
              <a:t>der-words</a:t>
            </a:r>
            <a:endParaRPr lang="en-US" altLang="en-US" sz="4100" dirty="0"/>
          </a:p>
        </p:txBody>
      </p:sp>
      <p:sp>
        <p:nvSpPr>
          <p:cNvPr id="63491" name="Text Placeholder 3">
            <a:extLst>
              <a:ext uri="{FF2B5EF4-FFF2-40B4-BE49-F238E27FC236}">
                <a16:creationId xmlns:a16="http://schemas.microsoft.com/office/drawing/2014/main" id="{0387C44C-E8ED-A925-3B2B-DD2AFB989DC4}"/>
              </a:ext>
            </a:extLst>
          </p:cNvPr>
          <p:cNvSpPr>
            <a:spLocks noGrp="1"/>
          </p:cNvSpPr>
          <p:nvPr>
            <p:ph type="body" idx="1"/>
          </p:nvPr>
        </p:nvSpPr>
        <p:spPr>
          <a:xfrm>
            <a:off x="1981200" y="1219200"/>
            <a:ext cx="4040188" cy="609600"/>
          </a:xfrm>
        </p:spPr>
        <p:txBody>
          <a:bodyPr/>
          <a:lstStyle/>
          <a:p>
            <a:pPr eaLnBrk="1" hangingPunct="1"/>
            <a:r>
              <a:rPr lang="en-US" altLang="en-US" dirty="0"/>
              <a:t>German</a:t>
            </a:r>
          </a:p>
        </p:txBody>
      </p:sp>
      <p:sp>
        <p:nvSpPr>
          <p:cNvPr id="63492" name="Text Placeholder 5">
            <a:extLst>
              <a:ext uri="{FF2B5EF4-FFF2-40B4-BE49-F238E27FC236}">
                <a16:creationId xmlns:a16="http://schemas.microsoft.com/office/drawing/2014/main" id="{FB718CCD-763A-9321-36AD-BE6262D6ABE4}"/>
              </a:ext>
            </a:extLst>
          </p:cNvPr>
          <p:cNvSpPr>
            <a:spLocks noGrp="1"/>
          </p:cNvSpPr>
          <p:nvPr>
            <p:ph type="body" sz="half" idx="3"/>
          </p:nvPr>
        </p:nvSpPr>
        <p:spPr>
          <a:xfrm>
            <a:off x="6172201" y="1143000"/>
            <a:ext cx="4041775" cy="609600"/>
          </a:xfrm>
        </p:spPr>
        <p:txBody>
          <a:bodyPr/>
          <a:lstStyle/>
          <a:p>
            <a:pPr eaLnBrk="1" hangingPunct="1"/>
            <a:r>
              <a:rPr lang="en-US" altLang="en-US"/>
              <a:t>English</a:t>
            </a:r>
          </a:p>
        </p:txBody>
      </p:sp>
      <p:sp>
        <p:nvSpPr>
          <p:cNvPr id="5" name="Content Placeholder 4">
            <a:extLst>
              <a:ext uri="{FF2B5EF4-FFF2-40B4-BE49-F238E27FC236}">
                <a16:creationId xmlns:a16="http://schemas.microsoft.com/office/drawing/2014/main" id="{8EDD764D-B3EE-CE7E-ECB4-FABB2ABEA510}"/>
              </a:ext>
            </a:extLst>
          </p:cNvPr>
          <p:cNvSpPr>
            <a:spLocks noGrp="1"/>
          </p:cNvSpPr>
          <p:nvPr>
            <p:ph sz="quarter" idx="2"/>
          </p:nvPr>
        </p:nvSpPr>
        <p:spPr>
          <a:xfrm>
            <a:off x="1981200" y="1676401"/>
            <a:ext cx="8153400" cy="4379913"/>
          </a:xfrm>
        </p:spPr>
        <p:txBody>
          <a:bodyPr/>
          <a:lstStyle/>
          <a:p>
            <a:pPr eaLnBrk="1" hangingPunct="1"/>
            <a:r>
              <a:rPr lang="en-US" altLang="en-US" dirty="0"/>
              <a:t>dies-</a:t>
            </a:r>
          </a:p>
          <a:p>
            <a:pPr eaLnBrk="1" hangingPunct="1"/>
            <a:r>
              <a:rPr lang="en-US" altLang="en-US" dirty="0" err="1"/>
              <a:t>jed</a:t>
            </a:r>
            <a:r>
              <a:rPr lang="en-US" altLang="en-US" dirty="0"/>
              <a:t>-</a:t>
            </a:r>
          </a:p>
          <a:p>
            <a:pPr eaLnBrk="1" hangingPunct="1"/>
            <a:r>
              <a:rPr lang="en-US" altLang="en-US" dirty="0"/>
              <a:t>welch-</a:t>
            </a:r>
          </a:p>
          <a:p>
            <a:pPr eaLnBrk="1" hangingPunct="1"/>
            <a:r>
              <a:rPr lang="en-US" altLang="en-US" b="1" u="sng" dirty="0"/>
              <a:t>These are called der-words because their endings match the definite articles </a:t>
            </a:r>
            <a:r>
              <a:rPr lang="en-US" altLang="en-US" b="1" i="1" u="sng" dirty="0"/>
              <a:t>der/das/die/die</a:t>
            </a:r>
            <a:r>
              <a:rPr lang="en-US" altLang="en-US" dirty="0"/>
              <a:t>.  They also have similar properties to the definite articles, which will become clear once adjective endings are introduced.</a:t>
            </a:r>
          </a:p>
        </p:txBody>
      </p:sp>
      <p:sp>
        <p:nvSpPr>
          <p:cNvPr id="7" name="Content Placeholder 6">
            <a:extLst>
              <a:ext uri="{FF2B5EF4-FFF2-40B4-BE49-F238E27FC236}">
                <a16:creationId xmlns:a16="http://schemas.microsoft.com/office/drawing/2014/main" id="{7E9586B4-8CE6-7E80-7142-CDA2FC44C3DD}"/>
              </a:ext>
            </a:extLst>
          </p:cNvPr>
          <p:cNvSpPr>
            <a:spLocks noGrp="1"/>
          </p:cNvSpPr>
          <p:nvPr>
            <p:ph sz="quarter" idx="4"/>
          </p:nvPr>
        </p:nvSpPr>
        <p:spPr>
          <a:xfrm>
            <a:off x="6172201" y="1600201"/>
            <a:ext cx="4041775" cy="4456113"/>
          </a:xfrm>
        </p:spPr>
        <p:txBody>
          <a:bodyPr/>
          <a:lstStyle/>
          <a:p>
            <a:pPr eaLnBrk="1" hangingPunct="1"/>
            <a:r>
              <a:rPr lang="en-US" altLang="en-US"/>
              <a:t>this/these</a:t>
            </a:r>
          </a:p>
          <a:p>
            <a:pPr eaLnBrk="1" hangingPunct="1"/>
            <a:r>
              <a:rPr lang="en-US" altLang="en-US"/>
              <a:t>each/every</a:t>
            </a:r>
          </a:p>
          <a:p>
            <a:pPr eaLnBrk="1" hangingPunct="1"/>
            <a:r>
              <a:rPr lang="en-US" altLang="en-US"/>
              <a:t>which </a:t>
            </a:r>
          </a:p>
        </p:txBody>
      </p:sp>
      <p:graphicFrame>
        <p:nvGraphicFramePr>
          <p:cNvPr id="8" name="Table 7">
            <a:extLst>
              <a:ext uri="{FF2B5EF4-FFF2-40B4-BE49-F238E27FC236}">
                <a16:creationId xmlns:a16="http://schemas.microsoft.com/office/drawing/2014/main" id="{91D6C0A2-3CA8-8D6D-A58D-43AF7A9829A4}"/>
              </a:ext>
            </a:extLst>
          </p:cNvPr>
          <p:cNvGraphicFramePr>
            <a:graphicFrameLocks noGrp="1"/>
          </p:cNvGraphicFramePr>
          <p:nvPr/>
        </p:nvGraphicFramePr>
        <p:xfrm>
          <a:off x="1752600" y="4632961"/>
          <a:ext cx="8915399" cy="1709381"/>
        </p:xfrm>
        <a:graphic>
          <a:graphicData uri="http://schemas.openxmlformats.org/drawingml/2006/table">
            <a:tbl>
              <a:tblPr/>
              <a:tblGrid>
                <a:gridCol w="988501">
                  <a:extLst>
                    <a:ext uri="{9D8B030D-6E8A-4147-A177-3AD203B41FA5}">
                      <a16:colId xmlns:a16="http://schemas.microsoft.com/office/drawing/2014/main" val="20000"/>
                    </a:ext>
                  </a:extLst>
                </a:gridCol>
                <a:gridCol w="2233573">
                  <a:extLst>
                    <a:ext uri="{9D8B030D-6E8A-4147-A177-3AD203B41FA5}">
                      <a16:colId xmlns:a16="http://schemas.microsoft.com/office/drawing/2014/main" val="20001"/>
                    </a:ext>
                  </a:extLst>
                </a:gridCol>
                <a:gridCol w="2126536">
                  <a:extLst>
                    <a:ext uri="{9D8B030D-6E8A-4147-A177-3AD203B41FA5}">
                      <a16:colId xmlns:a16="http://schemas.microsoft.com/office/drawing/2014/main" val="20002"/>
                    </a:ext>
                  </a:extLst>
                </a:gridCol>
                <a:gridCol w="1783395">
                  <a:extLst>
                    <a:ext uri="{9D8B030D-6E8A-4147-A177-3AD203B41FA5}">
                      <a16:colId xmlns:a16="http://schemas.microsoft.com/office/drawing/2014/main" val="20003"/>
                    </a:ext>
                  </a:extLst>
                </a:gridCol>
                <a:gridCol w="1783394">
                  <a:extLst>
                    <a:ext uri="{9D8B030D-6E8A-4147-A177-3AD203B41FA5}">
                      <a16:colId xmlns:a16="http://schemas.microsoft.com/office/drawing/2014/main" val="20004"/>
                    </a:ext>
                  </a:extLst>
                </a:gridCol>
              </a:tblGrid>
              <a:tr h="429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Masculine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Neuter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Feminine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Plural </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429221">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Nom.</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das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741759">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dieser/jeder</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/welcher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dieses/jedes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/welches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diese/jede/welche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diese</a:t>
                      </a:r>
                      <a:r>
                        <a:rPr kumimoji="0" lang="en-US" sz="2400" b="0" i="0" u="none" strike="noStrike" cap="none" normalizeH="0" baseline="0" dirty="0">
                          <a:ln>
                            <a:noFill/>
                          </a:ln>
                          <a:solidFill>
                            <a:srgbClr val="000000"/>
                          </a:solidFill>
                          <a:effectLst/>
                          <a:latin typeface="Constantia" pitchFamily="18" charset="0"/>
                          <a:cs typeface="Arial" charset="0"/>
                        </a:rPr>
                        <a:t>/</a:t>
                      </a:r>
                      <a:r>
                        <a:rPr kumimoji="0" lang="en-US" sz="2400" b="0" i="0" u="none" strike="noStrike" cap="none" normalizeH="0" baseline="0" dirty="0" err="1">
                          <a:ln>
                            <a:noFill/>
                          </a:ln>
                          <a:solidFill>
                            <a:srgbClr val="000000"/>
                          </a:solidFill>
                          <a:effectLst/>
                          <a:latin typeface="Constantia" pitchFamily="18" charset="0"/>
                          <a:cs typeface="Arial" charset="0"/>
                        </a:rPr>
                        <a:t>jede</a:t>
                      </a:r>
                      <a:r>
                        <a:rPr kumimoji="0" lang="en-US" sz="2400" b="0" i="0" u="none" strike="noStrike" cap="none" normalizeH="0" baseline="0" dirty="0">
                          <a:ln>
                            <a:noFill/>
                          </a:ln>
                          <a:solidFill>
                            <a:srgbClr val="000000"/>
                          </a:solidFill>
                          <a:effectLst/>
                          <a:latin typeface="Constantia" pitchFamily="18" charset="0"/>
                          <a:cs typeface="Arial" charset="0"/>
                        </a:rPr>
                        <a:t>/</a:t>
                      </a:r>
                      <a:r>
                        <a:rPr kumimoji="0" lang="en-US" sz="2400" b="0" i="0" u="none" strike="noStrike" cap="none" normalizeH="0" baseline="0" dirty="0" err="1">
                          <a:ln>
                            <a:noFill/>
                          </a:ln>
                          <a:solidFill>
                            <a:srgbClr val="000000"/>
                          </a:solidFill>
                          <a:effectLst/>
                          <a:latin typeface="Constantia" pitchFamily="18" charset="0"/>
                          <a:cs typeface="Arial" charset="0"/>
                        </a:rPr>
                        <a:t>welche</a:t>
                      </a:r>
                      <a:endParaRPr kumimoji="0" lang="en-US" sz="2400" b="0" i="0" u="none" strike="noStrike" cap="none" normalizeH="0" baseline="0" dirty="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69580006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7" grpId="0" build="p"/>
    </p:bld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itle 1"/>
          <p:cNvSpPr>
            <a:spLocks noGrp="1"/>
          </p:cNvSpPr>
          <p:nvPr>
            <p:ph type="title"/>
          </p:nvPr>
        </p:nvSpPr>
        <p:spPr>
          <a:xfrm>
            <a:off x="677334" y="164758"/>
            <a:ext cx="8596668" cy="1095632"/>
          </a:xfrm>
        </p:spPr>
        <p:txBody>
          <a:bodyPr>
            <a:noAutofit/>
          </a:bodyPr>
          <a:lstStyle/>
          <a:p>
            <a:pPr algn="ctr" eaLnBrk="1" hangingPunct="1"/>
            <a:r>
              <a:rPr lang="en-US" altLang="en-US" b="1" dirty="0"/>
              <a:t>The Nominative Case</a:t>
            </a:r>
            <a:br>
              <a:rPr lang="en-US" altLang="en-US" b="1" dirty="0"/>
            </a:br>
            <a:r>
              <a:rPr lang="en-US" altLang="en-US" b="1" dirty="0"/>
              <a:t>Possessive </a:t>
            </a:r>
            <a:r>
              <a:rPr lang="en-US" altLang="en-US" b="1" dirty="0" err="1"/>
              <a:t>Pronomen</a:t>
            </a:r>
            <a:endParaRPr lang="en-US" altLang="en-US" b="1" dirty="0"/>
          </a:p>
        </p:txBody>
      </p:sp>
      <p:sp>
        <p:nvSpPr>
          <p:cNvPr id="37891" name="Content Placeholder 4"/>
          <p:cNvSpPr>
            <a:spLocks noGrp="1"/>
          </p:cNvSpPr>
          <p:nvPr>
            <p:ph idx="1"/>
          </p:nvPr>
        </p:nvSpPr>
        <p:spPr>
          <a:xfrm>
            <a:off x="677334" y="1647569"/>
            <a:ext cx="8596668" cy="4393794"/>
          </a:xfrm>
        </p:spPr>
        <p:txBody>
          <a:bodyPr>
            <a:normAutofit/>
          </a:bodyPr>
          <a:lstStyle/>
          <a:p>
            <a:pPr eaLnBrk="1" hangingPunct="1"/>
            <a:r>
              <a:rPr lang="en-US" altLang="en-US" sz="2600" dirty="0"/>
              <a:t>Note: the possessive adjectives in the nominative case match the indefinite articles.</a:t>
            </a:r>
          </a:p>
          <a:p>
            <a:pPr eaLnBrk="1" hangingPunct="1"/>
            <a:r>
              <a:rPr lang="en-US" altLang="en-US" sz="2600" dirty="0" err="1"/>
              <a:t>ein</a:t>
            </a:r>
            <a:r>
              <a:rPr lang="en-US" altLang="en-US" sz="2600" dirty="0"/>
              <a:t> Mann = </a:t>
            </a:r>
            <a:r>
              <a:rPr lang="en-US" altLang="en-US" sz="2600" dirty="0" err="1"/>
              <a:t>mein</a:t>
            </a:r>
            <a:r>
              <a:rPr lang="en-US" altLang="en-US" sz="2600" dirty="0"/>
              <a:t> Mann</a:t>
            </a:r>
          </a:p>
          <a:p>
            <a:pPr eaLnBrk="1" hangingPunct="1"/>
            <a:r>
              <a:rPr lang="en-US" altLang="en-US" sz="2600" dirty="0" err="1"/>
              <a:t>eine</a:t>
            </a:r>
            <a:r>
              <a:rPr lang="en-US" altLang="en-US" sz="2600" dirty="0"/>
              <a:t> Frau = </a:t>
            </a:r>
            <a:r>
              <a:rPr lang="en-US" altLang="en-US" sz="2600" dirty="0" err="1"/>
              <a:t>meine</a:t>
            </a:r>
            <a:r>
              <a:rPr lang="en-US" altLang="en-US" sz="2600" dirty="0"/>
              <a:t> Frau.</a:t>
            </a:r>
          </a:p>
        </p:txBody>
      </p:sp>
      <p:graphicFrame>
        <p:nvGraphicFramePr>
          <p:cNvPr id="6" name="Table 5"/>
          <p:cNvGraphicFramePr>
            <a:graphicFrameLocks noGrp="1"/>
          </p:cNvGraphicFramePr>
          <p:nvPr/>
        </p:nvGraphicFramePr>
        <p:xfrm>
          <a:off x="197708" y="3653482"/>
          <a:ext cx="11681255" cy="2103120"/>
        </p:xfrm>
        <a:graphic>
          <a:graphicData uri="http://schemas.openxmlformats.org/drawingml/2006/table">
            <a:tbl>
              <a:tblPr/>
              <a:tblGrid>
                <a:gridCol w="1828370">
                  <a:extLst>
                    <a:ext uri="{9D8B030D-6E8A-4147-A177-3AD203B41FA5}">
                      <a16:colId xmlns:a16="http://schemas.microsoft.com/office/drawing/2014/main" val="20000"/>
                    </a:ext>
                  </a:extLst>
                </a:gridCol>
                <a:gridCol w="2844132">
                  <a:extLst>
                    <a:ext uri="{9D8B030D-6E8A-4147-A177-3AD203B41FA5}">
                      <a16:colId xmlns:a16="http://schemas.microsoft.com/office/drawing/2014/main" val="20001"/>
                    </a:ext>
                  </a:extLst>
                </a:gridCol>
                <a:gridCol w="2336251">
                  <a:extLst>
                    <a:ext uri="{9D8B030D-6E8A-4147-A177-3AD203B41FA5}">
                      <a16:colId xmlns:a16="http://schemas.microsoft.com/office/drawing/2014/main" val="20002"/>
                    </a:ext>
                  </a:extLst>
                </a:gridCol>
                <a:gridCol w="2336251">
                  <a:extLst>
                    <a:ext uri="{9D8B030D-6E8A-4147-A177-3AD203B41FA5}">
                      <a16:colId xmlns:a16="http://schemas.microsoft.com/office/drawing/2014/main" val="20003"/>
                    </a:ext>
                  </a:extLst>
                </a:gridCol>
                <a:gridCol w="2336251">
                  <a:extLst>
                    <a:ext uri="{9D8B030D-6E8A-4147-A177-3AD203B41FA5}">
                      <a16:colId xmlns:a16="http://schemas.microsoft.com/office/drawing/2014/main" val="20004"/>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000" b="1" i="0" u="none" strike="noStrike" cap="none" normalizeH="0" baseline="0" dirty="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a:ln>
                            <a:noFill/>
                          </a:ln>
                          <a:solidFill>
                            <a:srgbClr val="FFFFFF"/>
                          </a:solidFill>
                          <a:effectLst/>
                          <a:latin typeface="Constantia" pitchFamily="18" charset="0"/>
                          <a:cs typeface="Arial" charset="0"/>
                        </a:rPr>
                        <a:t>Masculine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a:ln>
                            <a:noFill/>
                          </a:ln>
                          <a:solidFill>
                            <a:srgbClr val="FFFFFF"/>
                          </a:solidFill>
                          <a:effectLst/>
                          <a:latin typeface="Constantia" pitchFamily="18" charset="0"/>
                          <a:cs typeface="Arial" charset="0"/>
                        </a:rPr>
                        <a:t>Neuter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a:ln>
                            <a:noFill/>
                          </a:ln>
                          <a:solidFill>
                            <a:srgbClr val="FFFFFF"/>
                          </a:solidFill>
                          <a:effectLst/>
                          <a:latin typeface="Constantia" pitchFamily="18" charset="0"/>
                          <a:cs typeface="Arial" charset="0"/>
                        </a:rPr>
                        <a:t>Feminine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0" u="none" strike="noStrike" cap="none" normalizeH="0" baseline="0">
                          <a:ln>
                            <a:noFill/>
                          </a:ln>
                          <a:solidFill>
                            <a:srgbClr val="FFFFFF"/>
                          </a:solidFill>
                          <a:effectLst/>
                          <a:latin typeface="Constantia" pitchFamily="18" charset="0"/>
                          <a:cs typeface="Arial" charset="0"/>
                        </a:rPr>
                        <a:t>plural</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dirty="0">
                          <a:ln>
                            <a:noFill/>
                          </a:ln>
                          <a:solidFill>
                            <a:srgbClr val="000000"/>
                          </a:solidFill>
                          <a:effectLst/>
                          <a:latin typeface="Constantia" pitchFamily="18" charset="0"/>
                          <a:cs typeface="Arial" charset="0"/>
                        </a:rPr>
                        <a:t>Nominative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dirty="0" err="1">
                          <a:ln>
                            <a:noFill/>
                          </a:ln>
                          <a:solidFill>
                            <a:srgbClr val="000000"/>
                          </a:solidFill>
                          <a:effectLst/>
                          <a:latin typeface="Constantia" pitchFamily="18" charset="0"/>
                          <a:cs typeface="Arial" charset="0"/>
                        </a:rPr>
                        <a:t>ein</a:t>
                      </a:r>
                      <a:r>
                        <a:rPr kumimoji="0" lang="en-US" sz="3000" b="0" i="0" u="none" strike="noStrike" cap="none" normalizeH="0" baseline="0" dirty="0">
                          <a:ln>
                            <a:noFill/>
                          </a:ln>
                          <a:solidFill>
                            <a:srgbClr val="000000"/>
                          </a:solidFill>
                          <a:effectLst/>
                          <a:latin typeface="Constantia" pitchFamily="18" charset="0"/>
                          <a:cs typeface="Arial" charset="0"/>
                        </a:rPr>
                        <a:t> Computer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a:ln>
                            <a:noFill/>
                          </a:ln>
                          <a:solidFill>
                            <a:srgbClr val="000000"/>
                          </a:solidFill>
                          <a:effectLst/>
                          <a:latin typeface="Constantia" pitchFamily="18" charset="0"/>
                          <a:cs typeface="Arial" charset="0"/>
                        </a:rPr>
                        <a:t>ein Haus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a:ln>
                            <a:noFill/>
                          </a:ln>
                          <a:solidFill>
                            <a:srgbClr val="000000"/>
                          </a:solidFill>
                          <a:effectLst/>
                          <a:latin typeface="Constantia" pitchFamily="18" charset="0"/>
                          <a:cs typeface="Arial" charset="0"/>
                        </a:rPr>
                        <a:t>eine Jacke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0" i="0" u="none" strike="noStrike" cap="none" normalizeH="0" baseline="0">
                          <a:ln>
                            <a:noFill/>
                          </a:ln>
                          <a:solidFill>
                            <a:srgbClr val="000000"/>
                          </a:solidFill>
                          <a:effectLst/>
                          <a:latin typeface="Constantia" pitchFamily="18" charset="0"/>
                          <a:cs typeface="Arial" charset="0"/>
                        </a:rPr>
                        <a:t>Bücher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3000" b="0" i="0" u="none" strike="noStrike" cap="none" normalizeH="0" baseline="0" dirty="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1" u="sng" strike="noStrike" cap="none" normalizeH="0" baseline="0" dirty="0" err="1">
                          <a:ln>
                            <a:noFill/>
                          </a:ln>
                          <a:solidFill>
                            <a:srgbClr val="000000"/>
                          </a:solidFill>
                          <a:effectLst/>
                          <a:latin typeface="Constantia" pitchFamily="18" charset="0"/>
                          <a:cs typeface="Arial" charset="0"/>
                        </a:rPr>
                        <a:t>euer</a:t>
                      </a:r>
                      <a:r>
                        <a:rPr kumimoji="0" lang="en-US" sz="3000" b="0" i="0" u="none" strike="noStrike" cap="none" normalizeH="0" baseline="0" dirty="0">
                          <a:ln>
                            <a:noFill/>
                          </a:ln>
                          <a:solidFill>
                            <a:srgbClr val="000000"/>
                          </a:solidFill>
                          <a:effectLst/>
                          <a:latin typeface="Constantia" pitchFamily="18" charset="0"/>
                          <a:cs typeface="Arial" charset="0"/>
                        </a:rPr>
                        <a:t> Computer</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1" u="sng" strike="noStrike" cap="none" normalizeH="0" baseline="0">
                          <a:ln>
                            <a:noFill/>
                          </a:ln>
                          <a:solidFill>
                            <a:srgbClr val="000000"/>
                          </a:solidFill>
                          <a:effectLst/>
                          <a:latin typeface="Constantia" pitchFamily="18" charset="0"/>
                          <a:cs typeface="Arial" charset="0"/>
                        </a:rPr>
                        <a:t>euer</a:t>
                      </a:r>
                      <a:r>
                        <a:rPr kumimoji="0" lang="en-US" sz="3000" b="0" i="0" u="none" strike="noStrike" cap="none" normalizeH="0" baseline="0">
                          <a:ln>
                            <a:noFill/>
                          </a:ln>
                          <a:solidFill>
                            <a:srgbClr val="000000"/>
                          </a:solidFill>
                          <a:effectLst/>
                          <a:latin typeface="Constantia" pitchFamily="18" charset="0"/>
                          <a:cs typeface="Arial" charset="0"/>
                        </a:rPr>
                        <a:t> Haus</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1" u="sng" strike="noStrike" cap="none" normalizeH="0" baseline="0" dirty="0" err="1">
                          <a:ln>
                            <a:noFill/>
                          </a:ln>
                          <a:solidFill>
                            <a:srgbClr val="FF0000"/>
                          </a:solidFill>
                          <a:effectLst/>
                          <a:latin typeface="Constantia" pitchFamily="18" charset="0"/>
                          <a:cs typeface="Arial" charset="0"/>
                        </a:rPr>
                        <a:t>eure</a:t>
                      </a:r>
                      <a:r>
                        <a:rPr kumimoji="0" lang="en-US" sz="3000" b="0" i="0" u="none" strike="noStrike" cap="none" normalizeH="0" baseline="0" dirty="0">
                          <a:ln>
                            <a:noFill/>
                          </a:ln>
                          <a:solidFill>
                            <a:srgbClr val="000000"/>
                          </a:solidFill>
                          <a:effectLst/>
                          <a:latin typeface="Constantia" pitchFamily="18" charset="0"/>
                          <a:cs typeface="Arial" charset="0"/>
                        </a:rPr>
                        <a:t> </a:t>
                      </a:r>
                      <a:r>
                        <a:rPr kumimoji="0" lang="en-US" sz="3000" b="0" i="0" u="none" strike="noStrike" cap="none" normalizeH="0" baseline="0" dirty="0" err="1">
                          <a:ln>
                            <a:noFill/>
                          </a:ln>
                          <a:solidFill>
                            <a:srgbClr val="000000"/>
                          </a:solidFill>
                          <a:effectLst/>
                          <a:latin typeface="Constantia" pitchFamily="18" charset="0"/>
                          <a:cs typeface="Arial" charset="0"/>
                        </a:rPr>
                        <a:t>Jacke</a:t>
                      </a:r>
                      <a:endParaRPr kumimoji="0" lang="en-US" sz="3000" b="1" i="1" u="sng" strike="noStrike" cap="none" normalizeH="0" baseline="0" dirty="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000" b="1" i="1" u="sng" strike="noStrike" cap="none" normalizeH="0" baseline="0" dirty="0" err="1">
                          <a:ln>
                            <a:noFill/>
                          </a:ln>
                          <a:solidFill>
                            <a:srgbClr val="FF0000"/>
                          </a:solidFill>
                          <a:effectLst/>
                          <a:latin typeface="Constantia" pitchFamily="18" charset="0"/>
                          <a:cs typeface="Arial" charset="0"/>
                        </a:rPr>
                        <a:t>eure</a:t>
                      </a:r>
                      <a:r>
                        <a:rPr kumimoji="0" lang="en-US" sz="3000" b="0" i="0" u="none" strike="noStrike" cap="none" normalizeH="0" baseline="0" dirty="0">
                          <a:ln>
                            <a:noFill/>
                          </a:ln>
                          <a:solidFill>
                            <a:srgbClr val="000000"/>
                          </a:solidFill>
                          <a:effectLst/>
                          <a:latin typeface="Constantia" pitchFamily="18" charset="0"/>
                          <a:cs typeface="Arial" charset="0"/>
                        </a:rPr>
                        <a:t> </a:t>
                      </a:r>
                      <a:r>
                        <a:rPr kumimoji="0" lang="en-US" sz="3000" b="0" i="0" u="none" strike="noStrike" cap="none" normalizeH="0" baseline="0" dirty="0" err="1">
                          <a:ln>
                            <a:noFill/>
                          </a:ln>
                          <a:solidFill>
                            <a:srgbClr val="000000"/>
                          </a:solidFill>
                          <a:effectLst/>
                          <a:latin typeface="Constantia" pitchFamily="18" charset="0"/>
                          <a:cs typeface="Arial" charset="0"/>
                        </a:rPr>
                        <a:t>Bücher</a:t>
                      </a:r>
                      <a:endParaRPr kumimoji="0" lang="en-US" sz="3000" b="1" i="1" u="sng" strike="noStrike" cap="none" normalizeH="0" baseline="0" dirty="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173095925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228600" y="1981200"/>
          <a:ext cx="11811000" cy="4138021"/>
        </p:xfrm>
        <a:graphic>
          <a:graphicData uri="http://schemas.openxmlformats.org/drawingml/2006/table">
            <a:tbl>
              <a:tblPr/>
              <a:tblGrid>
                <a:gridCol w="2954100">
                  <a:extLst>
                    <a:ext uri="{9D8B030D-6E8A-4147-A177-3AD203B41FA5}">
                      <a16:colId xmlns:a16="http://schemas.microsoft.com/office/drawing/2014/main" val="20000"/>
                    </a:ext>
                  </a:extLst>
                </a:gridCol>
                <a:gridCol w="2951401">
                  <a:extLst>
                    <a:ext uri="{9D8B030D-6E8A-4147-A177-3AD203B41FA5}">
                      <a16:colId xmlns:a16="http://schemas.microsoft.com/office/drawing/2014/main" val="20001"/>
                    </a:ext>
                  </a:extLst>
                </a:gridCol>
                <a:gridCol w="2954098">
                  <a:extLst>
                    <a:ext uri="{9D8B030D-6E8A-4147-A177-3AD203B41FA5}">
                      <a16:colId xmlns:a16="http://schemas.microsoft.com/office/drawing/2014/main" val="20002"/>
                    </a:ext>
                  </a:extLst>
                </a:gridCol>
                <a:gridCol w="2951401">
                  <a:extLst>
                    <a:ext uri="{9D8B030D-6E8A-4147-A177-3AD203B41FA5}">
                      <a16:colId xmlns:a16="http://schemas.microsoft.com/office/drawing/2014/main" val="20003"/>
                    </a:ext>
                  </a:extLst>
                </a:gridCol>
              </a:tblGrid>
              <a:tr h="44190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Constantia" pitchFamily="18" charset="0"/>
                          <a:cs typeface="Arial" charset="0"/>
                        </a:rPr>
                        <a:t>Masculine</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Constantia" pitchFamily="18" charset="0"/>
                          <a:cs typeface="Arial" charset="0"/>
                        </a:rPr>
                        <a:t>Neuter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Feminine</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Plural</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394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a:ln>
                            <a:noFill/>
                          </a:ln>
                          <a:solidFill>
                            <a:srgbClr val="000000"/>
                          </a:solidFill>
                          <a:effectLst/>
                          <a:latin typeface="Constantia" pitchFamily="18" charset="0"/>
                          <a:cs typeface="Arial" charset="0"/>
                        </a:rPr>
                        <a:t>der </a:t>
                      </a:r>
                      <a:r>
                        <a:rPr kumimoji="0" lang="en-US" sz="2400" b="0" i="0" u="none" strike="noStrike" cap="none" normalizeH="0" baseline="0" dirty="0" err="1">
                          <a:ln>
                            <a:noFill/>
                          </a:ln>
                          <a:solidFill>
                            <a:srgbClr val="000000"/>
                          </a:solidFill>
                          <a:effectLst/>
                          <a:latin typeface="Constantia" pitchFamily="18" charset="0"/>
                          <a:cs typeface="Arial" charset="0"/>
                        </a:rPr>
                        <a:t>Vater</a:t>
                      </a:r>
                      <a:endParaRPr kumimoji="0" lang="en-US" sz="2400" b="0" i="0" u="none" strike="noStrike" cap="none" normalizeH="0" baseline="0" dirty="0">
                        <a:ln>
                          <a:noFill/>
                        </a:ln>
                        <a:solidFill>
                          <a:srgbClr val="000000"/>
                        </a:solidFill>
                        <a:effectLst/>
                        <a:latin typeface="Constantia" pitchFamily="18" charset="0"/>
                        <a:cs typeface="Arial" charset="0"/>
                      </a:endParaRP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das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 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394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ein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ein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eine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r h="68185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mein</a:t>
                      </a:r>
                      <a:r>
                        <a:rPr kumimoji="0" lang="en-US" sz="2400" b="0" i="0" u="none" strike="noStrike" cap="none" normalizeH="0" baseline="0" dirty="0">
                          <a:ln>
                            <a:noFill/>
                          </a:ln>
                          <a:solidFill>
                            <a:srgbClr val="000000"/>
                          </a:solidFill>
                          <a:effectLst/>
                          <a:latin typeface="Constantia" pitchFamily="18" charset="0"/>
                          <a:cs typeface="Arial" charset="0"/>
                        </a:rPr>
                        <a:t>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mein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meine</a:t>
                      </a:r>
                      <a:r>
                        <a:rPr kumimoji="0" lang="en-US" sz="2400" b="0" i="0" u="none" strike="noStrike" cap="none" normalizeH="0" baseline="0" dirty="0">
                          <a:ln>
                            <a:noFill/>
                          </a:ln>
                          <a:solidFill>
                            <a:srgbClr val="000000"/>
                          </a:solidFill>
                          <a:effectLst/>
                          <a:latin typeface="Constantia" pitchFamily="18" charset="0"/>
                          <a:cs typeface="Arial" charset="0"/>
                        </a:rPr>
                        <a:t>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meine 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3"/>
                  </a:ext>
                </a:extLst>
              </a:tr>
              <a:tr h="394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kein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kein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keine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keine 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4"/>
                  </a:ext>
                </a:extLst>
              </a:tr>
              <a:tr h="394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dieser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dieses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diese 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5"/>
                  </a:ext>
                </a:extLst>
              </a:tr>
              <a:tr h="39430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jeder</a:t>
                      </a:r>
                      <a:r>
                        <a:rPr kumimoji="0" lang="en-US" sz="2400" b="0" i="0" u="none" strike="noStrike" cap="none" normalizeH="0" baseline="0" dirty="0">
                          <a:ln>
                            <a:noFill/>
                          </a:ln>
                          <a:solidFill>
                            <a:srgbClr val="000000"/>
                          </a:solidFill>
                          <a:effectLst/>
                          <a:latin typeface="Constantia" pitchFamily="18" charset="0"/>
                          <a:cs typeface="Arial" charset="0"/>
                        </a:rPr>
                        <a:t>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jedes</a:t>
                      </a:r>
                      <a:r>
                        <a:rPr kumimoji="0" lang="en-US" sz="2400" b="0" i="0" u="none" strike="noStrike" cap="none" normalizeH="0" baseline="0" dirty="0">
                          <a:ln>
                            <a:noFill/>
                          </a:ln>
                          <a:solidFill>
                            <a:srgbClr val="000000"/>
                          </a:solidFill>
                          <a:effectLst/>
                          <a:latin typeface="Constantia" pitchFamily="18" charset="0"/>
                          <a:cs typeface="Arial" charset="0"/>
                        </a:rPr>
                        <a:t>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jede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a:ln>
                          <a:noFill/>
                        </a:ln>
                        <a:solidFill>
                          <a:srgbClr val="000000"/>
                        </a:solidFill>
                        <a:effectLst/>
                        <a:latin typeface="Constantia" pitchFamily="18" charset="0"/>
                        <a:cs typeface="Arial" charset="0"/>
                      </a:endParaRP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6"/>
                  </a:ext>
                </a:extLst>
              </a:tr>
              <a:tr h="72843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welcher</a:t>
                      </a:r>
                      <a:r>
                        <a:rPr kumimoji="0" lang="en-US" sz="2400" b="0" i="0" u="none" strike="noStrike" cap="none" normalizeH="0" baseline="0" dirty="0">
                          <a:ln>
                            <a:noFill/>
                          </a:ln>
                          <a:solidFill>
                            <a:srgbClr val="000000"/>
                          </a:solidFill>
                          <a:effectLst/>
                          <a:latin typeface="Constantia" pitchFamily="18" charset="0"/>
                          <a:cs typeface="Arial" charset="0"/>
                        </a:rPr>
                        <a:t> Vater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welches Kind</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a:ln>
                            <a:noFill/>
                          </a:ln>
                          <a:solidFill>
                            <a:srgbClr val="000000"/>
                          </a:solidFill>
                          <a:effectLst/>
                          <a:latin typeface="Constantia" pitchFamily="18" charset="0"/>
                          <a:cs typeface="Arial" charset="0"/>
                        </a:rPr>
                        <a:t>welche Mutter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0" i="0" u="none" strike="noStrike" cap="none" normalizeH="0" baseline="0" dirty="0" err="1">
                          <a:ln>
                            <a:noFill/>
                          </a:ln>
                          <a:solidFill>
                            <a:srgbClr val="000000"/>
                          </a:solidFill>
                          <a:effectLst/>
                          <a:latin typeface="Constantia" pitchFamily="18" charset="0"/>
                          <a:cs typeface="Arial" charset="0"/>
                        </a:rPr>
                        <a:t>welche</a:t>
                      </a:r>
                      <a:r>
                        <a:rPr kumimoji="0" lang="en-US" sz="2400" b="0" i="0" u="none" strike="noStrike" cap="none" normalizeH="0" baseline="0" dirty="0">
                          <a:ln>
                            <a:noFill/>
                          </a:ln>
                          <a:solidFill>
                            <a:srgbClr val="000000"/>
                          </a:solidFill>
                          <a:effectLst/>
                          <a:latin typeface="Constantia" pitchFamily="18" charset="0"/>
                          <a:cs typeface="Arial" charset="0"/>
                        </a:rPr>
                        <a:t> Kinder</a:t>
                      </a:r>
                    </a:p>
                  </a:txBody>
                  <a:tcPr marT="45703" marB="4570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7"/>
                  </a:ext>
                </a:extLst>
              </a:tr>
            </a:tbl>
          </a:graphicData>
        </a:graphic>
      </p:graphicFrame>
      <p:sp>
        <p:nvSpPr>
          <p:cNvPr id="9" name="Title 8">
            <a:extLst>
              <a:ext uri="{FF2B5EF4-FFF2-40B4-BE49-F238E27FC236}">
                <a16:creationId xmlns:a16="http://schemas.microsoft.com/office/drawing/2014/main" id="{AB7EE9FE-3926-F9D9-6B80-0E0E78B16002}"/>
              </a:ext>
            </a:extLst>
          </p:cNvPr>
          <p:cNvSpPr>
            <a:spLocks noGrp="1"/>
          </p:cNvSpPr>
          <p:nvPr>
            <p:ph type="title"/>
          </p:nvPr>
        </p:nvSpPr>
        <p:spPr/>
        <p:txBody>
          <a:bodyPr/>
          <a:lstStyle/>
          <a:p>
            <a:r>
              <a:rPr lang="en-US" b="1" dirty="0"/>
              <a:t>The Nominative Case</a:t>
            </a:r>
            <a:endParaRPr lang="en-US" dirty="0"/>
          </a:p>
        </p:txBody>
      </p:sp>
    </p:spTree>
    <p:extLst>
      <p:ext uri="{BB962C8B-B14F-4D97-AF65-F5344CB8AC3E}">
        <p14:creationId xmlns:p14="http://schemas.microsoft.com/office/powerpoint/2010/main" val="338396176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Content Placeholder 3" descr="Scan1.JPG"/>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798922" y="102051"/>
            <a:ext cx="9982685" cy="2783916"/>
          </a:xfrm>
        </p:spPr>
      </p:pic>
      <p:sp>
        <p:nvSpPr>
          <p:cNvPr id="5" name="TextBox 4"/>
          <p:cNvSpPr txBox="1"/>
          <p:nvPr/>
        </p:nvSpPr>
        <p:spPr>
          <a:xfrm>
            <a:off x="685800" y="2743200"/>
            <a:ext cx="9279776" cy="3785652"/>
          </a:xfrm>
          <a:prstGeom prst="rect">
            <a:avLst/>
          </a:prstGeom>
          <a:noFill/>
        </p:spPr>
        <p:txBody>
          <a:bodyPr wrap="square">
            <a:spAutoFit/>
          </a:bodyPr>
          <a:lstStyle/>
          <a:p>
            <a:pPr>
              <a:defRPr/>
            </a:pPr>
            <a:r>
              <a:rPr lang="en-US" sz="2400" dirty="0">
                <a:latin typeface="Arial" charset="0"/>
                <a:cs typeface="Arial" charset="0"/>
              </a:rPr>
              <a:t>Tell who these people are in relation to </a:t>
            </a:r>
            <a:r>
              <a:rPr lang="en-US" sz="2400" dirty="0">
                <a:solidFill>
                  <a:srgbClr val="00B0F0"/>
                </a:solidFill>
                <a:latin typeface="Arial" charset="0"/>
                <a:cs typeface="Arial" charset="0"/>
              </a:rPr>
              <a:t>Susanne</a:t>
            </a:r>
            <a:r>
              <a:rPr lang="en-US" sz="2400" dirty="0">
                <a:latin typeface="Arial" charset="0"/>
                <a:cs typeface="Arial" charset="0"/>
              </a:rPr>
              <a:t>:</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Otto? Otto </a:t>
            </a:r>
            <a:r>
              <a:rPr lang="en-US" sz="2400" dirty="0" err="1">
                <a:latin typeface="Arial" charset="0"/>
                <a:cs typeface="Arial" charset="0"/>
              </a:rPr>
              <a:t>ist</a:t>
            </a:r>
            <a:r>
              <a:rPr lang="en-US" sz="2400" dirty="0">
                <a:latin typeface="Arial" charset="0"/>
                <a:cs typeface="Arial" charset="0"/>
              </a:rPr>
              <a:t> </a:t>
            </a:r>
            <a:r>
              <a:rPr lang="en-US" sz="2400" dirty="0" err="1">
                <a:latin typeface="Arial" charset="0"/>
                <a:cs typeface="Arial" charset="0"/>
              </a:rPr>
              <a:t>Susannes</a:t>
            </a:r>
            <a:r>
              <a:rPr lang="en-US" sz="2400" dirty="0">
                <a:latin typeface="Arial" charset="0"/>
                <a:cs typeface="Arial" charset="0"/>
              </a:rPr>
              <a:t> / </a:t>
            </a:r>
            <a:r>
              <a:rPr lang="en-US" sz="2400" dirty="0" err="1">
                <a:latin typeface="Arial" charset="0"/>
                <a:cs typeface="Arial" charset="0"/>
              </a:rPr>
              <a:t>ihr</a:t>
            </a:r>
            <a:r>
              <a:rPr lang="en-US" sz="2400" dirty="0">
                <a:latin typeface="Arial" charset="0"/>
                <a:cs typeface="Arial" charset="0"/>
              </a:rPr>
              <a:t> ______.</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Hilde?</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Fritz? </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Christian?</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Paul? Regina? </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sind</a:t>
            </a:r>
            <a:r>
              <a:rPr lang="en-US" sz="2400" dirty="0">
                <a:latin typeface="Arial" charset="0"/>
                <a:cs typeface="Arial" charset="0"/>
              </a:rPr>
              <a:t> Paul und Regina?</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Georg / Maria?</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a:t>
            </a:r>
            <a:r>
              <a:rPr lang="en-US" sz="2400" dirty="0" err="1">
                <a:latin typeface="Arial" charset="0"/>
                <a:cs typeface="Arial" charset="0"/>
              </a:rPr>
              <a:t>karl</a:t>
            </a:r>
            <a:r>
              <a:rPr lang="en-US" sz="2400" dirty="0">
                <a:latin typeface="Arial" charset="0"/>
                <a:cs typeface="Arial" charset="0"/>
              </a:rPr>
              <a:t> / Ute?</a:t>
            </a:r>
          </a:p>
          <a:p>
            <a:pPr marL="342900" indent="-342900">
              <a:buFontTx/>
              <a:buAutoNum type="arabicPeriod"/>
              <a:defRPr/>
            </a:pPr>
            <a:r>
              <a:rPr lang="en-US" sz="2400" dirty="0" err="1">
                <a:latin typeface="Arial" charset="0"/>
                <a:cs typeface="Arial" charset="0"/>
              </a:rPr>
              <a:t>Wer</a:t>
            </a:r>
            <a:r>
              <a:rPr lang="en-US" sz="2400" dirty="0">
                <a:latin typeface="Arial" charset="0"/>
                <a:cs typeface="Arial" charset="0"/>
              </a:rPr>
              <a:t> </a:t>
            </a:r>
            <a:r>
              <a:rPr lang="en-US" sz="2400" dirty="0" err="1">
                <a:latin typeface="Arial" charset="0"/>
                <a:cs typeface="Arial" charset="0"/>
              </a:rPr>
              <a:t>ist</a:t>
            </a:r>
            <a:r>
              <a:rPr lang="en-US" sz="2400" dirty="0">
                <a:latin typeface="Arial" charset="0"/>
                <a:cs typeface="Arial" charset="0"/>
              </a:rPr>
              <a:t> Frank?</a:t>
            </a:r>
          </a:p>
        </p:txBody>
      </p:sp>
      <p:sp>
        <p:nvSpPr>
          <p:cNvPr id="7173" name="TextBox 5"/>
          <p:cNvSpPr txBox="1">
            <a:spLocks noChangeArrowheads="1"/>
          </p:cNvSpPr>
          <p:nvPr/>
        </p:nvSpPr>
        <p:spPr bwMode="auto">
          <a:xfrm>
            <a:off x="7696200" y="457200"/>
            <a:ext cx="16002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lr>
                <a:srgbClr val="0BD0D9"/>
              </a:buClr>
              <a:buSzPct val="95000"/>
              <a:buFont typeface="Wingdings 2" panose="05020102010507070707" pitchFamily="18" charset="2"/>
              <a:buChar char=""/>
              <a:defRPr sz="2600">
                <a:solidFill>
                  <a:schemeClr val="tx1"/>
                </a:solidFill>
                <a:latin typeface="Constantia" panose="02030602050306030303" pitchFamily="18" charset="0"/>
              </a:defRPr>
            </a:lvl1pPr>
            <a:lvl2pPr marL="742950" indent="-285750" eaLnBrk="0" hangingPunct="0">
              <a:spcBef>
                <a:spcPct val="20000"/>
              </a:spcBef>
              <a:buClr>
                <a:schemeClr val="accent1"/>
              </a:buClr>
              <a:buSzPct val="85000"/>
              <a:buFont typeface="Wingdings 2" panose="05020102010507070707" pitchFamily="18" charset="2"/>
              <a:buChar char=""/>
              <a:defRPr sz="2400">
                <a:solidFill>
                  <a:schemeClr val="tx1"/>
                </a:solidFill>
                <a:latin typeface="Constantia" panose="02030602050306030303" pitchFamily="18" charset="0"/>
              </a:defRPr>
            </a:lvl2pPr>
            <a:lvl3pPr marL="1143000" indent="-228600" eaLnBrk="0" hangingPunct="0">
              <a:spcBef>
                <a:spcPct val="20000"/>
              </a:spcBef>
              <a:buClr>
                <a:schemeClr val="accent2"/>
              </a:buClr>
              <a:buSzPct val="70000"/>
              <a:buFont typeface="Wingdings 2" panose="05020102010507070707" pitchFamily="18" charset="2"/>
              <a:buChar char=""/>
              <a:defRPr sz="2100">
                <a:solidFill>
                  <a:schemeClr val="tx1"/>
                </a:solidFill>
                <a:latin typeface="Constantia" panose="02030602050306030303" pitchFamily="18" charset="0"/>
              </a:defRPr>
            </a:lvl3pPr>
            <a:lvl4pPr marL="1600200" indent="-228600" eaLnBrk="0" hangingPunct="0">
              <a:spcBef>
                <a:spcPct val="20000"/>
              </a:spcBef>
              <a:buClr>
                <a:srgbClr val="0BD0D9"/>
              </a:buClr>
              <a:buSzPct val="65000"/>
              <a:buFont typeface="Wingdings 2" panose="05020102010507070707" pitchFamily="18" charset="2"/>
              <a:buChar char=""/>
              <a:defRPr sz="2000">
                <a:solidFill>
                  <a:schemeClr val="tx1"/>
                </a:solidFill>
                <a:latin typeface="Constantia" panose="02030602050306030303" pitchFamily="18" charset="0"/>
              </a:defRPr>
            </a:lvl4pPr>
            <a:lvl5pPr marL="2057400" indent="-228600" eaLnBrk="0" hangingPunct="0">
              <a:spcBef>
                <a:spcPct val="20000"/>
              </a:spcBef>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anose="05020102010507070707" pitchFamily="18"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en-US" sz="1800" b="1">
                <a:solidFill>
                  <a:srgbClr val="00B0F0"/>
                </a:solidFill>
                <a:latin typeface="Arial" panose="020B0604020202020204" pitchFamily="34" charset="0"/>
              </a:rPr>
              <a:t>Familie</a:t>
            </a:r>
          </a:p>
        </p:txBody>
      </p:sp>
    </p:spTree>
    <p:extLst>
      <p:ext uri="{BB962C8B-B14F-4D97-AF65-F5344CB8AC3E}">
        <p14:creationId xmlns:p14="http://schemas.microsoft.com/office/powerpoint/2010/main" val="238751755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71C5DD7C-C541-C6AB-9A84-9F0C16FF2895}"/>
              </a:ext>
            </a:extLst>
          </p:cNvPr>
          <p:cNvSpPr txBox="1"/>
          <p:nvPr/>
        </p:nvSpPr>
        <p:spPr>
          <a:xfrm>
            <a:off x="1066800" y="609600"/>
            <a:ext cx="10137298" cy="2308324"/>
          </a:xfrm>
          <a:prstGeom prst="rect">
            <a:avLst/>
          </a:prstGeom>
          <a:noFill/>
        </p:spPr>
        <p:txBody>
          <a:bodyPr wrap="square">
            <a:spAutoFit/>
          </a:bodyPr>
          <a:lstStyle/>
          <a:p>
            <a:r>
              <a:rPr lang="en-US" sz="2400" b="1" dirty="0"/>
              <a:t>Artikel </a:t>
            </a:r>
            <a:r>
              <a:rPr lang="en-US" sz="2400" i="1" dirty="0"/>
              <a:t>(Articles)</a:t>
            </a:r>
            <a:r>
              <a:rPr lang="en-US" sz="2400" dirty="0"/>
              <a:t>: Articles are used only in conjunction with nouns. There are two kinds—definite articles </a:t>
            </a:r>
            <a:r>
              <a:rPr lang="en-US" sz="2400" b="1" dirty="0"/>
              <a:t>(der, die, das)</a:t>
            </a:r>
            <a:r>
              <a:rPr lang="en-US" sz="2400" dirty="0"/>
              <a:t>, which mean </a:t>
            </a:r>
            <a:r>
              <a:rPr lang="en-US" sz="2400" i="1" dirty="0"/>
              <a:t>the </a:t>
            </a:r>
            <a:r>
              <a:rPr lang="en-US" sz="2400" dirty="0"/>
              <a:t>in English, and indefinite articles </a:t>
            </a:r>
            <a:r>
              <a:rPr lang="en-US" sz="2400" b="1" dirty="0"/>
              <a:t>(</a:t>
            </a:r>
            <a:r>
              <a:rPr lang="en-US" sz="2400" b="1" dirty="0" err="1"/>
              <a:t>ein</a:t>
            </a:r>
            <a:r>
              <a:rPr lang="en-US" sz="2400" b="1" dirty="0"/>
              <a:t>, </a:t>
            </a:r>
            <a:r>
              <a:rPr lang="en-US" sz="2400" b="1" dirty="0" err="1"/>
              <a:t>eine</a:t>
            </a:r>
            <a:r>
              <a:rPr lang="en-US" sz="2400" b="1" dirty="0"/>
              <a:t>, </a:t>
            </a:r>
            <a:r>
              <a:rPr lang="en-US" sz="2400" b="1" dirty="0" err="1"/>
              <a:t>ein</a:t>
            </a:r>
            <a:r>
              <a:rPr lang="en-US" sz="2400" b="1" dirty="0"/>
              <a:t>)</a:t>
            </a:r>
            <a:r>
              <a:rPr lang="en-US" sz="2400" dirty="0"/>
              <a:t>, which mean </a:t>
            </a:r>
            <a:r>
              <a:rPr lang="en-US" sz="2400" i="1" dirty="0"/>
              <a:t>a </a:t>
            </a:r>
            <a:r>
              <a:rPr lang="en-US" sz="2400" dirty="0"/>
              <a:t>or </a:t>
            </a:r>
            <a:r>
              <a:rPr lang="en-US" sz="2400" i="1" dirty="0"/>
              <a:t>an </a:t>
            </a:r>
            <a:r>
              <a:rPr lang="en-US" sz="2400" dirty="0"/>
              <a:t>in English. Like nouns, articles can be </a:t>
            </a:r>
            <a:r>
              <a:rPr lang="en-US" sz="2400" dirty="0" err="1"/>
              <a:t>declinated</a:t>
            </a:r>
            <a:r>
              <a:rPr lang="en-US" sz="2400" dirty="0"/>
              <a:t>.</a:t>
            </a:r>
          </a:p>
          <a:p>
            <a:pPr marL="908050" indent="0">
              <a:buNone/>
            </a:pPr>
            <a:r>
              <a:rPr lang="de-DE" sz="2400" b="1" dirty="0"/>
              <a:t>Die </a:t>
            </a:r>
            <a:r>
              <a:rPr lang="de-DE" sz="2400" dirty="0"/>
              <a:t>bekannte Sängerin Marlene Dietrich machte </a:t>
            </a:r>
            <a:r>
              <a:rPr lang="de-DE" sz="2400" b="1" dirty="0"/>
              <a:t>eine </a:t>
            </a:r>
            <a:r>
              <a:rPr lang="de-DE" sz="2400" dirty="0"/>
              <a:t>Ausbildung als Violinistin.</a:t>
            </a:r>
            <a:endParaRPr lang="en-US" sz="2400" dirty="0"/>
          </a:p>
        </p:txBody>
      </p:sp>
      <p:graphicFrame>
        <p:nvGraphicFramePr>
          <p:cNvPr id="4" name="Table 3">
            <a:extLst>
              <a:ext uri="{FF2B5EF4-FFF2-40B4-BE49-F238E27FC236}">
                <a16:creationId xmlns:a16="http://schemas.microsoft.com/office/drawing/2014/main" id="{572B5FFC-C9E3-1A54-0C21-A8E4611C6607}"/>
              </a:ext>
            </a:extLst>
          </p:cNvPr>
          <p:cNvGraphicFramePr>
            <a:graphicFrameLocks noGrp="1"/>
          </p:cNvGraphicFramePr>
          <p:nvPr/>
        </p:nvGraphicFramePr>
        <p:xfrm>
          <a:off x="609600" y="3723894"/>
          <a:ext cx="5387977" cy="1828800"/>
        </p:xfrm>
        <a:graphic>
          <a:graphicData uri="http://schemas.openxmlformats.org/drawingml/2006/table">
            <a:tbl>
              <a:tblPr firstRow="1" bandRow="1">
                <a:tableStyleId>{BC89EF96-8CEA-46FF-86C4-4CE0E7609802}</a:tableStyleId>
              </a:tblPr>
              <a:tblGrid>
                <a:gridCol w="1127224">
                  <a:extLst>
                    <a:ext uri="{9D8B030D-6E8A-4147-A177-3AD203B41FA5}">
                      <a16:colId xmlns:a16="http://schemas.microsoft.com/office/drawing/2014/main" val="465113556"/>
                    </a:ext>
                  </a:extLst>
                </a:gridCol>
                <a:gridCol w="1420251">
                  <a:extLst>
                    <a:ext uri="{9D8B030D-6E8A-4147-A177-3AD203B41FA5}">
                      <a16:colId xmlns:a16="http://schemas.microsoft.com/office/drawing/2014/main" val="508521836"/>
                    </a:ext>
                  </a:extLst>
                </a:gridCol>
                <a:gridCol w="1420251">
                  <a:extLst>
                    <a:ext uri="{9D8B030D-6E8A-4147-A177-3AD203B41FA5}">
                      <a16:colId xmlns:a16="http://schemas.microsoft.com/office/drawing/2014/main" val="3101620914"/>
                    </a:ext>
                  </a:extLst>
                </a:gridCol>
                <a:gridCol w="1420251">
                  <a:extLst>
                    <a:ext uri="{9D8B030D-6E8A-4147-A177-3AD203B41FA5}">
                      <a16:colId xmlns:a16="http://schemas.microsoft.com/office/drawing/2014/main" val="3505244382"/>
                    </a:ext>
                  </a:extLst>
                </a:gridCol>
              </a:tblGrid>
              <a:tr h="348539">
                <a:tc>
                  <a:txBody>
                    <a:bodyPr/>
                    <a:lstStyle/>
                    <a:p>
                      <a:endParaRPr lang="en-US" dirty="0"/>
                    </a:p>
                  </a:txBody>
                  <a:tcPr/>
                </a:tc>
                <a:tc>
                  <a:txBody>
                    <a:bodyPr/>
                    <a:lstStyle/>
                    <a:p>
                      <a:r>
                        <a:rPr lang="en-US" dirty="0"/>
                        <a:t>NO</a:t>
                      </a:r>
                      <a:r>
                        <a:rPr lang="de-DE" dirty="0"/>
                        <a:t>M</a:t>
                      </a:r>
                      <a:endParaRPr lang="en-US" dirty="0"/>
                    </a:p>
                  </a:txBody>
                  <a:tcPr/>
                </a:tc>
                <a:tc>
                  <a:txBody>
                    <a:bodyPr/>
                    <a:lstStyle/>
                    <a:p>
                      <a:r>
                        <a:rPr lang="en-US" dirty="0"/>
                        <a:t>AKK</a:t>
                      </a:r>
                    </a:p>
                  </a:txBody>
                  <a:tcPr/>
                </a:tc>
                <a:tc>
                  <a:txBody>
                    <a:bodyPr/>
                    <a:lstStyle/>
                    <a:p>
                      <a:r>
                        <a:rPr lang="en-US" dirty="0"/>
                        <a:t>DAT</a:t>
                      </a:r>
                    </a:p>
                  </a:txBody>
                  <a:tcPr/>
                </a:tc>
                <a:extLst>
                  <a:ext uri="{0D108BD9-81ED-4DB2-BD59-A6C34878D82A}">
                    <a16:rowId xmlns:a16="http://schemas.microsoft.com/office/drawing/2014/main" val="326992575"/>
                  </a:ext>
                </a:extLst>
              </a:tr>
              <a:tr h="348539">
                <a:tc>
                  <a:txBody>
                    <a:bodyPr/>
                    <a:lstStyle/>
                    <a:p>
                      <a:r>
                        <a:rPr lang="de-DE" dirty="0"/>
                        <a:t>Maskulin</a:t>
                      </a:r>
                      <a:endParaRPr lang="en-US" dirty="0"/>
                    </a:p>
                  </a:txBody>
                  <a:tcPr/>
                </a:tc>
                <a:tc>
                  <a:txBody>
                    <a:bodyPr/>
                    <a:lstStyle/>
                    <a:p>
                      <a:r>
                        <a:rPr lang="en-US" dirty="0"/>
                        <a:t>der </a:t>
                      </a:r>
                    </a:p>
                  </a:txBody>
                  <a:tcPr/>
                </a:tc>
                <a:tc>
                  <a:txBody>
                    <a:bodyPr/>
                    <a:lstStyle/>
                    <a:p>
                      <a:r>
                        <a:rPr lang="en-US" dirty="0">
                          <a:solidFill>
                            <a:srgbClr val="C00000"/>
                          </a:solidFill>
                        </a:rPr>
                        <a:t>den </a:t>
                      </a:r>
                    </a:p>
                  </a:txBody>
                  <a:tcPr/>
                </a:tc>
                <a:tc>
                  <a:txBody>
                    <a:bodyPr/>
                    <a:lstStyle/>
                    <a:p>
                      <a:r>
                        <a:rPr lang="en-US" dirty="0"/>
                        <a:t>dem </a:t>
                      </a:r>
                    </a:p>
                  </a:txBody>
                  <a:tcPr/>
                </a:tc>
                <a:extLst>
                  <a:ext uri="{0D108BD9-81ED-4DB2-BD59-A6C34878D82A}">
                    <a16:rowId xmlns:a16="http://schemas.microsoft.com/office/drawing/2014/main" val="1188522962"/>
                  </a:ext>
                </a:extLst>
              </a:tr>
              <a:tr h="348539">
                <a:tc>
                  <a:txBody>
                    <a:bodyPr/>
                    <a:lstStyle/>
                    <a:p>
                      <a:r>
                        <a:rPr lang="en-US" dirty="0" err="1"/>
                        <a:t>Feminin</a:t>
                      </a:r>
                      <a:endParaRPr lang="en-US" dirty="0"/>
                    </a:p>
                  </a:txBody>
                  <a:tcPr/>
                </a:tc>
                <a:tc>
                  <a:txBody>
                    <a:bodyPr/>
                    <a:lstStyle/>
                    <a:p>
                      <a:r>
                        <a:rPr lang="en-US" dirty="0"/>
                        <a:t>die </a:t>
                      </a:r>
                    </a:p>
                  </a:txBody>
                  <a:tcPr/>
                </a:tc>
                <a:tc>
                  <a:txBody>
                    <a:bodyPr/>
                    <a:lstStyle/>
                    <a:p>
                      <a:r>
                        <a:rPr lang="en-US" dirty="0"/>
                        <a:t>die </a:t>
                      </a:r>
                    </a:p>
                  </a:txBody>
                  <a:tcPr/>
                </a:tc>
                <a:tc>
                  <a:txBody>
                    <a:bodyPr/>
                    <a:lstStyle/>
                    <a:p>
                      <a:r>
                        <a:rPr lang="en-US" dirty="0"/>
                        <a:t>der </a:t>
                      </a:r>
                    </a:p>
                  </a:txBody>
                  <a:tcPr/>
                </a:tc>
                <a:extLst>
                  <a:ext uri="{0D108BD9-81ED-4DB2-BD59-A6C34878D82A}">
                    <a16:rowId xmlns:a16="http://schemas.microsoft.com/office/drawing/2014/main" val="949244836"/>
                  </a:ext>
                </a:extLst>
              </a:tr>
              <a:tr h="348539">
                <a:tc>
                  <a:txBody>
                    <a:bodyPr/>
                    <a:lstStyle/>
                    <a:p>
                      <a:r>
                        <a:rPr lang="en-US" dirty="0" err="1"/>
                        <a:t>Neutrum</a:t>
                      </a:r>
                      <a:endParaRPr lang="en-US" dirty="0"/>
                    </a:p>
                  </a:txBody>
                  <a:tcPr/>
                </a:tc>
                <a:tc>
                  <a:txBody>
                    <a:bodyPr/>
                    <a:lstStyle/>
                    <a:p>
                      <a:r>
                        <a:rPr lang="en-US" dirty="0"/>
                        <a:t>das </a:t>
                      </a:r>
                    </a:p>
                  </a:txBody>
                  <a:tcPr/>
                </a:tc>
                <a:tc>
                  <a:txBody>
                    <a:bodyPr/>
                    <a:lstStyle/>
                    <a:p>
                      <a:r>
                        <a:rPr lang="en-US" dirty="0"/>
                        <a:t>das </a:t>
                      </a:r>
                    </a:p>
                  </a:txBody>
                  <a:tcPr/>
                </a:tc>
                <a:tc>
                  <a:txBody>
                    <a:bodyPr/>
                    <a:lstStyle/>
                    <a:p>
                      <a:r>
                        <a:rPr lang="en-US" dirty="0"/>
                        <a:t>dem </a:t>
                      </a:r>
                    </a:p>
                  </a:txBody>
                  <a:tcPr/>
                </a:tc>
                <a:extLst>
                  <a:ext uri="{0D108BD9-81ED-4DB2-BD59-A6C34878D82A}">
                    <a16:rowId xmlns:a16="http://schemas.microsoft.com/office/drawing/2014/main" val="2528221869"/>
                  </a:ext>
                </a:extLst>
              </a:tr>
              <a:tr h="348539">
                <a:tc>
                  <a:txBody>
                    <a:bodyPr/>
                    <a:lstStyle/>
                    <a:p>
                      <a:r>
                        <a:rPr lang="en-US" dirty="0"/>
                        <a:t>Plural</a:t>
                      </a:r>
                    </a:p>
                  </a:txBody>
                  <a:tcPr/>
                </a:tc>
                <a:tc>
                  <a:txBody>
                    <a:bodyPr/>
                    <a:lstStyle/>
                    <a:p>
                      <a:r>
                        <a:rPr lang="en-US" dirty="0"/>
                        <a:t>die</a:t>
                      </a:r>
                    </a:p>
                  </a:txBody>
                  <a:tcPr/>
                </a:tc>
                <a:tc>
                  <a:txBody>
                    <a:bodyPr/>
                    <a:lstStyle/>
                    <a:p>
                      <a:r>
                        <a:rPr lang="en-US" dirty="0"/>
                        <a:t>die </a:t>
                      </a:r>
                    </a:p>
                  </a:txBody>
                  <a:tcPr/>
                </a:tc>
                <a:tc>
                  <a:txBody>
                    <a:bodyPr/>
                    <a:lstStyle/>
                    <a:p>
                      <a:r>
                        <a:rPr lang="en-US" dirty="0"/>
                        <a:t>den </a:t>
                      </a:r>
                    </a:p>
                  </a:txBody>
                  <a:tcPr/>
                </a:tc>
                <a:extLst>
                  <a:ext uri="{0D108BD9-81ED-4DB2-BD59-A6C34878D82A}">
                    <a16:rowId xmlns:a16="http://schemas.microsoft.com/office/drawing/2014/main" val="2627529196"/>
                  </a:ext>
                </a:extLst>
              </a:tr>
            </a:tbl>
          </a:graphicData>
        </a:graphic>
      </p:graphicFrame>
      <p:sp>
        <p:nvSpPr>
          <p:cNvPr id="5" name="TextBox 4">
            <a:extLst>
              <a:ext uri="{FF2B5EF4-FFF2-40B4-BE49-F238E27FC236}">
                <a16:creationId xmlns:a16="http://schemas.microsoft.com/office/drawing/2014/main" id="{B8209D74-CDC7-4F22-63EF-CACBC3E9437D}"/>
              </a:ext>
            </a:extLst>
          </p:cNvPr>
          <p:cNvSpPr txBox="1"/>
          <p:nvPr/>
        </p:nvSpPr>
        <p:spPr>
          <a:xfrm>
            <a:off x="1295400" y="3240404"/>
            <a:ext cx="3581400" cy="369332"/>
          </a:xfrm>
          <a:prstGeom prst="rect">
            <a:avLst/>
          </a:prstGeom>
          <a:noFill/>
        </p:spPr>
        <p:txBody>
          <a:bodyPr wrap="square" rtlCol="0">
            <a:spAutoFit/>
          </a:bodyPr>
          <a:lstStyle/>
          <a:p>
            <a:pPr algn="ctr"/>
            <a:r>
              <a:rPr lang="en-US" b="1" dirty="0"/>
              <a:t>BESTIMMTER ARTIKEL</a:t>
            </a:r>
          </a:p>
        </p:txBody>
      </p:sp>
      <p:graphicFrame>
        <p:nvGraphicFramePr>
          <p:cNvPr id="6" name="Table 5">
            <a:extLst>
              <a:ext uri="{FF2B5EF4-FFF2-40B4-BE49-F238E27FC236}">
                <a16:creationId xmlns:a16="http://schemas.microsoft.com/office/drawing/2014/main" id="{F45EA047-0F64-15D4-D3FE-F678A399B2B4}"/>
              </a:ext>
            </a:extLst>
          </p:cNvPr>
          <p:cNvGraphicFramePr>
            <a:graphicFrameLocks noGrp="1"/>
          </p:cNvGraphicFramePr>
          <p:nvPr/>
        </p:nvGraphicFramePr>
        <p:xfrm>
          <a:off x="6324600" y="3723894"/>
          <a:ext cx="5387977" cy="1828800"/>
        </p:xfrm>
        <a:graphic>
          <a:graphicData uri="http://schemas.openxmlformats.org/drawingml/2006/table">
            <a:tbl>
              <a:tblPr firstRow="1" bandRow="1">
                <a:tableStyleId>{BC89EF96-8CEA-46FF-86C4-4CE0E7609802}</a:tableStyleId>
              </a:tblPr>
              <a:tblGrid>
                <a:gridCol w="1289844">
                  <a:extLst>
                    <a:ext uri="{9D8B030D-6E8A-4147-A177-3AD203B41FA5}">
                      <a16:colId xmlns:a16="http://schemas.microsoft.com/office/drawing/2014/main" val="1417904851"/>
                    </a:ext>
                  </a:extLst>
                </a:gridCol>
                <a:gridCol w="927150">
                  <a:extLst>
                    <a:ext uri="{9D8B030D-6E8A-4147-A177-3AD203B41FA5}">
                      <a16:colId xmlns:a16="http://schemas.microsoft.com/office/drawing/2014/main" val="3572568115"/>
                    </a:ext>
                  </a:extLst>
                </a:gridCol>
                <a:gridCol w="1109378">
                  <a:extLst>
                    <a:ext uri="{9D8B030D-6E8A-4147-A177-3AD203B41FA5}">
                      <a16:colId xmlns:a16="http://schemas.microsoft.com/office/drawing/2014/main" val="3486812634"/>
                    </a:ext>
                  </a:extLst>
                </a:gridCol>
                <a:gridCol w="2061605">
                  <a:extLst>
                    <a:ext uri="{9D8B030D-6E8A-4147-A177-3AD203B41FA5}">
                      <a16:colId xmlns:a16="http://schemas.microsoft.com/office/drawing/2014/main" val="3232766115"/>
                    </a:ext>
                  </a:extLst>
                </a:gridCol>
              </a:tblGrid>
              <a:tr h="257099">
                <a:tc>
                  <a:txBody>
                    <a:bodyPr/>
                    <a:lstStyle/>
                    <a:p>
                      <a:endParaRPr lang="en-US" dirty="0"/>
                    </a:p>
                  </a:txBody>
                  <a:tcPr/>
                </a:tc>
                <a:tc>
                  <a:txBody>
                    <a:bodyPr/>
                    <a:lstStyle/>
                    <a:p>
                      <a:r>
                        <a:rPr lang="en-US" dirty="0"/>
                        <a:t>NO</a:t>
                      </a:r>
                      <a:r>
                        <a:rPr lang="de-DE" dirty="0"/>
                        <a:t>M</a:t>
                      </a:r>
                      <a:endParaRPr lang="en-US" dirty="0"/>
                    </a:p>
                  </a:txBody>
                  <a:tcPr/>
                </a:tc>
                <a:tc>
                  <a:txBody>
                    <a:bodyPr/>
                    <a:lstStyle/>
                    <a:p>
                      <a:r>
                        <a:rPr lang="en-US" dirty="0"/>
                        <a:t>AKK</a:t>
                      </a:r>
                    </a:p>
                  </a:txBody>
                  <a:tcPr/>
                </a:tc>
                <a:tc>
                  <a:txBody>
                    <a:bodyPr/>
                    <a:lstStyle/>
                    <a:p>
                      <a:r>
                        <a:rPr lang="en-US" dirty="0"/>
                        <a:t>DAT</a:t>
                      </a:r>
                    </a:p>
                  </a:txBody>
                  <a:tcPr/>
                </a:tc>
                <a:extLst>
                  <a:ext uri="{0D108BD9-81ED-4DB2-BD59-A6C34878D82A}">
                    <a16:rowId xmlns:a16="http://schemas.microsoft.com/office/drawing/2014/main" val="3895014538"/>
                  </a:ext>
                </a:extLst>
              </a:tr>
              <a:tr h="257099">
                <a:tc>
                  <a:txBody>
                    <a:bodyPr/>
                    <a:lstStyle/>
                    <a:p>
                      <a:r>
                        <a:rPr lang="de-DE" dirty="0"/>
                        <a:t>Maskulin</a:t>
                      </a:r>
                      <a:endParaRPr lang="en-US" dirty="0"/>
                    </a:p>
                  </a:txBody>
                  <a:tcPr/>
                </a:tc>
                <a:tc>
                  <a:txBody>
                    <a:bodyPr/>
                    <a:lstStyle/>
                    <a:p>
                      <a:r>
                        <a:rPr lang="en-US" dirty="0" err="1"/>
                        <a:t>ein</a:t>
                      </a:r>
                      <a:r>
                        <a:rPr lang="en-US" dirty="0"/>
                        <a:t> </a:t>
                      </a:r>
                    </a:p>
                  </a:txBody>
                  <a:tcPr/>
                </a:tc>
                <a:tc>
                  <a:txBody>
                    <a:bodyPr/>
                    <a:lstStyle/>
                    <a:p>
                      <a:r>
                        <a:rPr lang="en-US" dirty="0" err="1"/>
                        <a:t>einen</a:t>
                      </a:r>
                      <a:r>
                        <a:rPr lang="en-US" dirty="0"/>
                        <a:t> </a:t>
                      </a:r>
                    </a:p>
                  </a:txBody>
                  <a:tcPr/>
                </a:tc>
                <a:tc>
                  <a:txBody>
                    <a:bodyPr/>
                    <a:lstStyle/>
                    <a:p>
                      <a:r>
                        <a:rPr lang="en-US" dirty="0" err="1"/>
                        <a:t>einem</a:t>
                      </a:r>
                      <a:r>
                        <a:rPr lang="en-US" dirty="0"/>
                        <a:t> </a:t>
                      </a:r>
                    </a:p>
                  </a:txBody>
                  <a:tcPr/>
                </a:tc>
                <a:extLst>
                  <a:ext uri="{0D108BD9-81ED-4DB2-BD59-A6C34878D82A}">
                    <a16:rowId xmlns:a16="http://schemas.microsoft.com/office/drawing/2014/main" val="3312616782"/>
                  </a:ext>
                </a:extLst>
              </a:tr>
              <a:tr h="257099">
                <a:tc>
                  <a:txBody>
                    <a:bodyPr/>
                    <a:lstStyle/>
                    <a:p>
                      <a:r>
                        <a:rPr lang="en-US" dirty="0" err="1"/>
                        <a:t>Feminin</a:t>
                      </a:r>
                      <a:endParaRPr lang="en-US" dirty="0"/>
                    </a:p>
                  </a:txBody>
                  <a:tcPr/>
                </a:tc>
                <a:tc>
                  <a:txBody>
                    <a:bodyPr/>
                    <a:lstStyle/>
                    <a:p>
                      <a:r>
                        <a:rPr lang="en-US" dirty="0" err="1"/>
                        <a:t>eine</a:t>
                      </a:r>
                      <a:r>
                        <a:rPr lang="en-US" dirty="0"/>
                        <a:t> </a:t>
                      </a:r>
                    </a:p>
                  </a:txBody>
                  <a:tcPr/>
                </a:tc>
                <a:tc>
                  <a:txBody>
                    <a:bodyPr/>
                    <a:lstStyle/>
                    <a:p>
                      <a:r>
                        <a:rPr lang="en-US" dirty="0" err="1"/>
                        <a:t>eine</a:t>
                      </a:r>
                      <a:r>
                        <a:rPr lang="en-US" dirty="0"/>
                        <a:t> </a:t>
                      </a:r>
                    </a:p>
                  </a:txBody>
                  <a:tcPr/>
                </a:tc>
                <a:tc>
                  <a:txBody>
                    <a:bodyPr/>
                    <a:lstStyle/>
                    <a:p>
                      <a:r>
                        <a:rPr lang="en-US" dirty="0" err="1"/>
                        <a:t>einer</a:t>
                      </a:r>
                      <a:r>
                        <a:rPr lang="en-US" dirty="0"/>
                        <a:t> </a:t>
                      </a:r>
                    </a:p>
                  </a:txBody>
                  <a:tcPr/>
                </a:tc>
                <a:extLst>
                  <a:ext uri="{0D108BD9-81ED-4DB2-BD59-A6C34878D82A}">
                    <a16:rowId xmlns:a16="http://schemas.microsoft.com/office/drawing/2014/main" val="3667968076"/>
                  </a:ext>
                </a:extLst>
              </a:tr>
              <a:tr h="257099">
                <a:tc>
                  <a:txBody>
                    <a:bodyPr/>
                    <a:lstStyle/>
                    <a:p>
                      <a:r>
                        <a:rPr lang="en-US" dirty="0" err="1"/>
                        <a:t>Neutrum</a:t>
                      </a:r>
                      <a:endParaRPr lang="en-US" dirty="0"/>
                    </a:p>
                  </a:txBody>
                  <a:tcPr/>
                </a:tc>
                <a:tc>
                  <a:txBody>
                    <a:bodyPr/>
                    <a:lstStyle/>
                    <a:p>
                      <a:r>
                        <a:rPr lang="en-US" dirty="0" err="1"/>
                        <a:t>ein</a:t>
                      </a:r>
                      <a:r>
                        <a:rPr lang="en-US" dirty="0"/>
                        <a:t> </a:t>
                      </a:r>
                    </a:p>
                  </a:txBody>
                  <a:tcPr/>
                </a:tc>
                <a:tc>
                  <a:txBody>
                    <a:bodyPr/>
                    <a:lstStyle/>
                    <a:p>
                      <a:r>
                        <a:rPr lang="en-US" dirty="0" err="1"/>
                        <a:t>ein</a:t>
                      </a:r>
                      <a:r>
                        <a:rPr lang="en-US" dirty="0"/>
                        <a:t> </a:t>
                      </a:r>
                    </a:p>
                  </a:txBody>
                  <a:tcPr/>
                </a:tc>
                <a:tc>
                  <a:txBody>
                    <a:bodyPr/>
                    <a:lstStyle/>
                    <a:p>
                      <a:r>
                        <a:rPr lang="en-US" dirty="0" err="1"/>
                        <a:t>einem</a:t>
                      </a:r>
                      <a:r>
                        <a:rPr lang="en-US" dirty="0"/>
                        <a:t> </a:t>
                      </a:r>
                    </a:p>
                  </a:txBody>
                  <a:tcPr/>
                </a:tc>
                <a:extLst>
                  <a:ext uri="{0D108BD9-81ED-4DB2-BD59-A6C34878D82A}">
                    <a16:rowId xmlns:a16="http://schemas.microsoft.com/office/drawing/2014/main" val="3968276276"/>
                  </a:ext>
                </a:extLst>
              </a:tr>
              <a:tr h="257099">
                <a:tc>
                  <a:txBody>
                    <a:bodyPr/>
                    <a:lstStyle/>
                    <a:p>
                      <a:r>
                        <a:rPr lang="en-US" dirty="0"/>
                        <a:t>Plural</a:t>
                      </a:r>
                    </a:p>
                  </a:txBody>
                  <a:tcPr/>
                </a:tc>
                <a:tc>
                  <a:txBody>
                    <a:bodyPr/>
                    <a:lstStyle/>
                    <a:p>
                      <a:r>
                        <a:rPr lang="en-US" dirty="0" err="1"/>
                        <a:t>keine</a:t>
                      </a:r>
                      <a:r>
                        <a:rPr lang="en-US" dirty="0"/>
                        <a:t> </a:t>
                      </a:r>
                    </a:p>
                  </a:txBody>
                  <a:tcPr/>
                </a:tc>
                <a:tc>
                  <a:txBody>
                    <a:bodyPr/>
                    <a:lstStyle/>
                    <a:p>
                      <a:r>
                        <a:rPr lang="en-US" dirty="0" err="1"/>
                        <a:t>keine</a:t>
                      </a:r>
                      <a:r>
                        <a:rPr lang="en-US" dirty="0"/>
                        <a:t> </a:t>
                      </a:r>
                    </a:p>
                  </a:txBody>
                  <a:tcPr/>
                </a:tc>
                <a:tc>
                  <a:txBody>
                    <a:bodyPr/>
                    <a:lstStyle/>
                    <a:p>
                      <a:r>
                        <a:rPr lang="en-US" dirty="0" err="1"/>
                        <a:t>keinen</a:t>
                      </a:r>
                      <a:r>
                        <a:rPr lang="en-US" dirty="0"/>
                        <a:t> </a:t>
                      </a:r>
                    </a:p>
                  </a:txBody>
                  <a:tcPr/>
                </a:tc>
                <a:extLst>
                  <a:ext uri="{0D108BD9-81ED-4DB2-BD59-A6C34878D82A}">
                    <a16:rowId xmlns:a16="http://schemas.microsoft.com/office/drawing/2014/main" val="2720495593"/>
                  </a:ext>
                </a:extLst>
              </a:tr>
            </a:tbl>
          </a:graphicData>
        </a:graphic>
      </p:graphicFrame>
      <p:sp>
        <p:nvSpPr>
          <p:cNvPr id="7" name="TextBox 6">
            <a:extLst>
              <a:ext uri="{FF2B5EF4-FFF2-40B4-BE49-F238E27FC236}">
                <a16:creationId xmlns:a16="http://schemas.microsoft.com/office/drawing/2014/main" id="{0DC78179-911E-348B-4AD1-6CC23E41E100}"/>
              </a:ext>
            </a:extLst>
          </p:cNvPr>
          <p:cNvSpPr txBox="1"/>
          <p:nvPr/>
        </p:nvSpPr>
        <p:spPr>
          <a:xfrm>
            <a:off x="7086600" y="3240404"/>
            <a:ext cx="3543300" cy="377190"/>
          </a:xfrm>
          <a:prstGeom prst="rect">
            <a:avLst/>
          </a:prstGeom>
          <a:noFill/>
        </p:spPr>
        <p:txBody>
          <a:bodyPr wrap="square" rtlCol="0">
            <a:spAutoFit/>
          </a:bodyPr>
          <a:lstStyle/>
          <a:p>
            <a:pPr algn="ctr"/>
            <a:r>
              <a:rPr lang="en-US" b="1" dirty="0"/>
              <a:t>UNBESTIMMTER ARTIKEL</a:t>
            </a:r>
          </a:p>
        </p:txBody>
      </p:sp>
    </p:spTree>
    <p:extLst>
      <p:ext uri="{BB962C8B-B14F-4D97-AF65-F5344CB8AC3E}">
        <p14:creationId xmlns:p14="http://schemas.microsoft.com/office/powerpoint/2010/main" val="590736199"/>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B57312-7EDA-0254-961B-04D4A827E1C8}"/>
              </a:ext>
            </a:extLst>
          </p:cNvPr>
          <p:cNvSpPr>
            <a:spLocks noGrp="1"/>
          </p:cNvSpPr>
          <p:nvPr>
            <p:ph type="title"/>
          </p:nvPr>
        </p:nvSpPr>
        <p:spPr>
          <a:xfrm>
            <a:off x="838200" y="152400"/>
            <a:ext cx="10515600" cy="536406"/>
          </a:xfrm>
        </p:spPr>
        <p:txBody>
          <a:bodyPr>
            <a:normAutofit fontScale="90000"/>
          </a:bodyPr>
          <a:lstStyle/>
          <a:p>
            <a:pPr algn="ctr"/>
            <a:r>
              <a:rPr lang="en-US" sz="4000" b="1" dirty="0" err="1"/>
              <a:t>Verben</a:t>
            </a:r>
            <a:r>
              <a:rPr lang="en-US" sz="4000" b="1" dirty="0"/>
              <a:t> (</a:t>
            </a:r>
            <a:r>
              <a:rPr lang="en-US" sz="4000" b="1" dirty="0" err="1"/>
              <a:t>im</a:t>
            </a:r>
            <a:r>
              <a:rPr lang="en-US" sz="4000" b="1" dirty="0"/>
              <a:t> </a:t>
            </a:r>
            <a:r>
              <a:rPr lang="en-US" sz="4000" b="1" dirty="0" err="1"/>
              <a:t>Präsens</a:t>
            </a:r>
            <a:r>
              <a:rPr lang="en-US" sz="4000" b="1" dirty="0"/>
              <a:t>)</a:t>
            </a:r>
          </a:p>
        </p:txBody>
      </p:sp>
      <p:sp>
        <p:nvSpPr>
          <p:cNvPr id="3" name="Content Placeholder 2">
            <a:extLst>
              <a:ext uri="{FF2B5EF4-FFF2-40B4-BE49-F238E27FC236}">
                <a16:creationId xmlns:a16="http://schemas.microsoft.com/office/drawing/2014/main" id="{78E144A6-3CFB-0948-D939-503896FF306D}"/>
              </a:ext>
            </a:extLst>
          </p:cNvPr>
          <p:cNvSpPr>
            <a:spLocks noGrp="1"/>
          </p:cNvSpPr>
          <p:nvPr>
            <p:ph idx="1"/>
          </p:nvPr>
        </p:nvSpPr>
        <p:spPr>
          <a:xfrm>
            <a:off x="403860" y="688806"/>
            <a:ext cx="10515600" cy="4351338"/>
          </a:xfrm>
        </p:spPr>
        <p:txBody>
          <a:bodyPr>
            <a:normAutofit fontScale="77500" lnSpcReduction="20000"/>
          </a:bodyPr>
          <a:lstStyle/>
          <a:p>
            <a:pPr marL="0" indent="0">
              <a:buNone/>
            </a:pPr>
            <a:r>
              <a:rPr lang="de-DE" dirty="0">
                <a:highlight>
                  <a:srgbClr val="FFFF00"/>
                </a:highlight>
              </a:rPr>
              <a:t>Regelmäßige Verben</a:t>
            </a:r>
          </a:p>
          <a:p>
            <a:pPr marL="0" indent="0">
              <a:buNone/>
            </a:pPr>
            <a:r>
              <a:rPr lang="de-DE" dirty="0"/>
              <a:t>SING				PL</a:t>
            </a:r>
          </a:p>
          <a:p>
            <a:pPr marL="0" indent="0">
              <a:buNone/>
            </a:pPr>
            <a:r>
              <a:rPr lang="de-DE" dirty="0"/>
              <a:t>1. ich	singe			wir 	singen</a:t>
            </a:r>
          </a:p>
          <a:p>
            <a:pPr marL="0" indent="0">
              <a:buNone/>
            </a:pPr>
            <a:r>
              <a:rPr lang="de-DE" dirty="0"/>
              <a:t>2. du	singst			ihr	singt</a:t>
            </a:r>
          </a:p>
          <a:p>
            <a:pPr marL="0" indent="0">
              <a:buNone/>
            </a:pPr>
            <a:r>
              <a:rPr lang="de-DE" dirty="0"/>
              <a:t>3. er/sie/es singt		Sie/sie	singen</a:t>
            </a:r>
          </a:p>
          <a:p>
            <a:pPr marL="0" indent="0">
              <a:buNone/>
            </a:pPr>
            <a:endParaRPr lang="de-DE" dirty="0"/>
          </a:p>
          <a:p>
            <a:pPr marL="0" indent="0">
              <a:buNone/>
            </a:pPr>
            <a:r>
              <a:rPr lang="de-DE" b="1" dirty="0">
                <a:highlight>
                  <a:srgbClr val="FFFF00"/>
                </a:highlight>
              </a:rPr>
              <a:t>Unregelmäßig (mit Stammwechsel) </a:t>
            </a:r>
          </a:p>
          <a:p>
            <a:pPr marL="0" indent="0">
              <a:buNone/>
            </a:pPr>
            <a:r>
              <a:rPr lang="de-DE" dirty="0"/>
              <a:t>SING				PL</a:t>
            </a:r>
          </a:p>
          <a:p>
            <a:pPr marL="0" indent="0">
              <a:buNone/>
            </a:pPr>
            <a:r>
              <a:rPr lang="de-DE" dirty="0"/>
              <a:t>1. ich 	helfe			wir helfen</a:t>
            </a:r>
          </a:p>
          <a:p>
            <a:pPr marL="0" indent="0">
              <a:buNone/>
            </a:pPr>
            <a:r>
              <a:rPr lang="de-DE" dirty="0"/>
              <a:t>2. du	hilfst			ihr helft </a:t>
            </a:r>
          </a:p>
          <a:p>
            <a:pPr marL="0" indent="0">
              <a:buNone/>
            </a:pPr>
            <a:r>
              <a:rPr lang="de-DE" dirty="0"/>
              <a:t>3. er/sie/es hilft	Sie/sie helfen</a:t>
            </a:r>
          </a:p>
        </p:txBody>
      </p:sp>
      <p:sp>
        <p:nvSpPr>
          <p:cNvPr id="4" name="TextBox 3">
            <a:extLst>
              <a:ext uri="{FF2B5EF4-FFF2-40B4-BE49-F238E27FC236}">
                <a16:creationId xmlns:a16="http://schemas.microsoft.com/office/drawing/2014/main" id="{3D98DA4A-CB57-FF9F-B8E4-DB6741E9CB63}"/>
              </a:ext>
            </a:extLst>
          </p:cNvPr>
          <p:cNvSpPr txBox="1"/>
          <p:nvPr/>
        </p:nvSpPr>
        <p:spPr>
          <a:xfrm>
            <a:off x="7646670" y="1275547"/>
            <a:ext cx="4114800" cy="4893647"/>
          </a:xfrm>
          <a:prstGeom prst="rect">
            <a:avLst/>
          </a:prstGeom>
          <a:noFill/>
        </p:spPr>
        <p:txBody>
          <a:bodyPr wrap="square" rtlCol="0">
            <a:spAutoFit/>
          </a:bodyPr>
          <a:lstStyle/>
          <a:p>
            <a:r>
              <a:rPr lang="en-US" sz="2400" b="1" dirty="0" err="1">
                <a:highlight>
                  <a:srgbClr val="FFFF00"/>
                </a:highlight>
              </a:rPr>
              <a:t>Modalverben</a:t>
            </a:r>
            <a:endParaRPr lang="en-US" sz="2400" b="1" dirty="0">
              <a:highlight>
                <a:srgbClr val="FFFF00"/>
              </a:highlight>
            </a:endParaRPr>
          </a:p>
          <a:p>
            <a:endParaRPr lang="en-US" sz="2400" dirty="0"/>
          </a:p>
          <a:p>
            <a:r>
              <a:rPr lang="en-US" sz="2400" dirty="0"/>
              <a:t>ich </a:t>
            </a:r>
            <a:r>
              <a:rPr lang="en-US" sz="2400" dirty="0" err="1"/>
              <a:t>kann</a:t>
            </a:r>
            <a:endParaRPr lang="en-US" sz="2400" dirty="0"/>
          </a:p>
          <a:p>
            <a:r>
              <a:rPr lang="en-US" sz="2400" dirty="0"/>
              <a:t>du </a:t>
            </a:r>
            <a:r>
              <a:rPr lang="en-US" sz="2400" dirty="0" err="1"/>
              <a:t>kannst</a:t>
            </a:r>
            <a:r>
              <a:rPr lang="en-US" sz="2400" dirty="0"/>
              <a:t> </a:t>
            </a:r>
          </a:p>
          <a:p>
            <a:r>
              <a:rPr lang="en-US" sz="2400" dirty="0"/>
              <a:t>er/</a:t>
            </a:r>
            <a:r>
              <a:rPr lang="en-US" sz="2400" dirty="0" err="1"/>
              <a:t>sie</a:t>
            </a:r>
            <a:r>
              <a:rPr lang="en-US" sz="2400" dirty="0"/>
              <a:t>/es </a:t>
            </a:r>
            <a:r>
              <a:rPr lang="en-US" sz="2400" dirty="0" err="1"/>
              <a:t>kann</a:t>
            </a:r>
            <a:endParaRPr lang="en-US" sz="2400" dirty="0"/>
          </a:p>
          <a:p>
            <a:endParaRPr lang="en-US" sz="2400" dirty="0"/>
          </a:p>
          <a:p>
            <a:endParaRPr lang="en-US" sz="2400" dirty="0"/>
          </a:p>
          <a:p>
            <a:r>
              <a:rPr lang="en-US" sz="2400" dirty="0" err="1"/>
              <a:t>wir</a:t>
            </a:r>
            <a:r>
              <a:rPr lang="en-US" sz="2400" dirty="0"/>
              <a:t> </a:t>
            </a:r>
            <a:r>
              <a:rPr lang="en-US" sz="2400" dirty="0" err="1"/>
              <a:t>können</a:t>
            </a:r>
            <a:endParaRPr lang="en-US" sz="2400" dirty="0"/>
          </a:p>
          <a:p>
            <a:r>
              <a:rPr lang="en-US" sz="2400" dirty="0" err="1"/>
              <a:t>ihr</a:t>
            </a:r>
            <a:r>
              <a:rPr lang="en-US" sz="2400" dirty="0"/>
              <a:t> </a:t>
            </a:r>
            <a:r>
              <a:rPr lang="en-US" sz="2400" dirty="0" err="1"/>
              <a:t>könnt</a:t>
            </a:r>
            <a:r>
              <a:rPr lang="en-US" sz="2400" dirty="0"/>
              <a:t> </a:t>
            </a:r>
          </a:p>
          <a:p>
            <a:r>
              <a:rPr lang="en-US" sz="2400" dirty="0"/>
              <a:t>Sie/</a:t>
            </a:r>
            <a:r>
              <a:rPr lang="en-US" sz="2400" dirty="0" err="1"/>
              <a:t>sie</a:t>
            </a:r>
            <a:r>
              <a:rPr lang="en-US" sz="2400" dirty="0"/>
              <a:t> </a:t>
            </a:r>
            <a:r>
              <a:rPr lang="en-US" sz="2400" dirty="0" err="1"/>
              <a:t>können</a:t>
            </a:r>
            <a:r>
              <a:rPr lang="en-US" sz="2400" dirty="0"/>
              <a:t> </a:t>
            </a:r>
          </a:p>
          <a:p>
            <a:endParaRPr lang="en-US" sz="2400" dirty="0"/>
          </a:p>
          <a:p>
            <a:r>
              <a:rPr lang="en-US" sz="2400" dirty="0" err="1"/>
              <a:t>dürfen</a:t>
            </a:r>
            <a:r>
              <a:rPr lang="en-US" sz="2400" dirty="0"/>
              <a:t>, </a:t>
            </a:r>
            <a:r>
              <a:rPr lang="en-US" sz="2400" dirty="0" err="1"/>
              <a:t>sollen</a:t>
            </a:r>
            <a:r>
              <a:rPr lang="en-US" sz="2400" dirty="0"/>
              <a:t>, </a:t>
            </a:r>
            <a:r>
              <a:rPr lang="en-US" sz="2400" dirty="0" err="1"/>
              <a:t>wollen</a:t>
            </a:r>
            <a:r>
              <a:rPr lang="en-US" sz="2400" dirty="0"/>
              <a:t>, </a:t>
            </a:r>
            <a:r>
              <a:rPr lang="en-US" sz="2400" dirty="0" err="1"/>
              <a:t>mögen</a:t>
            </a:r>
            <a:r>
              <a:rPr lang="en-US" sz="2400" dirty="0"/>
              <a:t>, </a:t>
            </a:r>
            <a:r>
              <a:rPr lang="en-US" sz="2400" dirty="0" err="1"/>
              <a:t>müssen</a:t>
            </a:r>
            <a:endParaRPr lang="en-US" sz="2400" dirty="0"/>
          </a:p>
        </p:txBody>
      </p:sp>
      <p:sp>
        <p:nvSpPr>
          <p:cNvPr id="7" name="TextBox 6">
            <a:extLst>
              <a:ext uri="{FF2B5EF4-FFF2-40B4-BE49-F238E27FC236}">
                <a16:creationId xmlns:a16="http://schemas.microsoft.com/office/drawing/2014/main" id="{89AB4055-3CE9-9D69-0FC0-646537D7AAD7}"/>
              </a:ext>
            </a:extLst>
          </p:cNvPr>
          <p:cNvSpPr txBox="1"/>
          <p:nvPr/>
        </p:nvSpPr>
        <p:spPr>
          <a:xfrm>
            <a:off x="1828800" y="6113556"/>
            <a:ext cx="10226842" cy="369332"/>
          </a:xfrm>
          <a:prstGeom prst="rect">
            <a:avLst/>
          </a:prstGeom>
          <a:noFill/>
        </p:spPr>
        <p:txBody>
          <a:bodyPr wrap="square">
            <a:spAutoFit/>
          </a:bodyPr>
          <a:lstStyle/>
          <a:p>
            <a:r>
              <a:rPr lang="en-US" dirty="0"/>
              <a:t>https://</a:t>
            </a:r>
            <a:r>
              <a:rPr lang="en-US" dirty="0" err="1"/>
              <a:t>mein-deutschbuch.de</a:t>
            </a:r>
            <a:r>
              <a:rPr lang="en-US" dirty="0"/>
              <a:t>/</a:t>
            </a:r>
            <a:r>
              <a:rPr lang="en-US" dirty="0" err="1"/>
              <a:t>starke</a:t>
            </a:r>
            <a:r>
              <a:rPr lang="en-US" dirty="0"/>
              <a:t>-und-</a:t>
            </a:r>
            <a:r>
              <a:rPr lang="en-US" dirty="0" err="1"/>
              <a:t>unregelmaessige</a:t>
            </a:r>
            <a:r>
              <a:rPr lang="en-US" dirty="0"/>
              <a:t>-</a:t>
            </a:r>
            <a:r>
              <a:rPr lang="en-US" dirty="0" err="1"/>
              <a:t>verben.html</a:t>
            </a:r>
            <a:endParaRPr lang="en-US" dirty="0"/>
          </a:p>
        </p:txBody>
      </p:sp>
    </p:spTree>
    <p:extLst>
      <p:ext uri="{BB962C8B-B14F-4D97-AF65-F5344CB8AC3E}">
        <p14:creationId xmlns:p14="http://schemas.microsoft.com/office/powerpoint/2010/main" val="12046294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ext Placeholder 2">
            <a:extLst>
              <a:ext uri="{FF2B5EF4-FFF2-40B4-BE49-F238E27FC236}">
                <a16:creationId xmlns:a16="http://schemas.microsoft.com/office/drawing/2014/main" id="{538C1637-54E4-7844-BB92-56B2DFA16DE9}"/>
              </a:ext>
            </a:extLst>
          </p:cNvPr>
          <p:cNvSpPr>
            <a:spLocks noGrp="1"/>
          </p:cNvSpPr>
          <p:nvPr>
            <p:ph type="body" idx="1"/>
          </p:nvPr>
        </p:nvSpPr>
        <p:spPr>
          <a:xfrm>
            <a:off x="1825625" y="1524001"/>
            <a:ext cx="4040188" cy="733425"/>
          </a:xfrm>
        </p:spPr>
        <p:txBody>
          <a:bodyPr/>
          <a:lstStyle/>
          <a:p>
            <a:pPr eaLnBrk="1" hangingPunct="1"/>
            <a:r>
              <a:rPr lang="en-US" altLang="en-US"/>
              <a:t>Singular</a:t>
            </a:r>
          </a:p>
        </p:txBody>
      </p:sp>
      <p:sp>
        <p:nvSpPr>
          <p:cNvPr id="57347" name="Text Placeholder 3">
            <a:extLst>
              <a:ext uri="{FF2B5EF4-FFF2-40B4-BE49-F238E27FC236}">
                <a16:creationId xmlns:a16="http://schemas.microsoft.com/office/drawing/2014/main" id="{D9092BC2-C092-343A-2DA7-B848BB698E2E}"/>
              </a:ext>
            </a:extLst>
          </p:cNvPr>
          <p:cNvSpPr>
            <a:spLocks noGrp="1"/>
          </p:cNvSpPr>
          <p:nvPr>
            <p:ph type="body" sz="half" idx="3"/>
          </p:nvPr>
        </p:nvSpPr>
        <p:spPr>
          <a:xfrm>
            <a:off x="6315076" y="1524000"/>
            <a:ext cx="4041775" cy="731838"/>
          </a:xfrm>
        </p:spPr>
        <p:txBody>
          <a:bodyPr/>
          <a:lstStyle/>
          <a:p>
            <a:pPr eaLnBrk="1" hangingPunct="1"/>
            <a:r>
              <a:rPr lang="en-US" altLang="en-US"/>
              <a:t>Plural</a:t>
            </a:r>
          </a:p>
        </p:txBody>
      </p:sp>
      <p:sp>
        <p:nvSpPr>
          <p:cNvPr id="57348" name="Content Placeholder 4">
            <a:extLst>
              <a:ext uri="{FF2B5EF4-FFF2-40B4-BE49-F238E27FC236}">
                <a16:creationId xmlns:a16="http://schemas.microsoft.com/office/drawing/2014/main" id="{9E087065-D64E-60B2-A163-296ABA592E03}"/>
              </a:ext>
            </a:extLst>
          </p:cNvPr>
          <p:cNvSpPr>
            <a:spLocks noGrp="1"/>
          </p:cNvSpPr>
          <p:nvPr>
            <p:ph sz="quarter" idx="2"/>
          </p:nvPr>
        </p:nvSpPr>
        <p:spPr>
          <a:xfrm>
            <a:off x="1981200" y="2514601"/>
            <a:ext cx="8382000" cy="3846513"/>
          </a:xfrm>
        </p:spPr>
        <p:txBody>
          <a:bodyPr/>
          <a:lstStyle/>
          <a:p>
            <a:pPr eaLnBrk="1" hangingPunct="1"/>
            <a:r>
              <a:rPr lang="en-US" altLang="en-US" sz="3300"/>
              <a:t>ich                 frag</a:t>
            </a:r>
            <a:r>
              <a:rPr lang="en-US" altLang="en-US" sz="3300">
                <a:solidFill>
                  <a:srgbClr val="C00000"/>
                </a:solidFill>
              </a:rPr>
              <a:t>e</a:t>
            </a:r>
          </a:p>
          <a:p>
            <a:pPr eaLnBrk="1" hangingPunct="1"/>
            <a:r>
              <a:rPr lang="en-US" altLang="en-US" sz="3300"/>
              <a:t>du                 frag</a:t>
            </a:r>
            <a:r>
              <a:rPr lang="en-US" altLang="en-US" sz="3300">
                <a:solidFill>
                  <a:srgbClr val="C00000"/>
                </a:solidFill>
              </a:rPr>
              <a:t>st</a:t>
            </a:r>
          </a:p>
          <a:p>
            <a:pPr eaLnBrk="1" hangingPunct="1"/>
            <a:r>
              <a:rPr lang="en-US" altLang="en-US" sz="3300"/>
              <a:t>Sie                 frag</a:t>
            </a:r>
            <a:r>
              <a:rPr lang="en-US" altLang="en-US" sz="3300">
                <a:solidFill>
                  <a:srgbClr val="C00000"/>
                </a:solidFill>
              </a:rPr>
              <a:t>en</a:t>
            </a:r>
          </a:p>
          <a:p>
            <a:pPr eaLnBrk="1" hangingPunct="1"/>
            <a:r>
              <a:rPr lang="en-US" altLang="en-US" sz="3300"/>
              <a:t>er/sie/es       frag</a:t>
            </a:r>
            <a:r>
              <a:rPr lang="en-US" altLang="en-US" sz="3300">
                <a:solidFill>
                  <a:srgbClr val="C00000"/>
                </a:solidFill>
              </a:rPr>
              <a:t>t</a:t>
            </a:r>
          </a:p>
          <a:p>
            <a:pPr eaLnBrk="1" hangingPunct="1"/>
            <a:endParaRPr lang="en-US" altLang="en-US"/>
          </a:p>
        </p:txBody>
      </p:sp>
      <p:sp>
        <p:nvSpPr>
          <p:cNvPr id="57349" name="Content Placeholder 5">
            <a:extLst>
              <a:ext uri="{FF2B5EF4-FFF2-40B4-BE49-F238E27FC236}">
                <a16:creationId xmlns:a16="http://schemas.microsoft.com/office/drawing/2014/main" id="{87808578-6EAA-307B-2355-275196CBE698}"/>
              </a:ext>
            </a:extLst>
          </p:cNvPr>
          <p:cNvSpPr>
            <a:spLocks noGrp="1"/>
          </p:cNvSpPr>
          <p:nvPr>
            <p:ph sz="quarter" idx="4"/>
          </p:nvPr>
        </p:nvSpPr>
        <p:spPr>
          <a:xfrm>
            <a:off x="6324600" y="2471738"/>
            <a:ext cx="4038600" cy="3821112"/>
          </a:xfrm>
        </p:spPr>
        <p:txBody>
          <a:bodyPr/>
          <a:lstStyle/>
          <a:p>
            <a:pPr eaLnBrk="1" hangingPunct="1"/>
            <a:r>
              <a:rPr lang="en-US" altLang="en-US" sz="2800"/>
              <a:t>wir               frag</a:t>
            </a:r>
            <a:r>
              <a:rPr lang="en-US" altLang="en-US" sz="2800">
                <a:solidFill>
                  <a:srgbClr val="C00000"/>
                </a:solidFill>
              </a:rPr>
              <a:t>en</a:t>
            </a:r>
          </a:p>
          <a:p>
            <a:pPr eaLnBrk="1" hangingPunct="1"/>
            <a:r>
              <a:rPr lang="en-US" altLang="en-US" sz="2800"/>
              <a:t>ihr                frag</a:t>
            </a:r>
            <a:r>
              <a:rPr lang="en-US" altLang="en-US" sz="2800">
                <a:solidFill>
                  <a:srgbClr val="C00000"/>
                </a:solidFill>
              </a:rPr>
              <a:t>t</a:t>
            </a:r>
          </a:p>
          <a:p>
            <a:pPr eaLnBrk="1" hangingPunct="1"/>
            <a:r>
              <a:rPr lang="en-US" altLang="en-US" sz="2800"/>
              <a:t>sie                frag</a:t>
            </a:r>
            <a:r>
              <a:rPr lang="en-US" altLang="en-US" sz="2800">
                <a:solidFill>
                  <a:srgbClr val="C00000"/>
                </a:solidFill>
              </a:rPr>
              <a:t>en</a:t>
            </a:r>
          </a:p>
        </p:txBody>
      </p:sp>
      <p:sp>
        <p:nvSpPr>
          <p:cNvPr id="57350" name="Title 1">
            <a:extLst>
              <a:ext uri="{FF2B5EF4-FFF2-40B4-BE49-F238E27FC236}">
                <a16:creationId xmlns:a16="http://schemas.microsoft.com/office/drawing/2014/main" id="{D8A3A889-43E6-452E-5690-6B526921386C}"/>
              </a:ext>
            </a:extLst>
          </p:cNvPr>
          <p:cNvSpPr>
            <a:spLocks noGrp="1"/>
          </p:cNvSpPr>
          <p:nvPr>
            <p:ph type="title"/>
          </p:nvPr>
        </p:nvSpPr>
        <p:spPr>
          <a:xfrm>
            <a:off x="1981200" y="152400"/>
            <a:ext cx="8229600" cy="1219200"/>
          </a:xfrm>
        </p:spPr>
        <p:txBody>
          <a:bodyPr/>
          <a:lstStyle/>
          <a:p>
            <a:pPr eaLnBrk="1" hangingPunct="1"/>
            <a:r>
              <a:rPr lang="en-US" altLang="en-US" sz="2800" b="1"/>
              <a:t>Review conjugation of </a:t>
            </a:r>
            <a:r>
              <a:rPr lang="en-US" altLang="en-US" sz="2800" b="1">
                <a:solidFill>
                  <a:srgbClr val="C00000"/>
                </a:solidFill>
              </a:rPr>
              <a:t>regular verbs</a:t>
            </a:r>
            <a:br>
              <a:rPr lang="en-US" altLang="en-US" sz="2800"/>
            </a:br>
            <a:r>
              <a:rPr lang="en-US" altLang="en-US" sz="2800"/>
              <a:t>Infinitive and present tense: </a:t>
            </a:r>
            <a:r>
              <a:rPr lang="en-US" altLang="en-US" sz="2800" i="1"/>
              <a:t>fragen (to ask)</a:t>
            </a:r>
            <a:endParaRPr lang="en-US" altLang="en-US" sz="2800"/>
          </a:p>
        </p:txBody>
      </p:sp>
    </p:spTree>
    <p:extLst>
      <p:ext uri="{BB962C8B-B14F-4D97-AF65-F5344CB8AC3E}">
        <p14:creationId xmlns:p14="http://schemas.microsoft.com/office/powerpoint/2010/main" val="26053575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E7703C-1F82-897C-61AC-854370839B21}"/>
              </a:ext>
            </a:extLst>
          </p:cNvPr>
          <p:cNvSpPr>
            <a:spLocks noGrp="1"/>
          </p:cNvSpPr>
          <p:nvPr>
            <p:ph type="title"/>
          </p:nvPr>
        </p:nvSpPr>
        <p:spPr>
          <a:xfrm>
            <a:off x="1981200" y="457200"/>
            <a:ext cx="8229600" cy="990600"/>
          </a:xfrm>
        </p:spPr>
        <p:txBody>
          <a:bodyPr>
            <a:normAutofit fontScale="90000"/>
          </a:bodyPr>
          <a:lstStyle/>
          <a:p>
            <a:pPr algn="ctr" eaLnBrk="1" hangingPunct="1">
              <a:defRPr/>
            </a:pPr>
            <a:r>
              <a:rPr lang="en-US" sz="4500" dirty="0"/>
              <a:t>Irregular verbs</a:t>
            </a:r>
            <a:br>
              <a:rPr lang="en-US" sz="4500" dirty="0"/>
            </a:br>
            <a:r>
              <a:rPr lang="en-US" sz="3600" dirty="0"/>
              <a:t>Verbs with stem-vowel changes</a:t>
            </a:r>
            <a:endParaRPr lang="en-US" sz="4500" dirty="0"/>
          </a:p>
        </p:txBody>
      </p:sp>
      <p:graphicFrame>
        <p:nvGraphicFramePr>
          <p:cNvPr id="4" name="Content Placeholder 3">
            <a:extLst>
              <a:ext uri="{FF2B5EF4-FFF2-40B4-BE49-F238E27FC236}">
                <a16:creationId xmlns:a16="http://schemas.microsoft.com/office/drawing/2014/main" id="{615B3EAE-A307-3768-055B-746B108AEF3E}"/>
              </a:ext>
            </a:extLst>
          </p:cNvPr>
          <p:cNvGraphicFramePr>
            <a:graphicFrameLocks noGrp="1"/>
          </p:cNvGraphicFramePr>
          <p:nvPr>
            <p:ph idx="1"/>
          </p:nvPr>
        </p:nvGraphicFramePr>
        <p:xfrm>
          <a:off x="2433638" y="1905000"/>
          <a:ext cx="8077200" cy="4457700"/>
        </p:xfrm>
        <a:graphic>
          <a:graphicData uri="http://schemas.openxmlformats.org/drawingml/2006/table">
            <a:tbl>
              <a:tblPr/>
              <a:tblGrid>
                <a:gridCol w="2057400">
                  <a:extLst>
                    <a:ext uri="{9D8B030D-6E8A-4147-A177-3AD203B41FA5}">
                      <a16:colId xmlns:a16="http://schemas.microsoft.com/office/drawing/2014/main" val="20000"/>
                    </a:ext>
                  </a:extLst>
                </a:gridCol>
                <a:gridCol w="1981200">
                  <a:extLst>
                    <a:ext uri="{9D8B030D-6E8A-4147-A177-3AD203B41FA5}">
                      <a16:colId xmlns:a16="http://schemas.microsoft.com/office/drawing/2014/main" val="20001"/>
                    </a:ext>
                  </a:extLst>
                </a:gridCol>
                <a:gridCol w="2133600">
                  <a:extLst>
                    <a:ext uri="{9D8B030D-6E8A-4147-A177-3AD203B41FA5}">
                      <a16:colId xmlns:a16="http://schemas.microsoft.com/office/drawing/2014/main" val="20002"/>
                    </a:ext>
                  </a:extLst>
                </a:gridCol>
                <a:gridCol w="1905000">
                  <a:extLst>
                    <a:ext uri="{9D8B030D-6E8A-4147-A177-3AD203B41FA5}">
                      <a16:colId xmlns:a16="http://schemas.microsoft.com/office/drawing/2014/main" val="20003"/>
                    </a:ext>
                  </a:extLst>
                </a:gridCol>
              </a:tblGrid>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Constantia" pitchFamily="18" charset="0"/>
                          <a:cs typeface="Arial" charset="0"/>
                        </a:rPr>
                        <a:t>         e   </a:t>
                      </a:r>
                      <a:r>
                        <a:rPr kumimoji="0" lang="en-US" sz="1600" b="1" i="0" u="none" strike="noStrike" cap="none" normalizeH="0" baseline="0" dirty="0">
                          <a:ln>
                            <a:noFill/>
                          </a:ln>
                          <a:solidFill>
                            <a:srgbClr val="FFFFFF"/>
                          </a:solidFill>
                          <a:effectLst/>
                          <a:latin typeface="Constantia" pitchFamily="18" charset="0"/>
                          <a:cs typeface="Arial" charset="0"/>
                          <a:sym typeface="Wingdings" pitchFamily="2" charset="2"/>
                        </a:rPr>
                        <a:t>   </a:t>
                      </a:r>
                      <a:r>
                        <a:rPr kumimoji="0" lang="en-US" sz="1600" b="1" i="0" u="none" strike="noStrike" cap="none" normalizeH="0" baseline="0" dirty="0" err="1">
                          <a:ln>
                            <a:noFill/>
                          </a:ln>
                          <a:solidFill>
                            <a:srgbClr val="FFFFFF"/>
                          </a:solidFill>
                          <a:effectLst/>
                          <a:latin typeface="Constantia" pitchFamily="18" charset="0"/>
                          <a:cs typeface="Arial" charset="0"/>
                          <a:sym typeface="Wingdings" pitchFamily="2" charset="2"/>
                        </a:rPr>
                        <a:t>i</a:t>
                      </a:r>
                      <a:r>
                        <a:rPr kumimoji="0" lang="en-US" sz="1600" b="1" i="0" u="none" strike="noStrike" cap="none" normalizeH="0" baseline="0" dirty="0">
                          <a:ln>
                            <a:noFill/>
                          </a:ln>
                          <a:solidFill>
                            <a:srgbClr val="FFFFFF"/>
                          </a:solidFill>
                          <a:effectLst/>
                          <a:latin typeface="Constantia" pitchFamily="18" charset="0"/>
                          <a:cs typeface="Arial" charset="0"/>
                          <a:sym typeface="Wingdings" pitchFamily="2" charset="2"/>
                        </a:rPr>
                        <a:t> </a:t>
                      </a:r>
                      <a:endParaRPr kumimoji="0" lang="en-US" sz="1600" b="1" i="0" u="none" strike="noStrike" cap="none" normalizeH="0" baseline="0" dirty="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e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ie </a:t>
                      </a:r>
                      <a:endParaRPr kumimoji="0" lang="en-US" sz="1600" b="1" i="0" u="none" strike="noStrike" cap="none" normalizeH="0" baseline="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a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ä</a:t>
                      </a:r>
                      <a:endParaRPr kumimoji="0" lang="en-US" sz="1600" b="1" i="0" u="none" strike="noStrike" cap="none" normalizeH="0" baseline="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a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äu </a:t>
                      </a:r>
                      <a:endParaRPr kumimoji="0" lang="en-US" sz="1600" b="1" i="0" u="none" strike="noStrike" cap="none" normalizeH="0" baseline="0">
                        <a:ln>
                          <a:noFill/>
                        </a:ln>
                        <a:solidFill>
                          <a:srgbClr val="FFFFFF"/>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Constantia" pitchFamily="18" charset="0"/>
                          <a:cs typeface="Arial" charset="0"/>
                        </a:rPr>
                        <a:t>        sprechen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        lesen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         fahren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       laufen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1"/>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Constantia" pitchFamily="18" charset="0"/>
                          <a:cs typeface="Arial" charset="0"/>
                        </a:rPr>
                        <a:t>ich</a:t>
                      </a:r>
                      <a:r>
                        <a:rPr kumimoji="0" lang="en-US" sz="1600" b="0" i="0" u="none" strike="noStrike" cap="none" normalizeH="0" baseline="0" dirty="0">
                          <a:ln>
                            <a:noFill/>
                          </a:ln>
                          <a:solidFill>
                            <a:schemeClr val="tx1"/>
                          </a:solidFill>
                          <a:effectLst/>
                          <a:latin typeface="Constantia" pitchFamily="18" charset="0"/>
                          <a:cs typeface="Arial" charset="0"/>
                        </a:rPr>
                        <a:t>               </a:t>
                      </a:r>
                      <a:r>
                        <a:rPr kumimoji="0" lang="en-US" sz="1600" b="0" i="0" u="none" strike="noStrike" cap="none" normalizeH="0" baseline="0" dirty="0" err="1">
                          <a:ln>
                            <a:noFill/>
                          </a:ln>
                          <a:solidFill>
                            <a:schemeClr val="tx1"/>
                          </a:solidFill>
                          <a:effectLst/>
                          <a:latin typeface="Constantia" pitchFamily="18" charset="0"/>
                          <a:cs typeface="Arial" charset="0"/>
                        </a:rPr>
                        <a:t>spreche</a:t>
                      </a:r>
                      <a:endParaRPr kumimoji="0" lang="en-US" sz="1600" b="0" i="0" u="none" strike="noStrike" cap="none" normalizeH="0" baseline="0" dirty="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ich                 lese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ich                 fahre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ich                 laufe</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2"/>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3"/>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chemeClr val="tx1"/>
                          </a:solidFill>
                          <a:effectLst/>
                          <a:latin typeface="Constantia" pitchFamily="18" charset="0"/>
                          <a:cs typeface="Arial" charset="0"/>
                        </a:rPr>
                        <a:t>du                </a:t>
                      </a:r>
                      <a:r>
                        <a:rPr kumimoji="0" lang="en-US" sz="1600" b="1" i="0" u="none" strike="noStrike" cap="none" normalizeH="0" baseline="0" dirty="0" err="1">
                          <a:ln>
                            <a:noFill/>
                          </a:ln>
                          <a:solidFill>
                            <a:schemeClr val="tx1"/>
                          </a:solidFill>
                          <a:effectLst/>
                          <a:latin typeface="Constantia" pitchFamily="18" charset="0"/>
                          <a:cs typeface="Arial" charset="0"/>
                        </a:rPr>
                        <a:t>sprichst</a:t>
                      </a:r>
                      <a:endParaRPr kumimoji="0" lang="en-US" sz="1600" b="1" i="0" u="none" strike="noStrike" cap="none" normalizeH="0" baseline="0" dirty="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du                  liest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du                  fährst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du                  läufst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4"/>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err="1">
                          <a:ln>
                            <a:noFill/>
                          </a:ln>
                          <a:solidFill>
                            <a:schemeClr val="tx1"/>
                          </a:solidFill>
                          <a:effectLst/>
                          <a:latin typeface="Constantia" pitchFamily="18" charset="0"/>
                          <a:cs typeface="Arial" charset="0"/>
                        </a:rPr>
                        <a:t>er</a:t>
                      </a:r>
                      <a:r>
                        <a:rPr kumimoji="0" lang="en-US" sz="1600" b="1" i="0" u="none" strike="noStrike" cap="none" normalizeH="0" baseline="0" dirty="0">
                          <a:ln>
                            <a:noFill/>
                          </a:ln>
                          <a:solidFill>
                            <a:schemeClr val="tx1"/>
                          </a:solidFill>
                          <a:effectLst/>
                          <a:latin typeface="Constantia" pitchFamily="18" charset="0"/>
                          <a:cs typeface="Arial" charset="0"/>
                        </a:rPr>
                        <a:t>/</a:t>
                      </a:r>
                      <a:r>
                        <a:rPr kumimoji="0" lang="en-US" sz="1600" b="1" i="0" u="none" strike="noStrike" cap="none" normalizeH="0" baseline="0" dirty="0" err="1">
                          <a:ln>
                            <a:noFill/>
                          </a:ln>
                          <a:solidFill>
                            <a:schemeClr val="tx1"/>
                          </a:solidFill>
                          <a:effectLst/>
                          <a:latin typeface="Constantia" pitchFamily="18" charset="0"/>
                          <a:cs typeface="Arial" charset="0"/>
                        </a:rPr>
                        <a:t>sie</a:t>
                      </a:r>
                      <a:r>
                        <a:rPr kumimoji="0" lang="en-US" sz="1600" b="1" i="0" u="none" strike="noStrike" cap="none" normalizeH="0" baseline="0" dirty="0">
                          <a:ln>
                            <a:noFill/>
                          </a:ln>
                          <a:solidFill>
                            <a:schemeClr val="tx1"/>
                          </a:solidFill>
                          <a:effectLst/>
                          <a:latin typeface="Constantia" pitchFamily="18" charset="0"/>
                          <a:cs typeface="Arial" charset="0"/>
                        </a:rPr>
                        <a:t>/</a:t>
                      </a:r>
                      <a:r>
                        <a:rPr kumimoji="0" lang="en-US" sz="1600" b="1" i="0" u="none" strike="noStrike" cap="none" normalizeH="0" baseline="0" dirty="0" err="1">
                          <a:ln>
                            <a:noFill/>
                          </a:ln>
                          <a:solidFill>
                            <a:schemeClr val="tx1"/>
                          </a:solidFill>
                          <a:effectLst/>
                          <a:latin typeface="Constantia" pitchFamily="18" charset="0"/>
                          <a:cs typeface="Arial" charset="0"/>
                        </a:rPr>
                        <a:t>es</a:t>
                      </a:r>
                      <a:r>
                        <a:rPr kumimoji="0" lang="en-US" sz="1600" b="1" i="0" u="none" strike="noStrike" cap="none" normalizeH="0" baseline="0" dirty="0">
                          <a:ln>
                            <a:noFill/>
                          </a:ln>
                          <a:solidFill>
                            <a:schemeClr val="tx1"/>
                          </a:solidFill>
                          <a:effectLst/>
                          <a:latin typeface="Constantia" pitchFamily="18" charset="0"/>
                          <a:cs typeface="Arial" charset="0"/>
                        </a:rPr>
                        <a:t>    </a:t>
                      </a:r>
                      <a:r>
                        <a:rPr kumimoji="0" lang="en-US" sz="1600" b="1" i="0" u="none" strike="noStrike" cap="none" normalizeH="0" baseline="0" dirty="0" err="1">
                          <a:ln>
                            <a:noFill/>
                          </a:ln>
                          <a:solidFill>
                            <a:schemeClr val="tx1"/>
                          </a:solidFill>
                          <a:effectLst/>
                          <a:latin typeface="Constantia" pitchFamily="18" charset="0"/>
                          <a:cs typeface="Arial" charset="0"/>
                        </a:rPr>
                        <a:t>spricht</a:t>
                      </a:r>
                      <a:endParaRPr kumimoji="0" lang="en-US" sz="1600" b="1" i="0" u="none" strike="noStrike" cap="none" normalizeH="0" baseline="0" dirty="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er/sie/es      liest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er/sie/es      fährt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000000"/>
                          </a:solidFill>
                          <a:effectLst/>
                          <a:latin typeface="Constantia" pitchFamily="18" charset="0"/>
                          <a:cs typeface="Arial" charset="0"/>
                        </a:rPr>
                        <a:t>er/sie/es      läuft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FFFF00"/>
                    </a:solidFill>
                  </a:tcPr>
                </a:tc>
                <a:extLst>
                  <a:ext uri="{0D108BD9-81ED-4DB2-BD59-A6C34878D82A}">
                    <a16:rowId xmlns:a16="http://schemas.microsoft.com/office/drawing/2014/main" val="10005"/>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6"/>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Constantia" pitchFamily="18" charset="0"/>
                          <a:cs typeface="Arial" charset="0"/>
                        </a:rPr>
                        <a:t>wir</a:t>
                      </a:r>
                      <a:r>
                        <a:rPr kumimoji="0" lang="en-US" sz="1600" b="0" i="0" u="none" strike="noStrike" cap="none" normalizeH="0" baseline="0" dirty="0">
                          <a:ln>
                            <a:noFill/>
                          </a:ln>
                          <a:solidFill>
                            <a:schemeClr val="tx1"/>
                          </a:solidFill>
                          <a:effectLst/>
                          <a:latin typeface="Constantia" pitchFamily="18" charset="0"/>
                          <a:cs typeface="Arial" charset="0"/>
                        </a:rPr>
                        <a:t>              </a:t>
                      </a:r>
                      <a:r>
                        <a:rPr kumimoji="0" lang="en-US" sz="1600" b="0" i="0" u="none" strike="noStrike" cap="none" normalizeH="0" baseline="0" dirty="0" err="1">
                          <a:ln>
                            <a:noFill/>
                          </a:ln>
                          <a:solidFill>
                            <a:schemeClr val="tx1"/>
                          </a:solidFill>
                          <a:effectLst/>
                          <a:latin typeface="Constantia" pitchFamily="18" charset="0"/>
                          <a:cs typeface="Arial" charset="0"/>
                        </a:rPr>
                        <a:t>sprechen</a:t>
                      </a:r>
                      <a:endParaRPr kumimoji="0" lang="en-US" sz="1600" b="0" i="0" u="none" strike="noStrike" cap="none" normalizeH="0" baseline="0" dirty="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wir                 lesen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wir                fahren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wir                 laufen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7"/>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8"/>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dirty="0" err="1">
                          <a:ln>
                            <a:noFill/>
                          </a:ln>
                          <a:solidFill>
                            <a:schemeClr val="tx1"/>
                          </a:solidFill>
                          <a:effectLst/>
                          <a:latin typeface="Constantia" pitchFamily="18" charset="0"/>
                          <a:cs typeface="Arial" charset="0"/>
                        </a:rPr>
                        <a:t>ihr</a:t>
                      </a:r>
                      <a:r>
                        <a:rPr kumimoji="0" lang="en-US" sz="1600" b="0" i="0" u="none" strike="noStrike" cap="none" normalizeH="0" baseline="0" dirty="0">
                          <a:ln>
                            <a:noFill/>
                          </a:ln>
                          <a:solidFill>
                            <a:schemeClr val="tx1"/>
                          </a:solidFill>
                          <a:effectLst/>
                          <a:latin typeface="Constantia" pitchFamily="18" charset="0"/>
                          <a:cs typeface="Arial" charset="0"/>
                        </a:rPr>
                        <a:t>               </a:t>
                      </a:r>
                      <a:r>
                        <a:rPr kumimoji="0" lang="en-US" sz="1600" b="0" i="0" u="none" strike="noStrike" cap="none" normalizeH="0" baseline="0" dirty="0" err="1">
                          <a:ln>
                            <a:noFill/>
                          </a:ln>
                          <a:solidFill>
                            <a:schemeClr val="tx1"/>
                          </a:solidFill>
                          <a:effectLst/>
                          <a:latin typeface="Constantia" pitchFamily="18" charset="0"/>
                          <a:cs typeface="Arial" charset="0"/>
                        </a:rPr>
                        <a:t>sprecht</a:t>
                      </a:r>
                      <a:endParaRPr kumimoji="0" lang="en-US" sz="1600" b="0" i="0" u="none" strike="noStrike" cap="none" normalizeH="0" baseline="0" dirty="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ihr                  lest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ihr                 fahrt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ihr                  lauft</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9"/>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chemeClr val="tx1"/>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a:ln>
                          <a:noFill/>
                        </a:ln>
                        <a:solidFill>
                          <a:srgbClr val="000000"/>
                        </a:solidFill>
                        <a:effectLst/>
                        <a:latin typeface="Constantia" pitchFamily="18" charset="0"/>
                        <a:cs typeface="Arial" charset="0"/>
                      </a:endParaRP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10"/>
                  </a:ext>
                </a:extLst>
              </a:tr>
              <a:tr h="37147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chemeClr val="tx1"/>
                          </a:solidFill>
                          <a:effectLst/>
                          <a:latin typeface="Constantia" pitchFamily="18" charset="0"/>
                          <a:cs typeface="Arial" charset="0"/>
                        </a:rPr>
                        <a:t>sie/Sie        sprechen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sie/Sie           lesen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10CF9B"/>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sie/Sie          fahren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92D050"/>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0" i="0" u="none" strike="noStrike" cap="none" normalizeH="0" baseline="0">
                          <a:ln>
                            <a:noFill/>
                          </a:ln>
                          <a:solidFill>
                            <a:srgbClr val="000000"/>
                          </a:solidFill>
                          <a:effectLst/>
                          <a:latin typeface="Constantia" pitchFamily="18" charset="0"/>
                          <a:cs typeface="Arial" charset="0"/>
                        </a:rPr>
                        <a:t>sie/Sie           laufen</a:t>
                      </a:r>
                    </a:p>
                  </a:txBody>
                  <a:tcP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11"/>
                  </a:ext>
                </a:extLst>
              </a:tr>
            </a:tbl>
          </a:graphicData>
        </a:graphic>
      </p:graphicFrame>
      <p:sp>
        <p:nvSpPr>
          <p:cNvPr id="58438" name="Rectangle 7">
            <a:extLst>
              <a:ext uri="{FF2B5EF4-FFF2-40B4-BE49-F238E27FC236}">
                <a16:creationId xmlns:a16="http://schemas.microsoft.com/office/drawing/2014/main" id="{FE7B8991-293E-CBDB-ABFB-F038875065C2}"/>
              </a:ext>
            </a:extLst>
          </p:cNvPr>
          <p:cNvSpPr>
            <a:spLocks noChangeArrowheads="1"/>
          </p:cNvSpPr>
          <p:nvPr/>
        </p:nvSpPr>
        <p:spPr bwMode="auto">
          <a:xfrm>
            <a:off x="1524001" y="3505201"/>
            <a:ext cx="785813" cy="523875"/>
          </a:xfrm>
          <a:prstGeom prst="rect">
            <a:avLst/>
          </a:prstGeom>
          <a:solidFill>
            <a:srgbClr val="FFFF0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Tx/>
              <a:buNone/>
            </a:pPr>
            <a:r>
              <a:rPr lang="en-US" altLang="en-US" sz="1400" b="1"/>
              <a:t>Stem </a:t>
            </a:r>
          </a:p>
          <a:p>
            <a:pPr eaLnBrk="1" hangingPunct="1">
              <a:spcBef>
                <a:spcPct val="0"/>
              </a:spcBef>
              <a:buClrTx/>
              <a:buSzTx/>
              <a:buFontTx/>
              <a:buNone/>
            </a:pPr>
            <a:r>
              <a:rPr lang="en-US" altLang="en-US" sz="1400" b="1"/>
              <a:t>change</a:t>
            </a:r>
          </a:p>
        </p:txBody>
      </p:sp>
    </p:spTree>
    <p:extLst>
      <p:ext uri="{BB962C8B-B14F-4D97-AF65-F5344CB8AC3E}">
        <p14:creationId xmlns:p14="http://schemas.microsoft.com/office/powerpoint/2010/main" val="10790008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a:extLst>
              <a:ext uri="{FF2B5EF4-FFF2-40B4-BE49-F238E27FC236}">
                <a16:creationId xmlns:a16="http://schemas.microsoft.com/office/drawing/2014/main" id="{383D6947-5596-452C-8365-E460888D4C8B}"/>
              </a:ext>
            </a:extLst>
          </p:cNvPr>
          <p:cNvSpPr>
            <a:spLocks noGrp="1"/>
          </p:cNvSpPr>
          <p:nvPr>
            <p:ph type="title"/>
          </p:nvPr>
        </p:nvSpPr>
        <p:spPr>
          <a:solidFill>
            <a:srgbClr val="FFFF00"/>
          </a:solidFill>
        </p:spPr>
        <p:txBody>
          <a:bodyPr/>
          <a:lstStyle/>
          <a:p>
            <a:r>
              <a:rPr lang="en-US" altLang="en-US" b="1"/>
              <a:t>Vokale (vowels)</a:t>
            </a:r>
            <a:endParaRPr lang="en-US" altLang="en-US"/>
          </a:p>
        </p:txBody>
      </p:sp>
      <p:sp>
        <p:nvSpPr>
          <p:cNvPr id="3" name="Content Placeholder 2">
            <a:extLst>
              <a:ext uri="{FF2B5EF4-FFF2-40B4-BE49-F238E27FC236}">
                <a16:creationId xmlns:a16="http://schemas.microsoft.com/office/drawing/2014/main" id="{709F3321-4175-B742-C6BC-CA5677C7204A}"/>
              </a:ext>
            </a:extLst>
          </p:cNvPr>
          <p:cNvSpPr>
            <a:spLocks noGrp="1"/>
          </p:cNvSpPr>
          <p:nvPr>
            <p:ph idx="1"/>
          </p:nvPr>
        </p:nvSpPr>
        <p:spPr>
          <a:solidFill>
            <a:schemeClr val="accent6">
              <a:lumMod val="20000"/>
              <a:lumOff val="80000"/>
            </a:schemeClr>
          </a:solidFill>
        </p:spPr>
        <p:txBody>
          <a:bodyPr/>
          <a:lstStyle/>
          <a:p>
            <a:pPr marL="400050" lvl="1" indent="0">
              <a:buNone/>
              <a:defRPr/>
            </a:pPr>
            <a:r>
              <a:rPr lang="en-US" sz="3400" b="1" dirty="0"/>
              <a:t>a = ah, </a:t>
            </a:r>
            <a:r>
              <a:rPr lang="en-US" sz="3400" b="1" dirty="0" err="1"/>
              <a:t>wie</a:t>
            </a:r>
            <a:r>
              <a:rPr lang="en-US" sz="3400" b="1" dirty="0"/>
              <a:t> in Tag </a:t>
            </a:r>
            <a:br>
              <a:rPr lang="en-US" sz="3400" b="1" dirty="0"/>
            </a:br>
            <a:r>
              <a:rPr lang="en-US" sz="3400" b="1" dirty="0"/>
              <a:t>e = eh, </a:t>
            </a:r>
            <a:r>
              <a:rPr lang="en-US" sz="3400" b="1" dirty="0" err="1"/>
              <a:t>wie</a:t>
            </a:r>
            <a:r>
              <a:rPr lang="en-US" sz="3400" b="1" dirty="0"/>
              <a:t> in Eden </a:t>
            </a:r>
            <a:br>
              <a:rPr lang="en-US" sz="3400" b="1" dirty="0"/>
            </a:br>
            <a:r>
              <a:rPr lang="en-US" sz="3400" b="1" dirty="0" err="1"/>
              <a:t>i</a:t>
            </a:r>
            <a:r>
              <a:rPr lang="en-US" sz="3400" b="1" dirty="0"/>
              <a:t> = </a:t>
            </a:r>
            <a:r>
              <a:rPr lang="en-US" sz="3400" b="1" dirty="0" err="1"/>
              <a:t>ih</a:t>
            </a:r>
            <a:r>
              <a:rPr lang="en-US" sz="3400" b="1" dirty="0"/>
              <a:t> </a:t>
            </a:r>
            <a:r>
              <a:rPr lang="en-US" sz="3400" b="1" dirty="0" err="1"/>
              <a:t>wie</a:t>
            </a:r>
            <a:r>
              <a:rPr lang="en-US" sz="3400" b="1" dirty="0"/>
              <a:t> in </a:t>
            </a:r>
            <a:r>
              <a:rPr lang="en-US" sz="3400" b="1" dirty="0" err="1"/>
              <a:t>Zi</a:t>
            </a:r>
            <a:br>
              <a:rPr lang="en-US" sz="3400" b="1" dirty="0"/>
            </a:br>
            <a:r>
              <a:rPr lang="en-US" sz="3400" b="1" dirty="0"/>
              <a:t>o = oh, </a:t>
            </a:r>
            <a:r>
              <a:rPr lang="en-US" sz="3400" b="1" dirty="0" err="1"/>
              <a:t>wie</a:t>
            </a:r>
            <a:r>
              <a:rPr lang="en-US" sz="3400" b="1" dirty="0"/>
              <a:t> in </a:t>
            </a:r>
            <a:r>
              <a:rPr lang="en-US" sz="3400" b="1" dirty="0" err="1"/>
              <a:t>groß</a:t>
            </a:r>
            <a:br>
              <a:rPr lang="en-US" sz="3400" b="1" dirty="0"/>
            </a:br>
            <a:r>
              <a:rPr lang="en-US" sz="3400" b="1" dirty="0"/>
              <a:t>u = [</a:t>
            </a:r>
            <a:r>
              <a:rPr lang="en-US" sz="3400" b="1" dirty="0" err="1"/>
              <a:t>oo</a:t>
            </a:r>
            <a:r>
              <a:rPr lang="en-US" sz="3400" b="1" dirty="0"/>
              <a:t>] uh, </a:t>
            </a:r>
            <a:r>
              <a:rPr lang="en-US" sz="3400" b="1" dirty="0" err="1"/>
              <a:t>wie</a:t>
            </a:r>
            <a:r>
              <a:rPr lang="en-US" sz="3400" b="1" dirty="0"/>
              <a:t> in gut</a:t>
            </a:r>
            <a:br>
              <a:rPr lang="en-US" sz="3400" b="1" dirty="0"/>
            </a:br>
            <a:r>
              <a:rPr lang="en-US" sz="3400" b="1" dirty="0"/>
              <a:t>y = </a:t>
            </a:r>
            <a:r>
              <a:rPr lang="en-US" sz="3400" b="1" dirty="0" err="1"/>
              <a:t>üh</a:t>
            </a:r>
            <a:r>
              <a:rPr lang="en-US" sz="3400" b="1" dirty="0"/>
              <a:t>, </a:t>
            </a:r>
            <a:r>
              <a:rPr lang="en-US" sz="3400" b="1" dirty="0" err="1"/>
              <a:t>wie</a:t>
            </a:r>
            <a:r>
              <a:rPr lang="en-US" sz="3400" b="1" dirty="0"/>
              <a:t> in Ol</a:t>
            </a:r>
            <a:r>
              <a:rPr lang="en-US" sz="3400" b="1" dirty="0">
                <a:solidFill>
                  <a:srgbClr val="FF0000"/>
                </a:solidFill>
              </a:rPr>
              <a:t>y</a:t>
            </a:r>
            <a:r>
              <a:rPr lang="en-US" sz="3400" b="1" dirty="0"/>
              <a:t>mpia  </a:t>
            </a:r>
          </a:p>
          <a:p>
            <a:pPr>
              <a:defRPr/>
            </a:pPr>
            <a:endParaRPr lang="en-US" dirty="0"/>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FF9A6-57D9-3581-2E91-859D938352CC}"/>
              </a:ext>
            </a:extLst>
          </p:cNvPr>
          <p:cNvSpPr>
            <a:spLocks noGrp="1"/>
          </p:cNvSpPr>
          <p:nvPr>
            <p:ph type="title"/>
          </p:nvPr>
        </p:nvSpPr>
        <p:spPr>
          <a:xfrm>
            <a:off x="1981200" y="381000"/>
            <a:ext cx="8229600" cy="762000"/>
          </a:xfrm>
        </p:spPr>
        <p:txBody>
          <a:bodyPr>
            <a:normAutofit/>
          </a:bodyPr>
          <a:lstStyle/>
          <a:p>
            <a:pPr algn="ctr" eaLnBrk="1" hangingPunct="1">
              <a:defRPr/>
            </a:pPr>
            <a:r>
              <a:rPr lang="en-US" sz="3600" dirty="0"/>
              <a:t>Vowel Stem-Changing Verbs</a:t>
            </a:r>
            <a:endParaRPr lang="en-US" sz="4500" dirty="0"/>
          </a:p>
        </p:txBody>
      </p:sp>
      <p:graphicFrame>
        <p:nvGraphicFramePr>
          <p:cNvPr id="4" name="Content Placeholder 3">
            <a:extLst>
              <a:ext uri="{FF2B5EF4-FFF2-40B4-BE49-F238E27FC236}">
                <a16:creationId xmlns:a16="http://schemas.microsoft.com/office/drawing/2014/main" id="{6977A62F-10CA-4053-FB73-69407800A41C}"/>
              </a:ext>
            </a:extLst>
          </p:cNvPr>
          <p:cNvGraphicFramePr>
            <a:graphicFrameLocks noGrp="1"/>
          </p:cNvGraphicFramePr>
          <p:nvPr>
            <p:ph idx="1"/>
          </p:nvPr>
        </p:nvGraphicFramePr>
        <p:xfrm>
          <a:off x="1981200" y="1219200"/>
          <a:ext cx="8229600" cy="4724398"/>
        </p:xfrm>
        <a:graphic>
          <a:graphicData uri="http://schemas.openxmlformats.org/drawingml/2006/table">
            <a:tbl>
              <a:tblPr/>
              <a:tblGrid>
                <a:gridCol w="2057400">
                  <a:extLst>
                    <a:ext uri="{9D8B030D-6E8A-4147-A177-3AD203B41FA5}">
                      <a16:colId xmlns:a16="http://schemas.microsoft.com/office/drawing/2014/main" val="20000"/>
                    </a:ext>
                  </a:extLst>
                </a:gridCol>
                <a:gridCol w="2057400">
                  <a:extLst>
                    <a:ext uri="{9D8B030D-6E8A-4147-A177-3AD203B41FA5}">
                      <a16:colId xmlns:a16="http://schemas.microsoft.com/office/drawing/2014/main" val="20001"/>
                    </a:ext>
                  </a:extLst>
                </a:gridCol>
                <a:gridCol w="2057400">
                  <a:extLst>
                    <a:ext uri="{9D8B030D-6E8A-4147-A177-3AD203B41FA5}">
                      <a16:colId xmlns:a16="http://schemas.microsoft.com/office/drawing/2014/main" val="20002"/>
                    </a:ext>
                  </a:extLst>
                </a:gridCol>
                <a:gridCol w="2057400">
                  <a:extLst>
                    <a:ext uri="{9D8B030D-6E8A-4147-A177-3AD203B41FA5}">
                      <a16:colId xmlns:a16="http://schemas.microsoft.com/office/drawing/2014/main" val="20003"/>
                    </a:ext>
                  </a:extLst>
                </a:gridCol>
              </a:tblGrid>
              <a:tr h="53962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dirty="0">
                          <a:ln>
                            <a:noFill/>
                          </a:ln>
                          <a:solidFill>
                            <a:srgbClr val="FFFFFF"/>
                          </a:solidFill>
                          <a:effectLst/>
                          <a:latin typeface="Constantia" pitchFamily="18" charset="0"/>
                          <a:cs typeface="Arial" charset="0"/>
                        </a:rPr>
                        <a:t>         e   </a:t>
                      </a:r>
                      <a:r>
                        <a:rPr kumimoji="0" lang="en-US" sz="1600" b="1" i="0" u="none" strike="noStrike" cap="none" normalizeH="0" baseline="0" dirty="0">
                          <a:ln>
                            <a:noFill/>
                          </a:ln>
                          <a:solidFill>
                            <a:srgbClr val="FFFFFF"/>
                          </a:solidFill>
                          <a:effectLst/>
                          <a:latin typeface="Constantia" pitchFamily="18" charset="0"/>
                          <a:cs typeface="Arial" charset="0"/>
                          <a:sym typeface="Wingdings" pitchFamily="2" charset="2"/>
                        </a:rPr>
                        <a:t>   </a:t>
                      </a:r>
                      <a:r>
                        <a:rPr kumimoji="0" lang="en-US" sz="1600" b="1" i="0" u="none" strike="noStrike" cap="none" normalizeH="0" baseline="0" dirty="0" err="1">
                          <a:ln>
                            <a:noFill/>
                          </a:ln>
                          <a:solidFill>
                            <a:srgbClr val="FFFFFF"/>
                          </a:solidFill>
                          <a:effectLst/>
                          <a:latin typeface="Constantia" pitchFamily="18" charset="0"/>
                          <a:cs typeface="Arial" charset="0"/>
                          <a:sym typeface="Wingdings" pitchFamily="2" charset="2"/>
                        </a:rPr>
                        <a:t>i</a:t>
                      </a:r>
                      <a:r>
                        <a:rPr kumimoji="0" lang="en-US" sz="1600" b="1" i="0" u="none" strike="noStrike" cap="none" normalizeH="0" baseline="0" dirty="0">
                          <a:ln>
                            <a:noFill/>
                          </a:ln>
                          <a:solidFill>
                            <a:srgbClr val="FFFFFF"/>
                          </a:solidFill>
                          <a:effectLst/>
                          <a:latin typeface="Constantia" pitchFamily="18" charset="0"/>
                          <a:cs typeface="Arial" charset="0"/>
                          <a:sym typeface="Wingdings" pitchFamily="2" charset="2"/>
                        </a:rPr>
                        <a:t> </a:t>
                      </a:r>
                      <a:endParaRPr kumimoji="0" lang="en-US" sz="1600" b="1" i="0" u="none" strike="noStrike" cap="none" normalizeH="0" baseline="0" dirty="0">
                        <a:ln>
                          <a:noFill/>
                        </a:ln>
                        <a:solidFill>
                          <a:srgbClr val="FFFFFF"/>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e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ie </a:t>
                      </a:r>
                      <a:endParaRPr kumimoji="0" lang="en-US" sz="1600" b="1" i="0" u="none" strike="noStrike" cap="none" normalizeH="0" baseline="0">
                        <a:ln>
                          <a:noFill/>
                        </a:ln>
                        <a:solidFill>
                          <a:srgbClr val="FFFFFF"/>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a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ä</a:t>
                      </a:r>
                      <a:endParaRPr kumimoji="0" lang="en-US" sz="1600" b="1" i="0" u="none" strike="noStrike" cap="none" normalizeH="0" baseline="0">
                        <a:ln>
                          <a:noFill/>
                        </a:ln>
                        <a:solidFill>
                          <a:srgbClr val="FFFFFF"/>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600" b="1" i="0" u="none" strike="noStrike" cap="none" normalizeH="0" baseline="0">
                          <a:ln>
                            <a:noFill/>
                          </a:ln>
                          <a:solidFill>
                            <a:srgbClr val="FFFFFF"/>
                          </a:solidFill>
                          <a:effectLst/>
                          <a:latin typeface="Constantia" pitchFamily="18" charset="0"/>
                          <a:cs typeface="Arial" charset="0"/>
                        </a:rPr>
                        <a:t>      a   </a:t>
                      </a:r>
                      <a:r>
                        <a:rPr kumimoji="0" lang="en-US" sz="1600" b="1" i="0" u="none" strike="noStrike" cap="none" normalizeH="0" baseline="0">
                          <a:ln>
                            <a:noFill/>
                          </a:ln>
                          <a:solidFill>
                            <a:srgbClr val="FFFFFF"/>
                          </a:solidFill>
                          <a:effectLst/>
                          <a:latin typeface="Constantia" pitchFamily="18" charset="0"/>
                          <a:cs typeface="Arial" charset="0"/>
                          <a:sym typeface="Wingdings" pitchFamily="2" charset="2"/>
                        </a:rPr>
                        <a:t>   äu </a:t>
                      </a:r>
                      <a:endParaRPr kumimoji="0" lang="en-US" sz="1600" b="1" i="0" u="none" strike="noStrike" cap="none" normalizeH="0" baseline="0">
                        <a:ln>
                          <a:noFill/>
                        </a:ln>
                        <a:solidFill>
                          <a:srgbClr val="FFFFFF"/>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0"/>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essen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lesen</a:t>
                      </a:r>
                      <a:endParaRPr kumimoji="0" lang="en-US" sz="1800" b="0" i="0" u="none" strike="noStrike" cap="none" normalizeH="0" baseline="0" dirty="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backen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laufen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1"/>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geben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sehen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fahren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2"/>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nehmen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halten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3"/>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sprechen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lassen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4"/>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versprechen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schlafen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5"/>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werden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tragen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6"/>
                  </a:ext>
                </a:extLst>
              </a:tr>
              <a:tr h="597825">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waschen</a:t>
                      </a: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A5C249"/>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rgbClr val="000000"/>
                        </a:solidFill>
                        <a:effectLst/>
                        <a:latin typeface="Constantia" pitchFamily="18" charset="0"/>
                        <a:cs typeface="Arial" charset="0"/>
                      </a:endParaRPr>
                    </a:p>
                  </a:txBody>
                  <a:tcPr marT="45715" marB="4571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0BD0D9"/>
                    </a:solidFill>
                  </a:tcPr>
                </a:tc>
                <a:extLst>
                  <a:ext uri="{0D108BD9-81ED-4DB2-BD59-A6C34878D82A}">
                    <a16:rowId xmlns:a16="http://schemas.microsoft.com/office/drawing/2014/main" val="10007"/>
                  </a:ext>
                </a:extLst>
              </a:tr>
            </a:tbl>
          </a:graphicData>
        </a:graphic>
      </p:graphicFrame>
    </p:spTree>
    <p:extLst>
      <p:ext uri="{BB962C8B-B14F-4D97-AF65-F5344CB8AC3E}">
        <p14:creationId xmlns:p14="http://schemas.microsoft.com/office/powerpoint/2010/main" val="246995390"/>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Title 1">
            <a:extLst>
              <a:ext uri="{FF2B5EF4-FFF2-40B4-BE49-F238E27FC236}">
                <a16:creationId xmlns:a16="http://schemas.microsoft.com/office/drawing/2014/main" id="{A3FAF211-0C4E-6E42-1AF9-E45F5C2B887C}"/>
              </a:ext>
            </a:extLst>
          </p:cNvPr>
          <p:cNvSpPr>
            <a:spLocks noGrp="1"/>
          </p:cNvSpPr>
          <p:nvPr>
            <p:ph type="title"/>
          </p:nvPr>
        </p:nvSpPr>
        <p:spPr>
          <a:xfrm>
            <a:off x="1981200" y="457200"/>
            <a:ext cx="8229600" cy="685800"/>
          </a:xfrm>
        </p:spPr>
        <p:txBody>
          <a:bodyPr>
            <a:normAutofit fontScale="90000"/>
          </a:bodyPr>
          <a:lstStyle/>
          <a:p>
            <a:r>
              <a:rPr lang="en-US" altLang="en-US"/>
              <a:t>Irregular Verbs</a:t>
            </a:r>
          </a:p>
        </p:txBody>
      </p:sp>
      <p:sp>
        <p:nvSpPr>
          <p:cNvPr id="3" name="Content Placeholder 2">
            <a:extLst>
              <a:ext uri="{FF2B5EF4-FFF2-40B4-BE49-F238E27FC236}">
                <a16:creationId xmlns:a16="http://schemas.microsoft.com/office/drawing/2014/main" id="{7A330153-BDF2-4546-B29E-168B6C6B4728}"/>
              </a:ext>
            </a:extLst>
          </p:cNvPr>
          <p:cNvSpPr>
            <a:spLocks noGrp="1"/>
          </p:cNvSpPr>
          <p:nvPr>
            <p:ph idx="1"/>
          </p:nvPr>
        </p:nvSpPr>
        <p:spPr>
          <a:xfrm>
            <a:off x="1981200" y="1143000"/>
            <a:ext cx="8229600" cy="5181600"/>
          </a:xfrm>
        </p:spPr>
        <p:txBody>
          <a:bodyPr>
            <a:normAutofit fontScale="92500" lnSpcReduction="10000"/>
          </a:bodyPr>
          <a:lstStyle/>
          <a:p>
            <a:pPr marL="514350" indent="-514350">
              <a:buNone/>
              <a:defRPr/>
            </a:pPr>
            <a:r>
              <a:rPr lang="de-DE" dirty="0"/>
              <a:t>1. ______________(lesen) du gern Roman (novel)? </a:t>
            </a:r>
          </a:p>
          <a:p>
            <a:pPr marL="514350" indent="-514350">
              <a:buNone/>
              <a:defRPr/>
            </a:pPr>
            <a:r>
              <a:rPr lang="de-DE" dirty="0">
                <a:solidFill>
                  <a:srgbClr val="C00000"/>
                </a:solidFill>
              </a:rPr>
              <a:t>Liest</a:t>
            </a:r>
            <a:r>
              <a:rPr lang="de-DE" dirty="0"/>
              <a:t> du gern Roman?</a:t>
            </a:r>
            <a:endParaRPr lang="en-US" dirty="0"/>
          </a:p>
          <a:p>
            <a:pPr marL="0" indent="0">
              <a:buNone/>
              <a:defRPr/>
            </a:pPr>
            <a:r>
              <a:rPr lang="de-DE" dirty="0"/>
              <a:t>2. Er __________ (laufen) manchmal durch den Park am Morgen.</a:t>
            </a:r>
          </a:p>
          <a:p>
            <a:pPr marL="0" indent="0">
              <a:buNone/>
              <a:defRPr/>
            </a:pPr>
            <a:r>
              <a:rPr lang="de-DE" dirty="0"/>
              <a:t>Er </a:t>
            </a:r>
            <a:r>
              <a:rPr lang="de-DE" dirty="0">
                <a:solidFill>
                  <a:srgbClr val="C00000"/>
                </a:solidFill>
              </a:rPr>
              <a:t>l</a:t>
            </a:r>
            <a:r>
              <a:rPr lang="en-US" dirty="0" err="1">
                <a:solidFill>
                  <a:srgbClr val="C00000"/>
                </a:solidFill>
              </a:rPr>
              <a:t>äuft</a:t>
            </a:r>
            <a:r>
              <a:rPr lang="en-US" dirty="0">
                <a:solidFill>
                  <a:srgbClr val="C00000"/>
                </a:solidFill>
              </a:rPr>
              <a:t> </a:t>
            </a:r>
            <a:r>
              <a:rPr lang="de-DE" dirty="0"/>
              <a:t>manchmal durch den Park am Morgen.</a:t>
            </a:r>
            <a:endParaRPr lang="en-US" dirty="0"/>
          </a:p>
          <a:p>
            <a:pPr marL="0" indent="0">
              <a:buNone/>
              <a:defRPr/>
            </a:pPr>
            <a:r>
              <a:rPr lang="de-DE" dirty="0"/>
              <a:t>3. Ich nehme ein Wiener Schnitzel. Und was _________ (nehmen) du?</a:t>
            </a:r>
          </a:p>
          <a:p>
            <a:pPr marL="0" indent="0">
              <a:buNone/>
              <a:defRPr/>
            </a:pPr>
            <a:r>
              <a:rPr lang="de-DE" dirty="0"/>
              <a:t>Und was </a:t>
            </a:r>
            <a:r>
              <a:rPr lang="de-DE" dirty="0">
                <a:solidFill>
                  <a:srgbClr val="C00000"/>
                </a:solidFill>
              </a:rPr>
              <a:t>nimmst</a:t>
            </a:r>
            <a:r>
              <a:rPr lang="de-DE" dirty="0"/>
              <a:t> du?</a:t>
            </a:r>
            <a:endParaRPr lang="en-US" dirty="0"/>
          </a:p>
          <a:p>
            <a:pPr marL="0" indent="0">
              <a:buNone/>
              <a:defRPr/>
            </a:pPr>
            <a:r>
              <a:rPr lang="de-DE" dirty="0"/>
              <a:t>4. Du __________ (sprechen)sehr gut Deutsch.</a:t>
            </a:r>
          </a:p>
          <a:p>
            <a:pPr marL="0" indent="0">
              <a:buNone/>
              <a:defRPr/>
            </a:pPr>
            <a:r>
              <a:rPr lang="de-DE" dirty="0"/>
              <a:t>Du </a:t>
            </a:r>
            <a:r>
              <a:rPr lang="de-DE" dirty="0">
                <a:solidFill>
                  <a:srgbClr val="C00000"/>
                </a:solidFill>
              </a:rPr>
              <a:t>sprichst</a:t>
            </a:r>
            <a:r>
              <a:rPr lang="de-DE" dirty="0"/>
              <a:t> sehr gut Deutsch.</a:t>
            </a:r>
            <a:endParaRPr lang="en-US" dirty="0"/>
          </a:p>
          <a:p>
            <a:pPr>
              <a:buFont typeface="Wingdings 2" panose="05020102010507070707" pitchFamily="18" charset="2"/>
              <a:buChar char=""/>
              <a:defRPr/>
            </a:pPr>
            <a:endParaRPr lang="en-US" dirty="0"/>
          </a:p>
        </p:txBody>
      </p:sp>
    </p:spTree>
    <p:extLst>
      <p:ext uri="{BB962C8B-B14F-4D97-AF65-F5344CB8AC3E}">
        <p14:creationId xmlns:p14="http://schemas.microsoft.com/office/powerpoint/2010/main" val="1552323494"/>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3" end="3"/>
                                            </p:txEl>
                                          </p:spTgt>
                                        </p:tgtEl>
                                        <p:attrNameLst>
                                          <p:attrName>style.visibility</p:attrName>
                                        </p:attrNameLst>
                                      </p:cBhvr>
                                      <p:to>
                                        <p:strVal val="visible"/>
                                      </p:to>
                                    </p:set>
                                    <p:animEffect transition="in" filter="blinds(horizontal)">
                                      <p:cBhvr>
                                        <p:cTn id="12" dur="500"/>
                                        <p:tgtEl>
                                          <p:spTgt spid="3">
                                            <p:txEl>
                                              <p:pRg st="3" end="3"/>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animEffect transition="in" filter="blinds(horizontal)">
                                      <p:cBhvr>
                                        <p:cTn id="17" dur="500"/>
                                        <p:tgtEl>
                                          <p:spTgt spid="3">
                                            <p:txEl>
                                              <p:pRg st="5" end="5"/>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3" presetClass="entr" presetSubtype="10" fill="hold" nodeType="clickEffect">
                                  <p:stCondLst>
                                    <p:cond delay="0"/>
                                  </p:stCondLst>
                                  <p:childTnLst>
                                    <p:set>
                                      <p:cBhvr>
                                        <p:cTn id="21" dur="1" fill="hold">
                                          <p:stCondLst>
                                            <p:cond delay="0"/>
                                          </p:stCondLst>
                                        </p:cTn>
                                        <p:tgtEl>
                                          <p:spTgt spid="3">
                                            <p:txEl>
                                              <p:pRg st="7" end="7"/>
                                            </p:txEl>
                                          </p:spTgt>
                                        </p:tgtEl>
                                        <p:attrNameLst>
                                          <p:attrName>style.visibility</p:attrName>
                                        </p:attrNameLst>
                                      </p:cBhvr>
                                      <p:to>
                                        <p:strVal val="visible"/>
                                      </p:to>
                                    </p:set>
                                    <p:animEffect transition="in" filter="blinds(horizontal)">
                                      <p:cBhvr>
                                        <p:cTn id="2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Title 1">
            <a:extLst>
              <a:ext uri="{FF2B5EF4-FFF2-40B4-BE49-F238E27FC236}">
                <a16:creationId xmlns:a16="http://schemas.microsoft.com/office/drawing/2014/main" id="{CAF3A944-E906-1942-DE4F-4656CBB56734}"/>
              </a:ext>
            </a:extLst>
          </p:cNvPr>
          <p:cNvSpPr>
            <a:spLocks noGrp="1"/>
          </p:cNvSpPr>
          <p:nvPr>
            <p:ph type="title"/>
          </p:nvPr>
        </p:nvSpPr>
        <p:spPr/>
        <p:txBody>
          <a:bodyPr/>
          <a:lstStyle/>
          <a:p>
            <a:r>
              <a:rPr lang="en-US" altLang="en-US"/>
              <a:t>Irregular Verbs</a:t>
            </a:r>
          </a:p>
        </p:txBody>
      </p:sp>
      <p:sp>
        <p:nvSpPr>
          <p:cNvPr id="3" name="Content Placeholder 2">
            <a:extLst>
              <a:ext uri="{FF2B5EF4-FFF2-40B4-BE49-F238E27FC236}">
                <a16:creationId xmlns:a16="http://schemas.microsoft.com/office/drawing/2014/main" id="{E9D56462-2787-1FC4-C24A-404462636003}"/>
              </a:ext>
            </a:extLst>
          </p:cNvPr>
          <p:cNvSpPr>
            <a:spLocks noGrp="1"/>
          </p:cNvSpPr>
          <p:nvPr>
            <p:ph idx="1"/>
          </p:nvPr>
        </p:nvSpPr>
        <p:spPr/>
        <p:txBody>
          <a:bodyPr/>
          <a:lstStyle/>
          <a:p>
            <a:pPr marL="0" indent="0">
              <a:buNone/>
              <a:defRPr/>
            </a:pPr>
            <a:r>
              <a:rPr lang="de-DE" dirty="0"/>
              <a:t>5. Er _____________(schlafen) wie ein Toter.</a:t>
            </a:r>
          </a:p>
          <a:p>
            <a:pPr marL="0" indent="0">
              <a:buNone/>
              <a:defRPr/>
            </a:pPr>
            <a:r>
              <a:rPr lang="de-DE" dirty="0"/>
              <a:t>Er </a:t>
            </a:r>
            <a:r>
              <a:rPr lang="de-DE" dirty="0" err="1">
                <a:solidFill>
                  <a:srgbClr val="C00000"/>
                </a:solidFill>
              </a:rPr>
              <a:t>schl</a:t>
            </a:r>
            <a:r>
              <a:rPr lang="en-US" dirty="0" err="1">
                <a:solidFill>
                  <a:srgbClr val="C00000"/>
                </a:solidFill>
              </a:rPr>
              <a:t>äft</a:t>
            </a:r>
            <a:r>
              <a:rPr lang="en-US" dirty="0">
                <a:solidFill>
                  <a:srgbClr val="C00000"/>
                </a:solidFill>
              </a:rPr>
              <a:t> </a:t>
            </a:r>
            <a:r>
              <a:rPr lang="de-DE" dirty="0"/>
              <a:t>wie ein Toter.</a:t>
            </a:r>
            <a:endParaRPr lang="en-US" dirty="0"/>
          </a:p>
          <a:p>
            <a:pPr marL="0" indent="0">
              <a:buNone/>
              <a:defRPr/>
            </a:pPr>
            <a:r>
              <a:rPr lang="de-DE" dirty="0"/>
              <a:t>6. Wann __________ (essen) du zum Abend.</a:t>
            </a:r>
          </a:p>
          <a:p>
            <a:pPr marL="0" indent="0">
              <a:buNone/>
              <a:defRPr/>
            </a:pPr>
            <a:r>
              <a:rPr lang="de-DE" dirty="0"/>
              <a:t>Wann </a:t>
            </a:r>
            <a:r>
              <a:rPr lang="de-DE" dirty="0">
                <a:solidFill>
                  <a:srgbClr val="C00000"/>
                </a:solidFill>
              </a:rPr>
              <a:t>isst</a:t>
            </a:r>
            <a:r>
              <a:rPr lang="de-DE" dirty="0"/>
              <a:t> du zum Abend?</a:t>
            </a:r>
          </a:p>
          <a:p>
            <a:pPr marL="0" indent="0">
              <a:buNone/>
              <a:defRPr/>
            </a:pPr>
            <a:r>
              <a:rPr lang="de-DE" dirty="0"/>
              <a:t>7. Er __________(fahren) nie Fahrrad.</a:t>
            </a:r>
            <a:endParaRPr lang="en-US" dirty="0"/>
          </a:p>
          <a:p>
            <a:pPr marL="0" indent="0">
              <a:buNone/>
              <a:defRPr/>
            </a:pPr>
            <a:r>
              <a:rPr lang="de-DE" dirty="0"/>
              <a:t>Er </a:t>
            </a:r>
            <a:r>
              <a:rPr lang="de-DE" dirty="0">
                <a:solidFill>
                  <a:srgbClr val="C00000"/>
                </a:solidFill>
              </a:rPr>
              <a:t>f</a:t>
            </a:r>
            <a:r>
              <a:rPr lang="en-US" dirty="0" err="1">
                <a:solidFill>
                  <a:srgbClr val="C00000"/>
                </a:solidFill>
              </a:rPr>
              <a:t>ährt</a:t>
            </a:r>
            <a:r>
              <a:rPr lang="en-US" dirty="0">
                <a:solidFill>
                  <a:srgbClr val="C00000"/>
                </a:solidFill>
              </a:rPr>
              <a:t> </a:t>
            </a:r>
            <a:r>
              <a:rPr lang="de-DE" dirty="0"/>
              <a:t>nie Fahrrad.</a:t>
            </a:r>
            <a:endParaRPr lang="en-US" dirty="0"/>
          </a:p>
          <a:p>
            <a:pPr>
              <a:buFont typeface="Wingdings 2" panose="05020102010507070707" pitchFamily="18" charset="2"/>
              <a:buChar char=""/>
              <a:defRPr/>
            </a:pPr>
            <a:endParaRPr lang="en-US" dirty="0"/>
          </a:p>
        </p:txBody>
      </p:sp>
    </p:spTree>
    <p:extLst>
      <p:ext uri="{BB962C8B-B14F-4D97-AF65-F5344CB8AC3E}">
        <p14:creationId xmlns:p14="http://schemas.microsoft.com/office/powerpoint/2010/main" val="3455411823"/>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D71A3A37-5E92-E559-AED1-54175BF75A31}"/>
              </a:ext>
            </a:extLst>
          </p:cNvPr>
          <p:cNvSpPr txBox="1"/>
          <p:nvPr/>
        </p:nvSpPr>
        <p:spPr>
          <a:xfrm>
            <a:off x="838200" y="609600"/>
            <a:ext cx="10668000" cy="3539430"/>
          </a:xfrm>
          <a:prstGeom prst="rect">
            <a:avLst/>
          </a:prstGeom>
          <a:noFill/>
        </p:spPr>
        <p:txBody>
          <a:bodyPr wrap="square">
            <a:spAutoFit/>
          </a:bodyPr>
          <a:lstStyle/>
          <a:p>
            <a:r>
              <a:rPr lang="en-US" sz="2800" b="1" dirty="0" err="1"/>
              <a:t>Adjektive</a:t>
            </a:r>
            <a:r>
              <a:rPr lang="en-US" sz="2800" b="1" dirty="0"/>
              <a:t> </a:t>
            </a:r>
            <a:r>
              <a:rPr lang="en-US" sz="2800" i="1" dirty="0"/>
              <a:t>(Adjectives)</a:t>
            </a:r>
            <a:r>
              <a:rPr lang="en-US" sz="2800" dirty="0"/>
              <a:t>: Adjectives describe nouns or pronouns. </a:t>
            </a:r>
            <a:r>
              <a:rPr lang="en-US" sz="2800" dirty="0">
                <a:solidFill>
                  <a:srgbClr val="C00000"/>
                </a:solidFill>
              </a:rPr>
              <a:t>Predicate adjectives</a:t>
            </a:r>
            <a:r>
              <a:rPr lang="en-US" sz="2800" dirty="0"/>
              <a:t> (connected to the noun or pronoun by a linking verb, such as </a:t>
            </a:r>
            <a:r>
              <a:rPr lang="en-US" sz="2800" i="1" dirty="0"/>
              <a:t>to be</a:t>
            </a:r>
            <a:r>
              <a:rPr lang="en-US" sz="2800" dirty="0"/>
              <a:t>) remain unchanged from the root, whereas </a:t>
            </a:r>
            <a:r>
              <a:rPr lang="en-US" sz="2800" dirty="0">
                <a:solidFill>
                  <a:srgbClr val="C00000"/>
                </a:solidFill>
              </a:rPr>
              <a:t>attributive adjectives (preceding a noun) </a:t>
            </a:r>
            <a:r>
              <a:rPr lang="en-US" sz="2800" dirty="0"/>
              <a:t>are declined with endings that indicate gender, number, and case.</a:t>
            </a:r>
          </a:p>
          <a:p>
            <a:endParaRPr lang="en-US" sz="2800" dirty="0"/>
          </a:p>
          <a:p>
            <a:pPr marL="914400" indent="0">
              <a:buNone/>
            </a:pPr>
            <a:r>
              <a:rPr lang="de-DE" sz="2800" dirty="0"/>
              <a:t>Marlene Dietrich war sehr </a:t>
            </a:r>
            <a:r>
              <a:rPr lang="de-DE" sz="2800" b="1" dirty="0"/>
              <a:t>berühmt</a:t>
            </a:r>
            <a:r>
              <a:rPr lang="de-DE" sz="2800" dirty="0"/>
              <a:t>.</a:t>
            </a:r>
          </a:p>
          <a:p>
            <a:pPr marL="914400" indent="0">
              <a:buNone/>
            </a:pPr>
            <a:r>
              <a:rPr lang="de-DE" sz="2800" dirty="0"/>
              <a:t>Die </a:t>
            </a:r>
            <a:r>
              <a:rPr lang="de-DE" sz="2800" b="1" dirty="0"/>
              <a:t>berühmte </a:t>
            </a:r>
            <a:r>
              <a:rPr lang="de-DE" sz="2800" dirty="0"/>
              <a:t>Sängerin bekam die „</a:t>
            </a:r>
            <a:r>
              <a:rPr lang="de-DE" sz="2800" dirty="0" err="1"/>
              <a:t>Medal</a:t>
            </a:r>
            <a:r>
              <a:rPr lang="de-DE" sz="2800" dirty="0"/>
              <a:t> </a:t>
            </a:r>
            <a:r>
              <a:rPr lang="de-DE" sz="2800" dirty="0" err="1"/>
              <a:t>of</a:t>
            </a:r>
            <a:r>
              <a:rPr lang="de-DE" sz="2800" dirty="0"/>
              <a:t> Freedom“.</a:t>
            </a:r>
            <a:endParaRPr lang="en-US" sz="2800" dirty="0"/>
          </a:p>
        </p:txBody>
      </p:sp>
    </p:spTree>
    <p:extLst>
      <p:ext uri="{BB962C8B-B14F-4D97-AF65-F5344CB8AC3E}">
        <p14:creationId xmlns:p14="http://schemas.microsoft.com/office/powerpoint/2010/main" val="3862146454"/>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09600" y="0"/>
            <a:ext cx="10972800" cy="1143000"/>
          </a:xfrm>
        </p:spPr>
        <p:txBody>
          <a:bodyPr/>
          <a:lstStyle/>
          <a:p>
            <a:r>
              <a:rPr lang="en-US" b="1" dirty="0" err="1"/>
              <a:t>Strukturen</a:t>
            </a:r>
            <a:endParaRPr lang="en-US" sz="1800" dirty="0"/>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90600"/>
            <a:ext cx="11277600" cy="5943600"/>
          </a:xfrm>
        </p:spPr>
        <p:txBody>
          <a:bodyPr>
            <a:noAutofit/>
          </a:bodyPr>
          <a:lstStyle/>
          <a:p>
            <a:r>
              <a:rPr lang="en-US" sz="2000" b="1" dirty="0" err="1">
                <a:latin typeface="+mj-lt"/>
              </a:rPr>
              <a:t>Verben</a:t>
            </a:r>
            <a:r>
              <a:rPr lang="en-US" sz="2000" b="1" dirty="0">
                <a:latin typeface="+mj-lt"/>
              </a:rPr>
              <a:t> </a:t>
            </a:r>
            <a:r>
              <a:rPr lang="en-US" sz="2000" i="1" dirty="0">
                <a:solidFill>
                  <a:srgbClr val="000000"/>
                </a:solidFill>
                <a:latin typeface="+mj-lt"/>
              </a:rPr>
              <a:t>(Verbs)</a:t>
            </a:r>
            <a:r>
              <a:rPr lang="en-US" sz="2000" dirty="0">
                <a:solidFill>
                  <a:srgbClr val="000000"/>
                </a:solidFill>
                <a:latin typeface="+mj-lt"/>
              </a:rPr>
              <a:t>: Verbs describe actions, states of being, and so on. German verbs are conjugated</a:t>
            </a:r>
            <a:r>
              <a:rPr lang="en-US" sz="800" dirty="0">
                <a:solidFill>
                  <a:srgbClr val="000000"/>
                </a:solidFill>
                <a:latin typeface="+mj-lt"/>
              </a:rPr>
              <a:t>3 </a:t>
            </a:r>
            <a:r>
              <a:rPr lang="en-US" sz="2000" dirty="0">
                <a:solidFill>
                  <a:srgbClr val="000000"/>
                </a:solidFill>
                <a:latin typeface="+mj-lt"/>
              </a:rPr>
              <a:t>to agree with the subject of a sentence in both number (singular or plural) and person (first, second, third).</a:t>
            </a:r>
          </a:p>
          <a:p>
            <a:pPr marL="914400" indent="0">
              <a:buNone/>
            </a:pPr>
            <a:r>
              <a:rPr lang="de-DE" sz="2000" dirty="0">
                <a:solidFill>
                  <a:srgbClr val="000000"/>
                </a:solidFill>
                <a:latin typeface="+mj-lt"/>
              </a:rPr>
              <a:t>Marlene Dietrich </a:t>
            </a:r>
            <a:r>
              <a:rPr lang="de-DE" sz="2000" b="1" dirty="0">
                <a:solidFill>
                  <a:srgbClr val="000000"/>
                </a:solidFill>
                <a:latin typeface="+mj-lt"/>
              </a:rPr>
              <a:t>kommt </a:t>
            </a:r>
            <a:r>
              <a:rPr lang="de-DE" sz="2000" dirty="0">
                <a:solidFill>
                  <a:srgbClr val="000000"/>
                </a:solidFill>
                <a:latin typeface="+mj-lt"/>
              </a:rPr>
              <a:t>aus Berlin.</a:t>
            </a:r>
          </a:p>
          <a:p>
            <a:pPr marL="914400" indent="0">
              <a:buNone/>
            </a:pPr>
            <a:r>
              <a:rPr lang="de-DE" sz="2000" dirty="0">
                <a:solidFill>
                  <a:srgbClr val="000000"/>
                </a:solidFill>
                <a:latin typeface="+mj-lt"/>
              </a:rPr>
              <a:t>Viele Deutsche </a:t>
            </a:r>
            <a:r>
              <a:rPr lang="de-DE" sz="2000" b="1" dirty="0">
                <a:solidFill>
                  <a:srgbClr val="000000"/>
                </a:solidFill>
                <a:latin typeface="+mj-lt"/>
              </a:rPr>
              <a:t>leben </a:t>
            </a:r>
            <a:r>
              <a:rPr lang="de-DE" sz="2000" dirty="0">
                <a:solidFill>
                  <a:srgbClr val="000000"/>
                </a:solidFill>
                <a:latin typeface="+mj-lt"/>
              </a:rPr>
              <a:t>in Berlin.</a:t>
            </a:r>
          </a:p>
          <a:p>
            <a:pPr marL="914400" indent="0">
              <a:buNone/>
            </a:pPr>
            <a:endParaRPr lang="de-DE" sz="2000" dirty="0">
              <a:solidFill>
                <a:srgbClr val="000000"/>
              </a:solidFill>
              <a:latin typeface="+mj-lt"/>
            </a:endParaRPr>
          </a:p>
          <a:p>
            <a:r>
              <a:rPr lang="en-US" sz="2000" b="1" dirty="0" err="1">
                <a:solidFill>
                  <a:srgbClr val="000000"/>
                </a:solidFill>
                <a:latin typeface="+mj-lt"/>
              </a:rPr>
              <a:t>Adverbien</a:t>
            </a:r>
            <a:r>
              <a:rPr lang="en-US" sz="2000" b="1" dirty="0">
                <a:solidFill>
                  <a:srgbClr val="000000"/>
                </a:solidFill>
                <a:latin typeface="+mj-lt"/>
              </a:rPr>
              <a:t> </a:t>
            </a:r>
            <a:r>
              <a:rPr lang="en-US" sz="2000" i="1" dirty="0">
                <a:solidFill>
                  <a:srgbClr val="000000"/>
                </a:solidFill>
                <a:latin typeface="+mj-lt"/>
              </a:rPr>
              <a:t>(Adverbs)</a:t>
            </a:r>
            <a:r>
              <a:rPr lang="en-US" sz="2000" dirty="0">
                <a:solidFill>
                  <a:srgbClr val="000000"/>
                </a:solidFill>
                <a:latin typeface="+mj-lt"/>
              </a:rPr>
              <a:t>: Adverbs describe verbs, adjectives, or other adverbs. They do not change in form. Many (but not all) German </a:t>
            </a:r>
            <a:r>
              <a:rPr lang="en-US" sz="2000" dirty="0">
                <a:solidFill>
                  <a:srgbClr val="C00000"/>
                </a:solidFill>
                <a:latin typeface="+mj-lt"/>
              </a:rPr>
              <a:t>adverbs have the same form as their corresponding adjectives</a:t>
            </a:r>
            <a:r>
              <a:rPr lang="en-US" sz="2000" dirty="0">
                <a:solidFill>
                  <a:srgbClr val="000000"/>
                </a:solidFill>
                <a:latin typeface="+mj-lt"/>
              </a:rPr>
              <a:t>.</a:t>
            </a:r>
          </a:p>
          <a:p>
            <a:pPr marL="914400" indent="0">
              <a:buNone/>
            </a:pPr>
            <a:r>
              <a:rPr lang="de-DE" sz="2000" dirty="0">
                <a:solidFill>
                  <a:srgbClr val="000000"/>
                </a:solidFill>
                <a:latin typeface="+mj-lt"/>
              </a:rPr>
              <a:t>Das Stadtbild Berlins verändert sich </a:t>
            </a:r>
            <a:r>
              <a:rPr lang="de-DE" sz="2000" b="1" dirty="0">
                <a:solidFill>
                  <a:srgbClr val="000000"/>
                </a:solidFill>
                <a:latin typeface="+mj-lt"/>
              </a:rPr>
              <a:t>ständig</a:t>
            </a:r>
            <a:r>
              <a:rPr lang="de-DE" sz="2000" dirty="0">
                <a:solidFill>
                  <a:srgbClr val="000000"/>
                </a:solidFill>
                <a:latin typeface="+mj-lt"/>
              </a:rPr>
              <a:t>.</a:t>
            </a:r>
          </a:p>
          <a:p>
            <a:pPr marL="914400" indent="0">
              <a:buNone/>
            </a:pPr>
            <a:r>
              <a:rPr lang="de-DE" sz="2000" dirty="0">
                <a:solidFill>
                  <a:srgbClr val="000000"/>
                </a:solidFill>
                <a:latin typeface="+mj-lt"/>
              </a:rPr>
              <a:t>Die neue Hauptstadt Deutschlands wächst </a:t>
            </a:r>
            <a:r>
              <a:rPr lang="de-DE" sz="2000" b="1" dirty="0">
                <a:solidFill>
                  <a:srgbClr val="000000"/>
                </a:solidFill>
                <a:latin typeface="+mj-lt"/>
              </a:rPr>
              <a:t>immer schneller</a:t>
            </a:r>
            <a:r>
              <a:rPr lang="de-DE" sz="2000" dirty="0">
                <a:solidFill>
                  <a:srgbClr val="000000"/>
                </a:solidFill>
                <a:latin typeface="+mj-lt"/>
              </a:rPr>
              <a:t>.</a:t>
            </a:r>
          </a:p>
          <a:p>
            <a:pPr marL="914400" indent="0">
              <a:buNone/>
            </a:pPr>
            <a:endParaRPr lang="de-DE" sz="2000" dirty="0">
              <a:solidFill>
                <a:srgbClr val="000000"/>
              </a:solidFill>
              <a:latin typeface="+mj-lt"/>
            </a:endParaRPr>
          </a:p>
          <a:p>
            <a:r>
              <a:rPr lang="en-US" sz="2000" b="1" dirty="0" err="1">
                <a:solidFill>
                  <a:srgbClr val="000000"/>
                </a:solidFill>
                <a:latin typeface="+mj-lt"/>
              </a:rPr>
              <a:t>Präpositionen</a:t>
            </a:r>
            <a:r>
              <a:rPr lang="en-US" sz="2000" b="1" dirty="0">
                <a:solidFill>
                  <a:srgbClr val="000000"/>
                </a:solidFill>
                <a:latin typeface="+mj-lt"/>
              </a:rPr>
              <a:t> </a:t>
            </a:r>
            <a:r>
              <a:rPr lang="en-US" sz="2000" i="1" dirty="0">
                <a:solidFill>
                  <a:srgbClr val="000000"/>
                </a:solidFill>
                <a:latin typeface="+mj-lt"/>
              </a:rPr>
              <a:t>(Prepositions)</a:t>
            </a:r>
            <a:r>
              <a:rPr lang="en-US" sz="2000" dirty="0">
                <a:solidFill>
                  <a:srgbClr val="000000"/>
                </a:solidFill>
                <a:latin typeface="+mj-lt"/>
              </a:rPr>
              <a:t>: Prepositions are usually combined with a noun or a pronoun to describe how, when, or where things take place or to give further information about people or things.</a:t>
            </a:r>
          </a:p>
          <a:p>
            <a:pPr marL="914400" indent="0">
              <a:buNone/>
            </a:pPr>
            <a:r>
              <a:rPr lang="de-DE" sz="2000" b="1" dirty="0">
                <a:solidFill>
                  <a:srgbClr val="000000"/>
                </a:solidFill>
                <a:latin typeface="+mj-lt"/>
              </a:rPr>
              <a:t>In </a:t>
            </a:r>
            <a:r>
              <a:rPr lang="de-DE" sz="2000" dirty="0">
                <a:solidFill>
                  <a:srgbClr val="000000"/>
                </a:solidFill>
                <a:latin typeface="+mj-lt"/>
              </a:rPr>
              <a:t>den Außenbezirken Berlins gibt es Gebiete </a:t>
            </a:r>
            <a:r>
              <a:rPr lang="de-DE" sz="2000" b="1" dirty="0">
                <a:solidFill>
                  <a:srgbClr val="000000"/>
                </a:solidFill>
                <a:latin typeface="+mj-lt"/>
              </a:rPr>
              <a:t>mit </a:t>
            </a:r>
            <a:r>
              <a:rPr lang="de-DE" sz="2000" dirty="0">
                <a:solidFill>
                  <a:srgbClr val="000000"/>
                </a:solidFill>
                <a:latin typeface="+mj-lt"/>
              </a:rPr>
              <a:t>Seen und Wäldern.</a:t>
            </a:r>
            <a:endParaRPr lang="en-US" sz="2000" b="1" dirty="0">
              <a:latin typeface="+mj-lt"/>
            </a:endParaRPr>
          </a:p>
        </p:txBody>
      </p:sp>
    </p:spTree>
    <p:extLst>
      <p:ext uri="{BB962C8B-B14F-4D97-AF65-F5344CB8AC3E}">
        <p14:creationId xmlns:p14="http://schemas.microsoft.com/office/powerpoint/2010/main" val="90552677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613071-D34F-48FE-A91A-D0B22A6CE0F5}"/>
              </a:ext>
            </a:extLst>
          </p:cNvPr>
          <p:cNvSpPr>
            <a:spLocks noGrp="1"/>
          </p:cNvSpPr>
          <p:nvPr>
            <p:ph type="title"/>
          </p:nvPr>
        </p:nvSpPr>
        <p:spPr>
          <a:xfrm>
            <a:off x="612648" y="0"/>
            <a:ext cx="10871200" cy="1128085"/>
          </a:xfrm>
        </p:spPr>
        <p:txBody>
          <a:bodyPr/>
          <a:lstStyle/>
          <a:p>
            <a:r>
              <a:rPr lang="en-US" sz="4400" b="1" dirty="0" err="1">
                <a:latin typeface="+mj-lt"/>
              </a:rPr>
              <a:t>Strukturen</a:t>
            </a:r>
            <a:r>
              <a:rPr lang="en-US" b="1" dirty="0">
                <a:latin typeface="+mj-lt"/>
              </a:rPr>
              <a:t> </a:t>
            </a:r>
            <a:r>
              <a:rPr lang="en-US" sz="1800" b="0" dirty="0">
                <a:latin typeface="+mj-lt"/>
              </a:rPr>
              <a:t>pp. 10–12 (slide 5 of 5) </a:t>
            </a:r>
          </a:p>
        </p:txBody>
      </p:sp>
      <p:sp>
        <p:nvSpPr>
          <p:cNvPr id="3" name="Content Placeholder 2">
            <a:extLst>
              <a:ext uri="{FF2B5EF4-FFF2-40B4-BE49-F238E27FC236}">
                <a16:creationId xmlns:a16="http://schemas.microsoft.com/office/drawing/2014/main" id="{085F7CD6-537F-43F1-8036-47A496F504D3}"/>
              </a:ext>
            </a:extLst>
          </p:cNvPr>
          <p:cNvSpPr>
            <a:spLocks noGrp="1"/>
          </p:cNvSpPr>
          <p:nvPr>
            <p:ph idx="1"/>
          </p:nvPr>
        </p:nvSpPr>
        <p:spPr>
          <a:xfrm>
            <a:off x="609600" y="987552"/>
            <a:ext cx="10871200" cy="3810000"/>
          </a:xfrm>
        </p:spPr>
        <p:txBody>
          <a:bodyPr>
            <a:noAutofit/>
          </a:bodyPr>
          <a:lstStyle/>
          <a:p>
            <a:r>
              <a:rPr lang="fr-FR" sz="2000" b="1" dirty="0" err="1">
                <a:solidFill>
                  <a:srgbClr val="000000"/>
                </a:solidFill>
                <a:latin typeface="+mn-lt"/>
              </a:rPr>
              <a:t>Konjunktionen</a:t>
            </a:r>
            <a:r>
              <a:rPr lang="fr-FR" sz="2000" b="1" dirty="0">
                <a:solidFill>
                  <a:srgbClr val="000000"/>
                </a:solidFill>
                <a:latin typeface="+mn-lt"/>
              </a:rPr>
              <a:t> </a:t>
            </a:r>
            <a:r>
              <a:rPr lang="fr-FR" sz="2000" i="1" dirty="0">
                <a:solidFill>
                  <a:srgbClr val="000000"/>
                </a:solidFill>
                <a:latin typeface="+mn-lt"/>
              </a:rPr>
              <a:t>(</a:t>
            </a:r>
            <a:r>
              <a:rPr lang="fr-FR" sz="2000" i="1" dirty="0" err="1">
                <a:solidFill>
                  <a:srgbClr val="000000"/>
                </a:solidFill>
                <a:latin typeface="+mn-lt"/>
              </a:rPr>
              <a:t>Conjunctions</a:t>
            </a:r>
            <a:r>
              <a:rPr lang="fr-FR" sz="2000" i="1" dirty="0">
                <a:solidFill>
                  <a:srgbClr val="000000"/>
                </a:solidFill>
                <a:latin typeface="+mn-lt"/>
              </a:rPr>
              <a:t>)</a:t>
            </a:r>
            <a:r>
              <a:rPr lang="fr-FR" sz="2000" dirty="0">
                <a:solidFill>
                  <a:srgbClr val="000000"/>
                </a:solidFill>
                <a:latin typeface="+mn-lt"/>
              </a:rPr>
              <a:t>: </a:t>
            </a:r>
            <a:r>
              <a:rPr lang="fr-FR" sz="2000" dirty="0" err="1">
                <a:solidFill>
                  <a:srgbClr val="000000"/>
                </a:solidFill>
                <a:latin typeface="+mn-lt"/>
              </a:rPr>
              <a:t>Conjunctions</a:t>
            </a:r>
            <a:r>
              <a:rPr lang="fr-FR" sz="2000" dirty="0">
                <a:solidFill>
                  <a:srgbClr val="000000"/>
                </a:solidFill>
                <a:latin typeface="+mn-lt"/>
              </a:rPr>
              <a:t> </a:t>
            </a:r>
            <a:r>
              <a:rPr lang="fr-FR" sz="2000" dirty="0" err="1">
                <a:solidFill>
                  <a:srgbClr val="000000"/>
                </a:solidFill>
                <a:latin typeface="+mn-lt"/>
              </a:rPr>
              <a:t>link</a:t>
            </a:r>
            <a:r>
              <a:rPr lang="fr-FR" sz="2000" dirty="0">
                <a:solidFill>
                  <a:srgbClr val="000000"/>
                </a:solidFill>
                <a:latin typeface="+mn-lt"/>
              </a:rPr>
              <a:t> </a:t>
            </a:r>
            <a:r>
              <a:rPr lang="fr-FR" sz="2000" dirty="0" err="1">
                <a:solidFill>
                  <a:srgbClr val="000000"/>
                </a:solidFill>
                <a:latin typeface="+mn-lt"/>
              </a:rPr>
              <a:t>words</a:t>
            </a:r>
            <a:r>
              <a:rPr lang="fr-FR" sz="2000" dirty="0">
                <a:solidFill>
                  <a:srgbClr val="000000"/>
                </a:solidFill>
                <a:latin typeface="+mn-lt"/>
              </a:rPr>
              <a:t>, phrases, or sentences. </a:t>
            </a:r>
          </a:p>
          <a:p>
            <a:pPr marL="0" indent="0">
              <a:buNone/>
            </a:pPr>
            <a:r>
              <a:rPr lang="en-US" sz="2000" i="1" dirty="0">
                <a:solidFill>
                  <a:srgbClr val="000000"/>
                </a:solidFill>
                <a:highlight>
                  <a:srgbClr val="00FF00"/>
                </a:highlight>
                <a:latin typeface="+mn-lt"/>
              </a:rPr>
              <a:t>Coordinating conjunctions</a:t>
            </a:r>
            <a:r>
              <a:rPr lang="en-US" sz="2000" i="1" dirty="0">
                <a:solidFill>
                  <a:srgbClr val="000000"/>
                </a:solidFill>
                <a:latin typeface="+mn-lt"/>
              </a:rPr>
              <a:t> </a:t>
            </a:r>
            <a:r>
              <a:rPr lang="en-US" sz="2000" dirty="0">
                <a:solidFill>
                  <a:srgbClr val="000000"/>
                </a:solidFill>
                <a:latin typeface="+mn-lt"/>
              </a:rPr>
              <a:t>(</a:t>
            </a:r>
            <a:r>
              <a:rPr lang="en-US" sz="2000" b="1" dirty="0">
                <a:solidFill>
                  <a:srgbClr val="000000"/>
                </a:solidFill>
                <a:latin typeface="+mn-lt"/>
              </a:rPr>
              <a:t>und</a:t>
            </a:r>
            <a:r>
              <a:rPr lang="en-US" sz="2000" dirty="0">
                <a:solidFill>
                  <a:srgbClr val="000000"/>
                </a:solidFill>
                <a:latin typeface="+mn-lt"/>
              </a:rPr>
              <a:t>, </a:t>
            </a:r>
            <a:r>
              <a:rPr lang="en-US" sz="2000" b="1" dirty="0" err="1">
                <a:solidFill>
                  <a:srgbClr val="000000"/>
                </a:solidFill>
                <a:latin typeface="+mn-lt"/>
              </a:rPr>
              <a:t>aber</a:t>
            </a:r>
            <a:r>
              <a:rPr lang="en-US" sz="2000" dirty="0">
                <a:solidFill>
                  <a:srgbClr val="000000"/>
                </a:solidFill>
                <a:latin typeface="+mn-lt"/>
              </a:rPr>
              <a:t>, </a:t>
            </a:r>
            <a:r>
              <a:rPr lang="en-US" sz="2000" b="1" dirty="0" err="1">
                <a:solidFill>
                  <a:srgbClr val="000000"/>
                </a:solidFill>
                <a:latin typeface="+mn-lt"/>
              </a:rPr>
              <a:t>denn</a:t>
            </a:r>
            <a:r>
              <a:rPr lang="en-US" sz="2000" dirty="0">
                <a:solidFill>
                  <a:srgbClr val="000000"/>
                </a:solidFill>
                <a:latin typeface="+mn-lt"/>
              </a:rPr>
              <a:t>, </a:t>
            </a:r>
            <a:r>
              <a:rPr lang="en-US" sz="2000" b="1" dirty="0" err="1">
                <a:solidFill>
                  <a:srgbClr val="000000"/>
                </a:solidFill>
                <a:latin typeface="+mn-lt"/>
              </a:rPr>
              <a:t>oder</a:t>
            </a:r>
            <a:r>
              <a:rPr lang="en-US" sz="2000" dirty="0">
                <a:solidFill>
                  <a:srgbClr val="000000"/>
                </a:solidFill>
                <a:latin typeface="+mn-lt"/>
              </a:rPr>
              <a:t>, </a:t>
            </a:r>
            <a:r>
              <a:rPr lang="en-US" sz="2000" b="1" dirty="0" err="1">
                <a:solidFill>
                  <a:srgbClr val="000000"/>
                </a:solidFill>
                <a:latin typeface="+mn-lt"/>
              </a:rPr>
              <a:t>sondern</a:t>
            </a:r>
            <a:r>
              <a:rPr lang="en-US" sz="2000" dirty="0">
                <a:solidFill>
                  <a:srgbClr val="000000"/>
                </a:solidFill>
                <a:latin typeface="+mn-lt"/>
              </a:rPr>
              <a:t>) connect main clauses or equivalent items in a sentence (as in lists).</a:t>
            </a:r>
          </a:p>
          <a:p>
            <a:pPr marL="914400" indent="0">
              <a:buNone/>
            </a:pPr>
            <a:r>
              <a:rPr lang="de-DE" sz="2000" dirty="0">
                <a:solidFill>
                  <a:srgbClr val="000000"/>
                </a:solidFill>
                <a:latin typeface="+mn-lt"/>
              </a:rPr>
              <a:t>Marlene Dietrich drehte noch sechs weitere Filme mit Sternberg </a:t>
            </a:r>
            <a:r>
              <a:rPr lang="de-DE" sz="2000" b="1" dirty="0">
                <a:solidFill>
                  <a:srgbClr val="000000"/>
                </a:solidFill>
                <a:latin typeface="+mn-lt"/>
              </a:rPr>
              <a:t>und </a:t>
            </a:r>
            <a:r>
              <a:rPr lang="de-DE" sz="2000" dirty="0">
                <a:solidFill>
                  <a:srgbClr val="000000"/>
                </a:solidFill>
                <a:latin typeface="+mn-lt"/>
              </a:rPr>
              <a:t>arbeitete </a:t>
            </a:r>
            <a:r>
              <a:rPr lang="en-US" sz="2000" dirty="0" err="1">
                <a:solidFill>
                  <a:srgbClr val="000000"/>
                </a:solidFill>
                <a:latin typeface="+mn-lt"/>
              </a:rPr>
              <a:t>später</a:t>
            </a:r>
            <a:r>
              <a:rPr lang="en-US" sz="2000" dirty="0">
                <a:solidFill>
                  <a:srgbClr val="000000"/>
                </a:solidFill>
                <a:latin typeface="+mn-lt"/>
              </a:rPr>
              <a:t> </a:t>
            </a:r>
            <a:r>
              <a:rPr lang="en-US" sz="2000" dirty="0" err="1">
                <a:solidFill>
                  <a:srgbClr val="000000"/>
                </a:solidFill>
                <a:latin typeface="+mn-lt"/>
              </a:rPr>
              <a:t>mit</a:t>
            </a:r>
            <a:r>
              <a:rPr lang="en-US" sz="2000" dirty="0">
                <a:solidFill>
                  <a:srgbClr val="000000"/>
                </a:solidFill>
                <a:latin typeface="+mn-lt"/>
              </a:rPr>
              <a:t> Billy Wilder, Alfred Hitchcock </a:t>
            </a:r>
            <a:r>
              <a:rPr lang="en-US" sz="2000" b="1" dirty="0">
                <a:solidFill>
                  <a:srgbClr val="000000"/>
                </a:solidFill>
                <a:latin typeface="+mn-lt"/>
              </a:rPr>
              <a:t>und </a:t>
            </a:r>
            <a:r>
              <a:rPr lang="en-US" sz="2000" dirty="0">
                <a:solidFill>
                  <a:srgbClr val="000000"/>
                </a:solidFill>
                <a:latin typeface="+mn-lt"/>
              </a:rPr>
              <a:t>Orson Welles.</a:t>
            </a:r>
          </a:p>
          <a:p>
            <a:pPr marL="914400" indent="0">
              <a:buNone/>
            </a:pPr>
            <a:r>
              <a:rPr lang="de-DE" sz="2000" i="1" dirty="0" err="1">
                <a:solidFill>
                  <a:srgbClr val="000000"/>
                </a:solidFill>
                <a:highlight>
                  <a:srgbClr val="00FF00"/>
                </a:highlight>
                <a:latin typeface="+mn-lt"/>
              </a:rPr>
              <a:t>Subordinating</a:t>
            </a:r>
            <a:r>
              <a:rPr lang="de-DE" sz="2000" i="1" dirty="0">
                <a:solidFill>
                  <a:srgbClr val="000000"/>
                </a:solidFill>
                <a:highlight>
                  <a:srgbClr val="00FF00"/>
                </a:highlight>
                <a:latin typeface="+mn-lt"/>
              </a:rPr>
              <a:t> conjunctions </a:t>
            </a:r>
            <a:r>
              <a:rPr lang="de-DE" sz="2000" dirty="0">
                <a:solidFill>
                  <a:srgbClr val="000000"/>
                </a:solidFill>
                <a:latin typeface="+mn-lt"/>
              </a:rPr>
              <a:t>(</a:t>
            </a:r>
            <a:r>
              <a:rPr lang="de-DE" sz="2000" b="1" dirty="0">
                <a:solidFill>
                  <a:srgbClr val="000000"/>
                </a:solidFill>
                <a:latin typeface="+mn-lt"/>
              </a:rPr>
              <a:t>als</a:t>
            </a:r>
            <a:r>
              <a:rPr lang="de-DE" sz="2000" dirty="0">
                <a:solidFill>
                  <a:srgbClr val="000000"/>
                </a:solidFill>
                <a:latin typeface="+mn-lt"/>
              </a:rPr>
              <a:t>, </a:t>
            </a:r>
            <a:r>
              <a:rPr lang="de-DE" sz="2000" b="1" dirty="0">
                <a:solidFill>
                  <a:srgbClr val="000000"/>
                </a:solidFill>
                <a:latin typeface="+mn-lt"/>
              </a:rPr>
              <a:t>dass</a:t>
            </a:r>
            <a:r>
              <a:rPr lang="de-DE" sz="2000" dirty="0">
                <a:solidFill>
                  <a:srgbClr val="000000"/>
                </a:solidFill>
                <a:latin typeface="+mn-lt"/>
              </a:rPr>
              <a:t>, </a:t>
            </a:r>
            <a:r>
              <a:rPr lang="de-DE" sz="2000" b="1" dirty="0">
                <a:solidFill>
                  <a:srgbClr val="000000"/>
                </a:solidFill>
                <a:latin typeface="+mn-lt"/>
              </a:rPr>
              <a:t>nachdem</a:t>
            </a:r>
            <a:r>
              <a:rPr lang="de-DE" sz="2000" dirty="0">
                <a:solidFill>
                  <a:srgbClr val="000000"/>
                </a:solidFill>
                <a:latin typeface="+mn-lt"/>
              </a:rPr>
              <a:t>, </a:t>
            </a:r>
            <a:r>
              <a:rPr lang="de-DE" sz="2000" b="1" dirty="0">
                <a:solidFill>
                  <a:srgbClr val="000000"/>
                </a:solidFill>
                <a:latin typeface="+mn-lt"/>
              </a:rPr>
              <a:t>ob</a:t>
            </a:r>
            <a:r>
              <a:rPr lang="de-DE" sz="2000" dirty="0">
                <a:solidFill>
                  <a:srgbClr val="000000"/>
                </a:solidFill>
                <a:latin typeface="+mn-lt"/>
              </a:rPr>
              <a:t>, </a:t>
            </a:r>
            <a:r>
              <a:rPr lang="de-DE" sz="2000" b="1" dirty="0">
                <a:solidFill>
                  <a:srgbClr val="000000"/>
                </a:solidFill>
                <a:latin typeface="+mn-lt"/>
              </a:rPr>
              <a:t>seit</a:t>
            </a:r>
            <a:r>
              <a:rPr lang="de-DE" sz="2000" dirty="0">
                <a:solidFill>
                  <a:srgbClr val="000000"/>
                </a:solidFill>
                <a:latin typeface="+mn-lt"/>
              </a:rPr>
              <a:t>, </a:t>
            </a:r>
            <a:r>
              <a:rPr lang="de-DE" sz="2000" b="1" dirty="0">
                <a:solidFill>
                  <a:srgbClr val="000000"/>
                </a:solidFill>
                <a:latin typeface="+mn-lt"/>
              </a:rPr>
              <a:t>weil</a:t>
            </a:r>
            <a:r>
              <a:rPr lang="de-DE" sz="2000" dirty="0">
                <a:solidFill>
                  <a:srgbClr val="000000"/>
                </a:solidFill>
                <a:latin typeface="+mn-lt"/>
              </a:rPr>
              <a:t>, </a:t>
            </a:r>
            <a:r>
              <a:rPr lang="de-DE" sz="2000" b="1" dirty="0">
                <a:solidFill>
                  <a:srgbClr val="000000"/>
                </a:solidFill>
                <a:latin typeface="+mn-lt"/>
              </a:rPr>
              <a:t>wenn</a:t>
            </a:r>
            <a:r>
              <a:rPr lang="de-DE" sz="2000" dirty="0">
                <a:solidFill>
                  <a:srgbClr val="000000"/>
                </a:solidFill>
                <a:latin typeface="+mn-lt"/>
              </a:rPr>
              <a:t>) connect </a:t>
            </a:r>
            <a:r>
              <a:rPr lang="en-US" sz="2000" dirty="0">
                <a:solidFill>
                  <a:srgbClr val="000000"/>
                </a:solidFill>
                <a:latin typeface="+mn-lt"/>
              </a:rPr>
              <a:t>main clauses with subordinate clauses.</a:t>
            </a:r>
          </a:p>
          <a:p>
            <a:pPr marL="914400" indent="0">
              <a:buNone/>
            </a:pPr>
            <a:r>
              <a:rPr lang="de-DE" sz="2000" dirty="0">
                <a:solidFill>
                  <a:srgbClr val="000000"/>
                </a:solidFill>
                <a:latin typeface="+mn-lt"/>
              </a:rPr>
              <a:t>Die Wiedervereinigung Deutschlands bedeutet nicht, </a:t>
            </a:r>
            <a:r>
              <a:rPr lang="de-DE" sz="2000" b="1" dirty="0">
                <a:solidFill>
                  <a:srgbClr val="000000"/>
                </a:solidFill>
                <a:latin typeface="+mn-lt"/>
              </a:rPr>
              <a:t>dass </a:t>
            </a:r>
            <a:r>
              <a:rPr lang="de-DE" sz="2000" dirty="0">
                <a:solidFill>
                  <a:srgbClr val="000000"/>
                </a:solidFill>
                <a:latin typeface="+mn-lt"/>
              </a:rPr>
              <a:t>Berlin eine </a:t>
            </a:r>
            <a:r>
              <a:rPr lang="en-US" sz="2000" dirty="0" err="1">
                <a:solidFill>
                  <a:srgbClr val="000000"/>
                </a:solidFill>
                <a:latin typeface="+mn-lt"/>
              </a:rPr>
              <a:t>einheitliche</a:t>
            </a:r>
            <a:r>
              <a:rPr lang="en-US" sz="2000" dirty="0">
                <a:solidFill>
                  <a:srgbClr val="000000"/>
                </a:solidFill>
                <a:latin typeface="+mn-lt"/>
              </a:rPr>
              <a:t> </a:t>
            </a:r>
            <a:r>
              <a:rPr lang="en-US" sz="2000" dirty="0" err="1">
                <a:solidFill>
                  <a:srgbClr val="000000"/>
                </a:solidFill>
                <a:latin typeface="+mn-lt"/>
              </a:rPr>
              <a:t>Lebenswelt</a:t>
            </a:r>
            <a:r>
              <a:rPr lang="en-US" sz="2000" dirty="0">
                <a:solidFill>
                  <a:srgbClr val="000000"/>
                </a:solidFill>
                <a:latin typeface="+mn-lt"/>
              </a:rPr>
              <a:t> </a:t>
            </a:r>
            <a:r>
              <a:rPr lang="en-US" sz="2000" dirty="0" err="1">
                <a:solidFill>
                  <a:srgbClr val="000000"/>
                </a:solidFill>
                <a:latin typeface="+mn-lt"/>
              </a:rPr>
              <a:t>geworden</a:t>
            </a:r>
            <a:r>
              <a:rPr lang="en-US" sz="2000" dirty="0">
                <a:solidFill>
                  <a:srgbClr val="000000"/>
                </a:solidFill>
                <a:latin typeface="+mn-lt"/>
              </a:rPr>
              <a:t> </a:t>
            </a:r>
            <a:r>
              <a:rPr lang="en-US" sz="2000" dirty="0" err="1">
                <a:solidFill>
                  <a:srgbClr val="000000"/>
                </a:solidFill>
                <a:latin typeface="+mn-lt"/>
              </a:rPr>
              <a:t>ist</a:t>
            </a:r>
            <a:r>
              <a:rPr lang="en-US" sz="2000" dirty="0">
                <a:solidFill>
                  <a:srgbClr val="000000"/>
                </a:solidFill>
                <a:latin typeface="+mn-lt"/>
              </a:rPr>
              <a:t>.</a:t>
            </a:r>
          </a:p>
          <a:p>
            <a:r>
              <a:rPr lang="en-US" sz="2000" b="1" dirty="0" err="1">
                <a:solidFill>
                  <a:srgbClr val="000000"/>
                </a:solidFill>
                <a:latin typeface="+mn-lt"/>
              </a:rPr>
              <a:t>Interjektionen</a:t>
            </a:r>
            <a:r>
              <a:rPr lang="en-US" sz="2000" b="1" dirty="0">
                <a:solidFill>
                  <a:srgbClr val="000000"/>
                </a:solidFill>
                <a:latin typeface="+mn-lt"/>
              </a:rPr>
              <a:t> </a:t>
            </a:r>
            <a:r>
              <a:rPr lang="en-US" sz="2000" i="1" dirty="0">
                <a:solidFill>
                  <a:srgbClr val="000000"/>
                </a:solidFill>
                <a:latin typeface="+mn-lt"/>
              </a:rPr>
              <a:t>(Interjections)</a:t>
            </a:r>
            <a:r>
              <a:rPr lang="en-US" sz="2000" dirty="0">
                <a:solidFill>
                  <a:srgbClr val="000000"/>
                </a:solidFill>
                <a:latin typeface="+mn-lt"/>
              </a:rPr>
              <a:t>: Interjections are used to express emotions or to imitate certain sounds. They do not change in form and are usually syntactically isolated. Curses are interjections.</a:t>
            </a:r>
            <a:endParaRPr lang="en-US" sz="2000" b="1" dirty="0">
              <a:latin typeface="+mn-lt"/>
            </a:endParaRPr>
          </a:p>
        </p:txBody>
      </p:sp>
      <p:sp>
        <p:nvSpPr>
          <p:cNvPr id="8" name="Content Placeholder 7">
            <a:extLst>
              <a:ext uri="{FF2B5EF4-FFF2-40B4-BE49-F238E27FC236}">
                <a16:creationId xmlns:a16="http://schemas.microsoft.com/office/drawing/2014/main" id="{5D42C13B-C373-4391-8201-0FE4C29BD60B}"/>
              </a:ext>
            </a:extLst>
          </p:cNvPr>
          <p:cNvSpPr>
            <a:spLocks noGrp="1"/>
          </p:cNvSpPr>
          <p:nvPr>
            <p:ph idx="14"/>
          </p:nvPr>
        </p:nvSpPr>
        <p:spPr>
          <a:xfrm>
            <a:off x="1524000" y="4697602"/>
            <a:ext cx="3581400" cy="1450848"/>
          </a:xfrm>
        </p:spPr>
        <p:txBody>
          <a:bodyPr>
            <a:noAutofit/>
          </a:bodyPr>
          <a:lstStyle/>
          <a:p>
            <a:pPr marL="0" indent="0">
              <a:buNone/>
            </a:pPr>
            <a:r>
              <a:rPr lang="en-US" sz="1800" b="1" dirty="0"/>
              <a:t>hallo, </a:t>
            </a:r>
            <a:r>
              <a:rPr lang="en-US" sz="1800" b="1" dirty="0" err="1"/>
              <a:t>huhu</a:t>
            </a:r>
            <a:r>
              <a:rPr lang="en-US" sz="1800" b="1" dirty="0"/>
              <a:t> </a:t>
            </a:r>
            <a:r>
              <a:rPr lang="en-US" sz="1800" dirty="0"/>
              <a:t>(call for attention)</a:t>
            </a:r>
          </a:p>
          <a:p>
            <a:pPr marL="0" indent="0">
              <a:buNone/>
            </a:pPr>
            <a:r>
              <a:rPr lang="en-US" sz="1800" b="1" dirty="0" err="1"/>
              <a:t>pst</a:t>
            </a:r>
            <a:r>
              <a:rPr lang="en-US" sz="1800" b="1" dirty="0"/>
              <a:t>, </a:t>
            </a:r>
            <a:r>
              <a:rPr lang="en-US" sz="1800" b="1" dirty="0" err="1"/>
              <a:t>scht</a:t>
            </a:r>
            <a:r>
              <a:rPr lang="en-US" sz="1800" b="1" dirty="0"/>
              <a:t> </a:t>
            </a:r>
            <a:r>
              <a:rPr lang="en-US" sz="1800" dirty="0"/>
              <a:t>(call for silence)</a:t>
            </a:r>
          </a:p>
          <a:p>
            <a:pPr marL="0" indent="0">
              <a:buNone/>
            </a:pPr>
            <a:r>
              <a:rPr lang="en-US" sz="1800" b="1" dirty="0"/>
              <a:t>Achtung, Stop, </a:t>
            </a:r>
            <a:r>
              <a:rPr lang="en-US" sz="1800" b="1" dirty="0" err="1"/>
              <a:t>Hilfe</a:t>
            </a:r>
            <a:r>
              <a:rPr lang="en-US" sz="1800" b="1" dirty="0"/>
              <a:t>! </a:t>
            </a:r>
            <a:r>
              <a:rPr lang="en-US" sz="1800" dirty="0"/>
              <a:t>(warnings)</a:t>
            </a:r>
          </a:p>
          <a:p>
            <a:pPr marL="0" indent="0">
              <a:buNone/>
            </a:pPr>
            <a:r>
              <a:rPr lang="en-US" sz="1800" b="1" dirty="0"/>
              <a:t>los, </a:t>
            </a:r>
            <a:r>
              <a:rPr lang="en-US" sz="1800" b="1" dirty="0" err="1"/>
              <a:t>weg</a:t>
            </a:r>
            <a:r>
              <a:rPr lang="en-US" sz="1800" b="1" dirty="0"/>
              <a:t> </a:t>
            </a:r>
            <a:r>
              <a:rPr lang="en-US" sz="1800" dirty="0"/>
              <a:t>(commands to leave)</a:t>
            </a:r>
          </a:p>
          <a:p>
            <a:pPr marL="0" indent="0">
              <a:buNone/>
            </a:pPr>
            <a:r>
              <a:rPr lang="en-US" sz="1800" b="1" dirty="0" err="1"/>
              <a:t>haha</a:t>
            </a:r>
            <a:r>
              <a:rPr lang="en-US" sz="1800" b="1" dirty="0"/>
              <a:t>, </a:t>
            </a:r>
            <a:r>
              <a:rPr lang="en-US" sz="1800" b="1" dirty="0" err="1"/>
              <a:t>hihi</a:t>
            </a:r>
            <a:r>
              <a:rPr lang="en-US" sz="1800" b="1" dirty="0"/>
              <a:t> </a:t>
            </a:r>
            <a:r>
              <a:rPr lang="en-US" sz="1800" dirty="0"/>
              <a:t>(imitating laughter)</a:t>
            </a:r>
          </a:p>
        </p:txBody>
      </p:sp>
      <p:sp>
        <p:nvSpPr>
          <p:cNvPr id="7" name="Content Placeholder 6">
            <a:extLst>
              <a:ext uri="{FF2B5EF4-FFF2-40B4-BE49-F238E27FC236}">
                <a16:creationId xmlns:a16="http://schemas.microsoft.com/office/drawing/2014/main" id="{E40DEACF-E427-4605-A818-78E42AA9FFC7}"/>
              </a:ext>
            </a:extLst>
          </p:cNvPr>
          <p:cNvSpPr>
            <a:spLocks noGrp="1"/>
          </p:cNvSpPr>
          <p:nvPr>
            <p:ph idx="13"/>
          </p:nvPr>
        </p:nvSpPr>
        <p:spPr>
          <a:xfrm>
            <a:off x="5105400" y="4697602"/>
            <a:ext cx="7086600" cy="1450848"/>
          </a:xfrm>
        </p:spPr>
        <p:txBody>
          <a:bodyPr>
            <a:noAutofit/>
          </a:bodyPr>
          <a:lstStyle/>
          <a:p>
            <a:pPr marL="0" indent="0">
              <a:buNone/>
            </a:pPr>
            <a:r>
              <a:rPr lang="en-US" sz="1800" b="1" dirty="0"/>
              <a:t>au, </a:t>
            </a:r>
            <a:r>
              <a:rPr lang="en-US" sz="1800" b="1" dirty="0" err="1"/>
              <a:t>aua</a:t>
            </a:r>
            <a:r>
              <a:rPr lang="en-US" sz="1800" b="1" dirty="0"/>
              <a:t>, </a:t>
            </a:r>
            <a:r>
              <a:rPr lang="en-US" sz="1800" b="1" dirty="0" err="1"/>
              <a:t>autsch</a:t>
            </a:r>
            <a:r>
              <a:rPr lang="en-US" sz="1800" b="1" dirty="0"/>
              <a:t> </a:t>
            </a:r>
            <a:r>
              <a:rPr lang="en-US" sz="1800" dirty="0"/>
              <a:t>(pain)</a:t>
            </a:r>
          </a:p>
          <a:p>
            <a:pPr marL="0" indent="0">
              <a:buNone/>
            </a:pPr>
            <a:r>
              <a:rPr lang="en-US" sz="1800" b="1" dirty="0" err="1"/>
              <a:t>uff</a:t>
            </a:r>
            <a:r>
              <a:rPr lang="en-US" sz="1800" b="1" dirty="0"/>
              <a:t>, </a:t>
            </a:r>
            <a:r>
              <a:rPr lang="en-US" sz="1800" b="1" dirty="0" err="1"/>
              <a:t>puh</a:t>
            </a:r>
            <a:r>
              <a:rPr lang="en-US" sz="1800" b="1" dirty="0"/>
              <a:t> </a:t>
            </a:r>
            <a:r>
              <a:rPr lang="en-US" sz="1800" dirty="0"/>
              <a:t>(relief)</a:t>
            </a:r>
          </a:p>
          <a:p>
            <a:pPr marL="0" indent="0">
              <a:buNone/>
            </a:pPr>
            <a:r>
              <a:rPr lang="en-US" sz="1800" b="1" dirty="0" err="1"/>
              <a:t>ih</a:t>
            </a:r>
            <a:r>
              <a:rPr lang="en-US" sz="1800" b="1" dirty="0"/>
              <a:t>, </a:t>
            </a:r>
            <a:r>
              <a:rPr lang="en-US" sz="1800" b="1" dirty="0" err="1"/>
              <a:t>bäh</a:t>
            </a:r>
            <a:r>
              <a:rPr lang="en-US" sz="1800" b="1" dirty="0"/>
              <a:t>, pfui, </a:t>
            </a:r>
            <a:r>
              <a:rPr lang="en-US" sz="1800" b="1" dirty="0" err="1"/>
              <a:t>igitt</a:t>
            </a:r>
            <a:r>
              <a:rPr lang="en-US" sz="1800" b="1" dirty="0"/>
              <a:t> </a:t>
            </a:r>
            <a:r>
              <a:rPr lang="en-US" sz="1800" dirty="0"/>
              <a:t>(disgust)</a:t>
            </a:r>
          </a:p>
          <a:p>
            <a:pPr marL="0" indent="0">
              <a:buNone/>
            </a:pPr>
            <a:r>
              <a:rPr lang="en-US" sz="1800" b="1" dirty="0"/>
              <a:t>ah, oh, ach, </a:t>
            </a:r>
            <a:r>
              <a:rPr lang="en-US" sz="1800" b="1" dirty="0" err="1"/>
              <a:t>ui</a:t>
            </a:r>
            <a:r>
              <a:rPr lang="en-US" sz="1800" b="1" dirty="0"/>
              <a:t> </a:t>
            </a:r>
            <a:r>
              <a:rPr lang="en-US" sz="1800" dirty="0"/>
              <a:t>(neutral or positive surprise, depending on expression)</a:t>
            </a:r>
          </a:p>
          <a:p>
            <a:pPr marL="0" indent="0">
              <a:buNone/>
            </a:pPr>
            <a:r>
              <a:rPr lang="fr-FR" sz="1800" b="1" dirty="0"/>
              <a:t>oh je, au </a:t>
            </a:r>
            <a:r>
              <a:rPr lang="fr-FR" sz="1800" b="1" dirty="0" err="1"/>
              <a:t>weia</a:t>
            </a:r>
            <a:r>
              <a:rPr lang="fr-FR" sz="1800" b="1" dirty="0"/>
              <a:t>, au </a:t>
            </a:r>
            <a:r>
              <a:rPr lang="fr-FR" sz="1800" b="1" dirty="0" err="1"/>
              <a:t>Backe</a:t>
            </a:r>
            <a:r>
              <a:rPr lang="fr-FR" sz="1800" b="1" dirty="0"/>
              <a:t> </a:t>
            </a:r>
            <a:r>
              <a:rPr lang="fr-FR" sz="1800" dirty="0"/>
              <a:t>(</a:t>
            </a:r>
            <a:r>
              <a:rPr lang="fr-FR" sz="1800" dirty="0" err="1"/>
              <a:t>negative</a:t>
            </a:r>
            <a:r>
              <a:rPr lang="fr-FR" sz="1800" dirty="0"/>
              <a:t> surprise)</a:t>
            </a:r>
            <a:endParaRPr lang="en-US" sz="1800" dirty="0"/>
          </a:p>
        </p:txBody>
      </p:sp>
    </p:spTree>
    <p:extLst>
      <p:ext uri="{BB962C8B-B14F-4D97-AF65-F5344CB8AC3E}">
        <p14:creationId xmlns:p14="http://schemas.microsoft.com/office/powerpoint/2010/main" val="2268281611"/>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Title 1">
            <a:extLst>
              <a:ext uri="{FF2B5EF4-FFF2-40B4-BE49-F238E27FC236}">
                <a16:creationId xmlns:a16="http://schemas.microsoft.com/office/drawing/2014/main" id="{8DF41885-274B-FEFB-E179-3B846B253A5D}"/>
              </a:ext>
            </a:extLst>
          </p:cNvPr>
          <p:cNvSpPr>
            <a:spLocks noGrp="1"/>
          </p:cNvSpPr>
          <p:nvPr>
            <p:ph type="title"/>
          </p:nvPr>
        </p:nvSpPr>
        <p:spPr/>
        <p:txBody>
          <a:bodyPr/>
          <a:lstStyle/>
          <a:p>
            <a:pPr algn="ctr" eaLnBrk="1" hangingPunct="1"/>
            <a:r>
              <a:rPr lang="en-US" altLang="en-US" sz="3700"/>
              <a:t>The Nominative Case</a:t>
            </a:r>
            <a:br>
              <a:rPr lang="en-US" altLang="en-US" sz="3700"/>
            </a:br>
            <a:r>
              <a:rPr lang="en-US" altLang="en-US" sz="2900"/>
              <a:t>Subject &amp; Predicate</a:t>
            </a:r>
            <a:endParaRPr lang="en-US" altLang="en-US" sz="3700"/>
          </a:p>
        </p:txBody>
      </p:sp>
      <p:graphicFrame>
        <p:nvGraphicFramePr>
          <p:cNvPr id="4" name="Content Placeholder 3">
            <a:extLst>
              <a:ext uri="{FF2B5EF4-FFF2-40B4-BE49-F238E27FC236}">
                <a16:creationId xmlns:a16="http://schemas.microsoft.com/office/drawing/2014/main" id="{A4D507E9-D759-C9DC-5675-B51D0045D3F9}"/>
              </a:ext>
            </a:extLst>
          </p:cNvPr>
          <p:cNvGraphicFramePr>
            <a:graphicFrameLocks noGrp="1"/>
          </p:cNvGraphicFramePr>
          <p:nvPr>
            <p:ph idx="1"/>
          </p:nvPr>
        </p:nvGraphicFramePr>
        <p:xfrm>
          <a:off x="1371600" y="1524000"/>
          <a:ext cx="9677400" cy="5059362"/>
        </p:xfrm>
        <a:graphic>
          <a:graphicData uri="http://schemas.openxmlformats.org/drawingml/2006/table">
            <a:tbl>
              <a:tblPr/>
              <a:tblGrid>
                <a:gridCol w="2777772">
                  <a:extLst>
                    <a:ext uri="{9D8B030D-6E8A-4147-A177-3AD203B41FA5}">
                      <a16:colId xmlns:a16="http://schemas.microsoft.com/office/drawing/2014/main" val="20000"/>
                    </a:ext>
                  </a:extLst>
                </a:gridCol>
                <a:gridCol w="6899628">
                  <a:extLst>
                    <a:ext uri="{9D8B030D-6E8A-4147-A177-3AD203B41FA5}">
                      <a16:colId xmlns:a16="http://schemas.microsoft.com/office/drawing/2014/main" val="20001"/>
                    </a:ext>
                  </a:extLst>
                </a:gridCol>
              </a:tblGrid>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Subject</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                              Predicate</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Verb                     Other Parts of Speech</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Nina</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tanzt                          gern.</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Nina und Alexander</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gehen                         oft in die Disco.</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3"/>
                  </a:ext>
                </a:extLst>
              </a:tr>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Der Pullover</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kostet</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nur</a:t>
                      </a:r>
                      <a:r>
                        <a:rPr kumimoji="0" lang="en-US" sz="1800" b="0" i="0" u="none" strike="noStrike" cap="none" normalizeH="0" baseline="0" dirty="0">
                          <a:ln>
                            <a:noFill/>
                          </a:ln>
                          <a:solidFill>
                            <a:srgbClr val="000000"/>
                          </a:solidFill>
                          <a:effectLst/>
                          <a:latin typeface="Constantia" pitchFamily="18" charset="0"/>
                          <a:cs typeface="Arial" charset="0"/>
                        </a:rPr>
                        <a:t> 20 Euro.         </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4"/>
                  </a:ext>
                </a:extLst>
              </a:tr>
              <a:tr h="843227">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Normalerweise</a:t>
                      </a:r>
                      <a:endParaRPr kumimoji="0" lang="en-US" sz="1800" b="0" i="0" u="none" strike="noStrike" cap="none" normalizeH="0" baseline="0" dirty="0">
                        <a:ln>
                          <a:noFill/>
                        </a:ln>
                        <a:solidFill>
                          <a:srgbClr val="000000"/>
                        </a:solidFill>
                        <a:effectLst/>
                        <a:latin typeface="Constantia" pitchFamily="18" charset="0"/>
                        <a:cs typeface="Arial" charset="0"/>
                      </a:endParaRP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kostet</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ein</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Pulli</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viel</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mehr</a:t>
                      </a:r>
                      <a:r>
                        <a:rPr kumimoji="0" lang="en-US" sz="1800" b="0" i="0" u="none" strike="noStrike" cap="none" normalizeH="0" baseline="0" dirty="0">
                          <a:ln>
                            <a:noFill/>
                          </a:ln>
                          <a:solidFill>
                            <a:srgbClr val="000000"/>
                          </a:solidFill>
                          <a:effectLst/>
                          <a:latin typeface="Constantia" pitchFamily="18" charset="0"/>
                          <a:cs typeface="Arial" charset="0"/>
                        </a:rPr>
                        <a:t>.</a:t>
                      </a:r>
                    </a:p>
                  </a:txBody>
                  <a:tcPr marL="91439" marR="91439"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826511375"/>
                  </a:ext>
                </a:extLst>
              </a:tr>
            </a:tbl>
          </a:graphicData>
        </a:graphic>
      </p:graphicFrame>
    </p:spTree>
    <p:extLst>
      <p:ext uri="{BB962C8B-B14F-4D97-AF65-F5344CB8AC3E}">
        <p14:creationId xmlns:p14="http://schemas.microsoft.com/office/powerpoint/2010/main" val="2973262144"/>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13A575D6-8F2D-33D0-C210-831F865874F7}"/>
              </a:ext>
            </a:extLst>
          </p:cNvPr>
          <p:cNvSpPr>
            <a:spLocks noGrp="1"/>
          </p:cNvSpPr>
          <p:nvPr>
            <p:ph type="title"/>
          </p:nvPr>
        </p:nvSpPr>
        <p:spPr>
          <a:xfrm>
            <a:off x="1828800" y="166389"/>
            <a:ext cx="8229600" cy="1143000"/>
          </a:xfrm>
        </p:spPr>
        <p:txBody>
          <a:bodyPr/>
          <a:lstStyle/>
          <a:p>
            <a:pPr algn="ctr" eaLnBrk="1" hangingPunct="1"/>
            <a:r>
              <a:rPr lang="en-US" altLang="en-US" sz="3700" dirty="0"/>
              <a:t>The Nominative Case</a:t>
            </a:r>
            <a:br>
              <a:rPr lang="en-US" altLang="en-US" sz="3700" dirty="0"/>
            </a:br>
            <a:r>
              <a:rPr lang="en-US" altLang="en-US" sz="2900" dirty="0"/>
              <a:t>Subject &amp; Predicate</a:t>
            </a:r>
            <a:endParaRPr lang="en-US" altLang="en-US" sz="3700" dirty="0"/>
          </a:p>
        </p:txBody>
      </p:sp>
      <p:sp>
        <p:nvSpPr>
          <p:cNvPr id="57347" name="Content Placeholder 2">
            <a:extLst>
              <a:ext uri="{FF2B5EF4-FFF2-40B4-BE49-F238E27FC236}">
                <a16:creationId xmlns:a16="http://schemas.microsoft.com/office/drawing/2014/main" id="{1956DA8C-21AB-4D94-705A-AA5F33E77277}"/>
              </a:ext>
            </a:extLst>
          </p:cNvPr>
          <p:cNvSpPr>
            <a:spLocks noGrp="1"/>
          </p:cNvSpPr>
          <p:nvPr>
            <p:ph idx="1"/>
          </p:nvPr>
        </p:nvSpPr>
        <p:spPr>
          <a:xfrm>
            <a:off x="1447800" y="1401464"/>
            <a:ext cx="8763000" cy="4923138"/>
          </a:xfrm>
        </p:spPr>
        <p:txBody>
          <a:bodyPr/>
          <a:lstStyle/>
          <a:p>
            <a:pPr marL="0" indent="0">
              <a:buNone/>
            </a:pPr>
            <a:endParaRPr lang="en-US" altLang="en-US" dirty="0"/>
          </a:p>
          <a:p>
            <a:pPr marL="0" indent="0"/>
            <a:r>
              <a:rPr lang="en-US" altLang="en-US" dirty="0"/>
              <a:t>Remember that in German the subject does not always have to be the first element.  </a:t>
            </a:r>
            <a:r>
              <a:rPr lang="en-US" altLang="en-US" dirty="0">
                <a:solidFill>
                  <a:srgbClr val="C00000"/>
                </a:solidFill>
              </a:rPr>
              <a:t>If it is not first, the subject </a:t>
            </a:r>
            <a:r>
              <a:rPr lang="en-US" altLang="en-US" i="1" dirty="0">
                <a:solidFill>
                  <a:srgbClr val="C00000"/>
                </a:solidFill>
              </a:rPr>
              <a:t>must</a:t>
            </a:r>
            <a:r>
              <a:rPr lang="en-US" altLang="en-US" dirty="0">
                <a:solidFill>
                  <a:srgbClr val="C00000"/>
                </a:solidFill>
              </a:rPr>
              <a:t> immediately follow the verb.</a:t>
            </a:r>
          </a:p>
        </p:txBody>
      </p:sp>
      <p:graphicFrame>
        <p:nvGraphicFramePr>
          <p:cNvPr id="4" name="Table 3">
            <a:extLst>
              <a:ext uri="{FF2B5EF4-FFF2-40B4-BE49-F238E27FC236}">
                <a16:creationId xmlns:a16="http://schemas.microsoft.com/office/drawing/2014/main" id="{F2A1314C-37B8-9272-79E6-D10AE7DAEAF8}"/>
              </a:ext>
            </a:extLst>
          </p:cNvPr>
          <p:cNvGraphicFramePr>
            <a:graphicFrameLocks noGrp="1"/>
          </p:cNvGraphicFramePr>
          <p:nvPr/>
        </p:nvGraphicFramePr>
        <p:xfrm>
          <a:off x="1676400" y="3886201"/>
          <a:ext cx="8763000" cy="2041526"/>
        </p:xfrm>
        <a:graphic>
          <a:graphicData uri="http://schemas.openxmlformats.org/drawingml/2006/table">
            <a:tbl>
              <a:tblPr firstRow="1" bandRow="1">
                <a:tableStyleId>{5C22544A-7EE6-4342-B048-85BDC9FD1C3A}</a:tableStyleId>
              </a:tblPr>
              <a:tblGrid>
                <a:gridCol w="2590800">
                  <a:extLst>
                    <a:ext uri="{9D8B030D-6E8A-4147-A177-3AD203B41FA5}">
                      <a16:colId xmlns:a16="http://schemas.microsoft.com/office/drawing/2014/main" val="20000"/>
                    </a:ext>
                  </a:extLst>
                </a:gridCol>
                <a:gridCol w="1209085">
                  <a:extLst>
                    <a:ext uri="{9D8B030D-6E8A-4147-A177-3AD203B41FA5}">
                      <a16:colId xmlns:a16="http://schemas.microsoft.com/office/drawing/2014/main" val="20001"/>
                    </a:ext>
                  </a:extLst>
                </a:gridCol>
                <a:gridCol w="2326460">
                  <a:extLst>
                    <a:ext uri="{9D8B030D-6E8A-4147-A177-3AD203B41FA5}">
                      <a16:colId xmlns:a16="http://schemas.microsoft.com/office/drawing/2014/main" val="20002"/>
                    </a:ext>
                  </a:extLst>
                </a:gridCol>
                <a:gridCol w="2636655">
                  <a:extLst>
                    <a:ext uri="{9D8B030D-6E8A-4147-A177-3AD203B41FA5}">
                      <a16:colId xmlns:a16="http://schemas.microsoft.com/office/drawing/2014/main" val="20003"/>
                    </a:ext>
                  </a:extLst>
                </a:gridCol>
              </a:tblGrid>
              <a:tr h="609305">
                <a:tc>
                  <a:txBody>
                    <a:bodyPr/>
                    <a:lstStyle/>
                    <a:p>
                      <a:r>
                        <a:rPr lang="en-US" sz="1800" dirty="0"/>
                        <a:t>Other parts of speech</a:t>
                      </a:r>
                    </a:p>
                  </a:txBody>
                  <a:tcPr marT="45698" marB="45698"/>
                </a:tc>
                <a:tc>
                  <a:txBody>
                    <a:bodyPr/>
                    <a:lstStyle/>
                    <a:p>
                      <a:r>
                        <a:rPr lang="en-US" sz="1800" dirty="0"/>
                        <a:t>Verb</a:t>
                      </a:r>
                    </a:p>
                  </a:txBody>
                  <a:tcPr marT="45698" marB="45698"/>
                </a:tc>
                <a:tc>
                  <a:txBody>
                    <a:bodyPr/>
                    <a:lstStyle/>
                    <a:p>
                      <a:r>
                        <a:rPr lang="en-US" sz="1800" dirty="0"/>
                        <a:t>Subject</a:t>
                      </a:r>
                    </a:p>
                  </a:txBody>
                  <a:tcPr marT="45698" marB="45698"/>
                </a:tc>
                <a:tc>
                  <a:txBody>
                    <a:bodyPr/>
                    <a:lstStyle/>
                    <a:p>
                      <a:r>
                        <a:rPr lang="en-US" sz="1800" dirty="0"/>
                        <a:t>Other parts of</a:t>
                      </a:r>
                      <a:r>
                        <a:rPr lang="en-US" sz="1800" baseline="0" dirty="0"/>
                        <a:t> speech</a:t>
                      </a:r>
                      <a:endParaRPr lang="en-US" sz="1800" dirty="0"/>
                    </a:p>
                  </a:txBody>
                  <a:tcPr marT="45698" marB="45698"/>
                </a:tc>
                <a:extLst>
                  <a:ext uri="{0D108BD9-81ED-4DB2-BD59-A6C34878D82A}">
                    <a16:rowId xmlns:a16="http://schemas.microsoft.com/office/drawing/2014/main" val="10000"/>
                  </a:ext>
                </a:extLst>
              </a:tr>
              <a:tr h="822916">
                <a:tc>
                  <a:txBody>
                    <a:bodyPr/>
                    <a:lstStyle/>
                    <a:p>
                      <a:r>
                        <a:rPr lang="en-US" sz="2400" dirty="0" err="1"/>
                        <a:t>Freitagabends</a:t>
                      </a:r>
                      <a:endParaRPr lang="en-US" sz="2400" dirty="0"/>
                    </a:p>
                  </a:txBody>
                  <a:tcPr marT="45698" marB="45698"/>
                </a:tc>
                <a:tc>
                  <a:txBody>
                    <a:bodyPr/>
                    <a:lstStyle/>
                    <a:p>
                      <a:r>
                        <a:rPr lang="en-US" sz="2400" dirty="0" err="1"/>
                        <a:t>gehen</a:t>
                      </a:r>
                      <a:endParaRPr lang="en-US" sz="2400" dirty="0"/>
                    </a:p>
                  </a:txBody>
                  <a:tcPr marT="45698" marB="45698"/>
                </a:tc>
                <a:tc>
                  <a:txBody>
                    <a:bodyPr/>
                    <a:lstStyle/>
                    <a:p>
                      <a:r>
                        <a:rPr lang="en-US" sz="2400" dirty="0"/>
                        <a:t>Nina und Alexander</a:t>
                      </a:r>
                    </a:p>
                  </a:txBody>
                  <a:tcPr marT="45698" marB="45698"/>
                </a:tc>
                <a:tc>
                  <a:txBody>
                    <a:bodyPr/>
                    <a:lstStyle/>
                    <a:p>
                      <a:r>
                        <a:rPr lang="en-US" sz="2400" dirty="0"/>
                        <a:t>in die Disco.</a:t>
                      </a:r>
                    </a:p>
                  </a:txBody>
                  <a:tcPr marT="45698" marB="45698"/>
                </a:tc>
                <a:extLst>
                  <a:ext uri="{0D108BD9-81ED-4DB2-BD59-A6C34878D82A}">
                    <a16:rowId xmlns:a16="http://schemas.microsoft.com/office/drawing/2014/main" val="10001"/>
                  </a:ext>
                </a:extLst>
              </a:tr>
              <a:tr h="609305">
                <a:tc>
                  <a:txBody>
                    <a:bodyPr/>
                    <a:lstStyle/>
                    <a:p>
                      <a:r>
                        <a:rPr lang="en-US" sz="2400" dirty="0"/>
                        <a:t>Dort</a:t>
                      </a:r>
                    </a:p>
                  </a:txBody>
                  <a:tcPr marT="45698" marB="45698"/>
                </a:tc>
                <a:tc>
                  <a:txBody>
                    <a:bodyPr/>
                    <a:lstStyle/>
                    <a:p>
                      <a:r>
                        <a:rPr lang="en-US" sz="2400" dirty="0" err="1"/>
                        <a:t>tanzen</a:t>
                      </a:r>
                      <a:endParaRPr lang="en-US" sz="2400" dirty="0"/>
                    </a:p>
                  </a:txBody>
                  <a:tcPr marT="45698" marB="45698"/>
                </a:tc>
                <a:tc>
                  <a:txBody>
                    <a:bodyPr/>
                    <a:lstStyle/>
                    <a:p>
                      <a:r>
                        <a:rPr lang="en-US" sz="2400" dirty="0" err="1"/>
                        <a:t>sie</a:t>
                      </a:r>
                      <a:endParaRPr lang="en-US" sz="2400" dirty="0"/>
                    </a:p>
                  </a:txBody>
                  <a:tcPr marT="45698" marB="45698"/>
                </a:tc>
                <a:tc>
                  <a:txBody>
                    <a:bodyPr/>
                    <a:lstStyle/>
                    <a:p>
                      <a:r>
                        <a:rPr lang="en-US" sz="2400" dirty="0"/>
                        <a:t>oft </a:t>
                      </a:r>
                      <a:r>
                        <a:rPr lang="en-US" sz="2400" dirty="0" err="1"/>
                        <a:t>bis</a:t>
                      </a:r>
                      <a:r>
                        <a:rPr lang="en-US" sz="2400" dirty="0"/>
                        <a:t> </a:t>
                      </a:r>
                      <a:r>
                        <a:rPr lang="en-US" sz="2400" dirty="0" err="1"/>
                        <a:t>zwölf</a:t>
                      </a:r>
                      <a:r>
                        <a:rPr lang="en-US" sz="2400" dirty="0"/>
                        <a:t> </a:t>
                      </a:r>
                      <a:r>
                        <a:rPr lang="en-US" sz="2400" dirty="0" err="1"/>
                        <a:t>Uhr</a:t>
                      </a:r>
                      <a:endParaRPr lang="en-US" sz="2400" dirty="0"/>
                    </a:p>
                  </a:txBody>
                  <a:tcPr marT="45698" marB="45698"/>
                </a:tc>
                <a:extLst>
                  <a:ext uri="{0D108BD9-81ED-4DB2-BD59-A6C34878D82A}">
                    <a16:rowId xmlns:a16="http://schemas.microsoft.com/office/drawing/2014/main" val="10002"/>
                  </a:ext>
                </a:extLst>
              </a:tr>
            </a:tbl>
          </a:graphicData>
        </a:graphic>
      </p:graphicFrame>
    </p:spTree>
    <p:extLst>
      <p:ext uri="{BB962C8B-B14F-4D97-AF65-F5344CB8AC3E}">
        <p14:creationId xmlns:p14="http://schemas.microsoft.com/office/powerpoint/2010/main" val="320721187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31A2C291-C378-E474-E2C9-ECC56DF01027}"/>
              </a:ext>
            </a:extLst>
          </p:cNvPr>
          <p:cNvSpPr>
            <a:spLocks noGrp="1"/>
          </p:cNvSpPr>
          <p:nvPr>
            <p:ph type="title"/>
          </p:nvPr>
        </p:nvSpPr>
        <p:spPr>
          <a:xfrm>
            <a:off x="171450" y="60882"/>
            <a:ext cx="8305800" cy="1543050"/>
          </a:xfrm>
        </p:spPr>
        <p:txBody>
          <a:bodyPr>
            <a:normAutofit/>
          </a:bodyPr>
          <a:lstStyle/>
          <a:p>
            <a:r>
              <a:rPr lang="en-US" altLang="en-US" dirty="0"/>
              <a:t>The interrogative pronouns </a:t>
            </a:r>
            <a:br>
              <a:rPr lang="en-US" altLang="en-US" dirty="0"/>
            </a:br>
            <a:r>
              <a:rPr lang="en-US" altLang="en-US" dirty="0" err="1">
                <a:solidFill>
                  <a:srgbClr val="FF0000"/>
                </a:solidFill>
              </a:rPr>
              <a:t>wer</a:t>
            </a:r>
            <a:r>
              <a:rPr lang="en-US" altLang="en-US" dirty="0"/>
              <a:t> and </a:t>
            </a:r>
            <a:r>
              <a:rPr lang="en-US" altLang="en-US" dirty="0">
                <a:solidFill>
                  <a:srgbClr val="FF0000"/>
                </a:solidFill>
              </a:rPr>
              <a:t>was</a:t>
            </a:r>
          </a:p>
        </p:txBody>
      </p:sp>
      <p:pic>
        <p:nvPicPr>
          <p:cNvPr id="4" name="il_fi" descr="http://upload.wikimedia.org/wikipedia/commons/thumb/e/e9/Official_portrait_of_Barack_Obama.jpg/220px-Official_portrait_of_Barack_Obama.jpg">
            <a:extLst>
              <a:ext uri="{FF2B5EF4-FFF2-40B4-BE49-F238E27FC236}">
                <a16:creationId xmlns:a16="http://schemas.microsoft.com/office/drawing/2014/main" id="{DBD213A8-F038-A522-C992-B8B99B28D865}"/>
              </a:ext>
            </a:extLst>
          </p:cNvPr>
          <p:cNvPicPr>
            <a:picLocks noGrp="1"/>
          </p:cNvPicPr>
          <p:nvPr>
            <p:ph idx="1"/>
          </p:nvPr>
        </p:nvPicPr>
        <p:blipFill>
          <a:blip r:embed="rId2">
            <a:extLst>
              <a:ext uri="{28A0092B-C50C-407E-A947-70E740481C1C}">
                <a14:useLocalDpi xmlns:a14="http://schemas.microsoft.com/office/drawing/2010/main" val="0"/>
              </a:ext>
            </a:extLst>
          </a:blip>
          <a:srcRect/>
          <a:stretch>
            <a:fillRect/>
          </a:stretch>
        </p:blipFill>
        <p:spPr>
          <a:xfrm>
            <a:off x="2788850" y="2611760"/>
            <a:ext cx="2362200" cy="2605088"/>
          </a:xfrm>
        </p:spPr>
      </p:pic>
      <p:pic>
        <p:nvPicPr>
          <p:cNvPr id="5" name="il_fi" descr="http://newspaper.li/static/a7ca0979e7a5f1389bdc42bc6f9cb552.jpg">
            <a:extLst>
              <a:ext uri="{FF2B5EF4-FFF2-40B4-BE49-F238E27FC236}">
                <a16:creationId xmlns:a16="http://schemas.microsoft.com/office/drawing/2014/main" id="{68C68851-362F-43A3-16AB-09F8D335DFE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96400" y="2649538"/>
            <a:ext cx="2286000" cy="3505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il_fi" descr="http://www.topnews.in/files/Angela-Merkel_17.jpg">
            <a:extLst>
              <a:ext uri="{FF2B5EF4-FFF2-40B4-BE49-F238E27FC236}">
                <a16:creationId xmlns:a16="http://schemas.microsoft.com/office/drawing/2014/main" id="{BCC9F84C-66C2-E850-97F1-A3717289367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31586" y="1027435"/>
            <a:ext cx="2578100" cy="31686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il_fi" descr="http://passivevoices.files.wordpress.com/2011/01/queenelizabethii.jpg">
            <a:extLst>
              <a:ext uri="{FF2B5EF4-FFF2-40B4-BE49-F238E27FC236}">
                <a16:creationId xmlns:a16="http://schemas.microsoft.com/office/drawing/2014/main" id="{5D371D77-845F-C6E1-F24B-4233E8F98A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762625" y="4284663"/>
            <a:ext cx="2419350" cy="2432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187338641"/>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Content Placeholder 5">
            <a:extLst>
              <a:ext uri="{FF2B5EF4-FFF2-40B4-BE49-F238E27FC236}">
                <a16:creationId xmlns:a16="http://schemas.microsoft.com/office/drawing/2014/main" id="{EA8208D7-7A19-97D8-9C15-74F66B7C1C1C}"/>
              </a:ext>
            </a:extLst>
          </p:cNvPr>
          <p:cNvPicPr>
            <a:picLocks noGrp="1" noChangeAspect="1"/>
          </p:cNvPicPr>
          <p:nvPr>
            <p:ph idx="1"/>
          </p:nvPr>
        </p:nvPicPr>
        <p:blipFill>
          <a:blip r:embed="rId2">
            <a:extLst>
              <a:ext uri="{28A0092B-C50C-407E-A947-70E740481C1C}">
                <a14:useLocalDpi xmlns:a14="http://schemas.microsoft.com/office/drawing/2010/main" val="0"/>
              </a:ext>
            </a:extLst>
          </a:blip>
          <a:srcRect/>
          <a:stretch>
            <a:fillRect/>
          </a:stretch>
        </p:blipFill>
        <p:spPr>
          <a:xfrm>
            <a:off x="1676401" y="457201"/>
            <a:ext cx="2257425" cy="2028825"/>
          </a:xfrm>
        </p:spPr>
      </p:pic>
      <p:pic>
        <p:nvPicPr>
          <p:cNvPr id="7" name="Picture 6">
            <a:extLst>
              <a:ext uri="{FF2B5EF4-FFF2-40B4-BE49-F238E27FC236}">
                <a16:creationId xmlns:a16="http://schemas.microsoft.com/office/drawing/2014/main" id="{DE9DD40C-B2D0-3C1F-DDD4-345EF26BBAE4}"/>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4572000" y="304800"/>
            <a:ext cx="4762500" cy="2857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7">
            <a:extLst>
              <a:ext uri="{FF2B5EF4-FFF2-40B4-BE49-F238E27FC236}">
                <a16:creationId xmlns:a16="http://schemas.microsoft.com/office/drawing/2014/main" id="{0270F179-33BB-D95D-B226-5B5CBB7344CA}"/>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124200"/>
            <a:ext cx="2686050" cy="2038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9" name="Picture 8">
            <a:extLst>
              <a:ext uri="{FF2B5EF4-FFF2-40B4-BE49-F238E27FC236}">
                <a16:creationId xmlns:a16="http://schemas.microsoft.com/office/drawing/2014/main" id="{E318E7F3-51E7-6DE6-658A-3493BDA860C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4575175" y="3429001"/>
            <a:ext cx="3227388" cy="222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Picture 9">
            <a:extLst>
              <a:ext uri="{FF2B5EF4-FFF2-40B4-BE49-F238E27FC236}">
                <a16:creationId xmlns:a16="http://schemas.microsoft.com/office/drawing/2014/main" id="{F23585F7-4F16-E1A0-0572-F70AEE0C2178}"/>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770813" y="4953000"/>
            <a:ext cx="2857500" cy="160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52357855"/>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8"/>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a:extLst>
              <a:ext uri="{FF2B5EF4-FFF2-40B4-BE49-F238E27FC236}">
                <a16:creationId xmlns:a16="http://schemas.microsoft.com/office/drawing/2014/main" id="{C435A5AC-272B-A05C-11EB-0EB3C6A2DE8F}"/>
              </a:ext>
            </a:extLst>
          </p:cNvPr>
          <p:cNvSpPr>
            <a:spLocks noGrp="1"/>
          </p:cNvSpPr>
          <p:nvPr>
            <p:ph type="title"/>
          </p:nvPr>
        </p:nvSpPr>
        <p:spPr>
          <a:xfrm>
            <a:off x="1752600" y="274638"/>
            <a:ext cx="8458200" cy="1143000"/>
          </a:xfrm>
          <a:solidFill>
            <a:srgbClr val="FFFF00"/>
          </a:solidFill>
        </p:spPr>
        <p:txBody>
          <a:bodyPr>
            <a:normAutofit fontScale="90000"/>
          </a:bodyPr>
          <a:lstStyle/>
          <a:p>
            <a:br>
              <a:rPr lang="en-US" altLang="en-US" sz="3200" b="1"/>
            </a:br>
            <a:r>
              <a:rPr lang="en-US" altLang="en-US" sz="3200" b="1"/>
              <a:t>Konsonanten und</a:t>
            </a:r>
            <a:r>
              <a:rPr lang="en-US" altLang="en-US" sz="3200"/>
              <a:t> </a:t>
            </a:r>
            <a:r>
              <a:rPr lang="en-US" altLang="en-US" sz="3200" b="1"/>
              <a:t>S-, Sch- und Ch-Laute</a:t>
            </a:r>
            <a:br>
              <a:rPr lang="en-US" altLang="en-US" sz="3200"/>
            </a:br>
            <a:r>
              <a:rPr lang="en-US" altLang="en-US" sz="3200"/>
              <a:t>Kombinationen mit “s”:</a:t>
            </a:r>
            <a:br>
              <a:rPr lang="en-US" altLang="en-US" sz="3200"/>
            </a:br>
            <a:endParaRPr lang="en-US" altLang="en-US" sz="3200"/>
          </a:p>
        </p:txBody>
      </p:sp>
      <p:sp>
        <p:nvSpPr>
          <p:cNvPr id="3" name="Content Placeholder 2">
            <a:extLst>
              <a:ext uri="{FF2B5EF4-FFF2-40B4-BE49-F238E27FC236}">
                <a16:creationId xmlns:a16="http://schemas.microsoft.com/office/drawing/2014/main" id="{CE25D34A-7979-D236-9F56-1C6C69427C9B}"/>
              </a:ext>
            </a:extLst>
          </p:cNvPr>
          <p:cNvSpPr>
            <a:spLocks noGrp="1"/>
          </p:cNvSpPr>
          <p:nvPr>
            <p:ph idx="1"/>
          </p:nvPr>
        </p:nvSpPr>
        <p:spPr>
          <a:xfrm>
            <a:off x="1752600" y="1295400"/>
            <a:ext cx="8915400" cy="5562600"/>
          </a:xfrm>
          <a:solidFill>
            <a:schemeClr val="accent6">
              <a:lumMod val="20000"/>
              <a:lumOff val="80000"/>
            </a:schemeClr>
          </a:solidFill>
        </p:spPr>
        <p:txBody>
          <a:bodyPr/>
          <a:lstStyle/>
          <a:p>
            <a:pPr>
              <a:spcBef>
                <a:spcPts val="0"/>
              </a:spcBef>
              <a:defRPr/>
            </a:pPr>
            <a:r>
              <a:rPr lang="en-US" dirty="0"/>
              <a:t>S in front of vowels = [z] </a:t>
            </a:r>
            <a:r>
              <a:rPr lang="en-US" dirty="0" err="1"/>
              <a:t>wie</a:t>
            </a:r>
            <a:r>
              <a:rPr lang="en-US" dirty="0"/>
              <a:t> in </a:t>
            </a:r>
            <a:r>
              <a:rPr lang="en-US" dirty="0" err="1"/>
              <a:t>Sommer</a:t>
            </a:r>
            <a:r>
              <a:rPr lang="en-US" dirty="0"/>
              <a:t> </a:t>
            </a:r>
          </a:p>
          <a:p>
            <a:pPr>
              <a:spcBef>
                <a:spcPts val="0"/>
              </a:spcBef>
              <a:defRPr/>
            </a:pPr>
            <a:r>
              <a:rPr lang="en-US" dirty="0"/>
              <a:t>S in front of p = [</a:t>
            </a:r>
            <a:r>
              <a:rPr lang="en-US" dirty="0" err="1"/>
              <a:t>shp</a:t>
            </a:r>
            <a:r>
              <a:rPr lang="en-US" dirty="0"/>
              <a:t>] </a:t>
            </a:r>
            <a:r>
              <a:rPr lang="en-US" dirty="0" err="1"/>
              <a:t>wie</a:t>
            </a:r>
            <a:r>
              <a:rPr lang="en-US" dirty="0"/>
              <a:t> in Sport</a:t>
            </a:r>
          </a:p>
          <a:p>
            <a:pPr>
              <a:spcBef>
                <a:spcPts val="0"/>
              </a:spcBef>
              <a:defRPr/>
            </a:pPr>
            <a:r>
              <a:rPr lang="en-US" dirty="0"/>
              <a:t>S in front of t = [</a:t>
            </a:r>
            <a:r>
              <a:rPr lang="en-US" dirty="0" err="1"/>
              <a:t>sht</a:t>
            </a:r>
            <a:r>
              <a:rPr lang="en-US" dirty="0"/>
              <a:t>] </a:t>
            </a:r>
            <a:r>
              <a:rPr lang="en-US" dirty="0" err="1"/>
              <a:t>wie</a:t>
            </a:r>
            <a:r>
              <a:rPr lang="en-US" dirty="0"/>
              <a:t> in </a:t>
            </a:r>
            <a:r>
              <a:rPr lang="en-US" dirty="0" err="1"/>
              <a:t>Straße</a:t>
            </a:r>
            <a:endParaRPr lang="en-US" dirty="0"/>
          </a:p>
          <a:p>
            <a:pPr>
              <a:spcBef>
                <a:spcPts val="0"/>
              </a:spcBef>
              <a:defRPr/>
            </a:pPr>
            <a:r>
              <a:rPr lang="de-DE" dirty="0"/>
              <a:t>S in „sch“ = [sh] wie in Schiff</a:t>
            </a:r>
            <a:endParaRPr lang="en-US" dirty="0"/>
          </a:p>
          <a:p>
            <a:pPr>
              <a:spcBef>
                <a:spcPts val="0"/>
              </a:spcBef>
              <a:defRPr/>
            </a:pPr>
            <a:r>
              <a:rPr lang="de-DE" dirty="0"/>
              <a:t>S in „tsch“ =  [ch] wie in Quatsch!</a:t>
            </a:r>
            <a:endParaRPr lang="en-US" dirty="0"/>
          </a:p>
          <a:p>
            <a:pPr>
              <a:spcBef>
                <a:spcPts val="0"/>
              </a:spcBef>
              <a:defRPr/>
            </a:pPr>
            <a:r>
              <a:rPr lang="de-DE" dirty="0"/>
              <a:t>ß = s wie in süß </a:t>
            </a:r>
            <a:r>
              <a:rPr lang="en-US" dirty="0"/>
              <a:t>[s]</a:t>
            </a:r>
          </a:p>
          <a:p>
            <a:pPr>
              <a:spcBef>
                <a:spcPts val="0"/>
              </a:spcBef>
              <a:defRPr/>
            </a:pPr>
            <a:r>
              <a:rPr lang="en-US" dirty="0"/>
              <a:t>ck = k (like in </a:t>
            </a:r>
            <a:r>
              <a:rPr lang="en-US" dirty="0" err="1"/>
              <a:t>Partrick</a:t>
            </a:r>
            <a:r>
              <a:rPr lang="en-US" dirty="0"/>
              <a:t>): </a:t>
            </a:r>
            <a:r>
              <a:rPr lang="en-US" dirty="0" err="1"/>
              <a:t>Zweck</a:t>
            </a:r>
            <a:endParaRPr lang="en-US" dirty="0"/>
          </a:p>
          <a:p>
            <a:pPr>
              <a:spcBef>
                <a:spcPts val="0"/>
              </a:spcBef>
              <a:defRPr/>
            </a:pPr>
            <a:r>
              <a:rPr lang="en-US" dirty="0"/>
              <a:t>j = short “</a:t>
            </a:r>
            <a:r>
              <a:rPr lang="en-US" dirty="0" err="1"/>
              <a:t>i</a:t>
            </a:r>
            <a:r>
              <a:rPr lang="en-US" dirty="0"/>
              <a:t>” like in ja! (or in English: yes)</a:t>
            </a:r>
          </a:p>
          <a:p>
            <a:pPr>
              <a:spcBef>
                <a:spcPts val="0"/>
              </a:spcBef>
              <a:defRPr/>
            </a:pPr>
            <a:r>
              <a:rPr lang="en-US" dirty="0"/>
              <a:t>z = [</a:t>
            </a:r>
            <a:r>
              <a:rPr lang="en-US" dirty="0" err="1"/>
              <a:t>ts</a:t>
            </a:r>
            <a:r>
              <a:rPr lang="en-US" dirty="0"/>
              <a:t>] like in Zimmer (or like “pizza” and “cats”)</a:t>
            </a:r>
          </a:p>
          <a:p>
            <a:pPr>
              <a:spcBef>
                <a:spcPts val="0"/>
              </a:spcBef>
              <a:defRPr/>
            </a:pPr>
            <a:r>
              <a:rPr lang="en-US" dirty="0" err="1"/>
              <a:t>ch</a:t>
            </a:r>
            <a:r>
              <a:rPr lang="en-US" dirty="0"/>
              <a:t> = hissing “h” </a:t>
            </a:r>
          </a:p>
          <a:p>
            <a:pPr>
              <a:spcBef>
                <a:spcPts val="0"/>
              </a:spcBef>
              <a:defRPr/>
            </a:pPr>
            <a:endParaRPr lang="en-US" dirty="0"/>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6">
            <a:extLst>
              <a:ext uri="{FF2B5EF4-FFF2-40B4-BE49-F238E27FC236}">
                <a16:creationId xmlns:a16="http://schemas.microsoft.com/office/drawing/2014/main" id="{FCBF02ED-965D-252E-7DF4-A8F347099B7B}"/>
              </a:ext>
            </a:extLst>
          </p:cNvPr>
          <p:cNvSpPr>
            <a:spLocks noGrp="1"/>
          </p:cNvSpPr>
          <p:nvPr>
            <p:ph type="title"/>
          </p:nvPr>
        </p:nvSpPr>
        <p:spPr>
          <a:xfrm>
            <a:off x="1981200" y="228600"/>
            <a:ext cx="8229600" cy="990600"/>
          </a:xfrm>
        </p:spPr>
        <p:txBody>
          <a:bodyPr/>
          <a:lstStyle/>
          <a:p>
            <a:pPr algn="ctr" eaLnBrk="1" hangingPunct="1"/>
            <a:r>
              <a:rPr lang="en-US" altLang="en-US"/>
              <a:t>The Accusative Case</a:t>
            </a:r>
          </a:p>
        </p:txBody>
      </p:sp>
      <p:graphicFrame>
        <p:nvGraphicFramePr>
          <p:cNvPr id="9" name="Content Placeholder 8">
            <a:extLst>
              <a:ext uri="{FF2B5EF4-FFF2-40B4-BE49-F238E27FC236}">
                <a16:creationId xmlns:a16="http://schemas.microsoft.com/office/drawing/2014/main" id="{CC2FF6B3-C655-C04E-5970-5001E6581347}"/>
              </a:ext>
            </a:extLst>
          </p:cNvPr>
          <p:cNvGraphicFramePr>
            <a:graphicFrameLocks noGrp="1"/>
          </p:cNvGraphicFramePr>
          <p:nvPr>
            <p:ph idx="1"/>
          </p:nvPr>
        </p:nvGraphicFramePr>
        <p:xfrm>
          <a:off x="1652588" y="1349375"/>
          <a:ext cx="8839200" cy="2846388"/>
        </p:xfrm>
        <a:graphic>
          <a:graphicData uri="http://schemas.openxmlformats.org/drawingml/2006/table">
            <a:tbl>
              <a:tblPr/>
              <a:tblGrid>
                <a:gridCol w="1768475">
                  <a:extLst>
                    <a:ext uri="{9D8B030D-6E8A-4147-A177-3AD203B41FA5}">
                      <a16:colId xmlns:a16="http://schemas.microsoft.com/office/drawing/2014/main" val="20000"/>
                    </a:ext>
                  </a:extLst>
                </a:gridCol>
                <a:gridCol w="1766888">
                  <a:extLst>
                    <a:ext uri="{9D8B030D-6E8A-4147-A177-3AD203B41FA5}">
                      <a16:colId xmlns:a16="http://schemas.microsoft.com/office/drawing/2014/main" val="20001"/>
                    </a:ext>
                  </a:extLst>
                </a:gridCol>
                <a:gridCol w="1768475">
                  <a:extLst>
                    <a:ext uri="{9D8B030D-6E8A-4147-A177-3AD203B41FA5}">
                      <a16:colId xmlns:a16="http://schemas.microsoft.com/office/drawing/2014/main" val="20002"/>
                    </a:ext>
                  </a:extLst>
                </a:gridCol>
                <a:gridCol w="1766887">
                  <a:extLst>
                    <a:ext uri="{9D8B030D-6E8A-4147-A177-3AD203B41FA5}">
                      <a16:colId xmlns:a16="http://schemas.microsoft.com/office/drawing/2014/main" val="20003"/>
                    </a:ext>
                  </a:extLst>
                </a:gridCol>
                <a:gridCol w="1768475">
                  <a:extLst>
                    <a:ext uri="{9D8B030D-6E8A-4147-A177-3AD203B41FA5}">
                      <a16:colId xmlns:a16="http://schemas.microsoft.com/office/drawing/2014/main" val="20004"/>
                    </a:ext>
                  </a:extLst>
                </a:gridCol>
              </a:tblGrid>
              <a:tr h="37151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a:ln>
                          <a:noFill/>
                        </a:ln>
                        <a:solidFill>
                          <a:srgbClr val="FFFFFF"/>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Masculine</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a:ln>
                            <a:noFill/>
                          </a:ln>
                          <a:solidFill>
                            <a:srgbClr val="FFFFFF"/>
                          </a:solidFill>
                          <a:effectLst/>
                          <a:latin typeface="Constantia" pitchFamily="18" charset="0"/>
                          <a:cs typeface="Arial" charset="0"/>
                        </a:rPr>
                        <a:t>Neuter</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Feminine</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FFFFFF"/>
                          </a:solidFill>
                          <a:effectLst/>
                          <a:latin typeface="Constantia" pitchFamily="18" charset="0"/>
                          <a:cs typeface="Arial" charset="0"/>
                        </a:rPr>
                        <a:t>Plural</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10000"/>
                  </a:ext>
                </a:extLst>
              </a:tr>
              <a:tr h="91450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Constantia" pitchFamily="18" charset="0"/>
                          <a:cs typeface="Arial" charset="0"/>
                        </a:rPr>
                        <a:t>Nominative</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der</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ein</a:t>
                      </a:r>
                      <a:r>
                        <a:rPr kumimoji="0" lang="en-US" sz="1800" b="0" i="0" u="none" strike="noStrike" cap="none" normalizeH="0" baseline="0" dirty="0">
                          <a:ln>
                            <a:noFill/>
                          </a:ln>
                          <a:solidFill>
                            <a:srgbClr val="000000"/>
                          </a:solidFill>
                          <a:effectLst/>
                          <a:latin typeface="Constantia" pitchFamily="18" charset="0"/>
                          <a:cs typeface="Arial" charset="0"/>
                        </a:rPr>
                        <a:t>        Rock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a:t>
                      </a:r>
                      <a:r>
                        <a:rPr kumimoji="0" lang="en-US" sz="1800" b="0" i="0" u="none" strike="noStrike" cap="none" normalizeH="0" baseline="0" dirty="0">
                          <a:ln>
                            <a:noFill/>
                          </a:ln>
                          <a:solidFill>
                            <a:srgbClr val="000000"/>
                          </a:solidFill>
                          <a:effectLst/>
                          <a:latin typeface="Constantia" pitchFamily="18" charset="0"/>
                          <a:cs typeface="Arial" charset="0"/>
                        </a:rPr>
                        <a:t>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ein</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Kleid</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a:t>
                      </a:r>
                      <a:r>
                        <a:rPr kumimoji="0" lang="en-US" sz="1800" b="0" i="0" u="none" strike="noStrike" cap="none" normalizeH="0" baseline="0" dirty="0">
                          <a:ln>
                            <a:noFill/>
                          </a:ln>
                          <a:solidFill>
                            <a:srgbClr val="000000"/>
                          </a:solidFill>
                          <a:effectLst/>
                          <a:latin typeface="Constantia" pitchFamily="18" charset="0"/>
                          <a:cs typeface="Arial" charset="0"/>
                        </a:rPr>
                        <a:t>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die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eine         Jacke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keine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die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         Schuhe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a:ln>
                            <a:noFill/>
                          </a:ln>
                          <a:solidFill>
                            <a:srgbClr val="000000"/>
                          </a:solidFill>
                          <a:effectLst/>
                          <a:latin typeface="Constantia" pitchFamily="18" charset="0"/>
                          <a:cs typeface="Arial" charset="0"/>
                        </a:rPr>
                        <a:t>keine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1"/>
                  </a:ext>
                </a:extLst>
              </a:tr>
              <a:tr h="371516">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BF5"/>
                    </a:solidFill>
                  </a:tcPr>
                </a:tc>
                <a:extLst>
                  <a:ext uri="{0D108BD9-81ED-4DB2-BD59-A6C34878D82A}">
                    <a16:rowId xmlns:a16="http://schemas.microsoft.com/office/drawing/2014/main" val="10002"/>
                  </a:ext>
                </a:extLst>
              </a:tr>
              <a:tr h="1188853">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a:ln>
                            <a:noFill/>
                          </a:ln>
                          <a:solidFill>
                            <a:srgbClr val="000000"/>
                          </a:solidFill>
                          <a:effectLst/>
                          <a:latin typeface="Constantia" pitchFamily="18" charset="0"/>
                          <a:cs typeface="Arial" charset="0"/>
                        </a:rPr>
                        <a:t>Accusative</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de</a:t>
                      </a:r>
                      <a:r>
                        <a:rPr kumimoji="0" lang="en-US" sz="1800" b="1" i="0" u="sng" strike="noStrike" cap="none" normalizeH="0" baseline="0" dirty="0">
                          <a:ln>
                            <a:noFill/>
                          </a:ln>
                          <a:solidFill>
                            <a:srgbClr val="000000"/>
                          </a:solidFill>
                          <a:effectLst/>
                          <a:latin typeface="Constantia" pitchFamily="18" charset="0"/>
                          <a:cs typeface="Arial" charset="0"/>
                        </a:rPr>
                        <a:t>n</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dies</a:t>
                      </a:r>
                      <a:r>
                        <a:rPr kumimoji="0" lang="en-US" sz="1800" b="1" i="0" u="sng" strike="noStrike" cap="none" normalizeH="0" baseline="0" dirty="0" err="1">
                          <a:ln>
                            <a:noFill/>
                          </a:ln>
                          <a:solidFill>
                            <a:srgbClr val="000000"/>
                          </a:solidFill>
                          <a:effectLst/>
                          <a:latin typeface="Constantia" pitchFamily="18" charset="0"/>
                          <a:cs typeface="Arial" charset="0"/>
                        </a:rPr>
                        <a:t>en</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ein</a:t>
                      </a:r>
                      <a:r>
                        <a:rPr kumimoji="0" lang="en-US" sz="1800" b="1" i="0" u="sng" strike="noStrike" cap="none" normalizeH="0" baseline="0" dirty="0" err="1">
                          <a:ln>
                            <a:noFill/>
                          </a:ln>
                          <a:solidFill>
                            <a:srgbClr val="000000"/>
                          </a:solidFill>
                          <a:effectLst/>
                          <a:latin typeface="Constantia" pitchFamily="18" charset="0"/>
                          <a:cs typeface="Arial" charset="0"/>
                        </a:rPr>
                        <a:t>en</a:t>
                      </a:r>
                      <a:r>
                        <a:rPr kumimoji="0" lang="en-US" sz="1800" b="0" i="0" u="none" strike="noStrike" cap="none" normalizeH="0" baseline="0" dirty="0">
                          <a:ln>
                            <a:noFill/>
                          </a:ln>
                          <a:solidFill>
                            <a:srgbClr val="000000"/>
                          </a:solidFill>
                          <a:effectLst/>
                          <a:latin typeface="Constantia" pitchFamily="18" charset="0"/>
                          <a:cs typeface="Arial" charset="0"/>
                        </a:rPr>
                        <a:t>        Rock</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a:t>
                      </a:r>
                      <a:r>
                        <a:rPr kumimoji="0" lang="en-US" sz="1800" b="1" i="0" u="sng" strike="noStrike" cap="none" normalizeH="0" baseline="0" dirty="0" err="1">
                          <a:ln>
                            <a:noFill/>
                          </a:ln>
                          <a:solidFill>
                            <a:srgbClr val="000000"/>
                          </a:solidFill>
                          <a:effectLst/>
                          <a:latin typeface="Constantia" pitchFamily="18" charset="0"/>
                          <a:cs typeface="Arial" charset="0"/>
                        </a:rPr>
                        <a:t>en</a:t>
                      </a:r>
                      <a:endParaRPr kumimoji="0" lang="en-US" sz="1800" b="0" i="0" u="none" strike="noStrike" cap="none" normalizeH="0" baseline="0" dirty="0">
                        <a:ln>
                          <a:noFill/>
                        </a:ln>
                        <a:solidFill>
                          <a:srgbClr val="000000"/>
                        </a:solidFill>
                        <a:effectLst/>
                        <a:latin typeface="Constantia" pitchFamily="18" charset="0"/>
                        <a:cs typeface="Arial" charset="0"/>
                      </a:endParaRP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das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dieses</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ein</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Kleid</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a:t>
                      </a:r>
                      <a:r>
                        <a:rPr kumimoji="0" lang="en-US" sz="1800" b="0" i="0" u="none" strike="noStrike" cap="none" normalizeH="0" baseline="0" dirty="0">
                          <a:ln>
                            <a:noFill/>
                          </a:ln>
                          <a:solidFill>
                            <a:srgbClr val="000000"/>
                          </a:solidFill>
                          <a:effectLst/>
                          <a:latin typeface="Constantia" pitchFamily="18" charset="0"/>
                          <a:cs typeface="Arial" charset="0"/>
                        </a:rPr>
                        <a:t>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die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diese</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eine</a:t>
                      </a: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Jacke</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keine</a:t>
                      </a:r>
                      <a:r>
                        <a:rPr kumimoji="0" lang="en-US" sz="1800" b="0" i="0" u="none" strike="noStrike" cap="none" normalizeH="0" baseline="0" dirty="0">
                          <a:ln>
                            <a:noFill/>
                          </a:ln>
                          <a:solidFill>
                            <a:srgbClr val="000000"/>
                          </a:solidFill>
                          <a:effectLst/>
                          <a:latin typeface="Constantia" pitchFamily="18" charset="0"/>
                          <a:cs typeface="Arial" charset="0"/>
                        </a:rPr>
                        <a:t>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die</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a:ln>
                            <a:noFill/>
                          </a:ln>
                          <a:solidFill>
                            <a:srgbClr val="000000"/>
                          </a:solidFill>
                          <a:effectLst/>
                          <a:latin typeface="Constantia" pitchFamily="18" charset="0"/>
                          <a:cs typeface="Arial" charset="0"/>
                        </a:rPr>
                        <a:t>----         </a:t>
                      </a:r>
                      <a:r>
                        <a:rPr kumimoji="0" lang="en-US" sz="1800" b="0" i="0" u="none" strike="noStrike" cap="none" normalizeH="0" baseline="0" dirty="0" err="1">
                          <a:ln>
                            <a:noFill/>
                          </a:ln>
                          <a:solidFill>
                            <a:srgbClr val="000000"/>
                          </a:solidFill>
                          <a:effectLst/>
                          <a:latin typeface="Constantia" pitchFamily="18" charset="0"/>
                          <a:cs typeface="Arial" charset="0"/>
                        </a:rPr>
                        <a:t>Schuhe</a:t>
                      </a:r>
                      <a:endParaRPr kumimoji="0" lang="en-US" sz="1800" b="0" i="0" u="none" strike="noStrike" cap="none" normalizeH="0" baseline="0" dirty="0">
                        <a:ln>
                          <a:noFill/>
                        </a:ln>
                        <a:solidFill>
                          <a:srgbClr val="000000"/>
                        </a:solidFill>
                        <a:effectLst/>
                        <a:latin typeface="Constantia" pitchFamily="18" charset="0"/>
                        <a:cs typeface="Arial"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US" sz="1800" b="0" i="0" u="none" strike="noStrike" cap="none" normalizeH="0" baseline="0" dirty="0" err="1">
                          <a:ln>
                            <a:noFill/>
                          </a:ln>
                          <a:solidFill>
                            <a:srgbClr val="000000"/>
                          </a:solidFill>
                          <a:effectLst/>
                          <a:latin typeface="Constantia" pitchFamily="18" charset="0"/>
                          <a:cs typeface="Arial" charset="0"/>
                        </a:rPr>
                        <a:t>keine</a:t>
                      </a:r>
                      <a:r>
                        <a:rPr kumimoji="0" lang="en-US" sz="1800" b="0" i="0" u="none" strike="noStrike" cap="none" normalizeH="0" baseline="0" dirty="0">
                          <a:ln>
                            <a:noFill/>
                          </a:ln>
                          <a:solidFill>
                            <a:srgbClr val="000000"/>
                          </a:solidFill>
                          <a:effectLst/>
                          <a:latin typeface="Constantia" pitchFamily="18" charset="0"/>
                          <a:cs typeface="Arial" charset="0"/>
                        </a:rPr>
                        <a:t> </a:t>
                      </a:r>
                    </a:p>
                  </a:txBody>
                  <a:tcPr marT="45725" marB="45725"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CD5EA"/>
                    </a:solidFill>
                  </a:tcPr>
                </a:tc>
                <a:extLst>
                  <a:ext uri="{0D108BD9-81ED-4DB2-BD59-A6C34878D82A}">
                    <a16:rowId xmlns:a16="http://schemas.microsoft.com/office/drawing/2014/main" val="10003"/>
                  </a:ext>
                </a:extLst>
              </a:tr>
            </a:tbl>
          </a:graphicData>
        </a:graphic>
      </p:graphicFrame>
      <p:sp>
        <p:nvSpPr>
          <p:cNvPr id="11" name="Right Brace 10">
            <a:extLst>
              <a:ext uri="{FF2B5EF4-FFF2-40B4-BE49-F238E27FC236}">
                <a16:creationId xmlns:a16="http://schemas.microsoft.com/office/drawing/2014/main" id="{12137BAF-2816-E8C6-6944-E172BFF9E037}"/>
              </a:ext>
            </a:extLst>
          </p:cNvPr>
          <p:cNvSpPr/>
          <p:nvPr/>
        </p:nvSpPr>
        <p:spPr>
          <a:xfrm>
            <a:off x="4108451" y="2414588"/>
            <a:ext cx="155575" cy="762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2" name="Right Brace 11">
            <a:extLst>
              <a:ext uri="{FF2B5EF4-FFF2-40B4-BE49-F238E27FC236}">
                <a16:creationId xmlns:a16="http://schemas.microsoft.com/office/drawing/2014/main" id="{89E72F0F-6539-66C5-B650-91DB9477D9CA}"/>
              </a:ext>
            </a:extLst>
          </p:cNvPr>
          <p:cNvSpPr/>
          <p:nvPr/>
        </p:nvSpPr>
        <p:spPr>
          <a:xfrm>
            <a:off x="5837239" y="2392363"/>
            <a:ext cx="77787" cy="762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3" name="Right Brace 12">
            <a:extLst>
              <a:ext uri="{FF2B5EF4-FFF2-40B4-BE49-F238E27FC236}">
                <a16:creationId xmlns:a16="http://schemas.microsoft.com/office/drawing/2014/main" id="{24B41B6E-B812-8C42-3F57-73CA1B036AA9}"/>
              </a:ext>
            </a:extLst>
          </p:cNvPr>
          <p:cNvSpPr/>
          <p:nvPr/>
        </p:nvSpPr>
        <p:spPr>
          <a:xfrm>
            <a:off x="7705725" y="2414589"/>
            <a:ext cx="77788" cy="750887"/>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4" name="Right Brace 13">
            <a:extLst>
              <a:ext uri="{FF2B5EF4-FFF2-40B4-BE49-F238E27FC236}">
                <a16:creationId xmlns:a16="http://schemas.microsoft.com/office/drawing/2014/main" id="{DF1BF84C-3E27-9314-9955-71ED6F3F39BE}"/>
              </a:ext>
            </a:extLst>
          </p:cNvPr>
          <p:cNvSpPr/>
          <p:nvPr/>
        </p:nvSpPr>
        <p:spPr>
          <a:xfrm>
            <a:off x="9448801" y="2403475"/>
            <a:ext cx="155575" cy="73818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5" name="Right Brace 14">
            <a:extLst>
              <a:ext uri="{FF2B5EF4-FFF2-40B4-BE49-F238E27FC236}">
                <a16:creationId xmlns:a16="http://schemas.microsoft.com/office/drawing/2014/main" id="{58119D2E-BADE-967C-98D5-85A9ACCD87E8}"/>
              </a:ext>
            </a:extLst>
          </p:cNvPr>
          <p:cNvSpPr/>
          <p:nvPr/>
        </p:nvSpPr>
        <p:spPr>
          <a:xfrm>
            <a:off x="4343401" y="3657600"/>
            <a:ext cx="155575" cy="762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6" name="Right Brace 15">
            <a:extLst>
              <a:ext uri="{FF2B5EF4-FFF2-40B4-BE49-F238E27FC236}">
                <a16:creationId xmlns:a16="http://schemas.microsoft.com/office/drawing/2014/main" id="{1889FC1C-F298-5E27-9311-947A51D5ECFD}"/>
              </a:ext>
            </a:extLst>
          </p:cNvPr>
          <p:cNvSpPr/>
          <p:nvPr/>
        </p:nvSpPr>
        <p:spPr>
          <a:xfrm>
            <a:off x="5856289" y="3657600"/>
            <a:ext cx="77787" cy="762000"/>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7" name="Right Brace 16">
            <a:extLst>
              <a:ext uri="{FF2B5EF4-FFF2-40B4-BE49-F238E27FC236}">
                <a16:creationId xmlns:a16="http://schemas.microsoft.com/office/drawing/2014/main" id="{56B0F239-3A04-9F2C-B3BC-4F6989FDAA1A}"/>
              </a:ext>
            </a:extLst>
          </p:cNvPr>
          <p:cNvSpPr/>
          <p:nvPr/>
        </p:nvSpPr>
        <p:spPr>
          <a:xfrm>
            <a:off x="7743825" y="3662364"/>
            <a:ext cx="77788" cy="752475"/>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8" name="Right Brace 17">
            <a:extLst>
              <a:ext uri="{FF2B5EF4-FFF2-40B4-BE49-F238E27FC236}">
                <a16:creationId xmlns:a16="http://schemas.microsoft.com/office/drawing/2014/main" id="{2042E4C8-0DCD-EFAB-E453-1C189680C85F}"/>
              </a:ext>
            </a:extLst>
          </p:cNvPr>
          <p:cNvSpPr/>
          <p:nvPr/>
        </p:nvSpPr>
        <p:spPr>
          <a:xfrm>
            <a:off x="9463089" y="3663950"/>
            <a:ext cx="155575" cy="738188"/>
          </a:xfrm>
          <a:prstGeom prst="rightBrace">
            <a:avLst/>
          </a:prstGeom>
        </p:spPr>
        <p:style>
          <a:lnRef idx="1">
            <a:schemeClr val="accent1"/>
          </a:lnRef>
          <a:fillRef idx="0">
            <a:schemeClr val="accent1"/>
          </a:fillRef>
          <a:effectRef idx="0">
            <a:schemeClr val="accent1"/>
          </a:effectRef>
          <a:fontRef idx="minor">
            <a:schemeClr val="tx1"/>
          </a:fontRef>
        </p:style>
        <p:txBody>
          <a:bodyPr anchor="ctr"/>
          <a:lstStyle/>
          <a:p>
            <a:pPr algn="ctr" eaLnBrk="1" hangingPunct="1">
              <a:defRPr/>
            </a:pPr>
            <a:endParaRPr lang="en-US">
              <a:cs typeface="Arial" charset="0"/>
            </a:endParaRPr>
          </a:p>
        </p:txBody>
      </p:sp>
      <p:sp>
        <p:nvSpPr>
          <p:cNvPr id="19" name="Rectangle 18">
            <a:extLst>
              <a:ext uri="{FF2B5EF4-FFF2-40B4-BE49-F238E27FC236}">
                <a16:creationId xmlns:a16="http://schemas.microsoft.com/office/drawing/2014/main" id="{8D27BD63-4C5B-BE00-924C-25BC53B2D7B0}"/>
              </a:ext>
            </a:extLst>
          </p:cNvPr>
          <p:cNvSpPr>
            <a:spLocks noChangeArrowheads="1"/>
          </p:cNvSpPr>
          <p:nvPr/>
        </p:nvSpPr>
        <p:spPr bwMode="auto">
          <a:xfrm>
            <a:off x="1752600" y="4402139"/>
            <a:ext cx="8763000" cy="2308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285750" indent="-285750">
              <a:spcBef>
                <a:spcPct val="20000"/>
              </a:spcBef>
              <a:buClr>
                <a:srgbClr val="0BD0D9"/>
              </a:buClr>
              <a:buSzPct val="95000"/>
              <a:buFont typeface="Wingdings 2" pitchFamily="2" charset="2"/>
              <a:buChar char=""/>
              <a:defRPr sz="2600">
                <a:solidFill>
                  <a:schemeClr val="tx1"/>
                </a:solidFill>
                <a:latin typeface="Constantia" panose="02030602050306030303" pitchFamily="18" charset="0"/>
              </a:defRPr>
            </a:lvl1pPr>
            <a:lvl2pPr marL="742950" indent="-285750">
              <a:spcBef>
                <a:spcPct val="20000"/>
              </a:spcBef>
              <a:buClr>
                <a:schemeClr val="accent1"/>
              </a:buClr>
              <a:buSzPct val="85000"/>
              <a:buFont typeface="Wingdings 2" pitchFamily="2" charset="2"/>
              <a:buChar char=""/>
              <a:defRPr sz="2400">
                <a:solidFill>
                  <a:schemeClr val="tx1"/>
                </a:solidFill>
                <a:latin typeface="Constantia" panose="02030602050306030303" pitchFamily="18" charset="0"/>
              </a:defRPr>
            </a:lvl2pPr>
            <a:lvl3pPr marL="1143000" indent="-228600">
              <a:spcBef>
                <a:spcPct val="20000"/>
              </a:spcBef>
              <a:buClr>
                <a:schemeClr val="accent2"/>
              </a:buClr>
              <a:buSzPct val="70000"/>
              <a:buFont typeface="Wingdings 2" pitchFamily="2" charset="2"/>
              <a:buChar char=""/>
              <a:defRPr sz="2100">
                <a:solidFill>
                  <a:schemeClr val="tx1"/>
                </a:solidFill>
                <a:latin typeface="Constantia" panose="02030602050306030303" pitchFamily="18" charset="0"/>
              </a:defRPr>
            </a:lvl3pPr>
            <a:lvl4pPr marL="1600200" indent="-228600">
              <a:spcBef>
                <a:spcPct val="20000"/>
              </a:spcBef>
              <a:buClr>
                <a:srgbClr val="0BD0D9"/>
              </a:buClr>
              <a:buSzPct val="65000"/>
              <a:buFont typeface="Wingdings 2" pitchFamily="2" charset="2"/>
              <a:buChar char=""/>
              <a:defRPr sz="2000">
                <a:solidFill>
                  <a:schemeClr val="tx1"/>
                </a:solidFill>
                <a:latin typeface="Constantia" panose="02030602050306030303" pitchFamily="18" charset="0"/>
              </a:defRPr>
            </a:lvl4pPr>
            <a:lvl5pPr marL="2057400" indent="-228600">
              <a:spcBef>
                <a:spcPct val="20000"/>
              </a:spcBef>
              <a:buClr>
                <a:srgbClr val="10CF9B"/>
              </a:buClr>
              <a:buSzPct val="65000"/>
              <a:buFont typeface="Wingdings 2" pitchFamily="2" charset="2"/>
              <a:buChar char=""/>
              <a:defRPr sz="2000">
                <a:solidFill>
                  <a:schemeClr val="tx1"/>
                </a:solidFill>
                <a:latin typeface="Constantia" panose="02030602050306030303" pitchFamily="18" charset="0"/>
              </a:defRPr>
            </a:lvl5pPr>
            <a:lvl6pPr marL="25146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6pPr>
            <a:lvl7pPr marL="29718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7pPr>
            <a:lvl8pPr marL="34290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8pPr>
            <a:lvl9pPr marL="3886200" indent="-228600" eaLnBrk="0" fontAlgn="base" hangingPunct="0">
              <a:spcBef>
                <a:spcPct val="20000"/>
              </a:spcBef>
              <a:spcAft>
                <a:spcPct val="0"/>
              </a:spcAft>
              <a:buClr>
                <a:srgbClr val="10CF9B"/>
              </a:buClr>
              <a:buSzPct val="65000"/>
              <a:buFont typeface="Wingdings 2" pitchFamily="2" charset="2"/>
              <a:buChar char=""/>
              <a:defRPr sz="2000">
                <a:solidFill>
                  <a:schemeClr val="tx1"/>
                </a:solidFill>
                <a:latin typeface="Constantia" panose="02030602050306030303" pitchFamily="18" charset="0"/>
              </a:defRPr>
            </a:lvl9pPr>
          </a:lstStyle>
          <a:p>
            <a:pPr eaLnBrk="1" hangingPunct="1">
              <a:spcBef>
                <a:spcPct val="0"/>
              </a:spcBef>
              <a:buClrTx/>
              <a:buSzTx/>
              <a:buFont typeface="Arial" panose="020B0604020202020204" pitchFamily="34" charset="0"/>
              <a:buChar char="•"/>
            </a:pPr>
            <a:r>
              <a:rPr lang="en-US" altLang="en-US" sz="2400" b="1"/>
              <a:t>Note</a:t>
            </a:r>
            <a:r>
              <a:rPr lang="en-US" altLang="en-US" sz="2400"/>
              <a:t>: the </a:t>
            </a:r>
            <a:r>
              <a:rPr lang="en-US" altLang="en-US" sz="2400" u="sng"/>
              <a:t>nominative case masculine </a:t>
            </a:r>
            <a:r>
              <a:rPr lang="en-US" altLang="en-US" sz="2400"/>
              <a:t>(der/ein/kein etc.) changes in the </a:t>
            </a:r>
            <a:r>
              <a:rPr lang="en-US" altLang="en-US" sz="2400" u="sng"/>
              <a:t>accusative case</a:t>
            </a:r>
            <a:r>
              <a:rPr lang="en-US" altLang="en-US" sz="2400"/>
              <a:t> to (den/einen/keinen etc.)  The same applies for all masculine articles including: der-words, possessive adjectives and their appropriate endings.  </a:t>
            </a:r>
          </a:p>
          <a:p>
            <a:pPr eaLnBrk="1" hangingPunct="1">
              <a:spcBef>
                <a:spcPct val="0"/>
              </a:spcBef>
              <a:buClrTx/>
              <a:buSzTx/>
              <a:buFont typeface="Arial" panose="020B0604020202020204" pitchFamily="34" charset="0"/>
              <a:buChar char="•"/>
            </a:pPr>
            <a:r>
              <a:rPr lang="en-US" altLang="en-US" sz="2400"/>
              <a:t>DO NOT CHANGE (neuter/feminine/plural) articles in the accusative case.</a:t>
            </a:r>
          </a:p>
        </p:txBody>
      </p:sp>
    </p:spTree>
    <p:extLst>
      <p:ext uri="{BB962C8B-B14F-4D97-AF65-F5344CB8AC3E}">
        <p14:creationId xmlns:p14="http://schemas.microsoft.com/office/powerpoint/2010/main" val="3244904162"/>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9"/>
                                          </p:stCondLst>
                                        </p:cTn>
                                        <p:tgtEl>
                                          <p:spTgt spid="19">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19">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build="p"/>
    </p:bld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1"/>
          <p:cNvSpPr>
            <a:spLocks noGrp="1"/>
          </p:cNvSpPr>
          <p:nvPr>
            <p:ph type="ctrTitle"/>
          </p:nvPr>
        </p:nvSpPr>
        <p:spPr/>
        <p:txBody>
          <a:bodyPr/>
          <a:lstStyle/>
          <a:p>
            <a:pPr eaLnBrk="1" hangingPunct="1"/>
            <a:r>
              <a:rPr lang="en-US" altLang="en-US"/>
              <a:t>Accusative Pronouns</a:t>
            </a:r>
          </a:p>
        </p:txBody>
      </p:sp>
      <p:sp>
        <p:nvSpPr>
          <p:cNvPr id="3" name="Subtitle 2"/>
          <p:cNvSpPr>
            <a:spLocks noGrp="1"/>
          </p:cNvSpPr>
          <p:nvPr>
            <p:ph type="subTitle" idx="1"/>
          </p:nvPr>
        </p:nvSpPr>
        <p:spPr/>
        <p:txBody>
          <a:bodyPr rtlCol="0">
            <a:normAutofit/>
          </a:bodyPr>
          <a:lstStyle/>
          <a:p>
            <a:pPr>
              <a:defRPr/>
            </a:pPr>
            <a:endParaRPr lang="en-US"/>
          </a:p>
        </p:txBody>
      </p:sp>
    </p:spTree>
    <p:extLst>
      <p:ext uri="{BB962C8B-B14F-4D97-AF65-F5344CB8AC3E}">
        <p14:creationId xmlns:p14="http://schemas.microsoft.com/office/powerpoint/2010/main" val="252093609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a:xfrm>
            <a:off x="1981200" y="381000"/>
            <a:ext cx="8229600" cy="1143000"/>
          </a:xfrm>
        </p:spPr>
        <p:txBody>
          <a:bodyPr/>
          <a:lstStyle/>
          <a:p>
            <a:r>
              <a:rPr lang="en-US" altLang="en-US"/>
              <a:t>Accusative Personal Pronouns</a:t>
            </a:r>
          </a:p>
        </p:txBody>
      </p:sp>
      <p:graphicFrame>
        <p:nvGraphicFramePr>
          <p:cNvPr id="6" name="Table 5"/>
          <p:cNvGraphicFramePr>
            <a:graphicFrameLocks noGrp="1"/>
          </p:cNvGraphicFramePr>
          <p:nvPr/>
        </p:nvGraphicFramePr>
        <p:xfrm>
          <a:off x="453079" y="1260389"/>
          <a:ext cx="4744996" cy="4338077"/>
        </p:xfrm>
        <a:graphic>
          <a:graphicData uri="http://schemas.openxmlformats.org/drawingml/2006/table">
            <a:tbl>
              <a:tblPr firstRow="1" bandRow="1">
                <a:tableStyleId>{5C22544A-7EE6-4342-B048-85BDC9FD1C3A}</a:tableStyleId>
              </a:tblPr>
              <a:tblGrid>
                <a:gridCol w="2372498">
                  <a:extLst>
                    <a:ext uri="{9D8B030D-6E8A-4147-A177-3AD203B41FA5}">
                      <a16:colId xmlns:a16="http://schemas.microsoft.com/office/drawing/2014/main" val="20000"/>
                    </a:ext>
                  </a:extLst>
                </a:gridCol>
                <a:gridCol w="2372498">
                  <a:extLst>
                    <a:ext uri="{9D8B030D-6E8A-4147-A177-3AD203B41FA5}">
                      <a16:colId xmlns:a16="http://schemas.microsoft.com/office/drawing/2014/main" val="20001"/>
                    </a:ext>
                  </a:extLst>
                </a:gridCol>
              </a:tblGrid>
              <a:tr h="863357">
                <a:tc>
                  <a:txBody>
                    <a:bodyPr/>
                    <a:lstStyle/>
                    <a:p>
                      <a:r>
                        <a:rPr lang="en-US" sz="3200" dirty="0"/>
                        <a:t>Nominative</a:t>
                      </a:r>
                    </a:p>
                  </a:txBody>
                  <a:tcPr/>
                </a:tc>
                <a:tc>
                  <a:txBody>
                    <a:bodyPr/>
                    <a:lstStyle/>
                    <a:p>
                      <a:r>
                        <a:rPr lang="en-US" sz="3200" dirty="0">
                          <a:solidFill>
                            <a:srgbClr val="0070C0"/>
                          </a:solidFill>
                        </a:rPr>
                        <a:t>Accusative</a:t>
                      </a:r>
                    </a:p>
                  </a:txBody>
                  <a:tcPr/>
                </a:tc>
                <a:extLst>
                  <a:ext uri="{0D108BD9-81ED-4DB2-BD59-A6C34878D82A}">
                    <a16:rowId xmlns:a16="http://schemas.microsoft.com/office/drawing/2014/main" val="10000"/>
                  </a:ext>
                </a:extLst>
              </a:tr>
              <a:tr h="479643">
                <a:tc>
                  <a:txBody>
                    <a:bodyPr/>
                    <a:lstStyle/>
                    <a:p>
                      <a:r>
                        <a:rPr lang="en-US" sz="3200" dirty="0" err="1"/>
                        <a:t>ich</a:t>
                      </a:r>
                      <a:r>
                        <a:rPr lang="en-US" sz="3200" dirty="0"/>
                        <a:t> (I)</a:t>
                      </a:r>
                    </a:p>
                  </a:txBody>
                  <a:tcPr/>
                </a:tc>
                <a:tc>
                  <a:txBody>
                    <a:bodyPr/>
                    <a:lstStyle/>
                    <a:p>
                      <a:r>
                        <a:rPr lang="en-US" sz="3200" dirty="0" err="1">
                          <a:solidFill>
                            <a:srgbClr val="0070C0"/>
                          </a:solidFill>
                        </a:rPr>
                        <a:t>mich</a:t>
                      </a:r>
                      <a:endParaRPr lang="en-US" sz="3200" dirty="0">
                        <a:solidFill>
                          <a:srgbClr val="0070C0"/>
                        </a:solidFill>
                      </a:endParaRPr>
                    </a:p>
                  </a:txBody>
                  <a:tcPr/>
                </a:tc>
                <a:extLst>
                  <a:ext uri="{0D108BD9-81ED-4DB2-BD59-A6C34878D82A}">
                    <a16:rowId xmlns:a16="http://schemas.microsoft.com/office/drawing/2014/main" val="10001"/>
                  </a:ext>
                </a:extLst>
              </a:tr>
              <a:tr h="479643">
                <a:tc>
                  <a:txBody>
                    <a:bodyPr/>
                    <a:lstStyle/>
                    <a:p>
                      <a:r>
                        <a:rPr lang="en-US" sz="3200" dirty="0"/>
                        <a:t>du (you)</a:t>
                      </a:r>
                    </a:p>
                  </a:txBody>
                  <a:tcPr/>
                </a:tc>
                <a:tc>
                  <a:txBody>
                    <a:bodyPr/>
                    <a:lstStyle/>
                    <a:p>
                      <a:r>
                        <a:rPr lang="en-US" sz="3200" dirty="0">
                          <a:solidFill>
                            <a:srgbClr val="0070C0"/>
                          </a:solidFill>
                        </a:rPr>
                        <a:t>dich</a:t>
                      </a:r>
                    </a:p>
                  </a:txBody>
                  <a:tcPr/>
                </a:tc>
                <a:extLst>
                  <a:ext uri="{0D108BD9-81ED-4DB2-BD59-A6C34878D82A}">
                    <a16:rowId xmlns:a16="http://schemas.microsoft.com/office/drawing/2014/main" val="10002"/>
                  </a:ext>
                </a:extLst>
              </a:tr>
              <a:tr h="479643">
                <a:tc>
                  <a:txBody>
                    <a:bodyPr/>
                    <a:lstStyle/>
                    <a:p>
                      <a:r>
                        <a:rPr lang="en-US" sz="3200" dirty="0" err="1"/>
                        <a:t>Sie</a:t>
                      </a:r>
                      <a:r>
                        <a:rPr lang="en-US" sz="3200" dirty="0"/>
                        <a:t> (you)</a:t>
                      </a:r>
                    </a:p>
                  </a:txBody>
                  <a:tcPr/>
                </a:tc>
                <a:tc>
                  <a:txBody>
                    <a:bodyPr/>
                    <a:lstStyle/>
                    <a:p>
                      <a:r>
                        <a:rPr lang="en-US" sz="3200" dirty="0" err="1">
                          <a:solidFill>
                            <a:srgbClr val="0070C0"/>
                          </a:solidFill>
                        </a:rPr>
                        <a:t>Sie</a:t>
                      </a:r>
                      <a:endParaRPr lang="en-US" sz="3200" dirty="0">
                        <a:solidFill>
                          <a:srgbClr val="0070C0"/>
                        </a:solidFill>
                      </a:endParaRPr>
                    </a:p>
                  </a:txBody>
                  <a:tcPr/>
                </a:tc>
                <a:extLst>
                  <a:ext uri="{0D108BD9-81ED-4DB2-BD59-A6C34878D82A}">
                    <a16:rowId xmlns:a16="http://schemas.microsoft.com/office/drawing/2014/main" val="10003"/>
                  </a:ext>
                </a:extLst>
              </a:tr>
              <a:tr h="479643">
                <a:tc>
                  <a:txBody>
                    <a:bodyPr/>
                    <a:lstStyle/>
                    <a:p>
                      <a:r>
                        <a:rPr lang="en-US" sz="3200" dirty="0" err="1"/>
                        <a:t>er</a:t>
                      </a:r>
                      <a:r>
                        <a:rPr lang="en-US" sz="3200" dirty="0"/>
                        <a:t> (he/it)</a:t>
                      </a:r>
                    </a:p>
                  </a:txBody>
                  <a:tcPr/>
                </a:tc>
                <a:tc>
                  <a:txBody>
                    <a:bodyPr/>
                    <a:lstStyle/>
                    <a:p>
                      <a:r>
                        <a:rPr lang="en-US" sz="3200" dirty="0" err="1">
                          <a:solidFill>
                            <a:srgbClr val="0070C0"/>
                          </a:solidFill>
                        </a:rPr>
                        <a:t>ihn</a:t>
                      </a:r>
                      <a:endParaRPr lang="en-US" sz="3200" dirty="0">
                        <a:solidFill>
                          <a:srgbClr val="0070C0"/>
                        </a:solidFill>
                      </a:endParaRPr>
                    </a:p>
                  </a:txBody>
                  <a:tcPr/>
                </a:tc>
                <a:extLst>
                  <a:ext uri="{0D108BD9-81ED-4DB2-BD59-A6C34878D82A}">
                    <a16:rowId xmlns:a16="http://schemas.microsoft.com/office/drawing/2014/main" val="10004"/>
                  </a:ext>
                </a:extLst>
              </a:tr>
              <a:tr h="479643">
                <a:tc>
                  <a:txBody>
                    <a:bodyPr/>
                    <a:lstStyle/>
                    <a:p>
                      <a:r>
                        <a:rPr lang="en-US" sz="3200" dirty="0" err="1"/>
                        <a:t>sie</a:t>
                      </a:r>
                      <a:r>
                        <a:rPr lang="en-US" sz="3200" dirty="0"/>
                        <a:t> (she/it)</a:t>
                      </a:r>
                    </a:p>
                  </a:txBody>
                  <a:tcPr/>
                </a:tc>
                <a:tc>
                  <a:txBody>
                    <a:bodyPr/>
                    <a:lstStyle/>
                    <a:p>
                      <a:r>
                        <a:rPr lang="en-US" sz="3200" dirty="0" err="1">
                          <a:solidFill>
                            <a:srgbClr val="0070C0"/>
                          </a:solidFill>
                        </a:rPr>
                        <a:t>sie</a:t>
                      </a:r>
                      <a:endParaRPr lang="en-US" sz="3200" dirty="0">
                        <a:solidFill>
                          <a:srgbClr val="0070C0"/>
                        </a:solidFill>
                      </a:endParaRPr>
                    </a:p>
                  </a:txBody>
                  <a:tcPr/>
                </a:tc>
                <a:extLst>
                  <a:ext uri="{0D108BD9-81ED-4DB2-BD59-A6C34878D82A}">
                    <a16:rowId xmlns:a16="http://schemas.microsoft.com/office/drawing/2014/main" val="10005"/>
                  </a:ext>
                </a:extLst>
              </a:tr>
              <a:tr h="479643">
                <a:tc>
                  <a:txBody>
                    <a:bodyPr/>
                    <a:lstStyle/>
                    <a:p>
                      <a:r>
                        <a:rPr lang="en-US" sz="3200" dirty="0" err="1"/>
                        <a:t>es</a:t>
                      </a:r>
                      <a:r>
                        <a:rPr lang="en-US" sz="3200" dirty="0"/>
                        <a:t> (it)</a:t>
                      </a:r>
                    </a:p>
                  </a:txBody>
                  <a:tcPr/>
                </a:tc>
                <a:tc>
                  <a:txBody>
                    <a:bodyPr/>
                    <a:lstStyle/>
                    <a:p>
                      <a:r>
                        <a:rPr lang="en-US" sz="3200" dirty="0" err="1">
                          <a:solidFill>
                            <a:srgbClr val="0070C0"/>
                          </a:solidFill>
                        </a:rPr>
                        <a:t>es</a:t>
                      </a:r>
                      <a:endParaRPr lang="en-US" sz="3200" dirty="0">
                        <a:solidFill>
                          <a:srgbClr val="0070C0"/>
                        </a:solidFill>
                      </a:endParaRPr>
                    </a:p>
                  </a:txBody>
                  <a:tcPr/>
                </a:tc>
                <a:extLst>
                  <a:ext uri="{0D108BD9-81ED-4DB2-BD59-A6C34878D82A}">
                    <a16:rowId xmlns:a16="http://schemas.microsoft.com/office/drawing/2014/main" val="10006"/>
                  </a:ext>
                </a:extLst>
              </a:tr>
            </a:tbl>
          </a:graphicData>
        </a:graphic>
      </p:graphicFrame>
      <p:graphicFrame>
        <p:nvGraphicFramePr>
          <p:cNvPr id="7" name="Table 6"/>
          <p:cNvGraphicFramePr>
            <a:graphicFrameLocks noGrp="1"/>
          </p:cNvGraphicFramePr>
          <p:nvPr/>
        </p:nvGraphicFramePr>
        <p:xfrm>
          <a:off x="6042454" y="1285101"/>
          <a:ext cx="5012724" cy="4349580"/>
        </p:xfrm>
        <a:graphic>
          <a:graphicData uri="http://schemas.openxmlformats.org/drawingml/2006/table">
            <a:tbl>
              <a:tblPr firstRow="1" bandRow="1">
                <a:tableStyleId>{5C22544A-7EE6-4342-B048-85BDC9FD1C3A}</a:tableStyleId>
              </a:tblPr>
              <a:tblGrid>
                <a:gridCol w="2506362">
                  <a:extLst>
                    <a:ext uri="{9D8B030D-6E8A-4147-A177-3AD203B41FA5}">
                      <a16:colId xmlns:a16="http://schemas.microsoft.com/office/drawing/2014/main" val="20000"/>
                    </a:ext>
                  </a:extLst>
                </a:gridCol>
                <a:gridCol w="2506362">
                  <a:extLst>
                    <a:ext uri="{9D8B030D-6E8A-4147-A177-3AD203B41FA5}">
                      <a16:colId xmlns:a16="http://schemas.microsoft.com/office/drawing/2014/main" val="20001"/>
                    </a:ext>
                  </a:extLst>
                </a:gridCol>
              </a:tblGrid>
              <a:tr h="1087395">
                <a:tc>
                  <a:txBody>
                    <a:bodyPr/>
                    <a:lstStyle/>
                    <a:p>
                      <a:r>
                        <a:rPr lang="en-US" sz="3200" dirty="0"/>
                        <a:t>Nominative</a:t>
                      </a:r>
                    </a:p>
                  </a:txBody>
                  <a:tcPr/>
                </a:tc>
                <a:tc>
                  <a:txBody>
                    <a:bodyPr/>
                    <a:lstStyle/>
                    <a:p>
                      <a:r>
                        <a:rPr lang="en-US" sz="3200" dirty="0">
                          <a:solidFill>
                            <a:srgbClr val="0070C0"/>
                          </a:solidFill>
                        </a:rPr>
                        <a:t>Accusative</a:t>
                      </a:r>
                    </a:p>
                  </a:txBody>
                  <a:tcPr/>
                </a:tc>
                <a:extLst>
                  <a:ext uri="{0D108BD9-81ED-4DB2-BD59-A6C34878D82A}">
                    <a16:rowId xmlns:a16="http://schemas.microsoft.com/office/drawing/2014/main" val="10000"/>
                  </a:ext>
                </a:extLst>
              </a:tr>
              <a:tr h="1087395">
                <a:tc>
                  <a:txBody>
                    <a:bodyPr/>
                    <a:lstStyle/>
                    <a:p>
                      <a:r>
                        <a:rPr lang="en-US" sz="3200" dirty="0" err="1"/>
                        <a:t>wir</a:t>
                      </a:r>
                      <a:r>
                        <a:rPr lang="en-US" sz="3200" dirty="0"/>
                        <a:t> (we)</a:t>
                      </a:r>
                    </a:p>
                  </a:txBody>
                  <a:tcPr/>
                </a:tc>
                <a:tc>
                  <a:txBody>
                    <a:bodyPr/>
                    <a:lstStyle/>
                    <a:p>
                      <a:r>
                        <a:rPr lang="en-US" sz="3200" dirty="0" err="1">
                          <a:solidFill>
                            <a:srgbClr val="0070C0"/>
                          </a:solidFill>
                        </a:rPr>
                        <a:t>uns</a:t>
                      </a:r>
                      <a:endParaRPr lang="en-US" sz="3200" dirty="0">
                        <a:solidFill>
                          <a:srgbClr val="0070C0"/>
                        </a:solidFill>
                      </a:endParaRPr>
                    </a:p>
                  </a:txBody>
                  <a:tcPr/>
                </a:tc>
                <a:extLst>
                  <a:ext uri="{0D108BD9-81ED-4DB2-BD59-A6C34878D82A}">
                    <a16:rowId xmlns:a16="http://schemas.microsoft.com/office/drawing/2014/main" val="10001"/>
                  </a:ext>
                </a:extLst>
              </a:tr>
              <a:tr h="1087395">
                <a:tc>
                  <a:txBody>
                    <a:bodyPr/>
                    <a:lstStyle/>
                    <a:p>
                      <a:r>
                        <a:rPr lang="en-US" sz="3200" dirty="0" err="1"/>
                        <a:t>ihr</a:t>
                      </a:r>
                      <a:r>
                        <a:rPr lang="en-US" sz="3200" dirty="0"/>
                        <a:t> (you)</a:t>
                      </a:r>
                    </a:p>
                  </a:txBody>
                  <a:tcPr/>
                </a:tc>
                <a:tc>
                  <a:txBody>
                    <a:bodyPr/>
                    <a:lstStyle/>
                    <a:p>
                      <a:r>
                        <a:rPr lang="en-US" sz="3200" dirty="0" err="1">
                          <a:solidFill>
                            <a:srgbClr val="0070C0"/>
                          </a:solidFill>
                        </a:rPr>
                        <a:t>euch</a:t>
                      </a:r>
                      <a:endParaRPr lang="en-US" sz="3200" dirty="0">
                        <a:solidFill>
                          <a:srgbClr val="0070C0"/>
                        </a:solidFill>
                      </a:endParaRPr>
                    </a:p>
                  </a:txBody>
                  <a:tcPr/>
                </a:tc>
                <a:extLst>
                  <a:ext uri="{0D108BD9-81ED-4DB2-BD59-A6C34878D82A}">
                    <a16:rowId xmlns:a16="http://schemas.microsoft.com/office/drawing/2014/main" val="10002"/>
                  </a:ext>
                </a:extLst>
              </a:tr>
              <a:tr h="1087395">
                <a:tc>
                  <a:txBody>
                    <a:bodyPr/>
                    <a:lstStyle/>
                    <a:p>
                      <a:r>
                        <a:rPr lang="en-US" sz="3200" dirty="0" err="1"/>
                        <a:t>sie</a:t>
                      </a:r>
                      <a:r>
                        <a:rPr lang="en-US" sz="3200" dirty="0"/>
                        <a:t> (they)</a:t>
                      </a:r>
                    </a:p>
                  </a:txBody>
                  <a:tcPr/>
                </a:tc>
                <a:tc>
                  <a:txBody>
                    <a:bodyPr/>
                    <a:lstStyle/>
                    <a:p>
                      <a:r>
                        <a:rPr lang="en-US" sz="3200" dirty="0" err="1">
                          <a:solidFill>
                            <a:srgbClr val="0070C0"/>
                          </a:solidFill>
                        </a:rPr>
                        <a:t>sie</a:t>
                      </a:r>
                      <a:endParaRPr lang="en-US" sz="3200" dirty="0">
                        <a:solidFill>
                          <a:srgbClr val="0070C0"/>
                        </a:solidFill>
                      </a:endParaRPr>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1720159590"/>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4"/>
          <p:cNvSpPr>
            <a:spLocks noGrp="1"/>
          </p:cNvSpPr>
          <p:nvPr>
            <p:ph type="title"/>
          </p:nvPr>
        </p:nvSpPr>
        <p:spPr>
          <a:xfrm>
            <a:off x="1981200" y="704850"/>
            <a:ext cx="8229600" cy="1143000"/>
          </a:xfrm>
        </p:spPr>
        <p:txBody>
          <a:bodyPr/>
          <a:lstStyle/>
          <a:p>
            <a:r>
              <a:rPr lang="en-US" altLang="en-US" dirty="0"/>
              <a:t>Accusative Personal Pronouns</a:t>
            </a:r>
          </a:p>
        </p:txBody>
      </p:sp>
      <p:sp>
        <p:nvSpPr>
          <p:cNvPr id="6147" name="Text Placeholder 5"/>
          <p:cNvSpPr>
            <a:spLocks noGrp="1"/>
          </p:cNvSpPr>
          <p:nvPr>
            <p:ph type="body" idx="1"/>
          </p:nvPr>
        </p:nvSpPr>
        <p:spPr>
          <a:xfrm>
            <a:off x="1659924" y="1474166"/>
            <a:ext cx="4040188" cy="658812"/>
          </a:xfrm>
        </p:spPr>
        <p:txBody>
          <a:bodyPr/>
          <a:lstStyle/>
          <a:p>
            <a:r>
              <a:rPr lang="en-US" altLang="en-US" dirty="0"/>
              <a:t>Nominative</a:t>
            </a:r>
          </a:p>
        </p:txBody>
      </p:sp>
      <p:sp>
        <p:nvSpPr>
          <p:cNvPr id="6148" name="Text Placeholder 7"/>
          <p:cNvSpPr>
            <a:spLocks noGrp="1"/>
          </p:cNvSpPr>
          <p:nvPr>
            <p:ph type="body" sz="half" idx="3"/>
          </p:nvPr>
        </p:nvSpPr>
        <p:spPr>
          <a:xfrm>
            <a:off x="6021388" y="1621492"/>
            <a:ext cx="4002086" cy="511486"/>
          </a:xfrm>
        </p:spPr>
        <p:txBody>
          <a:bodyPr/>
          <a:lstStyle/>
          <a:p>
            <a:r>
              <a:rPr lang="en-US" altLang="en-US" dirty="0"/>
              <a:t>Accusative</a:t>
            </a:r>
          </a:p>
        </p:txBody>
      </p:sp>
      <p:sp>
        <p:nvSpPr>
          <p:cNvPr id="7" name="Content Placeholder 6"/>
          <p:cNvSpPr>
            <a:spLocks noGrp="1"/>
          </p:cNvSpPr>
          <p:nvPr>
            <p:ph sz="quarter" idx="2"/>
          </p:nvPr>
        </p:nvSpPr>
        <p:spPr>
          <a:xfrm>
            <a:off x="1120346" y="2169383"/>
            <a:ext cx="4343400" cy="3846513"/>
          </a:xfrm>
        </p:spPr>
        <p:txBody>
          <a:bodyPr>
            <a:noAutofit/>
          </a:bodyPr>
          <a:lstStyle/>
          <a:p>
            <a:r>
              <a:rPr lang="en-US" altLang="en-US" sz="2400" dirty="0"/>
              <a:t> </a:t>
            </a:r>
            <a:r>
              <a:rPr lang="en-US" altLang="en-US" sz="2400" b="1" u="sng" dirty="0"/>
              <a:t>Sub.</a:t>
            </a:r>
          </a:p>
          <a:p>
            <a:r>
              <a:rPr lang="en-US" altLang="en-US" sz="2400" b="1" u="sng" dirty="0"/>
              <a:t>Der</a:t>
            </a:r>
            <a:r>
              <a:rPr lang="en-US" altLang="en-US" sz="2400" dirty="0"/>
              <a:t> Pullover </a:t>
            </a:r>
            <a:r>
              <a:rPr lang="en-US" altLang="en-US" sz="2400" dirty="0" err="1"/>
              <a:t>ist</a:t>
            </a:r>
            <a:r>
              <a:rPr lang="en-US" altLang="en-US" sz="2400" dirty="0"/>
              <a:t> </a:t>
            </a:r>
            <a:r>
              <a:rPr lang="en-US" altLang="en-US" sz="2400" dirty="0" err="1"/>
              <a:t>schön</a:t>
            </a:r>
            <a:r>
              <a:rPr lang="en-US" altLang="en-US" sz="2400" dirty="0"/>
              <a:t>.</a:t>
            </a:r>
          </a:p>
          <a:p>
            <a:r>
              <a:rPr lang="en-US" altLang="en-US" sz="2400" b="1" u="sng" dirty="0"/>
              <a:t>Mein </a:t>
            </a:r>
            <a:r>
              <a:rPr lang="en-US" altLang="en-US" sz="2400" b="1" u="sng" dirty="0" err="1"/>
              <a:t>Bruder</a:t>
            </a:r>
            <a:r>
              <a:rPr lang="en-US" altLang="en-US" sz="2400" b="1" u="sng" dirty="0"/>
              <a:t> </a:t>
            </a:r>
            <a:r>
              <a:rPr lang="en-US" altLang="en-US" sz="2400" dirty="0" err="1"/>
              <a:t>ist</a:t>
            </a:r>
            <a:r>
              <a:rPr lang="en-US" altLang="en-US" sz="2400" dirty="0"/>
              <a:t> </a:t>
            </a:r>
            <a:r>
              <a:rPr lang="en-US" altLang="en-US" sz="2400" dirty="0" err="1"/>
              <a:t>freundlich</a:t>
            </a:r>
            <a:r>
              <a:rPr lang="en-US" altLang="en-US" sz="2400" dirty="0"/>
              <a:t>.</a:t>
            </a:r>
          </a:p>
          <a:p>
            <a:r>
              <a:rPr lang="en-US" altLang="en-US" sz="2400" b="1" u="sng" dirty="0"/>
              <a:t>Das Sweatshirt </a:t>
            </a:r>
            <a:r>
              <a:rPr lang="en-US" altLang="en-US" sz="2400" dirty="0" err="1"/>
              <a:t>ist</a:t>
            </a:r>
            <a:r>
              <a:rPr lang="en-US" altLang="en-US" sz="2400" dirty="0"/>
              <a:t> </a:t>
            </a:r>
            <a:r>
              <a:rPr lang="en-US" altLang="en-US" sz="2400" dirty="0" err="1"/>
              <a:t>schön</a:t>
            </a:r>
            <a:r>
              <a:rPr lang="en-US" altLang="en-US" sz="2400" dirty="0"/>
              <a:t>.</a:t>
            </a:r>
          </a:p>
          <a:p>
            <a:r>
              <a:rPr lang="en-US" altLang="en-US" sz="2400" b="1" u="sng" dirty="0"/>
              <a:t>Das Kind </a:t>
            </a:r>
            <a:r>
              <a:rPr lang="en-US" altLang="en-US" sz="2400" dirty="0" err="1"/>
              <a:t>ist</a:t>
            </a:r>
            <a:r>
              <a:rPr lang="en-US" altLang="en-US" sz="2400" dirty="0"/>
              <a:t> </a:t>
            </a:r>
            <a:r>
              <a:rPr lang="en-US" altLang="en-US" sz="2400" dirty="0" err="1"/>
              <a:t>freundlich</a:t>
            </a:r>
            <a:r>
              <a:rPr lang="en-US" altLang="en-US" sz="2400" dirty="0"/>
              <a:t>.</a:t>
            </a:r>
          </a:p>
          <a:p>
            <a:r>
              <a:rPr lang="en-US" altLang="en-US" sz="2400" b="1" u="sng" dirty="0"/>
              <a:t>Die </a:t>
            </a:r>
            <a:r>
              <a:rPr lang="en-US" altLang="en-US" sz="2400" b="1" u="sng" dirty="0" err="1"/>
              <a:t>Jacke</a:t>
            </a:r>
            <a:r>
              <a:rPr lang="en-US" altLang="en-US" sz="2400" b="1" u="sng" dirty="0"/>
              <a:t> </a:t>
            </a:r>
            <a:r>
              <a:rPr lang="en-US" altLang="en-US" sz="2400" dirty="0" err="1"/>
              <a:t>ist</a:t>
            </a:r>
            <a:r>
              <a:rPr lang="en-US" altLang="en-US" sz="2400" dirty="0"/>
              <a:t> </a:t>
            </a:r>
            <a:r>
              <a:rPr lang="en-US" altLang="en-US" sz="2400" dirty="0" err="1"/>
              <a:t>schön</a:t>
            </a:r>
            <a:r>
              <a:rPr lang="en-US" altLang="en-US" sz="2400" dirty="0"/>
              <a:t>.</a:t>
            </a:r>
          </a:p>
          <a:p>
            <a:r>
              <a:rPr lang="en-US" altLang="en-US" sz="2400" b="1" u="sng" dirty="0" err="1"/>
              <a:t>Meine</a:t>
            </a:r>
            <a:r>
              <a:rPr lang="en-US" altLang="en-US" sz="2400" b="1" u="sng" dirty="0"/>
              <a:t> </a:t>
            </a:r>
            <a:r>
              <a:rPr lang="en-US" altLang="en-US" sz="2400" b="1" u="sng" dirty="0" err="1"/>
              <a:t>Schwester</a:t>
            </a:r>
            <a:r>
              <a:rPr lang="en-US" altLang="en-US" sz="2400" b="1" u="sng" dirty="0"/>
              <a:t> </a:t>
            </a:r>
            <a:r>
              <a:rPr lang="en-US" altLang="en-US" sz="2400" dirty="0" err="1"/>
              <a:t>ist</a:t>
            </a:r>
            <a:r>
              <a:rPr lang="en-US" altLang="en-US" sz="2400" dirty="0"/>
              <a:t> </a:t>
            </a:r>
            <a:r>
              <a:rPr lang="en-US" altLang="en-US" sz="2400" dirty="0" err="1"/>
              <a:t>freundlich</a:t>
            </a:r>
            <a:r>
              <a:rPr lang="en-US" altLang="en-US" sz="2400" dirty="0"/>
              <a:t>.</a:t>
            </a:r>
          </a:p>
          <a:p>
            <a:r>
              <a:rPr lang="en-US" altLang="en-US" sz="2400" b="1" u="sng" dirty="0"/>
              <a:t>Die </a:t>
            </a:r>
            <a:r>
              <a:rPr lang="en-US" altLang="en-US" sz="2400" b="1" u="sng" dirty="0" err="1"/>
              <a:t>Schuhe</a:t>
            </a:r>
            <a:r>
              <a:rPr lang="en-US" altLang="en-US" sz="2400" b="1" u="sng" dirty="0"/>
              <a:t> </a:t>
            </a:r>
            <a:r>
              <a:rPr lang="en-US" altLang="en-US" sz="2400" dirty="0" err="1"/>
              <a:t>sind</a:t>
            </a:r>
            <a:r>
              <a:rPr lang="en-US" altLang="en-US" sz="2400" dirty="0"/>
              <a:t> </a:t>
            </a:r>
            <a:r>
              <a:rPr lang="en-US" altLang="en-US" sz="2400" dirty="0" err="1"/>
              <a:t>schön</a:t>
            </a:r>
            <a:r>
              <a:rPr lang="en-US" altLang="en-US" sz="2400" dirty="0"/>
              <a:t>.</a:t>
            </a:r>
          </a:p>
        </p:txBody>
      </p:sp>
      <p:sp>
        <p:nvSpPr>
          <p:cNvPr id="9" name="Content Placeholder 8"/>
          <p:cNvSpPr>
            <a:spLocks noGrp="1"/>
          </p:cNvSpPr>
          <p:nvPr>
            <p:ph sz="quarter" idx="4"/>
          </p:nvPr>
        </p:nvSpPr>
        <p:spPr>
          <a:xfrm>
            <a:off x="5908674" y="2132978"/>
            <a:ext cx="5162979" cy="4383152"/>
          </a:xfrm>
        </p:spPr>
        <p:txBody>
          <a:bodyPr>
            <a:noAutofit/>
          </a:bodyPr>
          <a:lstStyle/>
          <a:p>
            <a:r>
              <a:rPr lang="en-US" altLang="en-US" sz="2400" dirty="0"/>
              <a:t> </a:t>
            </a:r>
            <a:r>
              <a:rPr lang="en-US" altLang="en-US" sz="2400" b="1" u="sng" dirty="0"/>
              <a:t>Sub.</a:t>
            </a:r>
            <a:r>
              <a:rPr lang="en-US" altLang="en-US" sz="2400" b="1" dirty="0"/>
              <a:t>      </a:t>
            </a:r>
            <a:r>
              <a:rPr lang="en-US" altLang="en-US" sz="2400" b="1" u="sng" dirty="0"/>
              <a:t>Direct object (as pronoun)</a:t>
            </a:r>
          </a:p>
          <a:p>
            <a:r>
              <a:rPr lang="en-US" altLang="en-US" sz="2400" dirty="0" err="1"/>
              <a:t>Ich</a:t>
            </a:r>
            <a:r>
              <a:rPr lang="en-US" altLang="en-US" sz="2400" dirty="0"/>
              <a:t> </a:t>
            </a:r>
            <a:r>
              <a:rPr lang="en-US" altLang="en-US" sz="2400" dirty="0" err="1"/>
              <a:t>kaufe</a:t>
            </a:r>
            <a:r>
              <a:rPr lang="en-US" altLang="en-US" sz="2400" dirty="0"/>
              <a:t> </a:t>
            </a:r>
            <a:r>
              <a:rPr lang="en-US" altLang="en-US" sz="2400" b="1" u="sng" dirty="0" err="1"/>
              <a:t>ihn</a:t>
            </a:r>
            <a:r>
              <a:rPr lang="en-US" altLang="en-US" sz="2400" dirty="0"/>
              <a:t>.</a:t>
            </a:r>
          </a:p>
          <a:p>
            <a:r>
              <a:rPr lang="en-US" altLang="en-US" sz="2400" dirty="0" err="1"/>
              <a:t>Ich</a:t>
            </a:r>
            <a:r>
              <a:rPr lang="en-US" altLang="en-US" sz="2400" dirty="0"/>
              <a:t> mag </a:t>
            </a:r>
            <a:r>
              <a:rPr lang="en-US" altLang="en-US" sz="2400" b="1" u="sng" dirty="0" err="1"/>
              <a:t>ihn</a:t>
            </a:r>
            <a:r>
              <a:rPr lang="en-US" altLang="en-US" sz="2400" dirty="0"/>
              <a:t>.</a:t>
            </a:r>
          </a:p>
          <a:p>
            <a:r>
              <a:rPr lang="en-US" altLang="en-US" sz="2400" dirty="0" err="1"/>
              <a:t>Ich</a:t>
            </a:r>
            <a:r>
              <a:rPr lang="en-US" altLang="en-US" sz="2400" dirty="0"/>
              <a:t> </a:t>
            </a:r>
            <a:r>
              <a:rPr lang="en-US" altLang="en-US" sz="2400" dirty="0" err="1"/>
              <a:t>kaufe</a:t>
            </a:r>
            <a:r>
              <a:rPr lang="en-US" altLang="en-US" sz="2400" dirty="0"/>
              <a:t> </a:t>
            </a:r>
            <a:r>
              <a:rPr lang="en-US" altLang="en-US" sz="2400" b="1" u="sng" dirty="0" err="1"/>
              <a:t>es</a:t>
            </a:r>
            <a:r>
              <a:rPr lang="en-US" altLang="en-US" sz="2400" dirty="0"/>
              <a:t>.</a:t>
            </a:r>
          </a:p>
          <a:p>
            <a:r>
              <a:rPr lang="en-US" altLang="en-US" sz="2400" dirty="0" err="1"/>
              <a:t>Ich</a:t>
            </a:r>
            <a:r>
              <a:rPr lang="en-US" altLang="en-US" sz="2400" dirty="0"/>
              <a:t> mag </a:t>
            </a:r>
            <a:r>
              <a:rPr lang="en-US" altLang="en-US" sz="2400" b="1" u="sng" dirty="0" err="1"/>
              <a:t>es</a:t>
            </a:r>
            <a:r>
              <a:rPr lang="en-US" altLang="en-US" sz="2400" dirty="0"/>
              <a:t>.</a:t>
            </a:r>
          </a:p>
          <a:p>
            <a:r>
              <a:rPr lang="en-US" altLang="en-US" sz="2400" dirty="0" err="1"/>
              <a:t>Ich</a:t>
            </a:r>
            <a:r>
              <a:rPr lang="en-US" altLang="en-US" sz="2400" dirty="0"/>
              <a:t> </a:t>
            </a:r>
            <a:r>
              <a:rPr lang="en-US" altLang="en-US" sz="2400" dirty="0" err="1"/>
              <a:t>kaufe</a:t>
            </a:r>
            <a:r>
              <a:rPr lang="en-US" altLang="en-US" sz="2400" dirty="0"/>
              <a:t> </a:t>
            </a:r>
            <a:r>
              <a:rPr lang="en-US" altLang="en-US" sz="2400" b="1" u="sng" dirty="0" err="1"/>
              <a:t>sie</a:t>
            </a:r>
            <a:r>
              <a:rPr lang="en-US" altLang="en-US" sz="2400" dirty="0"/>
              <a:t>.</a:t>
            </a:r>
          </a:p>
          <a:p>
            <a:r>
              <a:rPr lang="en-US" altLang="en-US" sz="2400" dirty="0" err="1"/>
              <a:t>Ich</a:t>
            </a:r>
            <a:r>
              <a:rPr lang="en-US" altLang="en-US" sz="2400" dirty="0"/>
              <a:t> mag </a:t>
            </a:r>
            <a:r>
              <a:rPr lang="en-US" altLang="en-US" sz="2400" b="1" u="sng" dirty="0" err="1"/>
              <a:t>sie</a:t>
            </a:r>
            <a:r>
              <a:rPr lang="en-US" altLang="en-US" sz="2400" dirty="0"/>
              <a:t>.</a:t>
            </a:r>
          </a:p>
          <a:p>
            <a:r>
              <a:rPr lang="en-US" altLang="en-US" sz="2400" dirty="0" err="1"/>
              <a:t>Ich</a:t>
            </a:r>
            <a:r>
              <a:rPr lang="en-US" altLang="en-US" sz="2400" dirty="0"/>
              <a:t> </a:t>
            </a:r>
            <a:r>
              <a:rPr lang="en-US" altLang="en-US" sz="2400" dirty="0" err="1"/>
              <a:t>kaufe</a:t>
            </a:r>
            <a:r>
              <a:rPr lang="en-US" altLang="en-US" sz="2400" dirty="0"/>
              <a:t> </a:t>
            </a:r>
            <a:r>
              <a:rPr lang="en-US" altLang="en-US" sz="2400" b="1" u="sng" dirty="0" err="1"/>
              <a:t>sie</a:t>
            </a:r>
            <a:r>
              <a:rPr lang="en-US" altLang="en-US" sz="2400" dirty="0"/>
              <a:t>. </a:t>
            </a:r>
          </a:p>
        </p:txBody>
      </p:sp>
    </p:spTree>
    <p:extLst>
      <p:ext uri="{BB962C8B-B14F-4D97-AF65-F5344CB8AC3E}">
        <p14:creationId xmlns:p14="http://schemas.microsoft.com/office/powerpoint/2010/main" val="2472385557"/>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7">
                                            <p:txEl>
                                              <p:pRg st="2" end="2"/>
                                            </p:txEl>
                                          </p:spTgt>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7">
                                            <p:txEl>
                                              <p:pRg st="3" end="3"/>
                                            </p:txEl>
                                          </p:spTgt>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27" fill="hold" nodeType="clickPar">
                      <p:stCondLst>
                        <p:cond delay="indefinite"/>
                      </p:stCondLst>
                      <p:childTnLst>
                        <p:par>
                          <p:cTn id="28" fill="hold" nodeType="withGroup">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7">
                                            <p:txEl>
                                              <p:pRg st="4" end="4"/>
                                            </p:txEl>
                                          </p:spTgt>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7">
                                            <p:txEl>
                                              <p:pRg st="5" end="5"/>
                                            </p:txEl>
                                          </p:spTgt>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43" fill="hold" nodeType="clickPar">
                      <p:stCondLst>
                        <p:cond delay="indefinite"/>
                      </p:stCondLst>
                      <p:childTnLst>
                        <p:par>
                          <p:cTn id="44" fill="hold" nodeType="withGroup">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7">
                                            <p:txEl>
                                              <p:pRg st="6" end="6"/>
                                            </p:txEl>
                                          </p:spTgt>
                                        </p:tgtEl>
                                        <p:attrNameLst>
                                          <p:attrName>style.visibility</p:attrName>
                                        </p:attrNameLst>
                                      </p:cBhvr>
                                      <p:to>
                                        <p:strVal val="visible"/>
                                      </p:to>
                                    </p:set>
                                  </p:childTnLst>
                                </p:cTn>
                              </p:par>
                            </p:childTnLst>
                          </p:cTn>
                        </p:par>
                      </p:childTnLst>
                    </p:cTn>
                  </p:par>
                  <p:par>
                    <p:cTn id="47" fill="hold" nodeType="clickPar">
                      <p:stCondLst>
                        <p:cond delay="indefinite"/>
                      </p:stCondLst>
                      <p:childTnLst>
                        <p:par>
                          <p:cTn id="48" fill="hold" nodeType="withGroup">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7">
                                            <p:txEl>
                                              <p:pRg st="7" end="7"/>
                                            </p:txEl>
                                          </p:spTgt>
                                        </p:tgtEl>
                                        <p:attrNameLst>
                                          <p:attrName>style.visibility</p:attrName>
                                        </p:attrNameLst>
                                      </p:cBhvr>
                                      <p:to>
                                        <p:strVal val="visible"/>
                                      </p:to>
                                    </p:set>
                                  </p:childTnLst>
                                </p:cTn>
                              </p:par>
                            </p:childTnLst>
                          </p:cTn>
                        </p:par>
                      </p:childTnLst>
                    </p:cTn>
                  </p:par>
                  <p:par>
                    <p:cTn id="55" fill="hold" nodeType="clickPar">
                      <p:stCondLst>
                        <p:cond delay="indefinite"/>
                      </p:stCondLst>
                      <p:childTnLst>
                        <p:par>
                          <p:cTn id="56" fill="hold" nodeType="withGroup">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9">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9" grpId="0" build="p"/>
    </p:bld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itle 1">
            <a:extLst>
              <a:ext uri="{FF2B5EF4-FFF2-40B4-BE49-F238E27FC236}">
                <a16:creationId xmlns:a16="http://schemas.microsoft.com/office/drawing/2014/main" id="{B4CE3E93-9937-FF31-C607-46AB45E63BD6}"/>
              </a:ext>
            </a:extLst>
          </p:cNvPr>
          <p:cNvSpPr>
            <a:spLocks noGrp="1"/>
          </p:cNvSpPr>
          <p:nvPr>
            <p:ph type="title"/>
          </p:nvPr>
        </p:nvSpPr>
        <p:spPr>
          <a:xfrm>
            <a:off x="1981200" y="228600"/>
            <a:ext cx="8229600" cy="838200"/>
          </a:xfrm>
        </p:spPr>
        <p:txBody>
          <a:bodyPr/>
          <a:lstStyle/>
          <a:p>
            <a:r>
              <a:rPr lang="en-US" altLang="en-US" b="1"/>
              <a:t>Sie: Singular or Plural?</a:t>
            </a:r>
            <a:endParaRPr lang="en-US" altLang="en-US"/>
          </a:p>
        </p:txBody>
      </p:sp>
      <p:sp>
        <p:nvSpPr>
          <p:cNvPr id="63491" name="Content Placeholder 2">
            <a:extLst>
              <a:ext uri="{FF2B5EF4-FFF2-40B4-BE49-F238E27FC236}">
                <a16:creationId xmlns:a16="http://schemas.microsoft.com/office/drawing/2014/main" id="{1AAAD450-2A38-1611-76DF-97E4F0C8B0B5}"/>
              </a:ext>
            </a:extLst>
          </p:cNvPr>
          <p:cNvSpPr>
            <a:spLocks noGrp="1"/>
          </p:cNvSpPr>
          <p:nvPr>
            <p:ph idx="1"/>
          </p:nvPr>
        </p:nvSpPr>
        <p:spPr>
          <a:xfrm>
            <a:off x="1981200" y="1143000"/>
            <a:ext cx="8229600" cy="5181600"/>
          </a:xfrm>
        </p:spPr>
        <p:txBody>
          <a:bodyPr>
            <a:normAutofit fontScale="92500" lnSpcReduction="20000"/>
          </a:bodyPr>
          <a:lstStyle/>
          <a:p>
            <a:pPr>
              <a:buFont typeface="Wingdings 2" pitchFamily="2" charset="2"/>
              <a:buNone/>
            </a:pPr>
            <a:r>
              <a:rPr lang="en-US" altLang="en-US" i="1" dirty="0"/>
              <a:t>Decide whether each sentence refers to a singular person or to several people</a:t>
            </a:r>
            <a:endParaRPr lang="en-US" altLang="en-US" dirty="0"/>
          </a:p>
          <a:p>
            <a:pPr>
              <a:buFont typeface="Wingdings 2" pitchFamily="2" charset="2"/>
              <a:buNone/>
            </a:pPr>
            <a:r>
              <a:rPr lang="en-US" altLang="en-US" dirty="0"/>
              <a:t>1.Sie </a:t>
            </a:r>
            <a:r>
              <a:rPr lang="en-US" altLang="en-US" dirty="0" err="1"/>
              <a:t>ist</a:t>
            </a:r>
            <a:r>
              <a:rPr lang="en-US" altLang="en-US" dirty="0"/>
              <a:t> </a:t>
            </a:r>
            <a:r>
              <a:rPr lang="en-US" altLang="en-US" dirty="0" err="1"/>
              <a:t>sehr</a:t>
            </a:r>
            <a:r>
              <a:rPr lang="en-US" altLang="en-US" dirty="0"/>
              <a:t> </a:t>
            </a:r>
            <a:r>
              <a:rPr lang="en-US" altLang="en-US" dirty="0" err="1"/>
              <a:t>nett</a:t>
            </a:r>
            <a:r>
              <a:rPr lang="en-US" altLang="en-US" dirty="0"/>
              <a:t>. </a:t>
            </a:r>
          </a:p>
          <a:p>
            <a:pPr>
              <a:buFont typeface="Wingdings 2" pitchFamily="2" charset="2"/>
              <a:buNone/>
            </a:pPr>
            <a:r>
              <a:rPr lang="en-US" altLang="en-US" dirty="0"/>
              <a:t>2.Was </a:t>
            </a:r>
            <a:r>
              <a:rPr lang="en-US" altLang="en-US" dirty="0" err="1"/>
              <a:t>spielen</a:t>
            </a:r>
            <a:r>
              <a:rPr lang="en-US" altLang="en-US" dirty="0"/>
              <a:t> </a:t>
            </a:r>
            <a:r>
              <a:rPr lang="en-US" altLang="en-US" dirty="0" err="1"/>
              <a:t>sie</a:t>
            </a:r>
            <a:r>
              <a:rPr lang="en-US" altLang="en-US" dirty="0"/>
              <a:t> </a:t>
            </a:r>
            <a:r>
              <a:rPr lang="en-US" altLang="en-US" dirty="0" err="1"/>
              <a:t>dort</a:t>
            </a:r>
            <a:r>
              <a:rPr lang="en-US" altLang="en-US" dirty="0"/>
              <a:t>? </a:t>
            </a:r>
            <a:r>
              <a:rPr lang="en-US" altLang="en-US" dirty="0" err="1"/>
              <a:t>Fußball</a:t>
            </a:r>
            <a:r>
              <a:rPr lang="en-US" altLang="en-US" dirty="0"/>
              <a:t>? </a:t>
            </a:r>
          </a:p>
          <a:p>
            <a:pPr>
              <a:buFont typeface="Wingdings 2" pitchFamily="2" charset="2"/>
              <a:buNone/>
            </a:pPr>
            <a:r>
              <a:rPr lang="en-US" altLang="en-US" dirty="0"/>
              <a:t>3.Sie </a:t>
            </a:r>
            <a:r>
              <a:rPr lang="en-US" altLang="en-US" dirty="0" err="1"/>
              <a:t>heißen</a:t>
            </a:r>
            <a:r>
              <a:rPr lang="en-US" altLang="en-US" dirty="0"/>
              <a:t> Julia und Maria. </a:t>
            </a:r>
          </a:p>
          <a:p>
            <a:pPr>
              <a:buFont typeface="Wingdings 2" pitchFamily="2" charset="2"/>
              <a:buNone/>
            </a:pPr>
            <a:r>
              <a:rPr lang="en-US" altLang="en-US" dirty="0"/>
              <a:t>4.Haben Sie </a:t>
            </a:r>
            <a:r>
              <a:rPr lang="en-US" altLang="en-US" dirty="0" err="1"/>
              <a:t>einen</a:t>
            </a:r>
            <a:r>
              <a:rPr lang="en-US" altLang="en-US" dirty="0"/>
              <a:t> Sohn, Herr Brandt?</a:t>
            </a:r>
          </a:p>
          <a:p>
            <a:pPr>
              <a:buFont typeface="Wingdings 2" pitchFamily="2" charset="2"/>
              <a:buNone/>
            </a:pPr>
            <a:r>
              <a:rPr lang="en-US" altLang="en-US" dirty="0"/>
              <a:t>5.Sie </a:t>
            </a:r>
            <a:r>
              <a:rPr lang="en-US" altLang="en-US" dirty="0" err="1"/>
              <a:t>geht</a:t>
            </a:r>
            <a:r>
              <a:rPr lang="en-US" altLang="en-US" dirty="0"/>
              <a:t> </a:t>
            </a:r>
            <a:r>
              <a:rPr lang="en-US" altLang="en-US" dirty="0" err="1"/>
              <a:t>jeden</a:t>
            </a:r>
            <a:r>
              <a:rPr lang="en-US" altLang="en-US" dirty="0"/>
              <a:t> Abend ins Kino. </a:t>
            </a:r>
          </a:p>
          <a:p>
            <a:pPr>
              <a:buFont typeface="Wingdings 2" pitchFamily="2" charset="2"/>
              <a:buNone/>
            </a:pPr>
            <a:r>
              <a:rPr lang="en-US" altLang="en-US" dirty="0"/>
              <a:t>6.Normalerweise </a:t>
            </a:r>
            <a:r>
              <a:rPr lang="en-US" altLang="en-US" dirty="0" err="1"/>
              <a:t>kommen</a:t>
            </a:r>
            <a:r>
              <a:rPr lang="en-US" altLang="en-US" dirty="0"/>
              <a:t> </a:t>
            </a:r>
            <a:r>
              <a:rPr lang="en-US" altLang="en-US" dirty="0" err="1"/>
              <a:t>sie</a:t>
            </a:r>
            <a:r>
              <a:rPr lang="en-US" altLang="en-US" dirty="0"/>
              <a:t> um 11.00 Uhr </a:t>
            </a:r>
            <a:r>
              <a:rPr lang="en-US" altLang="en-US" dirty="0" err="1"/>
              <a:t>nach</a:t>
            </a:r>
            <a:r>
              <a:rPr lang="en-US" altLang="en-US" dirty="0"/>
              <a:t> Hause. </a:t>
            </a:r>
          </a:p>
          <a:p>
            <a:pPr>
              <a:buFont typeface="Wingdings 2" pitchFamily="2" charset="2"/>
              <a:buNone/>
            </a:pPr>
            <a:r>
              <a:rPr lang="en-US" altLang="en-US" dirty="0"/>
              <a:t>7.Sie </a:t>
            </a:r>
            <a:r>
              <a:rPr lang="en-US" altLang="en-US" dirty="0" err="1"/>
              <a:t>studieren</a:t>
            </a:r>
            <a:r>
              <a:rPr lang="en-US" altLang="en-US" dirty="0"/>
              <a:t> </a:t>
            </a:r>
            <a:r>
              <a:rPr lang="en-US" altLang="en-US" dirty="0" err="1"/>
              <a:t>Mathematik</a:t>
            </a:r>
            <a:r>
              <a:rPr lang="en-US" altLang="en-US" dirty="0"/>
              <a:t>, nicht </a:t>
            </a:r>
            <a:r>
              <a:rPr lang="en-US" altLang="en-US" dirty="0" err="1"/>
              <a:t>wahr</a:t>
            </a:r>
            <a:r>
              <a:rPr lang="en-US" altLang="en-US" dirty="0"/>
              <a:t>?</a:t>
            </a:r>
          </a:p>
          <a:p>
            <a:pPr>
              <a:buFont typeface="Wingdings 2" pitchFamily="2" charset="2"/>
              <a:buNone/>
            </a:pPr>
            <a:r>
              <a:rPr lang="en-US" altLang="en-US" dirty="0"/>
              <a:t>8.Tanzen Sie </a:t>
            </a:r>
            <a:r>
              <a:rPr lang="en-US" altLang="en-US" dirty="0" err="1"/>
              <a:t>gern</a:t>
            </a:r>
            <a:r>
              <a:rPr lang="en-US" altLang="en-US" dirty="0"/>
              <a:t>?</a:t>
            </a:r>
          </a:p>
        </p:txBody>
      </p:sp>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ctrTitle"/>
          </p:nvPr>
        </p:nvSpPr>
        <p:spPr/>
        <p:txBody>
          <a:bodyPr/>
          <a:lstStyle/>
          <a:p>
            <a:r>
              <a:rPr lang="en-US" altLang="en-US"/>
              <a:t>Accusative Prepositions</a:t>
            </a:r>
          </a:p>
        </p:txBody>
      </p:sp>
      <p:sp>
        <p:nvSpPr>
          <p:cNvPr id="3" name="Subtitle 2"/>
          <p:cNvSpPr>
            <a:spLocks noGrp="1"/>
          </p:cNvSpPr>
          <p:nvPr>
            <p:ph type="subTitle" idx="1"/>
          </p:nvPr>
        </p:nvSpPr>
        <p:spPr/>
        <p:txBody>
          <a:bodyPr/>
          <a:lstStyle/>
          <a:p>
            <a:pPr>
              <a:buFont typeface="Arial" charset="0"/>
              <a:buNone/>
              <a:defRPr/>
            </a:pPr>
            <a:endParaRPr lang="en-US"/>
          </a:p>
        </p:txBody>
      </p:sp>
    </p:spTree>
    <p:extLst>
      <p:ext uri="{BB962C8B-B14F-4D97-AF65-F5344CB8AC3E}">
        <p14:creationId xmlns:p14="http://schemas.microsoft.com/office/powerpoint/2010/main" val="3129947846"/>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3"/>
          <p:cNvSpPr>
            <a:spLocks noGrp="1"/>
          </p:cNvSpPr>
          <p:nvPr>
            <p:ph type="title"/>
          </p:nvPr>
        </p:nvSpPr>
        <p:spPr>
          <a:xfrm>
            <a:off x="516924" y="125740"/>
            <a:ext cx="9650627" cy="518984"/>
          </a:xfrm>
          <a:solidFill>
            <a:srgbClr val="FFFF00"/>
          </a:solidFill>
        </p:spPr>
        <p:txBody>
          <a:bodyPr>
            <a:normAutofit fontScale="90000"/>
          </a:bodyPr>
          <a:lstStyle/>
          <a:p>
            <a:r>
              <a:rPr lang="en-US" altLang="en-US" dirty="0"/>
              <a:t>Accusative Prepositions</a:t>
            </a:r>
          </a:p>
        </p:txBody>
      </p:sp>
      <p:sp>
        <p:nvSpPr>
          <p:cNvPr id="6" name="Content Placeholder 5"/>
          <p:cNvSpPr>
            <a:spLocks noGrp="1"/>
          </p:cNvSpPr>
          <p:nvPr>
            <p:ph sz="half" idx="2"/>
          </p:nvPr>
        </p:nvSpPr>
        <p:spPr>
          <a:xfrm>
            <a:off x="300681" y="1700889"/>
            <a:ext cx="9866870" cy="4425952"/>
          </a:xfrm>
        </p:spPr>
        <p:txBody>
          <a:bodyPr>
            <a:noAutofit/>
          </a:bodyPr>
          <a:lstStyle/>
          <a:p>
            <a:endParaRPr lang="en-US" altLang="en-US" sz="2800" dirty="0"/>
          </a:p>
          <a:p>
            <a:endParaRPr lang="en-US" altLang="en-US" sz="2800" dirty="0"/>
          </a:p>
          <a:p>
            <a:endParaRPr lang="en-US" altLang="en-US" sz="2800" dirty="0"/>
          </a:p>
        </p:txBody>
      </p:sp>
      <p:sp>
        <p:nvSpPr>
          <p:cNvPr id="8" name="Content Placeholder 7"/>
          <p:cNvSpPr>
            <a:spLocks noGrp="1"/>
          </p:cNvSpPr>
          <p:nvPr>
            <p:ph sz="quarter" idx="4"/>
          </p:nvPr>
        </p:nvSpPr>
        <p:spPr>
          <a:xfrm>
            <a:off x="181232" y="823784"/>
            <a:ext cx="11368217" cy="5537331"/>
          </a:xfrm>
        </p:spPr>
        <p:txBody>
          <a:bodyPr>
            <a:noAutofit/>
          </a:bodyPr>
          <a:lstStyle/>
          <a:p>
            <a:pPr>
              <a:spcBef>
                <a:spcPts val="0"/>
              </a:spcBef>
            </a:pPr>
            <a:r>
              <a:rPr lang="en-US" altLang="en-US" sz="2600" b="1" dirty="0" err="1">
                <a:solidFill>
                  <a:srgbClr val="FF0000"/>
                </a:solidFill>
              </a:rPr>
              <a:t>durch</a:t>
            </a:r>
            <a:r>
              <a:rPr lang="en-US" altLang="en-US" sz="2600" b="1" dirty="0"/>
              <a:t> =through: </a:t>
            </a:r>
            <a:r>
              <a:rPr lang="en-US" sz="2600" b="1" dirty="0" err="1"/>
              <a:t>Wir</a:t>
            </a:r>
            <a:r>
              <a:rPr lang="en-US" sz="2600" b="1" dirty="0"/>
              <a:t> </a:t>
            </a:r>
            <a:r>
              <a:rPr lang="en-US" sz="2600" b="1" dirty="0" err="1"/>
              <a:t>fahren</a:t>
            </a:r>
            <a:r>
              <a:rPr lang="en-US" sz="2600" b="1" dirty="0"/>
              <a:t> </a:t>
            </a:r>
            <a:r>
              <a:rPr lang="en-US" sz="2600" b="1" dirty="0" err="1">
                <a:solidFill>
                  <a:srgbClr val="FF0000"/>
                </a:solidFill>
              </a:rPr>
              <a:t>durch</a:t>
            </a:r>
            <a:r>
              <a:rPr lang="en-US" sz="2600" b="1" dirty="0"/>
              <a:t> die </a:t>
            </a:r>
            <a:r>
              <a:rPr lang="en-US" sz="2600" b="1" dirty="0" err="1"/>
              <a:t>Stadt</a:t>
            </a:r>
            <a:r>
              <a:rPr lang="en-US" sz="2600" b="1" dirty="0"/>
              <a:t>.</a:t>
            </a:r>
          </a:p>
          <a:p>
            <a:pPr>
              <a:spcBef>
                <a:spcPts val="0"/>
              </a:spcBef>
            </a:pPr>
            <a:endParaRPr lang="en-US" altLang="en-US" sz="2600" b="1" dirty="0"/>
          </a:p>
          <a:p>
            <a:pPr>
              <a:spcBef>
                <a:spcPts val="0"/>
              </a:spcBef>
            </a:pPr>
            <a:r>
              <a:rPr lang="en-US" altLang="en-US" sz="2600" b="1" dirty="0" err="1">
                <a:solidFill>
                  <a:srgbClr val="FF0000"/>
                </a:solidFill>
              </a:rPr>
              <a:t>ohne</a:t>
            </a:r>
            <a:r>
              <a:rPr lang="en-US" altLang="en-US" sz="2600" b="1" dirty="0"/>
              <a:t> = without: </a:t>
            </a:r>
            <a:r>
              <a:rPr lang="en-US" altLang="en-US" sz="2600" b="1" dirty="0" err="1"/>
              <a:t>Ich</a:t>
            </a:r>
            <a:r>
              <a:rPr lang="en-US" altLang="en-US" sz="2600" b="1" dirty="0"/>
              <a:t> </a:t>
            </a:r>
            <a:r>
              <a:rPr lang="en-US" altLang="en-US" sz="2600" b="1" dirty="0" err="1"/>
              <a:t>liebe</a:t>
            </a:r>
            <a:r>
              <a:rPr lang="en-US" altLang="en-US" sz="2600" b="1" dirty="0"/>
              <a:t> dich, </a:t>
            </a:r>
            <a:r>
              <a:rPr lang="en-US" altLang="en-US" sz="2600" b="1" dirty="0" err="1"/>
              <a:t>ich</a:t>
            </a:r>
            <a:r>
              <a:rPr lang="en-US" altLang="en-US" sz="2600" b="1" dirty="0"/>
              <a:t> </a:t>
            </a:r>
            <a:r>
              <a:rPr lang="en-US" altLang="en-US" sz="2600" b="1" dirty="0" err="1"/>
              <a:t>kann</a:t>
            </a:r>
            <a:r>
              <a:rPr lang="en-US" altLang="en-US" sz="2600" b="1" dirty="0"/>
              <a:t> </a:t>
            </a:r>
            <a:r>
              <a:rPr lang="en-US" altLang="en-US" sz="2600" b="1" dirty="0" err="1"/>
              <a:t>nicht</a:t>
            </a:r>
            <a:r>
              <a:rPr lang="en-US" altLang="en-US" sz="2600" b="1" dirty="0"/>
              <a:t> </a:t>
            </a:r>
            <a:r>
              <a:rPr lang="en-US" altLang="en-US" sz="2600" b="1" dirty="0" err="1">
                <a:solidFill>
                  <a:srgbClr val="FF0000"/>
                </a:solidFill>
              </a:rPr>
              <a:t>ohne</a:t>
            </a:r>
            <a:r>
              <a:rPr lang="en-US" altLang="en-US" sz="2600" b="1" dirty="0"/>
              <a:t> dich </a:t>
            </a:r>
            <a:r>
              <a:rPr lang="en-US" altLang="en-US" sz="2600" b="1" dirty="0" err="1"/>
              <a:t>leben</a:t>
            </a:r>
            <a:r>
              <a:rPr lang="en-US" altLang="en-US" sz="2600" b="1" dirty="0"/>
              <a:t>.</a:t>
            </a:r>
          </a:p>
          <a:p>
            <a:pPr>
              <a:spcBef>
                <a:spcPts val="0"/>
              </a:spcBef>
            </a:pPr>
            <a:endParaRPr lang="en-US" altLang="en-US" sz="2600" b="1" dirty="0"/>
          </a:p>
          <a:p>
            <a:pPr>
              <a:spcBef>
                <a:spcPts val="0"/>
              </a:spcBef>
            </a:pPr>
            <a:r>
              <a:rPr lang="en-US" altLang="en-US" sz="2600" b="1" dirty="0" err="1">
                <a:solidFill>
                  <a:srgbClr val="FF0000"/>
                </a:solidFill>
              </a:rPr>
              <a:t>gegen</a:t>
            </a:r>
            <a:r>
              <a:rPr lang="en-US" altLang="en-US" sz="2600" b="1" dirty="0"/>
              <a:t> = against, around (temporal)</a:t>
            </a:r>
          </a:p>
          <a:p>
            <a:pPr lvl="1">
              <a:spcBef>
                <a:spcPts val="0"/>
              </a:spcBef>
            </a:pPr>
            <a:r>
              <a:rPr lang="en-US" altLang="en-US" sz="2600" b="1" dirty="0">
                <a:solidFill>
                  <a:srgbClr val="0070C0"/>
                </a:solidFill>
              </a:rPr>
              <a:t>against: </a:t>
            </a:r>
            <a:r>
              <a:rPr lang="de-DE" sz="2600" b="1" dirty="0"/>
              <a:t>Meine Eltern haben nichts</a:t>
            </a:r>
            <a:r>
              <a:rPr lang="de-DE" sz="2600" b="1" dirty="0">
                <a:solidFill>
                  <a:srgbClr val="FF0000"/>
                </a:solidFill>
              </a:rPr>
              <a:t> gegen </a:t>
            </a:r>
            <a:r>
              <a:rPr lang="de-DE" sz="2600" b="1" dirty="0"/>
              <a:t>diese Reise.</a:t>
            </a:r>
          </a:p>
          <a:p>
            <a:pPr lvl="1">
              <a:spcBef>
                <a:spcPts val="0"/>
              </a:spcBef>
            </a:pPr>
            <a:r>
              <a:rPr lang="en-US" altLang="en-US" sz="2600" b="1" dirty="0">
                <a:solidFill>
                  <a:srgbClr val="0070C0"/>
                </a:solidFill>
              </a:rPr>
              <a:t>around (temporal): </a:t>
            </a:r>
            <a:r>
              <a:rPr lang="en-US" sz="2600" b="1" dirty="0" err="1"/>
              <a:t>Wir</a:t>
            </a:r>
            <a:r>
              <a:rPr lang="en-US" sz="2600" b="1" dirty="0"/>
              <a:t> </a:t>
            </a:r>
            <a:r>
              <a:rPr lang="en-US" sz="2600" b="1" dirty="0" err="1"/>
              <a:t>fahren</a:t>
            </a:r>
            <a:r>
              <a:rPr lang="en-US" sz="2600" b="1" dirty="0"/>
              <a:t> </a:t>
            </a:r>
            <a:r>
              <a:rPr lang="en-US" sz="2600" b="1" dirty="0" err="1">
                <a:solidFill>
                  <a:srgbClr val="FF0000"/>
                </a:solidFill>
              </a:rPr>
              <a:t>gegen</a:t>
            </a:r>
            <a:r>
              <a:rPr lang="en-US" sz="2600" b="1" dirty="0"/>
              <a:t> </a:t>
            </a:r>
            <a:r>
              <a:rPr lang="en-US" sz="2600" b="1" dirty="0" err="1"/>
              <a:t>vier</a:t>
            </a:r>
            <a:r>
              <a:rPr lang="en-US" sz="2600" b="1" dirty="0"/>
              <a:t> </a:t>
            </a:r>
            <a:r>
              <a:rPr lang="en-US" sz="2600" b="1" dirty="0" err="1"/>
              <a:t>Uhr</a:t>
            </a:r>
            <a:r>
              <a:rPr lang="en-US" sz="2600" b="1" dirty="0"/>
              <a:t> ins Restaurant.</a:t>
            </a:r>
          </a:p>
          <a:p>
            <a:pPr lvl="1">
              <a:spcBef>
                <a:spcPts val="0"/>
              </a:spcBef>
            </a:pPr>
            <a:endParaRPr lang="en-US" altLang="en-US" sz="2600" b="1" dirty="0"/>
          </a:p>
          <a:p>
            <a:pPr>
              <a:spcBef>
                <a:spcPts val="0"/>
              </a:spcBef>
            </a:pPr>
            <a:r>
              <a:rPr lang="en-US" altLang="en-US" sz="2600" b="1" dirty="0" err="1">
                <a:solidFill>
                  <a:srgbClr val="FF0000"/>
                </a:solidFill>
              </a:rPr>
              <a:t>für</a:t>
            </a:r>
            <a:r>
              <a:rPr lang="en-US" altLang="en-US" sz="2600" b="1" dirty="0">
                <a:solidFill>
                  <a:srgbClr val="FF0000"/>
                </a:solidFill>
              </a:rPr>
              <a:t>=</a:t>
            </a:r>
            <a:r>
              <a:rPr lang="en-US" altLang="en-US" sz="2600" b="1" dirty="0"/>
              <a:t>for: 	</a:t>
            </a:r>
            <a:r>
              <a:rPr lang="en-US" altLang="en-US" sz="2600" b="1" dirty="0" err="1"/>
              <a:t>Hier</a:t>
            </a:r>
            <a:r>
              <a:rPr lang="en-US" altLang="en-US" sz="2600" b="1" dirty="0"/>
              <a:t> </a:t>
            </a:r>
            <a:r>
              <a:rPr lang="en-US" altLang="en-US" sz="2600" b="1" dirty="0" err="1"/>
              <a:t>ist</a:t>
            </a:r>
            <a:r>
              <a:rPr lang="en-US" altLang="en-US" sz="2600" b="1" dirty="0"/>
              <a:t> </a:t>
            </a:r>
            <a:r>
              <a:rPr lang="en-US" altLang="en-US" sz="2600" b="1" dirty="0" err="1"/>
              <a:t>ein</a:t>
            </a:r>
            <a:r>
              <a:rPr lang="en-US" altLang="en-US" sz="2600" b="1" dirty="0"/>
              <a:t> Brief </a:t>
            </a:r>
            <a:r>
              <a:rPr lang="en-US" altLang="en-US" sz="2600" b="1" dirty="0" err="1">
                <a:solidFill>
                  <a:srgbClr val="FF0000"/>
                </a:solidFill>
              </a:rPr>
              <a:t>für</a:t>
            </a:r>
            <a:r>
              <a:rPr lang="en-US" altLang="en-US" sz="2600" b="1" dirty="0"/>
              <a:t> dich, Stefan.</a:t>
            </a:r>
          </a:p>
          <a:p>
            <a:pPr lvl="2">
              <a:spcBef>
                <a:spcPts val="0"/>
              </a:spcBef>
            </a:pPr>
            <a:r>
              <a:rPr lang="en-US" altLang="en-US" sz="2600" b="1" dirty="0" err="1"/>
              <a:t>Ich</a:t>
            </a:r>
            <a:r>
              <a:rPr lang="en-US" altLang="en-US" sz="2600" b="1" dirty="0"/>
              <a:t> bin </a:t>
            </a:r>
            <a:r>
              <a:rPr lang="en-US" altLang="en-US" sz="2600" b="1" dirty="0" err="1">
                <a:solidFill>
                  <a:srgbClr val="FF0000"/>
                </a:solidFill>
              </a:rPr>
              <a:t>für</a:t>
            </a:r>
            <a:r>
              <a:rPr lang="en-US" altLang="en-US" sz="2600" b="1" dirty="0"/>
              <a:t> </a:t>
            </a:r>
            <a:r>
              <a:rPr lang="en-US" altLang="en-US" sz="2600" b="1" dirty="0" err="1"/>
              <a:t>deine</a:t>
            </a:r>
            <a:r>
              <a:rPr lang="en-US" altLang="en-US" sz="2600" b="1" dirty="0"/>
              <a:t> </a:t>
            </a:r>
            <a:r>
              <a:rPr lang="en-US" altLang="en-US" sz="2600" b="1" dirty="0" err="1"/>
              <a:t>Meinung</a:t>
            </a:r>
            <a:r>
              <a:rPr lang="en-US" altLang="en-US" sz="2600" b="1" dirty="0"/>
              <a:t> (opinion)</a:t>
            </a:r>
          </a:p>
          <a:p>
            <a:pPr>
              <a:spcBef>
                <a:spcPts val="0"/>
              </a:spcBef>
            </a:pPr>
            <a:endParaRPr lang="en-US" altLang="en-US" sz="2600" b="1" dirty="0"/>
          </a:p>
          <a:p>
            <a:pPr>
              <a:spcBef>
                <a:spcPts val="0"/>
              </a:spcBef>
            </a:pPr>
            <a:r>
              <a:rPr lang="en-US" altLang="en-US" sz="2600" b="1" dirty="0">
                <a:solidFill>
                  <a:srgbClr val="FF0000"/>
                </a:solidFill>
              </a:rPr>
              <a:t>um</a:t>
            </a:r>
            <a:r>
              <a:rPr lang="en-US" altLang="en-US" sz="2600" b="1" dirty="0"/>
              <a:t>= at (temporal), around (spatial)</a:t>
            </a:r>
          </a:p>
          <a:p>
            <a:pPr lvl="1">
              <a:spcBef>
                <a:spcPts val="0"/>
              </a:spcBef>
            </a:pPr>
            <a:r>
              <a:rPr lang="en-US" sz="2600" b="1" dirty="0"/>
              <a:t>Der Film </a:t>
            </a:r>
            <a:r>
              <a:rPr lang="en-US" sz="2600" b="1" dirty="0" err="1"/>
              <a:t>beginnt</a:t>
            </a:r>
            <a:r>
              <a:rPr lang="en-US" sz="2600" b="1" dirty="0"/>
              <a:t> </a:t>
            </a:r>
            <a:r>
              <a:rPr lang="en-US" sz="2600" b="1" dirty="0">
                <a:solidFill>
                  <a:srgbClr val="FF0000"/>
                </a:solidFill>
              </a:rPr>
              <a:t>um</a:t>
            </a:r>
            <a:r>
              <a:rPr lang="en-US" sz="2600" b="1" dirty="0"/>
              <a:t> 19.00 </a:t>
            </a:r>
            <a:r>
              <a:rPr lang="en-US" sz="2600" b="1" dirty="0" err="1"/>
              <a:t>Uhr</a:t>
            </a:r>
            <a:r>
              <a:rPr lang="en-US" sz="2600" b="1" dirty="0"/>
              <a:t>.</a:t>
            </a:r>
          </a:p>
          <a:p>
            <a:pPr lvl="1">
              <a:spcBef>
                <a:spcPts val="0"/>
              </a:spcBef>
            </a:pPr>
            <a:r>
              <a:rPr lang="en-US" altLang="en-US" sz="2600" b="1" dirty="0"/>
              <a:t>Die </a:t>
            </a:r>
            <a:r>
              <a:rPr lang="en-US" altLang="en-US" sz="2600" b="1" dirty="0" err="1"/>
              <a:t>Bibliothek</a:t>
            </a:r>
            <a:r>
              <a:rPr lang="en-US" altLang="en-US" sz="2600" b="1" dirty="0"/>
              <a:t> </a:t>
            </a:r>
            <a:r>
              <a:rPr lang="en-US" altLang="en-US" sz="2600" b="1" dirty="0" err="1"/>
              <a:t>ist</a:t>
            </a:r>
            <a:r>
              <a:rPr lang="en-US" altLang="en-US" sz="2600" b="1" dirty="0"/>
              <a:t> </a:t>
            </a:r>
            <a:r>
              <a:rPr lang="en-US" altLang="en-US" sz="2600" b="1" dirty="0">
                <a:solidFill>
                  <a:srgbClr val="FF0000"/>
                </a:solidFill>
              </a:rPr>
              <a:t>um</a:t>
            </a:r>
            <a:r>
              <a:rPr lang="en-US" altLang="en-US" sz="2600" b="1" dirty="0"/>
              <a:t> die </a:t>
            </a:r>
            <a:r>
              <a:rPr lang="en-US" altLang="en-US" sz="2600" b="1" dirty="0" err="1"/>
              <a:t>Ecke</a:t>
            </a:r>
            <a:r>
              <a:rPr lang="en-US" altLang="en-US" sz="2600" b="1" dirty="0"/>
              <a:t>.  </a:t>
            </a:r>
            <a:endParaRPr lang="en-US" sz="2600" b="1" dirty="0"/>
          </a:p>
          <a:p>
            <a:endParaRPr lang="en-US" altLang="en-US" sz="2000" b="1" dirty="0"/>
          </a:p>
        </p:txBody>
      </p:sp>
    </p:spTree>
    <p:extLst>
      <p:ext uri="{BB962C8B-B14F-4D97-AF65-F5344CB8AC3E}">
        <p14:creationId xmlns:p14="http://schemas.microsoft.com/office/powerpoint/2010/main" val="9620382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8">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8">
                                            <p:txEl>
                                              <p:pRg st="5" end="5"/>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8">
                                            <p:txEl>
                                              <p:pRg st="8" end="8"/>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8">
                                            <p:txEl>
                                              <p:pRg st="9" end="9"/>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8">
                                            <p:txEl>
                                              <p:pRg st="11" end="11"/>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8">
                                            <p:txEl>
                                              <p:pRg st="12" end="12"/>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8">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a:t>Wie</a:t>
            </a:r>
            <a:r>
              <a:rPr lang="en-US" b="1" dirty="0"/>
              <a:t> </a:t>
            </a:r>
            <a:r>
              <a:rPr lang="en-US" b="1" dirty="0" err="1"/>
              <a:t>sagt</a:t>
            </a:r>
            <a:r>
              <a:rPr lang="en-US" b="1" dirty="0"/>
              <a:t> man “Happy Birthday!” auf Deutsch?</a:t>
            </a:r>
          </a:p>
        </p:txBody>
      </p:sp>
      <p:sp>
        <p:nvSpPr>
          <p:cNvPr id="3" name="Content Placeholder 2"/>
          <p:cNvSpPr>
            <a:spLocks noGrp="1"/>
          </p:cNvSpPr>
          <p:nvPr>
            <p:ph idx="1"/>
          </p:nvPr>
        </p:nvSpPr>
        <p:spPr/>
        <p:txBody>
          <a:bodyPr/>
          <a:lstStyle/>
          <a:p>
            <a:pPr marL="0" indent="0">
              <a:buNone/>
            </a:pPr>
            <a:r>
              <a:rPr lang="en-US" dirty="0"/>
              <a:t>	</a:t>
            </a:r>
          </a:p>
          <a:p>
            <a:endParaRPr lang="en-US" b="1"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59822" y="2053497"/>
            <a:ext cx="4553085" cy="3768070"/>
          </a:xfrm>
          <a:prstGeom prst="rect">
            <a:avLst/>
          </a:prstGeom>
        </p:spPr>
      </p:pic>
    </p:spTree>
    <p:extLst>
      <p:ext uri="{BB962C8B-B14F-4D97-AF65-F5344CB8AC3E}">
        <p14:creationId xmlns:p14="http://schemas.microsoft.com/office/powerpoint/2010/main" val="13710568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Merry Christmas!</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0487" y="2265405"/>
            <a:ext cx="5611537" cy="3720693"/>
          </a:xfr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021738" y="2417393"/>
            <a:ext cx="5947841" cy="3568705"/>
          </a:xfrm>
          <a:prstGeom prst="rect">
            <a:avLst/>
          </a:prstGeom>
        </p:spPr>
      </p:pic>
    </p:spTree>
    <p:extLst>
      <p:ext uri="{BB962C8B-B14F-4D97-AF65-F5344CB8AC3E}">
        <p14:creationId xmlns:p14="http://schemas.microsoft.com/office/powerpoint/2010/main" val="49504321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015048" y="1270000"/>
            <a:ext cx="4797747" cy="3396158"/>
          </a:xfrm>
        </p:spPr>
      </p:pic>
    </p:spTree>
    <p:extLst>
      <p:ext uri="{BB962C8B-B14F-4D97-AF65-F5344CB8AC3E}">
        <p14:creationId xmlns:p14="http://schemas.microsoft.com/office/powerpoint/2010/main" val="252560382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23746</TotalTime>
  <Words>8289</Words>
  <Application>Microsoft Macintosh PowerPoint</Application>
  <PresentationFormat>Widescreen</PresentationFormat>
  <Paragraphs>1467</Paragraphs>
  <Slides>161</Slides>
  <Notes>34</Notes>
  <HiddenSlides>0</HiddenSlides>
  <MMClips>0</MMClips>
  <ScaleCrop>false</ScaleCrop>
  <HeadingPairs>
    <vt:vector size="6" baseType="variant">
      <vt:variant>
        <vt:lpstr>Fonts Used</vt:lpstr>
      </vt:variant>
      <vt:variant>
        <vt:i4>19</vt:i4>
      </vt:variant>
      <vt:variant>
        <vt:lpstr>Theme</vt:lpstr>
      </vt:variant>
      <vt:variant>
        <vt:i4>1</vt:i4>
      </vt:variant>
      <vt:variant>
        <vt:lpstr>Slide Titles</vt:lpstr>
      </vt:variant>
      <vt:variant>
        <vt:i4>161</vt:i4>
      </vt:variant>
    </vt:vector>
  </HeadingPairs>
  <TitlesOfParts>
    <vt:vector size="181" baseType="lpstr">
      <vt:lpstr>Wingdings 2</vt:lpstr>
      <vt:lpstr>Segoe UI Historic</vt:lpstr>
      <vt:lpstr>Constantia</vt:lpstr>
      <vt:lpstr>Open Sans</vt:lpstr>
      <vt:lpstr>Arial</vt:lpstr>
      <vt:lpstr>BundesSans Web</vt:lpstr>
      <vt:lpstr>Roboto</vt:lpstr>
      <vt:lpstr>华文楷体</vt:lpstr>
      <vt:lpstr>Calibri</vt:lpstr>
      <vt:lpstr>Times New Roman</vt:lpstr>
      <vt:lpstr>GothamNarrow-BoldItalic</vt:lpstr>
      <vt:lpstr>Tahoma</vt:lpstr>
      <vt:lpstr>GothamNarrow-Book</vt:lpstr>
      <vt:lpstr>Arial Black</vt:lpstr>
      <vt:lpstr>Wingdings</vt:lpstr>
      <vt:lpstr>SimSun</vt:lpstr>
      <vt:lpstr>GothamNarrow-Bold</vt:lpstr>
      <vt:lpstr>Palatino Linotype</vt:lpstr>
      <vt:lpstr>Segoe UI</vt:lpstr>
      <vt:lpstr>Office Theme</vt:lpstr>
      <vt:lpstr>PowerPoint Presentation</vt:lpstr>
      <vt:lpstr>Kursbuch</vt:lpstr>
      <vt:lpstr>PowerPoint Presentation</vt:lpstr>
      <vt:lpstr>PowerPoint Presentation</vt:lpstr>
      <vt:lpstr>Organisatorische Regeln</vt:lpstr>
      <vt:lpstr>PowerPoint Presentation</vt:lpstr>
      <vt:lpstr>PowerPoint Presentation</vt:lpstr>
      <vt:lpstr>Vokale (vowels)</vt:lpstr>
      <vt:lpstr> Konsonanten und S-, Sch- und Ch-Laute Kombinationen mit “s”: </vt:lpstr>
      <vt:lpstr>pf  (in German)  vs.  p (in English)</vt:lpstr>
      <vt:lpstr>PowerPoint Presentation</vt:lpstr>
      <vt:lpstr>PowerPoint Presentation</vt:lpstr>
      <vt:lpstr>PowerPoint Presentation</vt:lpstr>
      <vt:lpstr>Zahlen</vt:lpstr>
      <vt:lpstr>PowerPoint Presentation</vt:lpstr>
      <vt:lpstr>PowerPoint Presentation</vt:lpstr>
      <vt:lpstr>PowerPoint Presentation</vt:lpstr>
      <vt:lpstr>Welcher Tag ist heute/morgen/übermorgen?  Welcher Tag war gestern/vorgestern??  Welchen Tag haben wir heute/morgen/übermorgen</vt:lpstr>
      <vt:lpstr>PowerPoint Presentation</vt:lpstr>
      <vt:lpstr>PowerPoint Presentation</vt:lpstr>
      <vt:lpstr>PowerPoint Presentation</vt:lpstr>
      <vt:lpstr>PowerPoint Presentation</vt:lpstr>
      <vt:lpstr>Station 1</vt:lpstr>
      <vt:lpstr>PowerPoint Presentation</vt:lpstr>
      <vt:lpstr>Der Name: Berlin</vt:lpstr>
      <vt:lpstr>PowerPoint Presentation</vt:lpstr>
      <vt:lpstr>PowerPoint Presentation</vt:lpstr>
      <vt:lpstr>Der Berliner Dom (Berlin Cathedral)</vt:lpstr>
      <vt:lpstr>Der Fernsehturm am Alexanderplatz</vt:lpstr>
      <vt:lpstr>Das Reichstaggebäude</vt:lpstr>
      <vt:lpstr>Der Bundestag</vt:lpstr>
      <vt:lpstr>PowerPoint Presentation</vt:lpstr>
      <vt:lpstr>Das Kanzleramt</vt:lpstr>
      <vt:lpstr>PowerPoint Presentation</vt:lpstr>
      <vt:lpstr>Schloss Bellevue</vt:lpstr>
      <vt:lpstr>Die Siegessäule</vt:lpstr>
      <vt:lpstr>PowerPoint Presentation</vt:lpstr>
      <vt:lpstr>Stellen Sie sich vor! </vt:lpstr>
      <vt:lpstr>Zahlen (Schreiben Sie)</vt:lpstr>
      <vt:lpstr>Ordinal Numbers (S.88)</vt:lpstr>
      <vt:lpstr>PowerPoint Presentation</vt:lpstr>
      <vt:lpstr>Ordinal Numbers</vt:lpstr>
      <vt:lpstr>Welches Datum ist heute / morgen?</vt:lpstr>
      <vt:lpstr>PowerPoint Presentation</vt:lpstr>
      <vt:lpstr>Datum</vt:lpstr>
      <vt:lpstr>Feiertage 2026</vt:lpstr>
      <vt:lpstr>PowerPoint Presentation</vt:lpstr>
      <vt:lpstr>Activity 4 Fragen zur Station  (p. 6)</vt:lpstr>
      <vt:lpstr>Grundwortschatz: Der Staat, die Stadt, das Land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Die Berliner Mauer</vt:lpstr>
      <vt:lpstr>Gedenkstätte Berliner Mauer - Bernauer Str.</vt:lpstr>
      <vt:lpstr>Die deutsche Teilung</vt:lpstr>
      <vt:lpstr>PowerPoint Presentation</vt:lpstr>
      <vt:lpstr>PowerPoint Presentation</vt:lpstr>
      <vt:lpstr>PowerPoint Presentation</vt:lpstr>
      <vt:lpstr>PowerPoint Presentation</vt:lpstr>
      <vt:lpstr>PowerPoint Presentation</vt:lpstr>
      <vt:lpstr> Die Wortarten </vt:lpstr>
      <vt:lpstr> Strukturen: Die Wortarten im Deutschen </vt:lpstr>
      <vt:lpstr>Pronomen</vt:lpstr>
      <vt:lpstr>PowerPoint Presentation</vt:lpstr>
      <vt:lpstr>Personal Pronouns</vt:lpstr>
      <vt:lpstr>Grammatik: Personal and Possessive Pronouns</vt:lpstr>
      <vt:lpstr>The Nominative Case Artikel / der-words</vt:lpstr>
      <vt:lpstr>The Nominative Case Possessive Pronomen</vt:lpstr>
      <vt:lpstr>The Nominative Case</vt:lpstr>
      <vt:lpstr>PowerPoint Presentation</vt:lpstr>
      <vt:lpstr>PowerPoint Presentation</vt:lpstr>
      <vt:lpstr>Verben (im Präsens)</vt:lpstr>
      <vt:lpstr>Review conjugation of regular verbs Infinitive and present tense: fragen (to ask)</vt:lpstr>
      <vt:lpstr>Irregular verbs Verbs with stem-vowel changes</vt:lpstr>
      <vt:lpstr>Vowel Stem-Changing Verbs</vt:lpstr>
      <vt:lpstr>Irregular Verbs</vt:lpstr>
      <vt:lpstr>Irregular Verbs</vt:lpstr>
      <vt:lpstr>PowerPoint Presentation</vt:lpstr>
      <vt:lpstr>Strukturen</vt:lpstr>
      <vt:lpstr>Strukturen pp. 10–12 (slide 5 of 5) </vt:lpstr>
      <vt:lpstr>The Nominative Case Subject &amp; Predicate</vt:lpstr>
      <vt:lpstr>The Nominative Case Subject &amp; Predicate</vt:lpstr>
      <vt:lpstr>The interrogative pronouns  wer and was</vt:lpstr>
      <vt:lpstr>PowerPoint Presentation</vt:lpstr>
      <vt:lpstr>The Accusative Case</vt:lpstr>
      <vt:lpstr>Accusative Pronouns</vt:lpstr>
      <vt:lpstr>Accusative Personal Pronouns</vt:lpstr>
      <vt:lpstr>Accusative Personal Pronouns</vt:lpstr>
      <vt:lpstr>Sie: Singular or Plural?</vt:lpstr>
      <vt:lpstr>Accusative Prepositions</vt:lpstr>
      <vt:lpstr>Accusative Prepositions</vt:lpstr>
      <vt:lpstr>Wie sagt man “Happy Birthday!” auf Deutsch?</vt:lpstr>
      <vt:lpstr>Merry Christmas!</vt:lpstr>
      <vt:lpstr>PowerPoint Presentation</vt:lpstr>
      <vt:lpstr>kennen vs. wissen to know</vt:lpstr>
      <vt:lpstr>PowerPoint Presentation</vt:lpstr>
      <vt:lpstr>Activität 16 - Der Wortartenkasten</vt:lpstr>
      <vt:lpstr>Strukturen p. 17 (slide 1 of 2) </vt:lpstr>
      <vt:lpstr>Strukturen</vt:lpstr>
      <vt:lpstr>Wo sind die Pronomen in Nominativ? </vt:lpstr>
      <vt:lpstr>PowerPoint Presentation</vt:lpstr>
      <vt:lpstr>PowerPoint Presentation</vt:lpstr>
      <vt:lpstr>PowerPoint Presentation</vt:lpstr>
      <vt:lpstr>Grundwortschatz: Der Staat, die Stadt, das Land </vt:lpstr>
      <vt:lpstr>Partnerinterviews: Über dich und Marlene </vt:lpstr>
      <vt:lpstr>Pronomen</vt:lpstr>
      <vt:lpstr>PowerPoint Presentation</vt:lpstr>
      <vt:lpstr>PowerPoint Presentation</vt:lpstr>
      <vt:lpstr>Colloquial Time: 12-hour system</vt:lpstr>
      <vt:lpstr>Colloquial Time</vt:lpstr>
      <vt:lpstr>Colloquial Time</vt:lpstr>
      <vt:lpstr>Colloquial Time</vt:lpstr>
      <vt:lpstr>Colloquial Time</vt:lpstr>
      <vt:lpstr>PowerPoint Presentation</vt:lpstr>
      <vt:lpstr>Colloquial Time</vt:lpstr>
      <vt:lpstr>PowerPoint Presentation</vt:lpstr>
      <vt:lpstr>Colloquial Time</vt:lpstr>
      <vt:lpstr>Colloquial Time</vt:lpstr>
      <vt:lpstr>Colloquial Time</vt:lpstr>
      <vt:lpstr>Telling Time</vt:lpstr>
      <vt:lpstr>Telling Time</vt:lpstr>
      <vt:lpstr>Official Time: 24-hour system</vt:lpstr>
      <vt:lpstr>Official Time</vt:lpstr>
      <vt:lpstr>Official Time</vt:lpstr>
      <vt:lpstr>Official Time</vt:lpstr>
      <vt:lpstr>Official Time</vt:lpstr>
      <vt:lpstr>Official Time</vt:lpstr>
      <vt:lpstr>Official Time</vt:lpstr>
      <vt:lpstr>Official Time</vt:lpstr>
      <vt:lpstr>Strukturen pp. 23–25 (slide 1 of 8) </vt:lpstr>
      <vt:lpstr>Strukturen pp. 23–25 (slide 2 of 8) </vt:lpstr>
      <vt:lpstr>Strukturen pp. 23–25 (slide 3 of 8) </vt:lpstr>
      <vt:lpstr>Strukturen pp. 23–25 (slide 4 of 8) </vt:lpstr>
      <vt:lpstr>Strukturen pp. 23–25 (slide 5 of 8) </vt:lpstr>
      <vt:lpstr>Strukturen pp. 23–25 (slide 6 of 8) </vt:lpstr>
      <vt:lpstr>Strukturen pp. 23–25 (slide 7 of 8) </vt:lpstr>
      <vt:lpstr>Strukturen pp. 23–25 (slide 8 of 8) </vt:lpstr>
      <vt:lpstr>Pronomen - Sätze über Dietrich</vt:lpstr>
      <vt:lpstr>Grammatik: Personalpronomen- Akkusativ </vt:lpstr>
      <vt:lpstr> DAT: Indirekte Objekte </vt:lpstr>
      <vt:lpstr>PowerPoint Presentation</vt:lpstr>
      <vt:lpstr> DATIV: Dietrich und ihr Berliner Stadtleben  c. 1920-1939</vt:lpstr>
      <vt:lpstr>Marlene Dietrich - Lili Marleen</vt:lpstr>
      <vt:lpstr>Wortschatz p. 16</vt:lpstr>
      <vt:lpstr>Activity 23 Definitionen p. 16</vt:lpstr>
      <vt:lpstr>Activity 33 Post aus Berlin p. 26</vt:lpstr>
      <vt:lpstr>Wortschatz p. 32</vt:lpstr>
      <vt:lpstr>Ihre Heimatstadt</vt:lpstr>
      <vt:lpstr>PowerPoint Presentation</vt:lpstr>
      <vt:lpstr>Activity 5 Fragen zu Marlene Dietrich p. 7</vt:lpstr>
      <vt:lpstr>PowerPoint Presentation</vt:lpstr>
      <vt:lpstr>PowerPoint Presentation</vt:lpstr>
      <vt:lpstr>More with Position of nicht</vt:lpstr>
      <vt:lpstr>nicht also follows direct objects</vt:lpstr>
      <vt:lpstr>Immer negativ!</vt:lpstr>
      <vt:lpstr>Immer negativ!</vt:lpstr>
    </vt:vector>
  </TitlesOfParts>
  <Company>St. Cloud State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Beantworten Sie die folgenden Fragen:</dc:title>
  <dc:creator>Mikolchak, Maria</dc:creator>
  <cp:lastModifiedBy>Qinna Shen</cp:lastModifiedBy>
  <cp:revision>144</cp:revision>
  <cp:lastPrinted>2013-08-15T15:00:05Z</cp:lastPrinted>
  <dcterms:created xsi:type="dcterms:W3CDTF">2013-07-08T20:46:30Z</dcterms:created>
  <dcterms:modified xsi:type="dcterms:W3CDTF">2026-09-09T04:24:25Z</dcterms:modified>
</cp:coreProperties>
</file>