
<file path=[Content_Types].xml><?xml version="1.0" encoding="utf-8"?>
<Types xmlns="http://schemas.openxmlformats.org/package/2006/content-types">
  <Default Extension="ctt1xcmcf" ContentType="image/jpeg"/>
  <Default Extension="jpeg" ContentType="image/jpeg"/>
  <Default Extension="jpg" ContentType="image/jpeg"/>
  <Default Extension="org&amp;utm_campaign=parser&amp;utm_content=thumbnail" ContentType="image/jpeg"/>
  <Default Extension="png" ContentType="image/png"/>
  <Default Extension="rels" ContentType="application/vnd.openxmlformats-package.relationships+xml"/>
  <Default Extension="uSWL0T0iO4frL_Czm7HK7AHaFf" ContentType="image/jpeg"/>
  <Default Extension="WVdwrE0LiD7qohYGYlfdZwHaJ4" ContentType="image/jpeg"/>
  <Default Extension="xml" ContentType="application/xml"/>
  <Default Extension="Yzj-A_eJmIphT-_JBK4qOwHaJm"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8" r:id="rId1"/>
  </p:sldMasterIdLst>
  <p:sldIdLst>
    <p:sldId id="256" r:id="rId2"/>
    <p:sldId id="257" r:id="rId3"/>
    <p:sldId id="270" r:id="rId4"/>
    <p:sldId id="271" r:id="rId5"/>
    <p:sldId id="272" r:id="rId6"/>
    <p:sldId id="273" r:id="rId7"/>
    <p:sldId id="274" r:id="rId8"/>
    <p:sldId id="275" r:id="rId9"/>
    <p:sldId id="276" r:id="rId10"/>
    <p:sldId id="277" r:id="rId11"/>
    <p:sldId id="278" r:id="rId12"/>
    <p:sldId id="279" r:id="rId13"/>
    <p:sldId id="280" r:id="rId14"/>
    <p:sldId id="281" r:id="rId15"/>
    <p:sldId id="284" r:id="rId16"/>
    <p:sldId id="285" r:id="rId17"/>
    <p:sldId id="286" r:id="rId18"/>
    <p:sldId id="287" r:id="rId19"/>
    <p:sldId id="288" r:id="rId20"/>
    <p:sldId id="289" r:id="rId21"/>
    <p:sldId id="290" r:id="rId22"/>
    <p:sldId id="291" r:id="rId23"/>
    <p:sldId id="29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6E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11"/>
    <p:restoredTop sz="94684"/>
  </p:normalViewPr>
  <p:slideViewPr>
    <p:cSldViewPr snapToGrid="0">
      <p:cViewPr varScale="1">
        <p:scale>
          <a:sx n="115" d="100"/>
          <a:sy n="115" d="100"/>
        </p:scale>
        <p:origin x="208"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EC014E-32E8-BC91-190E-85B3C74C9203}"/>
              </a:ext>
            </a:extLst>
          </p:cNvPr>
          <p:cNvSpPr>
            <a:spLocks noGrp="1"/>
          </p:cNvSpPr>
          <p:nvPr>
            <p:ph type="title"/>
          </p:nvPr>
        </p:nvSpPr>
        <p:spPr>
          <a:xfrm>
            <a:off x="6857998" y="964075"/>
            <a:ext cx="4654297" cy="3739896"/>
          </a:xfrm>
        </p:spPr>
        <p:txBody>
          <a:body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858000" y="4822842"/>
            <a:ext cx="4206240" cy="1380744"/>
          </a:xfrm>
        </p:spPr>
        <p:txBody>
          <a:bodyPr anchor="t" anchorCtr="0">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12">
            <a:extLst>
              <a:ext uri="{FF2B5EF4-FFF2-40B4-BE49-F238E27FC236}">
                <a16:creationId xmlns:a16="http://schemas.microsoft.com/office/drawing/2014/main" id="{B2603722-CE80-C718-39E9-BB79F1F68C31}"/>
              </a:ext>
            </a:extLst>
          </p:cNvPr>
          <p:cNvSpPr>
            <a:spLocks noGrp="1"/>
          </p:cNvSpPr>
          <p:nvPr>
            <p:ph type="ftr" sz="quarter" idx="15"/>
          </p:nvPr>
        </p:nvSpPr>
        <p:spPr/>
        <p:txBody>
          <a:bodyPr/>
          <a:lstStyle>
            <a:lvl1pPr>
              <a:defRPr>
                <a:solidFill>
                  <a:schemeClr val="tx1"/>
                </a:solidFill>
              </a:defRPr>
            </a:lvl1pPr>
          </a:lstStyle>
          <a:p>
            <a:endParaRPr lang="en-US" dirty="0"/>
          </a:p>
        </p:txBody>
      </p:sp>
      <p:sp>
        <p:nvSpPr>
          <p:cNvPr id="10" name="Picture Placeholder 9">
            <a:extLst>
              <a:ext uri="{FF2B5EF4-FFF2-40B4-BE49-F238E27FC236}">
                <a16:creationId xmlns:a16="http://schemas.microsoft.com/office/drawing/2014/main" id="{884C280F-E753-FE97-A722-F86168AC97B1}"/>
              </a:ext>
            </a:extLst>
          </p:cNvPr>
          <p:cNvSpPr>
            <a:spLocks noGrp="1"/>
          </p:cNvSpPr>
          <p:nvPr>
            <p:ph type="pic" sz="quarter" idx="13" hasCustomPrompt="1"/>
          </p:nvPr>
        </p:nvSpPr>
        <p:spPr>
          <a:xfrm>
            <a:off x="841248" y="964074"/>
            <a:ext cx="5403280" cy="5258929"/>
          </a:xfrm>
          <a:custGeom>
            <a:avLst/>
            <a:gdLst>
              <a:gd name="connsiteX0" fmla="*/ 2701640 w 5403280"/>
              <a:gd name="connsiteY0" fmla="*/ 0 h 5258929"/>
              <a:gd name="connsiteX1" fmla="*/ 5403280 w 5403280"/>
              <a:gd name="connsiteY1" fmla="*/ 2701640 h 5258929"/>
              <a:gd name="connsiteX2" fmla="*/ 5403280 w 5403280"/>
              <a:gd name="connsiteY2" fmla="*/ 5258929 h 5258929"/>
              <a:gd name="connsiteX3" fmla="*/ 0 w 5403280"/>
              <a:gd name="connsiteY3" fmla="*/ 5258929 h 5258929"/>
              <a:gd name="connsiteX4" fmla="*/ 0 w 5403280"/>
              <a:gd name="connsiteY4" fmla="*/ 2701640 h 5258929"/>
              <a:gd name="connsiteX5" fmla="*/ 2701640 w 5403280"/>
              <a:gd name="connsiteY5" fmla="*/ 0 h 525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3280" h="5258929">
                <a:moveTo>
                  <a:pt x="2701640" y="0"/>
                </a:moveTo>
                <a:cubicBezTo>
                  <a:pt x="4193715" y="0"/>
                  <a:pt x="5403280" y="1209565"/>
                  <a:pt x="5403280" y="2701640"/>
                </a:cubicBezTo>
                <a:lnTo>
                  <a:pt x="5403280" y="5258929"/>
                </a:lnTo>
                <a:lnTo>
                  <a:pt x="0" y="5258929"/>
                </a:lnTo>
                <a:lnTo>
                  <a:pt x="0" y="2701640"/>
                </a:lnTo>
                <a:cubicBezTo>
                  <a:pt x="0" y="1209565"/>
                  <a:pt x="1209565" y="0"/>
                  <a:pt x="2701640" y="0"/>
                </a:cubicBezTo>
                <a:close/>
              </a:path>
            </a:pathLst>
          </a:custGeom>
          <a:blipFill>
            <a:blip r:embed="rId2">
              <a:alphaModFix amt="70000"/>
              <a:extLst>
                <a:ext uri="{28A0092B-C50C-407E-A947-70E740481C1C}">
                  <a14:useLocalDpi xmlns:a14="http://schemas.microsoft.com/office/drawing/2010/main" val="0"/>
                </a:ext>
              </a:extLst>
            </a:blip>
            <a:stretch>
              <a:fillRect/>
            </a:stretch>
          </a:blipFill>
          <a:ln w="6350">
            <a:noFill/>
          </a:ln>
        </p:spPr>
        <p:txBody>
          <a:bodyPr wrap="square">
            <a:noAutofit/>
          </a:bodyPr>
          <a:lstStyle>
            <a:lvl1pPr>
              <a:defRPr>
                <a:solidFill>
                  <a:schemeClr val="tx1"/>
                </a:solidFill>
              </a:defRPr>
            </a:lvl1pPr>
          </a:lstStyle>
          <a:p>
            <a:r>
              <a:rPr lang="en-US"/>
              <a:t> </a:t>
            </a:r>
          </a:p>
        </p:txBody>
      </p:sp>
      <p:sp>
        <p:nvSpPr>
          <p:cNvPr id="4" name="Date Placeholder 3">
            <a:extLst>
              <a:ext uri="{FF2B5EF4-FFF2-40B4-BE49-F238E27FC236}">
                <a16:creationId xmlns:a16="http://schemas.microsoft.com/office/drawing/2014/main" id="{EE117A08-C834-F239-A3DF-2D1295F0AE4C}"/>
              </a:ext>
            </a:extLst>
          </p:cNvPr>
          <p:cNvSpPr>
            <a:spLocks noGrp="1"/>
          </p:cNvSpPr>
          <p:nvPr>
            <p:ph type="dt" sz="half" idx="10"/>
          </p:nvPr>
        </p:nvSpPr>
        <p:spPr>
          <a:xfrm rot="5400000">
            <a:off x="10425981" y="4687095"/>
            <a:ext cx="2706690" cy="365125"/>
          </a:xfrm>
        </p:spPr>
        <p:txBody>
          <a:bodyPr/>
          <a:lstStyle/>
          <a:p>
            <a:fld id="{7DA38F49-B3E2-4BF0-BEC7-C30D34ABBB8D}" type="datetime1">
              <a:rPr lang="en-US" smtClean="0"/>
              <a:t>9/1/26</a:t>
            </a:fld>
            <a:endParaRPr lang="en-US"/>
          </a:p>
        </p:txBody>
      </p:sp>
      <p:sp>
        <p:nvSpPr>
          <p:cNvPr id="14" name="Slide Number Placeholder 13">
            <a:extLst>
              <a:ext uri="{FF2B5EF4-FFF2-40B4-BE49-F238E27FC236}">
                <a16:creationId xmlns:a16="http://schemas.microsoft.com/office/drawing/2014/main" id="{7E80C6A5-61FE-078D-49D9-31BD1294014C}"/>
              </a:ext>
            </a:extLst>
          </p:cNvPr>
          <p:cNvSpPr>
            <a:spLocks noGrp="1"/>
          </p:cNvSpPr>
          <p:nvPr>
            <p:ph type="sldNum" sz="quarter" idx="16"/>
          </p:nvPr>
        </p:nvSpPr>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3365405655"/>
      </p:ext>
    </p:extLst>
  </p:cSld>
  <p:clrMapOvr>
    <a:masterClrMapping/>
  </p:clrMapOvr>
  <p:hf sldNum="0" hdr="0" ftr="0" dt="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31152" y="990511"/>
            <a:ext cx="2565593" cy="1858941"/>
          </a:xfrm>
        </p:spPr>
        <p:txBody>
          <a:bodyPr anchor="b"/>
          <a:lstStyle>
            <a:lvl1pPr>
              <a:defRPr lang="en-US" sz="3200" kern="1200" dirty="0">
                <a:solidFill>
                  <a:schemeClr val="tx1"/>
                </a:solidFill>
                <a:latin typeface="+mj-lt"/>
                <a:ea typeface="+mj-ea"/>
                <a:cs typeface="+mj-cs"/>
              </a:defRPr>
            </a:lvl1pPr>
          </a:lstStyle>
          <a:p>
            <a:r>
              <a:rPr lang="en-US"/>
              <a:t>Click to edit Master title style</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0"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lvl1pPr marL="0" indent="0">
              <a:buFont typeface="Arial" panose="020B0604020202020204" pitchFamily="34" charse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32271" y="3011335"/>
            <a:ext cx="2559977" cy="2656250"/>
          </a:xfrm>
        </p:spPr>
        <p:txBody>
          <a:bodyPr vert="horz" lIns="91440" tIns="45720" rIns="91440" bIns="45720" rtlCol="0">
            <a:normAutofit/>
          </a:bodyPr>
          <a:lstStyle>
            <a:lvl1pPr marL="0" indent="0">
              <a:buNone/>
              <a:defRPr lang="en-US"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5">
            <a:extLst>
              <a:ext uri="{FF2B5EF4-FFF2-40B4-BE49-F238E27FC236}">
                <a16:creationId xmlns:a16="http://schemas.microsoft.com/office/drawing/2014/main" id="{8BD5A515-9970-0784-7927-52F94C270B46}"/>
              </a:ext>
            </a:extLst>
          </p:cNvPr>
          <p:cNvSpPr>
            <a:spLocks noGrp="1"/>
          </p:cNvSpPr>
          <p:nvPr>
            <p:ph type="ftr" sz="quarter" idx="16"/>
          </p:nvPr>
        </p:nvSpPr>
        <p:spPr>
          <a:xfrm rot="5400000">
            <a:off x="10292564" y="1592958"/>
            <a:ext cx="2973522" cy="365125"/>
          </a:xfrm>
        </p:spPr>
        <p:txBody>
          <a:bodyPr/>
          <a:lstStyle>
            <a:lvl1pPr algn="l">
              <a:defRPr>
                <a:solidFill>
                  <a:schemeClr val="tx1"/>
                </a:solidFill>
              </a:defRPr>
            </a:lvl1pPr>
          </a:lstStyle>
          <a:p>
            <a:endParaRPr lang="en-US" dirty="0"/>
          </a:p>
        </p:txBody>
      </p:sp>
      <p:sp>
        <p:nvSpPr>
          <p:cNvPr id="9" name="Date Placeholder 4">
            <a:extLst>
              <a:ext uri="{FF2B5EF4-FFF2-40B4-BE49-F238E27FC236}">
                <a16:creationId xmlns:a16="http://schemas.microsoft.com/office/drawing/2014/main" id="{8523CCEC-6BB2-B704-95E2-87FED823C5BD}"/>
              </a:ext>
            </a:extLst>
          </p:cNvPr>
          <p:cNvSpPr>
            <a:spLocks noGrp="1"/>
          </p:cNvSpPr>
          <p:nvPr>
            <p:ph type="dt" sz="half" idx="15"/>
          </p:nvPr>
        </p:nvSpPr>
        <p:spPr>
          <a:xfrm rot="5400000">
            <a:off x="10425981" y="4687095"/>
            <a:ext cx="2706690" cy="365125"/>
          </a:xfrm>
        </p:spPr>
        <p:txBody>
          <a:bodyPr/>
          <a:lstStyle>
            <a:lvl1pPr>
              <a:defRPr>
                <a:solidFill>
                  <a:schemeClr val="tx1"/>
                </a:solidFill>
              </a:defRPr>
            </a:lvl1pPr>
          </a:lstStyle>
          <a:p>
            <a:fld id="{7DA38F49-B3E2-4BF0-BEC7-C30D34ABBB8D}" type="datetime1">
              <a:rPr lang="en-US" smtClean="0"/>
              <a:t>9/1/26</a:t>
            </a:fld>
            <a:endParaRPr lang="en-US"/>
          </a:p>
        </p:txBody>
      </p:sp>
      <p:sp>
        <p:nvSpPr>
          <p:cNvPr id="11" name="Slide Number Placeholder 6">
            <a:extLst>
              <a:ext uri="{FF2B5EF4-FFF2-40B4-BE49-F238E27FC236}">
                <a16:creationId xmlns:a16="http://schemas.microsoft.com/office/drawing/2014/main" id="{1208465C-8C77-73BF-D18F-D01907BAC864}"/>
              </a:ext>
            </a:extLst>
          </p:cNvPr>
          <p:cNvSpPr>
            <a:spLocks noGrp="1"/>
          </p:cNvSpPr>
          <p:nvPr>
            <p:ph type="sldNum" sz="quarter" idx="17"/>
          </p:nvPr>
        </p:nvSpPr>
        <p:spPr>
          <a:xfrm>
            <a:off x="11512296" y="6356350"/>
            <a:ext cx="574620" cy="365125"/>
          </a:xfrm>
        </p:spPr>
        <p:txBody>
          <a:bodyPr/>
          <a:lstStyle>
            <a:lvl1pPr>
              <a:defRPr>
                <a:solidFill>
                  <a:schemeClr val="tx1"/>
                </a:solidFill>
              </a:defRPr>
            </a:lvl1pPr>
          </a:lstStyle>
          <a:p>
            <a:fld id="{70C12960-6E85-460F-B6E3-5B82CB31AF3D}" type="slidenum">
              <a:rPr lang="en-US" smtClean="0"/>
              <a:t>‹#›</a:t>
            </a:fld>
            <a:endParaRPr lang="en-US"/>
          </a:p>
        </p:txBody>
      </p:sp>
      <p:cxnSp>
        <p:nvCxnSpPr>
          <p:cNvPr id="3" name="Straight Connector 2">
            <a:extLst>
              <a:ext uri="{FF2B5EF4-FFF2-40B4-BE49-F238E27FC236}">
                <a16:creationId xmlns:a16="http://schemas.microsoft.com/office/drawing/2014/main" id="{50E2A219-E459-07B3-1ED3-CBF7D239BE08}"/>
              </a:ext>
              <a:ext uri="{C183D7F6-B498-43B3-948B-1728B52AA6E4}">
                <adec:decorative xmlns:adec="http://schemas.microsoft.com/office/drawing/2017/decorative" val="1"/>
              </a:ext>
            </a:extLst>
          </p:cNvPr>
          <p:cNvCxnSpPr>
            <a:cxnSpLocks/>
          </p:cNvCxnSpPr>
          <p:nvPr/>
        </p:nvCxnSpPr>
        <p:spPr>
          <a:xfrm>
            <a:off x="8320570"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52074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03520" y="548640"/>
            <a:ext cx="6093225" cy="1143000"/>
          </a:xfrm>
        </p:spPr>
        <p:txBody>
          <a:bodyPr anchor="b">
            <a:noAutofit/>
          </a:bodyPr>
          <a:lstStyle>
            <a:lvl1pPr>
              <a:defRPr sz="3200">
                <a:solidFill>
                  <a:schemeClr val="tx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793885" cy="6858000"/>
          </a:xfrm>
          <a:blipFill>
            <a:blip r:embed="rId2">
              <a:alphaModFix amt="70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03520" y="1828800"/>
            <a:ext cx="6071616" cy="44897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DF483F68-3490-71E7-A7DA-DA46BC485F75}"/>
              </a:ext>
              <a:ext uri="{C183D7F6-B498-43B3-948B-1728B52AA6E4}">
                <adec:decorative xmlns:adec="http://schemas.microsoft.com/office/drawing/2017/decorative" val="1"/>
              </a:ext>
            </a:extLst>
          </p:cNvPr>
          <p:cNvCxnSpPr>
            <a:cxnSpLocks/>
          </p:cNvCxnSpPr>
          <p:nvPr/>
        </p:nvCxnSpPr>
        <p:spPr>
          <a:xfrm>
            <a:off x="4797154"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59345FA4-0621-D8F1-73D0-046B7F4D7713}"/>
              </a:ext>
            </a:extLst>
          </p:cNvPr>
          <p:cNvSpPr>
            <a:spLocks noGrp="1"/>
          </p:cNvSpPr>
          <p:nvPr>
            <p:ph type="dt" sz="half" idx="15"/>
          </p:nvPr>
        </p:nvSpPr>
        <p:spPr>
          <a:xfrm rot="5400000">
            <a:off x="10425981" y="4687095"/>
            <a:ext cx="2706690" cy="365125"/>
          </a:xfrm>
        </p:spPr>
        <p:txBody>
          <a:bodyPr/>
          <a:lstStyle/>
          <a:p>
            <a:fld id="{7DA38F49-B3E2-4BF0-BEC7-C30D34ABBB8D}" type="datetime1">
              <a:rPr lang="en-US" smtClean="0"/>
              <a:t>9/1/26</a:t>
            </a:fld>
            <a:endParaRPr lang="en-US"/>
          </a:p>
        </p:txBody>
      </p:sp>
      <p:sp>
        <p:nvSpPr>
          <p:cNvPr id="9" name="Footer Placeholder 8">
            <a:extLst>
              <a:ext uri="{FF2B5EF4-FFF2-40B4-BE49-F238E27FC236}">
                <a16:creationId xmlns:a16="http://schemas.microsoft.com/office/drawing/2014/main" id="{84C51678-E871-8AD4-08DA-BF7B7013A356}"/>
              </a:ext>
            </a:extLst>
          </p:cNvPr>
          <p:cNvSpPr>
            <a:spLocks noGrp="1"/>
          </p:cNvSpPr>
          <p:nvPr>
            <p:ph type="ftr" sz="quarter" idx="16"/>
          </p:nvPr>
        </p:nvSpPr>
        <p:spPr>
          <a:xfrm rot="16200000" flipH="1">
            <a:off x="10292565" y="1592957"/>
            <a:ext cx="2973522" cy="365125"/>
          </a:xfrm>
        </p:spPr>
        <p:txBody>
          <a:bodyPr/>
          <a:lstStyle/>
          <a:p>
            <a:endParaRPr lang="en-US" dirty="0"/>
          </a:p>
        </p:txBody>
      </p:sp>
      <p:sp>
        <p:nvSpPr>
          <p:cNvPr id="10" name="Slide Number Placeholder 9">
            <a:extLst>
              <a:ext uri="{FF2B5EF4-FFF2-40B4-BE49-F238E27FC236}">
                <a16:creationId xmlns:a16="http://schemas.microsoft.com/office/drawing/2014/main" id="{3CD01CE4-E064-7D2F-7D3A-9DA85E2777F2}"/>
              </a:ext>
            </a:extLst>
          </p:cNvPr>
          <p:cNvSpPr>
            <a:spLocks noGrp="1"/>
          </p:cNvSpPr>
          <p:nvPr>
            <p:ph type="sldNum" sz="quarter" idx="17"/>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23718953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548640"/>
            <a:ext cx="6135624" cy="1143000"/>
          </a:xfrm>
        </p:spPr>
        <p:txBody>
          <a:bodyPr anchor="b">
            <a:noAutofit/>
          </a:bodyPr>
          <a:lstStyle>
            <a:lvl1pPr>
              <a:defRPr sz="3200">
                <a:solidFill>
                  <a:schemeClr val="tx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828800"/>
            <a:ext cx="6135624" cy="44897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400544" y="0"/>
            <a:ext cx="4791456" cy="6858000"/>
          </a:xfrm>
          <a:blipFill>
            <a:blip r:embed="rId2">
              <a:alphaModFix amt="70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a:t> </a:t>
            </a:r>
          </a:p>
        </p:txBody>
      </p:sp>
      <p:cxnSp>
        <p:nvCxnSpPr>
          <p:cNvPr id="6" name="Straight Connector 5">
            <a:extLst>
              <a:ext uri="{FF2B5EF4-FFF2-40B4-BE49-F238E27FC236}">
                <a16:creationId xmlns:a16="http://schemas.microsoft.com/office/drawing/2014/main" id="{9BC07157-DE89-FE2F-0547-2E4055913A13}"/>
              </a:ext>
              <a:ext uri="{C183D7F6-B498-43B3-948B-1728B52AA6E4}">
                <adec:decorative xmlns:adec="http://schemas.microsoft.com/office/drawing/2017/decorative" val="1"/>
              </a:ext>
            </a:extLst>
          </p:cNvPr>
          <p:cNvCxnSpPr>
            <a:cxnSpLocks/>
          </p:cNvCxnSpPr>
          <p:nvPr/>
        </p:nvCxnSpPr>
        <p:spPr>
          <a:xfrm>
            <a:off x="7382022"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EF7A0C5A-6673-53CC-030B-67BA133D9741}"/>
              </a:ext>
            </a:extLst>
          </p:cNvPr>
          <p:cNvSpPr>
            <a:spLocks noGrp="1"/>
          </p:cNvSpPr>
          <p:nvPr>
            <p:ph type="dt" sz="half" idx="15"/>
          </p:nvPr>
        </p:nvSpPr>
        <p:spPr>
          <a:xfrm rot="5400000">
            <a:off x="-997745" y="4687095"/>
            <a:ext cx="2706690" cy="365125"/>
          </a:xfrm>
        </p:spPr>
        <p:txBody>
          <a:bodyPr/>
          <a:lstStyle/>
          <a:p>
            <a:fld id="{7DA38F49-B3E2-4BF0-BEC7-C30D34ABBB8D}" type="datetime1">
              <a:rPr lang="en-US" smtClean="0"/>
              <a:t>9/1/26</a:t>
            </a:fld>
            <a:endParaRPr lang="en-US"/>
          </a:p>
        </p:txBody>
      </p:sp>
      <p:sp>
        <p:nvSpPr>
          <p:cNvPr id="7" name="Footer Placeholder 6">
            <a:extLst>
              <a:ext uri="{FF2B5EF4-FFF2-40B4-BE49-F238E27FC236}">
                <a16:creationId xmlns:a16="http://schemas.microsoft.com/office/drawing/2014/main" id="{92521688-F793-E4F2-732B-EEE6F58B758E}"/>
              </a:ext>
            </a:extLst>
          </p:cNvPr>
          <p:cNvSpPr>
            <a:spLocks noGrp="1"/>
          </p:cNvSpPr>
          <p:nvPr>
            <p:ph type="ftr" sz="quarter" idx="16"/>
          </p:nvPr>
        </p:nvSpPr>
        <p:spPr>
          <a:xfrm rot="16200000" flipH="1">
            <a:off x="-1131161" y="1592957"/>
            <a:ext cx="2973522" cy="365125"/>
          </a:xfrm>
        </p:spPr>
        <p:txBody>
          <a:bodyPr/>
          <a:lstStyle/>
          <a:p>
            <a:endParaRPr lang="en-US" dirty="0"/>
          </a:p>
        </p:txBody>
      </p:sp>
      <p:sp>
        <p:nvSpPr>
          <p:cNvPr id="9" name="Slide Number Placeholder 8">
            <a:extLst>
              <a:ext uri="{FF2B5EF4-FFF2-40B4-BE49-F238E27FC236}">
                <a16:creationId xmlns:a16="http://schemas.microsoft.com/office/drawing/2014/main" id="{2DDBE29E-7417-B57C-BA94-1DBC14BE461B}"/>
              </a:ext>
            </a:extLst>
          </p:cNvPr>
          <p:cNvSpPr>
            <a:spLocks noGrp="1"/>
          </p:cNvSpPr>
          <p:nvPr>
            <p:ph type="sldNum" sz="quarter" idx="17"/>
          </p:nvPr>
        </p:nvSpPr>
        <p:spPr>
          <a:xfrm>
            <a:off x="51117" y="6356350"/>
            <a:ext cx="574620" cy="365125"/>
          </a:xfrm>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17356720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20040"/>
            <a:ext cx="6858000" cy="932688"/>
          </a:xfrm>
        </p:spPr>
        <p:txBody>
          <a:bodyPr anchor="b">
            <a:noAutofit/>
          </a:bodyPr>
          <a:lstStyle>
            <a:lvl1pPr>
              <a:defRPr sz="3200">
                <a:solidFill>
                  <a:schemeClr val="tx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380744"/>
            <a:ext cx="6858000" cy="498348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a:blip r:embed="rId2">
              <a:alphaModFix amt="70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a:t> </a:t>
            </a:r>
          </a:p>
        </p:txBody>
      </p:sp>
      <p:cxnSp>
        <p:nvCxnSpPr>
          <p:cNvPr id="4" name="Straight Connector 3">
            <a:extLst>
              <a:ext uri="{FF2B5EF4-FFF2-40B4-BE49-F238E27FC236}">
                <a16:creationId xmlns:a16="http://schemas.microsoft.com/office/drawing/2014/main" id="{3C626C00-7A36-46A2-880D-F484910B3412}"/>
              </a:ext>
              <a:ext uri="{C183D7F6-B498-43B3-948B-1728B52AA6E4}">
                <adec:decorative xmlns:adec="http://schemas.microsoft.com/office/drawing/2017/decorative" val="1"/>
              </a:ext>
            </a:extLst>
          </p:cNvPr>
          <p:cNvCxnSpPr>
            <a:cxnSpLocks/>
          </p:cNvCxnSpPr>
          <p:nvPr/>
        </p:nvCxnSpPr>
        <p:spPr>
          <a:xfrm>
            <a:off x="8077761"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8FF6D8B-36A2-DF79-CDB9-885694DCA71D}"/>
              </a:ext>
            </a:extLst>
          </p:cNvPr>
          <p:cNvSpPr>
            <a:spLocks noGrp="1"/>
          </p:cNvSpPr>
          <p:nvPr>
            <p:ph type="dt" sz="half" idx="15"/>
          </p:nvPr>
        </p:nvSpPr>
        <p:spPr>
          <a:xfrm rot="5400000">
            <a:off x="-997745" y="4687095"/>
            <a:ext cx="2706690" cy="365125"/>
          </a:xfrm>
        </p:spPr>
        <p:txBody>
          <a:bodyPr/>
          <a:lstStyle/>
          <a:p>
            <a:fld id="{7DA38F49-B3E2-4BF0-BEC7-C30D34ABBB8D}" type="datetime1">
              <a:rPr lang="en-US" smtClean="0"/>
              <a:t>9/1/26</a:t>
            </a:fld>
            <a:endParaRPr lang="en-US"/>
          </a:p>
        </p:txBody>
      </p:sp>
      <p:sp>
        <p:nvSpPr>
          <p:cNvPr id="5" name="Footer Placeholder 4">
            <a:extLst>
              <a:ext uri="{FF2B5EF4-FFF2-40B4-BE49-F238E27FC236}">
                <a16:creationId xmlns:a16="http://schemas.microsoft.com/office/drawing/2014/main" id="{63A2396A-E38F-CC9C-7303-71F99D082082}"/>
              </a:ext>
            </a:extLst>
          </p:cNvPr>
          <p:cNvSpPr>
            <a:spLocks noGrp="1"/>
          </p:cNvSpPr>
          <p:nvPr>
            <p:ph type="ftr" sz="quarter" idx="16"/>
          </p:nvPr>
        </p:nvSpPr>
        <p:spPr>
          <a:xfrm rot="16200000" flipH="1">
            <a:off x="-1131161" y="1592957"/>
            <a:ext cx="2973522" cy="365125"/>
          </a:xfrm>
        </p:spPr>
        <p:txBody>
          <a:bodyPr/>
          <a:lstStyle/>
          <a:p>
            <a:endParaRPr lang="en-US" dirty="0"/>
          </a:p>
        </p:txBody>
      </p:sp>
      <p:sp>
        <p:nvSpPr>
          <p:cNvPr id="6" name="Slide Number Placeholder 5">
            <a:extLst>
              <a:ext uri="{FF2B5EF4-FFF2-40B4-BE49-F238E27FC236}">
                <a16:creationId xmlns:a16="http://schemas.microsoft.com/office/drawing/2014/main" id="{483B0E4B-031C-4F2A-1993-D824DD71F7DE}"/>
              </a:ext>
            </a:extLst>
          </p:cNvPr>
          <p:cNvSpPr>
            <a:spLocks noGrp="1"/>
          </p:cNvSpPr>
          <p:nvPr>
            <p:ph type="sldNum" sz="quarter" idx="17"/>
          </p:nvPr>
        </p:nvSpPr>
        <p:spPr>
          <a:xfrm>
            <a:off x="51117" y="6356350"/>
            <a:ext cx="574620" cy="365125"/>
          </a:xfrm>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0536079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583413"/>
            <a:ext cx="4361688" cy="1262639"/>
          </a:xfrm>
        </p:spPr>
        <p:txBody>
          <a:bodyPr anchor="b">
            <a:noAutofit/>
          </a:bodyPr>
          <a:lstStyle>
            <a:lvl1pPr>
              <a:defRPr sz="3200">
                <a:solidFill>
                  <a:schemeClr val="tx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31520" y="1979461"/>
            <a:ext cx="4360863" cy="432926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45480" y="0"/>
            <a:ext cx="6446520" cy="6858000"/>
          </a:xfrm>
          <a:blipFill>
            <a:blip r:embed="rId2">
              <a:alphaModFix amt="70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a:t> </a:t>
            </a:r>
          </a:p>
        </p:txBody>
      </p:sp>
      <p:cxnSp>
        <p:nvCxnSpPr>
          <p:cNvPr id="5" name="Straight Connector 4">
            <a:extLst>
              <a:ext uri="{FF2B5EF4-FFF2-40B4-BE49-F238E27FC236}">
                <a16:creationId xmlns:a16="http://schemas.microsoft.com/office/drawing/2014/main" id="{1481977D-48BC-F135-96F9-1655E4BEE673}"/>
              </a:ext>
              <a:ext uri="{C183D7F6-B498-43B3-948B-1728B52AA6E4}">
                <adec:decorative xmlns:adec="http://schemas.microsoft.com/office/drawing/2017/decorative" val="1"/>
              </a:ext>
            </a:extLst>
          </p:cNvPr>
          <p:cNvCxnSpPr>
            <a:cxnSpLocks/>
          </p:cNvCxnSpPr>
          <p:nvPr/>
        </p:nvCxnSpPr>
        <p:spPr>
          <a:xfrm>
            <a:off x="5732126"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Date Placeholder 2">
            <a:extLst>
              <a:ext uri="{FF2B5EF4-FFF2-40B4-BE49-F238E27FC236}">
                <a16:creationId xmlns:a16="http://schemas.microsoft.com/office/drawing/2014/main" id="{EA981C2C-E0DD-29A7-8209-50D664881524}"/>
              </a:ext>
            </a:extLst>
          </p:cNvPr>
          <p:cNvSpPr>
            <a:spLocks noGrp="1"/>
          </p:cNvSpPr>
          <p:nvPr>
            <p:ph type="dt" sz="half" idx="15"/>
          </p:nvPr>
        </p:nvSpPr>
        <p:spPr>
          <a:xfrm rot="5400000">
            <a:off x="-997745" y="4687095"/>
            <a:ext cx="2706690" cy="365125"/>
          </a:xfrm>
        </p:spPr>
        <p:txBody>
          <a:bodyPr/>
          <a:lstStyle/>
          <a:p>
            <a:fld id="{7DA38F49-B3E2-4BF0-BEC7-C30D34ABBB8D}" type="datetime1">
              <a:rPr lang="en-US" smtClean="0"/>
              <a:t>9/1/26</a:t>
            </a:fld>
            <a:endParaRPr lang="en-US"/>
          </a:p>
        </p:txBody>
      </p:sp>
      <p:sp>
        <p:nvSpPr>
          <p:cNvPr id="6" name="Footer Placeholder 4">
            <a:extLst>
              <a:ext uri="{FF2B5EF4-FFF2-40B4-BE49-F238E27FC236}">
                <a16:creationId xmlns:a16="http://schemas.microsoft.com/office/drawing/2014/main" id="{D205369F-8CCB-402F-9055-2BF12262B54D}"/>
              </a:ext>
            </a:extLst>
          </p:cNvPr>
          <p:cNvSpPr>
            <a:spLocks noGrp="1"/>
          </p:cNvSpPr>
          <p:nvPr>
            <p:ph type="ftr" sz="quarter" idx="16"/>
          </p:nvPr>
        </p:nvSpPr>
        <p:spPr>
          <a:xfrm rot="16200000" flipH="1">
            <a:off x="-1131161" y="1592957"/>
            <a:ext cx="2973522" cy="365125"/>
          </a:xfrm>
        </p:spPr>
        <p:txBody>
          <a:bodyPr/>
          <a:lstStyle/>
          <a:p>
            <a:endParaRPr lang="en-US" dirty="0"/>
          </a:p>
        </p:txBody>
      </p:sp>
      <p:sp>
        <p:nvSpPr>
          <p:cNvPr id="7" name="Slide Number Placeholder 5">
            <a:extLst>
              <a:ext uri="{FF2B5EF4-FFF2-40B4-BE49-F238E27FC236}">
                <a16:creationId xmlns:a16="http://schemas.microsoft.com/office/drawing/2014/main" id="{133591F2-4BD3-37D0-B00E-B2CD5F47A36C}"/>
              </a:ext>
            </a:extLst>
          </p:cNvPr>
          <p:cNvSpPr>
            <a:spLocks noGrp="1"/>
          </p:cNvSpPr>
          <p:nvPr>
            <p:ph type="sldNum" sz="quarter" idx="17"/>
          </p:nvPr>
        </p:nvSpPr>
        <p:spPr>
          <a:xfrm>
            <a:off x="51117" y="6356350"/>
            <a:ext cx="574620" cy="365125"/>
          </a:xfrm>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86669167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20040"/>
            <a:ext cx="4572000" cy="932688"/>
          </a:xfrm>
        </p:spPr>
        <p:txBody>
          <a:bodyPr anchor="b"/>
          <a:lstStyle>
            <a:lvl1pPr>
              <a:defRPr sz="3200">
                <a:solidFill>
                  <a:schemeClr val="tx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31520" y="1380744"/>
            <a:ext cx="4572000" cy="498348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917720" y="0"/>
            <a:ext cx="6274279" cy="6858000"/>
          </a:xfrm>
          <a:blipFill>
            <a:blip r:embed="rId2">
              <a:alphaModFix amt="70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a:t> </a:t>
            </a:r>
          </a:p>
        </p:txBody>
      </p:sp>
      <p:cxnSp>
        <p:nvCxnSpPr>
          <p:cNvPr id="5" name="Straight Connector 4">
            <a:extLst>
              <a:ext uri="{FF2B5EF4-FFF2-40B4-BE49-F238E27FC236}">
                <a16:creationId xmlns:a16="http://schemas.microsoft.com/office/drawing/2014/main" id="{B18BEB48-A052-9364-6EF6-F698004CA571}"/>
              </a:ext>
              <a:ext uri="{C183D7F6-B498-43B3-948B-1728B52AA6E4}">
                <adec:decorative xmlns:adec="http://schemas.microsoft.com/office/drawing/2017/decorative" val="1"/>
              </a:ext>
            </a:extLst>
          </p:cNvPr>
          <p:cNvCxnSpPr>
            <a:cxnSpLocks/>
          </p:cNvCxnSpPr>
          <p:nvPr/>
        </p:nvCxnSpPr>
        <p:spPr>
          <a:xfrm>
            <a:off x="5911724"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Date Placeholder 2">
            <a:extLst>
              <a:ext uri="{FF2B5EF4-FFF2-40B4-BE49-F238E27FC236}">
                <a16:creationId xmlns:a16="http://schemas.microsoft.com/office/drawing/2014/main" id="{417D8113-ECE6-D6F5-9CA4-C96A535F4799}"/>
              </a:ext>
            </a:extLst>
          </p:cNvPr>
          <p:cNvSpPr>
            <a:spLocks noGrp="1"/>
          </p:cNvSpPr>
          <p:nvPr>
            <p:ph type="dt" sz="half" idx="15"/>
          </p:nvPr>
        </p:nvSpPr>
        <p:spPr>
          <a:xfrm rot="5400000">
            <a:off x="-997745" y="4687095"/>
            <a:ext cx="2706690" cy="365125"/>
          </a:xfrm>
        </p:spPr>
        <p:txBody>
          <a:bodyPr/>
          <a:lstStyle/>
          <a:p>
            <a:fld id="{7DA38F49-B3E2-4BF0-BEC7-C30D34ABBB8D}" type="datetime1">
              <a:rPr lang="en-US" smtClean="0"/>
              <a:t>9/1/26</a:t>
            </a:fld>
            <a:endParaRPr lang="en-US"/>
          </a:p>
        </p:txBody>
      </p:sp>
      <p:sp>
        <p:nvSpPr>
          <p:cNvPr id="6" name="Footer Placeholder 4">
            <a:extLst>
              <a:ext uri="{FF2B5EF4-FFF2-40B4-BE49-F238E27FC236}">
                <a16:creationId xmlns:a16="http://schemas.microsoft.com/office/drawing/2014/main" id="{629A0137-F97A-8194-464D-3B7D4814A8AE}"/>
              </a:ext>
            </a:extLst>
          </p:cNvPr>
          <p:cNvSpPr>
            <a:spLocks noGrp="1"/>
          </p:cNvSpPr>
          <p:nvPr>
            <p:ph type="ftr" sz="quarter" idx="16"/>
          </p:nvPr>
        </p:nvSpPr>
        <p:spPr>
          <a:xfrm rot="16200000" flipH="1">
            <a:off x="-1131161" y="1592957"/>
            <a:ext cx="2973522" cy="365125"/>
          </a:xfrm>
        </p:spPr>
        <p:txBody>
          <a:bodyPr/>
          <a:lstStyle/>
          <a:p>
            <a:endParaRPr lang="en-US" dirty="0"/>
          </a:p>
        </p:txBody>
      </p:sp>
      <p:sp>
        <p:nvSpPr>
          <p:cNvPr id="7" name="Slide Number Placeholder 5">
            <a:extLst>
              <a:ext uri="{FF2B5EF4-FFF2-40B4-BE49-F238E27FC236}">
                <a16:creationId xmlns:a16="http://schemas.microsoft.com/office/drawing/2014/main" id="{E3FE5686-63A9-B1A1-5734-F96A96514650}"/>
              </a:ext>
            </a:extLst>
          </p:cNvPr>
          <p:cNvSpPr>
            <a:spLocks noGrp="1"/>
          </p:cNvSpPr>
          <p:nvPr>
            <p:ph type="sldNum" sz="quarter" idx="17"/>
          </p:nvPr>
        </p:nvSpPr>
        <p:spPr>
          <a:xfrm>
            <a:off x="51117" y="6356350"/>
            <a:ext cx="574620" cy="365125"/>
          </a:xfrm>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88249004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5012268"/>
            <a:ext cx="3739896" cy="1390330"/>
          </a:xfrm>
        </p:spPr>
        <p:txBody>
          <a:bodyPr anchor="t">
            <a:normAutofit/>
          </a:bodyPr>
          <a:lstStyle>
            <a:lvl1pPr>
              <a:defRPr sz="3200">
                <a:solidFill>
                  <a:schemeClr val="tx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635132"/>
          </a:xfrm>
          <a:blipFill>
            <a:blip r:embed="rId2">
              <a:alphaModFix amt="70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a:t> </a:t>
            </a:r>
          </a:p>
        </p:txBody>
      </p:sp>
      <p:sp>
        <p:nvSpPr>
          <p:cNvPr id="4" name="Footer Placeholder 5">
            <a:extLst>
              <a:ext uri="{FF2B5EF4-FFF2-40B4-BE49-F238E27FC236}">
                <a16:creationId xmlns:a16="http://schemas.microsoft.com/office/drawing/2014/main" id="{485E715F-A05B-F2BC-ABF4-447E9B58E0C2}"/>
              </a:ext>
            </a:extLst>
          </p:cNvPr>
          <p:cNvSpPr>
            <a:spLocks noGrp="1"/>
          </p:cNvSpPr>
          <p:nvPr>
            <p:ph type="ftr" sz="quarter" idx="15"/>
          </p:nvPr>
        </p:nvSpPr>
        <p:spPr>
          <a:xfrm rot="16200000">
            <a:off x="-499001" y="5684309"/>
            <a:ext cx="1709209" cy="365125"/>
          </a:xfrm>
        </p:spPr>
        <p:txBody>
          <a:bodyPr/>
          <a:lstStyle/>
          <a:p>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6320" y="5012267"/>
            <a:ext cx="6400800" cy="1390330"/>
          </a:xfrm>
        </p:spPr>
        <p:txBody>
          <a:bodyPr>
            <a:noAutofit/>
          </a:bodyPr>
          <a:lstStyle>
            <a:lvl1pPr marL="0" indent="0">
              <a:buFont typeface="Arial" panose="020B0604020202020204" pitchFamily="34" charset="0"/>
              <a:buNone/>
              <a:defRPr sz="1800">
                <a:solidFill>
                  <a:schemeClr val="tx1"/>
                </a:solidFill>
              </a:defRPr>
            </a:lvl1pPr>
            <a:lvl2pPr marL="228600" indent="0">
              <a:buFont typeface="Arial" panose="020B0604020202020204" pitchFamily="34" charset="0"/>
              <a:buNone/>
              <a:defRPr sz="1600">
                <a:solidFill>
                  <a:schemeClr val="tx1"/>
                </a:solidFill>
              </a:defRPr>
            </a:lvl2pPr>
            <a:lvl3pPr marL="457200" indent="0">
              <a:buFont typeface="Arial" panose="020B0604020202020204" pitchFamily="34" charset="0"/>
              <a:buNone/>
              <a:defRPr sz="1400">
                <a:solidFill>
                  <a:schemeClr val="tx1"/>
                </a:solidFill>
              </a:defRPr>
            </a:lvl3pPr>
            <a:lvl4pPr marL="685800" indent="0">
              <a:buFont typeface="Arial" panose="020B0604020202020204" pitchFamily="34" charset="0"/>
              <a:buNone/>
              <a:defRPr sz="1200">
                <a:solidFill>
                  <a:schemeClr val="tx1"/>
                </a:solidFill>
              </a:defRPr>
            </a:lvl4pPr>
            <a:lvl5pPr marL="914400" indent="0">
              <a:buFont typeface="Arial" panose="020B0604020202020204" pitchFamily="34" charset="0"/>
              <a:buNone/>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5400000">
            <a:off x="11173959" y="5435073"/>
            <a:ext cx="1210734" cy="365125"/>
          </a:xfrm>
        </p:spPr>
        <p:txBody>
          <a:bodyPr/>
          <a:lstStyle>
            <a:lvl1pPr>
              <a:defRPr>
                <a:solidFill>
                  <a:schemeClr val="tx1"/>
                </a:solidFill>
              </a:defRPr>
            </a:lvl1pPr>
          </a:lstStyle>
          <a:p>
            <a:fld id="{7DA38F49-B3E2-4BF0-BEC7-C30D34ABBB8D}" type="datetime1">
              <a:rPr lang="en-US" smtClean="0"/>
              <a:t>9/1/26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cxnSp>
        <p:nvCxnSpPr>
          <p:cNvPr id="3" name="Straight Connector 2">
            <a:extLst>
              <a:ext uri="{FF2B5EF4-FFF2-40B4-BE49-F238E27FC236}">
                <a16:creationId xmlns:a16="http://schemas.microsoft.com/office/drawing/2014/main" id="{2A2B6090-1D21-5610-7943-4C4F96A6C767}"/>
              </a:ext>
              <a:ext uri="{C183D7F6-B498-43B3-948B-1728B52AA6E4}">
                <adec:decorative xmlns:adec="http://schemas.microsoft.com/office/drawing/2017/decorative" val="1"/>
              </a:ext>
            </a:extLst>
          </p:cNvPr>
          <p:cNvCxnSpPr>
            <a:cxnSpLocks/>
          </p:cNvCxnSpPr>
          <p:nvPr/>
        </p:nvCxnSpPr>
        <p:spPr>
          <a:xfrm flipH="1">
            <a:off x="0" y="463823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649931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0080" y="4882896"/>
            <a:ext cx="3657603" cy="1453896"/>
          </a:xfrm>
        </p:spPr>
        <p:txBody>
          <a:bodyPr anchor="t">
            <a:normAutofit/>
          </a:bodyPr>
          <a:lstStyle>
            <a:lvl1pPr algn="ctr">
              <a:defRPr sz="32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16" name="Picture Placeholder 15">
            <a:extLst>
              <a:ext uri="{FF2B5EF4-FFF2-40B4-BE49-F238E27FC236}">
                <a16:creationId xmlns:a16="http://schemas.microsoft.com/office/drawing/2014/main" id="{838F5DE0-1AA8-5320-EBEC-7B2EEF399630}"/>
              </a:ext>
            </a:extLst>
          </p:cNvPr>
          <p:cNvSpPr>
            <a:spLocks noGrp="1"/>
          </p:cNvSpPr>
          <p:nvPr>
            <p:ph type="pic" sz="quarter" idx="13" hasCustomPrompt="1"/>
          </p:nvPr>
        </p:nvSpPr>
        <p:spPr>
          <a:xfrm>
            <a:off x="731520" y="548642"/>
            <a:ext cx="3490175" cy="4041647"/>
          </a:xfrm>
          <a:custGeom>
            <a:avLst/>
            <a:gdLst>
              <a:gd name="connsiteX0" fmla="*/ 1745088 w 3490175"/>
              <a:gd name="connsiteY0" fmla="*/ 0 h 4041647"/>
              <a:gd name="connsiteX1" fmla="*/ 3490175 w 3490175"/>
              <a:gd name="connsiteY1" fmla="*/ 1745088 h 4041647"/>
              <a:gd name="connsiteX2" fmla="*/ 3490175 w 3490175"/>
              <a:gd name="connsiteY2" fmla="*/ 3141232 h 4041647"/>
              <a:gd name="connsiteX3" fmla="*/ 3490175 w 3490175"/>
              <a:gd name="connsiteY3" fmla="*/ 3490175 h 4041647"/>
              <a:gd name="connsiteX4" fmla="*/ 3490175 w 3490175"/>
              <a:gd name="connsiteY4" fmla="*/ 4041647 h 4041647"/>
              <a:gd name="connsiteX5" fmla="*/ 0 w 3490175"/>
              <a:gd name="connsiteY5" fmla="*/ 4041647 h 4041647"/>
              <a:gd name="connsiteX6" fmla="*/ 0 w 3490175"/>
              <a:gd name="connsiteY6" fmla="*/ 3490175 h 4041647"/>
              <a:gd name="connsiteX7" fmla="*/ 0 w 3490175"/>
              <a:gd name="connsiteY7" fmla="*/ 3141232 h 4041647"/>
              <a:gd name="connsiteX8" fmla="*/ 0 w 3490175"/>
              <a:gd name="connsiteY8" fmla="*/ 1745088 h 4041647"/>
              <a:gd name="connsiteX9" fmla="*/ 1745088 w 3490175"/>
              <a:gd name="connsiteY9" fmla="*/ 0 h 404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90175" h="4041647">
                <a:moveTo>
                  <a:pt x="1745088" y="0"/>
                </a:moveTo>
                <a:cubicBezTo>
                  <a:pt x="2708873" y="0"/>
                  <a:pt x="3490175" y="781302"/>
                  <a:pt x="3490175" y="1745088"/>
                </a:cubicBezTo>
                <a:lnTo>
                  <a:pt x="3490175" y="3141232"/>
                </a:lnTo>
                <a:lnTo>
                  <a:pt x="3490175" y="3490175"/>
                </a:lnTo>
                <a:lnTo>
                  <a:pt x="3490175" y="4041647"/>
                </a:lnTo>
                <a:lnTo>
                  <a:pt x="0" y="4041647"/>
                </a:lnTo>
                <a:lnTo>
                  <a:pt x="0" y="3490175"/>
                </a:lnTo>
                <a:lnTo>
                  <a:pt x="0" y="3141232"/>
                </a:lnTo>
                <a:lnTo>
                  <a:pt x="0" y="1745088"/>
                </a:lnTo>
                <a:cubicBezTo>
                  <a:pt x="0" y="781302"/>
                  <a:pt x="781302" y="0"/>
                  <a:pt x="1745088" y="0"/>
                </a:cubicBezTo>
                <a:close/>
              </a:path>
            </a:pathLst>
          </a:custGeom>
          <a:blipFill dpi="0" rotWithShape="1">
            <a:blip r:embed="rId2">
              <a:alphaModFix amt="81000"/>
              <a:extLst>
                <a:ext uri="{28A0092B-C50C-407E-A947-70E740481C1C}">
                  <a14:useLocalDpi xmlns:a14="http://schemas.microsoft.com/office/drawing/2010/main" val="0"/>
                </a:ext>
              </a:extLst>
            </a:blip>
            <a:srcRect/>
            <a:stretch>
              <a:fillRect/>
            </a:stretch>
          </a:blipFill>
          <a:ln w="6350">
            <a:solidFill>
              <a:schemeClr val="tx1"/>
            </a:solidFill>
          </a:ln>
        </p:spPr>
        <p:txBody>
          <a:bodyPr wrap="square">
            <a:noAutofit/>
          </a:bodyPr>
          <a:lstStyle>
            <a:lvl1pPr>
              <a:defRPr>
                <a:solidFill>
                  <a:schemeClr val="tx1"/>
                </a:solidFill>
              </a:defRPr>
            </a:lvl1pPr>
          </a:lstStyle>
          <a:p>
            <a:r>
              <a:rPr lang="en-US"/>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937760" y="549275"/>
            <a:ext cx="6561138" cy="57594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cxnSp>
        <p:nvCxnSpPr>
          <p:cNvPr id="3" name="Straight Connector 2">
            <a:extLst>
              <a:ext uri="{FF2B5EF4-FFF2-40B4-BE49-F238E27FC236}">
                <a16:creationId xmlns:a16="http://schemas.microsoft.com/office/drawing/2014/main" id="{619C3A72-7CAE-129F-7490-B687280EF1C9}"/>
              </a:ext>
              <a:ext uri="{C183D7F6-B498-43B3-948B-1728B52AA6E4}">
                <adec:decorative xmlns:adec="http://schemas.microsoft.com/office/drawing/2017/decorative" val="1"/>
              </a:ext>
            </a:extLst>
          </p:cNvPr>
          <p:cNvCxnSpPr>
            <a:cxnSpLocks/>
          </p:cNvCxnSpPr>
          <p:nvPr/>
        </p:nvCxnSpPr>
        <p:spPr>
          <a:xfrm>
            <a:off x="4646117"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41718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8164" y="559341"/>
            <a:ext cx="10755670" cy="932688"/>
          </a:xfrm>
        </p:spPr>
        <p:txBody>
          <a:bodyPr anchor="b"/>
          <a:lstStyle/>
          <a:p>
            <a:r>
              <a:rPr lang="en-US"/>
              <a:t>Click to edit Master title style</a:t>
            </a:r>
          </a:p>
        </p:txBody>
      </p:sp>
      <p:sp>
        <p:nvSpPr>
          <p:cNvPr id="9" name="Footer Placeholder 5">
            <a:extLst>
              <a:ext uri="{FF2B5EF4-FFF2-40B4-BE49-F238E27FC236}">
                <a16:creationId xmlns:a16="http://schemas.microsoft.com/office/drawing/2014/main" id="{3C89FBB9-2C05-A4C1-ECB4-D6A5C4219E42}"/>
              </a:ext>
            </a:extLst>
          </p:cNvPr>
          <p:cNvSpPr>
            <a:spLocks noGrp="1"/>
          </p:cNvSpPr>
          <p:nvPr>
            <p:ph type="ftr" sz="quarter" idx="16"/>
          </p:nvPr>
        </p:nvSpPr>
        <p:spPr>
          <a:xfrm rot="16200000" flipH="1">
            <a:off x="-1131161" y="1592957"/>
            <a:ext cx="2973522" cy="365125"/>
          </a:xfrm>
        </p:spPr>
        <p:txBody>
          <a:bodyPr/>
          <a:lstStyle>
            <a:lvl1pPr>
              <a:defRPr>
                <a:solidFill>
                  <a:schemeClr val="tx1"/>
                </a:solidFill>
              </a:defRPr>
            </a:lvl1pPr>
          </a:lstStyle>
          <a:p>
            <a:endParaRPr lang="en-US" dirty="0"/>
          </a:p>
        </p:txBody>
      </p:sp>
      <p:sp>
        <p:nvSpPr>
          <p:cNvPr id="3" name="Date Placeholder 4">
            <a:extLst>
              <a:ext uri="{FF2B5EF4-FFF2-40B4-BE49-F238E27FC236}">
                <a16:creationId xmlns:a16="http://schemas.microsoft.com/office/drawing/2014/main" id="{BBB07A11-50DE-6BC0-0514-6E2C14A47985}"/>
              </a:ext>
            </a:extLst>
          </p:cNvPr>
          <p:cNvSpPr>
            <a:spLocks noGrp="1"/>
          </p:cNvSpPr>
          <p:nvPr>
            <p:ph type="dt" sz="half" idx="15"/>
          </p:nvPr>
        </p:nvSpPr>
        <p:spPr>
          <a:xfrm rot="16200000" flipH="1">
            <a:off x="-997746" y="4594946"/>
            <a:ext cx="2706690" cy="365125"/>
          </a:xfrm>
        </p:spPr>
        <p:txBody>
          <a:bodyPr/>
          <a:lstStyle>
            <a:lvl1pPr algn="l">
              <a:defRPr>
                <a:solidFill>
                  <a:schemeClr val="tx1"/>
                </a:solidFill>
              </a:defRPr>
            </a:lvl1pPr>
          </a:lstStyle>
          <a:p>
            <a:fld id="{7DA38F49-B3E2-4BF0-BEC7-C30D34ABBB8D}" type="datetime1">
              <a:rPr lang="en-US" smtClean="0"/>
              <a:t>9/1/26</a:t>
            </a:fld>
            <a:endParaRPr lang="en-US"/>
          </a:p>
        </p:txBody>
      </p:sp>
      <p:sp>
        <p:nvSpPr>
          <p:cNvPr id="6" name="Slide Number Placeholder 6">
            <a:extLst>
              <a:ext uri="{FF2B5EF4-FFF2-40B4-BE49-F238E27FC236}">
                <a16:creationId xmlns:a16="http://schemas.microsoft.com/office/drawing/2014/main" id="{03ED5F49-F9F7-05A9-62AC-C9C8DF2EADE8}"/>
              </a:ext>
            </a:extLst>
          </p:cNvPr>
          <p:cNvSpPr>
            <a:spLocks noGrp="1"/>
          </p:cNvSpPr>
          <p:nvPr>
            <p:ph type="sldNum" sz="quarter" idx="17"/>
          </p:nvPr>
        </p:nvSpPr>
        <p:spPr>
          <a:xfrm>
            <a:off x="88569" y="6264201"/>
            <a:ext cx="574620" cy="365125"/>
          </a:xfrm>
        </p:spPr>
        <p:txBody>
          <a:bodyPr/>
          <a:lstStyle>
            <a:lvl1pPr>
              <a:defRPr>
                <a:solidFill>
                  <a:schemeClr val="tx1"/>
                </a:solidFill>
              </a:defRPr>
            </a:lvl1pPr>
          </a:lstStyle>
          <a:p>
            <a:fld id="{70C12960-6E85-460F-B6E3-5B82CB31AF3D}"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11200" y="1713652"/>
            <a:ext cx="4387012" cy="46129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5658927" y="1713653"/>
            <a:ext cx="6533071" cy="5144347"/>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vert="horz" wrap="square" lIns="91440" tIns="45720" rIns="91440" bIns="45720" rtlCol="0">
            <a:noAutofit/>
          </a:bodyPr>
          <a:lstStyle>
            <a:lvl1pPr marL="0" indent="0">
              <a:buFont typeface="Arial" panose="020B0604020202020204" pitchFamily="34" charset="0"/>
              <a:buNone/>
              <a:defRPr lang="en-US" dirty="0"/>
            </a:lvl1pPr>
          </a:lstStyle>
          <a:p>
            <a:pPr marL="285750" lvl="0" indent="-285750"/>
            <a:r>
              <a:rPr lang="en-US"/>
              <a:t> </a:t>
            </a:r>
          </a:p>
        </p:txBody>
      </p:sp>
    </p:spTree>
    <p:extLst>
      <p:ext uri="{BB962C8B-B14F-4D97-AF65-F5344CB8AC3E}">
        <p14:creationId xmlns:p14="http://schemas.microsoft.com/office/powerpoint/2010/main" val="3615672295"/>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7BBF55A-D91F-143D-FBB6-73995F00EAC2}"/>
              </a:ext>
            </a:extLst>
          </p:cNvPr>
          <p:cNvSpPr>
            <a:spLocks noGrp="1"/>
          </p:cNvSpPr>
          <p:nvPr>
            <p:ph type="title"/>
          </p:nvPr>
        </p:nvSpPr>
        <p:spPr>
          <a:xfrm>
            <a:off x="2057400" y="4937761"/>
            <a:ext cx="6987537" cy="1353312"/>
          </a:xfrm>
        </p:spPr>
        <p:txBody>
          <a:bodyPr anchor="t">
            <a:normAutofit/>
          </a:bodyPr>
          <a:lstStyle>
            <a:lvl1pPr>
              <a:lnSpc>
                <a:spcPct val="110000"/>
              </a:lnSpc>
              <a:spcBef>
                <a:spcPts val="1000"/>
              </a:spcBef>
              <a:defRPr sz="2800" cap="none" baseline="0">
                <a:latin typeface="+mn-lt"/>
              </a:defRPr>
            </a:lvl1pPr>
          </a:lstStyle>
          <a:p>
            <a:r>
              <a:rPr lang="en-US"/>
              <a:t>Click to edit Master 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Content Placeholder 8">
            <a:extLst>
              <a:ext uri="{FF2B5EF4-FFF2-40B4-BE49-F238E27FC236}">
                <a16:creationId xmlns:a16="http://schemas.microsoft.com/office/drawing/2014/main" id="{072A4B4E-0B2F-F1BB-322A-713D1FB5F2FE}"/>
              </a:ext>
            </a:extLst>
          </p:cNvPr>
          <p:cNvSpPr>
            <a:spLocks noGrp="1"/>
          </p:cNvSpPr>
          <p:nvPr>
            <p:ph sz="quarter" idx="13" hasCustomPrompt="1"/>
          </p:nvPr>
        </p:nvSpPr>
        <p:spPr>
          <a:xfrm>
            <a:off x="2057400" y="549021"/>
            <a:ext cx="9455150" cy="4333875"/>
          </a:xfrm>
        </p:spPr>
        <p:txBody>
          <a:bodyPr anchor="b">
            <a:normAutofit/>
          </a:bodyPr>
          <a:lstStyle>
            <a:lvl1pPr>
              <a:defRPr sz="23200">
                <a:latin typeface="+mj-lt"/>
              </a:defRPr>
            </a:lvl1pPr>
          </a:lstStyle>
          <a:p>
            <a:pPr lvl="0"/>
            <a:r>
              <a:rPr lang="en-US"/>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8546D47F-2AE5-2705-911C-52BBD6B7D8EA}"/>
              </a:ext>
            </a:extLst>
          </p:cNvPr>
          <p:cNvCxnSpPr>
            <a:cxnSpLocks/>
          </p:cNvCxnSpPr>
          <p:nvPr/>
        </p:nvCxnSpPr>
        <p:spPr>
          <a:xfrm flipV="1">
            <a:off x="1371600"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352510"/>
      </p:ext>
    </p:extLst>
  </p:cSld>
  <p:clrMapOvr>
    <a:masterClrMapping/>
  </p:clrMapOvr>
  <p:hf sldNum="0" hdr="0" ftr="0" dt="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6C4595-90D4-94E6-CEBA-82807457D2BE}"/>
              </a:ext>
            </a:extLst>
          </p:cNvPr>
          <p:cNvSpPr>
            <a:spLocks noGrp="1"/>
          </p:cNvSpPr>
          <p:nvPr>
            <p:ph type="title"/>
          </p:nvPr>
        </p:nvSpPr>
        <p:spPr>
          <a:xfrm>
            <a:off x="731520" y="365760"/>
            <a:ext cx="10741152" cy="1132258"/>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731520" y="1658679"/>
            <a:ext cx="10780776" cy="49250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1817524151"/>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hasCustomPrompt="1"/>
          </p:nvPr>
        </p:nvSpPr>
        <p:spPr>
          <a:xfrm>
            <a:off x="612648" y="-1228126"/>
            <a:ext cx="10652760" cy="1133856"/>
          </a:xfrm>
        </p:spPr>
        <p:txBody>
          <a:bodyPr/>
          <a:lstStyle>
            <a:lvl1pPr>
              <a:defRPr cap="none"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7" name="Content Placeholder 6">
            <a:extLst>
              <a:ext uri="{FF2B5EF4-FFF2-40B4-BE49-F238E27FC236}">
                <a16:creationId xmlns:a16="http://schemas.microsoft.com/office/drawing/2014/main" id="{EAA4897F-B66E-DAD4-F56C-6152B417CC54}"/>
              </a:ext>
            </a:extLst>
          </p:cNvPr>
          <p:cNvSpPr>
            <a:spLocks noGrp="1"/>
          </p:cNvSpPr>
          <p:nvPr>
            <p:ph sz="quarter" idx="13" hasCustomPrompt="1"/>
          </p:nvPr>
        </p:nvSpPr>
        <p:spPr>
          <a:xfrm>
            <a:off x="2624138" y="2268748"/>
            <a:ext cx="6943724" cy="3954255"/>
          </a:xfrm>
        </p:spPr>
        <p:txBody>
          <a:bodyPr anchor="ctr" anchorCtr="0">
            <a:noAutofit/>
          </a:bodyPr>
          <a:lstStyle>
            <a:lvl1pPr marL="0" indent="0" algn="ctr">
              <a:lnSpc>
                <a:spcPct val="110000"/>
              </a:lnSpc>
              <a:buNone/>
              <a:defRPr sz="4400" b="0" cap="all" baseline="0">
                <a:solidFill>
                  <a:schemeClr val="tx1"/>
                </a:solidFill>
              </a:defRPr>
            </a:lvl1pPr>
            <a:lvl2pPr marL="228600" indent="0" algn="ctr">
              <a:lnSpc>
                <a:spcPct val="110000"/>
              </a:lnSpc>
              <a:buNone/>
              <a:defRPr sz="4400" b="0" cap="all" baseline="0">
                <a:solidFill>
                  <a:schemeClr val="tx1"/>
                </a:solidFill>
              </a:defRPr>
            </a:lvl2pPr>
            <a:lvl3pPr marL="457200" indent="0" algn="ctr">
              <a:lnSpc>
                <a:spcPct val="110000"/>
              </a:lnSpc>
              <a:buNone/>
              <a:defRPr sz="4400" b="0" cap="all" baseline="0">
                <a:solidFill>
                  <a:schemeClr val="tx1"/>
                </a:solidFill>
              </a:defRPr>
            </a:lvl3pPr>
            <a:lvl4pPr marL="685800" indent="0" algn="ctr">
              <a:lnSpc>
                <a:spcPct val="110000"/>
              </a:lnSpc>
              <a:buNone/>
              <a:defRPr sz="4400" b="0" cap="all" baseline="0">
                <a:solidFill>
                  <a:schemeClr val="tx1"/>
                </a:solidFill>
              </a:defRPr>
            </a:lvl4pPr>
            <a:lvl5pPr marL="914400" indent="0" algn="ctr">
              <a:lnSpc>
                <a:spcPct val="110000"/>
              </a:lnSpc>
              <a:buNone/>
              <a:defRPr sz="4400" b="0" cap="all" baseline="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sp>
        <p:nvSpPr>
          <p:cNvPr id="6" name="Freeform: Shape 15">
            <a:extLst>
              <a:ext uri="{FF2B5EF4-FFF2-40B4-BE49-F238E27FC236}">
                <a16:creationId xmlns:a16="http://schemas.microsoft.com/office/drawing/2014/main" id="{8EFA7EFC-C6F9-B1D5-025F-824C1CE9A204}"/>
              </a:ext>
              <a:ext uri="{C183D7F6-B498-43B3-948B-1728B52AA6E4}">
                <adec:decorative xmlns:adec="http://schemas.microsoft.com/office/drawing/2017/decorative" val="1"/>
              </a:ext>
            </a:extLst>
          </p:cNvPr>
          <p:cNvSpPr/>
          <p:nvPr/>
        </p:nvSpPr>
        <p:spPr>
          <a:xfrm rot="16200000">
            <a:off x="3057205" y="-1430380"/>
            <a:ext cx="6077590" cy="10510705"/>
          </a:xfrm>
          <a:custGeom>
            <a:avLst/>
            <a:gdLst>
              <a:gd name="connsiteX0" fmla="*/ 5325805 w 5325805"/>
              <a:gd name="connsiteY0" fmla="*/ 2714782 h 5429563"/>
              <a:gd name="connsiteX1" fmla="*/ 2611024 w 5325805"/>
              <a:gd name="connsiteY1" fmla="*/ 5429563 h 5429563"/>
              <a:gd name="connsiteX2" fmla="*/ 1942188 w 5325805"/>
              <a:gd name="connsiteY2" fmla="*/ 5429563 h 5429563"/>
              <a:gd name="connsiteX3" fmla="*/ 668836 w 5325805"/>
              <a:gd name="connsiteY3" fmla="*/ 5429563 h 5429563"/>
              <a:gd name="connsiteX4" fmla="*/ 0 w 5325805"/>
              <a:gd name="connsiteY4" fmla="*/ 5429563 h 5429563"/>
              <a:gd name="connsiteX5" fmla="*/ 0 w 5325805"/>
              <a:gd name="connsiteY5" fmla="*/ 0 h 5429563"/>
              <a:gd name="connsiteX6" fmla="*/ 668836 w 5325805"/>
              <a:gd name="connsiteY6" fmla="*/ 0 h 5429563"/>
              <a:gd name="connsiteX7" fmla="*/ 1942188 w 5325805"/>
              <a:gd name="connsiteY7" fmla="*/ 0 h 5429563"/>
              <a:gd name="connsiteX8" fmla="*/ 2611024 w 5325805"/>
              <a:gd name="connsiteY8" fmla="*/ 0 h 5429563"/>
              <a:gd name="connsiteX9" fmla="*/ 5325805 w 5325805"/>
              <a:gd name="connsiteY9" fmla="*/ 2714782 h 5429563"/>
              <a:gd name="connsiteX0" fmla="*/ 668836 w 5325805"/>
              <a:gd name="connsiteY0" fmla="*/ 5429563 h 5476799"/>
              <a:gd name="connsiteX1" fmla="*/ 0 w 5325805"/>
              <a:gd name="connsiteY1" fmla="*/ 5429563 h 5476799"/>
              <a:gd name="connsiteX2" fmla="*/ 0 w 5325805"/>
              <a:gd name="connsiteY2" fmla="*/ 0 h 5476799"/>
              <a:gd name="connsiteX3" fmla="*/ 668836 w 5325805"/>
              <a:gd name="connsiteY3" fmla="*/ 0 h 5476799"/>
              <a:gd name="connsiteX4" fmla="*/ 1942188 w 5325805"/>
              <a:gd name="connsiteY4" fmla="*/ 0 h 5476799"/>
              <a:gd name="connsiteX5" fmla="*/ 2611024 w 5325805"/>
              <a:gd name="connsiteY5" fmla="*/ 0 h 5476799"/>
              <a:gd name="connsiteX6" fmla="*/ 5325805 w 5325805"/>
              <a:gd name="connsiteY6" fmla="*/ 2714782 h 5476799"/>
              <a:gd name="connsiteX7" fmla="*/ 2611024 w 5325805"/>
              <a:gd name="connsiteY7" fmla="*/ 5429563 h 5476799"/>
              <a:gd name="connsiteX8" fmla="*/ 1942188 w 5325805"/>
              <a:gd name="connsiteY8" fmla="*/ 5429563 h 5476799"/>
              <a:gd name="connsiteX9" fmla="*/ 716072 w 5325805"/>
              <a:gd name="connsiteY9" fmla="*/ 5476799 h 5476799"/>
              <a:gd name="connsiteX0" fmla="*/ 668836 w 5325805"/>
              <a:gd name="connsiteY0" fmla="*/ 5429563 h 5429563"/>
              <a:gd name="connsiteX1" fmla="*/ 0 w 5325805"/>
              <a:gd name="connsiteY1" fmla="*/ 5429563 h 5429563"/>
              <a:gd name="connsiteX2" fmla="*/ 0 w 5325805"/>
              <a:gd name="connsiteY2" fmla="*/ 0 h 5429563"/>
              <a:gd name="connsiteX3" fmla="*/ 668836 w 5325805"/>
              <a:gd name="connsiteY3" fmla="*/ 0 h 5429563"/>
              <a:gd name="connsiteX4" fmla="*/ 1942188 w 5325805"/>
              <a:gd name="connsiteY4" fmla="*/ 0 h 5429563"/>
              <a:gd name="connsiteX5" fmla="*/ 2611024 w 5325805"/>
              <a:gd name="connsiteY5" fmla="*/ 0 h 5429563"/>
              <a:gd name="connsiteX6" fmla="*/ 5325805 w 5325805"/>
              <a:gd name="connsiteY6" fmla="*/ 2714782 h 5429563"/>
              <a:gd name="connsiteX7" fmla="*/ 2611024 w 5325805"/>
              <a:gd name="connsiteY7" fmla="*/ 5429563 h 5429563"/>
              <a:gd name="connsiteX8" fmla="*/ 1942188 w 5325805"/>
              <a:gd name="connsiteY8" fmla="*/ 5429563 h 5429563"/>
              <a:gd name="connsiteX0" fmla="*/ 0 w 5325805"/>
              <a:gd name="connsiteY0" fmla="*/ 5429563 h 5429563"/>
              <a:gd name="connsiteX1" fmla="*/ 0 w 5325805"/>
              <a:gd name="connsiteY1" fmla="*/ 0 h 5429563"/>
              <a:gd name="connsiteX2" fmla="*/ 668836 w 5325805"/>
              <a:gd name="connsiteY2" fmla="*/ 0 h 5429563"/>
              <a:gd name="connsiteX3" fmla="*/ 1942188 w 5325805"/>
              <a:gd name="connsiteY3" fmla="*/ 0 h 5429563"/>
              <a:gd name="connsiteX4" fmla="*/ 2611024 w 5325805"/>
              <a:gd name="connsiteY4" fmla="*/ 0 h 5429563"/>
              <a:gd name="connsiteX5" fmla="*/ 5325805 w 5325805"/>
              <a:gd name="connsiteY5" fmla="*/ 2714782 h 5429563"/>
              <a:gd name="connsiteX6" fmla="*/ 2611024 w 5325805"/>
              <a:gd name="connsiteY6" fmla="*/ 5429563 h 5429563"/>
              <a:gd name="connsiteX7" fmla="*/ 1942188 w 5325805"/>
              <a:gd name="connsiteY7" fmla="*/ 5429563 h 5429563"/>
              <a:gd name="connsiteX0" fmla="*/ 0 w 5325805"/>
              <a:gd name="connsiteY0" fmla="*/ 0 h 5429563"/>
              <a:gd name="connsiteX1" fmla="*/ 668836 w 5325805"/>
              <a:gd name="connsiteY1" fmla="*/ 0 h 5429563"/>
              <a:gd name="connsiteX2" fmla="*/ 1942188 w 5325805"/>
              <a:gd name="connsiteY2" fmla="*/ 0 h 5429563"/>
              <a:gd name="connsiteX3" fmla="*/ 2611024 w 5325805"/>
              <a:gd name="connsiteY3" fmla="*/ 0 h 5429563"/>
              <a:gd name="connsiteX4" fmla="*/ 5325805 w 5325805"/>
              <a:gd name="connsiteY4" fmla="*/ 2714782 h 5429563"/>
              <a:gd name="connsiteX5" fmla="*/ 2611024 w 5325805"/>
              <a:gd name="connsiteY5" fmla="*/ 5429563 h 5429563"/>
              <a:gd name="connsiteX6" fmla="*/ 1942188 w 5325805"/>
              <a:gd name="connsiteY6" fmla="*/ 5429563 h 5429563"/>
              <a:gd name="connsiteX0" fmla="*/ 0 w 4656969"/>
              <a:gd name="connsiteY0" fmla="*/ 0 h 5429563"/>
              <a:gd name="connsiteX1" fmla="*/ 1273352 w 4656969"/>
              <a:gd name="connsiteY1" fmla="*/ 0 h 5429563"/>
              <a:gd name="connsiteX2" fmla="*/ 1942188 w 4656969"/>
              <a:gd name="connsiteY2" fmla="*/ 0 h 5429563"/>
              <a:gd name="connsiteX3" fmla="*/ 4656969 w 4656969"/>
              <a:gd name="connsiteY3" fmla="*/ 2714782 h 5429563"/>
              <a:gd name="connsiteX4" fmla="*/ 1942188 w 4656969"/>
              <a:gd name="connsiteY4" fmla="*/ 5429563 h 5429563"/>
              <a:gd name="connsiteX5" fmla="*/ 1273352 w 4656969"/>
              <a:gd name="connsiteY5" fmla="*/ 5429563 h 5429563"/>
              <a:gd name="connsiteX0" fmla="*/ 0 w 3383617"/>
              <a:gd name="connsiteY0" fmla="*/ 0 h 5429563"/>
              <a:gd name="connsiteX1" fmla="*/ 668836 w 3383617"/>
              <a:gd name="connsiteY1" fmla="*/ 0 h 5429563"/>
              <a:gd name="connsiteX2" fmla="*/ 3383617 w 3383617"/>
              <a:gd name="connsiteY2" fmla="*/ 2714782 h 5429563"/>
              <a:gd name="connsiteX3" fmla="*/ 668836 w 3383617"/>
              <a:gd name="connsiteY3" fmla="*/ 5429563 h 5429563"/>
              <a:gd name="connsiteX4" fmla="*/ 0 w 3383617"/>
              <a:gd name="connsiteY4" fmla="*/ 5429563 h 5429563"/>
              <a:gd name="connsiteX0" fmla="*/ 0 w 3383617"/>
              <a:gd name="connsiteY0" fmla="*/ 0 h 5429563"/>
              <a:gd name="connsiteX1" fmla="*/ 248198 w 3383617"/>
              <a:gd name="connsiteY1" fmla="*/ 41 h 5429563"/>
              <a:gd name="connsiteX2" fmla="*/ 668836 w 3383617"/>
              <a:gd name="connsiteY2" fmla="*/ 0 h 5429563"/>
              <a:gd name="connsiteX3" fmla="*/ 3383617 w 3383617"/>
              <a:gd name="connsiteY3" fmla="*/ 2714782 h 5429563"/>
              <a:gd name="connsiteX4" fmla="*/ 668836 w 3383617"/>
              <a:gd name="connsiteY4" fmla="*/ 5429563 h 5429563"/>
              <a:gd name="connsiteX5" fmla="*/ 0 w 3383617"/>
              <a:gd name="connsiteY5" fmla="*/ 5429563 h 5429563"/>
              <a:gd name="connsiteX0" fmla="*/ 248198 w 3383617"/>
              <a:gd name="connsiteY0" fmla="*/ 41 h 5429563"/>
              <a:gd name="connsiteX1" fmla="*/ 668836 w 3383617"/>
              <a:gd name="connsiteY1" fmla="*/ 0 h 5429563"/>
              <a:gd name="connsiteX2" fmla="*/ 3383617 w 3383617"/>
              <a:gd name="connsiteY2" fmla="*/ 2714782 h 5429563"/>
              <a:gd name="connsiteX3" fmla="*/ 668836 w 3383617"/>
              <a:gd name="connsiteY3" fmla="*/ 5429563 h 5429563"/>
              <a:gd name="connsiteX4" fmla="*/ 0 w 3383617"/>
              <a:gd name="connsiteY4" fmla="*/ 5429563 h 5429563"/>
              <a:gd name="connsiteX0" fmla="*/ 4110 w 3139529"/>
              <a:gd name="connsiteY0" fmla="*/ 41 h 5429563"/>
              <a:gd name="connsiteX1" fmla="*/ 424748 w 3139529"/>
              <a:gd name="connsiteY1" fmla="*/ 0 h 5429563"/>
              <a:gd name="connsiteX2" fmla="*/ 3139529 w 3139529"/>
              <a:gd name="connsiteY2" fmla="*/ 2714782 h 5429563"/>
              <a:gd name="connsiteX3" fmla="*/ 424748 w 3139529"/>
              <a:gd name="connsiteY3" fmla="*/ 5429563 h 5429563"/>
              <a:gd name="connsiteX4" fmla="*/ 0 w 3139529"/>
              <a:gd name="connsiteY4" fmla="*/ 5429563 h 5429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9529" h="5429563">
                <a:moveTo>
                  <a:pt x="4110" y="41"/>
                </a:moveTo>
                <a:lnTo>
                  <a:pt x="424748" y="0"/>
                </a:lnTo>
                <a:cubicBezTo>
                  <a:pt x="1924080" y="0"/>
                  <a:pt x="3139529" y="1215450"/>
                  <a:pt x="3139529" y="2714782"/>
                </a:cubicBezTo>
                <a:cubicBezTo>
                  <a:pt x="3139529" y="4214114"/>
                  <a:pt x="1924080" y="5429563"/>
                  <a:pt x="424748" y="5429563"/>
                </a:cubicBezTo>
                <a:lnTo>
                  <a:pt x="0" y="542956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Tree>
    <p:extLst>
      <p:ext uri="{BB962C8B-B14F-4D97-AF65-F5344CB8AC3E}">
        <p14:creationId xmlns:p14="http://schemas.microsoft.com/office/powerpoint/2010/main" val="3624489438"/>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6D87B9B-22A3-322E-B7E8-223255AD0957}"/>
              </a:ext>
            </a:extLst>
          </p:cNvPr>
          <p:cNvSpPr>
            <a:spLocks noGrp="1"/>
          </p:cNvSpPr>
          <p:nvPr>
            <p:ph type="title" hasCustomPrompt="1"/>
          </p:nvPr>
        </p:nvSpPr>
        <p:spPr>
          <a:xfrm>
            <a:off x="2940168" y="5669280"/>
            <a:ext cx="6311664" cy="466344"/>
          </a:xfrm>
        </p:spPr>
        <p:txBody>
          <a:bodyPr anchor="ctr">
            <a:normAutofit/>
          </a:bodyPr>
          <a:lstStyle>
            <a:lvl1pPr algn="ctr">
              <a:lnSpc>
                <a:spcPct val="110000"/>
              </a:lnSpc>
              <a:spcBef>
                <a:spcPts val="1000"/>
              </a:spcBef>
              <a:defRPr sz="1800" cap="all" baseline="0">
                <a:latin typeface="+mn-lt"/>
              </a:defRPr>
            </a:lvl1pPr>
          </a:lstStyle>
          <a:p>
            <a:r>
              <a:rPr lang="en-US"/>
              <a:t>Quote Author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8" name="Content Placeholder 8">
            <a:extLst>
              <a:ext uri="{FF2B5EF4-FFF2-40B4-BE49-F238E27FC236}">
                <a16:creationId xmlns:a16="http://schemas.microsoft.com/office/drawing/2014/main" id="{6A9BC83F-8FE5-5223-2B3A-6E122D336309}"/>
              </a:ext>
            </a:extLst>
          </p:cNvPr>
          <p:cNvSpPr>
            <a:spLocks noGrp="1"/>
          </p:cNvSpPr>
          <p:nvPr>
            <p:ph sz="quarter" idx="13" hasCustomPrompt="1"/>
          </p:nvPr>
        </p:nvSpPr>
        <p:spPr>
          <a:xfrm>
            <a:off x="2597135" y="1744578"/>
            <a:ext cx="6997730" cy="3507906"/>
          </a:xfrm>
        </p:spPr>
        <p:txBody>
          <a:bodyPr anchor="b">
            <a:normAutofit/>
          </a:bodyPr>
          <a:lstStyle>
            <a:lvl1pPr algn="ctr">
              <a:lnSpc>
                <a:spcPct val="100000"/>
              </a:lnSpc>
              <a:spcBef>
                <a:spcPts val="0"/>
              </a:spcBef>
              <a:defRPr sz="6000" cap="all" baseline="0">
                <a:latin typeface="+mn-lt"/>
              </a:defRPr>
            </a:lvl1pPr>
          </a:lstStyle>
          <a:p>
            <a:pPr lvl="0"/>
            <a:r>
              <a:rPr lang="en-US"/>
              <a:t>Click to add Quote</a:t>
            </a:r>
          </a:p>
        </p:txBody>
      </p:sp>
      <p:sp>
        <p:nvSpPr>
          <p:cNvPr id="9" name="Freeform: Shape 15">
            <a:extLst>
              <a:ext uri="{FF2B5EF4-FFF2-40B4-BE49-F238E27FC236}">
                <a16:creationId xmlns:a16="http://schemas.microsoft.com/office/drawing/2014/main" id="{9F353A57-FA3C-A68C-4908-E774A52CB1B6}"/>
              </a:ext>
              <a:ext uri="{C183D7F6-B498-43B3-948B-1728B52AA6E4}">
                <adec:decorative xmlns:adec="http://schemas.microsoft.com/office/drawing/2017/decorative" val="1"/>
              </a:ext>
            </a:extLst>
          </p:cNvPr>
          <p:cNvSpPr/>
          <p:nvPr/>
        </p:nvSpPr>
        <p:spPr>
          <a:xfrm rot="16200000">
            <a:off x="2811380" y="-1681974"/>
            <a:ext cx="6569242" cy="10510705"/>
          </a:xfrm>
          <a:custGeom>
            <a:avLst/>
            <a:gdLst>
              <a:gd name="connsiteX0" fmla="*/ 5325805 w 5325805"/>
              <a:gd name="connsiteY0" fmla="*/ 2714782 h 5429563"/>
              <a:gd name="connsiteX1" fmla="*/ 2611024 w 5325805"/>
              <a:gd name="connsiteY1" fmla="*/ 5429563 h 5429563"/>
              <a:gd name="connsiteX2" fmla="*/ 1942188 w 5325805"/>
              <a:gd name="connsiteY2" fmla="*/ 5429563 h 5429563"/>
              <a:gd name="connsiteX3" fmla="*/ 668836 w 5325805"/>
              <a:gd name="connsiteY3" fmla="*/ 5429563 h 5429563"/>
              <a:gd name="connsiteX4" fmla="*/ 0 w 5325805"/>
              <a:gd name="connsiteY4" fmla="*/ 5429563 h 5429563"/>
              <a:gd name="connsiteX5" fmla="*/ 0 w 5325805"/>
              <a:gd name="connsiteY5" fmla="*/ 0 h 5429563"/>
              <a:gd name="connsiteX6" fmla="*/ 668836 w 5325805"/>
              <a:gd name="connsiteY6" fmla="*/ 0 h 5429563"/>
              <a:gd name="connsiteX7" fmla="*/ 1942188 w 5325805"/>
              <a:gd name="connsiteY7" fmla="*/ 0 h 5429563"/>
              <a:gd name="connsiteX8" fmla="*/ 2611024 w 5325805"/>
              <a:gd name="connsiteY8" fmla="*/ 0 h 5429563"/>
              <a:gd name="connsiteX9" fmla="*/ 5325805 w 5325805"/>
              <a:gd name="connsiteY9" fmla="*/ 2714782 h 5429563"/>
              <a:gd name="connsiteX0" fmla="*/ 668836 w 5325805"/>
              <a:gd name="connsiteY0" fmla="*/ 5429563 h 5476799"/>
              <a:gd name="connsiteX1" fmla="*/ 0 w 5325805"/>
              <a:gd name="connsiteY1" fmla="*/ 5429563 h 5476799"/>
              <a:gd name="connsiteX2" fmla="*/ 0 w 5325805"/>
              <a:gd name="connsiteY2" fmla="*/ 0 h 5476799"/>
              <a:gd name="connsiteX3" fmla="*/ 668836 w 5325805"/>
              <a:gd name="connsiteY3" fmla="*/ 0 h 5476799"/>
              <a:gd name="connsiteX4" fmla="*/ 1942188 w 5325805"/>
              <a:gd name="connsiteY4" fmla="*/ 0 h 5476799"/>
              <a:gd name="connsiteX5" fmla="*/ 2611024 w 5325805"/>
              <a:gd name="connsiteY5" fmla="*/ 0 h 5476799"/>
              <a:gd name="connsiteX6" fmla="*/ 5325805 w 5325805"/>
              <a:gd name="connsiteY6" fmla="*/ 2714782 h 5476799"/>
              <a:gd name="connsiteX7" fmla="*/ 2611024 w 5325805"/>
              <a:gd name="connsiteY7" fmla="*/ 5429563 h 5476799"/>
              <a:gd name="connsiteX8" fmla="*/ 1942188 w 5325805"/>
              <a:gd name="connsiteY8" fmla="*/ 5429563 h 5476799"/>
              <a:gd name="connsiteX9" fmla="*/ 716072 w 5325805"/>
              <a:gd name="connsiteY9" fmla="*/ 5476799 h 5476799"/>
              <a:gd name="connsiteX0" fmla="*/ 668836 w 5325805"/>
              <a:gd name="connsiteY0" fmla="*/ 5429563 h 5429563"/>
              <a:gd name="connsiteX1" fmla="*/ 0 w 5325805"/>
              <a:gd name="connsiteY1" fmla="*/ 5429563 h 5429563"/>
              <a:gd name="connsiteX2" fmla="*/ 0 w 5325805"/>
              <a:gd name="connsiteY2" fmla="*/ 0 h 5429563"/>
              <a:gd name="connsiteX3" fmla="*/ 668836 w 5325805"/>
              <a:gd name="connsiteY3" fmla="*/ 0 h 5429563"/>
              <a:gd name="connsiteX4" fmla="*/ 1942188 w 5325805"/>
              <a:gd name="connsiteY4" fmla="*/ 0 h 5429563"/>
              <a:gd name="connsiteX5" fmla="*/ 2611024 w 5325805"/>
              <a:gd name="connsiteY5" fmla="*/ 0 h 5429563"/>
              <a:gd name="connsiteX6" fmla="*/ 5325805 w 5325805"/>
              <a:gd name="connsiteY6" fmla="*/ 2714782 h 5429563"/>
              <a:gd name="connsiteX7" fmla="*/ 2611024 w 5325805"/>
              <a:gd name="connsiteY7" fmla="*/ 5429563 h 5429563"/>
              <a:gd name="connsiteX8" fmla="*/ 1942188 w 5325805"/>
              <a:gd name="connsiteY8" fmla="*/ 5429563 h 5429563"/>
              <a:gd name="connsiteX0" fmla="*/ 0 w 5325805"/>
              <a:gd name="connsiteY0" fmla="*/ 5429563 h 5429563"/>
              <a:gd name="connsiteX1" fmla="*/ 0 w 5325805"/>
              <a:gd name="connsiteY1" fmla="*/ 0 h 5429563"/>
              <a:gd name="connsiteX2" fmla="*/ 668836 w 5325805"/>
              <a:gd name="connsiteY2" fmla="*/ 0 h 5429563"/>
              <a:gd name="connsiteX3" fmla="*/ 1942188 w 5325805"/>
              <a:gd name="connsiteY3" fmla="*/ 0 h 5429563"/>
              <a:gd name="connsiteX4" fmla="*/ 2611024 w 5325805"/>
              <a:gd name="connsiteY4" fmla="*/ 0 h 5429563"/>
              <a:gd name="connsiteX5" fmla="*/ 5325805 w 5325805"/>
              <a:gd name="connsiteY5" fmla="*/ 2714782 h 5429563"/>
              <a:gd name="connsiteX6" fmla="*/ 2611024 w 5325805"/>
              <a:gd name="connsiteY6" fmla="*/ 5429563 h 5429563"/>
              <a:gd name="connsiteX7" fmla="*/ 1942188 w 5325805"/>
              <a:gd name="connsiteY7" fmla="*/ 5429563 h 5429563"/>
              <a:gd name="connsiteX0" fmla="*/ 0 w 5325805"/>
              <a:gd name="connsiteY0" fmla="*/ 0 h 5429563"/>
              <a:gd name="connsiteX1" fmla="*/ 668836 w 5325805"/>
              <a:gd name="connsiteY1" fmla="*/ 0 h 5429563"/>
              <a:gd name="connsiteX2" fmla="*/ 1942188 w 5325805"/>
              <a:gd name="connsiteY2" fmla="*/ 0 h 5429563"/>
              <a:gd name="connsiteX3" fmla="*/ 2611024 w 5325805"/>
              <a:gd name="connsiteY3" fmla="*/ 0 h 5429563"/>
              <a:gd name="connsiteX4" fmla="*/ 5325805 w 5325805"/>
              <a:gd name="connsiteY4" fmla="*/ 2714782 h 5429563"/>
              <a:gd name="connsiteX5" fmla="*/ 2611024 w 5325805"/>
              <a:gd name="connsiteY5" fmla="*/ 5429563 h 5429563"/>
              <a:gd name="connsiteX6" fmla="*/ 1942188 w 5325805"/>
              <a:gd name="connsiteY6" fmla="*/ 5429563 h 5429563"/>
              <a:gd name="connsiteX0" fmla="*/ 0 w 4656969"/>
              <a:gd name="connsiteY0" fmla="*/ 0 h 5429563"/>
              <a:gd name="connsiteX1" fmla="*/ 1273352 w 4656969"/>
              <a:gd name="connsiteY1" fmla="*/ 0 h 5429563"/>
              <a:gd name="connsiteX2" fmla="*/ 1942188 w 4656969"/>
              <a:gd name="connsiteY2" fmla="*/ 0 h 5429563"/>
              <a:gd name="connsiteX3" fmla="*/ 4656969 w 4656969"/>
              <a:gd name="connsiteY3" fmla="*/ 2714782 h 5429563"/>
              <a:gd name="connsiteX4" fmla="*/ 1942188 w 4656969"/>
              <a:gd name="connsiteY4" fmla="*/ 5429563 h 5429563"/>
              <a:gd name="connsiteX5" fmla="*/ 1273352 w 4656969"/>
              <a:gd name="connsiteY5" fmla="*/ 5429563 h 5429563"/>
              <a:gd name="connsiteX0" fmla="*/ 0 w 3383617"/>
              <a:gd name="connsiteY0" fmla="*/ 0 h 5429563"/>
              <a:gd name="connsiteX1" fmla="*/ 668836 w 3383617"/>
              <a:gd name="connsiteY1" fmla="*/ 0 h 5429563"/>
              <a:gd name="connsiteX2" fmla="*/ 3383617 w 3383617"/>
              <a:gd name="connsiteY2" fmla="*/ 2714782 h 5429563"/>
              <a:gd name="connsiteX3" fmla="*/ 668836 w 3383617"/>
              <a:gd name="connsiteY3" fmla="*/ 5429563 h 5429563"/>
              <a:gd name="connsiteX4" fmla="*/ 0 w 3383617"/>
              <a:gd name="connsiteY4" fmla="*/ 5429563 h 5429563"/>
              <a:gd name="connsiteX0" fmla="*/ 0 w 3383617"/>
              <a:gd name="connsiteY0" fmla="*/ 0 h 5429563"/>
              <a:gd name="connsiteX1" fmla="*/ 248198 w 3383617"/>
              <a:gd name="connsiteY1" fmla="*/ 41 h 5429563"/>
              <a:gd name="connsiteX2" fmla="*/ 668836 w 3383617"/>
              <a:gd name="connsiteY2" fmla="*/ 0 h 5429563"/>
              <a:gd name="connsiteX3" fmla="*/ 3383617 w 3383617"/>
              <a:gd name="connsiteY3" fmla="*/ 2714782 h 5429563"/>
              <a:gd name="connsiteX4" fmla="*/ 668836 w 3383617"/>
              <a:gd name="connsiteY4" fmla="*/ 5429563 h 5429563"/>
              <a:gd name="connsiteX5" fmla="*/ 0 w 3383617"/>
              <a:gd name="connsiteY5" fmla="*/ 5429563 h 5429563"/>
              <a:gd name="connsiteX0" fmla="*/ 248198 w 3383617"/>
              <a:gd name="connsiteY0" fmla="*/ 41 h 5429563"/>
              <a:gd name="connsiteX1" fmla="*/ 668836 w 3383617"/>
              <a:gd name="connsiteY1" fmla="*/ 0 h 5429563"/>
              <a:gd name="connsiteX2" fmla="*/ 3383617 w 3383617"/>
              <a:gd name="connsiteY2" fmla="*/ 2714782 h 5429563"/>
              <a:gd name="connsiteX3" fmla="*/ 668836 w 3383617"/>
              <a:gd name="connsiteY3" fmla="*/ 5429563 h 5429563"/>
              <a:gd name="connsiteX4" fmla="*/ 0 w 3383617"/>
              <a:gd name="connsiteY4" fmla="*/ 5429563 h 5429563"/>
              <a:gd name="connsiteX0" fmla="*/ 4110 w 3139529"/>
              <a:gd name="connsiteY0" fmla="*/ 41 h 5429563"/>
              <a:gd name="connsiteX1" fmla="*/ 424748 w 3139529"/>
              <a:gd name="connsiteY1" fmla="*/ 0 h 5429563"/>
              <a:gd name="connsiteX2" fmla="*/ 3139529 w 3139529"/>
              <a:gd name="connsiteY2" fmla="*/ 2714782 h 5429563"/>
              <a:gd name="connsiteX3" fmla="*/ 424748 w 3139529"/>
              <a:gd name="connsiteY3" fmla="*/ 5429563 h 5429563"/>
              <a:gd name="connsiteX4" fmla="*/ 0 w 3139529"/>
              <a:gd name="connsiteY4" fmla="*/ 5429563 h 5429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9529" h="5429563">
                <a:moveTo>
                  <a:pt x="4110" y="41"/>
                </a:moveTo>
                <a:lnTo>
                  <a:pt x="424748" y="0"/>
                </a:lnTo>
                <a:cubicBezTo>
                  <a:pt x="1924080" y="0"/>
                  <a:pt x="3139529" y="1215450"/>
                  <a:pt x="3139529" y="2714782"/>
                </a:cubicBezTo>
                <a:cubicBezTo>
                  <a:pt x="3139529" y="4214114"/>
                  <a:pt x="1924080" y="5429563"/>
                  <a:pt x="424748" y="5429563"/>
                </a:cubicBezTo>
                <a:lnTo>
                  <a:pt x="0" y="542956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2733997248"/>
      </p:ext>
    </p:extLst>
  </p:cSld>
  <p:clrMapOvr>
    <a:masterClrMapping/>
  </p:clrMapOvr>
  <p:hf sldNum="0" hdr="0" ftr="0" dt="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65760"/>
            <a:ext cx="10741152" cy="1132258"/>
          </a:xfrm>
        </p:spPr>
        <p:txBody>
          <a:bodyPr/>
          <a:lstStyle>
            <a:lvl1pPr>
              <a:defRPr>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4" name="Content Placeholder 3">
            <a:extLst>
              <a:ext uri="{FF2B5EF4-FFF2-40B4-BE49-F238E27FC236}">
                <a16:creationId xmlns:a16="http://schemas.microsoft.com/office/drawing/2014/main" id="{2172FE6B-A4D8-8ED7-89D7-5E7F2C5B8F5F}"/>
              </a:ext>
            </a:extLst>
          </p:cNvPr>
          <p:cNvSpPr>
            <a:spLocks noGrp="1"/>
          </p:cNvSpPr>
          <p:nvPr>
            <p:ph sz="quarter" idx="15"/>
          </p:nvPr>
        </p:nvSpPr>
        <p:spPr>
          <a:xfrm>
            <a:off x="731838" y="2103438"/>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686405AE-ED31-677D-86D8-01EAD583735E}"/>
              </a:ext>
            </a:extLst>
          </p:cNvPr>
          <p:cNvSpPr>
            <a:spLocks noGrp="1"/>
          </p:cNvSpPr>
          <p:nvPr>
            <p:ph sz="quarter" idx="16"/>
          </p:nvPr>
        </p:nvSpPr>
        <p:spPr>
          <a:xfrm>
            <a:off x="6284947" y="2103121"/>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367872798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85A6F3D-6630-C2E0-DC0A-6D2C0AACFF58}"/>
              </a:ext>
            </a:extLst>
          </p:cNvPr>
          <p:cNvSpPr>
            <a:spLocks noGrp="1"/>
          </p:cNvSpPr>
          <p:nvPr>
            <p:ph type="title"/>
          </p:nvPr>
        </p:nvSpPr>
        <p:spPr>
          <a:xfrm>
            <a:off x="731520" y="365760"/>
            <a:ext cx="10741152" cy="1132258"/>
          </a:xfrm>
        </p:spPr>
        <p:txBody>
          <a:bodyPr/>
          <a:lstStyle>
            <a:lvl1pPr>
              <a:defRPr>
                <a:solidFill>
                  <a:schemeClr val="tx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731520" y="2103120"/>
            <a:ext cx="5157787" cy="559834"/>
          </a:xfrm>
        </p:spPr>
        <p:txBody>
          <a:bodyPr anchor="b">
            <a:norm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Content Placeholder 3">
            <a:extLst>
              <a:ext uri="{FF2B5EF4-FFF2-40B4-BE49-F238E27FC236}">
                <a16:creationId xmlns:a16="http://schemas.microsoft.com/office/drawing/2014/main" id="{9C38DBB1-A1FA-A460-88C8-B05F1570CA97}"/>
              </a:ext>
            </a:extLst>
          </p:cNvPr>
          <p:cNvSpPr>
            <a:spLocks noGrp="1"/>
          </p:cNvSpPr>
          <p:nvPr>
            <p:ph sz="quarter" idx="15"/>
          </p:nvPr>
        </p:nvSpPr>
        <p:spPr>
          <a:xfrm>
            <a:off x="731838" y="2743200"/>
            <a:ext cx="5157187" cy="376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09360" y="2103120"/>
            <a:ext cx="5183188" cy="559834"/>
          </a:xfrm>
        </p:spPr>
        <p:txBody>
          <a:bodyPr anchor="b">
            <a:norm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82D763CC-A010-6A2B-FEF3-388EAC8417D7}"/>
              </a:ext>
            </a:extLst>
          </p:cNvPr>
          <p:cNvSpPr>
            <a:spLocks noGrp="1"/>
          </p:cNvSpPr>
          <p:nvPr>
            <p:ph sz="quarter" idx="16"/>
          </p:nvPr>
        </p:nvSpPr>
        <p:spPr>
          <a:xfrm>
            <a:off x="6309361" y="2743200"/>
            <a:ext cx="5183188" cy="376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693472816"/>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796BC8-E1B7-E6D6-E86F-4A5CAECDFEFC}"/>
              </a:ext>
            </a:extLst>
          </p:cNvPr>
          <p:cNvSpPr>
            <a:spLocks noGrp="1"/>
          </p:cNvSpPr>
          <p:nvPr>
            <p:ph type="title"/>
          </p:nvPr>
        </p:nvSpPr>
        <p:spPr>
          <a:xfrm>
            <a:off x="731520" y="365760"/>
            <a:ext cx="10741152" cy="1132258"/>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4228664201"/>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1470043723"/>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457200"/>
            <a:ext cx="7342307" cy="1133856"/>
          </a:xfrm>
          <a:noFill/>
        </p:spPr>
        <p:txBody>
          <a:bodyPr anchor="b">
            <a:noAutofit/>
          </a:bodyPr>
          <a:lstStyle>
            <a:lvl1pPr>
              <a:defRPr sz="6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noFill/>
        </p:spPr>
        <p:txBody>
          <a:bodyPr/>
          <a:lstStyle>
            <a:lvl1pPr>
              <a:defRPr>
                <a:solidFill>
                  <a:schemeClr val="tx1"/>
                </a:solidFill>
              </a:defRPr>
            </a:lvl1pPr>
          </a:lstStyle>
          <a:p>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41248" y="2624328"/>
            <a:ext cx="10424160" cy="3200400"/>
          </a:xfrm>
          <a:noFill/>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noFill/>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noFill/>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2510273086"/>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CE8CC034-C652-239B-0064-9B0543AC25C5}"/>
              </a:ext>
            </a:extLst>
          </p:cNvPr>
          <p:cNvSpPr>
            <a:spLocks noGrp="1"/>
          </p:cNvSpPr>
          <p:nvPr>
            <p:ph type="title"/>
          </p:nvPr>
        </p:nvSpPr>
        <p:spPr>
          <a:xfrm>
            <a:off x="731520" y="365760"/>
            <a:ext cx="10741152" cy="1132258"/>
          </a:xfrm>
        </p:spPr>
        <p:txBody>
          <a:bodyPr/>
          <a:lstStyle>
            <a:lvl1pPr>
              <a:defRPr lang="en-US" dirty="0"/>
            </a:lvl1pPr>
          </a:lstStyle>
          <a:p>
            <a:r>
              <a:rPr lang="en-US"/>
              <a:t>Click to edit Master 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2" name="Content Placeholder 7">
            <a:extLst>
              <a:ext uri="{FF2B5EF4-FFF2-40B4-BE49-F238E27FC236}">
                <a16:creationId xmlns:a16="http://schemas.microsoft.com/office/drawing/2014/main" id="{D051F68D-E2E5-C625-0273-281CE6D4939F}"/>
              </a:ext>
            </a:extLst>
          </p:cNvPr>
          <p:cNvSpPr>
            <a:spLocks noGrp="1"/>
          </p:cNvSpPr>
          <p:nvPr>
            <p:ph sz="quarter" idx="13"/>
          </p:nvPr>
        </p:nvSpPr>
        <p:spPr>
          <a:xfrm>
            <a:off x="731520" y="2301836"/>
            <a:ext cx="10741150" cy="3921165"/>
          </a:xfrm>
          <a:noFill/>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221774284"/>
      </p:ext>
    </p:extLst>
  </p:cSld>
  <p:clrMapOvr>
    <a:masterClrMapping/>
  </p:clrMapOvr>
  <p:hf sldNum="0" hdr="0" ftr="0" dt="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9/1/26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864226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5218032"/>
            <a:ext cx="10972800" cy="786384"/>
          </a:xfrm>
        </p:spPr>
        <p:txBody>
          <a:bodyPr anchor="b">
            <a:normAutofit/>
          </a:bodyPr>
          <a:lstStyle>
            <a:lvl1pPr algn="ctr">
              <a:defRPr sz="44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600" y="5972629"/>
            <a:ext cx="10972800" cy="480373"/>
          </a:xfrm>
        </p:spPr>
        <p:txBody>
          <a:bodyPr anchor="t">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a:blip r:embed="rId2">
              <a:alphaModFix amt="70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dirty="0"/>
              <a:t> </a:t>
            </a:r>
          </a:p>
        </p:txBody>
      </p:sp>
      <p:sp>
        <p:nvSpPr>
          <p:cNvPr id="6" name="Footer Placeholder 5">
            <a:extLst>
              <a:ext uri="{FF2B5EF4-FFF2-40B4-BE49-F238E27FC236}">
                <a16:creationId xmlns:a16="http://schemas.microsoft.com/office/drawing/2014/main" id="{8C88BD73-E6AB-68A9-F41B-313E0C44777C}"/>
              </a:ext>
            </a:extLst>
          </p:cNvPr>
          <p:cNvSpPr>
            <a:spLocks noGrp="1"/>
          </p:cNvSpPr>
          <p:nvPr>
            <p:ph type="ftr" sz="quarter" idx="15"/>
          </p:nvPr>
        </p:nvSpPr>
        <p:spPr>
          <a:xfrm rot="16200000">
            <a:off x="-396119" y="5787191"/>
            <a:ext cx="1503444" cy="365125"/>
          </a:xfrm>
        </p:spPr>
        <p:txBody>
          <a:bodyPr/>
          <a:lstStyle/>
          <a:p>
            <a:endParaRPr lang="en-US" dirty="0"/>
          </a:p>
        </p:txBody>
      </p:sp>
      <p:sp>
        <p:nvSpPr>
          <p:cNvPr id="5" name="Date Placeholder 4">
            <a:extLst>
              <a:ext uri="{FF2B5EF4-FFF2-40B4-BE49-F238E27FC236}">
                <a16:creationId xmlns:a16="http://schemas.microsoft.com/office/drawing/2014/main" id="{BEAA6162-61A3-2C41-311C-F407FC4B4DA9}"/>
              </a:ext>
            </a:extLst>
          </p:cNvPr>
          <p:cNvSpPr>
            <a:spLocks noGrp="1"/>
          </p:cNvSpPr>
          <p:nvPr>
            <p:ph type="dt" sz="half" idx="14"/>
          </p:nvPr>
        </p:nvSpPr>
        <p:spPr/>
        <p:txBody>
          <a:bodyPr/>
          <a:lstStyle/>
          <a:p>
            <a:fld id="{7DA38F49-B3E2-4BF0-BEC7-C30D34ABBB8D}" type="datetime1">
              <a:rPr lang="en-US" smtClean="0"/>
              <a:t>9/1/26</a:t>
            </a:fld>
            <a:endParaRPr lang="en-US"/>
          </a:p>
        </p:txBody>
      </p:sp>
      <p:cxnSp>
        <p:nvCxnSpPr>
          <p:cNvPr id="4" name="Straight Connector 3">
            <a:extLst>
              <a:ext uri="{FF2B5EF4-FFF2-40B4-BE49-F238E27FC236}">
                <a16:creationId xmlns:a16="http://schemas.microsoft.com/office/drawing/2014/main" id="{1DABF624-39B6-C7A2-98E7-26593626B429}"/>
              </a:ext>
              <a:ext uri="{C183D7F6-B498-43B3-948B-1728B52AA6E4}">
                <adec:decorative xmlns:adec="http://schemas.microsoft.com/office/drawing/2017/decorative" val="1"/>
              </a:ext>
            </a:extLst>
          </p:cNvPr>
          <p:cNvCxnSpPr>
            <a:cxnSpLocks/>
          </p:cNvCxnSpPr>
          <p:nvPr/>
        </p:nvCxnSpPr>
        <p:spPr>
          <a:xfrm flipH="1">
            <a:off x="4" y="498994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BE6B102F-64E7-9387-1F8F-DB4AC825773A}"/>
              </a:ext>
            </a:extLst>
          </p:cNvPr>
          <p:cNvSpPr>
            <a:spLocks noGrp="1"/>
          </p:cNvSpPr>
          <p:nvPr>
            <p:ph type="sldNum" sz="quarter" idx="16"/>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644583012"/>
      </p:ext>
    </p:extLst>
  </p:cSld>
  <p:clrMapOvr>
    <a:masterClrMapping/>
  </p:clrMapOvr>
  <p:hf sldNum="0" hdr="0" ftr="0" dt="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E84C31D-CC85-27E5-FD9F-627C926D5A22}"/>
              </a:ext>
            </a:extLst>
          </p:cNvPr>
          <p:cNvSpPr>
            <a:spLocks noGrp="1"/>
          </p:cNvSpPr>
          <p:nvPr>
            <p:ph type="title"/>
          </p:nvPr>
        </p:nvSpPr>
        <p:spPr>
          <a:xfrm>
            <a:off x="838200" y="2578608"/>
            <a:ext cx="7879335" cy="3592629"/>
          </a:xfrm>
        </p:spPr>
        <p:txBody>
          <a:bodyPr>
            <a:normAutofit/>
          </a:bodyPr>
          <a:lstStyle>
            <a:lvl1pPr>
              <a:defRPr sz="6000"/>
            </a:lvl1pPr>
          </a:lstStyle>
          <a:p>
            <a:r>
              <a:rPr lang="en-US"/>
              <a:t>Click to edit Master title style</a:t>
            </a:r>
          </a:p>
        </p:txBody>
      </p:sp>
      <p:cxnSp>
        <p:nvCxnSpPr>
          <p:cNvPr id="7" name="Straight Connector 6">
            <a:extLst>
              <a:ext uri="{FF2B5EF4-FFF2-40B4-BE49-F238E27FC236}">
                <a16:creationId xmlns:a16="http://schemas.microsoft.com/office/drawing/2014/main" id="{A10B934F-7AD0-6CA4-BC4D-9CC30854BF9C}"/>
              </a:ext>
              <a:ext uri="{C183D7F6-B498-43B3-948B-1728B52AA6E4}">
                <adec:decorative xmlns:adec="http://schemas.microsoft.com/office/drawing/2017/decorative" val="1"/>
              </a:ext>
            </a:extLst>
          </p:cNvPr>
          <p:cNvCxnSpPr>
            <a:cxnSpLocks/>
          </p:cNvCxnSpPr>
          <p:nvPr/>
        </p:nvCxnSpPr>
        <p:spPr>
          <a:xfrm flipH="1">
            <a:off x="4" y="171450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17FF6486-38AE-54F6-E2F3-8B944C3F1B94}"/>
              </a:ext>
            </a:extLst>
          </p:cNvPr>
          <p:cNvSpPr>
            <a:spLocks noGrp="1"/>
          </p:cNvSpPr>
          <p:nvPr>
            <p:ph type="ftr" sz="quarter" idx="11"/>
          </p:nvPr>
        </p:nvSpPr>
        <p:spPr/>
        <p:txBody>
          <a:bodyPr/>
          <a:lstStyle/>
          <a:p>
            <a:endParaRPr lang="en-US" dirty="0"/>
          </a:p>
        </p:txBody>
      </p:sp>
      <p:sp>
        <p:nvSpPr>
          <p:cNvPr id="16" name="Text Placeholder 15">
            <a:extLst>
              <a:ext uri="{FF2B5EF4-FFF2-40B4-BE49-F238E27FC236}">
                <a16:creationId xmlns:a16="http://schemas.microsoft.com/office/drawing/2014/main" id="{341BD916-71AE-106E-105D-01655950FC48}"/>
              </a:ext>
            </a:extLst>
          </p:cNvPr>
          <p:cNvSpPr>
            <a:spLocks noGrp="1"/>
          </p:cNvSpPr>
          <p:nvPr>
            <p:ph type="body" sz="quarter" idx="15"/>
          </p:nvPr>
        </p:nvSpPr>
        <p:spPr>
          <a:xfrm>
            <a:off x="3987800" y="368300"/>
            <a:ext cx="7375525" cy="1014413"/>
          </a:xfrm>
        </p:spPr>
        <p:txBody>
          <a:bodyPr anchor="ctr">
            <a:normAutofit/>
          </a:bodyPr>
          <a:lstStyle>
            <a:lvl1pPr algn="r">
              <a:defRPr sz="2000"/>
            </a:lvl1pPr>
          </a:lstStyle>
          <a:p>
            <a:pPr lvl="0"/>
            <a:r>
              <a:rPr lang="en-US"/>
              <a:t>Click to edit Master text styles</a:t>
            </a:r>
          </a:p>
        </p:txBody>
      </p:sp>
      <p:sp>
        <p:nvSpPr>
          <p:cNvPr id="4" name="Date Placeholder 3">
            <a:extLst>
              <a:ext uri="{FF2B5EF4-FFF2-40B4-BE49-F238E27FC236}">
                <a16:creationId xmlns:a16="http://schemas.microsoft.com/office/drawing/2014/main" id="{68FD0054-227E-4953-9BB1-7141F90243F6}"/>
              </a:ext>
            </a:extLst>
          </p:cNvPr>
          <p:cNvSpPr>
            <a:spLocks noGrp="1"/>
          </p:cNvSpPr>
          <p:nvPr>
            <p:ph type="dt" sz="half" idx="10"/>
          </p:nvPr>
        </p:nvSpPr>
        <p:spPr/>
        <p:txBody>
          <a:body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8542E0F1-15E9-E241-9959-A6D46B69EE92}"/>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75288747"/>
      </p:ext>
    </p:extLst>
  </p:cSld>
  <p:clrMapOvr>
    <a:masterClrMapping/>
  </p:clrMapOvr>
  <p:hf sldNum="0" hdr="0" ftr="0" dt="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842852-3CDE-22AD-D5F0-AAF8279A0910}"/>
              </a:ext>
            </a:extLst>
          </p:cNvPr>
          <p:cNvSpPr>
            <a:spLocks noGrp="1"/>
          </p:cNvSpPr>
          <p:nvPr>
            <p:ph type="title"/>
          </p:nvPr>
        </p:nvSpPr>
        <p:spPr>
          <a:xfrm>
            <a:off x="838200" y="859536"/>
            <a:ext cx="9546336" cy="3675885"/>
          </a:xfrm>
        </p:spPr>
        <p:txBody>
          <a:bodyPr anchor="t">
            <a:normAutofit/>
          </a:bodyPr>
          <a:lstStyle>
            <a:lvl1pPr>
              <a:defRPr sz="6000"/>
            </a:lvl1pPr>
          </a:lstStyle>
          <a:p>
            <a:r>
              <a:rPr lang="en-US"/>
              <a:t>Click to edit Master 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C4D523C5-E38D-F0DE-48C0-B6B8404B63BF}"/>
              </a:ext>
              <a:ext uri="{C183D7F6-B498-43B3-948B-1728B52AA6E4}">
                <adec:decorative xmlns:adec="http://schemas.microsoft.com/office/drawing/2017/decorative" val="1"/>
              </a:ext>
            </a:extLst>
          </p:cNvPr>
          <p:cNvCxnSpPr>
            <a:cxnSpLocks/>
          </p:cNvCxnSpPr>
          <p:nvPr/>
        </p:nvCxnSpPr>
        <p:spPr>
          <a:xfrm flipH="1">
            <a:off x="4" y="514350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823864"/>
      </p:ext>
    </p:extLst>
  </p:cSld>
  <p:clrMapOvr>
    <a:masterClrMapping/>
  </p:clrMapOvr>
  <p:hf sldNum="0" hdr="0" ftr="0" dt="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4EF7E11-76D4-64FA-465B-165405450121}"/>
              </a:ext>
            </a:extLst>
          </p:cNvPr>
          <p:cNvSpPr>
            <a:spLocks noGrp="1"/>
          </p:cNvSpPr>
          <p:nvPr>
            <p:ph type="title"/>
          </p:nvPr>
        </p:nvSpPr>
        <p:spPr>
          <a:xfrm>
            <a:off x="1285947" y="1296083"/>
            <a:ext cx="4353325" cy="4265835"/>
          </a:xfrm>
          <a:custGeom>
            <a:avLst/>
            <a:gdLst>
              <a:gd name="connsiteX0" fmla="*/ 2176663 w 4353325"/>
              <a:gd name="connsiteY0" fmla="*/ 0 h 4265835"/>
              <a:gd name="connsiteX1" fmla="*/ 4353325 w 4353325"/>
              <a:gd name="connsiteY1" fmla="*/ 2176662 h 4265835"/>
              <a:gd name="connsiteX2" fmla="*/ 4353325 w 4353325"/>
              <a:gd name="connsiteY2" fmla="*/ 2712923 h 4265835"/>
              <a:gd name="connsiteX3" fmla="*/ 4353325 w 4353325"/>
              <a:gd name="connsiteY3" fmla="*/ 3733873 h 4265835"/>
              <a:gd name="connsiteX4" fmla="*/ 4353325 w 4353325"/>
              <a:gd name="connsiteY4" fmla="*/ 4265835 h 4265835"/>
              <a:gd name="connsiteX5" fmla="*/ 0 w 4353325"/>
              <a:gd name="connsiteY5" fmla="*/ 4265835 h 4265835"/>
              <a:gd name="connsiteX6" fmla="*/ 0 w 4353325"/>
              <a:gd name="connsiteY6" fmla="*/ 3733873 h 4265835"/>
              <a:gd name="connsiteX7" fmla="*/ 0 w 4353325"/>
              <a:gd name="connsiteY7" fmla="*/ 2712923 h 4265835"/>
              <a:gd name="connsiteX8" fmla="*/ 0 w 4353325"/>
              <a:gd name="connsiteY8" fmla="*/ 2176662 h 4265835"/>
              <a:gd name="connsiteX9" fmla="*/ 2176663 w 4353325"/>
              <a:gd name="connsiteY9" fmla="*/ 0 h 426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3325" h="4265835">
                <a:moveTo>
                  <a:pt x="2176663" y="0"/>
                </a:moveTo>
                <a:cubicBezTo>
                  <a:pt x="3378800" y="0"/>
                  <a:pt x="4353325" y="974525"/>
                  <a:pt x="4353325" y="2176662"/>
                </a:cubicBezTo>
                <a:lnTo>
                  <a:pt x="4353325" y="2712923"/>
                </a:lnTo>
                <a:lnTo>
                  <a:pt x="4353325" y="3733873"/>
                </a:lnTo>
                <a:lnTo>
                  <a:pt x="4353325" y="4265835"/>
                </a:lnTo>
                <a:lnTo>
                  <a:pt x="0" y="4265835"/>
                </a:lnTo>
                <a:lnTo>
                  <a:pt x="0" y="3733873"/>
                </a:lnTo>
                <a:lnTo>
                  <a:pt x="0" y="2712923"/>
                </a:lnTo>
                <a:lnTo>
                  <a:pt x="0" y="2176662"/>
                </a:lnTo>
                <a:cubicBezTo>
                  <a:pt x="0" y="974525"/>
                  <a:pt x="974525" y="0"/>
                  <a:pt x="2176663" y="0"/>
                </a:cubicBezTo>
                <a:close/>
              </a:path>
            </a:pathLst>
          </a:custGeom>
          <a:ln w="6350">
            <a:solidFill>
              <a:schemeClr val="tx1"/>
            </a:solidFill>
          </a:ln>
        </p:spPr>
        <p:txBody>
          <a:bodyPr wrap="square" lIns="182880" tIns="914400" rIns="182880" anchor="ctr" anchorCtr="0">
            <a:noAutofit/>
          </a:bodyPr>
          <a:lstStyle>
            <a:lvl1pPr algn="ctr">
              <a:defRPr sz="3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535056" y="1296083"/>
            <a:ext cx="4325112" cy="4265835"/>
          </a:xfrm>
        </p:spPr>
        <p:txBody>
          <a:bodyPr anchor="b" anchorCtr="0"/>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345355057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05B5E-C545-4763-BA47-4C2C0FCA514D}"/>
              </a:ext>
            </a:extLst>
          </p:cNvPr>
          <p:cNvSpPr>
            <a:spLocks noGrp="1"/>
          </p:cNvSpPr>
          <p:nvPr>
            <p:ph type="title"/>
          </p:nvPr>
        </p:nvSpPr>
        <p:spPr>
          <a:xfrm>
            <a:off x="1060704" y="4608576"/>
            <a:ext cx="4169664" cy="1609344"/>
          </a:xfrm>
        </p:spPr>
        <p:txBody>
          <a:bodyPr anchor="t" anchorCtr="0">
            <a:noAutofit/>
          </a:bodyPr>
          <a:lstStyle>
            <a:lvl1pPr algn="ctr">
              <a:defRPr sz="44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C79D23AA-8F22-4B09-8FAA-CD16E5D66C5D}"/>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8" name="Picture Placeholder 7">
            <a:extLst>
              <a:ext uri="{FF2B5EF4-FFF2-40B4-BE49-F238E27FC236}">
                <a16:creationId xmlns:a16="http://schemas.microsoft.com/office/drawing/2014/main" id="{4E5AAB3D-814D-597A-6ADE-F522A8116DCD}"/>
              </a:ext>
            </a:extLst>
          </p:cNvPr>
          <p:cNvSpPr>
            <a:spLocks noGrp="1"/>
          </p:cNvSpPr>
          <p:nvPr>
            <p:ph type="pic" idx="13" hasCustomPrompt="1"/>
          </p:nvPr>
        </p:nvSpPr>
        <p:spPr>
          <a:xfrm>
            <a:off x="1257301" y="1097280"/>
            <a:ext cx="3776470" cy="3168100"/>
          </a:xfrm>
          <a:custGeom>
            <a:avLst/>
            <a:gdLst>
              <a:gd name="connsiteX0" fmla="*/ 1888235 w 3776470"/>
              <a:gd name="connsiteY0" fmla="*/ 0 h 3168100"/>
              <a:gd name="connsiteX1" fmla="*/ 3776470 w 3776470"/>
              <a:gd name="connsiteY1" fmla="*/ 1888235 h 3168100"/>
              <a:gd name="connsiteX2" fmla="*/ 3776470 w 3776470"/>
              <a:gd name="connsiteY2" fmla="*/ 3168100 h 3168100"/>
              <a:gd name="connsiteX3" fmla="*/ 0 w 3776470"/>
              <a:gd name="connsiteY3" fmla="*/ 3168100 h 3168100"/>
              <a:gd name="connsiteX4" fmla="*/ 0 w 3776470"/>
              <a:gd name="connsiteY4" fmla="*/ 1888235 h 3168100"/>
              <a:gd name="connsiteX5" fmla="*/ 1888235 w 3776470"/>
              <a:gd name="connsiteY5" fmla="*/ 0 h 316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6470" h="3168100">
                <a:moveTo>
                  <a:pt x="1888235" y="0"/>
                </a:moveTo>
                <a:cubicBezTo>
                  <a:pt x="2931078" y="0"/>
                  <a:pt x="3776470" y="845392"/>
                  <a:pt x="3776470" y="1888235"/>
                </a:cubicBezTo>
                <a:lnTo>
                  <a:pt x="3776470" y="3168100"/>
                </a:lnTo>
                <a:lnTo>
                  <a:pt x="0" y="3168100"/>
                </a:lnTo>
                <a:lnTo>
                  <a:pt x="0" y="1888235"/>
                </a:lnTo>
                <a:cubicBezTo>
                  <a:pt x="0" y="845392"/>
                  <a:pt x="845392" y="0"/>
                  <a:pt x="1888235" y="0"/>
                </a:cubicBezTo>
                <a:close/>
              </a:path>
            </a:pathLst>
          </a:custGeom>
          <a:blipFill>
            <a:blip r:embed="rId2">
              <a:alphaModFix amt="70000"/>
              <a:extLst>
                <a:ext uri="{28A0092B-C50C-407E-A947-70E740481C1C}">
                  <a14:useLocalDpi xmlns:a14="http://schemas.microsoft.com/office/drawing/2010/main" val="0"/>
                </a:ext>
              </a:extLst>
            </a:blip>
            <a:stretch>
              <a:fillRect/>
            </a:stretch>
          </a:blipFill>
          <a:ln w="6350">
            <a:solidFill>
              <a:schemeClr val="tx1"/>
            </a:solidFill>
          </a:ln>
        </p:spPr>
        <p:txBody>
          <a:bodyPr wrap="square">
            <a:noAutofit/>
          </a:bodyPr>
          <a:lstStyle>
            <a:lvl1pPr marL="0" indent="0">
              <a:buFont typeface="Arial" panose="020B0604020202020204" pitchFamily="34" charse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
        <p:nvSpPr>
          <p:cNvPr id="3" name="Content Placeholder 2">
            <a:extLst>
              <a:ext uri="{FF2B5EF4-FFF2-40B4-BE49-F238E27FC236}">
                <a16:creationId xmlns:a16="http://schemas.microsoft.com/office/drawing/2014/main" id="{7FA263F8-8E34-4910-BF7A-F1C5A99689DC}"/>
              </a:ext>
            </a:extLst>
          </p:cNvPr>
          <p:cNvSpPr>
            <a:spLocks noGrp="1"/>
          </p:cNvSpPr>
          <p:nvPr>
            <p:ph idx="1"/>
          </p:nvPr>
        </p:nvSpPr>
        <p:spPr>
          <a:xfrm>
            <a:off x="7141464" y="841248"/>
            <a:ext cx="4215384" cy="5330952"/>
          </a:xfrm>
        </p:spPr>
        <p:txBody>
          <a:bodyPr anchor="ctr"/>
          <a:lstStyle>
            <a:lvl1pPr algn="ctr">
              <a:defRPr>
                <a:solidFill>
                  <a:schemeClr val="tx1"/>
                </a:solidFill>
              </a:defRPr>
            </a:lvl1pPr>
            <a:lvl2pPr algn="ctr">
              <a:defRPr>
                <a:solidFill>
                  <a:schemeClr val="tx1"/>
                </a:solidFill>
              </a:defRPr>
            </a:lvl2pPr>
            <a:lvl3pPr algn="ctr">
              <a:defRPr>
                <a:solidFill>
                  <a:schemeClr val="tx1"/>
                </a:solidFill>
              </a:defRPr>
            </a:lvl3pPr>
            <a:lvl4pPr algn="ctr">
              <a:defRPr>
                <a:solidFill>
                  <a:schemeClr val="tx1"/>
                </a:solidFill>
              </a:defRPr>
            </a:lvl4pPr>
            <a:lvl5pPr algn="ct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6E74E5-D20D-4AB7-8D98-F336CE0ECCBE}"/>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84E8A028-A0C8-45E7-915E-B83FF59C9F18}"/>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ECD2C868-CE73-A5B1-1389-62A23B14E008}"/>
              </a:ext>
              <a:ext uri="{C183D7F6-B498-43B3-948B-1728B52AA6E4}">
                <adec:decorative xmlns:adec="http://schemas.microsoft.com/office/drawing/2017/decorative" val="1"/>
              </a:ext>
            </a:extLst>
          </p:cNvPr>
          <p:cNvCxnSpPr>
            <a:cxnSpLocks/>
          </p:cNvCxnSpPr>
          <p:nvPr/>
        </p:nvCxnSpPr>
        <p:spPr>
          <a:xfrm>
            <a:off x="6297086"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79736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86384" y="2615184"/>
            <a:ext cx="3813048" cy="3557016"/>
          </a:xfrm>
        </p:spPr>
        <p:txBody>
          <a:bodyPr>
            <a:normAutofit/>
          </a:bodyPr>
          <a:lstStyle>
            <a:lvl1pPr>
              <a:defRPr sz="3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841248"/>
            <a:ext cx="4956175" cy="3556000"/>
          </a:xfrm>
        </p:spPr>
        <p:txBody>
          <a:bodyPr/>
          <a:lstStyle>
            <a:lvl1pPr>
              <a:defRPr>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cxnSp>
        <p:nvCxnSpPr>
          <p:cNvPr id="3" name="Straight Connector 2">
            <a:extLst>
              <a:ext uri="{FF2B5EF4-FFF2-40B4-BE49-F238E27FC236}">
                <a16:creationId xmlns:a16="http://schemas.microsoft.com/office/drawing/2014/main" id="{EF4378AB-83E7-8777-F6CD-8F19BA4FEE73}"/>
              </a:ext>
              <a:ext uri="{C183D7F6-B498-43B3-948B-1728B52AA6E4}">
                <adec:decorative xmlns:adec="http://schemas.microsoft.com/office/drawing/2017/decorative" val="1"/>
              </a:ext>
            </a:extLst>
          </p:cNvPr>
          <p:cNvCxnSpPr>
            <a:cxnSpLocks/>
          </p:cNvCxnSpPr>
          <p:nvPr/>
        </p:nvCxnSpPr>
        <p:spPr>
          <a:xfrm flipV="1">
            <a:off x="5016203"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09898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841248"/>
            <a:ext cx="2999232" cy="5184648"/>
          </a:xfrm>
        </p:spPr>
        <p:txBody>
          <a:bodyPr anchor="t" anchorCtr="0">
            <a:normAutofit/>
          </a:bodyPr>
          <a:lstStyle>
            <a:lvl1pPr>
              <a:defRPr sz="3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66926" y="841248"/>
            <a:ext cx="6260154" cy="5184648"/>
          </a:xfrm>
        </p:spPr>
        <p:txBody>
          <a:bodyPr/>
          <a:lstStyle>
            <a:lvl1pPr>
              <a:defRPr>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70C12960-6E85-460F-B6E3-5B82CB31AF3D}" type="slidenum">
              <a:rPr lang="en-US" smtClean="0"/>
              <a:t>‹#›</a:t>
            </a:fld>
            <a:endParaRPr lang="en-US"/>
          </a:p>
        </p:txBody>
      </p:sp>
      <p:cxnSp>
        <p:nvCxnSpPr>
          <p:cNvPr id="3" name="Straight Connector 2">
            <a:extLst>
              <a:ext uri="{FF2B5EF4-FFF2-40B4-BE49-F238E27FC236}">
                <a16:creationId xmlns:a16="http://schemas.microsoft.com/office/drawing/2014/main" id="{C8293A07-68F2-BD10-B738-E87F3F3D8CF3}"/>
              </a:ext>
              <a:ext uri="{C183D7F6-B498-43B3-948B-1728B52AA6E4}">
                <adec:decorative xmlns:adec="http://schemas.microsoft.com/office/drawing/2017/decorative" val="1"/>
              </a:ext>
            </a:extLst>
          </p:cNvPr>
          <p:cNvCxnSpPr>
            <a:cxnSpLocks/>
          </p:cNvCxnSpPr>
          <p:nvPr/>
        </p:nvCxnSpPr>
        <p:spPr>
          <a:xfrm flipV="1">
            <a:off x="4182210"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822097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0">
            <a:alphaModFix amt="34575"/>
            <a:lum/>
          </a:blip>
          <a:srcRect/>
          <a:stretch>
            <a:fillRect t="-10000" b="-10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476A66-BE83-43F9-A28B-02DF7879AD52}"/>
              </a:ext>
            </a:extLst>
          </p:cNvPr>
          <p:cNvSpPr>
            <a:spLocks noGrp="1"/>
          </p:cNvSpPr>
          <p:nvPr>
            <p:ph type="title"/>
          </p:nvPr>
        </p:nvSpPr>
        <p:spPr>
          <a:xfrm>
            <a:off x="838200" y="584990"/>
            <a:ext cx="10515600" cy="1116811"/>
          </a:xfrm>
          <a:prstGeom prst="rect">
            <a:avLst/>
          </a:prstGeom>
        </p:spPr>
        <p:txBody>
          <a:bodyPr vert="horz" lIns="91440" tIns="45720" rIns="91440" bIns="45720" rtlCol="0" anchor="b">
            <a:normAutofit/>
          </a:bodyPr>
          <a:lstStyle/>
          <a:p>
            <a:r>
              <a:rPr lang="en-US"/>
              <a:t>Click to edit Master title style</a:t>
            </a:r>
          </a:p>
        </p:txBody>
      </p:sp>
      <p:sp>
        <p:nvSpPr>
          <p:cNvPr id="5" name="Footer Placeholder 4">
            <a:extLst>
              <a:ext uri="{FF2B5EF4-FFF2-40B4-BE49-F238E27FC236}">
                <a16:creationId xmlns:a16="http://schemas.microsoft.com/office/drawing/2014/main" id="{0DACB382-EE11-430D-941A-DB76EEB7F2D5}"/>
              </a:ext>
            </a:extLst>
          </p:cNvPr>
          <p:cNvSpPr>
            <a:spLocks noGrp="1"/>
          </p:cNvSpPr>
          <p:nvPr>
            <p:ph type="ftr" sz="quarter" idx="3"/>
          </p:nvPr>
        </p:nvSpPr>
        <p:spPr>
          <a:xfrm rot="16200000" flipH="1">
            <a:off x="-1131161" y="1592957"/>
            <a:ext cx="2973522" cy="365125"/>
          </a:xfrm>
          <a:prstGeom prst="rect">
            <a:avLst/>
          </a:prstGeom>
        </p:spPr>
        <p:txBody>
          <a:bodyPr vert="horz" lIns="91440" tIns="45720" rIns="91440" bIns="45720" rtlCol="0" anchor="ctr"/>
          <a:lstStyle>
            <a:lvl1pPr algn="r" rtl="0">
              <a:defRPr sz="1000">
                <a:solidFill>
                  <a:schemeClr val="tx1"/>
                </a:solidFill>
              </a:defRPr>
            </a:lvl1pPr>
          </a:lstStyle>
          <a:p>
            <a:endParaRPr lang="en-US" dirty="0"/>
          </a:p>
        </p:txBody>
      </p:sp>
      <p:sp>
        <p:nvSpPr>
          <p:cNvPr id="3" name="Text Placeholder 2">
            <a:extLst>
              <a:ext uri="{FF2B5EF4-FFF2-40B4-BE49-F238E27FC236}">
                <a16:creationId xmlns:a16="http://schemas.microsoft.com/office/drawing/2014/main" id="{19D76E94-F276-4F0F-8DD9-B1F8A3198AE1}"/>
              </a:ext>
            </a:extLst>
          </p:cNvPr>
          <p:cNvSpPr>
            <a:spLocks noGrp="1"/>
          </p:cNvSpPr>
          <p:nvPr>
            <p:ph type="body" idx="1"/>
          </p:nvPr>
        </p:nvSpPr>
        <p:spPr>
          <a:xfrm>
            <a:off x="838200" y="2061469"/>
            <a:ext cx="10515600"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AD964E-3A2E-4DB9-B96A-EDE144A47BDC}"/>
              </a:ext>
            </a:extLst>
          </p:cNvPr>
          <p:cNvSpPr>
            <a:spLocks noGrp="1"/>
          </p:cNvSpPr>
          <p:nvPr>
            <p:ph type="dt" sz="half" idx="2"/>
          </p:nvPr>
        </p:nvSpPr>
        <p:spPr>
          <a:xfrm rot="5400000">
            <a:off x="10425981" y="4687095"/>
            <a:ext cx="2706690" cy="365125"/>
          </a:xfrm>
          <a:prstGeom prst="rect">
            <a:avLst/>
          </a:prstGeom>
        </p:spPr>
        <p:txBody>
          <a:bodyPr vert="horz" lIns="91440" tIns="45720" rIns="91440" bIns="45720" rtlCol="0" anchor="ctr"/>
          <a:lstStyle>
            <a:lvl1pPr algn="r" rtl="0">
              <a:defRPr sz="1000">
                <a:solidFill>
                  <a:schemeClr val="tx1"/>
                </a:solidFill>
              </a:defRPr>
            </a:lvl1pPr>
          </a:lstStyle>
          <a:p>
            <a:fld id="{7DA38F49-B3E2-4BF0-BEC7-C30D34ABBB8D}" type="datetime1">
              <a:rPr lang="en-US" smtClean="0"/>
              <a:t>9/1/26</a:t>
            </a:fld>
            <a:endParaRPr lang="en-US"/>
          </a:p>
        </p:txBody>
      </p:sp>
      <p:sp>
        <p:nvSpPr>
          <p:cNvPr id="6" name="Slide Number Placeholder 5">
            <a:extLst>
              <a:ext uri="{FF2B5EF4-FFF2-40B4-BE49-F238E27FC236}">
                <a16:creationId xmlns:a16="http://schemas.microsoft.com/office/drawing/2014/main" id="{A3C562FE-ACD1-43F2-A3DE-5B11E10B7EA5}"/>
              </a:ext>
            </a:extLst>
          </p:cNvPr>
          <p:cNvSpPr>
            <a:spLocks noGrp="1"/>
          </p:cNvSpPr>
          <p:nvPr>
            <p:ph type="sldNum" sz="quarter" idx="4"/>
          </p:nvPr>
        </p:nvSpPr>
        <p:spPr>
          <a:xfrm>
            <a:off x="11512296" y="6356350"/>
            <a:ext cx="574620" cy="365125"/>
          </a:xfrm>
          <a:prstGeom prst="rect">
            <a:avLst/>
          </a:prstGeom>
        </p:spPr>
        <p:txBody>
          <a:bodyPr vert="horz" lIns="91440" tIns="45720" rIns="91440" bIns="45720" rtlCol="0" anchor="ctr"/>
          <a:lstStyle>
            <a:lvl1pPr algn="ctr" rtl="0">
              <a:defRPr sz="1000">
                <a:solidFill>
                  <a:schemeClr val="tx1"/>
                </a:solidFill>
              </a:defRPr>
            </a:lvl1pPr>
          </a:lstStyle>
          <a:p>
            <a:fld id="{70C12960-6E85-460F-B6E3-5B82CB31AF3D}" type="slidenum">
              <a:rPr lang="en-US" smtClean="0"/>
              <a:t>‹#›</a:t>
            </a:fld>
            <a:endParaRPr lang="en-US"/>
          </a:p>
        </p:txBody>
      </p:sp>
      <p:cxnSp>
        <p:nvCxnSpPr>
          <p:cNvPr id="13" name="Straight Connector 12">
            <a:extLst>
              <a:ext uri="{FF2B5EF4-FFF2-40B4-BE49-F238E27FC236}">
                <a16:creationId xmlns:a16="http://schemas.microsoft.com/office/drawing/2014/main" id="{1EB34A3B-1FD5-48FF-9982-1E64C864C01D}"/>
              </a:ext>
            </a:extLst>
          </p:cNvPr>
          <p:cNvCxnSpPr>
            <a:cxnSpLocks/>
          </p:cNvCxnSpPr>
          <p:nvPr/>
        </p:nvCxnSpPr>
        <p:spPr>
          <a:xfrm flipH="1">
            <a:off x="4" y="1824111"/>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92369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 id="2147483746" r:id="rId28"/>
  </p:sldLayoutIdLst>
  <p:hf sldNum="0" hdr="0" ft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SzPct val="80000"/>
        <a:buFont typeface="Arial" panose="020B0604020202020204" pitchFamily="34" charset="0"/>
        <a:buNone/>
        <a:defRPr sz="1800" kern="120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Goudy Old Style" panose="02020502050305020303" pitchFamily="18" charset="0"/>
        <a:buChar char="–"/>
        <a:defRPr sz="1600" i="1"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Arial" panose="020B0604020202020204" pitchFamily="34" charset="0"/>
        <a:buChar char="•"/>
        <a:defRPr sz="140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1400" i="1"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8">
          <p15:clr>
            <a:srgbClr val="F26B43"/>
          </p15:clr>
        </p15:guide>
        <p15:guide id="2" pos="528">
          <p15:clr>
            <a:srgbClr val="F26B43"/>
          </p15:clr>
        </p15:guide>
        <p15:guide id="3" orient="horz" pos="3792">
          <p15:clr>
            <a:srgbClr val="F26B43"/>
          </p15:clr>
        </p15:guide>
        <p15:guide id="4" pos="7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13.WVdwrE0LiD7qohYGYlfdZwHaJ4"/><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3.WVdwrE0LiD7qohYGYlfdZwHaJ4"/><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3.WVdwrE0LiD7qohYGYlfdZwHaJ4"/><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13.WVdwrE0LiD7qohYGYlfdZwHaJ4"/><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3.WVdwrE0LiD7qohYGYlfdZwHaJ4"/><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hyperlink" Target="https://www.mentimeter.com/app/presentation/alxhzdo2y91sxnkdipp1np58awuo39oe/edit" TargetMode="Externa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14.Yzj-A_eJmIphT-_JBK4qOwHaJm"/><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1.uSWL0T0iO4frL_Czm7HK7AHaFf"/><Relationship Id="rId2" Type="http://schemas.openxmlformats.org/officeDocument/2006/relationships/image" Target="../media/image10.org&amp;utm_campaign=parser&amp;utm_content=thumbnai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12.ctt1xcmcf"/><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13.WVdwrE0LiD7qohYGYlfdZwHaJ4"/><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13.WVdwrE0LiD7qohYGYlfdZwHaJ4"/><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13.WVdwrE0LiD7qohYGYlfdZwHaJ4"/><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13.WVdwrE0LiD7qohYGYlfdZwHaJ4"/><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0B9A6-5F39-2E50-B8B7-7C24B13DCC40}"/>
              </a:ext>
            </a:extLst>
          </p:cNvPr>
          <p:cNvSpPr>
            <a:spLocks noGrp="1"/>
          </p:cNvSpPr>
          <p:nvPr>
            <p:ph type="ctrTitle"/>
          </p:nvPr>
        </p:nvSpPr>
        <p:spPr>
          <a:xfrm>
            <a:off x="357809" y="765751"/>
            <a:ext cx="11645195" cy="1152144"/>
          </a:xfrm>
          <a:solidFill>
            <a:srgbClr val="A56EB1"/>
          </a:solidFill>
        </p:spPr>
        <p:txBody>
          <a:bodyPr anchor="ctr">
            <a:normAutofit/>
          </a:bodyPr>
          <a:lstStyle/>
          <a:p>
            <a:r>
              <a:rPr lang="en-US" sz="3200" dirty="0">
                <a:solidFill>
                  <a:srgbClr val="FFFFFF"/>
                </a:solidFill>
                <a:latin typeface="Aptos" panose="020B0004020202020204" pitchFamily="34" charset="0"/>
              </a:rPr>
              <a:t>WONDERS OF ITALY: </a:t>
            </a:r>
            <a:br>
              <a:rPr lang="en-US" sz="3200" dirty="0">
                <a:solidFill>
                  <a:srgbClr val="FFFFFF"/>
                </a:solidFill>
                <a:latin typeface="Aptos" panose="020B0004020202020204" pitchFamily="34" charset="0"/>
              </a:rPr>
            </a:br>
            <a:r>
              <a:rPr lang="en-US" sz="3200" dirty="0">
                <a:solidFill>
                  <a:srgbClr val="FFFFFF"/>
                </a:solidFill>
                <a:latin typeface="Aptos" panose="020B0004020202020204" pitchFamily="34" charset="0"/>
              </a:rPr>
              <a:t>FROM GRAND TOUR TO OVERTOURISM </a:t>
            </a:r>
          </a:p>
        </p:txBody>
      </p:sp>
      <p:sp>
        <p:nvSpPr>
          <p:cNvPr id="3" name="Subtitle 2">
            <a:extLst>
              <a:ext uri="{FF2B5EF4-FFF2-40B4-BE49-F238E27FC236}">
                <a16:creationId xmlns:a16="http://schemas.microsoft.com/office/drawing/2014/main" id="{740B2A3D-8801-D728-5A03-5EFFD6631E46}"/>
              </a:ext>
            </a:extLst>
          </p:cNvPr>
          <p:cNvSpPr>
            <a:spLocks noGrp="1"/>
          </p:cNvSpPr>
          <p:nvPr>
            <p:ph type="subTitle" idx="1"/>
          </p:nvPr>
        </p:nvSpPr>
        <p:spPr>
          <a:xfrm>
            <a:off x="8004517" y="4754879"/>
            <a:ext cx="3998487" cy="1913441"/>
          </a:xfrm>
          <a:solidFill>
            <a:srgbClr val="A56EB1"/>
          </a:solidFill>
        </p:spPr>
        <p:txBody>
          <a:bodyPr anchor="ctr">
            <a:normAutofit/>
          </a:bodyPr>
          <a:lstStyle/>
          <a:p>
            <a:pPr algn="r"/>
            <a:r>
              <a:rPr lang="en-US" sz="1600" cap="none" dirty="0">
                <a:solidFill>
                  <a:srgbClr val="FFFFFF"/>
                </a:solidFill>
                <a:latin typeface="Aptos" panose="020B0004020202020204" pitchFamily="34" charset="0"/>
              </a:rPr>
              <a:t>An Emily Balch Seminar</a:t>
            </a:r>
          </a:p>
          <a:p>
            <a:pPr algn="r"/>
            <a:r>
              <a:rPr lang="en-US" sz="1600" cap="none" dirty="0">
                <a:solidFill>
                  <a:srgbClr val="FFFFFF"/>
                </a:solidFill>
                <a:latin typeface="Aptos" panose="020B0004020202020204" pitchFamily="34" charset="0"/>
              </a:rPr>
              <a:t> Prof. Federico Sessolo </a:t>
            </a:r>
          </a:p>
          <a:p>
            <a:pPr algn="r"/>
            <a:r>
              <a:rPr lang="en-US" sz="1600" cap="none" dirty="0">
                <a:solidFill>
                  <a:srgbClr val="FFFFFF"/>
                </a:solidFill>
                <a:latin typeface="Aptos" panose="020B0004020202020204" pitchFamily="34" charset="0"/>
              </a:rPr>
              <a:t>Department of Transnational Italian Studies </a:t>
            </a:r>
          </a:p>
        </p:txBody>
      </p:sp>
      <p:sp>
        <p:nvSpPr>
          <p:cNvPr id="6" name="Subtitle 2">
            <a:extLst>
              <a:ext uri="{FF2B5EF4-FFF2-40B4-BE49-F238E27FC236}">
                <a16:creationId xmlns:a16="http://schemas.microsoft.com/office/drawing/2014/main" id="{E0DFD06E-5ABC-DDA1-3CD9-05645BC6D1E5}"/>
              </a:ext>
            </a:extLst>
          </p:cNvPr>
          <p:cNvSpPr txBox="1">
            <a:spLocks/>
          </p:cNvSpPr>
          <p:nvPr/>
        </p:nvSpPr>
        <p:spPr>
          <a:xfrm>
            <a:off x="4013869" y="344423"/>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600" dirty="0">
                <a:solidFill>
                  <a:srgbClr val="FFFFFF"/>
                </a:solidFill>
              </a:rPr>
              <a:t>Tuesday, September 1, 2026 </a:t>
            </a:r>
          </a:p>
        </p:txBody>
      </p:sp>
    </p:spTree>
    <p:extLst>
      <p:ext uri="{BB962C8B-B14F-4D97-AF65-F5344CB8AC3E}">
        <p14:creationId xmlns:p14="http://schemas.microsoft.com/office/powerpoint/2010/main" val="46841017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A266E-C381-6FE8-6F68-EFB5C709892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72C71BE-0B7D-4588-7D1A-0F441AEC9BD1}"/>
              </a:ext>
            </a:extLst>
          </p:cNvPr>
          <p:cNvSpPr>
            <a:spLocks noGrp="1"/>
          </p:cNvSpPr>
          <p:nvPr>
            <p:ph type="subTitle" idx="1"/>
          </p:nvPr>
        </p:nvSpPr>
        <p:spPr>
          <a:xfrm>
            <a:off x="159564" y="935421"/>
            <a:ext cx="8846071" cy="5202536"/>
          </a:xfrm>
          <a:solidFill>
            <a:srgbClr val="A56EB1"/>
          </a:solidFill>
        </p:spPr>
        <p:txBody>
          <a:bodyPr anchor="ctr">
            <a:noAutofit/>
          </a:bodyPr>
          <a:lstStyle/>
          <a:p>
            <a:pPr algn="ctr"/>
            <a:r>
              <a:rPr lang="en-US" sz="2000" cap="none" dirty="0">
                <a:solidFill>
                  <a:srgbClr val="FFFFFF"/>
                </a:solidFill>
                <a:latin typeface="Aptos Display" panose="020B0004020202020204" pitchFamily="34" charset="0"/>
              </a:rPr>
              <a:t>WHAT ARE YOU EXPECTED TO DO IN THIS COURSE? </a:t>
            </a:r>
          </a:p>
          <a:p>
            <a:endParaRPr lang="en-US" sz="2000" b="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One-On-One Conversations: </a:t>
            </a:r>
          </a:p>
          <a:p>
            <a:r>
              <a:rPr lang="en-US" sz="2000" cap="none" dirty="0">
                <a:solidFill>
                  <a:srgbClr val="FFFFFF"/>
                </a:solidFill>
                <a:latin typeface="Aptos Display" panose="020B0004020202020204" pitchFamily="34" charset="0"/>
              </a:rPr>
              <a:t>The program requires you to attend </a:t>
            </a:r>
            <a:r>
              <a:rPr lang="en-US" sz="2000" cap="none" dirty="0">
                <a:solidFill>
                  <a:srgbClr val="002060"/>
                </a:solidFill>
                <a:latin typeface="Aptos Display" panose="020B0004020202020204" pitchFamily="34" charset="0"/>
              </a:rPr>
              <a:t>at least four (4) </a:t>
            </a:r>
            <a:r>
              <a:rPr lang="en-US" sz="2000" cap="none" dirty="0">
                <a:solidFill>
                  <a:srgbClr val="FFFFFF"/>
                </a:solidFill>
                <a:latin typeface="Aptos Display" panose="020B0004020202020204" pitchFamily="34" charset="0"/>
              </a:rPr>
              <a:t>20-minute meetings with your professor throughout the semester, either in person or online. </a:t>
            </a:r>
          </a:p>
          <a:p>
            <a:pPr algn="ctr"/>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C87ED7E7-F5AC-0D84-3031-A5A90F6D0A94}"/>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descr="&quot;Veritatem Dilexi Wreath &quot; Sticker for Sale by Mother-of-Psych | Redbubble">
            <a:extLst>
              <a:ext uri="{FF2B5EF4-FFF2-40B4-BE49-F238E27FC236}">
                <a16:creationId xmlns:a16="http://schemas.microsoft.com/office/drawing/2014/main" id="{6F2CB7D3-5096-B1A8-0F31-D22F4C021F54}"/>
              </a:ext>
            </a:extLst>
          </p:cNvPr>
          <p:cNvPicPr>
            <a:picLocks noChangeAspect="1"/>
          </p:cNvPicPr>
          <p:nvPr/>
        </p:nvPicPr>
        <p:blipFill>
          <a:blip r:embed="rId2"/>
          <a:stretch>
            <a:fillRect/>
          </a:stretch>
        </p:blipFill>
        <p:spPr>
          <a:xfrm>
            <a:off x="9371611" y="1848883"/>
            <a:ext cx="2370175" cy="3160233"/>
          </a:xfrm>
          <a:prstGeom prst="rect">
            <a:avLst/>
          </a:prstGeom>
        </p:spPr>
      </p:pic>
    </p:spTree>
    <p:extLst>
      <p:ext uri="{BB962C8B-B14F-4D97-AF65-F5344CB8AC3E}">
        <p14:creationId xmlns:p14="http://schemas.microsoft.com/office/powerpoint/2010/main" val="194785632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D4529-5CD0-A3DB-757D-5741BC86F2C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29B85E8-D78F-27CA-12BD-9265A61D7F88}"/>
              </a:ext>
            </a:extLst>
          </p:cNvPr>
          <p:cNvSpPr>
            <a:spLocks noGrp="1"/>
          </p:cNvSpPr>
          <p:nvPr>
            <p:ph type="subTitle" idx="1"/>
          </p:nvPr>
        </p:nvSpPr>
        <p:spPr>
          <a:xfrm>
            <a:off x="159564" y="935421"/>
            <a:ext cx="8846071" cy="5202536"/>
          </a:xfrm>
          <a:solidFill>
            <a:srgbClr val="A56EB1"/>
          </a:solidFill>
        </p:spPr>
        <p:txBody>
          <a:bodyPr anchor="ctr">
            <a:noAutofit/>
          </a:bodyPr>
          <a:lstStyle/>
          <a:p>
            <a:pPr algn="ctr"/>
            <a:r>
              <a:rPr lang="en-US" sz="2000" cap="none" dirty="0">
                <a:solidFill>
                  <a:srgbClr val="FFFFFF"/>
                </a:solidFill>
                <a:latin typeface="Aptos Display" panose="020B0004020202020204" pitchFamily="34" charset="0"/>
              </a:rPr>
              <a:t>WHAT ARE YOU EXPECTED TO DO IN THIS COURSE? </a:t>
            </a:r>
          </a:p>
          <a:p>
            <a:endParaRPr lang="en-US" sz="2000" b="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Absences: </a:t>
            </a:r>
          </a:p>
          <a:p>
            <a:r>
              <a:rPr lang="en-US" sz="2000" cap="none" dirty="0">
                <a:solidFill>
                  <a:srgbClr val="FFFFFF"/>
                </a:solidFill>
                <a:latin typeface="Aptos Display" panose="020B0004020202020204" pitchFamily="34" charset="0"/>
              </a:rPr>
              <a:t>You are allowed two unexcused absences throughout the semester. Documented illnesses and religious holidays do not count as absences. </a:t>
            </a:r>
          </a:p>
          <a:p>
            <a:pPr algn="ctr"/>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A7DA45F1-7AE5-6427-2AF5-351AA732C78D}"/>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descr="&quot;Veritatem Dilexi Wreath &quot; Sticker for Sale by Mother-of-Psych | Redbubble">
            <a:extLst>
              <a:ext uri="{FF2B5EF4-FFF2-40B4-BE49-F238E27FC236}">
                <a16:creationId xmlns:a16="http://schemas.microsoft.com/office/drawing/2014/main" id="{2C2BCE2A-EE38-582F-FF35-4875FE5AF1FB}"/>
              </a:ext>
            </a:extLst>
          </p:cNvPr>
          <p:cNvPicPr>
            <a:picLocks noChangeAspect="1"/>
          </p:cNvPicPr>
          <p:nvPr/>
        </p:nvPicPr>
        <p:blipFill>
          <a:blip r:embed="rId2"/>
          <a:stretch>
            <a:fillRect/>
          </a:stretch>
        </p:blipFill>
        <p:spPr>
          <a:xfrm>
            <a:off x="9371611" y="1848883"/>
            <a:ext cx="2370175" cy="3160233"/>
          </a:xfrm>
          <a:prstGeom prst="rect">
            <a:avLst/>
          </a:prstGeom>
        </p:spPr>
      </p:pic>
    </p:spTree>
    <p:extLst>
      <p:ext uri="{BB962C8B-B14F-4D97-AF65-F5344CB8AC3E}">
        <p14:creationId xmlns:p14="http://schemas.microsoft.com/office/powerpoint/2010/main" val="38830768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C3508-2953-0E2A-9E28-8DE49BAC792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609383D-D2E1-168A-1CF3-33CE5416A190}"/>
              </a:ext>
            </a:extLst>
          </p:cNvPr>
          <p:cNvSpPr>
            <a:spLocks noGrp="1"/>
          </p:cNvSpPr>
          <p:nvPr>
            <p:ph type="subTitle" idx="1"/>
          </p:nvPr>
        </p:nvSpPr>
        <p:spPr>
          <a:xfrm>
            <a:off x="159564" y="935421"/>
            <a:ext cx="8846071" cy="5202536"/>
          </a:xfrm>
          <a:solidFill>
            <a:srgbClr val="A56EB1"/>
          </a:solidFill>
        </p:spPr>
        <p:txBody>
          <a:bodyPr anchor="ctr">
            <a:noAutofit/>
          </a:bodyPr>
          <a:lstStyle/>
          <a:p>
            <a:pPr algn="ctr"/>
            <a:r>
              <a:rPr lang="en-US" sz="2000" cap="none" dirty="0">
                <a:solidFill>
                  <a:srgbClr val="FFFFFF"/>
                </a:solidFill>
                <a:latin typeface="Aptos Display" panose="020B0004020202020204" pitchFamily="34" charset="0"/>
              </a:rPr>
              <a:t>WHAT ARE YOU EXPECTED TO DO IN THIS COURSE? </a:t>
            </a:r>
          </a:p>
          <a:p>
            <a:endParaRPr lang="en-US" sz="2000" b="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Attendance: </a:t>
            </a:r>
          </a:p>
          <a:p>
            <a:r>
              <a:rPr lang="en-US" sz="2000" cap="none" dirty="0">
                <a:solidFill>
                  <a:srgbClr val="FFFFFF"/>
                </a:solidFill>
                <a:latin typeface="Aptos Display" panose="020B0004020202020204" pitchFamily="34" charset="0"/>
              </a:rPr>
              <a:t>There are many ways to participate in class. You will be evaluated holistically. </a:t>
            </a:r>
          </a:p>
          <a:p>
            <a:pPr algn="ctr"/>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B2A6AE90-BFFF-78A5-0123-411AAA993E72}"/>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descr="&quot;Veritatem Dilexi Wreath &quot; Sticker for Sale by Mother-of-Psych | Redbubble">
            <a:extLst>
              <a:ext uri="{FF2B5EF4-FFF2-40B4-BE49-F238E27FC236}">
                <a16:creationId xmlns:a16="http://schemas.microsoft.com/office/drawing/2014/main" id="{C2314B05-3971-5236-0EA1-E32EE335E569}"/>
              </a:ext>
            </a:extLst>
          </p:cNvPr>
          <p:cNvPicPr>
            <a:picLocks noChangeAspect="1"/>
          </p:cNvPicPr>
          <p:nvPr/>
        </p:nvPicPr>
        <p:blipFill>
          <a:blip r:embed="rId2"/>
          <a:stretch>
            <a:fillRect/>
          </a:stretch>
        </p:blipFill>
        <p:spPr>
          <a:xfrm>
            <a:off x="9371611" y="1848883"/>
            <a:ext cx="2370175" cy="3160233"/>
          </a:xfrm>
          <a:prstGeom prst="rect">
            <a:avLst/>
          </a:prstGeom>
        </p:spPr>
      </p:pic>
    </p:spTree>
    <p:extLst>
      <p:ext uri="{BB962C8B-B14F-4D97-AF65-F5344CB8AC3E}">
        <p14:creationId xmlns:p14="http://schemas.microsoft.com/office/powerpoint/2010/main" val="132276290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126F3-CFEA-A521-8519-DA27CE99686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C62E83C-C78A-C7CF-D0EC-F87873F2C15C}"/>
              </a:ext>
            </a:extLst>
          </p:cNvPr>
          <p:cNvSpPr>
            <a:spLocks noGrp="1"/>
          </p:cNvSpPr>
          <p:nvPr>
            <p:ph type="subTitle" idx="1"/>
          </p:nvPr>
        </p:nvSpPr>
        <p:spPr>
          <a:xfrm>
            <a:off x="159564" y="935421"/>
            <a:ext cx="8846071" cy="5202536"/>
          </a:xfrm>
          <a:solidFill>
            <a:srgbClr val="A56EB1"/>
          </a:solidFill>
        </p:spPr>
        <p:txBody>
          <a:bodyPr anchor="ctr">
            <a:noAutofit/>
          </a:bodyPr>
          <a:lstStyle/>
          <a:p>
            <a:endParaRPr lang="en-US" sz="2000" b="0" cap="none" dirty="0">
              <a:solidFill>
                <a:srgbClr val="FFFFFF"/>
              </a:solidFill>
              <a:latin typeface="Aptos Display" panose="020B0004020202020204" pitchFamily="34" charset="0"/>
            </a:endParaRPr>
          </a:p>
          <a:p>
            <a:pPr algn="ctr"/>
            <a:r>
              <a:rPr lang="en-US" sz="2000" cap="none" dirty="0">
                <a:solidFill>
                  <a:srgbClr val="FFFFFF"/>
                </a:solidFill>
                <a:latin typeface="Aptos Display" panose="020B0004020202020204" pitchFamily="34" charset="0"/>
              </a:rPr>
              <a:t>AI POLICY</a:t>
            </a:r>
          </a:p>
          <a:p>
            <a:pPr algn="ctr"/>
            <a:endParaRPr lang="en-US" sz="200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This is a seminar focused on writing and reading. A primary learning goal is to develop complicated ideas in simple ways. </a:t>
            </a:r>
          </a:p>
          <a:p>
            <a:r>
              <a:rPr lang="en-US" sz="2000" cap="none" dirty="0">
                <a:solidFill>
                  <a:srgbClr val="FFFFFF"/>
                </a:solidFill>
                <a:latin typeface="Aptos Display" panose="020B0004020202020204" pitchFamily="34" charset="0"/>
              </a:rPr>
              <a:t>If not explicitly permitted by your professor, the use of AI is not acceptable and considered a violation of the Honor Code. </a:t>
            </a:r>
          </a:p>
          <a:p>
            <a:pPr algn="ctr"/>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14BE5F64-5C13-B946-B1C9-201A4C1D53BF}"/>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descr="&quot;Veritatem Dilexi Wreath &quot; Sticker for Sale by Mother-of-Psych | Redbubble">
            <a:extLst>
              <a:ext uri="{FF2B5EF4-FFF2-40B4-BE49-F238E27FC236}">
                <a16:creationId xmlns:a16="http://schemas.microsoft.com/office/drawing/2014/main" id="{9AD9B52C-87AB-EE99-06F6-D3E3CC56E084}"/>
              </a:ext>
            </a:extLst>
          </p:cNvPr>
          <p:cNvPicPr>
            <a:picLocks noChangeAspect="1"/>
          </p:cNvPicPr>
          <p:nvPr/>
        </p:nvPicPr>
        <p:blipFill>
          <a:blip r:embed="rId2"/>
          <a:stretch>
            <a:fillRect/>
          </a:stretch>
        </p:blipFill>
        <p:spPr>
          <a:xfrm>
            <a:off x="9371611" y="1848883"/>
            <a:ext cx="2370175" cy="3160233"/>
          </a:xfrm>
          <a:prstGeom prst="rect">
            <a:avLst/>
          </a:prstGeom>
        </p:spPr>
      </p:pic>
    </p:spTree>
    <p:extLst>
      <p:ext uri="{BB962C8B-B14F-4D97-AF65-F5344CB8AC3E}">
        <p14:creationId xmlns:p14="http://schemas.microsoft.com/office/powerpoint/2010/main" val="1588190941"/>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D2906-AD15-7B8F-CFC6-9D914E783C7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151E370-7D27-54EC-89AC-FC9AF5E89633}"/>
              </a:ext>
            </a:extLst>
          </p:cNvPr>
          <p:cNvSpPr>
            <a:spLocks noGrp="1"/>
          </p:cNvSpPr>
          <p:nvPr>
            <p:ph type="subTitle" idx="1"/>
          </p:nvPr>
        </p:nvSpPr>
        <p:spPr>
          <a:xfrm>
            <a:off x="159564" y="935421"/>
            <a:ext cx="8846071" cy="5202536"/>
          </a:xfrm>
          <a:solidFill>
            <a:srgbClr val="A56EB1"/>
          </a:solidFill>
        </p:spPr>
        <p:txBody>
          <a:bodyPr anchor="ctr">
            <a:noAutofit/>
          </a:bodyPr>
          <a:lstStyle/>
          <a:p>
            <a:endParaRPr lang="en-US" sz="2000" b="0" cap="none" dirty="0">
              <a:solidFill>
                <a:srgbClr val="FFFFFF"/>
              </a:solidFill>
              <a:latin typeface="Aptos Display" panose="020B0004020202020204" pitchFamily="34" charset="0"/>
            </a:endParaRPr>
          </a:p>
          <a:p>
            <a:pPr algn="ctr"/>
            <a:r>
              <a:rPr lang="en-US" sz="2000" cap="none" dirty="0">
                <a:solidFill>
                  <a:srgbClr val="FFFFFF"/>
                </a:solidFill>
                <a:latin typeface="Aptos Display" panose="020B0004020202020204" pitchFamily="34" charset="0"/>
              </a:rPr>
              <a:t>DIVERSITY, EQUITY, AND INCLUSION:</a:t>
            </a:r>
          </a:p>
          <a:p>
            <a:endParaRPr lang="en-US" sz="200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In this classroom, each voice has something of value to contribute. Students are expected to respect different experiences, beliefs, and values expressed by their peers. </a:t>
            </a:r>
          </a:p>
        </p:txBody>
      </p:sp>
      <p:sp>
        <p:nvSpPr>
          <p:cNvPr id="6" name="Subtitle 2">
            <a:extLst>
              <a:ext uri="{FF2B5EF4-FFF2-40B4-BE49-F238E27FC236}">
                <a16:creationId xmlns:a16="http://schemas.microsoft.com/office/drawing/2014/main" id="{2B3E27A2-DF8C-EC14-04A4-EF1D5CB44894}"/>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descr="&quot;Veritatem Dilexi Wreath &quot; Sticker for Sale by Mother-of-Psych | Redbubble">
            <a:extLst>
              <a:ext uri="{FF2B5EF4-FFF2-40B4-BE49-F238E27FC236}">
                <a16:creationId xmlns:a16="http://schemas.microsoft.com/office/drawing/2014/main" id="{195DA0CF-AA7A-7096-FD55-1AE4841A962F}"/>
              </a:ext>
            </a:extLst>
          </p:cNvPr>
          <p:cNvPicPr>
            <a:picLocks noChangeAspect="1"/>
          </p:cNvPicPr>
          <p:nvPr/>
        </p:nvPicPr>
        <p:blipFill>
          <a:blip r:embed="rId2"/>
          <a:stretch>
            <a:fillRect/>
          </a:stretch>
        </p:blipFill>
        <p:spPr>
          <a:xfrm>
            <a:off x="9371611" y="1848883"/>
            <a:ext cx="2370175" cy="3160233"/>
          </a:xfrm>
          <a:prstGeom prst="rect">
            <a:avLst/>
          </a:prstGeom>
        </p:spPr>
      </p:pic>
    </p:spTree>
    <p:extLst>
      <p:ext uri="{BB962C8B-B14F-4D97-AF65-F5344CB8AC3E}">
        <p14:creationId xmlns:p14="http://schemas.microsoft.com/office/powerpoint/2010/main" val="483842271"/>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3287F-3012-D2DB-CED6-41A9C8A8931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378B1C5-30E1-6841-87F9-C18962230D7C}"/>
              </a:ext>
            </a:extLst>
          </p:cNvPr>
          <p:cNvSpPr>
            <a:spLocks noGrp="1"/>
          </p:cNvSpPr>
          <p:nvPr>
            <p:ph type="subTitle" idx="1"/>
          </p:nvPr>
        </p:nvSpPr>
        <p:spPr>
          <a:xfrm>
            <a:off x="159565" y="935421"/>
            <a:ext cx="5050388" cy="5202536"/>
          </a:xfrm>
          <a:solidFill>
            <a:srgbClr val="A56EB1"/>
          </a:solidFill>
        </p:spPr>
        <p:txBody>
          <a:bodyPr anchor="ctr">
            <a:noAutofit/>
          </a:bodyPr>
          <a:lstStyle/>
          <a:p>
            <a:endParaRPr lang="en-US" sz="2000" b="0" cap="none" dirty="0">
              <a:solidFill>
                <a:srgbClr val="FFFFFF"/>
              </a:solidFill>
              <a:latin typeface="Aptos Display" panose="020B0004020202020204" pitchFamily="34" charset="0"/>
            </a:endParaRPr>
          </a:p>
          <a:p>
            <a:pPr algn="ctr"/>
            <a:r>
              <a:rPr lang="en-US" sz="2000" cap="none" dirty="0">
                <a:solidFill>
                  <a:srgbClr val="FFFFFF"/>
                </a:solidFill>
                <a:latin typeface="Aptos Display" panose="020B0004020202020204" pitchFamily="34" charset="0"/>
              </a:rPr>
              <a:t>EVALUATION: </a:t>
            </a:r>
          </a:p>
          <a:p>
            <a:endParaRPr lang="en-US" sz="200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PAPERS 			65%</a:t>
            </a:r>
          </a:p>
          <a:p>
            <a:r>
              <a:rPr lang="en-US" sz="2000" cap="none" dirty="0">
                <a:solidFill>
                  <a:srgbClr val="FFFFFF"/>
                </a:solidFill>
                <a:latin typeface="Aptos Display" panose="020B0004020202020204" pitchFamily="34" charset="0"/>
              </a:rPr>
              <a:t>SHORT ANSWERS		10%</a:t>
            </a:r>
          </a:p>
          <a:p>
            <a:r>
              <a:rPr lang="en-US" sz="2000" cap="none" dirty="0">
                <a:solidFill>
                  <a:srgbClr val="FFFFFF"/>
                </a:solidFill>
                <a:latin typeface="Aptos Display" panose="020B0004020202020204" pitchFamily="34" charset="0"/>
              </a:rPr>
              <a:t>PARTICIPATION 		25%</a:t>
            </a:r>
          </a:p>
        </p:txBody>
      </p:sp>
      <p:sp>
        <p:nvSpPr>
          <p:cNvPr id="6" name="Subtitle 2">
            <a:extLst>
              <a:ext uri="{FF2B5EF4-FFF2-40B4-BE49-F238E27FC236}">
                <a16:creationId xmlns:a16="http://schemas.microsoft.com/office/drawing/2014/main" id="{B19952BE-A241-ED21-9B50-22A5C115B86B}"/>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graphicFrame>
        <p:nvGraphicFramePr>
          <p:cNvPr id="5" name="Table 4">
            <a:extLst>
              <a:ext uri="{FF2B5EF4-FFF2-40B4-BE49-F238E27FC236}">
                <a16:creationId xmlns:a16="http://schemas.microsoft.com/office/drawing/2014/main" id="{53646AD0-E686-BE0C-0005-79C6D06C4FA8}"/>
              </a:ext>
            </a:extLst>
          </p:cNvPr>
          <p:cNvGraphicFramePr>
            <a:graphicFrameLocks noGrp="1"/>
          </p:cNvGraphicFramePr>
          <p:nvPr>
            <p:extLst>
              <p:ext uri="{D42A27DB-BD31-4B8C-83A1-F6EECF244321}">
                <p14:modId xmlns:p14="http://schemas.microsoft.com/office/powerpoint/2010/main" val="2221675431"/>
              </p:ext>
            </p:extLst>
          </p:nvPr>
        </p:nvGraphicFramePr>
        <p:xfrm>
          <a:off x="6096000" y="935421"/>
          <a:ext cx="5617328" cy="5094177"/>
        </p:xfrm>
        <a:graphic>
          <a:graphicData uri="http://schemas.openxmlformats.org/drawingml/2006/table">
            <a:tbl>
              <a:tblPr firstRow="1" firstCol="1" bandRow="1">
                <a:tableStyleId>{5C22544A-7EE6-4342-B048-85BDC9FD1C3A}</a:tableStyleId>
              </a:tblPr>
              <a:tblGrid>
                <a:gridCol w="1529357">
                  <a:extLst>
                    <a:ext uri="{9D8B030D-6E8A-4147-A177-3AD203B41FA5}">
                      <a16:colId xmlns:a16="http://schemas.microsoft.com/office/drawing/2014/main" val="1235255194"/>
                    </a:ext>
                  </a:extLst>
                </a:gridCol>
                <a:gridCol w="1529357">
                  <a:extLst>
                    <a:ext uri="{9D8B030D-6E8A-4147-A177-3AD203B41FA5}">
                      <a16:colId xmlns:a16="http://schemas.microsoft.com/office/drawing/2014/main" val="3904839431"/>
                    </a:ext>
                  </a:extLst>
                </a:gridCol>
                <a:gridCol w="2558614">
                  <a:extLst>
                    <a:ext uri="{9D8B030D-6E8A-4147-A177-3AD203B41FA5}">
                      <a16:colId xmlns:a16="http://schemas.microsoft.com/office/drawing/2014/main" val="3968020108"/>
                    </a:ext>
                  </a:extLst>
                </a:gridCol>
              </a:tblGrid>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94-100</a:t>
                      </a:r>
                    </a:p>
                  </a:txBody>
                  <a:tcPr marL="68580" marR="68580" marT="0" marB="0"/>
                </a:tc>
                <a:tc>
                  <a:txBody>
                    <a:bodyPr/>
                    <a:lstStyle/>
                    <a:p>
                      <a:pPr marL="0" marR="0" indent="0" algn="l">
                        <a:lnSpc>
                          <a:spcPct val="115000"/>
                        </a:lnSpc>
                        <a:buNone/>
                      </a:pPr>
                      <a:r>
                        <a:rPr lang="en-US" sz="2400" kern="100" dirty="0">
                          <a:effectLst/>
                        </a:rPr>
                        <a:t>4.0 (A)  </a:t>
                      </a:r>
                      <a:endParaRPr lang="en-US" sz="36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Excellent</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2077408"/>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90-93</a:t>
                      </a:r>
                    </a:p>
                  </a:txBody>
                  <a:tcPr marL="68580" marR="68580" marT="0" marB="0"/>
                </a:tc>
                <a:tc>
                  <a:txBody>
                    <a:bodyPr/>
                    <a:lstStyle/>
                    <a:p>
                      <a:pPr marL="0" marR="0" indent="0" algn="l">
                        <a:lnSpc>
                          <a:spcPct val="115000"/>
                        </a:lnSpc>
                        <a:buNone/>
                      </a:pPr>
                      <a:r>
                        <a:rPr lang="en-US" sz="2400" kern="100">
                          <a:effectLst/>
                        </a:rPr>
                        <a:t>3.7 (A-)</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Excellent</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216711"/>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87-89</a:t>
                      </a:r>
                    </a:p>
                  </a:txBody>
                  <a:tcPr marL="68580" marR="68580" marT="0" marB="0"/>
                </a:tc>
                <a:tc>
                  <a:txBody>
                    <a:bodyPr/>
                    <a:lstStyle/>
                    <a:p>
                      <a:pPr marL="0" marR="0" indent="0" algn="l">
                        <a:lnSpc>
                          <a:spcPct val="115000"/>
                        </a:lnSpc>
                        <a:buNone/>
                      </a:pPr>
                      <a:r>
                        <a:rPr lang="en-US" sz="2400" kern="100">
                          <a:effectLst/>
                        </a:rPr>
                        <a:t>3.3 (B+)</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Very Good</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1795251"/>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83-86</a:t>
                      </a:r>
                    </a:p>
                  </a:txBody>
                  <a:tcPr marL="68580" marR="68580" marT="0" marB="0"/>
                </a:tc>
                <a:tc>
                  <a:txBody>
                    <a:bodyPr/>
                    <a:lstStyle/>
                    <a:p>
                      <a:pPr marL="0" marR="0" indent="0" algn="l">
                        <a:lnSpc>
                          <a:spcPct val="115000"/>
                        </a:lnSpc>
                        <a:buNone/>
                      </a:pPr>
                      <a:r>
                        <a:rPr lang="en-US" sz="2400" kern="100">
                          <a:effectLst/>
                        </a:rPr>
                        <a:t>3.0 (B)</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Good</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5971570"/>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80-82</a:t>
                      </a:r>
                    </a:p>
                  </a:txBody>
                  <a:tcPr marL="68580" marR="68580" marT="0" marB="0"/>
                </a:tc>
                <a:tc>
                  <a:txBody>
                    <a:bodyPr/>
                    <a:lstStyle/>
                    <a:p>
                      <a:pPr marL="0" marR="0" indent="0" algn="l">
                        <a:lnSpc>
                          <a:spcPct val="115000"/>
                        </a:lnSpc>
                        <a:buNone/>
                      </a:pPr>
                      <a:r>
                        <a:rPr lang="en-US" sz="2400" kern="100">
                          <a:effectLst/>
                        </a:rPr>
                        <a:t>2.7 (B-)</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Good</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8003153"/>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77-79</a:t>
                      </a:r>
                    </a:p>
                  </a:txBody>
                  <a:tcPr marL="68580" marR="68580" marT="0" marB="0"/>
                </a:tc>
                <a:tc>
                  <a:txBody>
                    <a:bodyPr/>
                    <a:lstStyle/>
                    <a:p>
                      <a:pPr marL="0" marR="0" indent="0" algn="l">
                        <a:lnSpc>
                          <a:spcPct val="115000"/>
                        </a:lnSpc>
                        <a:buNone/>
                      </a:pPr>
                      <a:r>
                        <a:rPr lang="en-US" sz="2400" kern="100">
                          <a:effectLst/>
                        </a:rPr>
                        <a:t>2.3 (C+)</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Satisfactory</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5804017"/>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73-76</a:t>
                      </a:r>
                    </a:p>
                  </a:txBody>
                  <a:tcPr marL="68580" marR="68580" marT="0" marB="0"/>
                </a:tc>
                <a:tc>
                  <a:txBody>
                    <a:bodyPr/>
                    <a:lstStyle/>
                    <a:p>
                      <a:pPr marL="0" marR="0" indent="0" algn="l">
                        <a:lnSpc>
                          <a:spcPct val="115000"/>
                        </a:lnSpc>
                        <a:buNone/>
                      </a:pPr>
                      <a:r>
                        <a:rPr lang="en-US" sz="2400" kern="100">
                          <a:effectLst/>
                        </a:rPr>
                        <a:t>2.0 (C)</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Satisfactory</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8892870"/>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70-72</a:t>
                      </a:r>
                    </a:p>
                  </a:txBody>
                  <a:tcPr marL="68580" marR="68580" marT="0" marB="0"/>
                </a:tc>
                <a:tc>
                  <a:txBody>
                    <a:bodyPr/>
                    <a:lstStyle/>
                    <a:p>
                      <a:pPr marL="0" marR="0" indent="0" algn="l">
                        <a:lnSpc>
                          <a:spcPct val="115000"/>
                        </a:lnSpc>
                        <a:buNone/>
                      </a:pPr>
                      <a:r>
                        <a:rPr lang="en-US" sz="2400" kern="100">
                          <a:effectLst/>
                        </a:rPr>
                        <a:t>1.7 (C-)</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Below Merit</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4021116"/>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67-69</a:t>
                      </a:r>
                    </a:p>
                  </a:txBody>
                  <a:tcPr marL="68580" marR="68580" marT="0" marB="0"/>
                </a:tc>
                <a:tc>
                  <a:txBody>
                    <a:bodyPr/>
                    <a:lstStyle/>
                    <a:p>
                      <a:pPr marL="0" marR="0" indent="0" algn="l">
                        <a:lnSpc>
                          <a:spcPct val="115000"/>
                        </a:lnSpc>
                        <a:buNone/>
                      </a:pPr>
                      <a:r>
                        <a:rPr lang="en-US" sz="2400" kern="100">
                          <a:effectLst/>
                        </a:rPr>
                        <a:t>1.3 (D+)</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Below Merit </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7892157"/>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63-66</a:t>
                      </a:r>
                    </a:p>
                  </a:txBody>
                  <a:tcPr marL="68580" marR="68580" marT="0" marB="0"/>
                </a:tc>
                <a:tc>
                  <a:txBody>
                    <a:bodyPr/>
                    <a:lstStyle/>
                    <a:p>
                      <a:pPr marL="0" marR="0" indent="0" algn="l">
                        <a:lnSpc>
                          <a:spcPct val="115000"/>
                        </a:lnSpc>
                        <a:buNone/>
                      </a:pPr>
                      <a:r>
                        <a:rPr lang="en-US" sz="2400" kern="100">
                          <a:effectLst/>
                        </a:rPr>
                        <a:t>1.0 (D)</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a:effectLst/>
                        </a:rPr>
                        <a:t>Below Merit</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0568589"/>
                  </a:ext>
                </a:extLst>
              </a:tr>
              <a:tr h="463107">
                <a:tc>
                  <a:txBody>
                    <a:bodyPr/>
                    <a:lstStyle/>
                    <a:p>
                      <a:pPr marL="0" marR="0" indent="0" algn="l">
                        <a:lnSpc>
                          <a:spcPct val="115000"/>
                        </a:lnSpc>
                        <a:buNone/>
                      </a:pPr>
                      <a:r>
                        <a:rPr lang="en-US" sz="2400" kern="100" dirty="0">
                          <a:effectLst/>
                          <a:latin typeface="Garamond" panose="02020404030301010803" pitchFamily="18" charset="0"/>
                          <a:ea typeface="Aptos" panose="020B0004020202020204" pitchFamily="34" charset="0"/>
                          <a:cs typeface="Times New Roman" panose="02020603050405020304" pitchFamily="18" charset="0"/>
                        </a:rPr>
                        <a:t>0-62</a:t>
                      </a:r>
                    </a:p>
                  </a:txBody>
                  <a:tcPr marL="68580" marR="68580" marT="0" marB="0"/>
                </a:tc>
                <a:tc>
                  <a:txBody>
                    <a:bodyPr/>
                    <a:lstStyle/>
                    <a:p>
                      <a:pPr marL="0" marR="0" indent="0" algn="l">
                        <a:lnSpc>
                          <a:spcPct val="115000"/>
                        </a:lnSpc>
                        <a:buNone/>
                      </a:pPr>
                      <a:r>
                        <a:rPr lang="en-US" sz="2400" kern="100">
                          <a:effectLst/>
                        </a:rPr>
                        <a:t>0 (F)</a:t>
                      </a:r>
                      <a:endParaRPr lang="en-US" sz="3600" kern="10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indent="0" algn="l">
                        <a:lnSpc>
                          <a:spcPct val="115000"/>
                        </a:lnSpc>
                        <a:buNone/>
                      </a:pPr>
                      <a:r>
                        <a:rPr lang="en-US" sz="2400" kern="100" dirty="0">
                          <a:effectLst/>
                        </a:rPr>
                        <a:t>Failure </a:t>
                      </a:r>
                      <a:endParaRPr lang="en-US" sz="36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57079386"/>
                  </a:ext>
                </a:extLst>
              </a:tr>
            </a:tbl>
          </a:graphicData>
        </a:graphic>
      </p:graphicFrame>
    </p:spTree>
    <p:extLst>
      <p:ext uri="{BB962C8B-B14F-4D97-AF65-F5344CB8AC3E}">
        <p14:creationId xmlns:p14="http://schemas.microsoft.com/office/powerpoint/2010/main" val="53098845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50BF4-0BD1-6F98-EF1E-49F0F3470D9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D24BB9E-8079-2B91-417F-CC608D01ABFB}"/>
              </a:ext>
            </a:extLst>
          </p:cNvPr>
          <p:cNvSpPr>
            <a:spLocks noGrp="1"/>
          </p:cNvSpPr>
          <p:nvPr>
            <p:ph type="subTitle" idx="1"/>
          </p:nvPr>
        </p:nvSpPr>
        <p:spPr>
          <a:xfrm>
            <a:off x="423568" y="1152139"/>
            <a:ext cx="11344864" cy="5202536"/>
          </a:xfrm>
          <a:solidFill>
            <a:srgbClr val="A56EB1"/>
          </a:solidFill>
        </p:spPr>
        <p:txBody>
          <a:bodyPr anchor="ctr">
            <a:noAutofit/>
          </a:bodyPr>
          <a:lstStyle/>
          <a:p>
            <a:endParaRPr lang="en-US" sz="2000" b="0" cap="none" dirty="0">
              <a:solidFill>
                <a:srgbClr val="FFFFFF"/>
              </a:solidFill>
              <a:latin typeface="Aptos Display" panose="020B0004020202020204" pitchFamily="34" charset="0"/>
            </a:endParaRPr>
          </a:p>
          <a:p>
            <a:pPr algn="ctr"/>
            <a:r>
              <a:rPr lang="en-US" sz="2000" cap="none" dirty="0">
                <a:solidFill>
                  <a:srgbClr val="FFFFFF"/>
                </a:solidFill>
                <a:latin typeface="Aptos Display" panose="020B0004020202020204" pitchFamily="34" charset="0"/>
              </a:rPr>
              <a:t>BRAINSTORMING: WHAT DO YOU KNOW ABOUT ITALY?</a:t>
            </a:r>
          </a:p>
          <a:p>
            <a:pPr algn="ctr"/>
            <a:endParaRPr lang="en-US" sz="2000" cap="none" dirty="0">
              <a:solidFill>
                <a:srgbClr val="FFFFFF"/>
              </a:solidFill>
              <a:latin typeface="Aptos Display" panose="020B0004020202020204" pitchFamily="34" charset="0"/>
            </a:endParaRPr>
          </a:p>
          <a:p>
            <a:pPr algn="ctr"/>
            <a:r>
              <a:rPr lang="en-US" sz="2000" cap="none" dirty="0">
                <a:solidFill>
                  <a:srgbClr val="FFFFFF"/>
                </a:solidFill>
                <a:latin typeface="Aptos Display" panose="020B0004020202020204" pitchFamily="34" charset="0"/>
                <a:hlinkClick r:id="rId2"/>
              </a:rPr>
              <a:t>https://www.mentimeter.com/app/presentation/alxhzdo2y91sxnkdipp1np58awuo39oe/edit</a:t>
            </a:r>
            <a:endParaRPr lang="en-US" sz="2000" cap="none" dirty="0">
              <a:solidFill>
                <a:srgbClr val="FFFFFF"/>
              </a:solidFill>
              <a:latin typeface="Aptos Display" panose="020B0004020202020204" pitchFamily="34" charset="0"/>
            </a:endParaRPr>
          </a:p>
          <a:p>
            <a:pPr algn="ctr"/>
            <a:endParaRPr lang="en-US" sz="2000" cap="none" dirty="0">
              <a:solidFill>
                <a:srgbClr val="FFFFFF"/>
              </a:solidFill>
              <a:latin typeface="Aptos Display" panose="020B0004020202020204" pitchFamily="34" charset="0"/>
            </a:endParaRPr>
          </a:p>
          <a:p>
            <a:pPr algn="ctr"/>
            <a:endParaRPr lang="en-US" sz="2000" cap="none" dirty="0">
              <a:solidFill>
                <a:srgbClr val="FFFFFF"/>
              </a:solidFill>
              <a:latin typeface="Aptos Display" panose="020B0004020202020204" pitchFamily="34" charset="0"/>
            </a:endParaRPr>
          </a:p>
          <a:p>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0C5F378C-9B55-BADA-6436-67940C1ACAAF}"/>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spTree>
    <p:extLst>
      <p:ext uri="{BB962C8B-B14F-4D97-AF65-F5344CB8AC3E}">
        <p14:creationId xmlns:p14="http://schemas.microsoft.com/office/powerpoint/2010/main" val="115692078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B41D-2BE0-C266-D05D-607F1628958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4DF881A-B2E3-7AE7-8738-A6BCD6311E7B}"/>
              </a:ext>
            </a:extLst>
          </p:cNvPr>
          <p:cNvSpPr>
            <a:spLocks noGrp="1"/>
          </p:cNvSpPr>
          <p:nvPr>
            <p:ph type="subTitle" idx="1"/>
          </p:nvPr>
        </p:nvSpPr>
        <p:spPr>
          <a:xfrm>
            <a:off x="188653" y="1341526"/>
            <a:ext cx="7572116" cy="5202536"/>
          </a:xfrm>
          <a:solidFill>
            <a:srgbClr val="A56EB1"/>
          </a:solidFill>
        </p:spPr>
        <p:txBody>
          <a:bodyPr anchor="ctr">
            <a:noAutofit/>
          </a:bodyPr>
          <a:lstStyle/>
          <a:p>
            <a:endParaRPr lang="en-US" sz="2000" b="0" cap="none" dirty="0">
              <a:solidFill>
                <a:srgbClr val="FFFFFF"/>
              </a:solidFill>
              <a:latin typeface="Aptos Display" panose="020B0004020202020204" pitchFamily="34" charset="0"/>
            </a:endParaRPr>
          </a:p>
          <a:p>
            <a:pPr algn="ctr"/>
            <a:r>
              <a:rPr lang="en-US" sz="2000" cap="none" dirty="0">
                <a:solidFill>
                  <a:srgbClr val="FFFFFF"/>
                </a:solidFill>
                <a:latin typeface="Aptos Display" panose="020B0004020202020204" pitchFamily="34" charset="0"/>
              </a:rPr>
              <a:t>QUICK FACTS ABOUT ITALY: </a:t>
            </a:r>
          </a:p>
          <a:p>
            <a:pPr algn="ctr"/>
            <a:endParaRPr lang="en-US" sz="2000" cap="none" dirty="0">
              <a:solidFill>
                <a:srgbClr val="FFFFFF"/>
              </a:solidFill>
              <a:latin typeface="Aptos Display" panose="020B0004020202020204" pitchFamily="34" charset="0"/>
            </a:endParaRPr>
          </a:p>
          <a:p>
            <a:pPr marL="457200" indent="-457200">
              <a:buAutoNum type="arabicParenR"/>
            </a:pPr>
            <a:r>
              <a:rPr lang="en-US" sz="2000" cap="none" dirty="0">
                <a:solidFill>
                  <a:srgbClr val="FFFFFF"/>
                </a:solidFill>
                <a:latin typeface="Aptos Display" panose="020B0004020202020204" pitchFamily="34" charset="0"/>
              </a:rPr>
              <a:t>Unified in 1861; a republic since 1945</a:t>
            </a:r>
          </a:p>
          <a:p>
            <a:pPr marL="457200" indent="-457200">
              <a:buAutoNum type="arabicParenR"/>
            </a:pPr>
            <a:r>
              <a:rPr lang="en-US" sz="2000" cap="none" dirty="0">
                <a:solidFill>
                  <a:srgbClr val="FFFFFF"/>
                </a:solidFill>
                <a:latin typeface="Aptos Display" panose="020B0004020202020204" pitchFamily="34" charset="0"/>
              </a:rPr>
              <a:t>Founding member of the EU (1957)</a:t>
            </a:r>
          </a:p>
          <a:p>
            <a:pPr marL="457200" indent="-457200">
              <a:buAutoNum type="arabicParenR"/>
            </a:pPr>
            <a:r>
              <a:rPr lang="en-US" sz="2000" cap="none" dirty="0">
                <a:solidFill>
                  <a:srgbClr val="FFFFFF"/>
                </a:solidFill>
                <a:latin typeface="Aptos Display" panose="020B0004020202020204" pitchFamily="34" charset="0"/>
              </a:rPr>
              <a:t>Founding member of NATO (1949)</a:t>
            </a:r>
          </a:p>
          <a:p>
            <a:pPr marL="457200" indent="-457200">
              <a:buAutoNum type="arabicParenR"/>
            </a:pPr>
            <a:r>
              <a:rPr lang="en-US" sz="2000" cap="none" dirty="0">
                <a:solidFill>
                  <a:srgbClr val="FFFFFF"/>
                </a:solidFill>
                <a:latin typeface="Aptos Display" panose="020B0004020202020204" pitchFamily="34" charset="0"/>
              </a:rPr>
              <a:t>Population: ca. 59 millions (declining)</a:t>
            </a:r>
          </a:p>
          <a:p>
            <a:pPr marL="457200" indent="-457200">
              <a:buAutoNum type="arabicParenR"/>
            </a:pPr>
            <a:r>
              <a:rPr lang="en-US" sz="2000" cap="none" dirty="0">
                <a:solidFill>
                  <a:srgbClr val="FFFFFF"/>
                </a:solidFill>
                <a:latin typeface="Aptos Display" panose="020B0004020202020204" pitchFamily="34" charset="0"/>
              </a:rPr>
              <a:t>Life expectancy: 83.8 years </a:t>
            </a:r>
          </a:p>
        </p:txBody>
      </p:sp>
      <p:sp>
        <p:nvSpPr>
          <p:cNvPr id="6" name="Subtitle 2">
            <a:extLst>
              <a:ext uri="{FF2B5EF4-FFF2-40B4-BE49-F238E27FC236}">
                <a16:creationId xmlns:a16="http://schemas.microsoft.com/office/drawing/2014/main" id="{7DB2B4C9-B4E0-4F2F-7E9E-7E9A8907D4D5}"/>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7" name="Picture 6" descr="Map of Italy and geographical facts, Where Italy is on the world map ...">
            <a:extLst>
              <a:ext uri="{FF2B5EF4-FFF2-40B4-BE49-F238E27FC236}">
                <a16:creationId xmlns:a16="http://schemas.microsoft.com/office/drawing/2014/main" id="{06BA4A6E-5F53-6B8D-FF01-8A039619A122}"/>
              </a:ext>
            </a:extLst>
          </p:cNvPr>
          <p:cNvPicPr>
            <a:picLocks noChangeAspect="1"/>
          </p:cNvPicPr>
          <p:nvPr/>
        </p:nvPicPr>
        <p:blipFill>
          <a:blip r:embed="rId2"/>
          <a:stretch>
            <a:fillRect/>
          </a:stretch>
        </p:blipFill>
        <p:spPr>
          <a:xfrm>
            <a:off x="8250865" y="190229"/>
            <a:ext cx="3752482" cy="4860810"/>
          </a:xfrm>
          <a:prstGeom prst="rect">
            <a:avLst/>
          </a:prstGeom>
        </p:spPr>
      </p:pic>
    </p:spTree>
    <p:extLst>
      <p:ext uri="{BB962C8B-B14F-4D97-AF65-F5344CB8AC3E}">
        <p14:creationId xmlns:p14="http://schemas.microsoft.com/office/powerpoint/2010/main" val="1455439766"/>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A0E21-FE36-FFC8-833C-668C76299D1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24EFA59-73E9-0A96-B86E-F48EA0D67938}"/>
              </a:ext>
            </a:extLst>
          </p:cNvPr>
          <p:cNvSpPr>
            <a:spLocks noGrp="1"/>
          </p:cNvSpPr>
          <p:nvPr>
            <p:ph type="subTitle" idx="1"/>
          </p:nvPr>
        </p:nvSpPr>
        <p:spPr>
          <a:xfrm>
            <a:off x="188653" y="520995"/>
            <a:ext cx="7572116" cy="6023067"/>
          </a:xfrm>
          <a:solidFill>
            <a:srgbClr val="A56EB1"/>
          </a:solidFill>
        </p:spPr>
        <p:txBody>
          <a:bodyPr anchor="ctr">
            <a:noAutofit/>
          </a:bodyPr>
          <a:lstStyle/>
          <a:p>
            <a:endParaRPr lang="en-US" sz="2000" b="0" cap="none" dirty="0">
              <a:solidFill>
                <a:srgbClr val="FFFFFF"/>
              </a:solidFill>
              <a:latin typeface="Aptos Display" panose="020B0004020202020204" pitchFamily="34" charset="0"/>
            </a:endParaRPr>
          </a:p>
          <a:p>
            <a:pPr algn="ctr"/>
            <a:r>
              <a:rPr lang="en-US" sz="2000" cap="none" dirty="0">
                <a:solidFill>
                  <a:srgbClr val="FFFFFF"/>
                </a:solidFill>
                <a:latin typeface="Aptos Display" panose="020B0004020202020204" pitchFamily="34" charset="0"/>
              </a:rPr>
              <a:t>ITALY BEFORE 1861-1870: </a:t>
            </a:r>
          </a:p>
          <a:p>
            <a:pPr marL="457200" indent="-457200">
              <a:buAutoNum type="arabicParenR"/>
            </a:pPr>
            <a:r>
              <a:rPr lang="en-US" sz="2000" cap="none" dirty="0">
                <a:solidFill>
                  <a:srgbClr val="FFFFFF"/>
                </a:solidFill>
                <a:latin typeface="Aptos Display" panose="020B0004020202020204" pitchFamily="34" charset="0"/>
              </a:rPr>
              <a:t>Kingdom of Sardinia (Savoy)</a:t>
            </a:r>
          </a:p>
          <a:p>
            <a:pPr marL="457200" indent="-457200">
              <a:buFont typeface="Arial" panose="020B0604020202020204" pitchFamily="34" charset="0"/>
              <a:buAutoNum type="arabicParenR"/>
            </a:pPr>
            <a:r>
              <a:rPr lang="en-US" sz="2000" cap="none" dirty="0">
                <a:solidFill>
                  <a:srgbClr val="FFFFFF"/>
                </a:solidFill>
                <a:latin typeface="Aptos Display" panose="020B0004020202020204" pitchFamily="34" charset="0"/>
              </a:rPr>
              <a:t>Principate of Monaco </a:t>
            </a:r>
          </a:p>
          <a:p>
            <a:pPr marL="457200" indent="-457200">
              <a:buFont typeface="Arial" panose="020B0604020202020204" pitchFamily="34" charset="0"/>
              <a:buAutoNum type="arabicParenR"/>
            </a:pPr>
            <a:r>
              <a:rPr lang="en-US" sz="2000" cap="none" dirty="0">
                <a:solidFill>
                  <a:srgbClr val="FFFFFF"/>
                </a:solidFill>
                <a:latin typeface="Aptos Display" panose="020B0004020202020204" pitchFamily="34" charset="0"/>
              </a:rPr>
              <a:t>Kingdom of Lombardy and Venetia (Austria) </a:t>
            </a:r>
          </a:p>
          <a:p>
            <a:pPr marL="457200" indent="-457200">
              <a:buAutoNum type="arabicParenR"/>
            </a:pPr>
            <a:r>
              <a:rPr lang="en-US" sz="2000" cap="none" dirty="0">
                <a:solidFill>
                  <a:srgbClr val="FFFFFF"/>
                </a:solidFill>
                <a:latin typeface="Aptos Display" panose="020B0004020202020204" pitchFamily="34" charset="0"/>
              </a:rPr>
              <a:t>Duchy of Parma and Piacenza  </a:t>
            </a:r>
          </a:p>
          <a:p>
            <a:pPr marL="457200" indent="-457200">
              <a:buAutoNum type="arabicParenR"/>
            </a:pPr>
            <a:r>
              <a:rPr lang="en-US" sz="2000" cap="none" dirty="0">
                <a:solidFill>
                  <a:srgbClr val="FFFFFF"/>
                </a:solidFill>
                <a:latin typeface="Aptos Display" panose="020B0004020202020204" pitchFamily="34" charset="0"/>
              </a:rPr>
              <a:t>Duchy of Modena and Reggio </a:t>
            </a:r>
          </a:p>
          <a:p>
            <a:pPr marL="457200" indent="-457200">
              <a:buAutoNum type="arabicParenR"/>
            </a:pPr>
            <a:r>
              <a:rPr lang="en-US" sz="2000" cap="none" dirty="0">
                <a:solidFill>
                  <a:srgbClr val="FFFFFF"/>
                </a:solidFill>
                <a:latin typeface="Aptos Display" panose="020B0004020202020204" pitchFamily="34" charset="0"/>
              </a:rPr>
              <a:t>Duchy of Massa and Carrara</a:t>
            </a:r>
          </a:p>
          <a:p>
            <a:pPr marL="457200" indent="-457200">
              <a:buAutoNum type="arabicParenR"/>
            </a:pPr>
            <a:r>
              <a:rPr lang="en-US" sz="2000" cap="none" dirty="0">
                <a:solidFill>
                  <a:srgbClr val="FFFFFF"/>
                </a:solidFill>
                <a:latin typeface="Aptos Display" panose="020B0004020202020204" pitchFamily="34" charset="0"/>
              </a:rPr>
              <a:t>Gran Duchy of Tuscany</a:t>
            </a:r>
          </a:p>
          <a:p>
            <a:pPr marL="457200" indent="-457200">
              <a:buAutoNum type="arabicParenR"/>
            </a:pPr>
            <a:r>
              <a:rPr lang="en-US" sz="2000" cap="none" dirty="0">
                <a:solidFill>
                  <a:srgbClr val="FFFFFF"/>
                </a:solidFill>
                <a:latin typeface="Aptos Display" panose="020B0004020202020204" pitchFamily="34" charset="0"/>
              </a:rPr>
              <a:t>Republic of San Marino</a:t>
            </a:r>
          </a:p>
          <a:p>
            <a:pPr marL="457200" indent="-457200">
              <a:buAutoNum type="arabicParenR"/>
            </a:pPr>
            <a:r>
              <a:rPr lang="en-US" sz="2000" cap="none" dirty="0">
                <a:solidFill>
                  <a:srgbClr val="FFFFFF"/>
                </a:solidFill>
                <a:latin typeface="Aptos Display" panose="020B0004020202020204" pitchFamily="34" charset="0"/>
              </a:rPr>
              <a:t>Papal State</a:t>
            </a:r>
          </a:p>
          <a:p>
            <a:pPr marL="457200" indent="-457200">
              <a:buAutoNum type="arabicParenR"/>
            </a:pPr>
            <a:r>
              <a:rPr lang="en-US" sz="2000" cap="none" dirty="0">
                <a:solidFill>
                  <a:srgbClr val="FFFFFF"/>
                </a:solidFill>
                <a:latin typeface="Aptos Display" panose="020B0004020202020204" pitchFamily="34" charset="0"/>
              </a:rPr>
              <a:t>Kingdom of of the Two </a:t>
            </a:r>
            <a:r>
              <a:rPr lang="en-US" sz="2000" cap="none" dirty="0" err="1">
                <a:solidFill>
                  <a:srgbClr val="FFFFFF"/>
                </a:solidFill>
                <a:latin typeface="Aptos Display" panose="020B0004020202020204" pitchFamily="34" charset="0"/>
              </a:rPr>
              <a:t>Sicilies</a:t>
            </a:r>
            <a:r>
              <a:rPr lang="en-US" sz="2000" cap="none" dirty="0">
                <a:solidFill>
                  <a:srgbClr val="FFFFFF"/>
                </a:solidFill>
                <a:latin typeface="Aptos Display" panose="020B0004020202020204" pitchFamily="34" charset="0"/>
              </a:rPr>
              <a:t> </a:t>
            </a:r>
          </a:p>
          <a:p>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17498743-3826-626B-6E4E-1972CC11BB51}"/>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5" name="Picture 4" descr="The Unification of Italy: A Journey to a United Country">
            <a:extLst>
              <a:ext uri="{FF2B5EF4-FFF2-40B4-BE49-F238E27FC236}">
                <a16:creationId xmlns:a16="http://schemas.microsoft.com/office/drawing/2014/main" id="{9E6D03C7-7E10-76BD-9D11-B74B0A3F8692}"/>
              </a:ext>
            </a:extLst>
          </p:cNvPr>
          <p:cNvPicPr>
            <a:picLocks noChangeAspect="1"/>
          </p:cNvPicPr>
          <p:nvPr/>
        </p:nvPicPr>
        <p:blipFill>
          <a:blip r:embed="rId2"/>
          <a:stretch>
            <a:fillRect/>
          </a:stretch>
        </p:blipFill>
        <p:spPr>
          <a:xfrm>
            <a:off x="7112000" y="-5"/>
            <a:ext cx="5080000" cy="5080000"/>
          </a:xfrm>
          <a:prstGeom prst="rect">
            <a:avLst/>
          </a:prstGeom>
        </p:spPr>
      </p:pic>
    </p:spTree>
    <p:extLst>
      <p:ext uri="{BB962C8B-B14F-4D97-AF65-F5344CB8AC3E}">
        <p14:creationId xmlns:p14="http://schemas.microsoft.com/office/powerpoint/2010/main" val="124911555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21876-CF4E-D8C2-4B6D-1DC9B0A27A8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90B1D41-F1F6-6D86-A195-F5BD7C4CBFC1}"/>
              </a:ext>
            </a:extLst>
          </p:cNvPr>
          <p:cNvSpPr>
            <a:spLocks noGrp="1"/>
          </p:cNvSpPr>
          <p:nvPr>
            <p:ph type="subTitle" idx="1"/>
          </p:nvPr>
        </p:nvSpPr>
        <p:spPr>
          <a:xfrm>
            <a:off x="233258" y="248706"/>
            <a:ext cx="11653942" cy="6352815"/>
          </a:xfrm>
          <a:solidFill>
            <a:srgbClr val="A56EB1"/>
          </a:solidFill>
        </p:spPr>
        <p:txBody>
          <a:bodyPr anchor="ctr">
            <a:noAutofit/>
          </a:bodyPr>
          <a:lstStyle/>
          <a:p>
            <a:endParaRPr lang="en-US" sz="2000" b="0" cap="none" dirty="0">
              <a:solidFill>
                <a:srgbClr val="FFFFFF"/>
              </a:solidFill>
              <a:latin typeface="Aptos Display" panose="020B0004020202020204" pitchFamily="34" charset="0"/>
            </a:endParaRPr>
          </a:p>
          <a:p>
            <a:pPr algn="ctr"/>
            <a:r>
              <a:rPr lang="en-US" sz="2000" cap="none" dirty="0">
                <a:solidFill>
                  <a:srgbClr val="FFFFFF"/>
                </a:solidFill>
                <a:latin typeface="Aptos Display" panose="020B0004020202020204" pitchFamily="34" charset="0"/>
              </a:rPr>
              <a:t>TOURISM IN ITALY: DATA</a:t>
            </a:r>
          </a:p>
          <a:p>
            <a:pPr algn="ctr"/>
            <a:r>
              <a:rPr lang="en-US" sz="2000" cap="none" dirty="0">
                <a:solidFill>
                  <a:srgbClr val="FFFFFF"/>
                </a:solidFill>
                <a:latin typeface="Aptos Display" panose="020B0004020202020204" pitchFamily="34" charset="0"/>
              </a:rPr>
              <a:t>NUMBER OF NIGHTS BOOKED IN ITALY BY TOURISTS</a:t>
            </a:r>
          </a:p>
          <a:p>
            <a:pPr algn="ctr"/>
            <a:endParaRPr lang="en-US" sz="2000" cap="none" dirty="0">
              <a:solidFill>
                <a:srgbClr val="FFFFFF"/>
              </a:solidFill>
              <a:latin typeface="Aptos Display" panose="020B0004020202020204" pitchFamily="34" charset="0"/>
            </a:endParaRPr>
          </a:p>
          <a:p>
            <a:pPr algn="just"/>
            <a:r>
              <a:rPr lang="en-US" sz="2000" cap="none" dirty="0">
                <a:solidFill>
                  <a:srgbClr val="FFFFFF"/>
                </a:solidFill>
                <a:latin typeface="Aptos Display" panose="020B0004020202020204" pitchFamily="34" charset="0"/>
              </a:rPr>
              <a:t>2020 		65.443.303 NIGHTS		(6.503.303 NON-EU)</a:t>
            </a:r>
          </a:p>
          <a:p>
            <a:pPr algn="just"/>
            <a:r>
              <a:rPr lang="en-US" sz="2000" cap="none" dirty="0">
                <a:solidFill>
                  <a:srgbClr val="FFFFFF"/>
                </a:solidFill>
                <a:latin typeface="Aptos Display" panose="020B0004020202020204" pitchFamily="34" charset="0"/>
              </a:rPr>
              <a:t>2021 		106.123.175 NIGHTS		(8.864.840 NON-EU)</a:t>
            </a:r>
          </a:p>
          <a:p>
            <a:pPr algn="just"/>
            <a:r>
              <a:rPr lang="en-US" sz="2000" cap="none" dirty="0">
                <a:solidFill>
                  <a:srgbClr val="FFFFFF"/>
                </a:solidFill>
                <a:latin typeface="Aptos Display" panose="020B0004020202020204" pitchFamily="34" charset="0"/>
              </a:rPr>
              <a:t>2022		201.069.434 NIGHTS		(35.682.450 NON-EU)</a:t>
            </a:r>
          </a:p>
          <a:p>
            <a:pPr algn="just"/>
            <a:r>
              <a:rPr lang="en-US" sz="2000" cap="none" dirty="0">
                <a:solidFill>
                  <a:srgbClr val="FFFFFF"/>
                </a:solidFill>
                <a:latin typeface="Aptos Display" panose="020B0004020202020204" pitchFamily="34" charset="0"/>
              </a:rPr>
              <a:t>2023		234.182.255 NIGHTS		(54.803.128 NON-EU)</a:t>
            </a:r>
          </a:p>
          <a:p>
            <a:pPr algn="just"/>
            <a:endParaRPr lang="en-US" sz="2000" cap="none" dirty="0">
              <a:solidFill>
                <a:srgbClr val="FFFFFF"/>
              </a:solidFill>
              <a:latin typeface="Aptos Display" panose="020B0004020202020204" pitchFamily="34" charset="0"/>
            </a:endParaRPr>
          </a:p>
          <a:p>
            <a:pPr algn="r"/>
            <a:r>
              <a:rPr lang="en-US" sz="2000" cap="none" dirty="0">
                <a:solidFill>
                  <a:srgbClr val="FFFFFF"/>
                </a:solidFill>
                <a:latin typeface="Aptos Display" panose="020B0004020202020204" pitchFamily="34" charset="0"/>
              </a:rPr>
              <a:t>SOURCE: ISTAT (2024)</a:t>
            </a:r>
          </a:p>
        </p:txBody>
      </p:sp>
      <p:sp>
        <p:nvSpPr>
          <p:cNvPr id="6" name="Subtitle 2">
            <a:extLst>
              <a:ext uri="{FF2B5EF4-FFF2-40B4-BE49-F238E27FC236}">
                <a16:creationId xmlns:a16="http://schemas.microsoft.com/office/drawing/2014/main" id="{15BD4D23-C583-DCD0-7952-F5CAF5145C2B}"/>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spTree>
    <p:extLst>
      <p:ext uri="{BB962C8B-B14F-4D97-AF65-F5344CB8AC3E}">
        <p14:creationId xmlns:p14="http://schemas.microsoft.com/office/powerpoint/2010/main" val="319269844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439CA-76D1-960A-DFDB-17C95A9451E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3916F2D-0A47-609D-6366-265781E3455F}"/>
              </a:ext>
            </a:extLst>
          </p:cNvPr>
          <p:cNvSpPr>
            <a:spLocks noGrp="1"/>
          </p:cNvSpPr>
          <p:nvPr>
            <p:ph type="subTitle" idx="1"/>
          </p:nvPr>
        </p:nvSpPr>
        <p:spPr>
          <a:xfrm>
            <a:off x="744127" y="1367929"/>
            <a:ext cx="10594433" cy="4638976"/>
          </a:xfrm>
          <a:solidFill>
            <a:srgbClr val="A56EB1"/>
          </a:solidFill>
        </p:spPr>
        <p:txBody>
          <a:bodyPr anchor="ctr">
            <a:noAutofit/>
          </a:bodyPr>
          <a:lstStyle/>
          <a:p>
            <a:r>
              <a:rPr lang="en-US" sz="2500" cap="none" dirty="0">
                <a:solidFill>
                  <a:srgbClr val="FFFFFF"/>
                </a:solidFill>
                <a:latin typeface="Aptos Display" panose="020B0004020202020204" pitchFamily="34" charset="0"/>
              </a:rPr>
              <a:t>Today’s Agenda: </a:t>
            </a:r>
          </a:p>
          <a:p>
            <a:pPr marL="342900" indent="-342900">
              <a:buAutoNum type="arabicParenR"/>
            </a:pPr>
            <a:r>
              <a:rPr lang="en-US" sz="2500" cap="none" dirty="0">
                <a:solidFill>
                  <a:srgbClr val="FFFFFF"/>
                </a:solidFill>
                <a:latin typeface="Aptos Display" panose="020B0004020202020204" pitchFamily="34" charset="0"/>
              </a:rPr>
              <a:t>Introductions</a:t>
            </a:r>
          </a:p>
          <a:p>
            <a:pPr marL="342900" indent="-342900">
              <a:buAutoNum type="arabicParenR"/>
            </a:pPr>
            <a:r>
              <a:rPr lang="en-US" sz="2500" cap="none" dirty="0">
                <a:solidFill>
                  <a:srgbClr val="FFFFFF"/>
                </a:solidFill>
                <a:latin typeface="Aptos Display" panose="020B0004020202020204" pitchFamily="34" charset="0"/>
              </a:rPr>
              <a:t>The Syllabus</a:t>
            </a:r>
          </a:p>
          <a:p>
            <a:pPr marL="342900" indent="-342900">
              <a:buAutoNum type="arabicParenR"/>
            </a:pPr>
            <a:r>
              <a:rPr lang="en-US" sz="2500" cap="none" dirty="0">
                <a:solidFill>
                  <a:srgbClr val="FFFFFF"/>
                </a:solidFill>
                <a:latin typeface="Aptos Display" panose="020B0004020202020204" pitchFamily="34" charset="0"/>
              </a:rPr>
              <a:t>Brainstorming: What Do You Know About Italy?</a:t>
            </a:r>
          </a:p>
          <a:p>
            <a:pPr marL="342900" indent="-342900">
              <a:buAutoNum type="arabicParenR"/>
            </a:pPr>
            <a:r>
              <a:rPr lang="en-US" sz="2500" cap="none" dirty="0">
                <a:solidFill>
                  <a:srgbClr val="FFFFFF"/>
                </a:solidFill>
                <a:latin typeface="Aptos Display" panose="020B0004020202020204" pitchFamily="34" charset="0"/>
              </a:rPr>
              <a:t>Takeaways: What is Writing to you? </a:t>
            </a:r>
          </a:p>
        </p:txBody>
      </p:sp>
      <p:sp>
        <p:nvSpPr>
          <p:cNvPr id="6" name="Subtitle 2">
            <a:extLst>
              <a:ext uri="{FF2B5EF4-FFF2-40B4-BE49-F238E27FC236}">
                <a16:creationId xmlns:a16="http://schemas.microsoft.com/office/drawing/2014/main" id="{ABB657A7-D15E-F8AD-744A-7528E9C0629A}"/>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spTree>
    <p:extLst>
      <p:ext uri="{BB962C8B-B14F-4D97-AF65-F5344CB8AC3E}">
        <p14:creationId xmlns:p14="http://schemas.microsoft.com/office/powerpoint/2010/main" val="397426467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96B8D-667F-829A-4327-9E95F1A8768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7E410C3-EB77-8B80-7AEE-9DAF6EB46A48}"/>
              </a:ext>
            </a:extLst>
          </p:cNvPr>
          <p:cNvSpPr>
            <a:spLocks noGrp="1"/>
          </p:cNvSpPr>
          <p:nvPr>
            <p:ph type="subTitle" idx="1"/>
          </p:nvPr>
        </p:nvSpPr>
        <p:spPr>
          <a:xfrm>
            <a:off x="233258" y="374932"/>
            <a:ext cx="3379737" cy="5579819"/>
          </a:xfrm>
          <a:solidFill>
            <a:srgbClr val="A56EB1"/>
          </a:solidFill>
        </p:spPr>
        <p:txBody>
          <a:bodyPr anchor="ctr">
            <a:noAutofit/>
          </a:bodyPr>
          <a:lstStyle/>
          <a:p>
            <a:pPr algn="ctr"/>
            <a:endParaRPr lang="en-US" sz="2000" b="0" cap="none" dirty="0">
              <a:solidFill>
                <a:srgbClr val="FFFFFF"/>
              </a:solidFill>
              <a:latin typeface="Aptos Display" panose="020B0004020202020204" pitchFamily="34" charset="0"/>
            </a:endParaRPr>
          </a:p>
          <a:p>
            <a:pPr algn="ctr"/>
            <a:endParaRPr lang="en-US" sz="2000" b="0" cap="none" dirty="0">
              <a:solidFill>
                <a:srgbClr val="FFFFFF"/>
              </a:solidFill>
              <a:latin typeface="Aptos Display" panose="020B0004020202020204" pitchFamily="34" charset="0"/>
            </a:endParaRPr>
          </a:p>
          <a:p>
            <a:pPr algn="ctr"/>
            <a:r>
              <a:rPr lang="en-US" sz="2000" b="0" cap="none" dirty="0">
                <a:solidFill>
                  <a:srgbClr val="FFFFFF"/>
                </a:solidFill>
                <a:latin typeface="Aptos Display" panose="020B0004020202020204" pitchFamily="34" charset="0"/>
              </a:rPr>
              <a:t>TO</a:t>
            </a:r>
            <a:r>
              <a:rPr lang="en-US" sz="2000" cap="none" dirty="0">
                <a:solidFill>
                  <a:srgbClr val="FFFFFF"/>
                </a:solidFill>
                <a:latin typeface="Aptos Display" panose="020B0004020202020204" pitchFamily="34" charset="0"/>
              </a:rPr>
              <a:t>URISM IN ITALY: DATA</a:t>
            </a:r>
          </a:p>
          <a:p>
            <a:pPr algn="ctr"/>
            <a:endParaRPr lang="en-US" sz="200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Green line: number of hotels in Italy</a:t>
            </a:r>
          </a:p>
          <a:p>
            <a:r>
              <a:rPr lang="en-US" sz="2000" cap="none" dirty="0">
                <a:solidFill>
                  <a:srgbClr val="FFFFFF"/>
                </a:solidFill>
                <a:latin typeface="Aptos Display" panose="020B0004020202020204" pitchFamily="34" charset="0"/>
              </a:rPr>
              <a:t>Blue line: number of hosts in Italy</a:t>
            </a:r>
          </a:p>
          <a:p>
            <a:r>
              <a:rPr lang="en-US" sz="2000" cap="none" dirty="0">
                <a:solidFill>
                  <a:srgbClr val="FFFFFF"/>
                </a:solidFill>
                <a:latin typeface="Aptos Display" panose="020B0004020202020204" pitchFamily="34" charset="0"/>
              </a:rPr>
              <a:t>Yellow: Number of tourists</a:t>
            </a:r>
          </a:p>
          <a:p>
            <a:pPr algn="r"/>
            <a:r>
              <a:rPr lang="en-US" sz="1100" cap="none" dirty="0">
                <a:solidFill>
                  <a:srgbClr val="FFFFFF"/>
                </a:solidFill>
                <a:latin typeface="Aptos Display" panose="020B0004020202020204" pitchFamily="34" charset="0"/>
              </a:rPr>
              <a:t>SOURCE: ISTAT (2024)</a:t>
            </a:r>
          </a:p>
          <a:p>
            <a:endParaRPr lang="en-US" sz="2000" cap="none" dirty="0">
              <a:solidFill>
                <a:srgbClr val="FFFFFF"/>
              </a:solidFill>
              <a:latin typeface="Aptos Display" panose="020B0004020202020204" pitchFamily="34" charset="0"/>
            </a:endParaRPr>
          </a:p>
          <a:p>
            <a:endParaRPr lang="en-US" sz="2000" cap="none" dirty="0">
              <a:solidFill>
                <a:srgbClr val="FFFFFF"/>
              </a:solidFill>
              <a:latin typeface="Aptos Display" panose="020B0004020202020204" pitchFamily="34" charset="0"/>
            </a:endParaRPr>
          </a:p>
          <a:p>
            <a:pPr algn="ctr"/>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37178C6F-1FF9-4596-7A09-973F07EC04DB}"/>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a:extLst>
              <a:ext uri="{FF2B5EF4-FFF2-40B4-BE49-F238E27FC236}">
                <a16:creationId xmlns:a16="http://schemas.microsoft.com/office/drawing/2014/main" id="{5EB1E62E-5DD4-9F26-DDBC-EE8E479918EE}"/>
              </a:ext>
            </a:extLst>
          </p:cNvPr>
          <p:cNvPicPr>
            <a:picLocks noChangeAspect="1"/>
          </p:cNvPicPr>
          <p:nvPr/>
        </p:nvPicPr>
        <p:blipFill>
          <a:blip r:embed="rId2"/>
          <a:stretch>
            <a:fillRect/>
          </a:stretch>
        </p:blipFill>
        <p:spPr>
          <a:xfrm>
            <a:off x="4187362" y="269478"/>
            <a:ext cx="7772400" cy="6213589"/>
          </a:xfrm>
          <a:prstGeom prst="rect">
            <a:avLst/>
          </a:prstGeom>
        </p:spPr>
      </p:pic>
    </p:spTree>
    <p:extLst>
      <p:ext uri="{BB962C8B-B14F-4D97-AF65-F5344CB8AC3E}">
        <p14:creationId xmlns:p14="http://schemas.microsoft.com/office/powerpoint/2010/main" val="1956215650"/>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D1D63-AE49-1FD8-9B96-575C5DA1844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C9913E5-DD7D-9D99-A385-CAD1802AD6F7}"/>
              </a:ext>
            </a:extLst>
          </p:cNvPr>
          <p:cNvSpPr>
            <a:spLocks noGrp="1"/>
          </p:cNvSpPr>
          <p:nvPr>
            <p:ph type="subTitle" idx="1"/>
          </p:nvPr>
        </p:nvSpPr>
        <p:spPr>
          <a:xfrm>
            <a:off x="233258" y="374932"/>
            <a:ext cx="3379737" cy="6115078"/>
          </a:xfrm>
          <a:solidFill>
            <a:srgbClr val="A56EB1"/>
          </a:solidFill>
        </p:spPr>
        <p:txBody>
          <a:bodyPr anchor="ctr">
            <a:noAutofit/>
          </a:bodyPr>
          <a:lstStyle/>
          <a:p>
            <a:pPr algn="ctr"/>
            <a:r>
              <a:rPr lang="en-US" sz="2000" b="0" cap="none" dirty="0">
                <a:solidFill>
                  <a:srgbClr val="FFFFFF"/>
                </a:solidFill>
                <a:latin typeface="Aptos Display" panose="020B0004020202020204" pitchFamily="34" charset="0"/>
              </a:rPr>
              <a:t>TO</a:t>
            </a:r>
            <a:r>
              <a:rPr lang="en-US" sz="2000" cap="none" dirty="0">
                <a:solidFill>
                  <a:srgbClr val="FFFFFF"/>
                </a:solidFill>
                <a:latin typeface="Aptos Display" panose="020B0004020202020204" pitchFamily="34" charset="0"/>
              </a:rPr>
              <a:t>URISM IN ITALY: DATA</a:t>
            </a:r>
          </a:p>
          <a:p>
            <a:r>
              <a:rPr lang="en-US" sz="2000" cap="none" dirty="0">
                <a:solidFill>
                  <a:srgbClr val="FFFFFF"/>
                </a:solidFill>
                <a:latin typeface="Aptos Display" panose="020B0004020202020204" pitchFamily="34" charset="0"/>
              </a:rPr>
              <a:t>Nationality distribution of foreigners visiting Italy (Germany, USA, France, UK, Switzerland, Netherlands, Austria, Other Countries)</a:t>
            </a:r>
          </a:p>
          <a:p>
            <a:endParaRPr lang="en-US" sz="2000" cap="none" dirty="0">
              <a:solidFill>
                <a:srgbClr val="FFFFFF"/>
              </a:solidFill>
              <a:latin typeface="Aptos Display" panose="020B0004020202020204" pitchFamily="34" charset="0"/>
            </a:endParaRPr>
          </a:p>
          <a:p>
            <a:pPr algn="r"/>
            <a:r>
              <a:rPr lang="en-US" sz="1400" cap="none" dirty="0">
                <a:solidFill>
                  <a:srgbClr val="FFFFFF"/>
                </a:solidFill>
                <a:latin typeface="Aptos Display" panose="020B0004020202020204" pitchFamily="34" charset="0"/>
              </a:rPr>
              <a:t>SOURCE: ISTAT (2024)</a:t>
            </a:r>
          </a:p>
          <a:p>
            <a:endParaRPr lang="en-US" sz="2000" cap="none" dirty="0">
              <a:solidFill>
                <a:srgbClr val="FFFFFF"/>
              </a:solidFill>
              <a:latin typeface="Aptos Display" panose="020B0004020202020204" pitchFamily="34" charset="0"/>
            </a:endParaRPr>
          </a:p>
          <a:p>
            <a:pPr algn="ctr"/>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500D663A-6991-B19D-3C45-B8CA1AC85C7E}"/>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4" name="Picture 3">
            <a:extLst>
              <a:ext uri="{FF2B5EF4-FFF2-40B4-BE49-F238E27FC236}">
                <a16:creationId xmlns:a16="http://schemas.microsoft.com/office/drawing/2014/main" id="{C61848B3-C936-EB79-CE2C-F45276580196}"/>
              </a:ext>
            </a:extLst>
          </p:cNvPr>
          <p:cNvPicPr>
            <a:picLocks noChangeAspect="1"/>
          </p:cNvPicPr>
          <p:nvPr/>
        </p:nvPicPr>
        <p:blipFill>
          <a:blip r:embed="rId2"/>
          <a:stretch>
            <a:fillRect/>
          </a:stretch>
        </p:blipFill>
        <p:spPr>
          <a:xfrm>
            <a:off x="4186342" y="1547914"/>
            <a:ext cx="7772400" cy="3560046"/>
          </a:xfrm>
          <a:prstGeom prst="rect">
            <a:avLst/>
          </a:prstGeom>
        </p:spPr>
      </p:pic>
    </p:spTree>
    <p:extLst>
      <p:ext uri="{BB962C8B-B14F-4D97-AF65-F5344CB8AC3E}">
        <p14:creationId xmlns:p14="http://schemas.microsoft.com/office/powerpoint/2010/main" val="862374567"/>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8BB1D-C36A-BEA4-73A3-AC7DE905E9B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3A4E774-AEBB-66FE-F440-B12738F995D9}"/>
              </a:ext>
            </a:extLst>
          </p:cNvPr>
          <p:cNvSpPr>
            <a:spLocks noGrp="1"/>
          </p:cNvSpPr>
          <p:nvPr>
            <p:ph type="subTitle" idx="1"/>
          </p:nvPr>
        </p:nvSpPr>
        <p:spPr>
          <a:xfrm>
            <a:off x="233258" y="374932"/>
            <a:ext cx="3379737" cy="5922485"/>
          </a:xfrm>
          <a:solidFill>
            <a:srgbClr val="A56EB1"/>
          </a:solidFill>
        </p:spPr>
        <p:txBody>
          <a:bodyPr anchor="ctr">
            <a:noAutofit/>
          </a:bodyPr>
          <a:lstStyle/>
          <a:p>
            <a:pPr algn="ctr"/>
            <a:r>
              <a:rPr lang="en-US" sz="2000" b="0" cap="none" dirty="0">
                <a:solidFill>
                  <a:srgbClr val="FFFFFF"/>
                </a:solidFill>
                <a:latin typeface="Aptos Display" panose="020B0004020202020204" pitchFamily="34" charset="0"/>
              </a:rPr>
              <a:t>TO</a:t>
            </a:r>
            <a:r>
              <a:rPr lang="en-US" sz="2000" cap="none" dirty="0">
                <a:solidFill>
                  <a:srgbClr val="FFFFFF"/>
                </a:solidFill>
                <a:latin typeface="Aptos Display" panose="020B0004020202020204" pitchFamily="34" charset="0"/>
              </a:rPr>
              <a:t>URISM IN ITALY: DATA</a:t>
            </a:r>
          </a:p>
          <a:p>
            <a:pPr algn="ctr"/>
            <a:endParaRPr lang="en-US" sz="200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Number of tourists per region. In blue, Italian tourists; in green, foreign tourists. </a:t>
            </a:r>
          </a:p>
          <a:p>
            <a:endParaRPr lang="en-US" sz="2000" cap="none" dirty="0">
              <a:solidFill>
                <a:srgbClr val="FFFFFF"/>
              </a:solidFill>
              <a:latin typeface="Aptos Display" panose="020B0004020202020204" pitchFamily="34" charset="0"/>
            </a:endParaRPr>
          </a:p>
          <a:p>
            <a:pPr algn="r"/>
            <a:r>
              <a:rPr lang="en-US" sz="1400" cap="none" dirty="0">
                <a:solidFill>
                  <a:srgbClr val="FFFFFF"/>
                </a:solidFill>
                <a:latin typeface="Aptos Display" panose="020B0004020202020204" pitchFamily="34" charset="0"/>
              </a:rPr>
              <a:t>SOURCE: ISTAT (2024)</a:t>
            </a:r>
          </a:p>
          <a:p>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10D8CB0B-54EC-DCB1-1F4D-4C8F8087860B}"/>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a:extLst>
              <a:ext uri="{FF2B5EF4-FFF2-40B4-BE49-F238E27FC236}">
                <a16:creationId xmlns:a16="http://schemas.microsoft.com/office/drawing/2014/main" id="{30FE8FAD-6725-8329-FA3F-E45BD944E218}"/>
              </a:ext>
            </a:extLst>
          </p:cNvPr>
          <p:cNvPicPr>
            <a:picLocks noChangeAspect="1"/>
          </p:cNvPicPr>
          <p:nvPr/>
        </p:nvPicPr>
        <p:blipFill>
          <a:blip r:embed="rId2"/>
          <a:stretch>
            <a:fillRect/>
          </a:stretch>
        </p:blipFill>
        <p:spPr>
          <a:xfrm>
            <a:off x="3927088" y="576067"/>
            <a:ext cx="7772400" cy="5721350"/>
          </a:xfrm>
          <a:prstGeom prst="rect">
            <a:avLst/>
          </a:prstGeom>
        </p:spPr>
      </p:pic>
    </p:spTree>
    <p:extLst>
      <p:ext uri="{BB962C8B-B14F-4D97-AF65-F5344CB8AC3E}">
        <p14:creationId xmlns:p14="http://schemas.microsoft.com/office/powerpoint/2010/main" val="181436612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44430-A196-7099-8E1D-F91349D699C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18CF751-BB8C-598B-2400-A9DB4E2021D1}"/>
              </a:ext>
            </a:extLst>
          </p:cNvPr>
          <p:cNvSpPr>
            <a:spLocks noGrp="1"/>
          </p:cNvSpPr>
          <p:nvPr>
            <p:ph type="subTitle" idx="1"/>
          </p:nvPr>
        </p:nvSpPr>
        <p:spPr>
          <a:xfrm>
            <a:off x="233258" y="374932"/>
            <a:ext cx="10674228" cy="5922485"/>
          </a:xfrm>
          <a:solidFill>
            <a:srgbClr val="A56EB1"/>
          </a:solidFill>
        </p:spPr>
        <p:txBody>
          <a:bodyPr anchor="ctr">
            <a:noAutofit/>
          </a:bodyPr>
          <a:lstStyle/>
          <a:p>
            <a:pPr algn="ctr"/>
            <a:r>
              <a:rPr lang="en-US" sz="2000" cap="none" dirty="0">
                <a:solidFill>
                  <a:srgbClr val="FFFFFF"/>
                </a:solidFill>
                <a:latin typeface="Aptos Display" panose="020B0004020202020204" pitchFamily="34" charset="0"/>
              </a:rPr>
              <a:t>WHAT ARE WE GOING TO READ? PASSAGES </a:t>
            </a:r>
            <a:r>
              <a:rPr lang="en-US" sz="2000" cap="none">
                <a:solidFill>
                  <a:srgbClr val="FFFFFF"/>
                </a:solidFill>
                <a:latin typeface="Aptos Display" panose="020B0004020202020204" pitchFamily="34" charset="0"/>
              </a:rPr>
              <a:t>FROM…</a:t>
            </a:r>
          </a:p>
          <a:p>
            <a:pPr algn="ctr"/>
            <a:endParaRPr lang="en-US" sz="1400" cap="none" dirty="0">
              <a:solidFill>
                <a:srgbClr val="FFFFFF"/>
              </a:solidFill>
              <a:latin typeface="Aptos Display" panose="020B0004020202020204" pitchFamily="34" charset="0"/>
            </a:endParaRPr>
          </a:p>
          <a:p>
            <a:pPr marL="457200" indent="-457200">
              <a:buAutoNum type="arabicParenR"/>
            </a:pPr>
            <a:r>
              <a:rPr lang="en-US" sz="2000" cap="none" dirty="0">
                <a:solidFill>
                  <a:srgbClr val="FFFFFF"/>
                </a:solidFill>
                <a:latin typeface="Aptos Display" panose="020B0004020202020204" pitchFamily="34" charset="0"/>
              </a:rPr>
              <a:t>Travel books / Guides </a:t>
            </a:r>
          </a:p>
          <a:p>
            <a:pPr marL="457200" indent="-457200">
              <a:buAutoNum type="arabicParenR"/>
            </a:pPr>
            <a:r>
              <a:rPr lang="en-US" sz="2000" cap="none" dirty="0">
                <a:solidFill>
                  <a:srgbClr val="FFFFFF"/>
                </a:solidFill>
                <a:latin typeface="Aptos Display" panose="020B0004020202020204" pitchFamily="34" charset="0"/>
              </a:rPr>
              <a:t>Scientific articles</a:t>
            </a:r>
          </a:p>
          <a:p>
            <a:pPr marL="457200" indent="-457200">
              <a:buAutoNum type="arabicParenR"/>
            </a:pPr>
            <a:r>
              <a:rPr lang="en-US" sz="2000" cap="none" dirty="0">
                <a:solidFill>
                  <a:srgbClr val="FFFFFF"/>
                </a:solidFill>
                <a:latin typeface="Aptos Display" panose="020B0004020202020204" pitchFamily="34" charset="0"/>
              </a:rPr>
              <a:t>Scholarly essays</a:t>
            </a:r>
          </a:p>
          <a:p>
            <a:pPr marL="457200" indent="-457200">
              <a:buAutoNum type="arabicParenR"/>
            </a:pPr>
            <a:r>
              <a:rPr lang="en-US" sz="2000" cap="none" dirty="0">
                <a:solidFill>
                  <a:srgbClr val="FFFFFF"/>
                </a:solidFill>
                <a:latin typeface="Aptos Display" panose="020B0004020202020204" pitchFamily="34" charset="0"/>
              </a:rPr>
              <a:t>Cheap/Trivial literature </a:t>
            </a:r>
          </a:p>
          <a:p>
            <a:pPr marL="457200" indent="-457200">
              <a:buAutoNum type="arabicParenR"/>
            </a:pPr>
            <a:r>
              <a:rPr lang="en-US" sz="2000" cap="none" dirty="0">
                <a:solidFill>
                  <a:srgbClr val="FFFFFF"/>
                </a:solidFill>
                <a:latin typeface="Aptos Display" panose="020B0004020202020204" pitchFamily="34" charset="0"/>
              </a:rPr>
              <a:t>Nonfiction books</a:t>
            </a:r>
          </a:p>
          <a:p>
            <a:pPr marL="457200" indent="-457200">
              <a:buAutoNum type="arabicParenR"/>
            </a:pPr>
            <a:r>
              <a:rPr lang="en-US" sz="2000" cap="none" dirty="0">
                <a:solidFill>
                  <a:srgbClr val="FFFFFF"/>
                </a:solidFill>
                <a:latin typeface="Aptos Display" panose="020B0004020202020204" pitchFamily="34" charset="0"/>
              </a:rPr>
              <a:t>Short stories </a:t>
            </a:r>
          </a:p>
        </p:txBody>
      </p:sp>
      <p:sp>
        <p:nvSpPr>
          <p:cNvPr id="6" name="Subtitle 2">
            <a:extLst>
              <a:ext uri="{FF2B5EF4-FFF2-40B4-BE49-F238E27FC236}">
                <a16:creationId xmlns:a16="http://schemas.microsoft.com/office/drawing/2014/main" id="{C7EB66CD-D9C8-B539-7A65-665F3864E3D6}"/>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spTree>
    <p:extLst>
      <p:ext uri="{BB962C8B-B14F-4D97-AF65-F5344CB8AC3E}">
        <p14:creationId xmlns:p14="http://schemas.microsoft.com/office/powerpoint/2010/main" val="161570899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FE87F-6F2D-566B-83EB-5CCDF3EFDA2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2940EE6-F2D8-FFA8-CBBA-1EEBD7ED33D9}"/>
              </a:ext>
            </a:extLst>
          </p:cNvPr>
          <p:cNvSpPr>
            <a:spLocks noGrp="1"/>
          </p:cNvSpPr>
          <p:nvPr>
            <p:ph type="subTitle" idx="1"/>
          </p:nvPr>
        </p:nvSpPr>
        <p:spPr>
          <a:xfrm>
            <a:off x="617517" y="1152139"/>
            <a:ext cx="9722237" cy="4638976"/>
          </a:xfrm>
          <a:solidFill>
            <a:srgbClr val="A56EB1"/>
          </a:solidFill>
        </p:spPr>
        <p:txBody>
          <a:bodyPr anchor="ctr">
            <a:noAutofit/>
          </a:bodyPr>
          <a:lstStyle/>
          <a:p>
            <a:r>
              <a:rPr lang="en-US" sz="2500" cap="none" dirty="0">
                <a:solidFill>
                  <a:srgbClr val="FFFFFF"/>
                </a:solidFill>
                <a:latin typeface="Aptos Display" panose="020B0004020202020204" pitchFamily="34" charset="0"/>
              </a:rPr>
              <a:t>INTRODUCTIONS </a:t>
            </a:r>
          </a:p>
          <a:p>
            <a:pPr marL="457200" indent="-457200">
              <a:buAutoNum type="arabicParenR"/>
            </a:pPr>
            <a:r>
              <a:rPr lang="en-US" sz="2500" cap="none" dirty="0">
                <a:solidFill>
                  <a:srgbClr val="FFFFFF"/>
                </a:solidFill>
                <a:latin typeface="Aptos Display" panose="020B0004020202020204" pitchFamily="34" charset="0"/>
              </a:rPr>
              <a:t>What is your name? Where are you from? </a:t>
            </a:r>
          </a:p>
          <a:p>
            <a:pPr marL="457200" indent="-457200">
              <a:buAutoNum type="arabicParenR"/>
            </a:pPr>
            <a:r>
              <a:rPr lang="en-US" sz="2500" cap="none" dirty="0">
                <a:solidFill>
                  <a:srgbClr val="FFFFFF"/>
                </a:solidFill>
                <a:latin typeface="Aptos Display" panose="020B0004020202020204" pitchFamily="34" charset="0"/>
              </a:rPr>
              <a:t>What are your preferred pronouns? </a:t>
            </a:r>
          </a:p>
          <a:p>
            <a:pPr marL="457200" indent="-457200">
              <a:buAutoNum type="arabicParenR"/>
            </a:pPr>
            <a:r>
              <a:rPr lang="en-US" sz="2500" cap="none" dirty="0">
                <a:solidFill>
                  <a:srgbClr val="FFFFFF"/>
                </a:solidFill>
                <a:latin typeface="Aptos Display" panose="020B0004020202020204" pitchFamily="34" charset="0"/>
              </a:rPr>
              <a:t>Have you ever been to Italy? </a:t>
            </a:r>
          </a:p>
          <a:p>
            <a:pPr marL="457200" indent="-457200">
              <a:buAutoNum type="arabicParenR"/>
            </a:pPr>
            <a:r>
              <a:rPr lang="en-US" sz="2500" cap="none" dirty="0">
                <a:solidFill>
                  <a:srgbClr val="FFFFFF"/>
                </a:solidFill>
                <a:latin typeface="Aptos Display" panose="020B0004020202020204" pitchFamily="34" charset="0"/>
              </a:rPr>
              <a:t>What do you hope to learn/gain from this seminar? </a:t>
            </a:r>
          </a:p>
          <a:p>
            <a:pPr marL="457200" indent="-457200">
              <a:buAutoNum type="arabicParenR"/>
            </a:pPr>
            <a:r>
              <a:rPr lang="en-US" sz="2500" cap="none" dirty="0">
                <a:solidFill>
                  <a:srgbClr val="FFFFFF"/>
                </a:solidFill>
                <a:latin typeface="Aptos Display" panose="020B0004020202020204" pitchFamily="34" charset="0"/>
              </a:rPr>
              <a:t>What is the last song you listened to? </a:t>
            </a:r>
          </a:p>
        </p:txBody>
      </p:sp>
      <p:sp>
        <p:nvSpPr>
          <p:cNvPr id="6" name="Subtitle 2">
            <a:extLst>
              <a:ext uri="{FF2B5EF4-FFF2-40B4-BE49-F238E27FC236}">
                <a16:creationId xmlns:a16="http://schemas.microsoft.com/office/drawing/2014/main" id="{134C8763-4F23-8ACC-4AD5-3BAA8D28EBB8}"/>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spTree>
    <p:extLst>
      <p:ext uri="{BB962C8B-B14F-4D97-AF65-F5344CB8AC3E}">
        <p14:creationId xmlns:p14="http://schemas.microsoft.com/office/powerpoint/2010/main" val="289257536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4D246-702C-B383-9CE1-E7795632109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EA6CAA2-8B05-5BDE-739E-A9E4201FDD9E}"/>
              </a:ext>
            </a:extLst>
          </p:cNvPr>
          <p:cNvSpPr>
            <a:spLocks noGrp="1"/>
          </p:cNvSpPr>
          <p:nvPr>
            <p:ph type="subTitle" idx="1"/>
          </p:nvPr>
        </p:nvSpPr>
        <p:spPr>
          <a:xfrm>
            <a:off x="117523" y="987972"/>
            <a:ext cx="8846071" cy="5202536"/>
          </a:xfrm>
          <a:solidFill>
            <a:srgbClr val="A56EB1"/>
          </a:solidFill>
        </p:spPr>
        <p:txBody>
          <a:bodyPr anchor="ctr">
            <a:noAutofit/>
          </a:bodyPr>
          <a:lstStyle/>
          <a:p>
            <a:pPr algn="ctr"/>
            <a:r>
              <a:rPr lang="en-US" sz="2500" cap="none" dirty="0">
                <a:solidFill>
                  <a:srgbClr val="FFFFFF"/>
                </a:solidFill>
                <a:latin typeface="Aptos Display" panose="020B0004020202020204" pitchFamily="34" charset="0"/>
              </a:rPr>
              <a:t>WHO WAS EMILY GREENE BALCH (1867-1961)?</a:t>
            </a:r>
          </a:p>
          <a:p>
            <a:pPr marL="457200" indent="-457200">
              <a:buAutoNum type="arabicParenR"/>
            </a:pPr>
            <a:r>
              <a:rPr lang="en-US" sz="2500" cap="none" dirty="0">
                <a:solidFill>
                  <a:srgbClr val="FFFFFF"/>
                </a:solidFill>
                <a:latin typeface="Aptos Display" panose="020B0004020202020204" pitchFamily="34" charset="0"/>
              </a:rPr>
              <a:t>US pacifist, feminist, scholar (sociology)</a:t>
            </a:r>
          </a:p>
          <a:p>
            <a:pPr marL="457200" indent="-457200">
              <a:buAutoNum type="arabicParenR"/>
            </a:pPr>
            <a:r>
              <a:rPr lang="en-US" sz="2500" cap="none" dirty="0">
                <a:solidFill>
                  <a:srgbClr val="FFFFFF"/>
                </a:solidFill>
                <a:latin typeface="Aptos Display" panose="020B0004020202020204" pitchFamily="34" charset="0"/>
              </a:rPr>
              <a:t>One of the first Bryn Mawr College alumnae (class of 1889)</a:t>
            </a:r>
          </a:p>
          <a:p>
            <a:pPr marL="457200" indent="-457200">
              <a:buAutoNum type="arabicParenR"/>
            </a:pPr>
            <a:r>
              <a:rPr lang="en-US" sz="2500" cap="none" dirty="0">
                <a:solidFill>
                  <a:srgbClr val="FFFFFF"/>
                </a:solidFill>
                <a:latin typeface="Aptos Display" panose="020B0004020202020204" pitchFamily="34" charset="0"/>
              </a:rPr>
              <a:t>Won the Nobel Peace Prize in 1946 </a:t>
            </a:r>
          </a:p>
          <a:p>
            <a:pPr marL="457200" indent="-457200">
              <a:buAutoNum type="arabicParenR"/>
            </a:pPr>
            <a:r>
              <a:rPr lang="en-US" sz="2500" cap="none" dirty="0">
                <a:solidFill>
                  <a:srgbClr val="FFFFFF"/>
                </a:solidFill>
                <a:latin typeface="Aptos Display" panose="020B0004020202020204" pitchFamily="34" charset="0"/>
              </a:rPr>
              <a:t>Founder and director of the (still existing) Women’s International League for Peace and Freedom (WILPF)</a:t>
            </a:r>
          </a:p>
        </p:txBody>
      </p:sp>
      <p:sp>
        <p:nvSpPr>
          <p:cNvPr id="6" name="Subtitle 2">
            <a:extLst>
              <a:ext uri="{FF2B5EF4-FFF2-40B4-BE49-F238E27FC236}">
                <a16:creationId xmlns:a16="http://schemas.microsoft.com/office/drawing/2014/main" id="{7EFAE6AF-4044-A0C1-DFFE-8EF910EB3F21}"/>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a:extLst>
              <a:ext uri="{FF2B5EF4-FFF2-40B4-BE49-F238E27FC236}">
                <a16:creationId xmlns:a16="http://schemas.microsoft.com/office/drawing/2014/main" id="{8B999D29-99E7-BF3E-F117-61AE721A3C62}"/>
              </a:ext>
            </a:extLst>
          </p:cNvPr>
          <p:cNvPicPr>
            <a:picLocks noChangeAspect="1"/>
          </p:cNvPicPr>
          <p:nvPr/>
        </p:nvPicPr>
        <p:blipFill>
          <a:blip r:embed="rId2"/>
          <a:stretch>
            <a:fillRect/>
          </a:stretch>
        </p:blipFill>
        <p:spPr>
          <a:xfrm>
            <a:off x="9629267" y="1152139"/>
            <a:ext cx="2279531" cy="2954272"/>
          </a:xfrm>
          <a:prstGeom prst="rect">
            <a:avLst/>
          </a:prstGeom>
        </p:spPr>
      </p:pic>
      <p:pic>
        <p:nvPicPr>
          <p:cNvPr id="4" name="Picture 3" descr="Woman's Peace Party (WPP) timeline | Timetoast timelines">
            <a:extLst>
              <a:ext uri="{FF2B5EF4-FFF2-40B4-BE49-F238E27FC236}">
                <a16:creationId xmlns:a16="http://schemas.microsoft.com/office/drawing/2014/main" id="{9E418DAF-A4B8-8287-6294-88C531C1245E}"/>
              </a:ext>
            </a:extLst>
          </p:cNvPr>
          <p:cNvPicPr>
            <a:picLocks noChangeAspect="1"/>
          </p:cNvPicPr>
          <p:nvPr/>
        </p:nvPicPr>
        <p:blipFill>
          <a:blip r:embed="rId3"/>
          <a:stretch>
            <a:fillRect/>
          </a:stretch>
        </p:blipFill>
        <p:spPr>
          <a:xfrm>
            <a:off x="9064577" y="4420419"/>
            <a:ext cx="3009900" cy="2222500"/>
          </a:xfrm>
          <a:prstGeom prst="rect">
            <a:avLst/>
          </a:prstGeom>
        </p:spPr>
      </p:pic>
    </p:spTree>
    <p:extLst>
      <p:ext uri="{BB962C8B-B14F-4D97-AF65-F5344CB8AC3E}">
        <p14:creationId xmlns:p14="http://schemas.microsoft.com/office/powerpoint/2010/main" val="1993768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B1A19-6528-B179-E105-6E8FDD93908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4A89B81-6D09-B9F3-0940-6B600E96C7D3}"/>
              </a:ext>
            </a:extLst>
          </p:cNvPr>
          <p:cNvSpPr>
            <a:spLocks noGrp="1"/>
          </p:cNvSpPr>
          <p:nvPr>
            <p:ph type="subTitle" idx="1"/>
          </p:nvPr>
        </p:nvSpPr>
        <p:spPr>
          <a:xfrm>
            <a:off x="159564" y="935421"/>
            <a:ext cx="8846071" cy="5202536"/>
          </a:xfrm>
          <a:solidFill>
            <a:srgbClr val="A56EB1"/>
          </a:solidFill>
        </p:spPr>
        <p:txBody>
          <a:bodyPr anchor="ctr">
            <a:noAutofit/>
          </a:bodyPr>
          <a:lstStyle/>
          <a:p>
            <a:r>
              <a:rPr lang="en-US" sz="2500" cap="none" dirty="0">
                <a:solidFill>
                  <a:srgbClr val="FFFFFF"/>
                </a:solidFill>
                <a:latin typeface="Aptos Display" panose="020B0004020202020204" pitchFamily="34" charset="0"/>
              </a:rPr>
              <a:t>“[She] spent nearly a month exploring Greece and Italy, stopping in Naples, Pompeii, Rome, Tivoli, Venice, and Milan. They visited amphitheaters, temples, palaces, and cathedrals. Emily was particularly impressed with the architecture, chapels, and works of art that she encountered in Italy.” </a:t>
            </a:r>
          </a:p>
          <a:p>
            <a:pPr algn="r"/>
            <a:endParaRPr lang="en-US" sz="1400" cap="none" dirty="0">
              <a:solidFill>
                <a:srgbClr val="FFFFFF"/>
              </a:solidFill>
              <a:latin typeface="Aptos Display" panose="020B0004020202020204" pitchFamily="34" charset="0"/>
            </a:endParaRPr>
          </a:p>
          <a:p>
            <a:pPr algn="r"/>
            <a:r>
              <a:rPr lang="en-US" sz="1400" cap="none" dirty="0">
                <a:solidFill>
                  <a:srgbClr val="FFFFFF"/>
                </a:solidFill>
                <a:latin typeface="Aptos Display" panose="020B0004020202020204" pitchFamily="34" charset="0"/>
              </a:rPr>
              <a:t>From Kristen E. Gwinn, </a:t>
            </a:r>
            <a:r>
              <a:rPr lang="en-US" sz="1400" i="1" cap="none" dirty="0">
                <a:solidFill>
                  <a:srgbClr val="FFFFFF"/>
                </a:solidFill>
                <a:latin typeface="Aptos Display" panose="020B0004020202020204" pitchFamily="34" charset="0"/>
              </a:rPr>
              <a:t>Emily Greene Balch: The Long Road to Internationalism</a:t>
            </a:r>
            <a:r>
              <a:rPr lang="en-US" sz="1400" cap="none" dirty="0">
                <a:solidFill>
                  <a:srgbClr val="FFFFFF"/>
                </a:solidFill>
                <a:latin typeface="Aptos Display" panose="020B0004020202020204" pitchFamily="34" charset="0"/>
              </a:rPr>
              <a:t>, University of Illinois Press: 2010, 48-49 </a:t>
            </a:r>
          </a:p>
        </p:txBody>
      </p:sp>
      <p:sp>
        <p:nvSpPr>
          <p:cNvPr id="6" name="Subtitle 2">
            <a:extLst>
              <a:ext uri="{FF2B5EF4-FFF2-40B4-BE49-F238E27FC236}">
                <a16:creationId xmlns:a16="http://schemas.microsoft.com/office/drawing/2014/main" id="{833CC0CC-1378-E17F-6CE3-FD1CA7FDE5C9}"/>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5" name="Picture 4" descr="Cover of Emily Greene Balch: The Long Road to Internationalism">
            <a:extLst>
              <a:ext uri="{FF2B5EF4-FFF2-40B4-BE49-F238E27FC236}">
                <a16:creationId xmlns:a16="http://schemas.microsoft.com/office/drawing/2014/main" id="{1E7A815A-BE49-9181-6854-E5F72BCBDAF9}"/>
              </a:ext>
            </a:extLst>
          </p:cNvPr>
          <p:cNvPicPr>
            <a:picLocks noChangeAspect="1"/>
          </p:cNvPicPr>
          <p:nvPr/>
        </p:nvPicPr>
        <p:blipFill>
          <a:blip r:embed="rId2"/>
          <a:stretch>
            <a:fillRect/>
          </a:stretch>
        </p:blipFill>
        <p:spPr>
          <a:xfrm>
            <a:off x="9365218" y="1621759"/>
            <a:ext cx="2409654" cy="3614481"/>
          </a:xfrm>
          <a:prstGeom prst="rect">
            <a:avLst/>
          </a:prstGeom>
        </p:spPr>
      </p:pic>
    </p:spTree>
    <p:extLst>
      <p:ext uri="{BB962C8B-B14F-4D97-AF65-F5344CB8AC3E}">
        <p14:creationId xmlns:p14="http://schemas.microsoft.com/office/powerpoint/2010/main" val="227915279"/>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59E03-47E4-25B8-F47E-71EE6601432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732955D-0C9A-400A-94D5-B55D275EC9DB}"/>
              </a:ext>
            </a:extLst>
          </p:cNvPr>
          <p:cNvSpPr>
            <a:spLocks noGrp="1"/>
          </p:cNvSpPr>
          <p:nvPr>
            <p:ph type="subTitle" idx="1"/>
          </p:nvPr>
        </p:nvSpPr>
        <p:spPr>
          <a:xfrm>
            <a:off x="159564" y="935421"/>
            <a:ext cx="8846071" cy="5202536"/>
          </a:xfrm>
          <a:solidFill>
            <a:srgbClr val="A56EB1"/>
          </a:solidFill>
        </p:spPr>
        <p:txBody>
          <a:bodyPr anchor="ctr">
            <a:noAutofit/>
          </a:bodyPr>
          <a:lstStyle/>
          <a:p>
            <a:pPr algn="ctr"/>
            <a:r>
              <a:rPr lang="en-US" sz="2000" cap="none" dirty="0">
                <a:solidFill>
                  <a:srgbClr val="FFFFFF"/>
                </a:solidFill>
                <a:latin typeface="Aptos Display" panose="020B0004020202020204" pitchFamily="34" charset="0"/>
              </a:rPr>
              <a:t>LEARNING GOALS: </a:t>
            </a:r>
          </a:p>
          <a:p>
            <a:pPr marL="457200" indent="-457200">
              <a:buAutoNum type="arabicParenR"/>
            </a:pPr>
            <a:r>
              <a:rPr lang="en-US" sz="2000" cap="none" dirty="0">
                <a:solidFill>
                  <a:srgbClr val="FFFFFF"/>
                </a:solidFill>
                <a:latin typeface="Aptos Display" panose="020B0004020202020204" pitchFamily="34" charset="0"/>
              </a:rPr>
              <a:t>Teach critical thinking about broad intellectual questions; </a:t>
            </a:r>
          </a:p>
          <a:p>
            <a:pPr marL="457200" indent="-457200">
              <a:buAutoNum type="arabicParenR"/>
            </a:pPr>
            <a:r>
              <a:rPr lang="en-US" sz="2000" cap="none" dirty="0">
                <a:solidFill>
                  <a:srgbClr val="FFFFFF"/>
                </a:solidFill>
                <a:latin typeface="Aptos Display" panose="020B0004020202020204" pitchFamily="34" charset="0"/>
              </a:rPr>
              <a:t>Give students instructions and practice in writing as a flexible tool of inquiry and interpretation; </a:t>
            </a:r>
          </a:p>
          <a:p>
            <a:pPr marL="457200" indent="-457200">
              <a:buAutoNum type="arabicParenR"/>
            </a:pPr>
            <a:r>
              <a:rPr lang="en-US" sz="2000" cap="none" dirty="0">
                <a:solidFill>
                  <a:srgbClr val="FFFFFF"/>
                </a:solidFill>
                <a:latin typeface="Aptos Display" panose="020B0004020202020204" pitchFamily="34" charset="0"/>
              </a:rPr>
              <a:t>To make students conscious of writing as a process; </a:t>
            </a:r>
          </a:p>
          <a:p>
            <a:pPr marL="457200" indent="-457200">
              <a:buAutoNum type="arabicParenR"/>
            </a:pPr>
            <a:r>
              <a:rPr lang="en-US" sz="2000" cap="none" dirty="0">
                <a:solidFill>
                  <a:srgbClr val="FFFFFF"/>
                </a:solidFill>
                <a:latin typeface="Aptos Display" panose="020B0004020202020204" pitchFamily="34" charset="0"/>
              </a:rPr>
              <a:t>To teach students to use source fairly and effectively; </a:t>
            </a:r>
          </a:p>
          <a:p>
            <a:pPr marL="457200" indent="-457200">
              <a:buAutoNum type="arabicParenR"/>
            </a:pPr>
            <a:r>
              <a:rPr lang="en-US" sz="2000" cap="none" dirty="0">
                <a:solidFill>
                  <a:srgbClr val="FFFFFF"/>
                </a:solidFill>
                <a:latin typeface="Aptos Display" panose="020B0004020202020204" pitchFamily="34" charset="0"/>
              </a:rPr>
              <a:t>To model effective discussion strategies; </a:t>
            </a:r>
          </a:p>
          <a:p>
            <a:pPr marL="457200" indent="-457200">
              <a:buAutoNum type="arabicParenR"/>
            </a:pPr>
            <a:r>
              <a:rPr lang="en-US" sz="2000" cap="none" dirty="0">
                <a:solidFill>
                  <a:srgbClr val="FFFFFF"/>
                </a:solidFill>
                <a:latin typeface="Aptos Display" panose="020B0004020202020204" pitchFamily="34" charset="0"/>
              </a:rPr>
              <a:t>To inspire and delight students through intellectual inquiry.</a:t>
            </a:r>
          </a:p>
        </p:txBody>
      </p:sp>
      <p:sp>
        <p:nvSpPr>
          <p:cNvPr id="6" name="Subtitle 2">
            <a:extLst>
              <a:ext uri="{FF2B5EF4-FFF2-40B4-BE49-F238E27FC236}">
                <a16:creationId xmlns:a16="http://schemas.microsoft.com/office/drawing/2014/main" id="{2FD61796-1F9A-7B70-2D73-7D8C7600D753}"/>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descr="&quot;Veritatem Dilexi Wreath &quot; Sticker for Sale by Mother-of-Psych | Redbubble">
            <a:extLst>
              <a:ext uri="{FF2B5EF4-FFF2-40B4-BE49-F238E27FC236}">
                <a16:creationId xmlns:a16="http://schemas.microsoft.com/office/drawing/2014/main" id="{45959F3F-8429-BD6C-3E76-D13A2350A43C}"/>
              </a:ext>
            </a:extLst>
          </p:cNvPr>
          <p:cNvPicPr>
            <a:picLocks noChangeAspect="1"/>
          </p:cNvPicPr>
          <p:nvPr/>
        </p:nvPicPr>
        <p:blipFill>
          <a:blip r:embed="rId2"/>
          <a:stretch>
            <a:fillRect/>
          </a:stretch>
        </p:blipFill>
        <p:spPr>
          <a:xfrm>
            <a:off x="9371611" y="1848883"/>
            <a:ext cx="2370175" cy="3160233"/>
          </a:xfrm>
          <a:prstGeom prst="rect">
            <a:avLst/>
          </a:prstGeom>
        </p:spPr>
      </p:pic>
    </p:spTree>
    <p:extLst>
      <p:ext uri="{BB962C8B-B14F-4D97-AF65-F5344CB8AC3E}">
        <p14:creationId xmlns:p14="http://schemas.microsoft.com/office/powerpoint/2010/main" val="235550031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9DC54-384E-4096-F101-4E6C16B79C3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FAE322E-6538-245C-EF6D-AFB2EE5FA8F4}"/>
              </a:ext>
            </a:extLst>
          </p:cNvPr>
          <p:cNvSpPr>
            <a:spLocks noGrp="1"/>
          </p:cNvSpPr>
          <p:nvPr>
            <p:ph type="subTitle" idx="1"/>
          </p:nvPr>
        </p:nvSpPr>
        <p:spPr>
          <a:xfrm>
            <a:off x="159564" y="935421"/>
            <a:ext cx="8846071" cy="5202536"/>
          </a:xfrm>
          <a:solidFill>
            <a:srgbClr val="A56EB1"/>
          </a:solidFill>
        </p:spPr>
        <p:txBody>
          <a:bodyPr anchor="ctr">
            <a:noAutofit/>
          </a:bodyPr>
          <a:lstStyle/>
          <a:p>
            <a:pPr algn="ctr"/>
            <a:r>
              <a:rPr lang="en-US" sz="2000" cap="none" dirty="0">
                <a:solidFill>
                  <a:srgbClr val="FFFFFF"/>
                </a:solidFill>
                <a:latin typeface="Aptos Display" panose="020B0004020202020204" pitchFamily="34" charset="0"/>
              </a:rPr>
              <a:t>READING MATERIAL: </a:t>
            </a:r>
          </a:p>
          <a:p>
            <a:r>
              <a:rPr lang="en-US" sz="2000" cap="none" dirty="0">
                <a:solidFill>
                  <a:srgbClr val="FFFFFF"/>
                </a:solidFill>
                <a:latin typeface="Aptos Display" panose="020B0004020202020204" pitchFamily="34" charset="0"/>
              </a:rPr>
              <a:t>All reading and visual materials will be provided for free by your professor via Moodle, Kanopy, or Tripod. </a:t>
            </a:r>
          </a:p>
          <a:p>
            <a:endParaRPr lang="en-US" sz="2000" cap="none" dirty="0">
              <a:solidFill>
                <a:srgbClr val="FFFFFF"/>
              </a:solidFill>
              <a:latin typeface="Aptos Display" panose="020B0004020202020204" pitchFamily="34" charset="0"/>
            </a:endParaRPr>
          </a:p>
          <a:p>
            <a:r>
              <a:rPr lang="en-US" sz="1400" cap="none" dirty="0">
                <a:solidFill>
                  <a:srgbClr val="FFFFFF"/>
                </a:solidFill>
                <a:latin typeface="Aptos Display" panose="020B0004020202020204" pitchFamily="34" charset="0"/>
              </a:rPr>
              <a:t>The Department of Transnational Italian Studies is committed to providing a 100% affordable college experience!</a:t>
            </a:r>
          </a:p>
        </p:txBody>
      </p:sp>
      <p:sp>
        <p:nvSpPr>
          <p:cNvPr id="6" name="Subtitle 2">
            <a:extLst>
              <a:ext uri="{FF2B5EF4-FFF2-40B4-BE49-F238E27FC236}">
                <a16:creationId xmlns:a16="http://schemas.microsoft.com/office/drawing/2014/main" id="{C12DF5A6-92A8-A627-FCEB-17E09F785852}"/>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descr="&quot;Veritatem Dilexi Wreath &quot; Sticker for Sale by Mother-of-Psych | Redbubble">
            <a:extLst>
              <a:ext uri="{FF2B5EF4-FFF2-40B4-BE49-F238E27FC236}">
                <a16:creationId xmlns:a16="http://schemas.microsoft.com/office/drawing/2014/main" id="{EF28C540-3811-C4A1-F5DB-B219B44B4D00}"/>
              </a:ext>
            </a:extLst>
          </p:cNvPr>
          <p:cNvPicPr>
            <a:picLocks noChangeAspect="1"/>
          </p:cNvPicPr>
          <p:nvPr/>
        </p:nvPicPr>
        <p:blipFill>
          <a:blip r:embed="rId2"/>
          <a:stretch>
            <a:fillRect/>
          </a:stretch>
        </p:blipFill>
        <p:spPr>
          <a:xfrm>
            <a:off x="9371611" y="1848883"/>
            <a:ext cx="2370175" cy="3160233"/>
          </a:xfrm>
          <a:prstGeom prst="rect">
            <a:avLst/>
          </a:prstGeom>
        </p:spPr>
      </p:pic>
    </p:spTree>
    <p:extLst>
      <p:ext uri="{BB962C8B-B14F-4D97-AF65-F5344CB8AC3E}">
        <p14:creationId xmlns:p14="http://schemas.microsoft.com/office/powerpoint/2010/main" val="231219136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F747B-4D4E-9874-3793-E4CDFCA98CC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C073473-CE2E-CAF5-AB15-C99897A0439E}"/>
              </a:ext>
            </a:extLst>
          </p:cNvPr>
          <p:cNvSpPr>
            <a:spLocks noGrp="1"/>
          </p:cNvSpPr>
          <p:nvPr>
            <p:ph type="subTitle" idx="1"/>
          </p:nvPr>
        </p:nvSpPr>
        <p:spPr>
          <a:xfrm>
            <a:off x="159564" y="935421"/>
            <a:ext cx="8846071" cy="5202536"/>
          </a:xfrm>
          <a:solidFill>
            <a:srgbClr val="A56EB1"/>
          </a:solidFill>
        </p:spPr>
        <p:txBody>
          <a:bodyPr anchor="ctr">
            <a:noAutofit/>
          </a:bodyPr>
          <a:lstStyle/>
          <a:p>
            <a:pPr algn="ctr"/>
            <a:r>
              <a:rPr lang="en-US" sz="2000" cap="none" dirty="0">
                <a:solidFill>
                  <a:srgbClr val="FFFFFF"/>
                </a:solidFill>
                <a:latin typeface="Aptos Display" panose="020B0004020202020204" pitchFamily="34" charset="0"/>
              </a:rPr>
              <a:t>WHAT ARE YOU EXPECTED TO DO IN THIS COURSE? </a:t>
            </a:r>
          </a:p>
          <a:p>
            <a:endParaRPr lang="en-US" sz="2000" b="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Reading: </a:t>
            </a:r>
          </a:p>
          <a:p>
            <a:r>
              <a:rPr lang="en-US" sz="2000" cap="none" dirty="0">
                <a:solidFill>
                  <a:srgbClr val="FFFFFF"/>
                </a:solidFill>
                <a:latin typeface="Aptos Display" panose="020B0004020202020204" pitchFamily="34" charset="0"/>
              </a:rPr>
              <a:t>1) A </a:t>
            </a:r>
            <a:r>
              <a:rPr lang="en-US" sz="2000" u="sng" cap="none" dirty="0">
                <a:solidFill>
                  <a:srgbClr val="FFFFFF"/>
                </a:solidFill>
                <a:latin typeface="Aptos Display" panose="020B0004020202020204" pitchFamily="34" charset="0"/>
              </a:rPr>
              <a:t>light</a:t>
            </a:r>
            <a:r>
              <a:rPr lang="en-US" sz="2000" cap="none" dirty="0">
                <a:solidFill>
                  <a:srgbClr val="FFFFFF"/>
                </a:solidFill>
                <a:latin typeface="Aptos Display" panose="020B0004020202020204" pitchFamily="34" charset="0"/>
              </a:rPr>
              <a:t> workload of reading, usually 3-5 pages, to be completed in 1-2 days (from Tuesday to Thursday)</a:t>
            </a:r>
          </a:p>
          <a:p>
            <a:r>
              <a:rPr lang="en-US" sz="2000" cap="none" dirty="0">
                <a:solidFill>
                  <a:srgbClr val="FFFFFF"/>
                </a:solidFill>
                <a:latin typeface="Aptos Display" panose="020B0004020202020204" pitchFamily="34" charset="0"/>
              </a:rPr>
              <a:t>2) A </a:t>
            </a:r>
            <a:r>
              <a:rPr lang="en-US" sz="2000" u="sng" cap="none" dirty="0">
                <a:solidFill>
                  <a:srgbClr val="FFFFFF"/>
                </a:solidFill>
                <a:latin typeface="Aptos Display" panose="020B0004020202020204" pitchFamily="34" charset="0"/>
              </a:rPr>
              <a:t>heavy</a:t>
            </a:r>
            <a:r>
              <a:rPr lang="en-US" sz="2000" cap="none" dirty="0">
                <a:solidFill>
                  <a:srgbClr val="FFFFFF"/>
                </a:solidFill>
                <a:latin typeface="Aptos Display" panose="020B0004020202020204" pitchFamily="34" charset="0"/>
              </a:rPr>
              <a:t> workload of reading, usually 10-15 pages, to be completed in 4-5 days (from Thursday to the following Tuesday)</a:t>
            </a:r>
          </a:p>
          <a:p>
            <a:endParaRPr lang="en-US" sz="2000" b="0" cap="none" dirty="0">
              <a:solidFill>
                <a:srgbClr val="FFFFFF"/>
              </a:solidFill>
              <a:latin typeface="Aptos Display" panose="020B0004020202020204" pitchFamily="34" charset="0"/>
            </a:endParaRPr>
          </a:p>
          <a:p>
            <a:pPr algn="ctr"/>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3CA4E456-7BEA-6D24-0FE7-2E0E07AB10BF}"/>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descr="&quot;Veritatem Dilexi Wreath &quot; Sticker for Sale by Mother-of-Psych | Redbubble">
            <a:extLst>
              <a:ext uri="{FF2B5EF4-FFF2-40B4-BE49-F238E27FC236}">
                <a16:creationId xmlns:a16="http://schemas.microsoft.com/office/drawing/2014/main" id="{C72B9C91-BFC4-A1D0-5F5E-9BAA957EDE2F}"/>
              </a:ext>
            </a:extLst>
          </p:cNvPr>
          <p:cNvPicPr>
            <a:picLocks noChangeAspect="1"/>
          </p:cNvPicPr>
          <p:nvPr/>
        </p:nvPicPr>
        <p:blipFill>
          <a:blip r:embed="rId2"/>
          <a:stretch>
            <a:fillRect/>
          </a:stretch>
        </p:blipFill>
        <p:spPr>
          <a:xfrm>
            <a:off x="9371611" y="1848883"/>
            <a:ext cx="2370175" cy="3160233"/>
          </a:xfrm>
          <a:prstGeom prst="rect">
            <a:avLst/>
          </a:prstGeom>
        </p:spPr>
      </p:pic>
    </p:spTree>
    <p:extLst>
      <p:ext uri="{BB962C8B-B14F-4D97-AF65-F5344CB8AC3E}">
        <p14:creationId xmlns:p14="http://schemas.microsoft.com/office/powerpoint/2010/main" val="294048345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75F65-B1D5-9108-906C-043121E7A98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1322A20-7231-3AD7-298F-5B3F7116EDD7}"/>
              </a:ext>
            </a:extLst>
          </p:cNvPr>
          <p:cNvSpPr>
            <a:spLocks noGrp="1"/>
          </p:cNvSpPr>
          <p:nvPr>
            <p:ph type="subTitle" idx="1"/>
          </p:nvPr>
        </p:nvSpPr>
        <p:spPr>
          <a:xfrm>
            <a:off x="159564" y="935421"/>
            <a:ext cx="8846071" cy="5202536"/>
          </a:xfrm>
          <a:solidFill>
            <a:srgbClr val="A56EB1"/>
          </a:solidFill>
        </p:spPr>
        <p:txBody>
          <a:bodyPr anchor="ctr">
            <a:noAutofit/>
          </a:bodyPr>
          <a:lstStyle/>
          <a:p>
            <a:pPr algn="ctr"/>
            <a:r>
              <a:rPr lang="en-US" sz="2000" cap="none" dirty="0">
                <a:solidFill>
                  <a:srgbClr val="FFFFFF"/>
                </a:solidFill>
                <a:latin typeface="Aptos Display" panose="020B0004020202020204" pitchFamily="34" charset="0"/>
              </a:rPr>
              <a:t>WHAT ARE YOU EXPECTED TO DO IN THIS COURSE? </a:t>
            </a:r>
          </a:p>
          <a:p>
            <a:endParaRPr lang="en-US" sz="2000" b="0" cap="none" dirty="0">
              <a:solidFill>
                <a:srgbClr val="FFFFFF"/>
              </a:solidFill>
              <a:latin typeface="Aptos Display" panose="020B0004020202020204" pitchFamily="34" charset="0"/>
            </a:endParaRPr>
          </a:p>
          <a:p>
            <a:r>
              <a:rPr lang="en-US" sz="2000" cap="none" dirty="0">
                <a:solidFill>
                  <a:srgbClr val="FFFFFF"/>
                </a:solidFill>
                <a:latin typeface="Aptos Display" panose="020B0004020202020204" pitchFamily="34" charset="0"/>
              </a:rPr>
              <a:t>Writing: </a:t>
            </a:r>
          </a:p>
          <a:p>
            <a:pPr marL="457200" indent="-457200">
              <a:buAutoNum type="arabicParenR"/>
            </a:pPr>
            <a:r>
              <a:rPr lang="en-US" sz="2000" cap="none" dirty="0">
                <a:solidFill>
                  <a:srgbClr val="FFFFFF"/>
                </a:solidFill>
                <a:latin typeface="Aptos Display" panose="020B0004020202020204" pitchFamily="34" charset="0"/>
              </a:rPr>
              <a:t>Four 5-page long papers, written both in and out of class (first draft + revision + final draft)</a:t>
            </a:r>
          </a:p>
          <a:p>
            <a:pPr marL="457200" indent="-457200">
              <a:buAutoNum type="arabicParenR"/>
            </a:pPr>
            <a:r>
              <a:rPr lang="en-US" sz="2000" cap="none" dirty="0">
                <a:solidFill>
                  <a:srgbClr val="FFFFFF"/>
                </a:solidFill>
                <a:latin typeface="Aptos Display" panose="020B0004020202020204" pitchFamily="34" charset="0"/>
              </a:rPr>
              <a:t>A dozen short answers, written in class (1/2 or 1 page)</a:t>
            </a:r>
          </a:p>
          <a:p>
            <a:pPr marL="457200" indent="-457200">
              <a:buAutoNum type="arabicParenR"/>
            </a:pPr>
            <a:r>
              <a:rPr lang="en-US" sz="2000" cap="none" dirty="0">
                <a:solidFill>
                  <a:srgbClr val="FFFFFF"/>
                </a:solidFill>
                <a:latin typeface="Aptos Display" panose="020B0004020202020204" pitchFamily="34" charset="0"/>
              </a:rPr>
              <a:t>No final exam! </a:t>
            </a:r>
          </a:p>
          <a:p>
            <a:endParaRPr lang="en-US" sz="2000" b="0" cap="none" dirty="0">
              <a:solidFill>
                <a:srgbClr val="FFFFFF"/>
              </a:solidFill>
              <a:latin typeface="Aptos Display" panose="020B0004020202020204" pitchFamily="34" charset="0"/>
            </a:endParaRPr>
          </a:p>
          <a:p>
            <a:pPr algn="ctr"/>
            <a:endParaRPr lang="en-US" sz="2000" cap="none" dirty="0">
              <a:solidFill>
                <a:srgbClr val="FFFFFF"/>
              </a:solidFill>
              <a:latin typeface="Aptos Display" panose="020B0004020202020204" pitchFamily="34" charset="0"/>
            </a:endParaRPr>
          </a:p>
        </p:txBody>
      </p:sp>
      <p:sp>
        <p:nvSpPr>
          <p:cNvPr id="6" name="Subtitle 2">
            <a:extLst>
              <a:ext uri="{FF2B5EF4-FFF2-40B4-BE49-F238E27FC236}">
                <a16:creationId xmlns:a16="http://schemas.microsoft.com/office/drawing/2014/main" id="{01949846-80CC-CD2C-D8B7-F14DF0B1A672}"/>
              </a:ext>
            </a:extLst>
          </p:cNvPr>
          <p:cNvSpPr txBox="1">
            <a:spLocks/>
          </p:cNvSpPr>
          <p:nvPr/>
        </p:nvSpPr>
        <p:spPr>
          <a:xfrm>
            <a:off x="4187362" y="-5"/>
            <a:ext cx="7989135" cy="1152144"/>
          </a:xfrm>
          <a:prstGeom prst="rect">
            <a:avLst/>
          </a:prstGeom>
        </p:spPr>
        <p:txBody>
          <a:bodyPr vert="horz" lIns="91440" tIns="45720" rIns="91440" bIns="45720" rtlCol="0" anchor="ctr">
            <a:normAutofit/>
          </a:bodyPr>
          <a:lstStyle>
            <a:lvl1pPr marL="0" indent="0" algn="l" defTabSz="914400" rtl="0" eaLnBrk="1" latinLnBrk="0" hangingPunct="1">
              <a:lnSpc>
                <a:spcPct val="130000"/>
              </a:lnSpc>
              <a:spcBef>
                <a:spcPts val="1000"/>
              </a:spcBef>
              <a:buSzPct val="87000"/>
              <a:buFont typeface="Arial" panose="020B0604020202020204" pitchFamily="34" charset="0"/>
              <a:buNone/>
              <a:defRPr sz="1800" b="1" kern="1200" cap="all" spc="300" baseline="0">
                <a:solidFill>
                  <a:schemeClr val="tx1"/>
                </a:solidFill>
                <a:latin typeface="+mn-lt"/>
                <a:ea typeface="+mn-ea"/>
                <a:cs typeface="+mn-cs"/>
              </a:defRPr>
            </a:lvl1pPr>
            <a:lvl2pPr marL="457200" indent="0" algn="ctr" defTabSz="914400" rtl="0" eaLnBrk="1" latinLnBrk="0" hangingPunct="1">
              <a:lnSpc>
                <a:spcPct val="120000"/>
              </a:lnSpc>
              <a:spcBef>
                <a:spcPts val="500"/>
              </a:spcBef>
              <a:buSzPct val="87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87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87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1600" dirty="0">
              <a:solidFill>
                <a:srgbClr val="FFFFFF"/>
              </a:solidFill>
            </a:endParaRPr>
          </a:p>
        </p:txBody>
      </p:sp>
      <p:pic>
        <p:nvPicPr>
          <p:cNvPr id="2" name="Picture 1" descr="&quot;Veritatem Dilexi Wreath &quot; Sticker for Sale by Mother-of-Psych | Redbubble">
            <a:extLst>
              <a:ext uri="{FF2B5EF4-FFF2-40B4-BE49-F238E27FC236}">
                <a16:creationId xmlns:a16="http://schemas.microsoft.com/office/drawing/2014/main" id="{5EC2ECF6-4278-25B9-A474-0C933BBBF4F0}"/>
              </a:ext>
            </a:extLst>
          </p:cNvPr>
          <p:cNvPicPr>
            <a:picLocks noChangeAspect="1"/>
          </p:cNvPicPr>
          <p:nvPr/>
        </p:nvPicPr>
        <p:blipFill>
          <a:blip r:embed="rId2"/>
          <a:stretch>
            <a:fillRect/>
          </a:stretch>
        </p:blipFill>
        <p:spPr>
          <a:xfrm>
            <a:off x="9371611" y="1848883"/>
            <a:ext cx="2370175" cy="3160233"/>
          </a:xfrm>
          <a:prstGeom prst="rect">
            <a:avLst/>
          </a:prstGeom>
        </p:spPr>
      </p:pic>
    </p:spTree>
    <p:extLst>
      <p:ext uri="{BB962C8B-B14F-4D97-AF65-F5344CB8AC3E}">
        <p14:creationId xmlns:p14="http://schemas.microsoft.com/office/powerpoint/2010/main" val="100874844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Archway">
  <a:themeElements>
    <a:clrScheme name="Archway">
      <a:dk1>
        <a:sysClr val="windowText" lastClr="000000"/>
      </a:dk1>
      <a:lt1>
        <a:sysClr val="window" lastClr="FFFFFF"/>
      </a:lt1>
      <a:dk2>
        <a:srgbClr val="424C4E"/>
      </a:dk2>
      <a:lt2>
        <a:srgbClr val="EDE9E7"/>
      </a:lt2>
      <a:accent1>
        <a:srgbClr val="9FA597"/>
      </a:accent1>
      <a:accent2>
        <a:srgbClr val="AEA67E"/>
      </a:accent2>
      <a:accent3>
        <a:srgbClr val="957D71"/>
      </a:accent3>
      <a:accent4>
        <a:srgbClr val="C88769"/>
      </a:accent4>
      <a:accent5>
        <a:srgbClr val="97A4AA"/>
      </a:accent5>
      <a:accent6>
        <a:srgbClr val="9FA4A5"/>
      </a:accent6>
      <a:hlink>
        <a:srgbClr val="8C9484"/>
      </a:hlink>
      <a:folHlink>
        <a:srgbClr val="C17957"/>
      </a:folHlink>
    </a:clrScheme>
    <a:fontScheme name="Archway">
      <a:majorFont>
        <a:latin typeface="Felix Titling"/>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way" id="{CCBE687C-D9F1-4254-B066-5079611C2397}" vid="{9D57D580-D4A7-454F-BF49-8DDDB4A8185C}"/>
    </a:ext>
  </a:extLst>
</a:theme>
</file>

<file path=docProps/app.xml><?xml version="1.0" encoding="utf-8"?>
<Properties xmlns="http://schemas.openxmlformats.org/officeDocument/2006/extended-properties" xmlns:vt="http://schemas.openxmlformats.org/officeDocument/2006/docPropsVTypes">
  <Template>Archway</Template>
  <TotalTime>1365</TotalTime>
  <Words>1030</Words>
  <Application>Microsoft Macintosh PowerPoint</Application>
  <PresentationFormat>Widescreen</PresentationFormat>
  <Paragraphs>167</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Aptos</vt:lpstr>
      <vt:lpstr>Aptos Display</vt:lpstr>
      <vt:lpstr>Arial</vt:lpstr>
      <vt:lpstr>Felix Titling</vt:lpstr>
      <vt:lpstr>Garamond</vt:lpstr>
      <vt:lpstr>Goudy Old Style</vt:lpstr>
      <vt:lpstr>Archway</vt:lpstr>
      <vt:lpstr>WONDERS OF ITALY:  FROM GRAND TOUR TO OVERTOURISM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Federico Sessolo</dc:creator>
  <cp:lastModifiedBy>Federico Sessolo</cp:lastModifiedBy>
  <cp:revision>4</cp:revision>
  <dcterms:created xsi:type="dcterms:W3CDTF">2026-08-29T18:27:53Z</dcterms:created>
  <dcterms:modified xsi:type="dcterms:W3CDTF">2026-09-01T18:07:19Z</dcterms:modified>
</cp:coreProperties>
</file>