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7462c463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7462c463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2ac209e85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2ac209e85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7462c463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7462c463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92ac209e8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92ac209e8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7462c463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7462c463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2ac209e8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92ac209e8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92ac209e85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92ac209e8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92ac209e8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92ac209e8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ac209e8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ac209e8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ac209e8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ac209e8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ac209e8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ac209e8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92ac209e8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92ac209e8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92ac209e8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92ac209e8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7462c463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7462c463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92ac209e8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92ac209e8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youtube.com/watch?v=wH4cNrUB4ss" TargetMode="External"/><Relationship Id="rId4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youtube.com/watch?v=DTPctDhOCzE" TargetMode="External"/><Relationship Id="rId4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youtube.com/watch?v=4JbVyooNXMo" TargetMode="External"/><Relationship Id="rId4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youtube.com/watch?v=6IkWmvYTctg" TargetMode="External"/><Relationship Id="rId4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youtube.com/watch?v=R-VM5aqMIbM" TargetMode="External"/><Relationship Id="rId4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SPPp7iOHekM" TargetMode="External"/><Relationship Id="rId4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youtube.com/watch?v=PWcC4vqSgco" TargetMode="External"/><Relationship Id="rId4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MIzAfXcCX3c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d1H699088FI" TargetMode="External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839" y="203300"/>
            <a:ext cx="7690323" cy="432642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607500" y="4609575"/>
            <a:ext cx="1929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long or wide shot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cuts (in the form of, specifically here, jump cuts)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Buying Time at Mushnik's&#10;&quot;Little Shop of Horrors&quot; (1986)&#10;Directed by Frank Oz" id="125" name="Google Shape;125;p22" title="Jump Cut Exampl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800" y="1152475"/>
            <a:ext cx="6856400" cy="385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dissolve</a:t>
            </a:r>
            <a:endParaRPr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This is the traditional use of the dissolve in Classical Hollywood. Before the New Age of Hollywood, the dissolve transition was mostly solely used in this way...to highlight a change in scene. It was also very common to have a dissolve between scenes, unlike contemporary films which mostly use cuts." id="132" name="Google Shape;132;p23" title="Citizen Kane - dissolve transition between two scen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1763" y="1113175"/>
            <a:ext cx="6420475" cy="361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fade in/fade out</a:t>
            </a:r>
            <a:endParaRPr/>
          </a:p>
        </p:txBody>
      </p:sp>
      <p:sp>
        <p:nvSpPr>
          <p:cNvPr id="138" name="Google Shape;13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4" title="Camera Transitions - Fades &amp; Fades to black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488" y="1152463"/>
            <a:ext cx="6745025" cy="379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iris-in, iris-out</a:t>
            </a:r>
            <a:endParaRPr/>
          </a:p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5" title="Iris in and Ou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9900" y="1152475"/>
            <a:ext cx="6704200" cy="37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establishing shot</a:t>
            </a:r>
            <a:endParaRPr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Establishing Shot  - Camera shots, Camera angles, Camera movements&#10;Movie: The Shawshank Redemption (1994)&#10;Shot Time Duration: 8:55 to 9:46&#10;IMDB: https://www.imdb.com/title/tt0111161/&#10;&#10;Establishing Shot Explanation&#10;A shot taken by highlighting any location, landmark from any angle and covering maximum area is called establishing shot. Most of the time this shot is taken by a drone camera or by a crane from very high up.&#10;The main vision of this shot is to establish the location and subject, the establishing shot is used to introduce or highlight the subject, character and especially any location, landmark.&#10;&#10;Best Establishing Shot Examples&#10;Blade Runner (1982)&#10;https://www.youtube.com/watch?v=i4-_WCo7-kM&#10;The Shawshank Redemption (1994)&#10;https://www.youtube.com/watch?v=R-VM5aqMIbM&#10;In the Land of Women (2007)&#10;https://www.youtube.com/watch?v=jOdkb3FYrhA&#10;Resident Evil Afterlife (2010)&#10;https://www.youtube.com/watch?v=gqqwKhs_4t8&#10;Clash of the Titans (2010)&#10;https://www.youtube.com/watch?v=nhsM7_bgFTs&#10;Hugo (2011)&#10;https://www.youtube.com/watch?v=KylfxFLvuL4&#10;Hanna (2011)&#10;https://www.youtube.com/watch?v=taeiiOKy76k&#10;Skyfall (2012)&#10;https://www.youtube.com/watch?v=KbadeME0GSg&#10;Arrival (2016)&#10;https://www.youtube.com/watch?v=zxH61T6DtOw&#10;&#10;For more Camera Shots, Camera angles, Camera movements, visit this blog&#10;https://gujaratifilmmaking.com/22-camera-movement-shots/&#10;&#10;#establishingshot &#10;#establishingshots&#10;#camerashot&#10;#camerashots&#10;#cameraangle &#10;#cameraangles &#10;#cameramovement &#10;#cameramovements &#10;#cinematography &#10;#moviecinematography &#10;#moviecamerashots &#10;#filmmaking &#10;#gujaratifilmmaking" id="153" name="Google Shape;153;p26" title="Establishing Shot - The Shawshank Redemption (1994) - Camera shot, Camera angle, Camera movemen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6113" y="1152475"/>
            <a:ext cx="6971775" cy="392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shot/reverse-shot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Shot Reverse Shot, Reverse Angle Shot - Camera shots, Camera angles, Camera movements&#10;Movie: The Wolf of Wall Street (2013)&#10;Shot Time Duration: 08:57 to 09:46&#10;IMDB: https://www.imdb.com/title/tt0993846/&#10;&#10;Shot Reverse Shot, Reverse Angle Shot Explanation&#10;When two characters are talking face-to-face, first take a close up or medium shot of the other character when they are looking at the other character, then take a close up or medium shot of the other character from the same angle. called reverse angle shot.&#10;Mostly this shot is used when two actors are having a conversation and for the reaction of the actors.&#10;&#10;Best Shot Reverse Shot, Reverse Angle Shot Examples&#10;Tequila Sunrise (1988)&#10;https://www.youtube.com/watch?v=pKeVAIVSnA0&#10;Pulp Fiction (1994)&#10;https://www.youtube.com/watch?v=rffOZ27fBjA&#10;Spider Man (2002)&#10;https://www.youtube.com/watch?v=ySy_6SS8b3Q&#10;The Departed (2006)&#10;https://www.youtube.com/watch?v=seflyEfaXyA&#10;The Hunger Games (2012)&#10;https://www.youtube.com/watch?v=E4P63Uf4VCM&#10;The Wolf of Wall Street (2013)&#10;https://www.youtube.com/watch?v=SPPp7iOHekM&#10;https://www.youtube.com/watch?v=x9OP8_KPZSs&#10;La La Land (2016)&#10;https://www.youtube.com/watch?v=7RRBXH-z2xM&#10;&#10;For more Camera Shots, Camera angles, Camera movements, visit this blog&#10;https://gujaratifilmmaking.com/21-camera-movements/&#10;&#10;#reverseshot &#10;#shotreverseshot&#10;#reverseangle&#10;#reverseangleshot&#10;#camerashot&#10;#camerashots&#10;#cameraangle &#10;#cameraangles &#10;#cameramovement &#10;#cameramovements &#10;#cinematography &#10;#moviecinematography &#10;#moviecamerashots &#10;#filmmaking &#10;#gujaratifilmmaking &#10;#thewolfofwallstreet" id="160" name="Google Shape;160;p27" title="Shot Reverse Shot - The Wolf of Wall Street (2013) - Camera shot, Camera angle, Camera movemen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7763" y="1152475"/>
            <a:ext cx="6688475" cy="37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match-on action</a:t>
            </a:r>
            <a:endParaRPr/>
          </a:p>
        </p:txBody>
      </p:sp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A match on action example filmed and edited by Sara Devine and Hannah Ginns. Evidence for AS Media Portfolio" id="167" name="Google Shape;167;p28" title="Match on Action Exampl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1363" y="1152475"/>
            <a:ext cx="6641275" cy="37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339" y="137775"/>
            <a:ext cx="7975326" cy="448979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2135713" y="4703625"/>
            <a:ext cx="48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medium shot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3967650" y="4568875"/>
            <a:ext cx="120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close-up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177" y="-434925"/>
            <a:ext cx="8895624" cy="500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650" y="87700"/>
            <a:ext cx="7750701" cy="4362526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3469650" y="4568875"/>
            <a:ext cx="220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extreme close-up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 shot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The pan shot scene from The Ballad of Buster Scruggs, the new Netflix movie from the Coen Brothers. I highly recommend the film!" id="88" name="Google Shape;88;p17" title="Pan sho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6763" y="1152475"/>
            <a:ext cx="6430475" cy="361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tracking shot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8" title="Wings Tracking Sho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6113" y="1017725"/>
            <a:ext cx="6971775" cy="392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high-angle v. low-angle shots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3782901" cy="378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8275" y="1518262"/>
            <a:ext cx="4773024" cy="268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canted angle (or Dutch angle)</a:t>
            </a:r>
            <a:endParaRPr/>
          </a:p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413" y="1152475"/>
            <a:ext cx="5073176" cy="38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shallow (or soft) focus vs. deep focus</a:t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1150" y="1152475"/>
            <a:ext cx="2664000" cy="369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3901" y="1152475"/>
            <a:ext cx="5220926" cy="3825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