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2" r:id="rId4"/>
  </p:sldMasterIdLst>
  <p:notesMasterIdLst>
    <p:notesMasterId r:id="rId13"/>
  </p:notesMasterIdLst>
  <p:handoutMasterIdLst>
    <p:handoutMasterId r:id="rId14"/>
  </p:handoutMasterIdLst>
  <p:sldIdLst>
    <p:sldId id="257" r:id="rId5"/>
    <p:sldId id="258" r:id="rId6"/>
    <p:sldId id="259" r:id="rId7"/>
    <p:sldId id="260" r:id="rId8"/>
    <p:sldId id="261" r:id="rId9"/>
    <p:sldId id="262"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20"/>
  </p:normalViewPr>
  <p:slideViewPr>
    <p:cSldViewPr showGuides="1">
      <p:cViewPr varScale="1">
        <p:scale>
          <a:sx n="98" d="100"/>
          <a:sy n="98" d="100"/>
        </p:scale>
        <p:origin x="84" y="234"/>
      </p:cViewPr>
      <p:guideLst>
        <p:guide orient="horz" pos="2160"/>
        <p:guide pos="3840"/>
      </p:guideLst>
    </p:cSldViewPr>
  </p:slideViewPr>
  <p:notesTextViewPr>
    <p:cViewPr>
      <p:scale>
        <a:sx n="1" d="1"/>
        <a:sy n="1" d="1"/>
      </p:scale>
      <p:origin x="0" y="0"/>
    </p:cViewPr>
  </p:notesTextViewPr>
  <p:sorterViewPr>
    <p:cViewPr>
      <p:scale>
        <a:sx n="100" d="100"/>
        <a:sy n="100" d="100"/>
      </p:scale>
      <p:origin x="0" y="-21892"/>
    </p:cViewPr>
  </p:sorterViewPr>
  <p:notesViewPr>
    <p:cSldViewPr>
      <p:cViewPr varScale="1">
        <p:scale>
          <a:sx n="87" d="100"/>
          <a:sy n="87" d="100"/>
        </p:scale>
        <p:origin x="700"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3FF85-4E34-4546-B772-76DFA4A6051B}" type="datetimeFigureOut">
              <a:rPr lang="en-US" smtClean="0"/>
              <a:t>9/2/2026</a:t>
            </a:fld>
            <a:endParaRPr lang="en-US" dirty="0"/>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BF7180-4EDD-4E08-9775-7398C11D66ED}" type="slidenum">
              <a:rPr lang="en-US" smtClean="0"/>
              <a:t>‹#›</a:t>
            </a:fld>
            <a:endParaRPr lang="en-US" dirty="0"/>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CC398-6116-4BD2-9FAD-9822FDA158BE}" type="datetimeFigureOut">
              <a:rPr lang="en-US" smtClean="0"/>
              <a:t>9/2/2026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FF46E-6B43-41F9-9272-B566D03A251C}" type="slidenum">
              <a:rPr lang="en-US" smtClean="0"/>
              <a:t>‹#›</a:t>
            </a:fld>
            <a:endParaRPr lang="en-US" dirty="0"/>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606196"/>
            <a:ext cx="4352927" cy="1142277"/>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29472" y="606196"/>
            <a:ext cx="4352927" cy="1142277"/>
          </a:xfrm>
        </p:spPr>
        <p:txBody>
          <a:bodyPr vert="horz" lIns="91440" tIns="45720" rIns="91440" bIns="45720" rtlCol="0" anchor="t">
            <a:normAutofit/>
          </a:bodyPr>
          <a:lstStyle>
            <a:lvl1pPr marL="0" indent="0" algn="r">
              <a:lnSpc>
                <a:spcPct val="120000"/>
              </a:lnSpc>
              <a:spcBef>
                <a:spcPts val="0"/>
              </a:spcBef>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59722DCF-3C86-4CA9-A79C-7A01DC917267}" type="datetime1">
              <a:rPr lang="en-US" smtClean="0"/>
              <a:t>9/2/2026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0" y="2132520"/>
            <a:ext cx="10972800" cy="411588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65978731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417671"/>
            <a:ext cx="7909560" cy="4830729"/>
          </a:xfrm>
        </p:spPr>
        <p:txBody>
          <a:bodyPr vert="horz" lIns="91440" tIns="45720" rIns="91440" bIns="45720" rtlCol="0" anchor="b">
            <a:normAutofit/>
          </a:bodyPr>
          <a:lstStyle>
            <a:lvl1pPr>
              <a:defRPr lang="en-US" sz="3200" dirty="0">
                <a:solidFill>
                  <a:schemeClr val="tx1"/>
                </a:solidFill>
              </a:defRPr>
            </a:lvl1pPr>
          </a:lstStyle>
          <a:p>
            <a:pPr lvl="0"/>
            <a:r>
              <a:rPr lang="en-US" dirty="0"/>
              <a:t>Section Header</a:t>
            </a:r>
          </a:p>
        </p:txBody>
      </p:sp>
      <p:sp>
        <p:nvSpPr>
          <p:cNvPr id="3" name="Date Placeholder 2">
            <a:extLst>
              <a:ext uri="{FF2B5EF4-FFF2-40B4-BE49-F238E27FC236}">
                <a16:creationId xmlns:a16="http://schemas.microsoft.com/office/drawing/2014/main" id="{171F2818-3D93-3C9A-E504-3D8A33F2BA9D}"/>
              </a:ext>
            </a:extLst>
          </p:cNvPr>
          <p:cNvSpPr>
            <a:spLocks noGrp="1"/>
          </p:cNvSpPr>
          <p:nvPr>
            <p:ph type="dt" sz="half" idx="10"/>
          </p:nvPr>
        </p:nvSpPr>
        <p:spPr/>
        <p:txBody>
          <a:bodyPr/>
          <a:lstStyle/>
          <a:p>
            <a:fld id="{98E2C3C3-8EE0-4646-AF47-12E3116D59C3}" type="datetime1">
              <a:rPr lang="en-US" smtClean="0"/>
              <a:t>9/2/2026</a:t>
            </a:fld>
            <a:endParaRPr lang="en-US" dirty="0"/>
          </a:p>
        </p:txBody>
      </p:sp>
      <p:sp>
        <p:nvSpPr>
          <p:cNvPr id="7" name="Footer Placeholder 6">
            <a:extLst>
              <a:ext uri="{FF2B5EF4-FFF2-40B4-BE49-F238E27FC236}">
                <a16:creationId xmlns:a16="http://schemas.microsoft.com/office/drawing/2014/main" id="{40C970B7-D89D-4042-9AC8-32C22BDD29AD}"/>
              </a:ext>
            </a:extLst>
          </p:cNvPr>
          <p:cNvSpPr>
            <a:spLocks noGrp="1"/>
          </p:cNvSpPr>
          <p:nvPr>
            <p:ph type="ftr" sz="quarter" idx="11"/>
          </p:nvPr>
        </p:nvSpPr>
        <p:spPr/>
        <p:txBody>
          <a:bodyPr/>
          <a:lstStyle/>
          <a:p>
            <a:r>
              <a:rPr lang="en-US" dirty="0"/>
              <a:t>Sample Footer Text</a:t>
            </a:r>
          </a:p>
        </p:txBody>
      </p:sp>
      <p:sp>
        <p:nvSpPr>
          <p:cNvPr id="8" name="Slide Number Placeholder 7">
            <a:extLst>
              <a:ext uri="{FF2B5EF4-FFF2-40B4-BE49-F238E27FC236}">
                <a16:creationId xmlns:a16="http://schemas.microsoft.com/office/drawing/2014/main" id="{A7A35D86-D074-E057-C950-943CC0E1CBA4}"/>
              </a:ext>
            </a:extLst>
          </p:cNvPr>
          <p:cNvSpPr>
            <a:spLocks noGrp="1"/>
          </p:cNvSpPr>
          <p:nvPr>
            <p:ph type="sldNum" sz="quarter" idx="12"/>
          </p:nvPr>
        </p:nvSpPr>
        <p:spPr/>
        <p:txBody>
          <a:body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67096526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8066" y="1371600"/>
            <a:ext cx="8470605" cy="1041436"/>
          </a:xfrm>
        </p:spPr>
        <p:txBody>
          <a:bodyPr anchor="t">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D252E1C-7EB3-405E-81B2-32E332CACA0F}" type="datetime1">
              <a:rPr lang="en-US" smtClean="0"/>
              <a:t>9/2/2026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 y="2797083"/>
            <a:ext cx="8470605" cy="3451317"/>
          </a:xfrm>
        </p:spPr>
        <p:txBody>
          <a:bodyPr>
            <a:normAutofit/>
          </a:bodyPr>
          <a:lstStyle>
            <a:lvl1pPr marL="457200" indent="-457200">
              <a:buFont typeface="+mj-lt"/>
              <a:buAutoNum type="arabicPeriod"/>
              <a:defRPr sz="1400"/>
            </a:lvl1pPr>
            <a:lvl2pPr marL="685800" indent="-4572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48801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659795" y="1371600"/>
            <a:ext cx="5916508" cy="1052105"/>
          </a:xfrm>
        </p:spPr>
        <p:txBody>
          <a:bodyPr anchor="t">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09601" y="322731"/>
            <a:ext cx="914400" cy="283464"/>
          </a:xfrm>
        </p:spPr>
        <p:txBody>
          <a:bodyPr/>
          <a:lstStyle/>
          <a:p>
            <a:fld id="{1FE93670-5DDA-427C-9657-21A216413B90}" type="datetime1">
              <a:rPr lang="en-US" smtClean="0"/>
              <a:t>9/2/2026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3464"/>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609600" y="1371599"/>
            <a:ext cx="4663806"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59796" y="2807753"/>
            <a:ext cx="5916507" cy="3440647"/>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758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34031" y="1371600"/>
            <a:ext cx="2441448" cy="4876800"/>
          </a:xfrm>
        </p:spPr>
        <p:txBody>
          <a:bodyPr anchor="t">
            <a:normAutofit/>
          </a:bodyPr>
          <a:lstStyle>
            <a:lvl1pPr>
              <a:defRPr sz="2400"/>
            </a:lvl1pPr>
          </a:lstStyle>
          <a:p>
            <a:r>
              <a:rPr lang="en-US"/>
              <a:t>Click to edit Master title style</a:t>
            </a:r>
            <a:endParaRPr lang="en-US" dirty="0"/>
          </a:p>
        </p:txBody>
      </p:sp>
      <p:sp>
        <p:nvSpPr>
          <p:cNvPr id="8" name="Date Placeholder 2">
            <a:extLst>
              <a:ext uri="{FF2B5EF4-FFF2-40B4-BE49-F238E27FC236}">
                <a16:creationId xmlns:a16="http://schemas.microsoft.com/office/drawing/2014/main" id="{4C796253-2EF8-E90A-A94F-8CFC6E39EE48}"/>
              </a:ext>
            </a:extLst>
          </p:cNvPr>
          <p:cNvSpPr>
            <a:spLocks noGrp="1"/>
          </p:cNvSpPr>
          <p:nvPr>
            <p:ph type="dt" sz="half" idx="10"/>
          </p:nvPr>
        </p:nvSpPr>
        <p:spPr>
          <a:xfrm>
            <a:off x="609601" y="322731"/>
            <a:ext cx="914400" cy="286869"/>
          </a:xfrm>
        </p:spPr>
        <p:txBody>
          <a:bodyPr/>
          <a:lstStyle/>
          <a:p>
            <a:fld id="{88F73B11-D0F5-4A08-A19E-C560E2C4116F}" type="datetime1">
              <a:rPr lang="en-US" smtClean="0"/>
              <a:t>9/2/2026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6869"/>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6869"/>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3460625" y="1371599"/>
            <a:ext cx="5272821"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9134856" y="1371600"/>
            <a:ext cx="2441448" cy="4876800"/>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81957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p:spPr>
        <p:txBody>
          <a:bodyPr anchor="b">
            <a:normAutofit/>
          </a:bodyPr>
          <a:lstStyle>
            <a:lvl1pPr algn="ctr">
              <a:defRPr sz="32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761C04-CC91-4AAF-9006-A3A27BF33173}" type="datetime1">
              <a:rPr lang="en-US" smtClean="0"/>
              <a:t>9/2/2026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768786" y="3588424"/>
            <a:ext cx="4659735" cy="1645198"/>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2199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543291" y="1373986"/>
            <a:ext cx="3493858" cy="3456894"/>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05EDACB-E986-4E04-ADB1-8913384D68D3}" type="datetime1">
              <a:rPr lang="en-US" smtClean="0"/>
              <a:t>9/2/2026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373986"/>
            <a:ext cx="4956175" cy="346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90355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C338E35-CB21-4D15-A87F-675D4C9EDCA4}" type="datetime1">
              <a:rPr lang="en-US" smtClean="0"/>
              <a:t>9/2/2026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22181" y="1389134"/>
            <a:ext cx="627922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19312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1371600"/>
            <a:ext cx="3496147" cy="4876800"/>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71CA9EE-AFE9-47E0-9F22-915E0A45E5AF}" type="datetime1">
              <a:rPr lang="en-US" smtClean="0"/>
              <a:t>9/2/2026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94872" y="1371600"/>
            <a:ext cx="7081431"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8959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3349754" cy="2721451"/>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7C504BF7-6B14-4333-B52B-ADBC1BCF47B5}" type="datetime1">
              <a:rPr lang="en-US" smtClean="0"/>
              <a:t>9/2/2026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343402" y="1371600"/>
            <a:ext cx="7232901"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19094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4352926" cy="766774"/>
          </a:xfrm>
        </p:spPr>
        <p:txBody>
          <a:bodyPr anchor="t">
            <a:normAutofit/>
          </a:bodyPr>
          <a:lstStyle>
            <a:lvl1pPr>
              <a:defRPr sz="2400"/>
            </a:lvl1pPr>
          </a:lstStyle>
          <a:p>
            <a:r>
              <a:rPr lang="en-US"/>
              <a:t>Click to edit Master title style</a:t>
            </a:r>
            <a:endParaRPr lang="en-US" dirty="0"/>
          </a:p>
        </p:txBody>
      </p:sp>
      <p:sp>
        <p:nvSpPr>
          <p:cNvPr id="7" name="Subtitle 2">
            <a:extLst>
              <a:ext uri="{FF2B5EF4-FFF2-40B4-BE49-F238E27FC236}">
                <a16:creationId xmlns:a16="http://schemas.microsoft.com/office/drawing/2014/main" id="{684DE9B9-A2D7-1C5E-03A8-327B24C29FD9}"/>
              </a:ext>
            </a:extLst>
          </p:cNvPr>
          <p:cNvSpPr>
            <a:spLocks noGrp="1"/>
          </p:cNvSpPr>
          <p:nvPr>
            <p:ph type="subTitle" idx="1"/>
          </p:nvPr>
        </p:nvSpPr>
        <p:spPr>
          <a:xfrm>
            <a:off x="634029" y="2522423"/>
            <a:ext cx="4328497" cy="3700576"/>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C1C21BA4-3737-442B-A21A-11EEBBB51C57}" type="datetime1">
              <a:rPr lang="en-US" smtClean="0"/>
              <a:t>9/2/2026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22724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92815CB-5A42-4381-B4B5-1F0A0AD684E0}" type="datetime1">
              <a:rPr lang="en-US" smtClean="0"/>
              <a:t>9/2/2026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2544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50289" y="1371601"/>
            <a:ext cx="6632111" cy="60688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609600" y="322731"/>
            <a:ext cx="914400" cy="283464"/>
          </a:xfrm>
        </p:spPr>
        <p:txBody>
          <a:bodyPr/>
          <a:lstStyle/>
          <a:p>
            <a:fld id="{8EF3DE08-A0D1-4FD8-A862-5499266B124D}" type="datetime1">
              <a:rPr lang="en-US" smtClean="0"/>
              <a:t>9/2/2026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0661904" y="322731"/>
            <a:ext cx="914400" cy="283464"/>
          </a:xfrm>
        </p:spPr>
        <p:txBody>
          <a:bodyP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60960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950290" y="2362534"/>
            <a:ext cx="6626014" cy="39015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8303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599"/>
            <a:ext cx="6632111" cy="606888"/>
          </a:xfrm>
        </p:spPr>
        <p:txBody>
          <a:bodyPr anchor="t"/>
          <a:lstStyle/>
          <a:p>
            <a:r>
              <a:rPr lang="en-US"/>
              <a:t>Click to edit Master title style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609600" y="322731"/>
            <a:ext cx="914400" cy="283464"/>
          </a:xfrm>
        </p:spPr>
        <p:txBody>
          <a:bodyPr/>
          <a:lstStyle/>
          <a:p>
            <a:fld id="{6C5A15EF-D72C-40D5-8663-2C77F9B42EC1}" type="datetime1">
              <a:rPr lang="en-US" smtClean="0"/>
              <a:t>9/2/2026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2514600" y="322731"/>
            <a:ext cx="7162799" cy="283464"/>
          </a:xfrm>
        </p:spPr>
        <p:txBody>
          <a:bodyPr/>
          <a:lstStyle/>
          <a:p>
            <a:r>
              <a:rPr lang="en-US" dirty="0"/>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0653334"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2362534"/>
            <a:ext cx="6631984" cy="38858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13">
            <a:extLst>
              <a:ext uri="{FF2B5EF4-FFF2-40B4-BE49-F238E27FC236}">
                <a16:creationId xmlns:a16="http://schemas.microsoft.com/office/drawing/2014/main" id="{D62B7BD4-B0D6-F90A-8AD2-9FA1574A17A8}"/>
              </a:ext>
            </a:extLst>
          </p:cNvPr>
          <p:cNvSpPr>
            <a:spLocks noGrp="1"/>
          </p:cNvSpPr>
          <p:nvPr>
            <p:ph type="pic" sz="quarter" idx="18" hasCustomPrompt="1"/>
          </p:nvPr>
        </p:nvSpPr>
        <p:spPr>
          <a:xfrm>
            <a:off x="761688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3768809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10118" y="1371600"/>
            <a:ext cx="7172282" cy="606886"/>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609600" y="322731"/>
            <a:ext cx="914400" cy="283464"/>
          </a:xfrm>
        </p:spPr>
        <p:txBody>
          <a:bodyPr/>
          <a:lstStyle/>
          <a:p>
            <a:fld id="{D56F8A71-DDE0-43CA-81C3-EA9C4963E6AE}" type="datetime1">
              <a:rPr lang="en-US" smtClean="0"/>
              <a:t>9/2/2026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3413760"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410118" y="2362534"/>
            <a:ext cx="7172282"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2582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1371600"/>
            <a:ext cx="7166187" cy="606886"/>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E525A034-19B5-40C2-A08C-916D805B8A45}" type="datetime1">
              <a:rPr lang="en-US" smtClean="0"/>
              <a:t>9/2/2026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3"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362534"/>
            <a:ext cx="7166188"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3B8151E2-ED8A-E9B1-A83A-CF01A37B5F98}"/>
              </a:ext>
            </a:extLst>
          </p:cNvPr>
          <p:cNvSpPr>
            <a:spLocks noGrp="1"/>
          </p:cNvSpPr>
          <p:nvPr>
            <p:ph type="pic" sz="quarter" idx="13" hasCustomPrompt="1"/>
          </p:nvPr>
        </p:nvSpPr>
        <p:spPr>
          <a:xfrm>
            <a:off x="8165593" y="1373529"/>
            <a:ext cx="3413760"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2623733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904077" y="1371599"/>
            <a:ext cx="4667987" cy="606887"/>
          </a:xfrm>
        </p:spPr>
        <p:txBody>
          <a:bodyPr anchor="t">
            <a:normAutofit/>
          </a:bodyPr>
          <a:lstStyle>
            <a:lvl1pPr>
              <a:defRPr sz="2400"/>
            </a:lvl1pPr>
          </a:lstStyle>
          <a:p>
            <a:r>
              <a:rPr lang="en-US"/>
              <a:t>Click to edit Master title style</a:t>
            </a:r>
            <a:endParaRPr lang="en-US" dirty="0"/>
          </a:p>
        </p:txBody>
      </p:sp>
      <p:sp>
        <p:nvSpPr>
          <p:cNvPr id="9" name="Date Placeholder 4">
            <a:extLst>
              <a:ext uri="{FF2B5EF4-FFF2-40B4-BE49-F238E27FC236}">
                <a16:creationId xmlns:a16="http://schemas.microsoft.com/office/drawing/2014/main" id="{ADD95619-B63B-77E6-BE04-262FAAD12CB4}"/>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D2C5EE04-1B51-44BB-A7D3-16AEE79C4983}"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5882642"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06805" y="2362535"/>
            <a:ext cx="4675596"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47734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1371600"/>
            <a:ext cx="4700225" cy="606887"/>
          </a:xfrm>
        </p:spPr>
        <p:txBody>
          <a:bodyPr anchor="t">
            <a:normAutofit/>
          </a:bodyPr>
          <a:lstStyle>
            <a:lvl1pPr>
              <a:defRPr sz="2400"/>
            </a:lvl1pPr>
          </a:lstStyle>
          <a:p>
            <a:r>
              <a:rPr lang="en-US"/>
              <a:t>Click to edit Master title style</a:t>
            </a:r>
            <a:endParaRPr lang="en-US" dirty="0"/>
          </a:p>
        </p:txBody>
      </p:sp>
      <p:sp>
        <p:nvSpPr>
          <p:cNvPr id="10" name="Date Placeholder 4">
            <a:extLst>
              <a:ext uri="{FF2B5EF4-FFF2-40B4-BE49-F238E27FC236}">
                <a16:creationId xmlns:a16="http://schemas.microsoft.com/office/drawing/2014/main" id="{84676EBB-6E0A-AD72-143B-39A640FF3585}"/>
              </a:ext>
            </a:extLst>
          </p:cNvPr>
          <p:cNvSpPr>
            <a:spLocks noGrp="1"/>
          </p:cNvSpPr>
          <p:nvPr>
            <p:ph type="dt" sz="half" idx="10"/>
          </p:nvPr>
        </p:nvSpPr>
        <p:spPr>
          <a:xfrm>
            <a:off x="609600" y="322731"/>
            <a:ext cx="914400" cy="283464"/>
          </a:xfrm>
        </p:spPr>
        <p:txBody>
          <a:bodyPr/>
          <a:lstStyle>
            <a:lvl1pPr>
              <a:defRPr>
                <a:solidFill>
                  <a:schemeClr val="tx1"/>
                </a:solidFill>
              </a:defRPr>
            </a:lvl1pPr>
          </a:lstStyle>
          <a:p>
            <a:fld id="{E79D7598-9667-4FA1-B20E-133F7DF30C66}"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lvl1pPr>
              <a:defRPr>
                <a:solidFill>
                  <a:schemeClr val="tx1"/>
                </a:solidFill>
                <a:effectLst/>
              </a:defRPr>
            </a:lvl1pPr>
          </a:lstStyle>
          <a:p>
            <a:fld id="{AEAA3239-9EA4-4A65-A281-97F994456D9F}" type="slidenum">
              <a:rPr lang="en-US" smtClean="0"/>
              <a:pPr/>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362534"/>
            <a:ext cx="4700225"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87DB94FD-8F2A-F0DB-71EB-3565077D4A20}"/>
              </a:ext>
            </a:extLst>
          </p:cNvPr>
          <p:cNvSpPr>
            <a:spLocks noGrp="1"/>
          </p:cNvSpPr>
          <p:nvPr>
            <p:ph type="pic" sz="quarter" idx="15" hasCustomPrompt="1"/>
          </p:nvPr>
        </p:nvSpPr>
        <p:spPr>
          <a:xfrm>
            <a:off x="5699758" y="1371600"/>
            <a:ext cx="5882642"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940440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1371599"/>
            <a:ext cx="3363514" cy="914401"/>
          </a:xfrm>
        </p:spPr>
        <p:txBody>
          <a:bodyPr anchor="t">
            <a:normAutofit/>
          </a:bodyPr>
          <a:lstStyle>
            <a:lvl1pPr>
              <a:defRPr sz="2400"/>
            </a:lvl1pPr>
          </a:lstStyle>
          <a:p>
            <a:r>
              <a:rPr lang="en-US"/>
              <a:t>Click to edit Master title style</a:t>
            </a:r>
            <a:endParaRPr lang="en-US" dirty="0"/>
          </a:p>
        </p:txBody>
      </p:sp>
      <p:sp>
        <p:nvSpPr>
          <p:cNvPr id="6" name="Date Placeholder 3">
            <a:extLst>
              <a:ext uri="{FF2B5EF4-FFF2-40B4-BE49-F238E27FC236}">
                <a16:creationId xmlns:a16="http://schemas.microsoft.com/office/drawing/2014/main" id="{CBA07C19-A01D-B0B9-930B-9E9E7D2E653C}"/>
              </a:ext>
            </a:extLst>
          </p:cNvPr>
          <p:cNvSpPr>
            <a:spLocks noGrp="1"/>
          </p:cNvSpPr>
          <p:nvPr>
            <p:ph type="dt" sz="half" idx="15"/>
          </p:nvPr>
        </p:nvSpPr>
        <p:spPr>
          <a:xfrm>
            <a:off x="609600" y="322731"/>
            <a:ext cx="914400" cy="283464"/>
          </a:xfrm>
        </p:spPr>
        <p:txBody>
          <a:bodyPr/>
          <a:lstStyle/>
          <a:p>
            <a:fld id="{E0F4D2D3-E754-452C-996E-A69280848F28}" type="datetime1">
              <a:rPr lang="en-US" smtClean="0"/>
              <a:t>9/2/2026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799"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903"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7197978"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8887" y="2670047"/>
            <a:ext cx="3363513"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74191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599"/>
            <a:ext cx="3363513" cy="914401"/>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609600" y="322731"/>
            <a:ext cx="914400" cy="283464"/>
          </a:xfrm>
        </p:spPr>
        <p:txBody>
          <a:bodyPr/>
          <a:lstStyle/>
          <a:p>
            <a:fld id="{17A20D89-EAE3-437D-A562-62F383E1F1E4}" type="datetime1">
              <a:rPr lang="en-US" smtClean="0"/>
              <a:t>9/2/2026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776"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5" y="2670047"/>
            <a:ext cx="3363386"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158FD965-81B2-7E47-FC2D-2FFFA61C3D06}"/>
              </a:ext>
            </a:extLst>
          </p:cNvPr>
          <p:cNvSpPr>
            <a:spLocks noGrp="1"/>
          </p:cNvSpPr>
          <p:nvPr>
            <p:ph type="pic" sz="quarter" idx="18" hasCustomPrompt="1"/>
          </p:nvPr>
        </p:nvSpPr>
        <p:spPr>
          <a:xfrm>
            <a:off x="4378198" y="1371600"/>
            <a:ext cx="7197978"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146278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1371600"/>
            <a:ext cx="2699254" cy="1836503"/>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D481F196-B1D0-4451-BD57-0DCCBF9A6C9D}"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1"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615697"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3147" y="3592150"/>
            <a:ext cx="2699254"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43800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600"/>
            <a:ext cx="2699254" cy="1858941"/>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E2505D57-3CC9-48CD-A7D7-2BE3E605D0A5}"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592150"/>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9">
            <a:extLst>
              <a:ext uri="{FF2B5EF4-FFF2-40B4-BE49-F238E27FC236}">
                <a16:creationId xmlns:a16="http://schemas.microsoft.com/office/drawing/2014/main" id="{7A8F660F-60A6-785B-047B-B48856C7BBFC}"/>
              </a:ext>
            </a:extLst>
          </p:cNvPr>
          <p:cNvSpPr>
            <a:spLocks noGrp="1"/>
          </p:cNvSpPr>
          <p:nvPr>
            <p:ph type="pic" sz="quarter" idx="15" hasCustomPrompt="1"/>
          </p:nvPr>
        </p:nvSpPr>
        <p:spPr>
          <a:xfrm>
            <a:off x="3696794"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264009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4840225"/>
            <a:ext cx="10963658" cy="799655"/>
          </a:xfrm>
        </p:spPr>
        <p:txBody>
          <a:bodyPr vert="horz" lIns="91440" tIns="45720" rIns="91440" bIns="45720" rtlCol="0" anchor="b">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5845175"/>
            <a:ext cx="10963658" cy="365125"/>
          </a:xfr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26D2EC77-EDF2-486F-BC40-B49DAB22DB64}" type="datetime1">
              <a:rPr lang="en-US" smtClean="0"/>
              <a:t>9/2/2026</a:t>
            </a:fld>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1" y="647700"/>
            <a:ext cx="10972800" cy="3808477"/>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888061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5012267"/>
            <a:ext cx="4019522" cy="1236133"/>
          </a:xfrm>
        </p:spPr>
        <p:txBody>
          <a:bodyPr anchor="t">
            <a:normAutofit/>
          </a:bodyPr>
          <a:lstStyle>
            <a:lvl1pPr>
              <a:defRPr sz="2400"/>
            </a:lvl1pPr>
          </a:lstStyle>
          <a:p>
            <a:r>
              <a:rPr lang="en-US"/>
              <a:t>Click to edit Master title style</a:t>
            </a:r>
            <a:endParaRPr lang="en-US" dirty="0"/>
          </a:p>
        </p:txBody>
      </p:sp>
      <p:sp>
        <p:nvSpPr>
          <p:cNvPr id="12" name="Date Placeholder 4">
            <a:extLst>
              <a:ext uri="{FF2B5EF4-FFF2-40B4-BE49-F238E27FC236}">
                <a16:creationId xmlns:a16="http://schemas.microsoft.com/office/drawing/2014/main" id="{2D9E4C7C-63E4-6DA5-5108-15D4DA6D0607}"/>
              </a:ext>
            </a:extLst>
          </p:cNvPr>
          <p:cNvSpPr>
            <a:spLocks noGrp="1"/>
          </p:cNvSpPr>
          <p:nvPr>
            <p:ph type="dt" sz="half" idx="10"/>
          </p:nvPr>
        </p:nvSpPr>
        <p:spPr>
          <a:xfrm>
            <a:off x="609600" y="322731"/>
            <a:ext cx="914400" cy="286869"/>
          </a:xfrm>
        </p:spPr>
        <p:txBody>
          <a:bodyPr/>
          <a:lstStyle/>
          <a:p>
            <a:fld id="{3F2E167B-0B78-4B36-8A57-49085AADF134}"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3256619"/>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018927" y="5012267"/>
            <a:ext cx="6563474" cy="123613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93246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205330"/>
            <a:ext cx="3044954" cy="2019586"/>
          </a:xfrm>
        </p:spPr>
        <p:txBody>
          <a:bodyPr anchor="t">
            <a:normAutofit/>
          </a:bodyPr>
          <a:lstStyle>
            <a:lvl1pPr>
              <a:defRPr sz="2400"/>
            </a:lvl1pPr>
          </a:lstStyle>
          <a:p>
            <a:r>
              <a:rPr lang="en-US"/>
              <a:t>Click to edit Master title style</a:t>
            </a:r>
            <a:endParaRPr lang="en-US" dirty="0"/>
          </a:p>
        </p:txBody>
      </p:sp>
      <p:sp>
        <p:nvSpPr>
          <p:cNvPr id="9" name="Date Placeholder 4">
            <a:extLst>
              <a:ext uri="{FF2B5EF4-FFF2-40B4-BE49-F238E27FC236}">
                <a16:creationId xmlns:a16="http://schemas.microsoft.com/office/drawing/2014/main" id="{E59D63EA-A363-194D-0D29-EB63BC89E3E3}"/>
              </a:ext>
            </a:extLst>
          </p:cNvPr>
          <p:cNvSpPr>
            <a:spLocks noGrp="1"/>
          </p:cNvSpPr>
          <p:nvPr>
            <p:ph type="dt" sz="half" idx="10"/>
          </p:nvPr>
        </p:nvSpPr>
        <p:spPr>
          <a:xfrm>
            <a:off x="609600" y="322731"/>
            <a:ext cx="914400" cy="286869"/>
          </a:xfrm>
        </p:spPr>
        <p:txBody>
          <a:bodyPr/>
          <a:lstStyle/>
          <a:p>
            <a:fld id="{B9462E82-6E33-4AEF-AE7B-DF7C6F462D56}"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244968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44358" y="4205331"/>
            <a:ext cx="7538041" cy="201958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38568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1390892"/>
            <a:ext cx="3021873" cy="1773540"/>
          </a:xfrm>
        </p:spPr>
        <p:txBody>
          <a:bodyPr anchor="t">
            <a:normAutofit/>
          </a:bodyPr>
          <a:lstStyle>
            <a:lvl1pPr>
              <a:defRPr sz="28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p>
            <a:fld id="{83BF6E84-C156-49F4-8E82-3F8A64544B22}"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1390891"/>
            <a:ext cx="7460029" cy="233045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609599" y="4127577"/>
            <a:ext cx="10972801" cy="2120823"/>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40649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9"/>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001F9C0A-11C5-40F2-BD0E-27AA70E2625D}" type="datetime1">
              <a:rPr lang="en-US" smtClean="0"/>
              <a:t>9/2/2026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2"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5512485"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2588590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60"/>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9CDFB84F-677F-480D-99C2-22BB3A82E4AD}" type="datetime1">
              <a:rPr lang="en-US" smtClean="0"/>
              <a:t>9/2/2026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7999"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931835"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931240" y="2501206"/>
            <a:ext cx="5651159" cy="3747194"/>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32789889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1C640349-FC90-47D1-9F46-4D34EA792223}" type="datetime1">
              <a:rPr lang="en-US" smtClean="0"/>
              <a:t>9/2/2026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14" name="Content Placeholder 7">
            <a:extLst>
              <a:ext uri="{FF2B5EF4-FFF2-40B4-BE49-F238E27FC236}">
                <a16:creationId xmlns:a16="http://schemas.microsoft.com/office/drawing/2014/main" id="{BB848C29-CF42-98B7-D019-4F384E06AD99}"/>
              </a:ext>
            </a:extLst>
          </p:cNvPr>
          <p:cNvSpPr>
            <a:spLocks noGrp="1"/>
          </p:cNvSpPr>
          <p:nvPr>
            <p:ph sz="quarter" idx="18"/>
          </p:nvPr>
        </p:nvSpPr>
        <p:spPr>
          <a:xfrm>
            <a:off x="7069321"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4042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1371600"/>
            <a:ext cx="4675633" cy="99060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8587C5F-6A61-4864-9518-A5514F3191A0}"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2746246"/>
            <a:ext cx="4675632" cy="350215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712502" y="1371600"/>
            <a:ext cx="586989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7628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1371600"/>
            <a:ext cx="3425954" cy="91745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B95669B-9B51-4A21-90C8-BB2E110B3FD6}"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1" y="2673096"/>
            <a:ext cx="3429000" cy="357530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25359" y="1371600"/>
            <a:ext cx="715227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168536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524A6D49-9F84-4D2B-BCDD-C2F0AED64BFE}" type="datetime1">
              <a:rPr lang="en-US" smtClean="0"/>
              <a:t>9/2/2026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154876"/>
            <a:ext cx="8499719" cy="409352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9496414" y="2154876"/>
            <a:ext cx="2085986" cy="4093524"/>
          </a:xfrm>
        </p:spPr>
        <p:txBody>
          <a:bodyPr anchor="t"/>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734932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2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275F2D28-3585-40CA-9EB9-F9971C1AA1E0}" type="datetime1">
              <a:rPr lang="en-US" smtClean="0"/>
              <a:t>9/2/2026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3" name="Picture Placeholder 10">
            <a:extLst>
              <a:ext uri="{FF2B5EF4-FFF2-40B4-BE49-F238E27FC236}">
                <a16:creationId xmlns:a16="http://schemas.microsoft.com/office/drawing/2014/main" id="{B8BA6868-FD5D-17A2-6CAE-853852E8704F}"/>
              </a:ext>
            </a:extLst>
          </p:cNvPr>
          <p:cNvSpPr>
            <a:spLocks noGrp="1"/>
          </p:cNvSpPr>
          <p:nvPr>
            <p:ph type="pic" sz="quarter" idx="13" hasCustomPrompt="1"/>
          </p:nvPr>
        </p:nvSpPr>
        <p:spPr>
          <a:xfrm>
            <a:off x="609599" y="2169506"/>
            <a:ext cx="10966705" cy="329251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609600" y="5846064"/>
            <a:ext cx="10972800" cy="402336"/>
          </a:xfrm>
        </p:spPr>
        <p:txBody>
          <a:bodyPr anchor="b"/>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9097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530569" y="606195"/>
            <a:ext cx="4045735" cy="3998595"/>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530569" y="4870174"/>
            <a:ext cx="3755116" cy="1033669"/>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3464"/>
          </a:xfrm>
        </p:spPr>
        <p:txBody>
          <a:bodyPr anchor="ctr"/>
          <a:lstStyle>
            <a:lvl1pPr>
              <a:defRPr>
                <a:solidFill>
                  <a:schemeClr val="tx1"/>
                </a:solidFill>
                <a:effectLst/>
              </a:defRPr>
            </a:lvl1pPr>
          </a:lstStyle>
          <a:p>
            <a:fld id="{162E3648-85D4-4FD7-B855-79C521A61C61}" type="datetime1">
              <a:rPr lang="en-US" smtClean="0"/>
              <a:t>9/2/2026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3464"/>
          </a:xfrm>
        </p:spPr>
        <p:txBody>
          <a:bodyPr anchor="ctr"/>
          <a:lstStyle>
            <a:lvl1pPr algn="ctr">
              <a:defRPr/>
            </a:lvl1pPr>
          </a:lstStyle>
          <a:p>
            <a:pPr algn="ctr"/>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3464"/>
          </a:xfrm>
        </p:spPr>
        <p:txBody>
          <a:bodyPr anchor="ct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600" y="609600"/>
            <a:ext cx="6534582" cy="5638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solidFill>
                  <a:schemeClr val="bg1"/>
                </a:solidFill>
              </a:defRPr>
            </a:lvl1pPr>
          </a:lstStyle>
          <a:p>
            <a:r>
              <a:rPr lang="en-US" dirty="0"/>
              <a:t>   </a:t>
            </a:r>
          </a:p>
        </p:txBody>
      </p:sp>
    </p:spTree>
    <p:extLst>
      <p:ext uri="{BB962C8B-B14F-4D97-AF65-F5344CB8AC3E}">
        <p14:creationId xmlns:p14="http://schemas.microsoft.com/office/powerpoint/2010/main" val="10510588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5325034"/>
            <a:ext cx="9762068" cy="916369"/>
          </a:xfrm>
        </p:spPr>
        <p:txBody>
          <a:bodyPr anchor="b">
            <a:normAutofit/>
          </a:bodyPr>
          <a:lstStyle>
            <a:lvl1pPr algn="ctr">
              <a:lnSpc>
                <a:spcPct val="110000"/>
              </a:lnSpc>
              <a:defRPr sz="2400" b="1" i="0">
                <a:solidFill>
                  <a:schemeClr val="tx1"/>
                </a:solidFill>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E73000B7-56E6-4A26-8487-963BD31161AF}" type="datetime1">
              <a:rPr lang="en-US" smtClean="0"/>
              <a:t>9/2/2026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09600" y="914400"/>
            <a:ext cx="10972800" cy="4105835"/>
          </a:xfrm>
        </p:spPr>
        <p:txBody>
          <a:bodyPr anchor="t">
            <a:normAutofit/>
          </a:bodyPr>
          <a:lstStyle>
            <a:lvl1pPr marL="0" indent="0" algn="ctr">
              <a:lnSpc>
                <a:spcPct val="90000"/>
              </a:lnSpc>
              <a:buNone/>
              <a:defRPr sz="27500" b="0">
                <a:solidFill>
                  <a:schemeClr val="tx1"/>
                </a:solidFill>
                <a:latin typeface="+mj-lt"/>
              </a:defRPr>
            </a:lvl1pPr>
          </a:lstStyle>
          <a:p>
            <a:pPr lvl="0"/>
            <a:r>
              <a:rPr lang="en-US" dirty="0"/>
              <a:t>##%</a:t>
            </a:r>
          </a:p>
        </p:txBody>
      </p:sp>
    </p:spTree>
    <p:extLst>
      <p:ext uri="{BB962C8B-B14F-4D97-AF65-F5344CB8AC3E}">
        <p14:creationId xmlns:p14="http://schemas.microsoft.com/office/powerpoint/2010/main" val="1685134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7F0C99-9A58-96BA-B51F-4BEDCF1AA120}"/>
              </a:ext>
            </a:extLst>
          </p:cNvPr>
          <p:cNvSpPr>
            <a:spLocks noGrp="1"/>
          </p:cNvSpPr>
          <p:nvPr>
            <p:ph type="title"/>
          </p:nvPr>
        </p:nvSpPr>
        <p:spPr>
          <a:xfrm>
            <a:off x="609601" y="5257802"/>
            <a:ext cx="10052304" cy="990598"/>
          </a:xfrm>
        </p:spPr>
        <p:txBody>
          <a:bodyPr/>
          <a:lstStyle>
            <a:lvl1pPr>
              <a:lnSpc>
                <a:spcPct val="110000"/>
              </a:lnSpc>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6C671BD4-4E81-464B-A994-00077AEC80C3}" type="datetime1">
              <a:rPr lang="en-US" smtClean="0"/>
              <a:t>9/2/2026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11" name="Content Placeholder 10">
            <a:extLst>
              <a:ext uri="{FF2B5EF4-FFF2-40B4-BE49-F238E27FC236}">
                <a16:creationId xmlns:a16="http://schemas.microsoft.com/office/drawing/2014/main" id="{F859DF22-2D22-B432-1B7E-1CCD6DA9C571}"/>
              </a:ext>
            </a:extLst>
          </p:cNvPr>
          <p:cNvSpPr>
            <a:spLocks noGrp="1"/>
          </p:cNvSpPr>
          <p:nvPr>
            <p:ph sz="quarter" idx="14" hasCustomPrompt="1"/>
          </p:nvPr>
        </p:nvSpPr>
        <p:spPr>
          <a:xfrm>
            <a:off x="609600" y="904875"/>
            <a:ext cx="10052050" cy="4038600"/>
          </a:xfrm>
        </p:spPr>
        <p:txBody>
          <a:bodyPr anchor="t"/>
          <a:lstStyle>
            <a:lvl1pPr>
              <a:lnSpc>
                <a:spcPct val="90000"/>
              </a:lnSpc>
              <a:buNone/>
              <a:defRPr sz="30000"/>
            </a:lvl1pPr>
          </a:lstStyle>
          <a:p>
            <a:pPr lvl="0"/>
            <a:r>
              <a:rPr lang="en-US" dirty="0"/>
              <a:t>##%</a:t>
            </a:r>
          </a:p>
        </p:txBody>
      </p:sp>
    </p:spTree>
    <p:extLst>
      <p:ext uri="{BB962C8B-B14F-4D97-AF65-F5344CB8AC3E}">
        <p14:creationId xmlns:p14="http://schemas.microsoft.com/office/powerpoint/2010/main" val="33919335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E00404-475A-8BBB-C6CE-9106DE692A22}"/>
              </a:ext>
            </a:extLst>
          </p:cNvPr>
          <p:cNvSpPr>
            <a:spLocks noGrp="1"/>
          </p:cNvSpPr>
          <p:nvPr>
            <p:ph type="title"/>
          </p:nvPr>
        </p:nvSpPr>
        <p:spPr>
          <a:xfrm>
            <a:off x="9067800" y="3962400"/>
            <a:ext cx="2514599" cy="2285999"/>
          </a:xfr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78216DC3-F1E3-4679-A7A7-118C827BFDD8}" type="datetime1">
              <a:rPr lang="en-US" smtClean="0"/>
              <a:t>9/2/2026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8" name="Content Placeholder 10">
            <a:extLst>
              <a:ext uri="{FF2B5EF4-FFF2-40B4-BE49-F238E27FC236}">
                <a16:creationId xmlns:a16="http://schemas.microsoft.com/office/drawing/2014/main" id="{97D4B19F-6F49-D42F-E0D8-B04A37866557}"/>
              </a:ext>
            </a:extLst>
          </p:cNvPr>
          <p:cNvSpPr>
            <a:spLocks noGrp="1"/>
          </p:cNvSpPr>
          <p:nvPr>
            <p:ph sz="quarter" idx="14" hasCustomPrompt="1"/>
          </p:nvPr>
        </p:nvSpPr>
        <p:spPr>
          <a:xfrm>
            <a:off x="609600" y="904875"/>
            <a:ext cx="8077200" cy="5343524"/>
          </a:xfrm>
        </p:spPr>
        <p:txBody>
          <a:bodyPr anchor="t"/>
          <a:lstStyle>
            <a:lvl1pPr>
              <a:lnSpc>
                <a:spcPct val="90000"/>
              </a:lnSpc>
              <a:buNone/>
              <a:defRPr sz="27500"/>
            </a:lvl1pPr>
          </a:lstStyle>
          <a:p>
            <a:pPr lvl="0"/>
            <a:r>
              <a:rPr lang="en-US" dirty="0"/>
              <a:t>##%</a:t>
            </a:r>
          </a:p>
        </p:txBody>
      </p:sp>
    </p:spTree>
    <p:extLst>
      <p:ext uri="{BB962C8B-B14F-4D97-AF65-F5344CB8AC3E}">
        <p14:creationId xmlns:p14="http://schemas.microsoft.com/office/powerpoint/2010/main" val="25543294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latin typeface="+mn-lt"/>
              </a:defRPr>
            </a:lvl1pPr>
          </a:lstStyle>
          <a:p>
            <a:fld id="{2D412A9A-F88E-45C5-903F-2119D36A77A2}" type="datetime1">
              <a:rPr lang="en-US" smtClean="0"/>
              <a:t>9/2/2026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09600" y="1371600"/>
            <a:ext cx="10972800" cy="4876800"/>
          </a:xfrm>
        </p:spPr>
        <p:txBody>
          <a:bodyPr anchor="t">
            <a:normAutofit/>
          </a:bodyPr>
          <a:lstStyle>
            <a:lvl1pPr marL="0" indent="0">
              <a:lnSpc>
                <a:spcPct val="90000"/>
              </a:lnSpc>
              <a:buNone/>
              <a:defRPr sz="3200" b="1" cap="all" baseline="0">
                <a:solidFill>
                  <a:schemeClr val="tx1"/>
                </a:solidFill>
                <a:latin typeface="+mj-lt"/>
              </a:defRPr>
            </a:lvl1pPr>
            <a:lvl2pPr marL="228600" indent="0">
              <a:lnSpc>
                <a:spcPct val="90000"/>
              </a:lnSpc>
              <a:buNone/>
              <a:defRPr sz="3200" b="1" cap="all" baseline="0">
                <a:solidFill>
                  <a:schemeClr val="tx1"/>
                </a:solidFill>
                <a:latin typeface="+mj-lt"/>
              </a:defRPr>
            </a:lvl2pPr>
            <a:lvl3pPr marL="457200" indent="0">
              <a:lnSpc>
                <a:spcPct val="90000"/>
              </a:lnSpc>
              <a:buNone/>
              <a:defRPr sz="3200" b="1" cap="all" baseline="0">
                <a:solidFill>
                  <a:schemeClr val="tx1"/>
                </a:solidFill>
                <a:latin typeface="+mj-lt"/>
              </a:defRPr>
            </a:lvl3pPr>
            <a:lvl4pPr marL="685800" indent="0">
              <a:lnSpc>
                <a:spcPct val="90000"/>
              </a:lnSpc>
              <a:buNone/>
              <a:defRPr sz="3200" b="1" cap="all" baseline="0">
                <a:solidFill>
                  <a:schemeClr val="tx1"/>
                </a:solidFill>
                <a:latin typeface="+mj-lt"/>
              </a:defRPr>
            </a:lvl4pPr>
            <a:lvl5pPr marL="914400" indent="0">
              <a:lnSpc>
                <a:spcPct val="90000"/>
              </a:lnSpc>
              <a:buNone/>
              <a:defRPr sz="32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19655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CC9AC46E-311C-49B6-8A0E-D2095F2328AF}" type="datetime1">
              <a:rPr lang="en-US" smtClean="0"/>
              <a:t>9/2/2026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nSpc>
                <a:spcPct val="90000"/>
              </a:lnSpc>
              <a:buNone/>
              <a:defRPr sz="2400" b="1" cap="all" baseline="0">
                <a:solidFill>
                  <a:schemeClr val="tx1"/>
                </a:solidFill>
                <a:latin typeface="+mj-lt"/>
              </a:defRPr>
            </a:lvl1pPr>
            <a:lvl2pPr marL="228600" indent="0">
              <a:lnSpc>
                <a:spcPct val="90000"/>
              </a:lnSpc>
              <a:buNone/>
              <a:defRPr sz="2400" b="1" cap="all" baseline="0">
                <a:solidFill>
                  <a:schemeClr val="tx1"/>
                </a:solidFill>
                <a:latin typeface="+mj-lt"/>
              </a:defRPr>
            </a:lvl2pPr>
            <a:lvl3pPr marL="457200" indent="0">
              <a:lnSpc>
                <a:spcPct val="90000"/>
              </a:lnSpc>
              <a:buNone/>
              <a:defRPr sz="2400" b="1" cap="all" baseline="0">
                <a:solidFill>
                  <a:schemeClr val="tx1"/>
                </a:solidFill>
                <a:latin typeface="+mj-lt"/>
              </a:defRPr>
            </a:lvl3pPr>
            <a:lvl4pPr marL="685800" indent="0">
              <a:lnSpc>
                <a:spcPct val="90000"/>
              </a:lnSpc>
              <a:buNone/>
              <a:defRPr sz="2400" b="1" cap="all" baseline="0">
                <a:solidFill>
                  <a:schemeClr val="tx1"/>
                </a:solidFill>
                <a:latin typeface="+mj-lt"/>
              </a:defRPr>
            </a:lvl4pPr>
            <a:lvl5pPr marL="914400" indent="0">
              <a:lnSpc>
                <a:spcPct val="90000"/>
              </a:lnSpc>
              <a:buNone/>
              <a:defRPr sz="24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71367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0C4F10A1-07E0-4636-B3BE-AE66FBE8467A}" type="datetime1">
              <a:rPr lang="en-US" smtClean="0"/>
              <a:t>9/2/2026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gn="ctr">
              <a:lnSpc>
                <a:spcPct val="90000"/>
              </a:lnSpc>
              <a:buNone/>
              <a:defRPr sz="3600" b="1" cap="all" baseline="0">
                <a:solidFill>
                  <a:schemeClr val="tx1"/>
                </a:solidFill>
                <a:latin typeface="+mj-lt"/>
              </a:defRPr>
            </a:lvl1pPr>
            <a:lvl2pPr marL="228600" indent="0" algn="ctr">
              <a:lnSpc>
                <a:spcPct val="90000"/>
              </a:lnSpc>
              <a:buNone/>
              <a:defRPr sz="3600" b="1" cap="all" baseline="0">
                <a:solidFill>
                  <a:schemeClr val="tx1"/>
                </a:solidFill>
                <a:latin typeface="+mj-lt"/>
              </a:defRPr>
            </a:lvl2pPr>
            <a:lvl3pPr marL="457200" indent="0" algn="ctr">
              <a:lnSpc>
                <a:spcPct val="90000"/>
              </a:lnSpc>
              <a:buNone/>
              <a:defRPr sz="3600" b="1" cap="all" baseline="0">
                <a:solidFill>
                  <a:schemeClr val="tx1"/>
                </a:solidFill>
                <a:latin typeface="+mj-lt"/>
              </a:defRPr>
            </a:lvl3pPr>
            <a:lvl4pPr marL="685800" indent="0" algn="ctr">
              <a:lnSpc>
                <a:spcPct val="90000"/>
              </a:lnSpc>
              <a:buNone/>
              <a:defRPr sz="3600" b="1" cap="all" baseline="0">
                <a:solidFill>
                  <a:schemeClr val="tx1"/>
                </a:solidFill>
                <a:latin typeface="+mj-lt"/>
              </a:defRPr>
            </a:lvl4pPr>
            <a:lvl5pPr marL="914400" indent="0" algn="ctr">
              <a:lnSpc>
                <a:spcPct val="90000"/>
              </a:lnSpc>
              <a:buNone/>
              <a:defRPr sz="36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36313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09600" y="5572631"/>
            <a:ext cx="10966704" cy="640080"/>
          </a:xfrm>
        </p:spPr>
        <p:txBody>
          <a:bodyPr anchor="b">
            <a:normAutofit/>
          </a:bodyPr>
          <a:lstStyle>
            <a:lvl1pPr>
              <a:lnSpc>
                <a:spcPct val="120000"/>
              </a:lnSpc>
              <a:defRPr sz="240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567E4DBA-3642-44F7-A1E0-3D9BCA1A53C6}" type="datetime1">
              <a:rPr lang="en-US" smtClean="0"/>
              <a:t>9/2/2026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09600" y="1371600"/>
            <a:ext cx="10966704" cy="3806142"/>
          </a:xfrm>
        </p:spPr>
        <p:txBody>
          <a:bodyPr anchor="t">
            <a:normAutofit/>
          </a:bodyPr>
          <a:lstStyle>
            <a:lvl1pPr marL="164592" indent="-164592">
              <a:lnSpc>
                <a:spcPct val="100000"/>
              </a:lnSpc>
              <a:spcBef>
                <a:spcPts val="0"/>
              </a:spcBef>
              <a:buNone/>
              <a:defRPr sz="3200">
                <a:latin typeface="+mj-lt"/>
              </a:defRPr>
            </a:lvl1pPr>
          </a:lstStyle>
          <a:p>
            <a:pPr lvl="0"/>
            <a:r>
              <a:rPr lang="en-US" dirty="0"/>
              <a:t>Click to add Quote</a:t>
            </a:r>
          </a:p>
        </p:txBody>
      </p:sp>
    </p:spTree>
    <p:extLst>
      <p:ext uri="{BB962C8B-B14F-4D97-AF65-F5344CB8AC3E}">
        <p14:creationId xmlns:p14="http://schemas.microsoft.com/office/powerpoint/2010/main" val="4165654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524000" y="5561790"/>
            <a:ext cx="9137903" cy="686610"/>
          </a:xfrm>
        </p:spPr>
        <p:txBody>
          <a:bodyPr anchor="b">
            <a:normAutofit/>
          </a:bodyPr>
          <a:lstStyle>
            <a:lvl1pPr algn="r">
              <a:lnSpc>
                <a:spcPct val="120000"/>
              </a:lnSpc>
              <a:defRPr sz="240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latin typeface="+mn-lt"/>
              </a:defRPr>
            </a:lvl1pPr>
          </a:lstStyle>
          <a:p>
            <a:fld id="{5F8CD485-684D-4C35-BDF2-D991DF8FFCA1}" type="datetime1">
              <a:rPr lang="en-US" smtClean="0"/>
              <a:t>9/2/2026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71600"/>
            <a:ext cx="9144000" cy="3806142"/>
          </a:xfrm>
        </p:spPr>
        <p:txBody>
          <a:bodyPr anchor="ctr">
            <a:normAutofit/>
          </a:bodyPr>
          <a:lstStyle>
            <a:lvl1pPr marL="164592" indent="-164592">
              <a:lnSpc>
                <a:spcPct val="100000"/>
              </a:lnSpc>
              <a:spcBef>
                <a:spcPts val="0"/>
              </a:spcBef>
              <a:buNone/>
              <a:defRPr sz="3200">
                <a:solidFill>
                  <a:schemeClr val="tx1"/>
                </a:solidFill>
                <a:latin typeface="+mj-lt"/>
              </a:defRPr>
            </a:lvl1pPr>
          </a:lstStyle>
          <a:p>
            <a:pPr lvl="0"/>
            <a:r>
              <a:rPr lang="en-US" dirty="0"/>
              <a:t>Click to add Quote</a:t>
            </a:r>
          </a:p>
        </p:txBody>
      </p:sp>
    </p:spTree>
    <p:extLst>
      <p:ext uri="{BB962C8B-B14F-4D97-AF65-F5344CB8AC3E}">
        <p14:creationId xmlns:p14="http://schemas.microsoft.com/office/powerpoint/2010/main" val="9907629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4707468" y="5561790"/>
            <a:ext cx="5954436" cy="686610"/>
          </a:xfrm>
        </p:spPr>
        <p:txBody>
          <a:bodyPr anchor="b">
            <a:normAutofit/>
          </a:bodyPr>
          <a:lstStyle>
            <a:lvl1pPr algn="r">
              <a:lnSpc>
                <a:spcPct val="120000"/>
              </a:lnSpc>
              <a:defRPr sz="2000" b="1"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3CE2A531-A855-4FC2-83C9-7F8A2FC0A7A9}" type="datetime1">
              <a:rPr lang="en-US" smtClean="0"/>
              <a:t>9/2/2026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88534"/>
            <a:ext cx="9137904" cy="3789208"/>
          </a:xfrm>
        </p:spPr>
        <p:txBody>
          <a:bodyPr anchor="t">
            <a:normAutofit/>
          </a:bodyPr>
          <a:lstStyle>
            <a:lvl1pPr marL="164592" indent="-164592">
              <a:lnSpc>
                <a:spcPct val="110000"/>
              </a:lnSpc>
              <a:spcBef>
                <a:spcPts val="0"/>
              </a:spcBef>
              <a:buNone/>
              <a:defRPr sz="3200" b="1" i="0" cap="all" baseline="0">
                <a:latin typeface="+mj-lt"/>
              </a:defRPr>
            </a:lvl1pPr>
          </a:lstStyle>
          <a:p>
            <a:pPr lvl="0"/>
            <a:r>
              <a:rPr lang="en-US" dirty="0"/>
              <a:t>Click to add Quote</a:t>
            </a:r>
          </a:p>
        </p:txBody>
      </p:sp>
    </p:spTree>
    <p:extLst>
      <p:ext uri="{BB962C8B-B14F-4D97-AF65-F5344CB8AC3E}">
        <p14:creationId xmlns:p14="http://schemas.microsoft.com/office/powerpoint/2010/main" val="36539854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0168559-22AF-9500-1ED0-9B034424FC6E}"/>
              </a:ext>
            </a:extLst>
          </p:cNvPr>
          <p:cNvSpPr>
            <a:spLocks noGrp="1"/>
          </p:cNvSpPr>
          <p:nvPr>
            <p:ph type="title"/>
          </p:nvPr>
        </p:nvSpPr>
        <p:spPr>
          <a:xfrm>
            <a:off x="612648" y="1371600"/>
            <a:ext cx="10969752" cy="745558"/>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F101B9D-4D4C-40F1-8133-7CADC817E0C1}" type="datetime1">
              <a:rPr lang="en-US" smtClean="0"/>
              <a:t>9/2/2026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7648" y="322731"/>
            <a:ext cx="7150608" cy="286869"/>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09600" y="2501207"/>
            <a:ext cx="5289973" cy="3747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86331" y="2501206"/>
            <a:ext cx="5289973" cy="374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08012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29600" y="1411358"/>
            <a:ext cx="3352800" cy="2845567"/>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28973" y="4403039"/>
            <a:ext cx="3347330" cy="1123122"/>
          </a:xfr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599" y="322731"/>
            <a:ext cx="914401" cy="286868"/>
          </a:xfrm>
        </p:spPr>
        <p:txBody>
          <a:bodyPr anchor="ctr"/>
          <a:lstStyle>
            <a:lvl1pPr>
              <a:defRPr>
                <a:solidFill>
                  <a:schemeClr val="tx1"/>
                </a:solidFill>
                <a:effectLst/>
              </a:defRPr>
            </a:lvl1pPr>
          </a:lstStyle>
          <a:p>
            <a:fld id="{047E6C56-E35A-43C4-BAC8-C635905FE141}" type="datetime1">
              <a:rPr lang="en-US" smtClean="0"/>
              <a:t>9/2/2026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6869"/>
          </a:xfrm>
        </p:spPr>
        <p:txBody>
          <a:bodyPr anchor="ct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6869"/>
          </a:xfrm>
        </p:spPr>
        <p:txBody>
          <a:bodyPr anchor="ct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599" y="1371600"/>
            <a:ext cx="7239001" cy="4876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7540303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80CBD81-BF35-3FFE-84F1-E86AACCAD69D}"/>
              </a:ext>
            </a:extLst>
          </p:cNvPr>
          <p:cNvSpPr>
            <a:spLocks noGrp="1"/>
          </p:cNvSpPr>
          <p:nvPr>
            <p:ph type="title"/>
          </p:nvPr>
        </p:nvSpPr>
        <p:spPr>
          <a:xfrm>
            <a:off x="609600" y="1371600"/>
            <a:ext cx="10745788" cy="745558"/>
          </a:xfrm>
        </p:spPr>
        <p:txBody>
          <a:bodyPr anchor="t"/>
          <a:lstStyle/>
          <a:p>
            <a:r>
              <a:rPr lang="en-US"/>
              <a:t>Click to edit Master title style</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5FF4366-C1D4-4687-A56C-18AD97870CFF}" type="datetime1">
              <a:rPr lang="en-US" smtClean="0"/>
              <a:t>9/2/2026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2255322"/>
            <a:ext cx="5289972"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948211"/>
            <a:ext cx="5289972"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330" y="2255322"/>
            <a:ext cx="5289974"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948211"/>
            <a:ext cx="5302568"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45468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1371600"/>
            <a:ext cx="10963656" cy="745558"/>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F5260159-51DF-49CB-B647-76DC93F9005D}" type="datetime1">
              <a:rPr lang="en-US" smtClean="0"/>
              <a:t>9/2/2026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9401474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D90B478A-2183-4725-BFFE-F5022B99B7BE}" type="datetime1">
              <a:rPr lang="en-US" smtClean="0"/>
              <a:t>9/2/2026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4127350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7" y="1371600"/>
            <a:ext cx="3801195" cy="121920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D9407116-79D5-4961-A943-953BCFEA97DD}" type="datetime1">
              <a:rPr lang="en-US" smtClean="0"/>
              <a:t>9/2/2026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7" y="2974848"/>
            <a:ext cx="3801195" cy="3273552"/>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00600" y="1371600"/>
            <a:ext cx="6774366" cy="4876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58978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1371600"/>
            <a:ext cx="3595634" cy="3124200"/>
          </a:xfrm>
        </p:spPr>
        <p:txBody>
          <a:bodyPr anchor="b">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F55BE2D-D64B-4B05-B6D8-FA0500749FF9}" type="datetime1">
              <a:rPr lang="en-US" smtClean="0"/>
              <a:t>9/2/2026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4800600"/>
            <a:ext cx="3595634" cy="1460174"/>
          </a:xfrm>
        </p:spPr>
        <p:txBody>
          <a:bodyPr anchor="b"/>
          <a:lstStyle>
            <a:lvl1pPr marL="0" indent="0">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584991" y="1371600"/>
            <a:ext cx="6997410" cy="4876800"/>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6637986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371600"/>
            <a:ext cx="10972800" cy="1865376"/>
          </a:xfrm>
        </p:spPr>
        <p:txBody>
          <a:bodyPr anchor="b">
            <a:normAutofit/>
          </a:bodyPr>
          <a:lstStyle>
            <a:lvl1pPr>
              <a:defRPr sz="32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ABD5A60-72B7-4332-B4B3-40B2CC6142CE}" type="datetime1">
              <a:rPr lang="en-US" smtClean="0"/>
              <a:t>9/2/2026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endParaRPr lang="en-US" dirty="0">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621024"/>
            <a:ext cx="10972800" cy="2627376"/>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04490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t">
            <a:noAutofit/>
          </a:bodyPr>
          <a:lstStyle>
            <a:lvl1pPr>
              <a:defRPr sz="32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DE2B004-0AA0-4203-BDB3-16A698CB99F9}" type="datetime1">
              <a:rPr lang="en-US" smtClean="0"/>
              <a:t>9/2/2026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endParaRPr lang="en-US" dirty="0">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870748"/>
            <a:ext cx="8430639" cy="1608008"/>
          </a:xfrm>
        </p:spPr>
        <p:txBody>
          <a:bodyPr>
            <a:normAutofit/>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5912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1371600"/>
            <a:ext cx="3892269" cy="3276599"/>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600" y="5032606"/>
            <a:ext cx="3177209" cy="871237"/>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111FFCFE-B194-4E5A-862C-339E8FEE7136}" type="datetime1">
              <a:rPr lang="en-US" smtClean="0"/>
              <a:t>9/2/2026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111574" y="1371600"/>
            <a:ext cx="6470826"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4579197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1371600"/>
            <a:ext cx="10049256" cy="3505200"/>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4876800"/>
            <a:ext cx="7769354" cy="1371600"/>
          </a:xfrm>
        </p:spPr>
        <p:txBody>
          <a:bodyPr vert="horz" lIns="91440" tIns="45720" rIns="91440" bIns="45720" rtlCol="0" anchor="b">
            <a:normAutofit/>
          </a:bodyPr>
          <a:lstStyle>
            <a:lvl1pPr marL="0" indent="0">
              <a:buNone/>
              <a:defRPr lang="en-US" sz="2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31CEBACA-C806-48AD-B735-075EFFDC0FB5}" type="datetime1">
              <a:rPr lang="en-US" smtClean="0"/>
              <a:t>9/2/2026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364251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1401420"/>
            <a:ext cx="9140954" cy="2836729"/>
          </a:xfrm>
        </p:spPr>
        <p:txBody>
          <a:bodyPr vert="horz" lIns="91440" tIns="45720" rIns="91440" bIns="45720" rtlCol="0" anchor="b">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4622197"/>
            <a:ext cx="7312153" cy="1014984"/>
          </a:xfrm>
        </p:spPr>
        <p:txBody>
          <a:bodyPr vert="horz" lIns="91440" tIns="45720" rIns="91440" bIns="45720" rtlCol="0">
            <a:normAutofit/>
          </a:bodyPr>
          <a:lstStyle>
            <a:lvl1pPr marL="0" indent="0">
              <a:buNone/>
              <a:defRPr lang="en-US" sz="2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6869"/>
          </a:xfrm>
        </p:spPr>
        <p:txBody>
          <a:bodyPr/>
          <a:lstStyle/>
          <a:p>
            <a:fld id="{28F25336-016D-4162-B545-E54B089028A6}" type="datetime1">
              <a:rPr lang="en-US" smtClean="0"/>
              <a:t>9/2/2026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7649" y="322731"/>
            <a:ext cx="7150608" cy="286869"/>
          </a:xfr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1904" y="322731"/>
            <a:ext cx="914400" cy="286869"/>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7357190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71600"/>
            <a:ext cx="8229600" cy="2567855"/>
          </a:xfrm>
        </p:spPr>
        <p:txBody>
          <a:bodyPr anchor="b">
            <a:normAutofit/>
          </a:bodyPr>
          <a:lstStyle>
            <a:lvl1pPr algn="ctr">
              <a:defRPr sz="3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375642"/>
            <a:ext cx="7588155" cy="1029310"/>
          </a:xfr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CD4DBA1-4626-47FC-856E-159D7E28D490}" type="datetime1">
              <a:rPr lang="en-US" smtClean="0"/>
              <a:t>9/2/2026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20696" y="322731"/>
            <a:ext cx="7150608" cy="286869"/>
          </a:xfr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94627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09600" y="1381760"/>
            <a:ext cx="10972799" cy="7354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09600" y="2501206"/>
            <a:ext cx="10966703" cy="37224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09600" y="322731"/>
            <a:ext cx="914400" cy="286869"/>
          </a:xfrm>
          <a:prstGeom prst="rect">
            <a:avLst/>
          </a:prstGeom>
        </p:spPr>
        <p:txBody>
          <a:bodyPr vert="horz" lIns="91440" tIns="45720" rIns="91440" bIns="45720" rtlCol="0" anchor="ctr"/>
          <a:lstStyle>
            <a:lvl1pPr algn="l" rtl="0">
              <a:defRPr sz="1000" b="0" i="0" cap="all" baseline="0">
                <a:solidFill>
                  <a:schemeClr val="tx1"/>
                </a:solidFill>
                <a:latin typeface="+mn-lt"/>
              </a:defRPr>
            </a:lvl1pPr>
          </a:lstStyle>
          <a:p>
            <a:fld id="{135AEAE7-3C36-4273-AC18-E54349BDD515}" type="datetime1">
              <a:rPr lang="en-US" smtClean="0"/>
              <a:t>9/2/2026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2517648" y="322731"/>
            <a:ext cx="7150608" cy="286869"/>
          </a:xfrm>
          <a:prstGeom prst="rect">
            <a:avLst/>
          </a:prstGeom>
        </p:spPr>
        <p:txBody>
          <a:bodyPr vert="horz" lIns="91440" tIns="45720" rIns="91440" bIns="45720" rtlCol="0" anchor="ctr"/>
          <a:lstStyle>
            <a:lvl1pPr algn="ctr" rtl="0">
              <a:defRPr sz="1000" b="0" i="0" cap="all" baseline="0">
                <a:solidFill>
                  <a:schemeClr val="tx1"/>
                </a:solidFill>
                <a:latin typeface="+mn-lt"/>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661904" y="322731"/>
            <a:ext cx="914400" cy="286869"/>
          </a:xfrm>
          <a:prstGeom prst="rect">
            <a:avLst/>
          </a:prstGeom>
        </p:spPr>
        <p:txBody>
          <a:bodyPr vert="horz" lIns="91440" tIns="45720" rIns="91440" bIns="45720" rtlCol="0" anchor="ctr"/>
          <a:lstStyle>
            <a:lvl1pPr algn="r" rtl="0">
              <a:defRPr sz="1000" b="0" i="0" cap="all" baseline="0">
                <a:solidFill>
                  <a:schemeClr val="tx1"/>
                </a:solidFill>
                <a:latin typeface="+mn-lt"/>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3335085557"/>
      </p:ext>
    </p:extLst>
  </p:cSld>
  <p:clrMap bg1="dk1" tx1="lt1" bg2="dk2" tx2="lt2" accent1="accent1" accent2="accent2" accent3="accent3" accent4="accent4" accent5="accent5" accent6="accent6" hlink="hlink" folHlink="folHlink"/>
  <p:sldLayoutIdLst>
    <p:sldLayoutId id="2147483947" r:id="rId1"/>
    <p:sldLayoutId id="2147483894" r:id="rId2"/>
    <p:sldLayoutId id="2147483893"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48" r:id="rId13"/>
    <p:sldLayoutId id="2147483904" r:id="rId14"/>
    <p:sldLayoutId id="2147483905" r:id="rId15"/>
    <p:sldLayoutId id="2147483906" r:id="rId16"/>
    <p:sldLayoutId id="2147483907" r:id="rId17"/>
    <p:sldLayoutId id="2147483908" r:id="rId18"/>
    <p:sldLayoutId id="2147483951" r:id="rId19"/>
    <p:sldLayoutId id="2147483909" r:id="rId20"/>
    <p:sldLayoutId id="2147483910" r:id="rId21"/>
    <p:sldLayoutId id="2147483911" r:id="rId22"/>
    <p:sldLayoutId id="2147483912" r:id="rId23"/>
    <p:sldLayoutId id="2147483913" r:id="rId24"/>
    <p:sldLayoutId id="2147483914" r:id="rId25"/>
    <p:sldLayoutId id="2147483915" r:id="rId26"/>
    <p:sldLayoutId id="2147483916" r:id="rId27"/>
    <p:sldLayoutId id="2147483917" r:id="rId28"/>
    <p:sldLayoutId id="2147483918" r:id="rId29"/>
    <p:sldLayoutId id="2147483919" r:id="rId30"/>
    <p:sldLayoutId id="2147483920" r:id="rId31"/>
    <p:sldLayoutId id="2147483921" r:id="rId32"/>
    <p:sldLayoutId id="2147483922" r:id="rId33"/>
    <p:sldLayoutId id="2147483923" r:id="rId34"/>
    <p:sldLayoutId id="2147483924" r:id="rId35"/>
    <p:sldLayoutId id="2147483925" r:id="rId36"/>
    <p:sldLayoutId id="2147483926" r:id="rId37"/>
    <p:sldLayoutId id="2147483949" r:id="rId38"/>
    <p:sldLayoutId id="2147483950" r:id="rId39"/>
    <p:sldLayoutId id="2147483927" r:id="rId40"/>
    <p:sldLayoutId id="2147483928" r:id="rId41"/>
    <p:sldLayoutId id="2147483929" r:id="rId42"/>
    <p:sldLayoutId id="2147483931" r:id="rId43"/>
    <p:sldLayoutId id="2147483932" r:id="rId44"/>
    <p:sldLayoutId id="2147483952" r:id="rId45"/>
    <p:sldLayoutId id="2147483936" r:id="rId46"/>
    <p:sldLayoutId id="2147483937" r:id="rId47"/>
    <p:sldLayoutId id="2147483938" r:id="rId48"/>
    <p:sldLayoutId id="2147483939" r:id="rId49"/>
    <p:sldLayoutId id="2147483940" r:id="rId50"/>
    <p:sldLayoutId id="2147483941" r:id="rId51"/>
    <p:sldLayoutId id="2147483942" r:id="rId52"/>
    <p:sldLayoutId id="2147483943" r:id="rId53"/>
    <p:sldLayoutId id="2147483944" r:id="rId54"/>
    <p:sldLayoutId id="2147483945" r:id="rId55"/>
    <p:sldLayoutId id="2147483946" r:id="rId56"/>
  </p:sldLayoutIdLst>
  <p:hf sldNum="0" hdr="0" ftr="0" dt="0"/>
  <p:txStyles>
    <p:titleStyle>
      <a:lvl1pPr algn="l" defTabSz="914400" rtl="0" eaLnBrk="1" latinLnBrk="0" hangingPunct="1">
        <a:lnSpc>
          <a:spcPct val="80000"/>
        </a:lnSpc>
        <a:spcBef>
          <a:spcPct val="0"/>
        </a:spcBef>
        <a:buNone/>
        <a:defRPr sz="2400" b="1" i="0" kern="1200" cap="all" spc="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cap="none" baseline="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296" userDrawn="1">
          <p15:clr>
            <a:srgbClr val="F26B43"/>
          </p15:clr>
        </p15:guide>
        <p15:guide id="26" pos="384" userDrawn="1">
          <p15:clr>
            <a:srgbClr val="F26B43"/>
          </p15:clr>
        </p15:guide>
        <p15:guide id="27" orient="horz" pos="192" userDrawn="1">
          <p15:clr>
            <a:srgbClr val="F26B43"/>
          </p15:clr>
        </p15:guide>
        <p15:guide id="28" orient="horz" pos="3936" userDrawn="1">
          <p15:clr>
            <a:srgbClr val="F26B43"/>
          </p15:clr>
        </p15:guide>
        <p15:guide id="29" orient="horz" pos="384" userDrawn="1">
          <p15:clr>
            <a:srgbClr val="F26B43"/>
          </p15:clr>
        </p15:guide>
        <p15:guide id="30" orient="horz" pos="4128" userDrawn="1">
          <p15:clr>
            <a:srgbClr val="F26B43"/>
          </p15:clr>
        </p15:guide>
        <p15:guide id="31" orient="horz" pos="864" userDrawn="1">
          <p15:clr>
            <a:srgbClr val="F26B43"/>
          </p15:clr>
        </p15:guide>
        <p15:guide id="32" pos="6720" userDrawn="1">
          <p15:clr>
            <a:srgbClr val="F26B43"/>
          </p15:clr>
        </p15:guide>
        <p15:guide id="33" pos="6096" userDrawn="1">
          <p15:clr>
            <a:srgbClr val="F26B43"/>
          </p15:clr>
        </p15:guide>
        <p15:guide id="34" pos="960" userDrawn="1">
          <p15:clr>
            <a:srgbClr val="F26B43"/>
          </p15:clr>
        </p15:guide>
        <p15:guide id="35" pos="15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eTvk129jBVU?feature=oembe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_gGl3LJ7vHc?feature=oembe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3.xml"/><Relationship Id="rId1" Type="http://schemas.openxmlformats.org/officeDocument/2006/relationships/video" Target="https://www.youtube.com/embed/IKQRV4XKZt4?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F00E5-BD7D-E51B-C63F-83B6B53EA0B7}"/>
              </a:ext>
            </a:extLst>
          </p:cNvPr>
          <p:cNvSpPr>
            <a:spLocks noGrp="1"/>
          </p:cNvSpPr>
          <p:nvPr>
            <p:ph type="title"/>
          </p:nvPr>
        </p:nvSpPr>
        <p:spPr>
          <a:xfrm>
            <a:off x="609600" y="990600"/>
            <a:ext cx="10972799" cy="735400"/>
          </a:xfrm>
        </p:spPr>
        <p:txBody>
          <a:bodyPr/>
          <a:lstStyle/>
          <a:p>
            <a:r>
              <a:rPr lang="en-US" i="1" dirty="0"/>
              <a:t>Man with a movie camera </a:t>
            </a:r>
            <a:r>
              <a:rPr lang="en-US" dirty="0"/>
              <a:t>(dir. Dziga Vertov, 1929)</a:t>
            </a:r>
            <a:endParaRPr lang="en-US" i="1" dirty="0"/>
          </a:p>
        </p:txBody>
      </p:sp>
      <p:pic>
        <p:nvPicPr>
          <p:cNvPr id="4" name="Online Media 3" title="MAN WITH A MOVIE CAMERA (Masters of Cinema) Clip">
            <a:hlinkClick r:id="" action="ppaction://media"/>
            <a:extLst>
              <a:ext uri="{FF2B5EF4-FFF2-40B4-BE49-F238E27FC236}">
                <a16:creationId xmlns:a16="http://schemas.microsoft.com/office/drawing/2014/main" id="{6E6B7B20-F233-B013-B3BE-67514405ECE7}"/>
              </a:ext>
            </a:extLst>
          </p:cNvPr>
          <p:cNvPicPr>
            <a:picLocks noGrp="1" noRot="1" noChangeAspect="1"/>
          </p:cNvPicPr>
          <p:nvPr>
            <p:ph idx="1"/>
            <a:videoFile r:link="rId1"/>
          </p:nvPr>
        </p:nvPicPr>
        <p:blipFill>
          <a:blip r:embed="rId3"/>
          <a:stretch>
            <a:fillRect/>
          </a:stretch>
        </p:blipFill>
        <p:spPr>
          <a:xfrm>
            <a:off x="1981199" y="1600200"/>
            <a:ext cx="8229600" cy="4649357"/>
          </a:xfrm>
          <a:prstGeom prst="rect">
            <a:avLst/>
          </a:prstGeom>
        </p:spPr>
      </p:pic>
    </p:spTree>
    <p:extLst>
      <p:ext uri="{BB962C8B-B14F-4D97-AF65-F5344CB8AC3E}">
        <p14:creationId xmlns:p14="http://schemas.microsoft.com/office/powerpoint/2010/main" val="417717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EBB5-F12D-3A0A-D158-EFDE15D40BAF}"/>
              </a:ext>
            </a:extLst>
          </p:cNvPr>
          <p:cNvSpPr>
            <a:spLocks noGrp="1"/>
          </p:cNvSpPr>
          <p:nvPr>
            <p:ph type="title"/>
          </p:nvPr>
        </p:nvSpPr>
        <p:spPr/>
        <p:txBody>
          <a:bodyPr/>
          <a:lstStyle/>
          <a:p>
            <a:r>
              <a:rPr lang="en-US" dirty="0"/>
              <a:t>Bordwell, “Narrative Form”</a:t>
            </a:r>
          </a:p>
        </p:txBody>
      </p:sp>
      <p:sp>
        <p:nvSpPr>
          <p:cNvPr id="3" name="Content Placeholder 2">
            <a:extLst>
              <a:ext uri="{FF2B5EF4-FFF2-40B4-BE49-F238E27FC236}">
                <a16:creationId xmlns:a16="http://schemas.microsoft.com/office/drawing/2014/main" id="{98FB2472-1507-60C9-D650-D6F6AE8E64FC}"/>
              </a:ext>
            </a:extLst>
          </p:cNvPr>
          <p:cNvSpPr>
            <a:spLocks noGrp="1"/>
          </p:cNvSpPr>
          <p:nvPr>
            <p:ph idx="1"/>
          </p:nvPr>
        </p:nvSpPr>
        <p:spPr/>
        <p:txBody>
          <a:bodyPr>
            <a:noAutofit/>
          </a:bodyPr>
          <a:lstStyle/>
          <a:p>
            <a:pPr marL="0" indent="0">
              <a:buNone/>
            </a:pPr>
            <a:r>
              <a:rPr lang="en-US" sz="2500" dirty="0"/>
              <a:t>“we have expectations that are characteristic of narrative form itself. We assume that there will be characters and that the actions they take will involve them with one another. We expect a series of incidents that will be connected in some way. We usually expect that the problems or conflicts that arise will somehow be settled–either they will be resolved or, at least, a new light will be cast on them. A spectator comes prepared to </a:t>
            </a:r>
            <a:r>
              <a:rPr lang="en-US" sz="2500" i="1" dirty="0"/>
              <a:t>make sense</a:t>
            </a:r>
            <a:r>
              <a:rPr lang="en-US" sz="2500" dirty="0"/>
              <a:t> of a narrative film” (72; my emphasis)</a:t>
            </a:r>
          </a:p>
        </p:txBody>
      </p:sp>
    </p:spTree>
    <p:extLst>
      <p:ext uri="{BB962C8B-B14F-4D97-AF65-F5344CB8AC3E}">
        <p14:creationId xmlns:p14="http://schemas.microsoft.com/office/powerpoint/2010/main" val="741699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16D04-4C31-9534-0AFB-B3163DCE8A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9EA42D3-CA50-2158-EEC5-8AA5F879BB1E}"/>
              </a:ext>
            </a:extLst>
          </p:cNvPr>
          <p:cNvSpPr>
            <a:spLocks noGrp="1"/>
          </p:cNvSpPr>
          <p:nvPr>
            <p:ph idx="1"/>
          </p:nvPr>
        </p:nvSpPr>
        <p:spPr/>
        <p:txBody>
          <a:bodyPr>
            <a:normAutofit/>
          </a:bodyPr>
          <a:lstStyle/>
          <a:p>
            <a:pPr marL="0" indent="0">
              <a:buNone/>
            </a:pPr>
            <a:r>
              <a:rPr lang="en-US" sz="3000" dirty="0"/>
              <a:t>Bordwell: “We can consider a </a:t>
            </a:r>
            <a:r>
              <a:rPr lang="en-US" sz="3000" i="1" dirty="0"/>
              <a:t>narrative </a:t>
            </a:r>
            <a:r>
              <a:rPr lang="en-US" sz="3000" dirty="0"/>
              <a:t>to be </a:t>
            </a:r>
            <a:r>
              <a:rPr lang="en-US" sz="3000" i="1" dirty="0"/>
              <a:t>a chain of events linked by cause and effect and occurring in time and space</a:t>
            </a:r>
            <a:r>
              <a:rPr lang="en-US" sz="3000" dirty="0"/>
              <a:t>”</a:t>
            </a:r>
          </a:p>
          <a:p>
            <a:pPr marL="0" indent="0">
              <a:buNone/>
            </a:pPr>
            <a:endParaRPr lang="en-US" sz="3000" dirty="0"/>
          </a:p>
          <a:p>
            <a:pPr marL="0" indent="0">
              <a:buNone/>
            </a:pPr>
            <a:r>
              <a:rPr lang="en-US" sz="2200" dirty="0"/>
              <a:t>Situation → Change (via Cause and Effect) → New Situation (Ending/Resolution)</a:t>
            </a:r>
          </a:p>
          <a:p>
            <a:pPr marL="0" indent="0">
              <a:buNone/>
            </a:pPr>
            <a:endParaRPr lang="en-US" sz="3000" dirty="0"/>
          </a:p>
        </p:txBody>
      </p:sp>
    </p:spTree>
    <p:extLst>
      <p:ext uri="{BB962C8B-B14F-4D97-AF65-F5344CB8AC3E}">
        <p14:creationId xmlns:p14="http://schemas.microsoft.com/office/powerpoint/2010/main" val="329792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8CAF5-21D8-85F0-4B82-A2F618782C46}"/>
              </a:ext>
            </a:extLst>
          </p:cNvPr>
          <p:cNvSpPr>
            <a:spLocks noGrp="1"/>
          </p:cNvSpPr>
          <p:nvPr>
            <p:ph type="title"/>
          </p:nvPr>
        </p:nvSpPr>
        <p:spPr/>
        <p:txBody>
          <a:bodyPr/>
          <a:lstStyle/>
          <a:p>
            <a:r>
              <a:rPr lang="en-US" dirty="0"/>
              <a:t>The Kuleshov Effect</a:t>
            </a:r>
          </a:p>
        </p:txBody>
      </p:sp>
      <p:pic>
        <p:nvPicPr>
          <p:cNvPr id="4" name="Online Media 3" title="Kuleshov Effect / Effetto Kuleshov">
            <a:hlinkClick r:id="" action="ppaction://media"/>
            <a:extLst>
              <a:ext uri="{FF2B5EF4-FFF2-40B4-BE49-F238E27FC236}">
                <a16:creationId xmlns:a16="http://schemas.microsoft.com/office/drawing/2014/main" id="{48CD821C-2AFA-440B-A74E-9DD1AB4C6ACB}"/>
              </a:ext>
            </a:extLst>
          </p:cNvPr>
          <p:cNvPicPr>
            <a:picLocks noGrp="1" noRot="1" noChangeAspect="1"/>
          </p:cNvPicPr>
          <p:nvPr>
            <p:ph idx="1"/>
            <a:videoFile r:link="rId1"/>
          </p:nvPr>
        </p:nvPicPr>
        <p:blipFill>
          <a:blip r:embed="rId3"/>
          <a:stretch>
            <a:fillRect/>
          </a:stretch>
        </p:blipFill>
        <p:spPr>
          <a:xfrm>
            <a:off x="3162300" y="1981200"/>
            <a:ext cx="5867400" cy="4401020"/>
          </a:xfrm>
          <a:prstGeom prst="rect">
            <a:avLst/>
          </a:prstGeom>
        </p:spPr>
      </p:pic>
    </p:spTree>
    <p:extLst>
      <p:ext uri="{BB962C8B-B14F-4D97-AF65-F5344CB8AC3E}">
        <p14:creationId xmlns:p14="http://schemas.microsoft.com/office/powerpoint/2010/main" val="345039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5664-B4B8-150E-E0C8-6B388002D724}"/>
              </a:ext>
            </a:extLst>
          </p:cNvPr>
          <p:cNvSpPr>
            <a:spLocks noGrp="1"/>
          </p:cNvSpPr>
          <p:nvPr>
            <p:ph type="title"/>
          </p:nvPr>
        </p:nvSpPr>
        <p:spPr/>
        <p:txBody>
          <a:bodyPr/>
          <a:lstStyle/>
          <a:p>
            <a:r>
              <a:rPr lang="en-US" dirty="0"/>
              <a:t>Story vs. Plot</a:t>
            </a:r>
          </a:p>
        </p:txBody>
      </p:sp>
      <p:sp>
        <p:nvSpPr>
          <p:cNvPr id="3" name="Content Placeholder 2">
            <a:extLst>
              <a:ext uri="{FF2B5EF4-FFF2-40B4-BE49-F238E27FC236}">
                <a16:creationId xmlns:a16="http://schemas.microsoft.com/office/drawing/2014/main" id="{506DD22A-4209-A9DC-CF8A-46C88B8CBB31}"/>
              </a:ext>
            </a:extLst>
          </p:cNvPr>
          <p:cNvSpPr>
            <a:spLocks noGrp="1"/>
          </p:cNvSpPr>
          <p:nvPr>
            <p:ph idx="1"/>
          </p:nvPr>
        </p:nvSpPr>
        <p:spPr/>
        <p:txBody>
          <a:bodyPr>
            <a:noAutofit/>
          </a:bodyPr>
          <a:lstStyle/>
          <a:p>
            <a:pPr marL="0" indent="0">
              <a:buNone/>
            </a:pPr>
            <a:r>
              <a:rPr lang="en-US" sz="2000" dirty="0"/>
              <a:t>Bordwell: </a:t>
            </a:r>
          </a:p>
          <a:p>
            <a:pPr marL="0" indent="0">
              <a:buNone/>
            </a:pPr>
            <a:r>
              <a:rPr lang="en-US" sz="2000" dirty="0"/>
              <a:t>	“story is the chain of events in chronological order. But as we’ve seen, that story 	may be presented in various ways… the same story can be presented in	different ways–rendered as different plots–and each variant is likely to have 	different effects on the audience” (75)</a:t>
            </a:r>
          </a:p>
          <a:p>
            <a:pPr marL="0" indent="0">
              <a:buNone/>
            </a:pPr>
            <a:r>
              <a:rPr lang="en-US" sz="2000" dirty="0"/>
              <a:t>	“The filmmakers have built the plot from the story, but viewers build the story from 	the plot.” (75)</a:t>
            </a:r>
          </a:p>
          <a:p>
            <a:pPr marL="0" indent="0">
              <a:buNone/>
            </a:pPr>
            <a:r>
              <a:rPr lang="en-US" sz="2000" dirty="0"/>
              <a:t>Narration can be </a:t>
            </a:r>
            <a:r>
              <a:rPr lang="en-US" sz="2000" i="1" dirty="0"/>
              <a:t>restricted</a:t>
            </a:r>
            <a:r>
              <a:rPr lang="en-US" sz="2000" dirty="0"/>
              <a:t>, </a:t>
            </a:r>
            <a:r>
              <a:rPr lang="en-US" sz="2000" i="1" dirty="0"/>
              <a:t>unrestricted</a:t>
            </a:r>
            <a:r>
              <a:rPr lang="en-US" sz="2000" dirty="0"/>
              <a:t>, or somewhere in between.</a:t>
            </a:r>
          </a:p>
          <a:p>
            <a:pPr marL="0" indent="0">
              <a:buNone/>
            </a:pPr>
            <a:endParaRPr lang="en-US" sz="2000" dirty="0"/>
          </a:p>
        </p:txBody>
      </p:sp>
    </p:spTree>
    <p:extLst>
      <p:ext uri="{BB962C8B-B14F-4D97-AF65-F5344CB8AC3E}">
        <p14:creationId xmlns:p14="http://schemas.microsoft.com/office/powerpoint/2010/main" val="1870804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FF828-D5C6-6A4E-4490-EC5D433785A2}"/>
              </a:ext>
            </a:extLst>
          </p:cNvPr>
          <p:cNvSpPr>
            <a:spLocks noGrp="1"/>
          </p:cNvSpPr>
          <p:nvPr>
            <p:ph type="title"/>
          </p:nvPr>
        </p:nvSpPr>
        <p:spPr/>
        <p:txBody>
          <a:bodyPr/>
          <a:lstStyle/>
          <a:p>
            <a:r>
              <a:rPr lang="en-US" dirty="0"/>
              <a:t>Classical Hollywood Cinema</a:t>
            </a:r>
          </a:p>
        </p:txBody>
      </p:sp>
      <p:sp>
        <p:nvSpPr>
          <p:cNvPr id="3" name="Content Placeholder 2">
            <a:extLst>
              <a:ext uri="{FF2B5EF4-FFF2-40B4-BE49-F238E27FC236}">
                <a16:creationId xmlns:a16="http://schemas.microsoft.com/office/drawing/2014/main" id="{18E2A478-0895-D5DC-38BB-D8799BEFF7C0}"/>
              </a:ext>
            </a:extLst>
          </p:cNvPr>
          <p:cNvSpPr>
            <a:spLocks noGrp="1"/>
          </p:cNvSpPr>
          <p:nvPr>
            <p:ph idx="1"/>
          </p:nvPr>
        </p:nvSpPr>
        <p:spPr/>
        <p:txBody>
          <a:bodyPr>
            <a:normAutofit/>
          </a:bodyPr>
          <a:lstStyle/>
          <a:p>
            <a:r>
              <a:rPr lang="en-US" sz="2000" dirty="0"/>
              <a:t>Plot traces a process of change</a:t>
            </a:r>
          </a:p>
          <a:p>
            <a:r>
              <a:rPr lang="en-US" sz="2000" dirty="0"/>
              <a:t>Protagonist meets some kind of opposition/obstacle to achieve their goals (e.g., in the form of an antagonist)</a:t>
            </a:r>
          </a:p>
          <a:p>
            <a:r>
              <a:rPr lang="en-US" sz="2000" dirty="0"/>
              <a:t>Psychological causes and character traits (or flaws) tend to </a:t>
            </a:r>
            <a:r>
              <a:rPr lang="en-US" sz="2000" i="1" dirty="0"/>
              <a:t>motivate </a:t>
            </a:r>
            <a:r>
              <a:rPr lang="en-US" sz="2000" dirty="0"/>
              <a:t>the action</a:t>
            </a:r>
          </a:p>
          <a:p>
            <a:r>
              <a:rPr lang="en-US" sz="2000" dirty="0"/>
              <a:t>C.f. Soviet cinema, art film, etc.: “causes” in these films might be larger, more impersonal, historical, or collective; no character might be privileged as protagonist. In experimental films, “cause” and “effect” might be disjointed or not even be applicable.</a:t>
            </a:r>
          </a:p>
        </p:txBody>
      </p:sp>
    </p:spTree>
    <p:extLst>
      <p:ext uri="{BB962C8B-B14F-4D97-AF65-F5344CB8AC3E}">
        <p14:creationId xmlns:p14="http://schemas.microsoft.com/office/powerpoint/2010/main" val="2653876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C7842CA-8DDB-8087-E330-B4F6D9203879}"/>
              </a:ext>
            </a:extLst>
          </p:cNvPr>
          <p:cNvSpPr txBox="1"/>
          <p:nvPr/>
        </p:nvSpPr>
        <p:spPr>
          <a:xfrm>
            <a:off x="381000" y="457200"/>
            <a:ext cx="3191339" cy="4876800"/>
          </a:xfrm>
          <a:prstGeom prst="rect">
            <a:avLst/>
          </a:prstGeom>
        </p:spPr>
        <p:txBody>
          <a:bodyPr vert="horz" lIns="91440" tIns="45720" rIns="91440" bIns="45720" rtlCol="0" anchor="t">
            <a:noAutofit/>
          </a:bodyPr>
          <a:lstStyle/>
          <a:p>
            <a:pPr>
              <a:lnSpc>
                <a:spcPct val="80000"/>
              </a:lnSpc>
              <a:spcBef>
                <a:spcPct val="0"/>
              </a:spcBef>
              <a:spcAft>
                <a:spcPts val="600"/>
              </a:spcAft>
            </a:pPr>
            <a:r>
              <a:rPr lang="en-US" sz="1700" b="1" i="0" kern="1200" spc="0" dirty="0">
                <a:ea typeface="+mj-ea"/>
                <a:cs typeface="+mj-cs"/>
              </a:rPr>
              <a:t>What are the Tramp’s traits? How are these traits substantiated visually or narratively?</a:t>
            </a:r>
          </a:p>
          <a:p>
            <a:pPr>
              <a:lnSpc>
                <a:spcPct val="80000"/>
              </a:lnSpc>
              <a:spcBef>
                <a:spcPct val="0"/>
              </a:spcBef>
              <a:spcAft>
                <a:spcPts val="600"/>
              </a:spcAft>
            </a:pPr>
            <a:endParaRPr lang="en-US" sz="1700" b="1" i="0" kern="1200" spc="0" dirty="0">
              <a:ea typeface="+mj-ea"/>
              <a:cs typeface="+mj-cs"/>
            </a:endParaRPr>
          </a:p>
          <a:p>
            <a:pPr>
              <a:lnSpc>
                <a:spcPct val="80000"/>
              </a:lnSpc>
              <a:spcBef>
                <a:spcPct val="0"/>
              </a:spcBef>
              <a:spcAft>
                <a:spcPts val="600"/>
              </a:spcAft>
            </a:pPr>
            <a:r>
              <a:rPr lang="en-US" sz="1700" b="1" i="0" kern="1200" spc="0" dirty="0">
                <a:ea typeface="+mj-ea"/>
                <a:cs typeface="+mj-cs"/>
              </a:rPr>
              <a:t>Is the narrative restricted or unrestricted, particularly in relation to the Tramp? How does this effect how you feel about/relate to him?</a:t>
            </a:r>
          </a:p>
          <a:p>
            <a:pPr>
              <a:lnSpc>
                <a:spcPct val="80000"/>
              </a:lnSpc>
              <a:spcBef>
                <a:spcPct val="0"/>
              </a:spcBef>
              <a:spcAft>
                <a:spcPts val="600"/>
              </a:spcAft>
            </a:pPr>
            <a:endParaRPr lang="en-US" sz="1700" b="1" i="0" kern="1200" spc="0" dirty="0">
              <a:ea typeface="+mj-ea"/>
              <a:cs typeface="+mj-cs"/>
            </a:endParaRPr>
          </a:p>
          <a:p>
            <a:pPr>
              <a:lnSpc>
                <a:spcPct val="80000"/>
              </a:lnSpc>
              <a:spcBef>
                <a:spcPct val="0"/>
              </a:spcBef>
              <a:spcAft>
                <a:spcPts val="600"/>
              </a:spcAft>
            </a:pPr>
            <a:r>
              <a:rPr lang="en-US" sz="1700" b="1" i="0" kern="1200" spc="0" dirty="0">
                <a:ea typeface="+mj-ea"/>
                <a:cs typeface="+mj-cs"/>
              </a:rPr>
              <a:t>Who or what is the prime mover of the narrative? Who or what precipitates the action, is the engine of the plot?</a:t>
            </a:r>
          </a:p>
          <a:p>
            <a:pPr>
              <a:lnSpc>
                <a:spcPct val="80000"/>
              </a:lnSpc>
              <a:spcBef>
                <a:spcPct val="0"/>
              </a:spcBef>
              <a:spcAft>
                <a:spcPts val="600"/>
              </a:spcAft>
            </a:pPr>
            <a:endParaRPr lang="en-US" sz="1700" b="1" i="0" kern="1200" spc="0" dirty="0">
              <a:ea typeface="+mj-ea"/>
              <a:cs typeface="+mj-cs"/>
            </a:endParaRPr>
          </a:p>
          <a:p>
            <a:pPr>
              <a:lnSpc>
                <a:spcPct val="80000"/>
              </a:lnSpc>
              <a:spcBef>
                <a:spcPct val="0"/>
              </a:spcBef>
              <a:spcAft>
                <a:spcPts val="600"/>
              </a:spcAft>
            </a:pPr>
            <a:r>
              <a:rPr lang="en-US" sz="1700" b="1" i="0" kern="1200" spc="0" dirty="0">
                <a:ea typeface="+mj-ea"/>
                <a:cs typeface="+mj-cs"/>
              </a:rPr>
              <a:t>How does the story resolve? What does this tell us?</a:t>
            </a:r>
          </a:p>
          <a:p>
            <a:pPr>
              <a:lnSpc>
                <a:spcPct val="80000"/>
              </a:lnSpc>
              <a:spcBef>
                <a:spcPct val="0"/>
              </a:spcBef>
              <a:spcAft>
                <a:spcPts val="600"/>
              </a:spcAft>
            </a:pPr>
            <a:endParaRPr lang="en-US" sz="1700" b="1" i="0" kern="1200" spc="0" dirty="0">
              <a:ea typeface="+mj-ea"/>
              <a:cs typeface="+mj-cs"/>
            </a:endParaRPr>
          </a:p>
          <a:p>
            <a:pPr>
              <a:lnSpc>
                <a:spcPct val="80000"/>
              </a:lnSpc>
              <a:spcBef>
                <a:spcPct val="0"/>
              </a:spcBef>
              <a:spcAft>
                <a:spcPts val="600"/>
              </a:spcAft>
            </a:pPr>
            <a:r>
              <a:rPr lang="en-US" sz="1700" b="1" i="0" kern="1200" spc="0" dirty="0">
                <a:ea typeface="+mj-ea"/>
                <a:cs typeface="+mj-cs"/>
              </a:rPr>
              <a:t>In what ways is </a:t>
            </a:r>
            <a:r>
              <a:rPr lang="en-US" sz="1700" b="1" i="1" kern="1200" spc="0" dirty="0">
                <a:ea typeface="+mj-ea"/>
                <a:cs typeface="+mj-cs"/>
              </a:rPr>
              <a:t>The Gold Rush</a:t>
            </a:r>
            <a:r>
              <a:rPr lang="en-US" sz="1700" b="1" i="0" kern="1200" spc="0" dirty="0">
                <a:ea typeface="+mj-ea"/>
                <a:cs typeface="+mj-cs"/>
              </a:rPr>
              <a:t> an example of classical Hollywood cinema? Are there any aspects that seem to be remaining from the cinema of attractions?</a:t>
            </a:r>
          </a:p>
        </p:txBody>
      </p:sp>
      <p:pic>
        <p:nvPicPr>
          <p:cNvPr id="5" name="Picture 4" descr="Silent Volume: The Gold Rush (1925)">
            <a:extLst>
              <a:ext uri="{FF2B5EF4-FFF2-40B4-BE49-F238E27FC236}">
                <a16:creationId xmlns:a16="http://schemas.microsoft.com/office/drawing/2014/main" id="{CDDD62E0-273D-324A-B534-DBBA6F20B8A5}"/>
              </a:ext>
            </a:extLst>
          </p:cNvPr>
          <p:cNvPicPr>
            <a:picLocks noChangeAspect="1"/>
          </p:cNvPicPr>
          <p:nvPr/>
        </p:nvPicPr>
        <p:blipFill>
          <a:blip r:embed="rId2"/>
          <a:srcRect l="2543" r="12313" b="1"/>
          <a:stretch>
            <a:fillRect/>
          </a:stretch>
        </p:blipFill>
        <p:spPr>
          <a:xfrm>
            <a:off x="3753763" y="1143000"/>
            <a:ext cx="5272820" cy="4876800"/>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noFill/>
        </p:spPr>
      </p:pic>
      <p:pic>
        <p:nvPicPr>
          <p:cNvPr id="4" name="Picture 3" descr="The Gold Rush | Silent comedy, Chaplin, Alaska | Britannica">
            <a:extLst>
              <a:ext uri="{FF2B5EF4-FFF2-40B4-BE49-F238E27FC236}">
                <a16:creationId xmlns:a16="http://schemas.microsoft.com/office/drawing/2014/main" id="{B6D0982E-ADBF-100D-F6DF-AB7C81F9AE44}"/>
              </a:ext>
            </a:extLst>
          </p:cNvPr>
          <p:cNvPicPr>
            <a:picLocks noChangeAspect="1"/>
          </p:cNvPicPr>
          <p:nvPr/>
        </p:nvPicPr>
        <p:blipFill>
          <a:blip r:embed="rId3"/>
          <a:srcRect l="28667" r="33410"/>
          <a:stretch>
            <a:fillRect/>
          </a:stretch>
        </p:blipFill>
        <p:spPr>
          <a:xfrm>
            <a:off x="9208007" y="1143000"/>
            <a:ext cx="2441448" cy="4876800"/>
          </a:xfrm>
          <a:prstGeom prst="rect">
            <a:avLst/>
          </a:prstGeom>
          <a:noFill/>
        </p:spPr>
      </p:pic>
    </p:spTree>
    <p:extLst>
      <p:ext uri="{BB962C8B-B14F-4D97-AF65-F5344CB8AC3E}">
        <p14:creationId xmlns:p14="http://schemas.microsoft.com/office/powerpoint/2010/main" val="514786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Un homme de têtes (or The Four Troublesome Heads) by Georges Melies, 1898">
            <a:hlinkClick r:id="" action="ppaction://media"/>
            <a:extLst>
              <a:ext uri="{FF2B5EF4-FFF2-40B4-BE49-F238E27FC236}">
                <a16:creationId xmlns:a16="http://schemas.microsoft.com/office/drawing/2014/main" id="{15F7CDDD-3E1C-85D8-64D7-554EEB2563A4}"/>
              </a:ext>
            </a:extLst>
          </p:cNvPr>
          <p:cNvPicPr>
            <a:picLocks noRot="1" noChangeAspect="1"/>
          </p:cNvPicPr>
          <p:nvPr>
            <a:videoFile r:link="rId1"/>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252374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Monochrome black">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77">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nochrome black_5bea5add-6c97-4a41-a1fa-a039388976df_wac_v2" id="{9B2EB732-E258-47BC-8927-E73431036F1F}" vid="{31795664-2011-4E74-82BD-ADEEE70EBC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2" ma:contentTypeDescription="Create a new document." ma:contentTypeScope="" ma:versionID="0635a23c60cc3de58ab4c1efc88efc6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b2ec4e1d644ed04c8d3fd0ef60d056a4"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element name="HasDigitalSignature" ma:index="34" nillable="true" ma:displayName="Signed electronically" ma:internalName="HasDigitalSignature" ma:readOnly="true">
      <xsd:simpleType>
        <xsd:restriction base="dms:Boolean"/>
      </xsd:simpleType>
    </xsd:element>
    <xsd:element name="DigitalSignatureProvider" ma:index="35" nillable="true" ma:displayName="Signature provider" ma:internalName="DigitalSignatureProvider"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99ED26-B189-4BA1-99D0-1112D8C2F10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38E339AF-67FC-4BA3-8B2E-038B3ED310D5}">
  <ds:schemaRefs>
    <ds:schemaRef ds:uri="http://schemas.microsoft.com/sharepoint/v3/contenttype/forms"/>
  </ds:schemaRefs>
</ds:datastoreItem>
</file>

<file path=customXml/itemProps3.xml><?xml version="1.0" encoding="utf-8"?>
<ds:datastoreItem xmlns:ds="http://schemas.openxmlformats.org/officeDocument/2006/customXml" ds:itemID="{56DDBEB5-7F5E-4A92-A1BA-0EEE5C60A0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{A29A2A24-8656-41FC-A3FB-C23AD54FBB05}b1461aca-2317-43ae-b059-ba831cfc0fef-TF5bea5add-6c97-4a41-a1fa-a039388976df789966be_win32</Template>
  <TotalTime>21</TotalTime>
  <Words>479</Words>
  <Application>Microsoft Office PowerPoint</Application>
  <PresentationFormat>Widescreen</PresentationFormat>
  <Paragraphs>26</Paragraphs>
  <Slides>8</Slides>
  <Notes>0</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Arial</vt:lpstr>
      <vt:lpstr>Neue Haas Grotesk Text Pro</vt:lpstr>
      <vt:lpstr>Monochrome black</vt:lpstr>
      <vt:lpstr>Man with a movie camera (dir. Dziga Vertov, 1929)</vt:lpstr>
      <vt:lpstr>Bordwell, “Narrative Form”</vt:lpstr>
      <vt:lpstr>PowerPoint Presentation</vt:lpstr>
      <vt:lpstr>The Kuleshov Effect</vt:lpstr>
      <vt:lpstr>Story vs. Plot</vt:lpstr>
      <vt:lpstr>Classical Hollywood Cinema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Devin W Daniels</dc:creator>
  <cp:lastModifiedBy>Devin W Daniels</cp:lastModifiedBy>
  <cp:revision>1</cp:revision>
  <dcterms:created xsi:type="dcterms:W3CDTF">2026-09-02T13:43:44Z</dcterms:created>
  <dcterms:modified xsi:type="dcterms:W3CDTF">2026-09-02T14:05:32Z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