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71" r:id="rId5"/>
    <p:sldId id="272" r:id="rId6"/>
    <p:sldId id="270" r:id="rId7"/>
    <p:sldId id="261" r:id="rId8"/>
    <p:sldId id="258" r:id="rId9"/>
    <p:sldId id="262" r:id="rId10"/>
    <p:sldId id="260" r:id="rId11"/>
    <p:sldId id="264" r:id="rId12"/>
    <p:sldId id="265" r:id="rId13"/>
    <p:sldId id="263" r:id="rId14"/>
    <p:sldId id="269" r:id="rId15"/>
    <p:sldId id="266" r:id="rId16"/>
    <p:sldId id="268" r:id="rId17"/>
    <p:sldId id="26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09"/>
    <p:restoredTop sz="94579"/>
  </p:normalViewPr>
  <p:slideViewPr>
    <p:cSldViewPr snapToGrid="0">
      <p:cViewPr varScale="1">
        <p:scale>
          <a:sx n="100" d="100"/>
          <a:sy n="100" d="100"/>
        </p:scale>
        <p:origin x="192" y="4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 Id="rId5" Type="http://schemas.openxmlformats.org/officeDocument/2006/relationships/image" Target="../media/image14.svg"/><Relationship Id="rId4" Type="http://schemas.openxmlformats.org/officeDocument/2006/relationships/image" Target="../media/image13.svg"/></Relationships>
</file>

<file path=ppt/diagrams/_rels/data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 Id="rId5" Type="http://schemas.openxmlformats.org/officeDocument/2006/relationships/image" Target="../media/image14.svg"/><Relationship Id="rId4" Type="http://schemas.openxmlformats.org/officeDocument/2006/relationships/image" Target="../media/image13.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colorful5#1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24">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6A187681-A25D-4EB5-B33A-893CD2401CE6}" type="doc">
      <dgm:prSet loTypeId="urn:microsoft.com/office/officeart/2005/8/layout/vList2" loCatId="list" qsTypeId="urn:microsoft.com/office/officeart/2005/8/quickstyle/simple1#109" qsCatId="simple" csTypeId="urn:microsoft.com/office/officeart/2005/8/colors/colorful5#12" csCatId="colorful" phldr="1"/>
      <dgm:spPr/>
      <dgm:t>
        <a:bodyPr/>
        <a:lstStyle/>
        <a:p>
          <a:endParaRPr lang="en-US"/>
        </a:p>
      </dgm:t>
    </dgm:pt>
    <dgm:pt modelId="{DEF57AC0-9866-4D23-9978-0A969F3B1516}">
      <dgm:prSet/>
      <dgm:spPr/>
      <dgm:t>
        <a:bodyPr/>
        <a:lstStyle/>
        <a:p>
          <a:r>
            <a:rPr lang="en-US" noProof="0" dirty="0"/>
            <a:t>Name?</a:t>
          </a:r>
        </a:p>
      </dgm:t>
    </dgm:pt>
    <dgm:pt modelId="{6F9E8419-7D2D-4D88-90DB-E6CF6324C878}" type="parTrans" cxnId="{80BFBA1C-B0D7-462B-AF7C-296B0B4E29D9}">
      <dgm:prSet/>
      <dgm:spPr/>
      <dgm:t>
        <a:bodyPr/>
        <a:lstStyle/>
        <a:p>
          <a:endParaRPr lang="en-US"/>
        </a:p>
      </dgm:t>
    </dgm:pt>
    <dgm:pt modelId="{78A6F963-1B07-4327-BA27-0BC8CA915EC2}" type="sibTrans" cxnId="{80BFBA1C-B0D7-462B-AF7C-296B0B4E29D9}">
      <dgm:prSet/>
      <dgm:spPr/>
      <dgm:t>
        <a:bodyPr/>
        <a:lstStyle/>
        <a:p>
          <a:endParaRPr lang="en-US"/>
        </a:p>
      </dgm:t>
    </dgm:pt>
    <dgm:pt modelId="{29C79D44-3D43-4640-8D6E-BB3D6C6A97D1}">
      <dgm:prSet/>
      <dgm:spPr/>
      <dgm:t>
        <a:bodyPr/>
        <a:lstStyle/>
        <a:p>
          <a:r>
            <a:rPr lang="en-US" noProof="0" dirty="0"/>
            <a:t>Major/Discipline-of-Interest?</a:t>
          </a:r>
        </a:p>
      </dgm:t>
    </dgm:pt>
    <dgm:pt modelId="{5F034C89-D4EA-4579-8F9D-9A3457F66717}" type="parTrans" cxnId="{BE8649A5-DD7E-4231-8A8E-68C13076318F}">
      <dgm:prSet/>
      <dgm:spPr/>
      <dgm:t>
        <a:bodyPr/>
        <a:lstStyle/>
        <a:p>
          <a:endParaRPr lang="en-US"/>
        </a:p>
      </dgm:t>
    </dgm:pt>
    <dgm:pt modelId="{FED1B614-86D2-47C1-9048-50B539997C16}" type="sibTrans" cxnId="{BE8649A5-DD7E-4231-8A8E-68C13076318F}">
      <dgm:prSet/>
      <dgm:spPr/>
      <dgm:t>
        <a:bodyPr/>
        <a:lstStyle/>
        <a:p>
          <a:endParaRPr lang="en-US"/>
        </a:p>
      </dgm:t>
    </dgm:pt>
    <dgm:pt modelId="{647DDA25-651B-4274-874E-63051E66A79A}">
      <dgm:prSet/>
      <dgm:spPr/>
      <dgm:t>
        <a:bodyPr/>
        <a:lstStyle/>
        <a:p>
          <a:r>
            <a:rPr lang="en-US" noProof="0" dirty="0"/>
            <a:t>Hometown?</a:t>
          </a:r>
        </a:p>
      </dgm:t>
    </dgm:pt>
    <dgm:pt modelId="{C67DA2F8-AFD9-40A1-9F8E-01B1557C0B16}" type="parTrans" cxnId="{72D3ABA0-F7EA-4CE0-9C6C-698F2AD7FD7F}">
      <dgm:prSet/>
      <dgm:spPr/>
      <dgm:t>
        <a:bodyPr/>
        <a:lstStyle/>
        <a:p>
          <a:endParaRPr lang="en-US"/>
        </a:p>
      </dgm:t>
    </dgm:pt>
    <dgm:pt modelId="{20B35D89-11CE-4943-8C55-69904E6DEDF0}" type="sibTrans" cxnId="{72D3ABA0-F7EA-4CE0-9C6C-698F2AD7FD7F}">
      <dgm:prSet/>
      <dgm:spPr/>
      <dgm:t>
        <a:bodyPr/>
        <a:lstStyle/>
        <a:p>
          <a:endParaRPr lang="en-US"/>
        </a:p>
      </dgm:t>
    </dgm:pt>
    <dgm:pt modelId="{0B913FF0-2ACE-4316-8D63-044414DE8CB6}">
      <dgm:prSet/>
      <dgm:spPr/>
      <dgm:t>
        <a:bodyPr/>
        <a:lstStyle/>
        <a:p>
          <a:r>
            <a:rPr lang="en-US" noProof="0" dirty="0"/>
            <a:t>What is your favorite way to travel?</a:t>
          </a:r>
        </a:p>
      </dgm:t>
    </dgm:pt>
    <dgm:pt modelId="{7B6BFB4C-7C6F-48C8-A3EF-FFE758EF6978}" type="parTrans" cxnId="{6FC1B8A7-8125-4279-91DF-2E4F41E1A00D}">
      <dgm:prSet/>
      <dgm:spPr/>
      <dgm:t>
        <a:bodyPr/>
        <a:lstStyle/>
        <a:p>
          <a:endParaRPr lang="en-US"/>
        </a:p>
      </dgm:t>
    </dgm:pt>
    <dgm:pt modelId="{78A025D0-20F4-41DE-9863-DF3491ADC767}" type="sibTrans" cxnId="{6FC1B8A7-8125-4279-91DF-2E4F41E1A00D}">
      <dgm:prSet/>
      <dgm:spPr/>
      <dgm:t>
        <a:bodyPr/>
        <a:lstStyle/>
        <a:p>
          <a:endParaRPr lang="en-US"/>
        </a:p>
      </dgm:t>
    </dgm:pt>
    <dgm:pt modelId="{4B14D187-74C8-D141-B2FB-799F12F6295B}">
      <dgm:prSet phldrT="[Text]"/>
      <dgm:spPr/>
      <dgm:t>
        <a:bodyPr/>
        <a:lstStyle/>
        <a:p>
          <a:pPr rtl="0"/>
          <a:r>
            <a:rPr lang="en-US" noProof="0" dirty="0"/>
            <a:t>Why did you decide to take this class?</a:t>
          </a:r>
        </a:p>
      </dgm:t>
    </dgm:pt>
    <dgm:pt modelId="{FA8D0EBE-D39A-6F4B-93D1-6EBD7F548735}" type="parTrans" cxnId="{252645E6-03F7-DE4A-8A2B-9B531CA4934C}">
      <dgm:prSet/>
      <dgm:spPr/>
      <dgm:t>
        <a:bodyPr/>
        <a:lstStyle/>
        <a:p>
          <a:endParaRPr lang="en-US"/>
        </a:p>
      </dgm:t>
    </dgm:pt>
    <dgm:pt modelId="{8C63260B-7D2C-8A4B-88A6-BB036D59E1E3}" type="sibTrans" cxnId="{252645E6-03F7-DE4A-8A2B-9B531CA4934C}">
      <dgm:prSet/>
      <dgm:spPr/>
    </dgm:pt>
    <dgm:pt modelId="{EF6BAA5D-B09B-B44F-A95C-A11F85696FDC}">
      <dgm:prSet/>
      <dgm:spPr/>
      <dgm:t>
        <a:bodyPr/>
        <a:lstStyle/>
        <a:p>
          <a:r>
            <a:rPr lang="en-US" noProof="0" dirty="0"/>
            <a:t>Pronouns?</a:t>
          </a:r>
        </a:p>
      </dgm:t>
    </dgm:pt>
    <dgm:pt modelId="{EA74A3DE-89A0-4B41-8446-5DFE8651276E}" type="parTrans" cxnId="{C34BEDEC-75D4-5D47-B85B-0ECD35AEADC6}">
      <dgm:prSet/>
      <dgm:spPr/>
    </dgm:pt>
    <dgm:pt modelId="{8B21C13D-8D4A-E545-AE19-E0248E50B3D5}" type="sibTrans" cxnId="{C34BEDEC-75D4-5D47-B85B-0ECD35AEADC6}">
      <dgm:prSet/>
      <dgm:spPr/>
    </dgm:pt>
    <dgm:pt modelId="{5684EB85-4585-2B45-A809-48BAF07CC797}" type="pres">
      <dgm:prSet presAssocID="{6A187681-A25D-4EB5-B33A-893CD2401CE6}" presName="linear" presStyleCnt="0">
        <dgm:presLayoutVars>
          <dgm:animLvl val="lvl"/>
          <dgm:resizeHandles val="exact"/>
        </dgm:presLayoutVars>
      </dgm:prSet>
      <dgm:spPr/>
    </dgm:pt>
    <dgm:pt modelId="{DB1C0159-A556-084F-A3C0-CC6BB5E54B16}" type="pres">
      <dgm:prSet presAssocID="{DEF57AC0-9866-4D23-9978-0A969F3B1516}" presName="parentText" presStyleLbl="node1" presStyleIdx="0" presStyleCnt="6">
        <dgm:presLayoutVars>
          <dgm:chMax val="0"/>
          <dgm:bulletEnabled val="1"/>
        </dgm:presLayoutVars>
      </dgm:prSet>
      <dgm:spPr/>
    </dgm:pt>
    <dgm:pt modelId="{E6CEC3ED-8386-D24F-A37A-27FA8EBEBB8E}" type="pres">
      <dgm:prSet presAssocID="{78A6F963-1B07-4327-BA27-0BC8CA915EC2}" presName="spacer" presStyleCnt="0"/>
      <dgm:spPr/>
    </dgm:pt>
    <dgm:pt modelId="{7D6C6F29-1AB0-4848-BD43-5E50A694435C}" type="pres">
      <dgm:prSet presAssocID="{EF6BAA5D-B09B-B44F-A95C-A11F85696FDC}" presName="parentText" presStyleLbl="node1" presStyleIdx="1" presStyleCnt="6">
        <dgm:presLayoutVars>
          <dgm:chMax val="0"/>
          <dgm:bulletEnabled val="1"/>
        </dgm:presLayoutVars>
      </dgm:prSet>
      <dgm:spPr/>
    </dgm:pt>
    <dgm:pt modelId="{C82CBDE6-47BA-3745-91AD-680EF06F9EEF}" type="pres">
      <dgm:prSet presAssocID="{8B21C13D-8D4A-E545-AE19-E0248E50B3D5}" presName="spacer" presStyleCnt="0"/>
      <dgm:spPr/>
    </dgm:pt>
    <dgm:pt modelId="{F9F164AC-B808-7447-AFF2-41D50FA6B120}" type="pres">
      <dgm:prSet presAssocID="{29C79D44-3D43-4640-8D6E-BB3D6C6A97D1}" presName="parentText" presStyleLbl="node1" presStyleIdx="2" presStyleCnt="6">
        <dgm:presLayoutVars>
          <dgm:chMax val="0"/>
          <dgm:bulletEnabled val="1"/>
        </dgm:presLayoutVars>
      </dgm:prSet>
      <dgm:spPr/>
    </dgm:pt>
    <dgm:pt modelId="{40C0BCF3-C9B9-F641-9B6C-1EE24D0D2F76}" type="pres">
      <dgm:prSet presAssocID="{FED1B614-86D2-47C1-9048-50B539997C16}" presName="spacer" presStyleCnt="0"/>
      <dgm:spPr/>
    </dgm:pt>
    <dgm:pt modelId="{67D8304E-C63D-4345-9FEB-583B4D2D1B7C}" type="pres">
      <dgm:prSet presAssocID="{647DDA25-651B-4274-874E-63051E66A79A}" presName="parentText" presStyleLbl="node1" presStyleIdx="3" presStyleCnt="6">
        <dgm:presLayoutVars>
          <dgm:chMax val="0"/>
          <dgm:bulletEnabled val="1"/>
        </dgm:presLayoutVars>
      </dgm:prSet>
      <dgm:spPr/>
    </dgm:pt>
    <dgm:pt modelId="{D7C2E07D-C601-6C49-B9A0-8CAAABF04F79}" type="pres">
      <dgm:prSet presAssocID="{20B35D89-11CE-4943-8C55-69904E6DEDF0}" presName="spacer" presStyleCnt="0"/>
      <dgm:spPr/>
    </dgm:pt>
    <dgm:pt modelId="{E0C2DCE1-7D30-7B42-B234-6AA21914168B}" type="pres">
      <dgm:prSet presAssocID="{0B913FF0-2ACE-4316-8D63-044414DE8CB6}" presName="parentText" presStyleLbl="node1" presStyleIdx="4" presStyleCnt="6">
        <dgm:presLayoutVars>
          <dgm:chMax val="0"/>
          <dgm:bulletEnabled val="1"/>
        </dgm:presLayoutVars>
      </dgm:prSet>
      <dgm:spPr/>
    </dgm:pt>
    <dgm:pt modelId="{6F6FA020-0147-F64B-9E28-00493A943529}" type="pres">
      <dgm:prSet presAssocID="{78A025D0-20F4-41DE-9863-DF3491ADC767}" presName="spacer" presStyleCnt="0"/>
      <dgm:spPr/>
    </dgm:pt>
    <dgm:pt modelId="{059791DB-2873-054C-8A3B-7393A3EFDE6D}" type="pres">
      <dgm:prSet presAssocID="{4B14D187-74C8-D141-B2FB-799F12F6295B}" presName="parentText" presStyleLbl="node1" presStyleIdx="5" presStyleCnt="6">
        <dgm:presLayoutVars>
          <dgm:chMax val="0"/>
          <dgm:bulletEnabled val="1"/>
        </dgm:presLayoutVars>
      </dgm:prSet>
      <dgm:spPr/>
    </dgm:pt>
  </dgm:ptLst>
  <dgm:cxnLst>
    <dgm:cxn modelId="{80BFBA1C-B0D7-462B-AF7C-296B0B4E29D9}" srcId="{6A187681-A25D-4EB5-B33A-893CD2401CE6}" destId="{DEF57AC0-9866-4D23-9978-0A969F3B1516}" srcOrd="0" destOrd="0" parTransId="{6F9E8419-7D2D-4D88-90DB-E6CF6324C878}" sibTransId="{78A6F963-1B07-4327-BA27-0BC8CA915EC2}"/>
    <dgm:cxn modelId="{7F5D251D-A491-4648-9058-D24F5A4DC315}" type="presOf" srcId="{EF6BAA5D-B09B-B44F-A95C-A11F85696FDC}" destId="{7D6C6F29-1AB0-4848-BD43-5E50A694435C}" srcOrd="0" destOrd="0" presId="urn:microsoft.com/office/officeart/2005/8/layout/vList2"/>
    <dgm:cxn modelId="{24F81E2D-45E0-A341-87BF-EC7511ED0D32}" type="presOf" srcId="{29C79D44-3D43-4640-8D6E-BB3D6C6A97D1}" destId="{F9F164AC-B808-7447-AFF2-41D50FA6B120}" srcOrd="0" destOrd="0" presId="urn:microsoft.com/office/officeart/2005/8/layout/vList2"/>
    <dgm:cxn modelId="{CC3A143F-7109-924D-BD9F-A26070BEC9E5}" type="presOf" srcId="{647DDA25-651B-4274-874E-63051E66A79A}" destId="{67D8304E-C63D-4345-9FEB-583B4D2D1B7C}" srcOrd="0" destOrd="0" presId="urn:microsoft.com/office/officeart/2005/8/layout/vList2"/>
    <dgm:cxn modelId="{72D3ABA0-F7EA-4CE0-9C6C-698F2AD7FD7F}" srcId="{6A187681-A25D-4EB5-B33A-893CD2401CE6}" destId="{647DDA25-651B-4274-874E-63051E66A79A}" srcOrd="3" destOrd="0" parTransId="{C67DA2F8-AFD9-40A1-9F8E-01B1557C0B16}" sibTransId="{20B35D89-11CE-4943-8C55-69904E6DEDF0}"/>
    <dgm:cxn modelId="{BE8649A5-DD7E-4231-8A8E-68C13076318F}" srcId="{6A187681-A25D-4EB5-B33A-893CD2401CE6}" destId="{29C79D44-3D43-4640-8D6E-BB3D6C6A97D1}" srcOrd="2" destOrd="0" parTransId="{5F034C89-D4EA-4579-8F9D-9A3457F66717}" sibTransId="{FED1B614-86D2-47C1-9048-50B539997C16}"/>
    <dgm:cxn modelId="{6FC1B8A7-8125-4279-91DF-2E4F41E1A00D}" srcId="{6A187681-A25D-4EB5-B33A-893CD2401CE6}" destId="{0B913FF0-2ACE-4316-8D63-044414DE8CB6}" srcOrd="4" destOrd="0" parTransId="{7B6BFB4C-7C6F-48C8-A3EF-FFE758EF6978}" sibTransId="{78A025D0-20F4-41DE-9863-DF3491ADC767}"/>
    <dgm:cxn modelId="{74EC8DCC-A261-E446-B186-D699593D8D34}" type="presOf" srcId="{4B14D187-74C8-D141-B2FB-799F12F6295B}" destId="{059791DB-2873-054C-8A3B-7393A3EFDE6D}" srcOrd="0" destOrd="0" presId="urn:microsoft.com/office/officeart/2005/8/layout/vList2"/>
    <dgm:cxn modelId="{83835DE4-AFB3-8649-B730-41E025A0B0B4}" type="presOf" srcId="{0B913FF0-2ACE-4316-8D63-044414DE8CB6}" destId="{E0C2DCE1-7D30-7B42-B234-6AA21914168B}" srcOrd="0" destOrd="0" presId="urn:microsoft.com/office/officeart/2005/8/layout/vList2"/>
    <dgm:cxn modelId="{252645E6-03F7-DE4A-8A2B-9B531CA4934C}" srcId="{6A187681-A25D-4EB5-B33A-893CD2401CE6}" destId="{4B14D187-74C8-D141-B2FB-799F12F6295B}" srcOrd="5" destOrd="0" parTransId="{FA8D0EBE-D39A-6F4B-93D1-6EBD7F548735}" sibTransId="{8C63260B-7D2C-8A4B-88A6-BB036D59E1E3}"/>
    <dgm:cxn modelId="{C34BEDEC-75D4-5D47-B85B-0ECD35AEADC6}" srcId="{6A187681-A25D-4EB5-B33A-893CD2401CE6}" destId="{EF6BAA5D-B09B-B44F-A95C-A11F85696FDC}" srcOrd="1" destOrd="0" parTransId="{EA74A3DE-89A0-4B41-8446-5DFE8651276E}" sibTransId="{8B21C13D-8D4A-E545-AE19-E0248E50B3D5}"/>
    <dgm:cxn modelId="{FFD850EE-0350-AC41-A0E6-F2FA9C0A834B}" type="presOf" srcId="{DEF57AC0-9866-4D23-9978-0A969F3B1516}" destId="{DB1C0159-A556-084F-A3C0-CC6BB5E54B16}" srcOrd="0" destOrd="0" presId="urn:microsoft.com/office/officeart/2005/8/layout/vList2"/>
    <dgm:cxn modelId="{2A9B0EFE-069A-E842-A638-0F15163FDE76}" type="presOf" srcId="{6A187681-A25D-4EB5-B33A-893CD2401CE6}" destId="{5684EB85-4585-2B45-A809-48BAF07CC797}" srcOrd="0" destOrd="0" presId="urn:microsoft.com/office/officeart/2005/8/layout/vList2"/>
    <dgm:cxn modelId="{3AE8AC0D-86B1-F240-B981-C71F0DF5733F}" type="presParOf" srcId="{5684EB85-4585-2B45-A809-48BAF07CC797}" destId="{DB1C0159-A556-084F-A3C0-CC6BB5E54B16}" srcOrd="0" destOrd="0" presId="urn:microsoft.com/office/officeart/2005/8/layout/vList2"/>
    <dgm:cxn modelId="{65BDED1C-A03B-5349-9962-969F76E818BD}" type="presParOf" srcId="{5684EB85-4585-2B45-A809-48BAF07CC797}" destId="{E6CEC3ED-8386-D24F-A37A-27FA8EBEBB8E}" srcOrd="1" destOrd="0" presId="urn:microsoft.com/office/officeart/2005/8/layout/vList2"/>
    <dgm:cxn modelId="{550847F2-C636-EA41-BDC1-F60F2A9948CB}" type="presParOf" srcId="{5684EB85-4585-2B45-A809-48BAF07CC797}" destId="{7D6C6F29-1AB0-4848-BD43-5E50A694435C}" srcOrd="2" destOrd="0" presId="urn:microsoft.com/office/officeart/2005/8/layout/vList2"/>
    <dgm:cxn modelId="{2C44A288-D5DD-1949-8C3D-70244D8F1DDB}" type="presParOf" srcId="{5684EB85-4585-2B45-A809-48BAF07CC797}" destId="{C82CBDE6-47BA-3745-91AD-680EF06F9EEF}" srcOrd="3" destOrd="0" presId="urn:microsoft.com/office/officeart/2005/8/layout/vList2"/>
    <dgm:cxn modelId="{B5860E9F-F94C-B241-8EE9-D0FE3BE41298}" type="presParOf" srcId="{5684EB85-4585-2B45-A809-48BAF07CC797}" destId="{F9F164AC-B808-7447-AFF2-41D50FA6B120}" srcOrd="4" destOrd="0" presId="urn:microsoft.com/office/officeart/2005/8/layout/vList2"/>
    <dgm:cxn modelId="{130A6CFB-4C0F-5A44-8DB4-2857E04CF501}" type="presParOf" srcId="{5684EB85-4585-2B45-A809-48BAF07CC797}" destId="{40C0BCF3-C9B9-F641-9B6C-1EE24D0D2F76}" srcOrd="5" destOrd="0" presId="urn:microsoft.com/office/officeart/2005/8/layout/vList2"/>
    <dgm:cxn modelId="{9D42D00C-A208-A440-8D1F-EEDCB50C11B5}" type="presParOf" srcId="{5684EB85-4585-2B45-A809-48BAF07CC797}" destId="{67D8304E-C63D-4345-9FEB-583B4D2D1B7C}" srcOrd="6" destOrd="0" presId="urn:microsoft.com/office/officeart/2005/8/layout/vList2"/>
    <dgm:cxn modelId="{F3599FBC-4601-834C-A8C8-2A74937CD51B}" type="presParOf" srcId="{5684EB85-4585-2B45-A809-48BAF07CC797}" destId="{D7C2E07D-C601-6C49-B9A0-8CAAABF04F79}" srcOrd="7" destOrd="0" presId="urn:microsoft.com/office/officeart/2005/8/layout/vList2"/>
    <dgm:cxn modelId="{2A5129ED-200E-EE40-9287-C8F194EFD237}" type="presParOf" srcId="{5684EB85-4585-2B45-A809-48BAF07CC797}" destId="{E0C2DCE1-7D30-7B42-B234-6AA21914168B}" srcOrd="8" destOrd="0" presId="urn:microsoft.com/office/officeart/2005/8/layout/vList2"/>
    <dgm:cxn modelId="{ECD25117-CC55-AC48-AE32-811560DB5C41}" type="presParOf" srcId="{5684EB85-4585-2B45-A809-48BAF07CC797}" destId="{6F6FA020-0147-F64B-9E28-00493A943529}" srcOrd="9" destOrd="0" presId="urn:microsoft.com/office/officeart/2005/8/layout/vList2"/>
    <dgm:cxn modelId="{D2F1878A-B753-6E41-97DD-7FD0E9E5B39B}" type="presParOf" srcId="{5684EB85-4585-2B45-A809-48BAF07CC797}" destId="{059791DB-2873-054C-8A3B-7393A3EFDE6D}"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DF7C3C-0A2E-4C24-8B68-2067B300CD81}" type="doc">
      <dgm:prSet loTypeId="urn:microsoft.com/office/officeart/2005/8/layout/default" loCatId="list" qsTypeId="urn:microsoft.com/office/officeart/2005/8/quickstyle/simple1#231" qsCatId="simple" csTypeId="urn:microsoft.com/office/officeart/2005/8/colors/colorful1#22" csCatId="colorful" phldr="1"/>
      <dgm:spPr/>
      <dgm:t>
        <a:bodyPr/>
        <a:lstStyle/>
        <a:p>
          <a:endParaRPr lang="en-US"/>
        </a:p>
      </dgm:t>
    </dgm:pt>
    <dgm:pt modelId="{841C3FCC-A91E-4C2D-8056-54156E02EA82}">
      <dgm:prSet/>
      <dgm:spPr/>
      <dgm:t>
        <a:bodyPr/>
        <a:lstStyle/>
        <a:p>
          <a:r>
            <a:rPr lang="de-DE"/>
            <a:t>Migration is associated with major events in world history:</a:t>
          </a:r>
          <a:endParaRPr lang="en-US"/>
        </a:p>
      </dgm:t>
    </dgm:pt>
    <dgm:pt modelId="{342C025E-5BD2-4ACD-9257-D372B201441D}" type="parTrans" cxnId="{EC3FA1A4-FE84-4677-AD47-D899E33E7E7E}">
      <dgm:prSet/>
      <dgm:spPr/>
      <dgm:t>
        <a:bodyPr/>
        <a:lstStyle/>
        <a:p>
          <a:endParaRPr lang="en-US"/>
        </a:p>
      </dgm:t>
    </dgm:pt>
    <dgm:pt modelId="{7E9E161A-24E0-4FD2-9E61-EC964B2C70F0}" type="sibTrans" cxnId="{EC3FA1A4-FE84-4677-AD47-D899E33E7E7E}">
      <dgm:prSet/>
      <dgm:spPr/>
      <dgm:t>
        <a:bodyPr/>
        <a:lstStyle/>
        <a:p>
          <a:endParaRPr lang="en-US"/>
        </a:p>
      </dgm:t>
    </dgm:pt>
    <dgm:pt modelId="{FA881B95-3ECA-4137-B782-9039EC94CA82}">
      <dgm:prSet/>
      <dgm:spPr/>
      <dgm:t>
        <a:bodyPr/>
        <a:lstStyle/>
        <a:p>
          <a:r>
            <a:rPr lang="de-DE"/>
            <a:t>Revolution, empire, economic expansion, and political change</a:t>
          </a:r>
          <a:endParaRPr lang="en-US"/>
        </a:p>
      </dgm:t>
    </dgm:pt>
    <dgm:pt modelId="{88B193BE-1EAA-4E79-8AA4-9473F5C22621}" type="parTrans" cxnId="{F4BCD063-77E0-4829-9A84-7FFE7DB1495F}">
      <dgm:prSet/>
      <dgm:spPr/>
      <dgm:t>
        <a:bodyPr/>
        <a:lstStyle/>
        <a:p>
          <a:endParaRPr lang="en-US"/>
        </a:p>
      </dgm:t>
    </dgm:pt>
    <dgm:pt modelId="{004C41EB-E76A-4739-954F-4304FE36FA3D}" type="sibTrans" cxnId="{F4BCD063-77E0-4829-9A84-7FFE7DB1495F}">
      <dgm:prSet/>
      <dgm:spPr/>
      <dgm:t>
        <a:bodyPr/>
        <a:lstStyle/>
        <a:p>
          <a:endParaRPr lang="en-US"/>
        </a:p>
      </dgm:t>
    </dgm:pt>
    <dgm:pt modelId="{FDB9AA74-3ED5-4F95-9F0B-C437BB6CB3CB}">
      <dgm:prSet/>
      <dgm:spPr/>
      <dgm:t>
        <a:bodyPr/>
        <a:lstStyle/>
        <a:p>
          <a:r>
            <a:rPr lang="de-DE" dirty="0"/>
            <a:t>On </a:t>
          </a:r>
          <a:r>
            <a:rPr lang="de-DE" dirty="0" err="1"/>
            <a:t>one</a:t>
          </a:r>
          <a:r>
            <a:rPr lang="de-DE" dirty="0"/>
            <a:t> </a:t>
          </a:r>
          <a:r>
            <a:rPr lang="de-DE" dirty="0" err="1"/>
            <a:t>hand</a:t>
          </a:r>
          <a:r>
            <a:rPr lang="de-DE" dirty="0"/>
            <a:t>, </a:t>
          </a:r>
          <a:r>
            <a:rPr lang="de-DE" dirty="0" err="1"/>
            <a:t>migration</a:t>
          </a:r>
          <a:r>
            <a:rPr lang="de-DE" dirty="0"/>
            <a:t> </a:t>
          </a:r>
          <a:r>
            <a:rPr lang="de-DE" dirty="0" err="1"/>
            <a:t>is</a:t>
          </a:r>
          <a:r>
            <a:rPr lang="de-DE" dirty="0"/>
            <a:t> a </a:t>
          </a:r>
          <a:r>
            <a:rPr lang="de-DE" dirty="0" err="1"/>
            <a:t>product</a:t>
          </a:r>
          <a:r>
            <a:rPr lang="de-DE" dirty="0"/>
            <a:t> of </a:t>
          </a:r>
          <a:r>
            <a:rPr lang="de-DE" dirty="0" err="1"/>
            <a:t>persecution</a:t>
          </a:r>
          <a:r>
            <a:rPr lang="de-DE" dirty="0"/>
            <a:t>, a </a:t>
          </a:r>
          <a:r>
            <a:rPr lang="de-DE" dirty="0" err="1"/>
            <a:t>point</a:t>
          </a:r>
          <a:r>
            <a:rPr lang="de-DE" dirty="0"/>
            <a:t> of </a:t>
          </a:r>
          <a:r>
            <a:rPr lang="de-DE" dirty="0" err="1"/>
            <a:t>conflict</a:t>
          </a:r>
          <a:r>
            <a:rPr lang="de-DE" dirty="0"/>
            <a:t>, and a </a:t>
          </a:r>
          <a:r>
            <a:rPr lang="de-DE" dirty="0" err="1"/>
            <a:t>method</a:t>
          </a:r>
          <a:r>
            <a:rPr lang="de-DE" dirty="0"/>
            <a:t> of </a:t>
          </a:r>
          <a:r>
            <a:rPr lang="de-DE" dirty="0" err="1"/>
            <a:t>exploiting</a:t>
          </a:r>
          <a:r>
            <a:rPr lang="de-DE" dirty="0"/>
            <a:t> </a:t>
          </a:r>
          <a:r>
            <a:rPr lang="de-DE" dirty="0" err="1"/>
            <a:t>labor</a:t>
          </a:r>
          <a:endParaRPr lang="en-US" dirty="0"/>
        </a:p>
      </dgm:t>
    </dgm:pt>
    <dgm:pt modelId="{19F32D4F-173C-4F02-B6F4-577A9FE46E93}" type="parTrans" cxnId="{449FB9C4-309D-49A8-B35A-0B5FBF7ADFFA}">
      <dgm:prSet/>
      <dgm:spPr/>
      <dgm:t>
        <a:bodyPr/>
        <a:lstStyle/>
        <a:p>
          <a:endParaRPr lang="en-US"/>
        </a:p>
      </dgm:t>
    </dgm:pt>
    <dgm:pt modelId="{57FF0866-FCAD-445F-89C6-2E2E6A945CD5}" type="sibTrans" cxnId="{449FB9C4-309D-49A8-B35A-0B5FBF7ADFFA}">
      <dgm:prSet/>
      <dgm:spPr/>
      <dgm:t>
        <a:bodyPr/>
        <a:lstStyle/>
        <a:p>
          <a:endParaRPr lang="en-US"/>
        </a:p>
      </dgm:t>
    </dgm:pt>
    <dgm:pt modelId="{E4B81A6C-5AB1-4090-B2B5-C6447A3D5C3C}">
      <dgm:prSet/>
      <dgm:spPr/>
      <dgm:t>
        <a:bodyPr/>
        <a:lstStyle/>
        <a:p>
          <a:r>
            <a:rPr lang="de-DE" dirty="0"/>
            <a:t>On the </a:t>
          </a:r>
          <a:r>
            <a:rPr lang="de-DE" dirty="0" err="1"/>
            <a:t>other</a:t>
          </a:r>
          <a:r>
            <a:rPr lang="de-DE" dirty="0"/>
            <a:t>, it </a:t>
          </a:r>
          <a:r>
            <a:rPr lang="de-DE" dirty="0" err="1"/>
            <a:t>inspires</a:t>
          </a:r>
          <a:r>
            <a:rPr lang="de-DE" dirty="0"/>
            <a:t> </a:t>
          </a:r>
          <a:r>
            <a:rPr lang="de-DE" dirty="0" err="1"/>
            <a:t>innovation</a:t>
          </a:r>
          <a:r>
            <a:rPr lang="de-DE" dirty="0"/>
            <a:t> and </a:t>
          </a:r>
          <a:r>
            <a:rPr lang="de-DE" dirty="0" err="1"/>
            <a:t>cultural</a:t>
          </a:r>
          <a:r>
            <a:rPr lang="de-DE" dirty="0"/>
            <a:t> </a:t>
          </a:r>
          <a:r>
            <a:rPr lang="de-DE" dirty="0" err="1"/>
            <a:t>collaboration</a:t>
          </a:r>
          <a:r>
            <a:rPr lang="de-DE" dirty="0"/>
            <a:t>, </a:t>
          </a:r>
          <a:r>
            <a:rPr lang="de-DE" dirty="0" err="1"/>
            <a:t>stimulates</a:t>
          </a:r>
          <a:r>
            <a:rPr lang="de-DE" dirty="0"/>
            <a:t> </a:t>
          </a:r>
          <a:r>
            <a:rPr lang="de-DE" dirty="0" err="1"/>
            <a:t>economies</a:t>
          </a:r>
          <a:r>
            <a:rPr lang="de-DE" dirty="0"/>
            <a:t>, and </a:t>
          </a:r>
          <a:r>
            <a:rPr lang="de-DE" dirty="0" err="1"/>
            <a:t>bridges</a:t>
          </a:r>
          <a:r>
            <a:rPr lang="de-DE" dirty="0"/>
            <a:t> </a:t>
          </a:r>
          <a:r>
            <a:rPr lang="de-DE" dirty="0" err="1"/>
            <a:t>communities</a:t>
          </a:r>
          <a:endParaRPr lang="en-US" dirty="0"/>
        </a:p>
      </dgm:t>
    </dgm:pt>
    <dgm:pt modelId="{4DFB2684-C5C9-4F1A-95D7-3CEC0CFFFF26}" type="parTrans" cxnId="{39C97C35-1FA2-4E35-876B-348285CB853D}">
      <dgm:prSet/>
      <dgm:spPr/>
      <dgm:t>
        <a:bodyPr/>
        <a:lstStyle/>
        <a:p>
          <a:endParaRPr lang="en-US"/>
        </a:p>
      </dgm:t>
    </dgm:pt>
    <dgm:pt modelId="{0586C3CB-D648-4327-9303-AA4A7A1A51AB}" type="sibTrans" cxnId="{39C97C35-1FA2-4E35-876B-348285CB853D}">
      <dgm:prSet/>
      <dgm:spPr/>
      <dgm:t>
        <a:bodyPr/>
        <a:lstStyle/>
        <a:p>
          <a:endParaRPr lang="en-US"/>
        </a:p>
      </dgm:t>
    </dgm:pt>
    <dgm:pt modelId="{95E1170D-1013-4416-AE37-1549CBA64A31}">
      <dgm:prSet/>
      <dgm:spPr/>
      <dgm:t>
        <a:bodyPr/>
        <a:lstStyle/>
        <a:p>
          <a:r>
            <a:rPr lang="de-DE"/>
            <a:t>Migration has always existed and always will exist.</a:t>
          </a:r>
          <a:endParaRPr lang="en-US"/>
        </a:p>
      </dgm:t>
    </dgm:pt>
    <dgm:pt modelId="{C3974504-B149-4E2B-BEEB-222B792DE940}" type="parTrans" cxnId="{36C8F69E-866D-4534-A961-480B292243F7}">
      <dgm:prSet/>
      <dgm:spPr/>
      <dgm:t>
        <a:bodyPr/>
        <a:lstStyle/>
        <a:p>
          <a:endParaRPr lang="en-US"/>
        </a:p>
      </dgm:t>
    </dgm:pt>
    <dgm:pt modelId="{D3EA8843-FB12-4157-8F31-792965D9B5DC}" type="sibTrans" cxnId="{36C8F69E-866D-4534-A961-480B292243F7}">
      <dgm:prSet/>
      <dgm:spPr/>
      <dgm:t>
        <a:bodyPr/>
        <a:lstStyle/>
        <a:p>
          <a:endParaRPr lang="en-US"/>
        </a:p>
      </dgm:t>
    </dgm:pt>
    <dgm:pt modelId="{0A27B2B1-F0BE-2F47-921A-C9E2F92F224C}" type="pres">
      <dgm:prSet presAssocID="{B7DF7C3C-0A2E-4C24-8B68-2067B300CD81}" presName="diagram" presStyleCnt="0">
        <dgm:presLayoutVars>
          <dgm:dir/>
          <dgm:resizeHandles val="exact"/>
        </dgm:presLayoutVars>
      </dgm:prSet>
      <dgm:spPr/>
    </dgm:pt>
    <dgm:pt modelId="{BA8F657C-9776-1845-B2F6-31EE2655601E}" type="pres">
      <dgm:prSet presAssocID="{841C3FCC-A91E-4C2D-8056-54156E02EA82}" presName="node" presStyleLbl="node1" presStyleIdx="0" presStyleCnt="4">
        <dgm:presLayoutVars>
          <dgm:bulletEnabled val="1"/>
        </dgm:presLayoutVars>
      </dgm:prSet>
      <dgm:spPr/>
    </dgm:pt>
    <dgm:pt modelId="{F057F5A7-6F09-C541-9E73-E6BCC6BF6180}" type="pres">
      <dgm:prSet presAssocID="{7E9E161A-24E0-4FD2-9E61-EC964B2C70F0}" presName="sibTrans" presStyleCnt="0"/>
      <dgm:spPr/>
    </dgm:pt>
    <dgm:pt modelId="{BCE0F0CA-37EC-8B4C-9CC5-D707A86CC2ED}" type="pres">
      <dgm:prSet presAssocID="{FDB9AA74-3ED5-4F95-9F0B-C437BB6CB3CB}" presName="node" presStyleLbl="node1" presStyleIdx="1" presStyleCnt="4">
        <dgm:presLayoutVars>
          <dgm:bulletEnabled val="1"/>
        </dgm:presLayoutVars>
      </dgm:prSet>
      <dgm:spPr/>
    </dgm:pt>
    <dgm:pt modelId="{206A708B-E984-F64D-B6E4-405EE904495D}" type="pres">
      <dgm:prSet presAssocID="{57FF0866-FCAD-445F-89C6-2E2E6A945CD5}" presName="sibTrans" presStyleCnt="0"/>
      <dgm:spPr/>
    </dgm:pt>
    <dgm:pt modelId="{0ED2F42D-D23C-3A4C-8876-A6362CB6FF3E}" type="pres">
      <dgm:prSet presAssocID="{E4B81A6C-5AB1-4090-B2B5-C6447A3D5C3C}" presName="node" presStyleLbl="node1" presStyleIdx="2" presStyleCnt="4">
        <dgm:presLayoutVars>
          <dgm:bulletEnabled val="1"/>
        </dgm:presLayoutVars>
      </dgm:prSet>
      <dgm:spPr/>
    </dgm:pt>
    <dgm:pt modelId="{86601DEE-1506-8344-A8EB-DA988F670824}" type="pres">
      <dgm:prSet presAssocID="{0586C3CB-D648-4327-9303-AA4A7A1A51AB}" presName="sibTrans" presStyleCnt="0"/>
      <dgm:spPr/>
    </dgm:pt>
    <dgm:pt modelId="{FB0C9559-77DF-5843-9AFD-A2671918A20A}" type="pres">
      <dgm:prSet presAssocID="{95E1170D-1013-4416-AE37-1549CBA64A31}" presName="node" presStyleLbl="node1" presStyleIdx="3" presStyleCnt="4">
        <dgm:presLayoutVars>
          <dgm:bulletEnabled val="1"/>
        </dgm:presLayoutVars>
      </dgm:prSet>
      <dgm:spPr/>
    </dgm:pt>
  </dgm:ptLst>
  <dgm:cxnLst>
    <dgm:cxn modelId="{C1E2D901-10E9-8E49-A902-8179F98CBC15}" type="presOf" srcId="{FA881B95-3ECA-4137-B782-9039EC94CA82}" destId="{BA8F657C-9776-1845-B2F6-31EE2655601E}" srcOrd="0" destOrd="1" presId="urn:microsoft.com/office/officeart/2005/8/layout/default"/>
    <dgm:cxn modelId="{39C97C35-1FA2-4E35-876B-348285CB853D}" srcId="{B7DF7C3C-0A2E-4C24-8B68-2067B300CD81}" destId="{E4B81A6C-5AB1-4090-B2B5-C6447A3D5C3C}" srcOrd="2" destOrd="0" parTransId="{4DFB2684-C5C9-4F1A-95D7-3CEC0CFFFF26}" sibTransId="{0586C3CB-D648-4327-9303-AA4A7A1A51AB}"/>
    <dgm:cxn modelId="{F4BCD063-77E0-4829-9A84-7FFE7DB1495F}" srcId="{841C3FCC-A91E-4C2D-8056-54156E02EA82}" destId="{FA881B95-3ECA-4137-B782-9039EC94CA82}" srcOrd="0" destOrd="0" parTransId="{88B193BE-1EAA-4E79-8AA4-9473F5C22621}" sibTransId="{004C41EB-E76A-4739-954F-4304FE36FA3D}"/>
    <dgm:cxn modelId="{B50CB776-6421-7D49-A993-C7C3C53C7A01}" type="presOf" srcId="{E4B81A6C-5AB1-4090-B2B5-C6447A3D5C3C}" destId="{0ED2F42D-D23C-3A4C-8876-A6362CB6FF3E}" srcOrd="0" destOrd="0" presId="urn:microsoft.com/office/officeart/2005/8/layout/default"/>
    <dgm:cxn modelId="{8D7EEB96-E9A8-614C-AE48-D13B87DCFFBC}" type="presOf" srcId="{95E1170D-1013-4416-AE37-1549CBA64A31}" destId="{FB0C9559-77DF-5843-9AFD-A2671918A20A}" srcOrd="0" destOrd="0" presId="urn:microsoft.com/office/officeart/2005/8/layout/default"/>
    <dgm:cxn modelId="{36C8F69E-866D-4534-A961-480B292243F7}" srcId="{B7DF7C3C-0A2E-4C24-8B68-2067B300CD81}" destId="{95E1170D-1013-4416-AE37-1549CBA64A31}" srcOrd="3" destOrd="0" parTransId="{C3974504-B149-4E2B-BEEB-222B792DE940}" sibTransId="{D3EA8843-FB12-4157-8F31-792965D9B5DC}"/>
    <dgm:cxn modelId="{EC3FA1A4-FE84-4677-AD47-D899E33E7E7E}" srcId="{B7DF7C3C-0A2E-4C24-8B68-2067B300CD81}" destId="{841C3FCC-A91E-4C2D-8056-54156E02EA82}" srcOrd="0" destOrd="0" parTransId="{342C025E-5BD2-4ACD-9257-D372B201441D}" sibTransId="{7E9E161A-24E0-4FD2-9E61-EC964B2C70F0}"/>
    <dgm:cxn modelId="{74B2B0A8-B50C-D643-B206-3D26608DBA23}" type="presOf" srcId="{FDB9AA74-3ED5-4F95-9F0B-C437BB6CB3CB}" destId="{BCE0F0CA-37EC-8B4C-9CC5-D707A86CC2ED}" srcOrd="0" destOrd="0" presId="urn:microsoft.com/office/officeart/2005/8/layout/default"/>
    <dgm:cxn modelId="{449FB9C4-309D-49A8-B35A-0B5FBF7ADFFA}" srcId="{B7DF7C3C-0A2E-4C24-8B68-2067B300CD81}" destId="{FDB9AA74-3ED5-4F95-9F0B-C437BB6CB3CB}" srcOrd="1" destOrd="0" parTransId="{19F32D4F-173C-4F02-B6F4-577A9FE46E93}" sibTransId="{57FF0866-FCAD-445F-89C6-2E2E6A945CD5}"/>
    <dgm:cxn modelId="{CCCD97EA-1713-464D-A7A8-0568AD914F71}" type="presOf" srcId="{841C3FCC-A91E-4C2D-8056-54156E02EA82}" destId="{BA8F657C-9776-1845-B2F6-31EE2655601E}" srcOrd="0" destOrd="0" presId="urn:microsoft.com/office/officeart/2005/8/layout/default"/>
    <dgm:cxn modelId="{56EBD7FB-93E9-D840-9EA7-205FEB282FE2}" type="presOf" srcId="{B7DF7C3C-0A2E-4C24-8B68-2067B300CD81}" destId="{0A27B2B1-F0BE-2F47-921A-C9E2F92F224C}" srcOrd="0" destOrd="0" presId="urn:microsoft.com/office/officeart/2005/8/layout/default"/>
    <dgm:cxn modelId="{EDC81C82-1992-1A4D-8AE2-30389D2AE5D3}" type="presParOf" srcId="{0A27B2B1-F0BE-2F47-921A-C9E2F92F224C}" destId="{BA8F657C-9776-1845-B2F6-31EE2655601E}" srcOrd="0" destOrd="0" presId="urn:microsoft.com/office/officeart/2005/8/layout/default"/>
    <dgm:cxn modelId="{119F539E-8A48-0041-B89C-925F385712EF}" type="presParOf" srcId="{0A27B2B1-F0BE-2F47-921A-C9E2F92F224C}" destId="{F057F5A7-6F09-C541-9E73-E6BCC6BF6180}" srcOrd="1" destOrd="0" presId="urn:microsoft.com/office/officeart/2005/8/layout/default"/>
    <dgm:cxn modelId="{045A3B92-CB60-E744-8D15-17814ACB253C}" type="presParOf" srcId="{0A27B2B1-F0BE-2F47-921A-C9E2F92F224C}" destId="{BCE0F0CA-37EC-8B4C-9CC5-D707A86CC2ED}" srcOrd="2" destOrd="0" presId="urn:microsoft.com/office/officeart/2005/8/layout/default"/>
    <dgm:cxn modelId="{27EB8FFD-DBEC-D843-95C4-B18381EF8081}" type="presParOf" srcId="{0A27B2B1-F0BE-2F47-921A-C9E2F92F224C}" destId="{206A708B-E984-F64D-B6E4-405EE904495D}" srcOrd="3" destOrd="0" presId="urn:microsoft.com/office/officeart/2005/8/layout/default"/>
    <dgm:cxn modelId="{1A5E2793-C9DC-1C4D-87FF-697827F219C6}" type="presParOf" srcId="{0A27B2B1-F0BE-2F47-921A-C9E2F92F224C}" destId="{0ED2F42D-D23C-3A4C-8876-A6362CB6FF3E}" srcOrd="4" destOrd="0" presId="urn:microsoft.com/office/officeart/2005/8/layout/default"/>
    <dgm:cxn modelId="{0D75A14A-2DD5-B342-B457-2D33D2F8D366}" type="presParOf" srcId="{0A27B2B1-F0BE-2F47-921A-C9E2F92F224C}" destId="{86601DEE-1506-8344-A8EB-DA988F670824}" srcOrd="5" destOrd="0" presId="urn:microsoft.com/office/officeart/2005/8/layout/default"/>
    <dgm:cxn modelId="{6ABF6A3A-7243-4948-BB2D-0405129D1FD0}" type="presParOf" srcId="{0A27B2B1-F0BE-2F47-921A-C9E2F92F224C}" destId="{FB0C9559-77DF-5843-9AFD-A2671918A20A}"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CC14E1C-1CC9-4657-BB0B-2253BD8AC895}" type="doc">
      <dgm:prSet loTypeId="urn:microsoft.com/office/officeart/2008/layout/LinedList" loCatId="list" qsTypeId="urn:microsoft.com/office/officeart/2005/8/quickstyle/simple1#172" qsCatId="simple" csTypeId="urn:microsoft.com/office/officeart/2005/8/colors/colorful2#24" csCatId="colorful" phldr="1"/>
      <dgm:spPr/>
      <dgm:t>
        <a:bodyPr/>
        <a:lstStyle/>
        <a:p>
          <a:endParaRPr lang="en-US"/>
        </a:p>
      </dgm:t>
    </dgm:pt>
    <dgm:pt modelId="{8A34C66B-EF44-4BBD-BDB5-C14BDD9AF911}">
      <dgm:prSet/>
      <dgm:spPr/>
      <dgm:t>
        <a:bodyPr/>
        <a:lstStyle/>
        <a:p>
          <a:r>
            <a:rPr lang="en-US" dirty="0"/>
            <a:t>Who are Jews? For the purposes of this class, Jews are individuals who identify as Jews religiously and/or nationally, or individuals whom a state identifies as Jewish.   </a:t>
          </a:r>
        </a:p>
      </dgm:t>
    </dgm:pt>
    <dgm:pt modelId="{C124AED3-932A-4199-BBAB-4A5A60DBB3AD}" type="parTrans" cxnId="{3817650C-E993-40C7-AB3F-7F206DD1404A}">
      <dgm:prSet/>
      <dgm:spPr/>
      <dgm:t>
        <a:bodyPr/>
        <a:lstStyle/>
        <a:p>
          <a:endParaRPr lang="en-US"/>
        </a:p>
      </dgm:t>
    </dgm:pt>
    <dgm:pt modelId="{D0D9AF74-DEBF-4B66-B216-2C5A04A8384B}" type="sibTrans" cxnId="{3817650C-E993-40C7-AB3F-7F206DD1404A}">
      <dgm:prSet/>
      <dgm:spPr/>
      <dgm:t>
        <a:bodyPr/>
        <a:lstStyle/>
        <a:p>
          <a:endParaRPr lang="en-US"/>
        </a:p>
      </dgm:t>
    </dgm:pt>
    <dgm:pt modelId="{2C9391F3-8E6E-42EE-B08E-C5DE08694A81}">
      <dgm:prSet/>
      <dgm:spPr/>
      <dgm:t>
        <a:bodyPr/>
        <a:lstStyle/>
        <a:p>
          <a:r>
            <a:rPr lang="en-US" dirty="0"/>
            <a:t>Jews have lived under and migrated between various regimes, all of which administer the movement of peoples in their own way. By studying Jews, we can peer into each one.  </a:t>
          </a:r>
        </a:p>
      </dgm:t>
    </dgm:pt>
    <dgm:pt modelId="{4E6C7396-72E2-45D1-836D-6B977CC3A208}" type="parTrans" cxnId="{E2714F90-A4A8-4960-A23F-36640865F54A}">
      <dgm:prSet/>
      <dgm:spPr/>
      <dgm:t>
        <a:bodyPr/>
        <a:lstStyle/>
        <a:p>
          <a:endParaRPr lang="en-US"/>
        </a:p>
      </dgm:t>
    </dgm:pt>
    <dgm:pt modelId="{9D379558-B054-4CCD-B587-15B22EA36F5A}" type="sibTrans" cxnId="{E2714F90-A4A8-4960-A23F-36640865F54A}">
      <dgm:prSet/>
      <dgm:spPr/>
      <dgm:t>
        <a:bodyPr/>
        <a:lstStyle/>
        <a:p>
          <a:endParaRPr lang="en-US"/>
        </a:p>
      </dgm:t>
    </dgm:pt>
    <dgm:pt modelId="{33D07765-2D40-1D40-9802-671DB86CAB29}">
      <dgm:prSet/>
      <dgm:spPr/>
      <dgm:t>
        <a:bodyPr/>
        <a:lstStyle/>
        <a:p>
          <a:r>
            <a:rPr lang="en-US" dirty="0"/>
            <a:t>Jews serve as our anchor, our “control” for understanding how citizens and subjects in particular states, empires, and colonies, moved or were moved.</a:t>
          </a:r>
        </a:p>
      </dgm:t>
    </dgm:pt>
    <dgm:pt modelId="{EA9E2453-90B2-4F4A-876A-7D9FC071DE0C}" type="parTrans" cxnId="{CB35068E-C49D-9240-9EBE-5DC673AF6DF0}">
      <dgm:prSet/>
      <dgm:spPr/>
      <dgm:t>
        <a:bodyPr/>
        <a:lstStyle/>
        <a:p>
          <a:endParaRPr lang="en-US"/>
        </a:p>
      </dgm:t>
    </dgm:pt>
    <dgm:pt modelId="{974C472E-846C-C341-BE3D-30F268852CF1}" type="sibTrans" cxnId="{CB35068E-C49D-9240-9EBE-5DC673AF6DF0}">
      <dgm:prSet/>
      <dgm:spPr/>
      <dgm:t>
        <a:bodyPr/>
        <a:lstStyle/>
        <a:p>
          <a:endParaRPr lang="en-US"/>
        </a:p>
      </dgm:t>
    </dgm:pt>
    <dgm:pt modelId="{0D1C1C68-A3F4-4D46-AE51-554A23017F10}">
      <dgm:prSet/>
      <dgm:spPr/>
      <dgm:t>
        <a:bodyPr/>
        <a:lstStyle/>
        <a:p>
          <a:r>
            <a:rPr lang="en-US" dirty="0"/>
            <a:t>Much of Jewish identity and culture developed out of experiences of migration</a:t>
          </a:r>
        </a:p>
      </dgm:t>
    </dgm:pt>
    <dgm:pt modelId="{2E5734E5-0156-2D41-9AC5-59208B2422F2}" type="parTrans" cxnId="{BC0D3213-AADE-C24F-9ED1-A7784B330A6A}">
      <dgm:prSet/>
      <dgm:spPr/>
      <dgm:t>
        <a:bodyPr/>
        <a:lstStyle/>
        <a:p>
          <a:endParaRPr lang="en-US"/>
        </a:p>
      </dgm:t>
    </dgm:pt>
    <dgm:pt modelId="{D50CDADF-29E4-724E-B655-F298FCFE75CD}" type="sibTrans" cxnId="{BC0D3213-AADE-C24F-9ED1-A7784B330A6A}">
      <dgm:prSet/>
      <dgm:spPr/>
      <dgm:t>
        <a:bodyPr/>
        <a:lstStyle/>
        <a:p>
          <a:endParaRPr lang="en-US"/>
        </a:p>
      </dgm:t>
    </dgm:pt>
    <dgm:pt modelId="{10531F91-21B8-344C-BB91-F48AECBF060C}" type="pres">
      <dgm:prSet presAssocID="{5CC14E1C-1CC9-4657-BB0B-2253BD8AC895}" presName="vert0" presStyleCnt="0">
        <dgm:presLayoutVars>
          <dgm:dir/>
          <dgm:animOne val="branch"/>
          <dgm:animLvl val="lvl"/>
        </dgm:presLayoutVars>
      </dgm:prSet>
      <dgm:spPr/>
    </dgm:pt>
    <dgm:pt modelId="{24A05614-3315-504F-AC69-6BDDDDF26427}" type="pres">
      <dgm:prSet presAssocID="{8A34C66B-EF44-4BBD-BDB5-C14BDD9AF911}" presName="thickLine" presStyleLbl="alignNode1" presStyleIdx="0" presStyleCnt="4"/>
      <dgm:spPr/>
    </dgm:pt>
    <dgm:pt modelId="{9FD1C6BC-5F24-4240-81EF-608BE0EE73A9}" type="pres">
      <dgm:prSet presAssocID="{8A34C66B-EF44-4BBD-BDB5-C14BDD9AF911}" presName="horz1" presStyleCnt="0"/>
      <dgm:spPr/>
    </dgm:pt>
    <dgm:pt modelId="{916BDF34-95AE-3545-9005-D46E321583BD}" type="pres">
      <dgm:prSet presAssocID="{8A34C66B-EF44-4BBD-BDB5-C14BDD9AF911}" presName="tx1" presStyleLbl="revTx" presStyleIdx="0" presStyleCnt="4"/>
      <dgm:spPr/>
    </dgm:pt>
    <dgm:pt modelId="{9AF47EE4-0CA6-8B43-8C9D-D4CB077A30DB}" type="pres">
      <dgm:prSet presAssocID="{8A34C66B-EF44-4BBD-BDB5-C14BDD9AF911}" presName="vert1" presStyleCnt="0"/>
      <dgm:spPr/>
    </dgm:pt>
    <dgm:pt modelId="{F1CE808D-B073-6940-B4FC-36FC8D1FAA29}" type="pres">
      <dgm:prSet presAssocID="{2C9391F3-8E6E-42EE-B08E-C5DE08694A81}" presName="thickLine" presStyleLbl="alignNode1" presStyleIdx="1" presStyleCnt="4"/>
      <dgm:spPr/>
    </dgm:pt>
    <dgm:pt modelId="{268DC857-B8CC-F845-99A1-C21BD032ACF9}" type="pres">
      <dgm:prSet presAssocID="{2C9391F3-8E6E-42EE-B08E-C5DE08694A81}" presName="horz1" presStyleCnt="0"/>
      <dgm:spPr/>
    </dgm:pt>
    <dgm:pt modelId="{450C581A-9999-E34E-8BE5-E0EE0B2D5356}" type="pres">
      <dgm:prSet presAssocID="{2C9391F3-8E6E-42EE-B08E-C5DE08694A81}" presName="tx1" presStyleLbl="revTx" presStyleIdx="1" presStyleCnt="4"/>
      <dgm:spPr/>
    </dgm:pt>
    <dgm:pt modelId="{52DB8BAC-F37B-A140-B83E-1696A06F7DA4}" type="pres">
      <dgm:prSet presAssocID="{2C9391F3-8E6E-42EE-B08E-C5DE08694A81}" presName="vert1" presStyleCnt="0"/>
      <dgm:spPr/>
    </dgm:pt>
    <dgm:pt modelId="{B2F6BB5C-E09E-2046-8DFA-1F859D0F9843}" type="pres">
      <dgm:prSet presAssocID="{33D07765-2D40-1D40-9802-671DB86CAB29}" presName="thickLine" presStyleLbl="alignNode1" presStyleIdx="2" presStyleCnt="4"/>
      <dgm:spPr/>
    </dgm:pt>
    <dgm:pt modelId="{E5F900B2-033C-C644-AE0A-652AAC9D9946}" type="pres">
      <dgm:prSet presAssocID="{33D07765-2D40-1D40-9802-671DB86CAB29}" presName="horz1" presStyleCnt="0"/>
      <dgm:spPr/>
    </dgm:pt>
    <dgm:pt modelId="{D71253C3-8A71-E146-8044-55E0DD6E0DFF}" type="pres">
      <dgm:prSet presAssocID="{33D07765-2D40-1D40-9802-671DB86CAB29}" presName="tx1" presStyleLbl="revTx" presStyleIdx="2" presStyleCnt="4"/>
      <dgm:spPr/>
    </dgm:pt>
    <dgm:pt modelId="{FDD63420-CC31-684F-89C9-3A9D53380488}" type="pres">
      <dgm:prSet presAssocID="{33D07765-2D40-1D40-9802-671DB86CAB29}" presName="vert1" presStyleCnt="0"/>
      <dgm:spPr/>
    </dgm:pt>
    <dgm:pt modelId="{F4F2CF82-5C08-6F41-87D2-D4DC4AEC25D4}" type="pres">
      <dgm:prSet presAssocID="{0D1C1C68-A3F4-4D46-AE51-554A23017F10}" presName="thickLine" presStyleLbl="alignNode1" presStyleIdx="3" presStyleCnt="4"/>
      <dgm:spPr/>
    </dgm:pt>
    <dgm:pt modelId="{2417752D-989E-4243-968D-C10482260843}" type="pres">
      <dgm:prSet presAssocID="{0D1C1C68-A3F4-4D46-AE51-554A23017F10}" presName="horz1" presStyleCnt="0"/>
      <dgm:spPr/>
    </dgm:pt>
    <dgm:pt modelId="{D98CC093-FCF1-9245-84C2-3CDA92871AF0}" type="pres">
      <dgm:prSet presAssocID="{0D1C1C68-A3F4-4D46-AE51-554A23017F10}" presName="tx1" presStyleLbl="revTx" presStyleIdx="3" presStyleCnt="4"/>
      <dgm:spPr/>
    </dgm:pt>
    <dgm:pt modelId="{B3FE2F4E-A459-5948-8C50-E6702F8B5D84}" type="pres">
      <dgm:prSet presAssocID="{0D1C1C68-A3F4-4D46-AE51-554A23017F10}" presName="vert1" presStyleCnt="0"/>
      <dgm:spPr/>
    </dgm:pt>
  </dgm:ptLst>
  <dgm:cxnLst>
    <dgm:cxn modelId="{3817650C-E993-40C7-AB3F-7F206DD1404A}" srcId="{5CC14E1C-1CC9-4657-BB0B-2253BD8AC895}" destId="{8A34C66B-EF44-4BBD-BDB5-C14BDD9AF911}" srcOrd="0" destOrd="0" parTransId="{C124AED3-932A-4199-BBAB-4A5A60DBB3AD}" sibTransId="{D0D9AF74-DEBF-4B66-B216-2C5A04A8384B}"/>
    <dgm:cxn modelId="{BC0D3213-AADE-C24F-9ED1-A7784B330A6A}" srcId="{5CC14E1C-1CC9-4657-BB0B-2253BD8AC895}" destId="{0D1C1C68-A3F4-4D46-AE51-554A23017F10}" srcOrd="3" destOrd="0" parTransId="{2E5734E5-0156-2D41-9AC5-59208B2422F2}" sibTransId="{D50CDADF-29E4-724E-B655-F298FCFE75CD}"/>
    <dgm:cxn modelId="{8EDD1D38-9783-0048-ADE0-A546C1EA4EEA}" type="presOf" srcId="{33D07765-2D40-1D40-9802-671DB86CAB29}" destId="{D71253C3-8A71-E146-8044-55E0DD6E0DFF}" srcOrd="0" destOrd="0" presId="urn:microsoft.com/office/officeart/2008/layout/LinedList"/>
    <dgm:cxn modelId="{0AD01E81-2252-8B47-BB35-201CC6042837}" type="presOf" srcId="{8A34C66B-EF44-4BBD-BDB5-C14BDD9AF911}" destId="{916BDF34-95AE-3545-9005-D46E321583BD}" srcOrd="0" destOrd="0" presId="urn:microsoft.com/office/officeart/2008/layout/LinedList"/>
    <dgm:cxn modelId="{5E965089-49A3-DF4E-93E3-32E32D8B1DBC}" type="presOf" srcId="{2C9391F3-8E6E-42EE-B08E-C5DE08694A81}" destId="{450C581A-9999-E34E-8BE5-E0EE0B2D5356}" srcOrd="0" destOrd="0" presId="urn:microsoft.com/office/officeart/2008/layout/LinedList"/>
    <dgm:cxn modelId="{CB35068E-C49D-9240-9EBE-5DC673AF6DF0}" srcId="{5CC14E1C-1CC9-4657-BB0B-2253BD8AC895}" destId="{33D07765-2D40-1D40-9802-671DB86CAB29}" srcOrd="2" destOrd="0" parTransId="{EA9E2453-90B2-4F4A-876A-7D9FC071DE0C}" sibTransId="{974C472E-846C-C341-BE3D-30F268852CF1}"/>
    <dgm:cxn modelId="{E2714F90-A4A8-4960-A23F-36640865F54A}" srcId="{5CC14E1C-1CC9-4657-BB0B-2253BD8AC895}" destId="{2C9391F3-8E6E-42EE-B08E-C5DE08694A81}" srcOrd="1" destOrd="0" parTransId="{4E6C7396-72E2-45D1-836D-6B977CC3A208}" sibTransId="{9D379558-B054-4CCD-B587-15B22EA36F5A}"/>
    <dgm:cxn modelId="{A5CFEDD2-FEF5-3D47-9F6C-FECADD43C666}" type="presOf" srcId="{0D1C1C68-A3F4-4D46-AE51-554A23017F10}" destId="{D98CC093-FCF1-9245-84C2-3CDA92871AF0}" srcOrd="0" destOrd="0" presId="urn:microsoft.com/office/officeart/2008/layout/LinedList"/>
    <dgm:cxn modelId="{40811BD3-E3BE-D845-8294-64A364C49D2C}" type="presOf" srcId="{5CC14E1C-1CC9-4657-BB0B-2253BD8AC895}" destId="{10531F91-21B8-344C-BB91-F48AECBF060C}" srcOrd="0" destOrd="0" presId="urn:microsoft.com/office/officeart/2008/layout/LinedList"/>
    <dgm:cxn modelId="{972D09A8-1D6D-4344-9B3D-6013429CC4BA}" type="presParOf" srcId="{10531F91-21B8-344C-BB91-F48AECBF060C}" destId="{24A05614-3315-504F-AC69-6BDDDDF26427}" srcOrd="0" destOrd="0" presId="urn:microsoft.com/office/officeart/2008/layout/LinedList"/>
    <dgm:cxn modelId="{617F0924-0726-474B-81D7-3A8F269C10B4}" type="presParOf" srcId="{10531F91-21B8-344C-BB91-F48AECBF060C}" destId="{9FD1C6BC-5F24-4240-81EF-608BE0EE73A9}" srcOrd="1" destOrd="0" presId="urn:microsoft.com/office/officeart/2008/layout/LinedList"/>
    <dgm:cxn modelId="{BAB2A8ED-264F-0543-8227-7AC5B183B1B9}" type="presParOf" srcId="{9FD1C6BC-5F24-4240-81EF-608BE0EE73A9}" destId="{916BDF34-95AE-3545-9005-D46E321583BD}" srcOrd="0" destOrd="0" presId="urn:microsoft.com/office/officeart/2008/layout/LinedList"/>
    <dgm:cxn modelId="{2D1482E8-841A-604D-AD03-7C9296EC975E}" type="presParOf" srcId="{9FD1C6BC-5F24-4240-81EF-608BE0EE73A9}" destId="{9AF47EE4-0CA6-8B43-8C9D-D4CB077A30DB}" srcOrd="1" destOrd="0" presId="urn:microsoft.com/office/officeart/2008/layout/LinedList"/>
    <dgm:cxn modelId="{229CCCBB-A56F-5243-BF95-96DD6D653332}" type="presParOf" srcId="{10531F91-21B8-344C-BB91-F48AECBF060C}" destId="{F1CE808D-B073-6940-B4FC-36FC8D1FAA29}" srcOrd="2" destOrd="0" presId="urn:microsoft.com/office/officeart/2008/layout/LinedList"/>
    <dgm:cxn modelId="{9BDC09CC-9E05-554E-8F06-2DD0B08B75C2}" type="presParOf" srcId="{10531F91-21B8-344C-BB91-F48AECBF060C}" destId="{268DC857-B8CC-F845-99A1-C21BD032ACF9}" srcOrd="3" destOrd="0" presId="urn:microsoft.com/office/officeart/2008/layout/LinedList"/>
    <dgm:cxn modelId="{10B55DB3-7E2F-DC4D-82B5-F834783F580A}" type="presParOf" srcId="{268DC857-B8CC-F845-99A1-C21BD032ACF9}" destId="{450C581A-9999-E34E-8BE5-E0EE0B2D5356}" srcOrd="0" destOrd="0" presId="urn:microsoft.com/office/officeart/2008/layout/LinedList"/>
    <dgm:cxn modelId="{C9D7ED44-7CDD-4F46-A45C-8EEA593B19AA}" type="presParOf" srcId="{268DC857-B8CC-F845-99A1-C21BD032ACF9}" destId="{52DB8BAC-F37B-A140-B83E-1696A06F7DA4}" srcOrd="1" destOrd="0" presId="urn:microsoft.com/office/officeart/2008/layout/LinedList"/>
    <dgm:cxn modelId="{818D2774-167D-7B42-B10E-9B946C719987}" type="presParOf" srcId="{10531F91-21B8-344C-BB91-F48AECBF060C}" destId="{B2F6BB5C-E09E-2046-8DFA-1F859D0F9843}" srcOrd="4" destOrd="0" presId="urn:microsoft.com/office/officeart/2008/layout/LinedList"/>
    <dgm:cxn modelId="{9FF14298-797D-8349-AF4C-19038C3BFB7E}" type="presParOf" srcId="{10531F91-21B8-344C-BB91-F48AECBF060C}" destId="{E5F900B2-033C-C644-AE0A-652AAC9D9946}" srcOrd="5" destOrd="0" presId="urn:microsoft.com/office/officeart/2008/layout/LinedList"/>
    <dgm:cxn modelId="{78C60466-3F43-954D-BFBE-0EEB8D989C76}" type="presParOf" srcId="{E5F900B2-033C-C644-AE0A-652AAC9D9946}" destId="{D71253C3-8A71-E146-8044-55E0DD6E0DFF}" srcOrd="0" destOrd="0" presId="urn:microsoft.com/office/officeart/2008/layout/LinedList"/>
    <dgm:cxn modelId="{330860E1-6927-FE4A-A6F6-D8405E626B52}" type="presParOf" srcId="{E5F900B2-033C-C644-AE0A-652AAC9D9946}" destId="{FDD63420-CC31-684F-89C9-3A9D53380488}" srcOrd="1" destOrd="0" presId="urn:microsoft.com/office/officeart/2008/layout/LinedList"/>
    <dgm:cxn modelId="{93537CF3-3483-2B4F-9322-DC76F66E8A8A}" type="presParOf" srcId="{10531F91-21B8-344C-BB91-F48AECBF060C}" destId="{F4F2CF82-5C08-6F41-87D2-D4DC4AEC25D4}" srcOrd="6" destOrd="0" presId="urn:microsoft.com/office/officeart/2008/layout/LinedList"/>
    <dgm:cxn modelId="{62E88520-BE58-9D4C-97CE-98100A059964}" type="presParOf" srcId="{10531F91-21B8-344C-BB91-F48AECBF060C}" destId="{2417752D-989E-4243-968D-C10482260843}" srcOrd="7" destOrd="0" presId="urn:microsoft.com/office/officeart/2008/layout/LinedList"/>
    <dgm:cxn modelId="{7317C9B1-C76C-224B-AA39-1D38047D05C1}" type="presParOf" srcId="{2417752D-989E-4243-968D-C10482260843}" destId="{D98CC093-FCF1-9245-84C2-3CDA92871AF0}" srcOrd="0" destOrd="0" presId="urn:microsoft.com/office/officeart/2008/layout/LinedList"/>
    <dgm:cxn modelId="{3414687A-815D-E041-9425-FF88CF51B071}" type="presParOf" srcId="{2417752D-989E-4243-968D-C10482260843}" destId="{B3FE2F4E-A459-5948-8C50-E6702F8B5D8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BF0C4A-5196-412C-B267-9AFD3778F10B}" type="doc">
      <dgm:prSet loTypeId="urn:microsoft.com/office/officeart/2018/5/layout/IconCircleLabelList" loCatId="icon" qsTypeId="urn:microsoft.com/office/officeart/2005/8/quickstyle/simple1#86" qsCatId="simple" csTypeId="urn:microsoft.com/office/officeart/2018/5/colors/Iconchunking_coloredtext_colorful1" csCatId="colorful" phldr="1"/>
      <dgm:spPr/>
      <dgm:t>
        <a:bodyPr/>
        <a:lstStyle/>
        <a:p>
          <a:endParaRPr lang="en-US"/>
        </a:p>
      </dgm:t>
    </dgm:pt>
    <dgm:pt modelId="{61666A1D-ADAC-43FC-98EA-058D8C98CFDC}">
      <dgm:prSet/>
      <dgm:spPr/>
      <dgm:t>
        <a:bodyPr/>
        <a:lstStyle/>
        <a:p>
          <a:pPr>
            <a:defRPr cap="all"/>
          </a:pPr>
          <a:r>
            <a:rPr lang="en-US" noProof="0" dirty="0"/>
            <a:t>Background Information: Who is the author? What is their discipline? What year was the article written?</a:t>
          </a:r>
        </a:p>
      </dgm:t>
    </dgm:pt>
    <dgm:pt modelId="{35033E62-A5F6-4301-91A1-51F40B22A009}" type="parTrans" cxnId="{AE050F7E-D8CF-4854-9222-77D0375A68D3}">
      <dgm:prSet/>
      <dgm:spPr/>
      <dgm:t>
        <a:bodyPr/>
        <a:lstStyle/>
        <a:p>
          <a:endParaRPr lang="en-US"/>
        </a:p>
      </dgm:t>
    </dgm:pt>
    <dgm:pt modelId="{5BCEDB4A-A8D1-47B0-959A-EC313E399E38}" type="sibTrans" cxnId="{AE050F7E-D8CF-4854-9222-77D0375A68D3}">
      <dgm:prSet/>
      <dgm:spPr/>
      <dgm:t>
        <a:bodyPr/>
        <a:lstStyle/>
        <a:p>
          <a:endParaRPr lang="en-US"/>
        </a:p>
      </dgm:t>
    </dgm:pt>
    <dgm:pt modelId="{FFB12DE2-D424-44F1-92CC-DA7404EA972F}">
      <dgm:prSet/>
      <dgm:spPr/>
      <dgm:t>
        <a:bodyPr/>
        <a:lstStyle/>
        <a:p>
          <a:pPr>
            <a:defRPr cap="all"/>
          </a:pPr>
          <a:r>
            <a:rPr lang="en-US" noProof="0" dirty="0"/>
            <a:t>Framing: What questions is the author asking? What context are they providing?</a:t>
          </a:r>
        </a:p>
      </dgm:t>
    </dgm:pt>
    <dgm:pt modelId="{5446088A-7A44-4370-BFB3-6647196AC81F}" type="parTrans" cxnId="{C2FA4E58-1E76-47D8-A980-72FB78841192}">
      <dgm:prSet/>
      <dgm:spPr/>
      <dgm:t>
        <a:bodyPr/>
        <a:lstStyle/>
        <a:p>
          <a:endParaRPr lang="en-US"/>
        </a:p>
      </dgm:t>
    </dgm:pt>
    <dgm:pt modelId="{05FF8A8B-F403-49C5-8822-6D81770A46FE}" type="sibTrans" cxnId="{C2FA4E58-1E76-47D8-A980-72FB78841192}">
      <dgm:prSet/>
      <dgm:spPr/>
      <dgm:t>
        <a:bodyPr/>
        <a:lstStyle/>
        <a:p>
          <a:endParaRPr lang="en-US"/>
        </a:p>
      </dgm:t>
    </dgm:pt>
    <dgm:pt modelId="{84A6C856-94C6-4B9E-A688-F06D3E17EABB}">
      <dgm:prSet/>
      <dgm:spPr/>
      <dgm:t>
        <a:bodyPr/>
        <a:lstStyle/>
        <a:p>
          <a:pPr>
            <a:defRPr cap="all"/>
          </a:pPr>
          <a:r>
            <a:rPr lang="en-US" noProof="0" dirty="0"/>
            <a:t>Argument: What is the argument?</a:t>
          </a:r>
        </a:p>
      </dgm:t>
    </dgm:pt>
    <dgm:pt modelId="{95BC2462-6400-4A40-8824-D31F5FC2CF98}" type="parTrans" cxnId="{BF01AD87-984A-4DC8-A379-F2F957A1381B}">
      <dgm:prSet/>
      <dgm:spPr/>
      <dgm:t>
        <a:bodyPr/>
        <a:lstStyle/>
        <a:p>
          <a:endParaRPr lang="en-US"/>
        </a:p>
      </dgm:t>
    </dgm:pt>
    <dgm:pt modelId="{F984FEF8-2A57-4F4B-A153-43CA1141EB87}" type="sibTrans" cxnId="{BF01AD87-984A-4DC8-A379-F2F957A1381B}">
      <dgm:prSet/>
      <dgm:spPr/>
      <dgm:t>
        <a:bodyPr/>
        <a:lstStyle/>
        <a:p>
          <a:endParaRPr lang="en-US"/>
        </a:p>
      </dgm:t>
    </dgm:pt>
    <dgm:pt modelId="{4841ACC7-5C07-4C35-9277-588D3BD0FBCD}">
      <dgm:prSet/>
      <dgm:spPr/>
      <dgm:t>
        <a:bodyPr/>
        <a:lstStyle/>
        <a:p>
          <a:pPr>
            <a:defRPr cap="all"/>
          </a:pPr>
          <a:r>
            <a:rPr lang="en-US" noProof="0" dirty="0"/>
            <a:t>Body: What evidence does the author use? What case studies do they draw on?</a:t>
          </a:r>
        </a:p>
      </dgm:t>
    </dgm:pt>
    <dgm:pt modelId="{5696F1ED-6DF1-49D0-AC77-522E63BE689A}" type="parTrans" cxnId="{E62908A8-E294-4093-8F22-8C7E529A678C}">
      <dgm:prSet/>
      <dgm:spPr/>
      <dgm:t>
        <a:bodyPr/>
        <a:lstStyle/>
        <a:p>
          <a:endParaRPr lang="en-US"/>
        </a:p>
      </dgm:t>
    </dgm:pt>
    <dgm:pt modelId="{13737E33-7B21-49FA-BC82-29E4F2BCFD53}" type="sibTrans" cxnId="{E62908A8-E294-4093-8F22-8C7E529A678C}">
      <dgm:prSet/>
      <dgm:spPr/>
      <dgm:t>
        <a:bodyPr/>
        <a:lstStyle/>
        <a:p>
          <a:endParaRPr lang="en-US"/>
        </a:p>
      </dgm:t>
    </dgm:pt>
    <dgm:pt modelId="{85FC7F84-A79C-4E0C-9C75-8B60A5CAC186}">
      <dgm:prSet/>
      <dgm:spPr/>
      <dgm:t>
        <a:bodyPr/>
        <a:lstStyle/>
        <a:p>
          <a:pPr>
            <a:defRPr cap="all"/>
          </a:pPr>
          <a:r>
            <a:rPr lang="en-US" noProof="0" dirty="0"/>
            <a:t>Conclusion: What are avenues for future research?</a:t>
          </a:r>
        </a:p>
      </dgm:t>
    </dgm:pt>
    <dgm:pt modelId="{2AB05B89-E8C3-4BEB-8C57-8F5691607F10}" type="parTrans" cxnId="{2DB060DA-B388-44FF-A421-12C19C4A7A30}">
      <dgm:prSet/>
      <dgm:spPr/>
      <dgm:t>
        <a:bodyPr/>
        <a:lstStyle/>
        <a:p>
          <a:endParaRPr lang="en-US"/>
        </a:p>
      </dgm:t>
    </dgm:pt>
    <dgm:pt modelId="{C569E9BA-757C-4A4B-8870-DD4486A856B0}" type="sibTrans" cxnId="{2DB060DA-B388-44FF-A421-12C19C4A7A30}">
      <dgm:prSet/>
      <dgm:spPr/>
      <dgm:t>
        <a:bodyPr/>
        <a:lstStyle/>
        <a:p>
          <a:endParaRPr lang="en-US"/>
        </a:p>
      </dgm:t>
    </dgm:pt>
    <dgm:pt modelId="{1FB14C7D-7722-464D-9534-237D8F2A219C}" type="pres">
      <dgm:prSet presAssocID="{E0BF0C4A-5196-412C-B267-9AFD3778F10B}" presName="root" presStyleCnt="0">
        <dgm:presLayoutVars>
          <dgm:dir/>
          <dgm:resizeHandles val="exact"/>
        </dgm:presLayoutVars>
      </dgm:prSet>
      <dgm:spPr/>
    </dgm:pt>
    <dgm:pt modelId="{FC8F83B0-0A58-49FF-A872-A49E76816E7E}" type="pres">
      <dgm:prSet presAssocID="{61666A1D-ADAC-43FC-98EA-058D8C98CFDC}" presName="compNode" presStyleCnt="0"/>
      <dgm:spPr/>
    </dgm:pt>
    <dgm:pt modelId="{846915D9-6B07-441E-B7C3-35C11583E6C1}" type="pres">
      <dgm:prSet presAssocID="{61666A1D-ADAC-43FC-98EA-058D8C98CFDC}" presName="iconBgRect" presStyleLbl="bgShp" presStyleIdx="0" presStyleCnt="5"/>
      <dgm:spPr/>
    </dgm:pt>
    <dgm:pt modelId="{FB6062F8-9927-47FA-B868-EEEAE46F2247}" type="pres">
      <dgm:prSet presAssocID="{61666A1D-ADAC-43FC-98EA-058D8C98CFDC}"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ooks"/>
        </a:ext>
      </dgm:extLst>
    </dgm:pt>
    <dgm:pt modelId="{05077CB0-6AA7-4F00-AC3C-C1CD0FC4A253}" type="pres">
      <dgm:prSet presAssocID="{61666A1D-ADAC-43FC-98EA-058D8C98CFDC}" presName="spaceRect" presStyleCnt="0"/>
      <dgm:spPr/>
    </dgm:pt>
    <dgm:pt modelId="{1BD3E9C0-EDAE-4E37-BF2B-5D5FECD333D9}" type="pres">
      <dgm:prSet presAssocID="{61666A1D-ADAC-43FC-98EA-058D8C98CFDC}" presName="textRect" presStyleLbl="revTx" presStyleIdx="0" presStyleCnt="5">
        <dgm:presLayoutVars>
          <dgm:chMax val="1"/>
          <dgm:chPref val="1"/>
        </dgm:presLayoutVars>
      </dgm:prSet>
      <dgm:spPr/>
    </dgm:pt>
    <dgm:pt modelId="{D23B73A3-5D74-4CEC-8EB9-00E7A86CAD11}" type="pres">
      <dgm:prSet presAssocID="{5BCEDB4A-A8D1-47B0-959A-EC313E399E38}" presName="sibTrans" presStyleCnt="0"/>
      <dgm:spPr/>
    </dgm:pt>
    <dgm:pt modelId="{C0E2487A-4BCB-4AEE-85EF-3B44C1BBAEE6}" type="pres">
      <dgm:prSet presAssocID="{FFB12DE2-D424-44F1-92CC-DA7404EA972F}" presName="compNode" presStyleCnt="0"/>
      <dgm:spPr/>
    </dgm:pt>
    <dgm:pt modelId="{8FA052C4-9AAD-44B8-8E83-66D04619D5AC}" type="pres">
      <dgm:prSet presAssocID="{FFB12DE2-D424-44F1-92CC-DA7404EA972F}" presName="iconBgRect" presStyleLbl="bgShp" presStyleIdx="1" presStyleCnt="5"/>
      <dgm:spPr/>
    </dgm:pt>
    <dgm:pt modelId="{07A919E9-B96F-4F51-90B2-B54EB2EC8030}" type="pres">
      <dgm:prSet presAssocID="{FFB12DE2-D424-44F1-92CC-DA7404EA972F}"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 mark"/>
        </a:ext>
      </dgm:extLst>
    </dgm:pt>
    <dgm:pt modelId="{9E243ADD-CAF2-474A-972F-D4B514689AD9}" type="pres">
      <dgm:prSet presAssocID="{FFB12DE2-D424-44F1-92CC-DA7404EA972F}" presName="spaceRect" presStyleCnt="0"/>
      <dgm:spPr/>
    </dgm:pt>
    <dgm:pt modelId="{F2D854D9-BA16-4FF2-A12F-9C2B5FCEC67A}" type="pres">
      <dgm:prSet presAssocID="{FFB12DE2-D424-44F1-92CC-DA7404EA972F}" presName="textRect" presStyleLbl="revTx" presStyleIdx="1" presStyleCnt="5">
        <dgm:presLayoutVars>
          <dgm:chMax val="1"/>
          <dgm:chPref val="1"/>
        </dgm:presLayoutVars>
      </dgm:prSet>
      <dgm:spPr/>
    </dgm:pt>
    <dgm:pt modelId="{3043FF42-19DC-4240-8A8B-042660AF0C36}" type="pres">
      <dgm:prSet presAssocID="{05FF8A8B-F403-49C5-8822-6D81770A46FE}" presName="sibTrans" presStyleCnt="0"/>
      <dgm:spPr/>
    </dgm:pt>
    <dgm:pt modelId="{6CF140EC-A7D0-4442-8087-68ADA6AA0749}" type="pres">
      <dgm:prSet presAssocID="{84A6C856-94C6-4B9E-A688-F06D3E17EABB}" presName="compNode" presStyleCnt="0"/>
      <dgm:spPr/>
    </dgm:pt>
    <dgm:pt modelId="{893B9AB4-790C-4074-853C-4C2B74E8A7E4}" type="pres">
      <dgm:prSet presAssocID="{84A6C856-94C6-4B9E-A688-F06D3E17EABB}" presName="iconBgRect" presStyleLbl="bgShp" presStyleIdx="2" presStyleCnt="5"/>
      <dgm:spPr/>
    </dgm:pt>
    <dgm:pt modelId="{F2E2BBC8-BDCF-475E-A023-0D6696EDB7C5}" type="pres">
      <dgm:prSet presAssocID="{84A6C856-94C6-4B9E-A688-F06D3E17EABB}"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losed Quotation Mark"/>
        </a:ext>
      </dgm:extLst>
    </dgm:pt>
    <dgm:pt modelId="{9CCB2437-DB4E-4842-8018-0EEAA75873CC}" type="pres">
      <dgm:prSet presAssocID="{84A6C856-94C6-4B9E-A688-F06D3E17EABB}" presName="spaceRect" presStyleCnt="0"/>
      <dgm:spPr/>
    </dgm:pt>
    <dgm:pt modelId="{5CB18BF8-21CF-4242-B36E-C310CE23C367}" type="pres">
      <dgm:prSet presAssocID="{84A6C856-94C6-4B9E-A688-F06D3E17EABB}" presName="textRect" presStyleLbl="revTx" presStyleIdx="2" presStyleCnt="5">
        <dgm:presLayoutVars>
          <dgm:chMax val="1"/>
          <dgm:chPref val="1"/>
        </dgm:presLayoutVars>
      </dgm:prSet>
      <dgm:spPr/>
    </dgm:pt>
    <dgm:pt modelId="{16A728FE-3B18-49FD-B26A-D5D8A61C3BE8}" type="pres">
      <dgm:prSet presAssocID="{F984FEF8-2A57-4F4B-A153-43CA1141EB87}" presName="sibTrans" presStyleCnt="0"/>
      <dgm:spPr/>
    </dgm:pt>
    <dgm:pt modelId="{AE4AF8B4-615F-40D3-B1E7-94C6CC422B66}" type="pres">
      <dgm:prSet presAssocID="{4841ACC7-5C07-4C35-9277-588D3BD0FBCD}" presName="compNode" presStyleCnt="0"/>
      <dgm:spPr/>
    </dgm:pt>
    <dgm:pt modelId="{BB4857A8-6839-41D4-A852-9FEF65F24C23}" type="pres">
      <dgm:prSet presAssocID="{4841ACC7-5C07-4C35-9277-588D3BD0FBCD}" presName="iconBgRect" presStyleLbl="bgShp" presStyleIdx="3" presStyleCnt="5"/>
      <dgm:spPr/>
    </dgm:pt>
    <dgm:pt modelId="{6DB100D3-357B-4F8D-88EF-AD73067ECC0A}" type="pres">
      <dgm:prSet presAssocID="{4841ACC7-5C07-4C35-9277-588D3BD0FBCD}"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s"/>
        </a:ext>
      </dgm:extLst>
    </dgm:pt>
    <dgm:pt modelId="{7E250C9C-A111-420F-BD5B-33580B1FD861}" type="pres">
      <dgm:prSet presAssocID="{4841ACC7-5C07-4C35-9277-588D3BD0FBCD}" presName="spaceRect" presStyleCnt="0"/>
      <dgm:spPr/>
    </dgm:pt>
    <dgm:pt modelId="{1A65E0DA-4D18-44EF-94D9-AEC4242B5736}" type="pres">
      <dgm:prSet presAssocID="{4841ACC7-5C07-4C35-9277-588D3BD0FBCD}" presName="textRect" presStyleLbl="revTx" presStyleIdx="3" presStyleCnt="5">
        <dgm:presLayoutVars>
          <dgm:chMax val="1"/>
          <dgm:chPref val="1"/>
        </dgm:presLayoutVars>
      </dgm:prSet>
      <dgm:spPr/>
    </dgm:pt>
    <dgm:pt modelId="{F176F519-74D2-40A6-9785-94C40A6F8E5B}" type="pres">
      <dgm:prSet presAssocID="{13737E33-7B21-49FA-BC82-29E4F2BCFD53}" presName="sibTrans" presStyleCnt="0"/>
      <dgm:spPr/>
    </dgm:pt>
    <dgm:pt modelId="{EC6DFD51-FBE4-4926-A835-277517E1BDD3}" type="pres">
      <dgm:prSet presAssocID="{85FC7F84-A79C-4E0C-9C75-8B60A5CAC186}" presName="compNode" presStyleCnt="0"/>
      <dgm:spPr/>
    </dgm:pt>
    <dgm:pt modelId="{1DFE9EB2-0899-48EB-BCC0-6A259E7D9CB9}" type="pres">
      <dgm:prSet presAssocID="{85FC7F84-A79C-4E0C-9C75-8B60A5CAC186}" presName="iconBgRect" presStyleLbl="bgShp" presStyleIdx="4" presStyleCnt="5"/>
      <dgm:spPr/>
    </dgm:pt>
    <dgm:pt modelId="{034AA7E0-DCC3-42F2-BEDF-06A7E84D4E4B}" type="pres">
      <dgm:prSet presAssocID="{85FC7F84-A79C-4E0C-9C75-8B60A5CAC186}"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Light Bulb and Gear"/>
        </a:ext>
      </dgm:extLst>
    </dgm:pt>
    <dgm:pt modelId="{536B640A-58E5-493D-B9BB-2069C93E8C22}" type="pres">
      <dgm:prSet presAssocID="{85FC7F84-A79C-4E0C-9C75-8B60A5CAC186}" presName="spaceRect" presStyleCnt="0"/>
      <dgm:spPr/>
    </dgm:pt>
    <dgm:pt modelId="{D457FAD3-209D-4EAF-AD5B-7EF511C17F62}" type="pres">
      <dgm:prSet presAssocID="{85FC7F84-A79C-4E0C-9C75-8B60A5CAC186}" presName="textRect" presStyleLbl="revTx" presStyleIdx="4" presStyleCnt="5">
        <dgm:presLayoutVars>
          <dgm:chMax val="1"/>
          <dgm:chPref val="1"/>
        </dgm:presLayoutVars>
      </dgm:prSet>
      <dgm:spPr/>
    </dgm:pt>
  </dgm:ptLst>
  <dgm:cxnLst>
    <dgm:cxn modelId="{640B261E-F1A1-4FE7-B84D-3624EF4B893F}" type="presOf" srcId="{FFB12DE2-D424-44F1-92CC-DA7404EA972F}" destId="{F2D854D9-BA16-4FF2-A12F-9C2B5FCEC67A}" srcOrd="0" destOrd="0" presId="urn:microsoft.com/office/officeart/2018/5/layout/IconCircleLabelList"/>
    <dgm:cxn modelId="{6670461E-58FA-425D-BF5D-0F2EBD6B6C5E}" type="presOf" srcId="{61666A1D-ADAC-43FC-98EA-058D8C98CFDC}" destId="{1BD3E9C0-EDAE-4E37-BF2B-5D5FECD333D9}" srcOrd="0" destOrd="0" presId="urn:microsoft.com/office/officeart/2018/5/layout/IconCircleLabelList"/>
    <dgm:cxn modelId="{C2FA4E58-1E76-47D8-A980-72FB78841192}" srcId="{E0BF0C4A-5196-412C-B267-9AFD3778F10B}" destId="{FFB12DE2-D424-44F1-92CC-DA7404EA972F}" srcOrd="1" destOrd="0" parTransId="{5446088A-7A44-4370-BFB3-6647196AC81F}" sibTransId="{05FF8A8B-F403-49C5-8822-6D81770A46FE}"/>
    <dgm:cxn modelId="{21D8ED78-314D-481A-9BC2-D7594C000C34}" type="presOf" srcId="{E0BF0C4A-5196-412C-B267-9AFD3778F10B}" destId="{1FB14C7D-7722-464D-9534-237D8F2A219C}" srcOrd="0" destOrd="0" presId="urn:microsoft.com/office/officeart/2018/5/layout/IconCircleLabelList"/>
    <dgm:cxn modelId="{AE050F7E-D8CF-4854-9222-77D0375A68D3}" srcId="{E0BF0C4A-5196-412C-B267-9AFD3778F10B}" destId="{61666A1D-ADAC-43FC-98EA-058D8C98CFDC}" srcOrd="0" destOrd="0" parTransId="{35033E62-A5F6-4301-91A1-51F40B22A009}" sibTransId="{5BCEDB4A-A8D1-47B0-959A-EC313E399E38}"/>
    <dgm:cxn modelId="{BF01AD87-984A-4DC8-A379-F2F957A1381B}" srcId="{E0BF0C4A-5196-412C-B267-9AFD3778F10B}" destId="{84A6C856-94C6-4B9E-A688-F06D3E17EABB}" srcOrd="2" destOrd="0" parTransId="{95BC2462-6400-4A40-8824-D31F5FC2CF98}" sibTransId="{F984FEF8-2A57-4F4B-A153-43CA1141EB87}"/>
    <dgm:cxn modelId="{E62908A8-E294-4093-8F22-8C7E529A678C}" srcId="{E0BF0C4A-5196-412C-B267-9AFD3778F10B}" destId="{4841ACC7-5C07-4C35-9277-588D3BD0FBCD}" srcOrd="3" destOrd="0" parTransId="{5696F1ED-6DF1-49D0-AC77-522E63BE689A}" sibTransId="{13737E33-7B21-49FA-BC82-29E4F2BCFD53}"/>
    <dgm:cxn modelId="{995A75AE-AA9C-4F33-A037-88FB61A3C576}" type="presOf" srcId="{85FC7F84-A79C-4E0C-9C75-8B60A5CAC186}" destId="{D457FAD3-209D-4EAF-AD5B-7EF511C17F62}" srcOrd="0" destOrd="0" presId="urn:microsoft.com/office/officeart/2018/5/layout/IconCircleLabelList"/>
    <dgm:cxn modelId="{F60CE9CF-A694-452F-B314-3C83863C8D73}" type="presOf" srcId="{84A6C856-94C6-4B9E-A688-F06D3E17EABB}" destId="{5CB18BF8-21CF-4242-B36E-C310CE23C367}" srcOrd="0" destOrd="0" presId="urn:microsoft.com/office/officeart/2018/5/layout/IconCircleLabelList"/>
    <dgm:cxn modelId="{8BBE23D7-E0C4-42B8-B539-7BB5082BBA41}" type="presOf" srcId="{4841ACC7-5C07-4C35-9277-588D3BD0FBCD}" destId="{1A65E0DA-4D18-44EF-94D9-AEC4242B5736}" srcOrd="0" destOrd="0" presId="urn:microsoft.com/office/officeart/2018/5/layout/IconCircleLabelList"/>
    <dgm:cxn modelId="{2DB060DA-B388-44FF-A421-12C19C4A7A30}" srcId="{E0BF0C4A-5196-412C-B267-9AFD3778F10B}" destId="{85FC7F84-A79C-4E0C-9C75-8B60A5CAC186}" srcOrd="4" destOrd="0" parTransId="{2AB05B89-E8C3-4BEB-8C57-8F5691607F10}" sibTransId="{C569E9BA-757C-4A4B-8870-DD4486A856B0}"/>
    <dgm:cxn modelId="{9806AD7D-744D-4A06-B17D-6FD6DA11C46B}" type="presParOf" srcId="{1FB14C7D-7722-464D-9534-237D8F2A219C}" destId="{FC8F83B0-0A58-49FF-A872-A49E76816E7E}" srcOrd="0" destOrd="0" presId="urn:microsoft.com/office/officeart/2018/5/layout/IconCircleLabelList"/>
    <dgm:cxn modelId="{50F7D92F-ABB5-455C-A0CF-4B8CE2905CA2}" type="presParOf" srcId="{FC8F83B0-0A58-49FF-A872-A49E76816E7E}" destId="{846915D9-6B07-441E-B7C3-35C11583E6C1}" srcOrd="0" destOrd="0" presId="urn:microsoft.com/office/officeart/2018/5/layout/IconCircleLabelList"/>
    <dgm:cxn modelId="{24EC83E3-355F-471C-84F7-78064F34DBB8}" type="presParOf" srcId="{FC8F83B0-0A58-49FF-A872-A49E76816E7E}" destId="{FB6062F8-9927-47FA-B868-EEEAE46F2247}" srcOrd="1" destOrd="0" presId="urn:microsoft.com/office/officeart/2018/5/layout/IconCircleLabelList"/>
    <dgm:cxn modelId="{719BB38E-B371-4328-B1FB-D272C1F91B67}" type="presParOf" srcId="{FC8F83B0-0A58-49FF-A872-A49E76816E7E}" destId="{05077CB0-6AA7-4F00-AC3C-C1CD0FC4A253}" srcOrd="2" destOrd="0" presId="urn:microsoft.com/office/officeart/2018/5/layout/IconCircleLabelList"/>
    <dgm:cxn modelId="{9A2CE61C-4AD7-4861-B92A-F1617AE3E627}" type="presParOf" srcId="{FC8F83B0-0A58-49FF-A872-A49E76816E7E}" destId="{1BD3E9C0-EDAE-4E37-BF2B-5D5FECD333D9}" srcOrd="3" destOrd="0" presId="urn:microsoft.com/office/officeart/2018/5/layout/IconCircleLabelList"/>
    <dgm:cxn modelId="{E1D667F2-B8D5-43EE-B600-5777126D023E}" type="presParOf" srcId="{1FB14C7D-7722-464D-9534-237D8F2A219C}" destId="{D23B73A3-5D74-4CEC-8EB9-00E7A86CAD11}" srcOrd="1" destOrd="0" presId="urn:microsoft.com/office/officeart/2018/5/layout/IconCircleLabelList"/>
    <dgm:cxn modelId="{C7DB487C-6B92-4CED-BC98-C1FBE90BAAA3}" type="presParOf" srcId="{1FB14C7D-7722-464D-9534-237D8F2A219C}" destId="{C0E2487A-4BCB-4AEE-85EF-3B44C1BBAEE6}" srcOrd="2" destOrd="0" presId="urn:microsoft.com/office/officeart/2018/5/layout/IconCircleLabelList"/>
    <dgm:cxn modelId="{796EF15B-A79D-4472-BEA4-EF15379EEE46}" type="presParOf" srcId="{C0E2487A-4BCB-4AEE-85EF-3B44C1BBAEE6}" destId="{8FA052C4-9AAD-44B8-8E83-66D04619D5AC}" srcOrd="0" destOrd="0" presId="urn:microsoft.com/office/officeart/2018/5/layout/IconCircleLabelList"/>
    <dgm:cxn modelId="{F7A1C507-4CCA-4F2D-AAE4-E3D46A71C008}" type="presParOf" srcId="{C0E2487A-4BCB-4AEE-85EF-3B44C1BBAEE6}" destId="{07A919E9-B96F-4F51-90B2-B54EB2EC8030}" srcOrd="1" destOrd="0" presId="urn:microsoft.com/office/officeart/2018/5/layout/IconCircleLabelList"/>
    <dgm:cxn modelId="{2A789A14-8FCE-429B-A0E1-8AD7BB019F8D}" type="presParOf" srcId="{C0E2487A-4BCB-4AEE-85EF-3B44C1BBAEE6}" destId="{9E243ADD-CAF2-474A-972F-D4B514689AD9}" srcOrd="2" destOrd="0" presId="urn:microsoft.com/office/officeart/2018/5/layout/IconCircleLabelList"/>
    <dgm:cxn modelId="{C3053325-5293-4E9F-9CA7-9A128B6B86C3}" type="presParOf" srcId="{C0E2487A-4BCB-4AEE-85EF-3B44C1BBAEE6}" destId="{F2D854D9-BA16-4FF2-A12F-9C2B5FCEC67A}" srcOrd="3" destOrd="0" presId="urn:microsoft.com/office/officeart/2018/5/layout/IconCircleLabelList"/>
    <dgm:cxn modelId="{C3D71C05-54F0-4416-8503-30404BCDCDAB}" type="presParOf" srcId="{1FB14C7D-7722-464D-9534-237D8F2A219C}" destId="{3043FF42-19DC-4240-8A8B-042660AF0C36}" srcOrd="3" destOrd="0" presId="urn:microsoft.com/office/officeart/2018/5/layout/IconCircleLabelList"/>
    <dgm:cxn modelId="{2423B36D-ACBD-4429-B2B4-0BC22AB0F874}" type="presParOf" srcId="{1FB14C7D-7722-464D-9534-237D8F2A219C}" destId="{6CF140EC-A7D0-4442-8087-68ADA6AA0749}" srcOrd="4" destOrd="0" presId="urn:microsoft.com/office/officeart/2018/5/layout/IconCircleLabelList"/>
    <dgm:cxn modelId="{64422499-AC18-47BE-BEED-B2D454CFCBCE}" type="presParOf" srcId="{6CF140EC-A7D0-4442-8087-68ADA6AA0749}" destId="{893B9AB4-790C-4074-853C-4C2B74E8A7E4}" srcOrd="0" destOrd="0" presId="urn:microsoft.com/office/officeart/2018/5/layout/IconCircleLabelList"/>
    <dgm:cxn modelId="{C14EFEDB-2AA4-4254-954E-91577DC652B8}" type="presParOf" srcId="{6CF140EC-A7D0-4442-8087-68ADA6AA0749}" destId="{F2E2BBC8-BDCF-475E-A023-0D6696EDB7C5}" srcOrd="1" destOrd="0" presId="urn:microsoft.com/office/officeart/2018/5/layout/IconCircleLabelList"/>
    <dgm:cxn modelId="{024DC85A-8638-42A9-B421-5B4489D4EE92}" type="presParOf" srcId="{6CF140EC-A7D0-4442-8087-68ADA6AA0749}" destId="{9CCB2437-DB4E-4842-8018-0EEAA75873CC}" srcOrd="2" destOrd="0" presId="urn:microsoft.com/office/officeart/2018/5/layout/IconCircleLabelList"/>
    <dgm:cxn modelId="{55C5278A-014F-45BB-BB55-590B1D9F4B44}" type="presParOf" srcId="{6CF140EC-A7D0-4442-8087-68ADA6AA0749}" destId="{5CB18BF8-21CF-4242-B36E-C310CE23C367}" srcOrd="3" destOrd="0" presId="urn:microsoft.com/office/officeart/2018/5/layout/IconCircleLabelList"/>
    <dgm:cxn modelId="{7C3C1B7F-0BED-4E69-ACB5-9C86E0F4F708}" type="presParOf" srcId="{1FB14C7D-7722-464D-9534-237D8F2A219C}" destId="{16A728FE-3B18-49FD-B26A-D5D8A61C3BE8}" srcOrd="5" destOrd="0" presId="urn:microsoft.com/office/officeart/2018/5/layout/IconCircleLabelList"/>
    <dgm:cxn modelId="{2DE54DC4-8D0D-4E1B-AA46-54EDB56066E9}" type="presParOf" srcId="{1FB14C7D-7722-464D-9534-237D8F2A219C}" destId="{AE4AF8B4-615F-40D3-B1E7-94C6CC422B66}" srcOrd="6" destOrd="0" presId="urn:microsoft.com/office/officeart/2018/5/layout/IconCircleLabelList"/>
    <dgm:cxn modelId="{E0B51327-1296-481B-9AD2-C887C6B28D17}" type="presParOf" srcId="{AE4AF8B4-615F-40D3-B1E7-94C6CC422B66}" destId="{BB4857A8-6839-41D4-A852-9FEF65F24C23}" srcOrd="0" destOrd="0" presId="urn:microsoft.com/office/officeart/2018/5/layout/IconCircleLabelList"/>
    <dgm:cxn modelId="{CE60E519-315B-4A68-9611-49B1A7B5FD22}" type="presParOf" srcId="{AE4AF8B4-615F-40D3-B1E7-94C6CC422B66}" destId="{6DB100D3-357B-4F8D-88EF-AD73067ECC0A}" srcOrd="1" destOrd="0" presId="urn:microsoft.com/office/officeart/2018/5/layout/IconCircleLabelList"/>
    <dgm:cxn modelId="{0E6D3691-8185-42B0-8244-7DFB6773278A}" type="presParOf" srcId="{AE4AF8B4-615F-40D3-B1E7-94C6CC422B66}" destId="{7E250C9C-A111-420F-BD5B-33580B1FD861}" srcOrd="2" destOrd="0" presId="urn:microsoft.com/office/officeart/2018/5/layout/IconCircleLabelList"/>
    <dgm:cxn modelId="{AF6FF658-795F-4CEF-B09A-9159088063C9}" type="presParOf" srcId="{AE4AF8B4-615F-40D3-B1E7-94C6CC422B66}" destId="{1A65E0DA-4D18-44EF-94D9-AEC4242B5736}" srcOrd="3" destOrd="0" presId="urn:microsoft.com/office/officeart/2018/5/layout/IconCircleLabelList"/>
    <dgm:cxn modelId="{D89F17E9-8DB7-4409-950A-B2A802A4012B}" type="presParOf" srcId="{1FB14C7D-7722-464D-9534-237D8F2A219C}" destId="{F176F519-74D2-40A6-9785-94C40A6F8E5B}" srcOrd="7" destOrd="0" presId="urn:microsoft.com/office/officeart/2018/5/layout/IconCircleLabelList"/>
    <dgm:cxn modelId="{DA6AD1A5-D3F4-4933-BEE9-6FC8AD1DA607}" type="presParOf" srcId="{1FB14C7D-7722-464D-9534-237D8F2A219C}" destId="{EC6DFD51-FBE4-4926-A835-277517E1BDD3}" srcOrd="8" destOrd="0" presId="urn:microsoft.com/office/officeart/2018/5/layout/IconCircleLabelList"/>
    <dgm:cxn modelId="{F3BDB60B-3BB8-4A3B-91C0-A4491FC69605}" type="presParOf" srcId="{EC6DFD51-FBE4-4926-A835-277517E1BDD3}" destId="{1DFE9EB2-0899-48EB-BCC0-6A259E7D9CB9}" srcOrd="0" destOrd="0" presId="urn:microsoft.com/office/officeart/2018/5/layout/IconCircleLabelList"/>
    <dgm:cxn modelId="{A0C45C2B-735C-4097-A96F-037AE008F5CE}" type="presParOf" srcId="{EC6DFD51-FBE4-4926-A835-277517E1BDD3}" destId="{034AA7E0-DCC3-42F2-BEDF-06A7E84D4E4B}" srcOrd="1" destOrd="0" presId="urn:microsoft.com/office/officeart/2018/5/layout/IconCircleLabelList"/>
    <dgm:cxn modelId="{805D7E04-6FAD-4FDD-9333-A3389F2493ED}" type="presParOf" srcId="{EC6DFD51-FBE4-4926-A835-277517E1BDD3}" destId="{536B640A-58E5-493D-B9BB-2069C93E8C22}" srcOrd="2" destOrd="0" presId="urn:microsoft.com/office/officeart/2018/5/layout/IconCircleLabelList"/>
    <dgm:cxn modelId="{2ECD51F5-29F8-4A82-88D5-A89363937153}" type="presParOf" srcId="{EC6DFD51-FBE4-4926-A835-277517E1BDD3}" destId="{D457FAD3-209D-4EAF-AD5B-7EF511C17F6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42C0BC5-3B53-43F9-B6E9-AE18DED4CE0A}" type="doc">
      <dgm:prSet loTypeId="urn:microsoft.com/office/officeart/2018/5/layout/IconCircleLabelList" loCatId="icon" qsTypeId="urn:microsoft.com/office/officeart/2005/8/quickstyle/simple1#119" qsCatId="simple" csTypeId="urn:microsoft.com/office/officeart/2018/5/colors/Iconchunking_coloredtext_colorful1" csCatId="colorful" phldr="1"/>
      <dgm:spPr/>
      <dgm:t>
        <a:bodyPr/>
        <a:lstStyle/>
        <a:p>
          <a:endParaRPr lang="en-US"/>
        </a:p>
      </dgm:t>
    </dgm:pt>
    <dgm:pt modelId="{E5FB96A4-7CF8-471F-829F-9E353C64425C}">
      <dgm:prSet/>
      <dgm:spPr/>
      <dgm:t>
        <a:bodyPr/>
        <a:lstStyle/>
        <a:p>
          <a:pPr>
            <a:defRPr cap="all"/>
          </a:pPr>
          <a:r>
            <a:rPr lang="en-US" noProof="0" dirty="0"/>
            <a:t>What words or terms do I not know?</a:t>
          </a:r>
        </a:p>
      </dgm:t>
    </dgm:pt>
    <dgm:pt modelId="{2D446B4A-4B58-4E39-9542-74C871DECBF9}" type="parTrans" cxnId="{D066DA07-1AD1-4871-A0CC-DCAD1F1B2428}">
      <dgm:prSet/>
      <dgm:spPr/>
      <dgm:t>
        <a:bodyPr/>
        <a:lstStyle/>
        <a:p>
          <a:endParaRPr lang="en-US"/>
        </a:p>
      </dgm:t>
    </dgm:pt>
    <dgm:pt modelId="{D39430AD-B0D4-465D-A98E-1D824A93D4DA}" type="sibTrans" cxnId="{D066DA07-1AD1-4871-A0CC-DCAD1F1B2428}">
      <dgm:prSet/>
      <dgm:spPr/>
      <dgm:t>
        <a:bodyPr/>
        <a:lstStyle/>
        <a:p>
          <a:endParaRPr lang="en-US"/>
        </a:p>
      </dgm:t>
    </dgm:pt>
    <dgm:pt modelId="{05AE0D14-4159-4244-8422-2F9C3AA485FD}">
      <dgm:prSet/>
      <dgm:spPr/>
      <dgm:t>
        <a:bodyPr/>
        <a:lstStyle/>
        <a:p>
          <a:pPr>
            <a:defRPr cap="all"/>
          </a:pPr>
          <a:r>
            <a:rPr lang="en-US" noProof="0" dirty="0"/>
            <a:t>What claims do I find suspect?</a:t>
          </a:r>
        </a:p>
      </dgm:t>
    </dgm:pt>
    <dgm:pt modelId="{A7978D28-9987-4A5E-A604-9F7835BB4AA8}" type="parTrans" cxnId="{3872C858-A466-40A7-9F82-122C40394D34}">
      <dgm:prSet/>
      <dgm:spPr/>
      <dgm:t>
        <a:bodyPr/>
        <a:lstStyle/>
        <a:p>
          <a:endParaRPr lang="en-US"/>
        </a:p>
      </dgm:t>
    </dgm:pt>
    <dgm:pt modelId="{A7B13D8D-7BA7-4CB2-A39E-C975CC17A871}" type="sibTrans" cxnId="{3872C858-A466-40A7-9F82-122C40394D34}">
      <dgm:prSet/>
      <dgm:spPr/>
      <dgm:t>
        <a:bodyPr/>
        <a:lstStyle/>
        <a:p>
          <a:endParaRPr lang="en-US"/>
        </a:p>
      </dgm:t>
    </dgm:pt>
    <dgm:pt modelId="{76854B32-5FEC-49A5-9C0F-1E00ACC43EFE}">
      <dgm:prSet/>
      <dgm:spPr/>
      <dgm:t>
        <a:bodyPr/>
        <a:lstStyle/>
        <a:p>
          <a:pPr>
            <a:defRPr cap="all"/>
          </a:pPr>
          <a:r>
            <a:rPr lang="en-US" noProof="0" dirty="0"/>
            <a:t>What questions do I still have after reading this?</a:t>
          </a:r>
        </a:p>
      </dgm:t>
    </dgm:pt>
    <dgm:pt modelId="{5A8A9508-2CFC-4AC8-B1FE-E18CE09110B8}" type="parTrans" cxnId="{1D054818-6E87-4F08-BE56-1FC01911C113}">
      <dgm:prSet/>
      <dgm:spPr/>
      <dgm:t>
        <a:bodyPr/>
        <a:lstStyle/>
        <a:p>
          <a:endParaRPr lang="en-US"/>
        </a:p>
      </dgm:t>
    </dgm:pt>
    <dgm:pt modelId="{C61A6E5D-DDC4-4C91-A692-3FD302E009EC}" type="sibTrans" cxnId="{1D054818-6E87-4F08-BE56-1FC01911C113}">
      <dgm:prSet/>
      <dgm:spPr/>
      <dgm:t>
        <a:bodyPr/>
        <a:lstStyle/>
        <a:p>
          <a:endParaRPr lang="en-US"/>
        </a:p>
      </dgm:t>
    </dgm:pt>
    <dgm:pt modelId="{E7D3C6D4-A69A-4D8A-BB8E-1E036D17A495}" type="pres">
      <dgm:prSet presAssocID="{E42C0BC5-3B53-43F9-B6E9-AE18DED4CE0A}" presName="root" presStyleCnt="0">
        <dgm:presLayoutVars>
          <dgm:dir/>
          <dgm:resizeHandles val="exact"/>
        </dgm:presLayoutVars>
      </dgm:prSet>
      <dgm:spPr/>
    </dgm:pt>
    <dgm:pt modelId="{313233EE-910C-44F8-8050-1550FE014A87}" type="pres">
      <dgm:prSet presAssocID="{E5FB96A4-7CF8-471F-829F-9E353C64425C}" presName="compNode" presStyleCnt="0"/>
      <dgm:spPr/>
    </dgm:pt>
    <dgm:pt modelId="{90817799-C7EE-4B4A-9C49-96FE617BEF61}" type="pres">
      <dgm:prSet presAssocID="{E5FB96A4-7CF8-471F-829F-9E353C64425C}" presName="iconBgRect" presStyleLbl="bgShp" presStyleIdx="0" presStyleCnt="3"/>
      <dgm:spPr/>
    </dgm:pt>
    <dgm:pt modelId="{0BEC131F-D3E6-457F-8BC6-CDC5483B0F72}" type="pres">
      <dgm:prSet presAssocID="{E5FB96A4-7CF8-471F-829F-9E353C64425C}"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Open Book"/>
        </a:ext>
      </dgm:extLst>
    </dgm:pt>
    <dgm:pt modelId="{D52FDDB4-63E9-4CF4-98EA-11E96811B8FA}" type="pres">
      <dgm:prSet presAssocID="{E5FB96A4-7CF8-471F-829F-9E353C64425C}" presName="spaceRect" presStyleCnt="0"/>
      <dgm:spPr/>
    </dgm:pt>
    <dgm:pt modelId="{3535C58E-C08D-4F42-B306-409081109D46}" type="pres">
      <dgm:prSet presAssocID="{E5FB96A4-7CF8-471F-829F-9E353C64425C}" presName="textRect" presStyleLbl="revTx" presStyleIdx="0" presStyleCnt="3">
        <dgm:presLayoutVars>
          <dgm:chMax val="1"/>
          <dgm:chPref val="1"/>
        </dgm:presLayoutVars>
      </dgm:prSet>
      <dgm:spPr/>
    </dgm:pt>
    <dgm:pt modelId="{B8E96799-9158-4071-A0BB-8C85388C1FA6}" type="pres">
      <dgm:prSet presAssocID="{D39430AD-B0D4-465D-A98E-1D824A93D4DA}" presName="sibTrans" presStyleCnt="0"/>
      <dgm:spPr/>
    </dgm:pt>
    <dgm:pt modelId="{ED5E7BAE-EF3F-4413-8B5D-BF493D207803}" type="pres">
      <dgm:prSet presAssocID="{05AE0D14-4159-4244-8422-2F9C3AA485FD}" presName="compNode" presStyleCnt="0"/>
      <dgm:spPr/>
    </dgm:pt>
    <dgm:pt modelId="{DB992BE9-A236-456F-89FA-CD6D439ECA33}" type="pres">
      <dgm:prSet presAssocID="{05AE0D14-4159-4244-8422-2F9C3AA485FD}" presName="iconBgRect" presStyleLbl="bgShp" presStyleIdx="1" presStyleCnt="3"/>
      <dgm:spPr/>
    </dgm:pt>
    <dgm:pt modelId="{0147156D-F309-495B-9EE8-24134770804A}" type="pres">
      <dgm:prSet presAssocID="{05AE0D14-4159-4244-8422-2F9C3AA485F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tective"/>
        </a:ext>
      </dgm:extLst>
    </dgm:pt>
    <dgm:pt modelId="{91A60810-9903-41EC-879A-EF878AEF95C6}" type="pres">
      <dgm:prSet presAssocID="{05AE0D14-4159-4244-8422-2F9C3AA485FD}" presName="spaceRect" presStyleCnt="0"/>
      <dgm:spPr/>
    </dgm:pt>
    <dgm:pt modelId="{FF7D21ED-4F20-4F66-B445-3B1D25E19261}" type="pres">
      <dgm:prSet presAssocID="{05AE0D14-4159-4244-8422-2F9C3AA485FD}" presName="textRect" presStyleLbl="revTx" presStyleIdx="1" presStyleCnt="3">
        <dgm:presLayoutVars>
          <dgm:chMax val="1"/>
          <dgm:chPref val="1"/>
        </dgm:presLayoutVars>
      </dgm:prSet>
      <dgm:spPr/>
    </dgm:pt>
    <dgm:pt modelId="{9D545B93-86B8-40ED-8F1B-9950251E7576}" type="pres">
      <dgm:prSet presAssocID="{A7B13D8D-7BA7-4CB2-A39E-C975CC17A871}" presName="sibTrans" presStyleCnt="0"/>
      <dgm:spPr/>
    </dgm:pt>
    <dgm:pt modelId="{444F0BBB-5F4B-4725-8109-555CA0F5D8F2}" type="pres">
      <dgm:prSet presAssocID="{76854B32-5FEC-49A5-9C0F-1E00ACC43EFE}" presName="compNode" presStyleCnt="0"/>
      <dgm:spPr/>
    </dgm:pt>
    <dgm:pt modelId="{DFC94F20-A4D4-49C4-BFE0-B673AC923511}" type="pres">
      <dgm:prSet presAssocID="{76854B32-5FEC-49A5-9C0F-1E00ACC43EFE}" presName="iconBgRect" presStyleLbl="bgShp" presStyleIdx="2" presStyleCnt="3"/>
      <dgm:spPr/>
    </dgm:pt>
    <dgm:pt modelId="{DDFB5EC9-9859-4584-B54A-AE5F0E378888}" type="pres">
      <dgm:prSet presAssocID="{76854B32-5FEC-49A5-9C0F-1E00ACC43EF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elp"/>
        </a:ext>
      </dgm:extLst>
    </dgm:pt>
    <dgm:pt modelId="{91A04D77-0A79-4C63-98CD-09D22DB3C4CA}" type="pres">
      <dgm:prSet presAssocID="{76854B32-5FEC-49A5-9C0F-1E00ACC43EFE}" presName="spaceRect" presStyleCnt="0"/>
      <dgm:spPr/>
    </dgm:pt>
    <dgm:pt modelId="{753266D5-EAD1-4BB8-9344-E20CB7E406A0}" type="pres">
      <dgm:prSet presAssocID="{76854B32-5FEC-49A5-9C0F-1E00ACC43EFE}" presName="textRect" presStyleLbl="revTx" presStyleIdx="2" presStyleCnt="3">
        <dgm:presLayoutVars>
          <dgm:chMax val="1"/>
          <dgm:chPref val="1"/>
        </dgm:presLayoutVars>
      </dgm:prSet>
      <dgm:spPr/>
    </dgm:pt>
  </dgm:ptLst>
  <dgm:cxnLst>
    <dgm:cxn modelId="{D066DA07-1AD1-4871-A0CC-DCAD1F1B2428}" srcId="{E42C0BC5-3B53-43F9-B6E9-AE18DED4CE0A}" destId="{E5FB96A4-7CF8-471F-829F-9E353C64425C}" srcOrd="0" destOrd="0" parTransId="{2D446B4A-4B58-4E39-9542-74C871DECBF9}" sibTransId="{D39430AD-B0D4-465D-A98E-1D824A93D4DA}"/>
    <dgm:cxn modelId="{1D054818-6E87-4F08-BE56-1FC01911C113}" srcId="{E42C0BC5-3B53-43F9-B6E9-AE18DED4CE0A}" destId="{76854B32-5FEC-49A5-9C0F-1E00ACC43EFE}" srcOrd="2" destOrd="0" parTransId="{5A8A9508-2CFC-4AC8-B1FE-E18CE09110B8}" sibTransId="{C61A6E5D-DDC4-4C91-A692-3FD302E009EC}"/>
    <dgm:cxn modelId="{3872C858-A466-40A7-9F82-122C40394D34}" srcId="{E42C0BC5-3B53-43F9-B6E9-AE18DED4CE0A}" destId="{05AE0D14-4159-4244-8422-2F9C3AA485FD}" srcOrd="1" destOrd="0" parTransId="{A7978D28-9987-4A5E-A604-9F7835BB4AA8}" sibTransId="{A7B13D8D-7BA7-4CB2-A39E-C975CC17A871}"/>
    <dgm:cxn modelId="{1CD09C9C-7B72-4055-8A98-14BB0A1BCCA2}" type="presOf" srcId="{E42C0BC5-3B53-43F9-B6E9-AE18DED4CE0A}" destId="{E7D3C6D4-A69A-4D8A-BB8E-1E036D17A495}" srcOrd="0" destOrd="0" presId="urn:microsoft.com/office/officeart/2018/5/layout/IconCircleLabelList"/>
    <dgm:cxn modelId="{1A593FA6-C2C3-43A1-A73F-C7F176BC9D79}" type="presOf" srcId="{E5FB96A4-7CF8-471F-829F-9E353C64425C}" destId="{3535C58E-C08D-4F42-B306-409081109D46}" srcOrd="0" destOrd="0" presId="urn:microsoft.com/office/officeart/2018/5/layout/IconCircleLabelList"/>
    <dgm:cxn modelId="{FF770CB4-BC73-43D5-86C8-8D7B2EF6D5D6}" type="presOf" srcId="{76854B32-5FEC-49A5-9C0F-1E00ACC43EFE}" destId="{753266D5-EAD1-4BB8-9344-E20CB7E406A0}" srcOrd="0" destOrd="0" presId="urn:microsoft.com/office/officeart/2018/5/layout/IconCircleLabelList"/>
    <dgm:cxn modelId="{25CB98C5-EFE7-42EA-8138-3BF7C7A78C6C}" type="presOf" srcId="{05AE0D14-4159-4244-8422-2F9C3AA485FD}" destId="{FF7D21ED-4F20-4F66-B445-3B1D25E19261}" srcOrd="0" destOrd="0" presId="urn:microsoft.com/office/officeart/2018/5/layout/IconCircleLabelList"/>
    <dgm:cxn modelId="{BDB1575B-EF4E-4EBF-B349-07D5C5A6A950}" type="presParOf" srcId="{E7D3C6D4-A69A-4D8A-BB8E-1E036D17A495}" destId="{313233EE-910C-44F8-8050-1550FE014A87}" srcOrd="0" destOrd="0" presId="urn:microsoft.com/office/officeart/2018/5/layout/IconCircleLabelList"/>
    <dgm:cxn modelId="{69D0037D-5E3F-4CA6-B6C9-27A259594AEB}" type="presParOf" srcId="{313233EE-910C-44F8-8050-1550FE014A87}" destId="{90817799-C7EE-4B4A-9C49-96FE617BEF61}" srcOrd="0" destOrd="0" presId="urn:microsoft.com/office/officeart/2018/5/layout/IconCircleLabelList"/>
    <dgm:cxn modelId="{A49AD360-D3F6-40EB-BC39-DCAA879988A8}" type="presParOf" srcId="{313233EE-910C-44F8-8050-1550FE014A87}" destId="{0BEC131F-D3E6-457F-8BC6-CDC5483B0F72}" srcOrd="1" destOrd="0" presId="urn:microsoft.com/office/officeart/2018/5/layout/IconCircleLabelList"/>
    <dgm:cxn modelId="{FA04E9C5-19EB-4701-A632-4C9F700069CD}" type="presParOf" srcId="{313233EE-910C-44F8-8050-1550FE014A87}" destId="{D52FDDB4-63E9-4CF4-98EA-11E96811B8FA}" srcOrd="2" destOrd="0" presId="urn:microsoft.com/office/officeart/2018/5/layout/IconCircleLabelList"/>
    <dgm:cxn modelId="{9383551A-79B4-44B8-8763-828D9D13CE5A}" type="presParOf" srcId="{313233EE-910C-44F8-8050-1550FE014A87}" destId="{3535C58E-C08D-4F42-B306-409081109D46}" srcOrd="3" destOrd="0" presId="urn:microsoft.com/office/officeart/2018/5/layout/IconCircleLabelList"/>
    <dgm:cxn modelId="{1B3504C4-DFB2-4F5E-B696-B69D521F1412}" type="presParOf" srcId="{E7D3C6D4-A69A-4D8A-BB8E-1E036D17A495}" destId="{B8E96799-9158-4071-A0BB-8C85388C1FA6}" srcOrd="1" destOrd="0" presId="urn:microsoft.com/office/officeart/2018/5/layout/IconCircleLabelList"/>
    <dgm:cxn modelId="{EF1F7384-1239-41CA-8AF2-E24B43388F0B}" type="presParOf" srcId="{E7D3C6D4-A69A-4D8A-BB8E-1E036D17A495}" destId="{ED5E7BAE-EF3F-4413-8B5D-BF493D207803}" srcOrd="2" destOrd="0" presId="urn:microsoft.com/office/officeart/2018/5/layout/IconCircleLabelList"/>
    <dgm:cxn modelId="{5D593CF9-DFD7-4E2D-A688-F49542DF25F3}" type="presParOf" srcId="{ED5E7BAE-EF3F-4413-8B5D-BF493D207803}" destId="{DB992BE9-A236-456F-89FA-CD6D439ECA33}" srcOrd="0" destOrd="0" presId="urn:microsoft.com/office/officeart/2018/5/layout/IconCircleLabelList"/>
    <dgm:cxn modelId="{F68F7C13-AD55-4C01-98B5-85A489A12D34}" type="presParOf" srcId="{ED5E7BAE-EF3F-4413-8B5D-BF493D207803}" destId="{0147156D-F309-495B-9EE8-24134770804A}" srcOrd="1" destOrd="0" presId="urn:microsoft.com/office/officeart/2018/5/layout/IconCircleLabelList"/>
    <dgm:cxn modelId="{E84282E7-D11F-4820-BBAF-023C5A4724BD}" type="presParOf" srcId="{ED5E7BAE-EF3F-4413-8B5D-BF493D207803}" destId="{91A60810-9903-41EC-879A-EF878AEF95C6}" srcOrd="2" destOrd="0" presId="urn:microsoft.com/office/officeart/2018/5/layout/IconCircleLabelList"/>
    <dgm:cxn modelId="{45C4064E-7583-4910-AB74-1A37056513F7}" type="presParOf" srcId="{ED5E7BAE-EF3F-4413-8B5D-BF493D207803}" destId="{FF7D21ED-4F20-4F66-B445-3B1D25E19261}" srcOrd="3" destOrd="0" presId="urn:microsoft.com/office/officeart/2018/5/layout/IconCircleLabelList"/>
    <dgm:cxn modelId="{1037373D-242C-4746-ACEC-C2087BB35414}" type="presParOf" srcId="{E7D3C6D4-A69A-4D8A-BB8E-1E036D17A495}" destId="{9D545B93-86B8-40ED-8F1B-9950251E7576}" srcOrd="3" destOrd="0" presId="urn:microsoft.com/office/officeart/2018/5/layout/IconCircleLabelList"/>
    <dgm:cxn modelId="{F7634F83-8F2D-4445-9D71-CE9BBB1B8C13}" type="presParOf" srcId="{E7D3C6D4-A69A-4D8A-BB8E-1E036D17A495}" destId="{444F0BBB-5F4B-4725-8109-555CA0F5D8F2}" srcOrd="4" destOrd="0" presId="urn:microsoft.com/office/officeart/2018/5/layout/IconCircleLabelList"/>
    <dgm:cxn modelId="{A8A83835-CB9A-4A35-B661-8D32B67CA811}" type="presParOf" srcId="{444F0BBB-5F4B-4725-8109-555CA0F5D8F2}" destId="{DFC94F20-A4D4-49C4-BFE0-B673AC923511}" srcOrd="0" destOrd="0" presId="urn:microsoft.com/office/officeart/2018/5/layout/IconCircleLabelList"/>
    <dgm:cxn modelId="{511AB0B7-CAAD-4584-BDE9-54A50AD98E3B}" type="presParOf" srcId="{444F0BBB-5F4B-4725-8109-555CA0F5D8F2}" destId="{DDFB5EC9-9859-4584-B54A-AE5F0E378888}" srcOrd="1" destOrd="0" presId="urn:microsoft.com/office/officeart/2018/5/layout/IconCircleLabelList"/>
    <dgm:cxn modelId="{D4E6B499-DF62-4A54-8B98-F42B69E5D5CA}" type="presParOf" srcId="{444F0BBB-5F4B-4725-8109-555CA0F5D8F2}" destId="{91A04D77-0A79-4C63-98CD-09D22DB3C4CA}" srcOrd="2" destOrd="0" presId="urn:microsoft.com/office/officeart/2018/5/layout/IconCircleLabelList"/>
    <dgm:cxn modelId="{45ED4C2A-89DD-4216-B702-61BE1D5C833C}" type="presParOf" srcId="{444F0BBB-5F4B-4725-8109-555CA0F5D8F2}" destId="{753266D5-EAD1-4BB8-9344-E20CB7E406A0}"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1C0159-A556-084F-A3C0-CC6BB5E54B16}">
      <dsp:nvSpPr>
        <dsp:cNvPr id="0" name=""/>
        <dsp:cNvSpPr/>
      </dsp:nvSpPr>
      <dsp:spPr>
        <a:xfrm>
          <a:off x="0" y="274090"/>
          <a:ext cx="6735443" cy="76167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noProof="0" dirty="0"/>
            <a:t>Name?</a:t>
          </a:r>
        </a:p>
      </dsp:txBody>
      <dsp:txXfrm>
        <a:off x="37182" y="311272"/>
        <a:ext cx="6661079" cy="687306"/>
      </dsp:txXfrm>
    </dsp:sp>
    <dsp:sp modelId="{7D6C6F29-1AB0-4848-BD43-5E50A694435C}">
      <dsp:nvSpPr>
        <dsp:cNvPr id="0" name=""/>
        <dsp:cNvSpPr/>
      </dsp:nvSpPr>
      <dsp:spPr>
        <a:xfrm>
          <a:off x="0" y="1125040"/>
          <a:ext cx="6735443" cy="761670"/>
        </a:xfrm>
        <a:prstGeom prst="roundRect">
          <a:avLst/>
        </a:prstGeom>
        <a:solidFill>
          <a:schemeClr val="accent5">
            <a:hueOff val="-2430430"/>
            <a:satOff val="-165"/>
            <a:lumOff val="39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noProof="0" dirty="0"/>
            <a:t>Pronouns?</a:t>
          </a:r>
        </a:p>
      </dsp:txBody>
      <dsp:txXfrm>
        <a:off x="37182" y="1162222"/>
        <a:ext cx="6661079" cy="687306"/>
      </dsp:txXfrm>
    </dsp:sp>
    <dsp:sp modelId="{F9F164AC-B808-7447-AFF2-41D50FA6B120}">
      <dsp:nvSpPr>
        <dsp:cNvPr id="0" name=""/>
        <dsp:cNvSpPr/>
      </dsp:nvSpPr>
      <dsp:spPr>
        <a:xfrm>
          <a:off x="0" y="1975990"/>
          <a:ext cx="6735443" cy="761670"/>
        </a:xfrm>
        <a:prstGeom prst="roundRect">
          <a:avLst/>
        </a:prstGeom>
        <a:solidFill>
          <a:schemeClr val="accent5">
            <a:hueOff val="-4860860"/>
            <a:satOff val="-330"/>
            <a:lumOff val="78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noProof="0" dirty="0"/>
            <a:t>Major/Discipline-of-Interest?</a:t>
          </a:r>
        </a:p>
      </dsp:txBody>
      <dsp:txXfrm>
        <a:off x="37182" y="2013172"/>
        <a:ext cx="6661079" cy="687306"/>
      </dsp:txXfrm>
    </dsp:sp>
    <dsp:sp modelId="{67D8304E-C63D-4345-9FEB-583B4D2D1B7C}">
      <dsp:nvSpPr>
        <dsp:cNvPr id="0" name=""/>
        <dsp:cNvSpPr/>
      </dsp:nvSpPr>
      <dsp:spPr>
        <a:xfrm>
          <a:off x="0" y="2826940"/>
          <a:ext cx="6735443" cy="761670"/>
        </a:xfrm>
        <a:prstGeom prst="roundRect">
          <a:avLst/>
        </a:prstGeom>
        <a:solidFill>
          <a:schemeClr val="accent5">
            <a:hueOff val="-7291290"/>
            <a:satOff val="-496"/>
            <a:lumOff val="117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noProof="0" dirty="0"/>
            <a:t>Hometown?</a:t>
          </a:r>
        </a:p>
      </dsp:txBody>
      <dsp:txXfrm>
        <a:off x="37182" y="2864122"/>
        <a:ext cx="6661079" cy="687306"/>
      </dsp:txXfrm>
    </dsp:sp>
    <dsp:sp modelId="{E0C2DCE1-7D30-7B42-B234-6AA21914168B}">
      <dsp:nvSpPr>
        <dsp:cNvPr id="0" name=""/>
        <dsp:cNvSpPr/>
      </dsp:nvSpPr>
      <dsp:spPr>
        <a:xfrm>
          <a:off x="0" y="3677891"/>
          <a:ext cx="6735443" cy="761670"/>
        </a:xfrm>
        <a:prstGeom prst="roundRect">
          <a:avLst/>
        </a:prstGeom>
        <a:solidFill>
          <a:schemeClr val="accent5">
            <a:hueOff val="-9721720"/>
            <a:satOff val="-661"/>
            <a:lumOff val="156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noProof="0" dirty="0"/>
            <a:t>What is your favorite way to travel?</a:t>
          </a:r>
        </a:p>
      </dsp:txBody>
      <dsp:txXfrm>
        <a:off x="37182" y="3715073"/>
        <a:ext cx="6661079" cy="687306"/>
      </dsp:txXfrm>
    </dsp:sp>
    <dsp:sp modelId="{059791DB-2873-054C-8A3B-7393A3EFDE6D}">
      <dsp:nvSpPr>
        <dsp:cNvPr id="0" name=""/>
        <dsp:cNvSpPr/>
      </dsp:nvSpPr>
      <dsp:spPr>
        <a:xfrm>
          <a:off x="0" y="4528841"/>
          <a:ext cx="6735443" cy="76167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noProof="0" dirty="0"/>
            <a:t>Why did you decide to take this class?</a:t>
          </a:r>
        </a:p>
      </dsp:txBody>
      <dsp:txXfrm>
        <a:off x="37182" y="4566023"/>
        <a:ext cx="6661079" cy="6873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F657C-9776-1845-B2F6-31EE2655601E}">
      <dsp:nvSpPr>
        <dsp:cNvPr id="0" name=""/>
        <dsp:cNvSpPr/>
      </dsp:nvSpPr>
      <dsp:spPr>
        <a:xfrm>
          <a:off x="709" y="1040866"/>
          <a:ext cx="2766528" cy="165991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a:t>Migration is associated with major events in world history:</a:t>
          </a:r>
          <a:endParaRPr lang="en-US" sz="1800" kern="1200"/>
        </a:p>
        <a:p>
          <a:pPr marL="114300" lvl="1" indent="-114300" algn="l" defTabSz="622300">
            <a:lnSpc>
              <a:spcPct val="90000"/>
            </a:lnSpc>
            <a:spcBef>
              <a:spcPct val="0"/>
            </a:spcBef>
            <a:spcAft>
              <a:spcPct val="15000"/>
            </a:spcAft>
            <a:buChar char="•"/>
          </a:pPr>
          <a:r>
            <a:rPr lang="de-DE" sz="1400" kern="1200"/>
            <a:t>Revolution, empire, economic expansion, and political change</a:t>
          </a:r>
          <a:endParaRPr lang="en-US" sz="1400" kern="1200"/>
        </a:p>
      </dsp:txBody>
      <dsp:txXfrm>
        <a:off x="709" y="1040866"/>
        <a:ext cx="2766528" cy="1659916"/>
      </dsp:txXfrm>
    </dsp:sp>
    <dsp:sp modelId="{BCE0F0CA-37EC-8B4C-9CC5-D707A86CC2ED}">
      <dsp:nvSpPr>
        <dsp:cNvPr id="0" name=""/>
        <dsp:cNvSpPr/>
      </dsp:nvSpPr>
      <dsp:spPr>
        <a:xfrm>
          <a:off x="3043890" y="1040866"/>
          <a:ext cx="2766528" cy="1659916"/>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t>On </a:t>
          </a:r>
          <a:r>
            <a:rPr lang="de-DE" sz="1800" kern="1200" dirty="0" err="1"/>
            <a:t>one</a:t>
          </a:r>
          <a:r>
            <a:rPr lang="de-DE" sz="1800" kern="1200" dirty="0"/>
            <a:t> </a:t>
          </a:r>
          <a:r>
            <a:rPr lang="de-DE" sz="1800" kern="1200" dirty="0" err="1"/>
            <a:t>hand</a:t>
          </a:r>
          <a:r>
            <a:rPr lang="de-DE" sz="1800" kern="1200" dirty="0"/>
            <a:t>, </a:t>
          </a:r>
          <a:r>
            <a:rPr lang="de-DE" sz="1800" kern="1200" dirty="0" err="1"/>
            <a:t>migration</a:t>
          </a:r>
          <a:r>
            <a:rPr lang="de-DE" sz="1800" kern="1200" dirty="0"/>
            <a:t> </a:t>
          </a:r>
          <a:r>
            <a:rPr lang="de-DE" sz="1800" kern="1200" dirty="0" err="1"/>
            <a:t>is</a:t>
          </a:r>
          <a:r>
            <a:rPr lang="de-DE" sz="1800" kern="1200" dirty="0"/>
            <a:t> a </a:t>
          </a:r>
          <a:r>
            <a:rPr lang="de-DE" sz="1800" kern="1200" dirty="0" err="1"/>
            <a:t>product</a:t>
          </a:r>
          <a:r>
            <a:rPr lang="de-DE" sz="1800" kern="1200" dirty="0"/>
            <a:t> of </a:t>
          </a:r>
          <a:r>
            <a:rPr lang="de-DE" sz="1800" kern="1200" dirty="0" err="1"/>
            <a:t>persecution</a:t>
          </a:r>
          <a:r>
            <a:rPr lang="de-DE" sz="1800" kern="1200" dirty="0"/>
            <a:t>, a </a:t>
          </a:r>
          <a:r>
            <a:rPr lang="de-DE" sz="1800" kern="1200" dirty="0" err="1"/>
            <a:t>point</a:t>
          </a:r>
          <a:r>
            <a:rPr lang="de-DE" sz="1800" kern="1200" dirty="0"/>
            <a:t> of </a:t>
          </a:r>
          <a:r>
            <a:rPr lang="de-DE" sz="1800" kern="1200" dirty="0" err="1"/>
            <a:t>conflict</a:t>
          </a:r>
          <a:r>
            <a:rPr lang="de-DE" sz="1800" kern="1200" dirty="0"/>
            <a:t>, and a </a:t>
          </a:r>
          <a:r>
            <a:rPr lang="de-DE" sz="1800" kern="1200" dirty="0" err="1"/>
            <a:t>method</a:t>
          </a:r>
          <a:r>
            <a:rPr lang="de-DE" sz="1800" kern="1200" dirty="0"/>
            <a:t> of </a:t>
          </a:r>
          <a:r>
            <a:rPr lang="de-DE" sz="1800" kern="1200" dirty="0" err="1"/>
            <a:t>exploiting</a:t>
          </a:r>
          <a:r>
            <a:rPr lang="de-DE" sz="1800" kern="1200" dirty="0"/>
            <a:t> </a:t>
          </a:r>
          <a:r>
            <a:rPr lang="de-DE" sz="1800" kern="1200" dirty="0" err="1"/>
            <a:t>labor</a:t>
          </a:r>
          <a:endParaRPr lang="en-US" sz="1800" kern="1200" dirty="0"/>
        </a:p>
      </dsp:txBody>
      <dsp:txXfrm>
        <a:off x="3043890" y="1040866"/>
        <a:ext cx="2766528" cy="1659916"/>
      </dsp:txXfrm>
    </dsp:sp>
    <dsp:sp modelId="{0ED2F42D-D23C-3A4C-8876-A6362CB6FF3E}">
      <dsp:nvSpPr>
        <dsp:cNvPr id="0" name=""/>
        <dsp:cNvSpPr/>
      </dsp:nvSpPr>
      <dsp:spPr>
        <a:xfrm>
          <a:off x="709" y="2977435"/>
          <a:ext cx="2766528" cy="1659916"/>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t>On the </a:t>
          </a:r>
          <a:r>
            <a:rPr lang="de-DE" sz="1800" kern="1200" dirty="0" err="1"/>
            <a:t>other</a:t>
          </a:r>
          <a:r>
            <a:rPr lang="de-DE" sz="1800" kern="1200" dirty="0"/>
            <a:t>, it </a:t>
          </a:r>
          <a:r>
            <a:rPr lang="de-DE" sz="1800" kern="1200" dirty="0" err="1"/>
            <a:t>inspires</a:t>
          </a:r>
          <a:r>
            <a:rPr lang="de-DE" sz="1800" kern="1200" dirty="0"/>
            <a:t> </a:t>
          </a:r>
          <a:r>
            <a:rPr lang="de-DE" sz="1800" kern="1200" dirty="0" err="1"/>
            <a:t>innovation</a:t>
          </a:r>
          <a:r>
            <a:rPr lang="de-DE" sz="1800" kern="1200" dirty="0"/>
            <a:t> and </a:t>
          </a:r>
          <a:r>
            <a:rPr lang="de-DE" sz="1800" kern="1200" dirty="0" err="1"/>
            <a:t>cultural</a:t>
          </a:r>
          <a:r>
            <a:rPr lang="de-DE" sz="1800" kern="1200" dirty="0"/>
            <a:t> </a:t>
          </a:r>
          <a:r>
            <a:rPr lang="de-DE" sz="1800" kern="1200" dirty="0" err="1"/>
            <a:t>collaboration</a:t>
          </a:r>
          <a:r>
            <a:rPr lang="de-DE" sz="1800" kern="1200" dirty="0"/>
            <a:t>, </a:t>
          </a:r>
          <a:r>
            <a:rPr lang="de-DE" sz="1800" kern="1200" dirty="0" err="1"/>
            <a:t>stimulates</a:t>
          </a:r>
          <a:r>
            <a:rPr lang="de-DE" sz="1800" kern="1200" dirty="0"/>
            <a:t> </a:t>
          </a:r>
          <a:r>
            <a:rPr lang="de-DE" sz="1800" kern="1200" dirty="0" err="1"/>
            <a:t>economies</a:t>
          </a:r>
          <a:r>
            <a:rPr lang="de-DE" sz="1800" kern="1200" dirty="0"/>
            <a:t>, and </a:t>
          </a:r>
          <a:r>
            <a:rPr lang="de-DE" sz="1800" kern="1200" dirty="0" err="1"/>
            <a:t>bridges</a:t>
          </a:r>
          <a:r>
            <a:rPr lang="de-DE" sz="1800" kern="1200" dirty="0"/>
            <a:t> </a:t>
          </a:r>
          <a:r>
            <a:rPr lang="de-DE" sz="1800" kern="1200" dirty="0" err="1"/>
            <a:t>communities</a:t>
          </a:r>
          <a:endParaRPr lang="en-US" sz="1800" kern="1200" dirty="0"/>
        </a:p>
      </dsp:txBody>
      <dsp:txXfrm>
        <a:off x="709" y="2977435"/>
        <a:ext cx="2766528" cy="1659916"/>
      </dsp:txXfrm>
    </dsp:sp>
    <dsp:sp modelId="{FB0C9559-77DF-5843-9AFD-A2671918A20A}">
      <dsp:nvSpPr>
        <dsp:cNvPr id="0" name=""/>
        <dsp:cNvSpPr/>
      </dsp:nvSpPr>
      <dsp:spPr>
        <a:xfrm>
          <a:off x="3043890" y="2977435"/>
          <a:ext cx="2766528" cy="1659916"/>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a:t>Migration has always existed and always will exist.</a:t>
          </a:r>
          <a:endParaRPr lang="en-US" sz="1800" kern="1200"/>
        </a:p>
      </dsp:txBody>
      <dsp:txXfrm>
        <a:off x="3043890" y="2977435"/>
        <a:ext cx="2766528" cy="16599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05614-3315-504F-AC69-6BDDDDF26427}">
      <dsp:nvSpPr>
        <dsp:cNvPr id="0" name=""/>
        <dsp:cNvSpPr/>
      </dsp:nvSpPr>
      <dsp:spPr>
        <a:xfrm>
          <a:off x="0" y="0"/>
          <a:ext cx="6735443"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6BDF34-95AE-3545-9005-D46E321583BD}">
      <dsp:nvSpPr>
        <dsp:cNvPr id="0" name=""/>
        <dsp:cNvSpPr/>
      </dsp:nvSpPr>
      <dsp:spPr>
        <a:xfrm>
          <a:off x="0" y="0"/>
          <a:ext cx="6735443" cy="1391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Who are Jews? For the purposes of this class, Jews are individuals who identify as Jews religiously and/or nationally, or individuals whom a state identifies as Jewish.   </a:t>
          </a:r>
        </a:p>
      </dsp:txBody>
      <dsp:txXfrm>
        <a:off x="0" y="0"/>
        <a:ext cx="6735443" cy="1391150"/>
      </dsp:txXfrm>
    </dsp:sp>
    <dsp:sp modelId="{F1CE808D-B073-6940-B4FC-36FC8D1FAA29}">
      <dsp:nvSpPr>
        <dsp:cNvPr id="0" name=""/>
        <dsp:cNvSpPr/>
      </dsp:nvSpPr>
      <dsp:spPr>
        <a:xfrm>
          <a:off x="0" y="1391150"/>
          <a:ext cx="6735443" cy="0"/>
        </a:xfrm>
        <a:prstGeom prst="line">
          <a:avLst/>
        </a:prstGeom>
        <a:solidFill>
          <a:schemeClr val="accent2">
            <a:hueOff val="2147871"/>
            <a:satOff val="-6164"/>
            <a:lumOff val="-987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0C581A-9999-E34E-8BE5-E0EE0B2D5356}">
      <dsp:nvSpPr>
        <dsp:cNvPr id="0" name=""/>
        <dsp:cNvSpPr/>
      </dsp:nvSpPr>
      <dsp:spPr>
        <a:xfrm>
          <a:off x="0" y="1391150"/>
          <a:ext cx="6735443" cy="1391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Jews have lived under and migrated between various regimes, all of which administer the movement of peoples in their own way. By studying Jews, we can peer into each one.  </a:t>
          </a:r>
        </a:p>
      </dsp:txBody>
      <dsp:txXfrm>
        <a:off x="0" y="1391150"/>
        <a:ext cx="6735443" cy="1391150"/>
      </dsp:txXfrm>
    </dsp:sp>
    <dsp:sp modelId="{B2F6BB5C-E09E-2046-8DFA-1F859D0F9843}">
      <dsp:nvSpPr>
        <dsp:cNvPr id="0" name=""/>
        <dsp:cNvSpPr/>
      </dsp:nvSpPr>
      <dsp:spPr>
        <a:xfrm>
          <a:off x="0" y="2782301"/>
          <a:ext cx="6735443" cy="0"/>
        </a:xfrm>
        <a:prstGeom prst="line">
          <a:avLst/>
        </a:prstGeom>
        <a:solidFill>
          <a:schemeClr val="accent2">
            <a:hueOff val="4295742"/>
            <a:satOff val="-12329"/>
            <a:lumOff val="-19739"/>
            <a:alphaOff val="0"/>
          </a:schemeClr>
        </a:solidFill>
        <a:ln w="19050" cap="flat" cmpd="sng" algn="ctr">
          <a:solidFill>
            <a:schemeClr val="accent2">
              <a:hueOff val="4295742"/>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1253C3-8A71-E146-8044-55E0DD6E0DFF}">
      <dsp:nvSpPr>
        <dsp:cNvPr id="0" name=""/>
        <dsp:cNvSpPr/>
      </dsp:nvSpPr>
      <dsp:spPr>
        <a:xfrm>
          <a:off x="0" y="2782301"/>
          <a:ext cx="6735443" cy="1391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Jews serve as our anchor, our “control” for understanding how citizens and subjects in particular states, empires, and colonies, moved or were moved.</a:t>
          </a:r>
        </a:p>
      </dsp:txBody>
      <dsp:txXfrm>
        <a:off x="0" y="2782301"/>
        <a:ext cx="6735443" cy="1391150"/>
      </dsp:txXfrm>
    </dsp:sp>
    <dsp:sp modelId="{F4F2CF82-5C08-6F41-87D2-D4DC4AEC25D4}">
      <dsp:nvSpPr>
        <dsp:cNvPr id="0" name=""/>
        <dsp:cNvSpPr/>
      </dsp:nvSpPr>
      <dsp:spPr>
        <a:xfrm>
          <a:off x="0" y="4173451"/>
          <a:ext cx="6735443" cy="0"/>
        </a:xfrm>
        <a:prstGeom prst="line">
          <a:avLst/>
        </a:prstGeom>
        <a:solidFill>
          <a:schemeClr val="accent2">
            <a:hueOff val="6443612"/>
            <a:satOff val="-18493"/>
            <a:lumOff val="-29609"/>
            <a:alphaOff val="0"/>
          </a:schemeClr>
        </a:solidFill>
        <a:ln w="19050" cap="flat" cmpd="sng" algn="ctr">
          <a:solidFill>
            <a:schemeClr val="accent2">
              <a:hueOff val="6443612"/>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8CC093-FCF1-9245-84C2-3CDA92871AF0}">
      <dsp:nvSpPr>
        <dsp:cNvPr id="0" name=""/>
        <dsp:cNvSpPr/>
      </dsp:nvSpPr>
      <dsp:spPr>
        <a:xfrm>
          <a:off x="0" y="4173451"/>
          <a:ext cx="6735443" cy="1391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Much of Jewish identity and culture developed out of experiences of migration</a:t>
          </a:r>
        </a:p>
      </dsp:txBody>
      <dsp:txXfrm>
        <a:off x="0" y="4173451"/>
        <a:ext cx="6735443" cy="13911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6915D9-6B07-441E-B7C3-35C11583E6C1}">
      <dsp:nvSpPr>
        <dsp:cNvPr id="0" name=""/>
        <dsp:cNvSpPr/>
      </dsp:nvSpPr>
      <dsp:spPr>
        <a:xfrm>
          <a:off x="684914" y="982652"/>
          <a:ext cx="1098000" cy="1098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6062F8-9927-47FA-B868-EEEAE46F2247}">
      <dsp:nvSpPr>
        <dsp:cNvPr id="0" name=""/>
        <dsp:cNvSpPr/>
      </dsp:nvSpPr>
      <dsp:spPr>
        <a:xfrm>
          <a:off x="918914" y="121665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D3E9C0-EDAE-4E37-BF2B-5D5FECD333D9}">
      <dsp:nvSpPr>
        <dsp:cNvPr id="0" name=""/>
        <dsp:cNvSpPr/>
      </dsp:nvSpPr>
      <dsp:spPr>
        <a:xfrm>
          <a:off x="333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noProof="0" dirty="0"/>
            <a:t>Background Information: Who is the author? What is their discipline? What year was the article written?</a:t>
          </a:r>
        </a:p>
      </dsp:txBody>
      <dsp:txXfrm>
        <a:off x="333914" y="2422652"/>
        <a:ext cx="1800000" cy="787500"/>
      </dsp:txXfrm>
    </dsp:sp>
    <dsp:sp modelId="{8FA052C4-9AAD-44B8-8E83-66D04619D5AC}">
      <dsp:nvSpPr>
        <dsp:cNvPr id="0" name=""/>
        <dsp:cNvSpPr/>
      </dsp:nvSpPr>
      <dsp:spPr>
        <a:xfrm>
          <a:off x="2799914" y="982652"/>
          <a:ext cx="1098000" cy="1098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A919E9-B96F-4F51-90B2-B54EB2EC8030}">
      <dsp:nvSpPr>
        <dsp:cNvPr id="0" name=""/>
        <dsp:cNvSpPr/>
      </dsp:nvSpPr>
      <dsp:spPr>
        <a:xfrm>
          <a:off x="3033914" y="121665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D854D9-BA16-4FF2-A12F-9C2B5FCEC67A}">
      <dsp:nvSpPr>
        <dsp:cNvPr id="0" name=""/>
        <dsp:cNvSpPr/>
      </dsp:nvSpPr>
      <dsp:spPr>
        <a:xfrm>
          <a:off x="2448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noProof="0" dirty="0"/>
            <a:t>Framing: What questions is the author asking? What context are they providing?</a:t>
          </a:r>
        </a:p>
      </dsp:txBody>
      <dsp:txXfrm>
        <a:off x="2448914" y="2422652"/>
        <a:ext cx="1800000" cy="787500"/>
      </dsp:txXfrm>
    </dsp:sp>
    <dsp:sp modelId="{893B9AB4-790C-4074-853C-4C2B74E8A7E4}">
      <dsp:nvSpPr>
        <dsp:cNvPr id="0" name=""/>
        <dsp:cNvSpPr/>
      </dsp:nvSpPr>
      <dsp:spPr>
        <a:xfrm>
          <a:off x="4914914" y="982652"/>
          <a:ext cx="1098000" cy="10980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E2BBC8-BDCF-475E-A023-0D6696EDB7C5}">
      <dsp:nvSpPr>
        <dsp:cNvPr id="0" name=""/>
        <dsp:cNvSpPr/>
      </dsp:nvSpPr>
      <dsp:spPr>
        <a:xfrm>
          <a:off x="5148914" y="121665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B18BF8-21CF-4242-B36E-C310CE23C367}">
      <dsp:nvSpPr>
        <dsp:cNvPr id="0" name=""/>
        <dsp:cNvSpPr/>
      </dsp:nvSpPr>
      <dsp:spPr>
        <a:xfrm>
          <a:off x="4563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noProof="0" dirty="0"/>
            <a:t>Argument: What is the argument?</a:t>
          </a:r>
        </a:p>
      </dsp:txBody>
      <dsp:txXfrm>
        <a:off x="4563914" y="2422652"/>
        <a:ext cx="1800000" cy="787500"/>
      </dsp:txXfrm>
    </dsp:sp>
    <dsp:sp modelId="{BB4857A8-6839-41D4-A852-9FEF65F24C23}">
      <dsp:nvSpPr>
        <dsp:cNvPr id="0" name=""/>
        <dsp:cNvSpPr/>
      </dsp:nvSpPr>
      <dsp:spPr>
        <a:xfrm>
          <a:off x="7029914" y="982652"/>
          <a:ext cx="1098000" cy="10980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B100D3-357B-4F8D-88EF-AD73067ECC0A}">
      <dsp:nvSpPr>
        <dsp:cNvPr id="0" name=""/>
        <dsp:cNvSpPr/>
      </dsp:nvSpPr>
      <dsp:spPr>
        <a:xfrm>
          <a:off x="7263914" y="121665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65E0DA-4D18-44EF-94D9-AEC4242B5736}">
      <dsp:nvSpPr>
        <dsp:cNvPr id="0" name=""/>
        <dsp:cNvSpPr/>
      </dsp:nvSpPr>
      <dsp:spPr>
        <a:xfrm>
          <a:off x="6678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noProof="0" dirty="0"/>
            <a:t>Body: What evidence does the author use? What case studies do they draw on?</a:t>
          </a:r>
        </a:p>
      </dsp:txBody>
      <dsp:txXfrm>
        <a:off x="6678914" y="2422652"/>
        <a:ext cx="1800000" cy="787500"/>
      </dsp:txXfrm>
    </dsp:sp>
    <dsp:sp modelId="{1DFE9EB2-0899-48EB-BCC0-6A259E7D9CB9}">
      <dsp:nvSpPr>
        <dsp:cNvPr id="0" name=""/>
        <dsp:cNvSpPr/>
      </dsp:nvSpPr>
      <dsp:spPr>
        <a:xfrm>
          <a:off x="9144914" y="982652"/>
          <a:ext cx="1098000" cy="10980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4AA7E0-DCC3-42F2-BEDF-06A7E84D4E4B}">
      <dsp:nvSpPr>
        <dsp:cNvPr id="0" name=""/>
        <dsp:cNvSpPr/>
      </dsp:nvSpPr>
      <dsp:spPr>
        <a:xfrm>
          <a:off x="9378914" y="121665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457FAD3-209D-4EAF-AD5B-7EF511C17F62}">
      <dsp:nvSpPr>
        <dsp:cNvPr id="0" name=""/>
        <dsp:cNvSpPr/>
      </dsp:nvSpPr>
      <dsp:spPr>
        <a:xfrm>
          <a:off x="8793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noProof="0" dirty="0"/>
            <a:t>Conclusion: What are avenues for future research?</a:t>
          </a:r>
        </a:p>
      </dsp:txBody>
      <dsp:txXfrm>
        <a:off x="8793914" y="2422652"/>
        <a:ext cx="1800000" cy="7875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817799-C7EE-4B4A-9C49-96FE617BEF61}">
      <dsp:nvSpPr>
        <dsp:cNvPr id="0" name=""/>
        <dsp:cNvSpPr/>
      </dsp:nvSpPr>
      <dsp:spPr>
        <a:xfrm>
          <a:off x="718664" y="453902"/>
          <a:ext cx="1955812" cy="195581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EC131F-D3E6-457F-8BC6-CDC5483B0F72}">
      <dsp:nvSpPr>
        <dsp:cNvPr id="0" name=""/>
        <dsp:cNvSpPr/>
      </dsp:nvSpPr>
      <dsp:spPr>
        <a:xfrm>
          <a:off x="1135476" y="870714"/>
          <a:ext cx="1122187" cy="1122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35C58E-C08D-4F42-B306-409081109D46}">
      <dsp:nvSpPr>
        <dsp:cNvPr id="0" name=""/>
        <dsp:cNvSpPr/>
      </dsp:nvSpPr>
      <dsp:spPr>
        <a:xfrm>
          <a:off x="93445"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noProof="0" dirty="0"/>
            <a:t>What words or terms do I not know?</a:t>
          </a:r>
        </a:p>
      </dsp:txBody>
      <dsp:txXfrm>
        <a:off x="93445" y="3018902"/>
        <a:ext cx="3206250" cy="720000"/>
      </dsp:txXfrm>
    </dsp:sp>
    <dsp:sp modelId="{DB992BE9-A236-456F-89FA-CD6D439ECA33}">
      <dsp:nvSpPr>
        <dsp:cNvPr id="0" name=""/>
        <dsp:cNvSpPr/>
      </dsp:nvSpPr>
      <dsp:spPr>
        <a:xfrm>
          <a:off x="4486008" y="453902"/>
          <a:ext cx="1955812" cy="195581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47156D-F309-495B-9EE8-24134770804A}">
      <dsp:nvSpPr>
        <dsp:cNvPr id="0" name=""/>
        <dsp:cNvSpPr/>
      </dsp:nvSpPr>
      <dsp:spPr>
        <a:xfrm>
          <a:off x="4902820" y="870714"/>
          <a:ext cx="1122187" cy="1122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7D21ED-4F20-4F66-B445-3B1D25E19261}">
      <dsp:nvSpPr>
        <dsp:cNvPr id="0" name=""/>
        <dsp:cNvSpPr/>
      </dsp:nvSpPr>
      <dsp:spPr>
        <a:xfrm>
          <a:off x="3860789"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noProof="0" dirty="0"/>
            <a:t>What claims do I find suspect?</a:t>
          </a:r>
        </a:p>
      </dsp:txBody>
      <dsp:txXfrm>
        <a:off x="3860789" y="3018902"/>
        <a:ext cx="3206250" cy="720000"/>
      </dsp:txXfrm>
    </dsp:sp>
    <dsp:sp modelId="{DFC94F20-A4D4-49C4-BFE0-B673AC923511}">
      <dsp:nvSpPr>
        <dsp:cNvPr id="0" name=""/>
        <dsp:cNvSpPr/>
      </dsp:nvSpPr>
      <dsp:spPr>
        <a:xfrm>
          <a:off x="8253352" y="453902"/>
          <a:ext cx="1955812" cy="195581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FB5EC9-9859-4584-B54A-AE5F0E378888}">
      <dsp:nvSpPr>
        <dsp:cNvPr id="0" name=""/>
        <dsp:cNvSpPr/>
      </dsp:nvSpPr>
      <dsp:spPr>
        <a:xfrm>
          <a:off x="8670164" y="870714"/>
          <a:ext cx="1122187" cy="1122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3266D5-EAD1-4BB8-9344-E20CB7E406A0}">
      <dsp:nvSpPr>
        <dsp:cNvPr id="0" name=""/>
        <dsp:cNvSpPr/>
      </dsp:nvSpPr>
      <dsp:spPr>
        <a:xfrm>
          <a:off x="7628133"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noProof="0" dirty="0"/>
            <a:t>What questions do I still have after reading this?</a:t>
          </a:r>
        </a:p>
      </dsp:txBody>
      <dsp:txXfrm>
        <a:off x="7628133" y="3018902"/>
        <a:ext cx="320625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10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3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7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8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447EC-D35A-4F17-C258-4906A4DB9A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de-DE"/>
          </a:p>
        </p:txBody>
      </p:sp>
      <p:sp>
        <p:nvSpPr>
          <p:cNvPr id="3" name="Subtitle 2">
            <a:extLst>
              <a:ext uri="{FF2B5EF4-FFF2-40B4-BE49-F238E27FC236}">
                <a16:creationId xmlns:a16="http://schemas.microsoft.com/office/drawing/2014/main" id="{FEAE1F31-1563-BDB5-8C3E-F0D457F1AB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e-DE"/>
          </a:p>
        </p:txBody>
      </p:sp>
      <p:sp>
        <p:nvSpPr>
          <p:cNvPr id="4" name="Date Placeholder 3">
            <a:extLst>
              <a:ext uri="{FF2B5EF4-FFF2-40B4-BE49-F238E27FC236}">
                <a16:creationId xmlns:a16="http://schemas.microsoft.com/office/drawing/2014/main" id="{7C2FC7E2-2CA1-DDD0-3CA7-DFC419298345}"/>
              </a:ext>
            </a:extLst>
          </p:cNvPr>
          <p:cNvSpPr>
            <a:spLocks noGrp="1"/>
          </p:cNvSpPr>
          <p:nvPr>
            <p:ph type="dt" sz="half" idx="10"/>
          </p:nvPr>
        </p:nvSpPr>
        <p:spPr/>
        <p:txBody>
          <a:bodyPr/>
          <a:lstStyle/>
          <a:p>
            <a:fld id="{F8C7E6B6-788C-9744-9C40-AC3FAC5C09B2}" type="datetimeFigureOut">
              <a:rPr lang="de-DE" smtClean="0"/>
              <a:t>31.08.26</a:t>
            </a:fld>
            <a:endParaRPr lang="de-DE"/>
          </a:p>
        </p:txBody>
      </p:sp>
      <p:sp>
        <p:nvSpPr>
          <p:cNvPr id="5" name="Footer Placeholder 4">
            <a:extLst>
              <a:ext uri="{FF2B5EF4-FFF2-40B4-BE49-F238E27FC236}">
                <a16:creationId xmlns:a16="http://schemas.microsoft.com/office/drawing/2014/main" id="{F079274F-9EE1-02BF-6DBB-FAE2277E2B0C}"/>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11A06879-EAE4-BF2B-69E4-D7530E5B61E1}"/>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3697660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DA206-6021-2A17-2A18-497604556B06}"/>
              </a:ext>
            </a:extLst>
          </p:cNvPr>
          <p:cNvSpPr>
            <a:spLocks noGrp="1"/>
          </p:cNvSpPr>
          <p:nvPr>
            <p:ph type="title"/>
          </p:nvPr>
        </p:nvSpPr>
        <p:spPr/>
        <p:txBody>
          <a:bodyPr/>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4DCF5B04-5C52-718D-064D-86FAAA8ED1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38784DBB-B86C-7C80-B2EE-D702DC6F7756}"/>
              </a:ext>
            </a:extLst>
          </p:cNvPr>
          <p:cNvSpPr>
            <a:spLocks noGrp="1"/>
          </p:cNvSpPr>
          <p:nvPr>
            <p:ph type="dt" sz="half" idx="10"/>
          </p:nvPr>
        </p:nvSpPr>
        <p:spPr/>
        <p:txBody>
          <a:bodyPr/>
          <a:lstStyle/>
          <a:p>
            <a:fld id="{F8C7E6B6-788C-9744-9C40-AC3FAC5C09B2}" type="datetimeFigureOut">
              <a:rPr lang="de-DE" smtClean="0"/>
              <a:t>31.08.26</a:t>
            </a:fld>
            <a:endParaRPr lang="de-DE"/>
          </a:p>
        </p:txBody>
      </p:sp>
      <p:sp>
        <p:nvSpPr>
          <p:cNvPr id="5" name="Footer Placeholder 4">
            <a:extLst>
              <a:ext uri="{FF2B5EF4-FFF2-40B4-BE49-F238E27FC236}">
                <a16:creationId xmlns:a16="http://schemas.microsoft.com/office/drawing/2014/main" id="{8A9F2B07-8951-38A3-23AA-B06E387952B9}"/>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F52265A-ECFC-F066-F9B9-A539771003DD}"/>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3871538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E4B4D3-D9CA-10A2-2F6C-3C2009BB509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E834E077-6EAB-E11F-E3D3-1EB1511BD6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B5E60281-C05B-A083-395B-51FC0088B74C}"/>
              </a:ext>
            </a:extLst>
          </p:cNvPr>
          <p:cNvSpPr>
            <a:spLocks noGrp="1"/>
          </p:cNvSpPr>
          <p:nvPr>
            <p:ph type="dt" sz="half" idx="10"/>
          </p:nvPr>
        </p:nvSpPr>
        <p:spPr/>
        <p:txBody>
          <a:bodyPr/>
          <a:lstStyle/>
          <a:p>
            <a:fld id="{F8C7E6B6-788C-9744-9C40-AC3FAC5C09B2}" type="datetimeFigureOut">
              <a:rPr lang="de-DE" smtClean="0"/>
              <a:t>31.08.26</a:t>
            </a:fld>
            <a:endParaRPr lang="de-DE"/>
          </a:p>
        </p:txBody>
      </p:sp>
      <p:sp>
        <p:nvSpPr>
          <p:cNvPr id="5" name="Footer Placeholder 4">
            <a:extLst>
              <a:ext uri="{FF2B5EF4-FFF2-40B4-BE49-F238E27FC236}">
                <a16:creationId xmlns:a16="http://schemas.microsoft.com/office/drawing/2014/main" id="{825D0CD1-CD05-934B-9B74-90A2B0863CD9}"/>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155A8238-2AE6-2D33-FD00-6E98A6C26AE4}"/>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171984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B5D5D-8A89-16B7-717B-04ABFAECAE0A}"/>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04DEB6F4-D4D2-46FD-3570-9A3C956B1B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06361323-B508-81D2-C912-E0C3E7A972BA}"/>
              </a:ext>
            </a:extLst>
          </p:cNvPr>
          <p:cNvSpPr>
            <a:spLocks noGrp="1"/>
          </p:cNvSpPr>
          <p:nvPr>
            <p:ph type="dt" sz="half" idx="10"/>
          </p:nvPr>
        </p:nvSpPr>
        <p:spPr/>
        <p:txBody>
          <a:bodyPr/>
          <a:lstStyle/>
          <a:p>
            <a:fld id="{F8C7E6B6-788C-9744-9C40-AC3FAC5C09B2}" type="datetimeFigureOut">
              <a:rPr lang="de-DE" smtClean="0"/>
              <a:t>31.08.26</a:t>
            </a:fld>
            <a:endParaRPr lang="de-DE"/>
          </a:p>
        </p:txBody>
      </p:sp>
      <p:sp>
        <p:nvSpPr>
          <p:cNvPr id="5" name="Footer Placeholder 4">
            <a:extLst>
              <a:ext uri="{FF2B5EF4-FFF2-40B4-BE49-F238E27FC236}">
                <a16:creationId xmlns:a16="http://schemas.microsoft.com/office/drawing/2014/main" id="{B3A99575-7A7F-7D1C-4163-3D1CE9A5869C}"/>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61294321-70D7-1AFD-00F8-FEC9A9D632A8}"/>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2495410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B9842-2813-9C4E-312E-185CA1DDBD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de-DE"/>
          </a:p>
        </p:txBody>
      </p:sp>
      <p:sp>
        <p:nvSpPr>
          <p:cNvPr id="3" name="Text Placeholder 2">
            <a:extLst>
              <a:ext uri="{FF2B5EF4-FFF2-40B4-BE49-F238E27FC236}">
                <a16:creationId xmlns:a16="http://schemas.microsoft.com/office/drawing/2014/main" id="{7FD1901A-6596-9C9D-0410-A8BC5525734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4AC939-B273-F50B-FD58-9A05D117D0E3}"/>
              </a:ext>
            </a:extLst>
          </p:cNvPr>
          <p:cNvSpPr>
            <a:spLocks noGrp="1"/>
          </p:cNvSpPr>
          <p:nvPr>
            <p:ph type="dt" sz="half" idx="10"/>
          </p:nvPr>
        </p:nvSpPr>
        <p:spPr/>
        <p:txBody>
          <a:bodyPr/>
          <a:lstStyle/>
          <a:p>
            <a:fld id="{F8C7E6B6-788C-9744-9C40-AC3FAC5C09B2}" type="datetimeFigureOut">
              <a:rPr lang="de-DE" smtClean="0"/>
              <a:t>31.08.26</a:t>
            </a:fld>
            <a:endParaRPr lang="de-DE"/>
          </a:p>
        </p:txBody>
      </p:sp>
      <p:sp>
        <p:nvSpPr>
          <p:cNvPr id="5" name="Footer Placeholder 4">
            <a:extLst>
              <a:ext uri="{FF2B5EF4-FFF2-40B4-BE49-F238E27FC236}">
                <a16:creationId xmlns:a16="http://schemas.microsoft.com/office/drawing/2014/main" id="{C59C08F4-6D0F-873F-4394-152D6728632E}"/>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2E9A61EA-52F5-BCD9-092E-44E30E60E215}"/>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3086951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41EB6-BCAE-DCE8-F829-42459EF2910B}"/>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433259D9-4009-64D8-8218-6835C46C22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a:extLst>
              <a:ext uri="{FF2B5EF4-FFF2-40B4-BE49-F238E27FC236}">
                <a16:creationId xmlns:a16="http://schemas.microsoft.com/office/drawing/2014/main" id="{D4A052BB-D70C-C8F5-1BEF-4FCB00AF12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a:extLst>
              <a:ext uri="{FF2B5EF4-FFF2-40B4-BE49-F238E27FC236}">
                <a16:creationId xmlns:a16="http://schemas.microsoft.com/office/drawing/2014/main" id="{061088BB-A66F-798C-E7C8-E329180BE697}"/>
              </a:ext>
            </a:extLst>
          </p:cNvPr>
          <p:cNvSpPr>
            <a:spLocks noGrp="1"/>
          </p:cNvSpPr>
          <p:nvPr>
            <p:ph type="dt" sz="half" idx="10"/>
          </p:nvPr>
        </p:nvSpPr>
        <p:spPr/>
        <p:txBody>
          <a:bodyPr/>
          <a:lstStyle/>
          <a:p>
            <a:fld id="{F8C7E6B6-788C-9744-9C40-AC3FAC5C09B2}" type="datetimeFigureOut">
              <a:rPr lang="de-DE" smtClean="0"/>
              <a:t>31.08.26</a:t>
            </a:fld>
            <a:endParaRPr lang="de-DE"/>
          </a:p>
        </p:txBody>
      </p:sp>
      <p:sp>
        <p:nvSpPr>
          <p:cNvPr id="6" name="Footer Placeholder 5">
            <a:extLst>
              <a:ext uri="{FF2B5EF4-FFF2-40B4-BE49-F238E27FC236}">
                <a16:creationId xmlns:a16="http://schemas.microsoft.com/office/drawing/2014/main" id="{02542455-F39F-432C-1EEE-8DBAA4AD47B1}"/>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8A5FA68A-9C62-7CF5-E1E2-F4A5D570DC05}"/>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1803026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0EEE6-0B86-D24E-F0B8-DCE72EF27D39}"/>
              </a:ext>
            </a:extLst>
          </p:cNvPr>
          <p:cNvSpPr>
            <a:spLocks noGrp="1"/>
          </p:cNvSpPr>
          <p:nvPr>
            <p:ph type="title"/>
          </p:nvPr>
        </p:nvSpPr>
        <p:spPr>
          <a:xfrm>
            <a:off x="839788" y="365125"/>
            <a:ext cx="10515600" cy="1325563"/>
          </a:xfrm>
        </p:spPr>
        <p:txBody>
          <a:bodyPr/>
          <a:lstStyle/>
          <a:p>
            <a:r>
              <a:rPr lang="en-US"/>
              <a:t>Click to edit Master title style</a:t>
            </a:r>
            <a:endParaRPr lang="de-DE"/>
          </a:p>
        </p:txBody>
      </p:sp>
      <p:sp>
        <p:nvSpPr>
          <p:cNvPr id="3" name="Text Placeholder 2">
            <a:extLst>
              <a:ext uri="{FF2B5EF4-FFF2-40B4-BE49-F238E27FC236}">
                <a16:creationId xmlns:a16="http://schemas.microsoft.com/office/drawing/2014/main" id="{316393A0-CE9C-F564-AC6D-A9E64BBF60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AD6165-764A-2DB8-1E2E-82CE18A1B8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a:extLst>
              <a:ext uri="{FF2B5EF4-FFF2-40B4-BE49-F238E27FC236}">
                <a16:creationId xmlns:a16="http://schemas.microsoft.com/office/drawing/2014/main" id="{972EBDD1-40D2-0125-7C78-536D4AC5E5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C9DB19-8651-F10F-9DB4-AD0459D8957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a:extLst>
              <a:ext uri="{FF2B5EF4-FFF2-40B4-BE49-F238E27FC236}">
                <a16:creationId xmlns:a16="http://schemas.microsoft.com/office/drawing/2014/main" id="{41D0E2CC-0781-51BB-2DCD-894A2EEA37BE}"/>
              </a:ext>
            </a:extLst>
          </p:cNvPr>
          <p:cNvSpPr>
            <a:spLocks noGrp="1"/>
          </p:cNvSpPr>
          <p:nvPr>
            <p:ph type="dt" sz="half" idx="10"/>
          </p:nvPr>
        </p:nvSpPr>
        <p:spPr/>
        <p:txBody>
          <a:bodyPr/>
          <a:lstStyle/>
          <a:p>
            <a:fld id="{F8C7E6B6-788C-9744-9C40-AC3FAC5C09B2}" type="datetimeFigureOut">
              <a:rPr lang="de-DE" smtClean="0"/>
              <a:t>31.08.26</a:t>
            </a:fld>
            <a:endParaRPr lang="de-DE"/>
          </a:p>
        </p:txBody>
      </p:sp>
      <p:sp>
        <p:nvSpPr>
          <p:cNvPr id="8" name="Footer Placeholder 7">
            <a:extLst>
              <a:ext uri="{FF2B5EF4-FFF2-40B4-BE49-F238E27FC236}">
                <a16:creationId xmlns:a16="http://schemas.microsoft.com/office/drawing/2014/main" id="{735B215D-BFA9-950B-0A4D-BCD76ABC8B59}"/>
              </a:ext>
            </a:extLst>
          </p:cNvPr>
          <p:cNvSpPr>
            <a:spLocks noGrp="1"/>
          </p:cNvSpPr>
          <p:nvPr>
            <p:ph type="ftr" sz="quarter" idx="11"/>
          </p:nvPr>
        </p:nvSpPr>
        <p:spPr/>
        <p:txBody>
          <a:bodyPr/>
          <a:lstStyle/>
          <a:p>
            <a:endParaRPr lang="de-DE"/>
          </a:p>
        </p:txBody>
      </p:sp>
      <p:sp>
        <p:nvSpPr>
          <p:cNvPr id="9" name="Slide Number Placeholder 8">
            <a:extLst>
              <a:ext uri="{FF2B5EF4-FFF2-40B4-BE49-F238E27FC236}">
                <a16:creationId xmlns:a16="http://schemas.microsoft.com/office/drawing/2014/main" id="{612E3E68-C98E-83AC-9421-F367A12EEE1F}"/>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1992901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77307-2D1E-341E-1F39-D577077E4727}"/>
              </a:ext>
            </a:extLst>
          </p:cNvPr>
          <p:cNvSpPr>
            <a:spLocks noGrp="1"/>
          </p:cNvSpPr>
          <p:nvPr>
            <p:ph type="title"/>
          </p:nvPr>
        </p:nvSpPr>
        <p:spPr/>
        <p:txBody>
          <a:bodyPr/>
          <a:lstStyle/>
          <a:p>
            <a:r>
              <a:rPr lang="en-US"/>
              <a:t>Click to edit Master title style</a:t>
            </a:r>
            <a:endParaRPr lang="de-DE"/>
          </a:p>
        </p:txBody>
      </p:sp>
      <p:sp>
        <p:nvSpPr>
          <p:cNvPr id="3" name="Date Placeholder 2">
            <a:extLst>
              <a:ext uri="{FF2B5EF4-FFF2-40B4-BE49-F238E27FC236}">
                <a16:creationId xmlns:a16="http://schemas.microsoft.com/office/drawing/2014/main" id="{7DC40814-82A6-DA72-B9B6-2F6638CCD7BF}"/>
              </a:ext>
            </a:extLst>
          </p:cNvPr>
          <p:cNvSpPr>
            <a:spLocks noGrp="1"/>
          </p:cNvSpPr>
          <p:nvPr>
            <p:ph type="dt" sz="half" idx="10"/>
          </p:nvPr>
        </p:nvSpPr>
        <p:spPr/>
        <p:txBody>
          <a:bodyPr/>
          <a:lstStyle/>
          <a:p>
            <a:fld id="{F8C7E6B6-788C-9744-9C40-AC3FAC5C09B2}" type="datetimeFigureOut">
              <a:rPr lang="de-DE" smtClean="0"/>
              <a:t>31.08.26</a:t>
            </a:fld>
            <a:endParaRPr lang="de-DE"/>
          </a:p>
        </p:txBody>
      </p:sp>
      <p:sp>
        <p:nvSpPr>
          <p:cNvPr id="4" name="Footer Placeholder 3">
            <a:extLst>
              <a:ext uri="{FF2B5EF4-FFF2-40B4-BE49-F238E27FC236}">
                <a16:creationId xmlns:a16="http://schemas.microsoft.com/office/drawing/2014/main" id="{266A6C09-F914-F939-2E42-F87943431E2D}"/>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C9A079C0-9980-5933-16C6-C7B1A2227351}"/>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3080850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9B8551-61B3-172E-427B-062BC1FDB36E}"/>
              </a:ext>
            </a:extLst>
          </p:cNvPr>
          <p:cNvSpPr>
            <a:spLocks noGrp="1"/>
          </p:cNvSpPr>
          <p:nvPr>
            <p:ph type="dt" sz="half" idx="10"/>
          </p:nvPr>
        </p:nvSpPr>
        <p:spPr/>
        <p:txBody>
          <a:bodyPr/>
          <a:lstStyle/>
          <a:p>
            <a:fld id="{F8C7E6B6-788C-9744-9C40-AC3FAC5C09B2}" type="datetimeFigureOut">
              <a:rPr lang="de-DE" smtClean="0"/>
              <a:t>31.08.26</a:t>
            </a:fld>
            <a:endParaRPr lang="de-DE"/>
          </a:p>
        </p:txBody>
      </p:sp>
      <p:sp>
        <p:nvSpPr>
          <p:cNvPr id="3" name="Footer Placeholder 2">
            <a:extLst>
              <a:ext uri="{FF2B5EF4-FFF2-40B4-BE49-F238E27FC236}">
                <a16:creationId xmlns:a16="http://schemas.microsoft.com/office/drawing/2014/main" id="{DB1B3663-9F64-6497-623E-E9F54A6B72E0}"/>
              </a:ext>
            </a:extLst>
          </p:cNvPr>
          <p:cNvSpPr>
            <a:spLocks noGrp="1"/>
          </p:cNvSpPr>
          <p:nvPr>
            <p:ph type="ftr" sz="quarter" idx="11"/>
          </p:nvPr>
        </p:nvSpPr>
        <p:spPr/>
        <p:txBody>
          <a:bodyPr/>
          <a:lstStyle/>
          <a:p>
            <a:endParaRPr lang="de-DE"/>
          </a:p>
        </p:txBody>
      </p:sp>
      <p:sp>
        <p:nvSpPr>
          <p:cNvPr id="4" name="Slide Number Placeholder 3">
            <a:extLst>
              <a:ext uri="{FF2B5EF4-FFF2-40B4-BE49-F238E27FC236}">
                <a16:creationId xmlns:a16="http://schemas.microsoft.com/office/drawing/2014/main" id="{64D48DC2-A0AE-F9CD-BDF1-4ABC1EAE6F21}"/>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1501299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6D3BB-8CF9-2949-7E7A-CCBE2909D4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Content Placeholder 2">
            <a:extLst>
              <a:ext uri="{FF2B5EF4-FFF2-40B4-BE49-F238E27FC236}">
                <a16:creationId xmlns:a16="http://schemas.microsoft.com/office/drawing/2014/main" id="{E7B3E911-BCBF-1D30-820B-C8B2F28265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a:extLst>
              <a:ext uri="{FF2B5EF4-FFF2-40B4-BE49-F238E27FC236}">
                <a16:creationId xmlns:a16="http://schemas.microsoft.com/office/drawing/2014/main" id="{6AAE31FC-C56C-6099-5D3C-07D2A451E6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C596F6-C517-643E-96E2-25D39DF5A73C}"/>
              </a:ext>
            </a:extLst>
          </p:cNvPr>
          <p:cNvSpPr>
            <a:spLocks noGrp="1"/>
          </p:cNvSpPr>
          <p:nvPr>
            <p:ph type="dt" sz="half" idx="10"/>
          </p:nvPr>
        </p:nvSpPr>
        <p:spPr/>
        <p:txBody>
          <a:bodyPr/>
          <a:lstStyle/>
          <a:p>
            <a:fld id="{F8C7E6B6-788C-9744-9C40-AC3FAC5C09B2}" type="datetimeFigureOut">
              <a:rPr lang="de-DE" smtClean="0"/>
              <a:t>31.08.26</a:t>
            </a:fld>
            <a:endParaRPr lang="de-DE"/>
          </a:p>
        </p:txBody>
      </p:sp>
      <p:sp>
        <p:nvSpPr>
          <p:cNvPr id="6" name="Footer Placeholder 5">
            <a:extLst>
              <a:ext uri="{FF2B5EF4-FFF2-40B4-BE49-F238E27FC236}">
                <a16:creationId xmlns:a16="http://schemas.microsoft.com/office/drawing/2014/main" id="{46351700-07AF-445D-C8C3-655F90A797B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CE114939-C90F-412D-62BC-AA87F72AC775}"/>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749418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C0D92-9AAB-AE83-13DA-4CA0B7DB7F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Picture Placeholder 2">
            <a:extLst>
              <a:ext uri="{FF2B5EF4-FFF2-40B4-BE49-F238E27FC236}">
                <a16:creationId xmlns:a16="http://schemas.microsoft.com/office/drawing/2014/main" id="{A1736175-9240-D6E3-7611-6008FA37A0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a:extLst>
              <a:ext uri="{FF2B5EF4-FFF2-40B4-BE49-F238E27FC236}">
                <a16:creationId xmlns:a16="http://schemas.microsoft.com/office/drawing/2014/main" id="{1F900175-605C-7ADA-64A4-274FF022AE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74626F-5F74-37B4-C96F-C623B017D6D0}"/>
              </a:ext>
            </a:extLst>
          </p:cNvPr>
          <p:cNvSpPr>
            <a:spLocks noGrp="1"/>
          </p:cNvSpPr>
          <p:nvPr>
            <p:ph type="dt" sz="half" idx="10"/>
          </p:nvPr>
        </p:nvSpPr>
        <p:spPr/>
        <p:txBody>
          <a:bodyPr/>
          <a:lstStyle/>
          <a:p>
            <a:fld id="{F8C7E6B6-788C-9744-9C40-AC3FAC5C09B2}" type="datetimeFigureOut">
              <a:rPr lang="de-DE" smtClean="0"/>
              <a:t>31.08.26</a:t>
            </a:fld>
            <a:endParaRPr lang="de-DE"/>
          </a:p>
        </p:txBody>
      </p:sp>
      <p:sp>
        <p:nvSpPr>
          <p:cNvPr id="6" name="Footer Placeholder 5">
            <a:extLst>
              <a:ext uri="{FF2B5EF4-FFF2-40B4-BE49-F238E27FC236}">
                <a16:creationId xmlns:a16="http://schemas.microsoft.com/office/drawing/2014/main" id="{D7130D6B-8099-2C8D-6316-9C98B62E0F6B}"/>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277CAF4E-5EFD-26E7-0BE7-931C1FF706B9}"/>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1026318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8AAD31-B79D-AA16-AC30-C4FCC6FEF6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de-DE"/>
          </a:p>
        </p:txBody>
      </p:sp>
      <p:sp>
        <p:nvSpPr>
          <p:cNvPr id="3" name="Text Placeholder 2">
            <a:extLst>
              <a:ext uri="{FF2B5EF4-FFF2-40B4-BE49-F238E27FC236}">
                <a16:creationId xmlns:a16="http://schemas.microsoft.com/office/drawing/2014/main" id="{15793434-6B3C-244A-43BD-B09611F4FD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2E4FAA93-C043-6CFF-B7DC-C53CD3CDD8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8C7E6B6-788C-9744-9C40-AC3FAC5C09B2}" type="datetimeFigureOut">
              <a:rPr lang="de-DE" smtClean="0"/>
              <a:t>31.08.26</a:t>
            </a:fld>
            <a:endParaRPr lang="de-DE"/>
          </a:p>
        </p:txBody>
      </p:sp>
      <p:sp>
        <p:nvSpPr>
          <p:cNvPr id="5" name="Footer Placeholder 4">
            <a:extLst>
              <a:ext uri="{FF2B5EF4-FFF2-40B4-BE49-F238E27FC236}">
                <a16:creationId xmlns:a16="http://schemas.microsoft.com/office/drawing/2014/main" id="{2005F0F6-0ACA-FB1C-F206-BCF4C1AE28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Slide Number Placeholder 5">
            <a:extLst>
              <a:ext uri="{FF2B5EF4-FFF2-40B4-BE49-F238E27FC236}">
                <a16:creationId xmlns:a16="http://schemas.microsoft.com/office/drawing/2014/main" id="{96D45F8D-6214-F93B-2651-C8CB975504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D9E15D2-2969-634F-8C03-878D22084626}" type="slidenum">
              <a:rPr lang="de-DE" smtClean="0"/>
              <a:t>‹#›</a:t>
            </a:fld>
            <a:endParaRPr lang="de-DE"/>
          </a:p>
        </p:txBody>
      </p:sp>
    </p:spTree>
    <p:extLst>
      <p:ext uri="{BB962C8B-B14F-4D97-AF65-F5344CB8AC3E}">
        <p14:creationId xmlns:p14="http://schemas.microsoft.com/office/powerpoint/2010/main" val="2204163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hyperlink" Target="https://app.sli.do/event/1Dd1VxMKiXH2tTwJn66pJA" TargetMode="External"/><Relationship Id="rId2" Type="http://schemas.openxmlformats.org/officeDocument/2006/relationships/hyperlink" Target="https://admin.sli.do/event/1Dd1VxMKiXH2tTwJn66pJA/polls" TargetMode="Externa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111B97A-2FB0-4625-8C2E-CDCB1AF68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4" name="Group 13">
            <a:extLst>
              <a:ext uri="{FF2B5EF4-FFF2-40B4-BE49-F238E27FC236}">
                <a16:creationId xmlns:a16="http://schemas.microsoft.com/office/drawing/2014/main" id="{B83D307E-DF68-43F8-97CE-0AAE950A71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71255" y="-1"/>
            <a:ext cx="7649490" cy="5728133"/>
            <a:chOff x="329184" y="1"/>
            <a:chExt cx="524256" cy="5728133"/>
          </a:xfrm>
        </p:grpSpPr>
        <p:cxnSp>
          <p:nvCxnSpPr>
            <p:cNvPr id="15" name="Straight Connector 14">
              <a:extLst>
                <a:ext uri="{FF2B5EF4-FFF2-40B4-BE49-F238E27FC236}">
                  <a16:creationId xmlns:a16="http://schemas.microsoft.com/office/drawing/2014/main" id="{5546E3D2-37BF-4528-9851-2B2F628234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28134"/>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752A0C69-DC4E-4FC0-843C-BAA27B3A56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8" name="Rectangle 17">
            <a:extLst>
              <a:ext uri="{FF2B5EF4-FFF2-40B4-BE49-F238E27FC236}">
                <a16:creationId xmlns:a16="http://schemas.microsoft.com/office/drawing/2014/main" id="{8ED94938-268E-4C0A-A08A-B3980C78BA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318045"/>
            <a:ext cx="10999072" cy="532513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C974AC29-80C4-A252-E68A-B1A10DA141A4}"/>
              </a:ext>
            </a:extLst>
          </p:cNvPr>
          <p:cNvSpPr>
            <a:spLocks noGrp="1"/>
          </p:cNvSpPr>
          <p:nvPr>
            <p:ph type="ctrTitle"/>
          </p:nvPr>
        </p:nvSpPr>
        <p:spPr>
          <a:xfrm>
            <a:off x="1060232" y="3801738"/>
            <a:ext cx="10071536" cy="929750"/>
          </a:xfrm>
        </p:spPr>
        <p:txBody>
          <a:bodyPr anchor="b">
            <a:normAutofit/>
          </a:bodyPr>
          <a:lstStyle/>
          <a:p>
            <a:r>
              <a:rPr lang="en-US" sz="5200" noProof="0" dirty="0"/>
              <a:t>Mobility and Modernity</a:t>
            </a:r>
          </a:p>
        </p:txBody>
      </p:sp>
      <p:sp>
        <p:nvSpPr>
          <p:cNvPr id="3" name="Subtitle 2">
            <a:extLst>
              <a:ext uri="{FF2B5EF4-FFF2-40B4-BE49-F238E27FC236}">
                <a16:creationId xmlns:a16="http://schemas.microsoft.com/office/drawing/2014/main" id="{CC3298BD-553E-CA1D-012E-0A3F57699C77}"/>
              </a:ext>
            </a:extLst>
          </p:cNvPr>
          <p:cNvSpPr>
            <a:spLocks noGrp="1"/>
          </p:cNvSpPr>
          <p:nvPr>
            <p:ph type="subTitle" idx="1"/>
          </p:nvPr>
        </p:nvSpPr>
        <p:spPr>
          <a:xfrm>
            <a:off x="1060232" y="4861899"/>
            <a:ext cx="10071536" cy="448377"/>
          </a:xfrm>
        </p:spPr>
        <p:txBody>
          <a:bodyPr anchor="t">
            <a:normAutofit/>
          </a:bodyPr>
          <a:lstStyle/>
          <a:p>
            <a:r>
              <a:rPr lang="en-US" sz="2000" noProof="0" dirty="0"/>
              <a:t>A Jewish History of Migration</a:t>
            </a:r>
          </a:p>
        </p:txBody>
      </p:sp>
      <p:pic>
        <p:nvPicPr>
          <p:cNvPr id="6" name="Picture 5" descr="A person standing in a puddle with a stick&#10;&#10;AI-generated content may be incorrect.">
            <a:extLst>
              <a:ext uri="{FF2B5EF4-FFF2-40B4-BE49-F238E27FC236}">
                <a16:creationId xmlns:a16="http://schemas.microsoft.com/office/drawing/2014/main" id="{2233F722-8461-3DAE-71D0-8E86A8AA7DC8}"/>
              </a:ext>
            </a:extLst>
          </p:cNvPr>
          <p:cNvPicPr>
            <a:picLocks noChangeAspect="1"/>
          </p:cNvPicPr>
          <p:nvPr/>
        </p:nvPicPr>
        <p:blipFill rotWithShape="1">
          <a:blip r:embed="rId2"/>
          <a:srcRect l="3213" t="27611" r="3101" b="9450"/>
          <a:stretch>
            <a:fillRect/>
          </a:stretch>
        </p:blipFill>
        <p:spPr bwMode="auto">
          <a:xfrm>
            <a:off x="1096209" y="772621"/>
            <a:ext cx="2909356" cy="2743200"/>
          </a:xfrm>
          <a:prstGeom prst="rect">
            <a:avLst/>
          </a:prstGeom>
          <a:extLst>
            <a:ext uri="{53640926-AAD7-44D8-BBD7-CCE9431645EC}">
              <a14:shadowObscured xmlns:a14="http://schemas.microsoft.com/office/drawing/2010/main"/>
            </a:ext>
          </a:extLst>
        </p:spPr>
      </p:pic>
      <p:pic>
        <p:nvPicPr>
          <p:cNvPr id="5" name="Picture 4" descr="A map of the italian region&#10;&#10;AI-generated content may be incorrect.">
            <a:extLst>
              <a:ext uri="{FF2B5EF4-FFF2-40B4-BE49-F238E27FC236}">
                <a16:creationId xmlns:a16="http://schemas.microsoft.com/office/drawing/2014/main" id="{F0DDA88C-C60F-71CC-AADF-52C24C29F113}"/>
              </a:ext>
            </a:extLst>
          </p:cNvPr>
          <p:cNvPicPr>
            <a:picLocks noChangeAspect="1"/>
          </p:cNvPicPr>
          <p:nvPr/>
        </p:nvPicPr>
        <p:blipFill>
          <a:blip r:embed="rId3"/>
          <a:stretch>
            <a:fillRect/>
          </a:stretch>
        </p:blipFill>
        <p:spPr>
          <a:xfrm>
            <a:off x="4457293" y="864149"/>
            <a:ext cx="3292790" cy="2560144"/>
          </a:xfrm>
          <a:prstGeom prst="rect">
            <a:avLst/>
          </a:prstGeom>
        </p:spPr>
      </p:pic>
      <p:pic>
        <p:nvPicPr>
          <p:cNvPr id="7" name="Picture 6" descr="A group of people standing at a train station&#10;&#10;AI-generated content may be incorrect.">
            <a:extLst>
              <a:ext uri="{FF2B5EF4-FFF2-40B4-BE49-F238E27FC236}">
                <a16:creationId xmlns:a16="http://schemas.microsoft.com/office/drawing/2014/main" id="{5919EBBC-F500-417E-003E-5E80B5A35FF2}"/>
              </a:ext>
            </a:extLst>
          </p:cNvPr>
          <p:cNvPicPr>
            <a:picLocks noChangeAspect="1"/>
          </p:cNvPicPr>
          <p:nvPr/>
        </p:nvPicPr>
        <p:blipFill>
          <a:blip r:embed="rId4"/>
          <a:stretch>
            <a:fillRect/>
          </a:stretch>
        </p:blipFill>
        <p:spPr>
          <a:xfrm>
            <a:off x="8015984" y="1041137"/>
            <a:ext cx="3292790" cy="2206168"/>
          </a:xfrm>
          <a:prstGeom prst="rect">
            <a:avLst/>
          </a:prstGeom>
        </p:spPr>
      </p:pic>
    </p:spTree>
    <p:extLst>
      <p:ext uri="{BB962C8B-B14F-4D97-AF65-F5344CB8AC3E}">
        <p14:creationId xmlns:p14="http://schemas.microsoft.com/office/powerpoint/2010/main" val="166226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88FF7-731C-E73A-E6B4-B12A9321400F}"/>
              </a:ext>
            </a:extLst>
          </p:cNvPr>
          <p:cNvSpPr>
            <a:spLocks noGrp="1"/>
          </p:cNvSpPr>
          <p:nvPr>
            <p:ph type="title"/>
          </p:nvPr>
        </p:nvSpPr>
        <p:spPr/>
        <p:txBody>
          <a:bodyPr/>
          <a:lstStyle/>
          <a:p>
            <a:r>
              <a:rPr lang="en-US" noProof="0" dirty="0"/>
              <a:t>Syllabus Review</a:t>
            </a:r>
          </a:p>
        </p:txBody>
      </p:sp>
      <p:sp>
        <p:nvSpPr>
          <p:cNvPr id="3" name="Content Placeholder 2">
            <a:extLst>
              <a:ext uri="{FF2B5EF4-FFF2-40B4-BE49-F238E27FC236}">
                <a16:creationId xmlns:a16="http://schemas.microsoft.com/office/drawing/2014/main" id="{0EBFCD62-637C-C1DB-8A87-0D1C0C83073B}"/>
              </a:ext>
            </a:extLst>
          </p:cNvPr>
          <p:cNvSpPr>
            <a:spLocks noGrp="1"/>
          </p:cNvSpPr>
          <p:nvPr>
            <p:ph idx="1"/>
          </p:nvPr>
        </p:nvSpPr>
        <p:spPr/>
        <p:txBody>
          <a:bodyPr/>
          <a:lstStyle/>
          <a:p>
            <a:pPr marL="0" indent="0">
              <a:buNone/>
            </a:pPr>
            <a:r>
              <a:rPr lang="en-US" b="1" noProof="0" dirty="0"/>
              <a:t>Required Texts: </a:t>
            </a:r>
            <a:endParaRPr lang="en-US" noProof="0" dirty="0"/>
          </a:p>
          <a:p>
            <a:pPr marL="0" indent="0">
              <a:buNone/>
            </a:pPr>
            <a:endParaRPr lang="en-US" noProof="0" dirty="0"/>
          </a:p>
          <a:p>
            <a:pPr lvl="0"/>
            <a:r>
              <a:rPr lang="en-US" noProof="0" dirty="0"/>
              <a:t>Carol Issacs, </a:t>
            </a:r>
            <a:r>
              <a:rPr lang="en-US" i="1" noProof="0" dirty="0"/>
              <a:t>The Wolf of Baghdad: Memoir of a Lost Homeland </a:t>
            </a:r>
            <a:r>
              <a:rPr lang="en-US" noProof="0" dirty="0"/>
              <a:t>(2020)</a:t>
            </a:r>
          </a:p>
          <a:p>
            <a:pPr lvl="0"/>
            <a:r>
              <a:rPr lang="en-US" noProof="0" dirty="0"/>
              <a:t>Leslie Page Moch </a:t>
            </a:r>
            <a:r>
              <a:rPr lang="en-US" i="1" noProof="0" dirty="0"/>
              <a:t>Moving Europeans: Migration in Western Europe since 1650 </a:t>
            </a:r>
            <a:r>
              <a:rPr lang="en-US" noProof="0" dirty="0"/>
              <a:t>(2003)</a:t>
            </a:r>
          </a:p>
          <a:p>
            <a:pPr lvl="0"/>
            <a:r>
              <a:rPr lang="en-US" noProof="0" dirty="0"/>
              <a:t>Primo Levi, </a:t>
            </a:r>
            <a:r>
              <a:rPr lang="en-US" i="1" noProof="0" dirty="0"/>
              <a:t>Survival in Auschwitz</a:t>
            </a:r>
            <a:r>
              <a:rPr lang="en-US" noProof="0" dirty="0"/>
              <a:t>, (1947)</a:t>
            </a:r>
          </a:p>
          <a:p>
            <a:endParaRPr lang="en-US" noProof="0" dirty="0"/>
          </a:p>
        </p:txBody>
      </p:sp>
    </p:spTree>
    <p:extLst>
      <p:ext uri="{BB962C8B-B14F-4D97-AF65-F5344CB8AC3E}">
        <p14:creationId xmlns:p14="http://schemas.microsoft.com/office/powerpoint/2010/main" val="4278501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67A3A-7316-CB34-3B09-71C1FBA17018}"/>
              </a:ext>
            </a:extLst>
          </p:cNvPr>
          <p:cNvSpPr>
            <a:spLocks noGrp="1"/>
          </p:cNvSpPr>
          <p:nvPr>
            <p:ph type="title"/>
          </p:nvPr>
        </p:nvSpPr>
        <p:spPr/>
        <p:txBody>
          <a:bodyPr/>
          <a:lstStyle/>
          <a:p>
            <a:r>
              <a:rPr lang="en-US" noProof="0" dirty="0"/>
              <a:t>Syllabus Review</a:t>
            </a:r>
          </a:p>
        </p:txBody>
      </p:sp>
      <p:sp>
        <p:nvSpPr>
          <p:cNvPr id="3" name="Content Placeholder 2">
            <a:extLst>
              <a:ext uri="{FF2B5EF4-FFF2-40B4-BE49-F238E27FC236}">
                <a16:creationId xmlns:a16="http://schemas.microsoft.com/office/drawing/2014/main" id="{6DE92FE2-0040-5103-BBCE-18B8F9EEB656}"/>
              </a:ext>
            </a:extLst>
          </p:cNvPr>
          <p:cNvSpPr>
            <a:spLocks noGrp="1"/>
          </p:cNvSpPr>
          <p:nvPr>
            <p:ph idx="1"/>
          </p:nvPr>
        </p:nvSpPr>
        <p:spPr/>
        <p:txBody>
          <a:bodyPr>
            <a:normAutofit/>
          </a:bodyPr>
          <a:lstStyle/>
          <a:p>
            <a:pPr marL="0" indent="0">
              <a:buNone/>
            </a:pPr>
            <a:r>
              <a:rPr lang="en-US" b="1" noProof="0" dirty="0"/>
              <a:t>Attendance</a:t>
            </a:r>
            <a:endParaRPr lang="en-US" noProof="0" dirty="0"/>
          </a:p>
          <a:p>
            <a:r>
              <a:rPr lang="en-US" noProof="0" dirty="0"/>
              <a:t>Because this course is a discussion-based seminar and meets only twice a week, consistent attendance is of the utmost importance.  Students are permitted one excused absence per semester.  Students must provide the instructor with at least two weeks’ notice.  If you were absent due to an emergency, please contact the instructor at your earliest convenience to discuss a makeup assignment.</a:t>
            </a:r>
          </a:p>
          <a:p>
            <a:r>
              <a:rPr lang="en-US" noProof="0" dirty="0"/>
              <a:t>If you are more than five minutes late to class three times, I will count this as an absence </a:t>
            </a:r>
          </a:p>
          <a:p>
            <a:endParaRPr lang="en-US" noProof="0" dirty="0"/>
          </a:p>
        </p:txBody>
      </p:sp>
    </p:spTree>
    <p:extLst>
      <p:ext uri="{BB962C8B-B14F-4D97-AF65-F5344CB8AC3E}">
        <p14:creationId xmlns:p14="http://schemas.microsoft.com/office/powerpoint/2010/main" val="1524841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97762-318B-23F0-7C1E-DC27108D5D96}"/>
              </a:ext>
            </a:extLst>
          </p:cNvPr>
          <p:cNvSpPr>
            <a:spLocks noGrp="1"/>
          </p:cNvSpPr>
          <p:nvPr>
            <p:ph type="title"/>
          </p:nvPr>
        </p:nvSpPr>
        <p:spPr/>
        <p:txBody>
          <a:bodyPr/>
          <a:lstStyle/>
          <a:p>
            <a:r>
              <a:rPr lang="en-US" noProof="0" dirty="0"/>
              <a:t>Syllabus Review</a:t>
            </a:r>
          </a:p>
        </p:txBody>
      </p:sp>
      <p:sp>
        <p:nvSpPr>
          <p:cNvPr id="3" name="Content Placeholder 2">
            <a:extLst>
              <a:ext uri="{FF2B5EF4-FFF2-40B4-BE49-F238E27FC236}">
                <a16:creationId xmlns:a16="http://schemas.microsoft.com/office/drawing/2014/main" id="{C7E0B16B-9964-A5AE-E0E9-C90E8F4EDCB1}"/>
              </a:ext>
            </a:extLst>
          </p:cNvPr>
          <p:cNvSpPr>
            <a:spLocks noGrp="1"/>
          </p:cNvSpPr>
          <p:nvPr>
            <p:ph idx="1"/>
          </p:nvPr>
        </p:nvSpPr>
        <p:spPr/>
        <p:txBody>
          <a:bodyPr>
            <a:normAutofit fontScale="92500" lnSpcReduction="10000"/>
          </a:bodyPr>
          <a:lstStyle/>
          <a:p>
            <a:pPr marL="0" indent="0">
              <a:buNone/>
            </a:pPr>
            <a:r>
              <a:rPr lang="en-US" b="1" noProof="0" dirty="0"/>
              <a:t>Participation</a:t>
            </a:r>
          </a:p>
          <a:p>
            <a:r>
              <a:rPr lang="en-US" noProof="0" dirty="0"/>
              <a:t>Your ideas, questions, and even gut reactions are always worth sharing with your instructor and classmates.  This seminar course will be predominantly rooted in debate and discussion and will require students to volunteer their thoughts and observations on each week’s readings.  Use this course as an opportunity to engage in collective knowledge building, taking advantage of the expertise of your instructor and fellow students.  A significant part of your participation grade derives from your daring to ask questions and share your ideas.  Moreover, I would like to emphasize that your participation grade does not emanate from your ability to provide a “correct” answer, but from your determination to publicly consider difficult questions.</a:t>
            </a:r>
          </a:p>
          <a:p>
            <a:endParaRPr lang="en-US" noProof="0" dirty="0"/>
          </a:p>
        </p:txBody>
      </p:sp>
    </p:spTree>
    <p:extLst>
      <p:ext uri="{BB962C8B-B14F-4D97-AF65-F5344CB8AC3E}">
        <p14:creationId xmlns:p14="http://schemas.microsoft.com/office/powerpoint/2010/main" val="3798677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C83C0-9C51-7B1C-8920-5CF21425D8EC}"/>
              </a:ext>
            </a:extLst>
          </p:cNvPr>
          <p:cNvSpPr>
            <a:spLocks noGrp="1"/>
          </p:cNvSpPr>
          <p:nvPr>
            <p:ph type="title"/>
          </p:nvPr>
        </p:nvSpPr>
        <p:spPr/>
        <p:txBody>
          <a:bodyPr/>
          <a:lstStyle/>
          <a:p>
            <a:r>
              <a:rPr lang="en-US" noProof="0" dirty="0"/>
              <a:t>Syllabus Review</a:t>
            </a:r>
          </a:p>
        </p:txBody>
      </p:sp>
      <p:sp>
        <p:nvSpPr>
          <p:cNvPr id="3" name="Content Placeholder 2">
            <a:extLst>
              <a:ext uri="{FF2B5EF4-FFF2-40B4-BE49-F238E27FC236}">
                <a16:creationId xmlns:a16="http://schemas.microsoft.com/office/drawing/2014/main" id="{23EAB150-7C87-CE98-890F-5F92FD6B0901}"/>
              </a:ext>
            </a:extLst>
          </p:cNvPr>
          <p:cNvSpPr>
            <a:spLocks noGrp="1"/>
          </p:cNvSpPr>
          <p:nvPr>
            <p:ph idx="1"/>
          </p:nvPr>
        </p:nvSpPr>
        <p:spPr/>
        <p:txBody>
          <a:bodyPr>
            <a:normAutofit lnSpcReduction="10000"/>
          </a:bodyPr>
          <a:lstStyle/>
          <a:p>
            <a:pPr marL="0" indent="0">
              <a:buNone/>
            </a:pPr>
            <a:r>
              <a:rPr lang="en-US" b="1" noProof="0" dirty="0"/>
              <a:t>Weekly Responses:</a:t>
            </a:r>
            <a:endParaRPr lang="en-US" noProof="0" dirty="0"/>
          </a:p>
          <a:p>
            <a:r>
              <a:rPr lang="en-US" noProof="0" dirty="0"/>
              <a:t>Students will spend the first twenty minutes of each Thursday class session hand-writing a 300-word response to the assigned readings for that week.  Most importantly, in these responses, students must outline an argument that puts the week’s assigned sources (primary and secondary) in dialogue with one another.  Students should contemplate how the week’s source illuminate a particular mode of Jewish migration and how that mobility fits into a broader historical context.  Students are welcome to use a prepared index card that contains notes, relevant information, or ideas concocted before class.  </a:t>
            </a:r>
          </a:p>
          <a:p>
            <a:endParaRPr lang="en-US" noProof="0" dirty="0"/>
          </a:p>
        </p:txBody>
      </p:sp>
    </p:spTree>
    <p:extLst>
      <p:ext uri="{BB962C8B-B14F-4D97-AF65-F5344CB8AC3E}">
        <p14:creationId xmlns:p14="http://schemas.microsoft.com/office/powerpoint/2010/main" val="4207941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424B1-4CE2-66CE-4534-B83C7711895C}"/>
              </a:ext>
            </a:extLst>
          </p:cNvPr>
          <p:cNvSpPr>
            <a:spLocks noGrp="1"/>
          </p:cNvSpPr>
          <p:nvPr>
            <p:ph type="title"/>
          </p:nvPr>
        </p:nvSpPr>
        <p:spPr/>
        <p:txBody>
          <a:bodyPr/>
          <a:lstStyle/>
          <a:p>
            <a:r>
              <a:rPr lang="en-US" noProof="0" dirty="0"/>
              <a:t>Syllabus Review</a:t>
            </a:r>
            <a:endParaRPr lang="de-DE" dirty="0"/>
          </a:p>
        </p:txBody>
      </p:sp>
      <p:sp>
        <p:nvSpPr>
          <p:cNvPr id="3" name="Content Placeholder 2">
            <a:extLst>
              <a:ext uri="{FF2B5EF4-FFF2-40B4-BE49-F238E27FC236}">
                <a16:creationId xmlns:a16="http://schemas.microsoft.com/office/drawing/2014/main" id="{50CEB732-EDF6-83DB-B77E-0C0B89057F34}"/>
              </a:ext>
            </a:extLst>
          </p:cNvPr>
          <p:cNvSpPr>
            <a:spLocks noGrp="1"/>
          </p:cNvSpPr>
          <p:nvPr>
            <p:ph idx="1"/>
          </p:nvPr>
        </p:nvSpPr>
        <p:spPr/>
        <p:txBody>
          <a:bodyPr>
            <a:normAutofit fontScale="70000" lnSpcReduction="20000"/>
          </a:bodyPr>
          <a:lstStyle/>
          <a:p>
            <a:r>
              <a:rPr lang="en-US" dirty="0"/>
              <a:t>What is your AI policy?</a:t>
            </a:r>
          </a:p>
          <a:p>
            <a:r>
              <a:rPr lang="en-US" i="1" dirty="0"/>
              <a:t>AI should not be used in any capacity for assigned readings or written course work.  If I notice that you have used AI to create an essay, outline, or discussion post, I will schedule a meeting with you to discuss how I can better assist you with reading comprehension and writing practices.  If I note continued use of AI after such a meeting, I will consider it a form of plagiarism and report it accordingly. </a:t>
            </a:r>
          </a:p>
          <a:p>
            <a:pPr marL="0" indent="0">
              <a:buNone/>
            </a:pPr>
            <a:r>
              <a:rPr lang="en-US" dirty="0"/>
              <a:t>What is your extension policy?</a:t>
            </a:r>
          </a:p>
          <a:p>
            <a:r>
              <a:rPr lang="en-US" i="1" dirty="0"/>
              <a:t>Every student has three “extension days” that they can use throughout the semester on any chosen assignment.  You do not need to let your instructor know when you choose to use them.  She will keep track. </a:t>
            </a:r>
          </a:p>
          <a:p>
            <a:pPr marL="0" indent="0">
              <a:buNone/>
            </a:pPr>
            <a:r>
              <a:rPr lang="en-US" dirty="0"/>
              <a:t>What is your technology policy?</a:t>
            </a:r>
          </a:p>
          <a:p>
            <a:r>
              <a:rPr lang="en-US" i="1" dirty="0"/>
              <a:t>I would love to say that this is a no technology classroom, but I do not have that power.  What I will say, is that many universities are starting to move to a no-tech policy for humanities, and I encourage you to do the same. I encourage you to print out assigned articles and takes notes on paper.  If you have any financial concerns regarding printing, please speak with me, and I will help </a:t>
            </a:r>
            <a:r>
              <a:rPr lang="en-US" i="1" dirty="0">
                <a:sym typeface="Wingdings" pitchFamily="2" charset="2"/>
              </a:rPr>
              <a:t> </a:t>
            </a:r>
            <a:endParaRPr lang="en-US" dirty="0"/>
          </a:p>
          <a:p>
            <a:endParaRPr lang="de-DE" dirty="0"/>
          </a:p>
        </p:txBody>
      </p:sp>
    </p:spTree>
    <p:extLst>
      <p:ext uri="{BB962C8B-B14F-4D97-AF65-F5344CB8AC3E}">
        <p14:creationId xmlns:p14="http://schemas.microsoft.com/office/powerpoint/2010/main" val="817249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871A4F8B-132F-7279-1EB1-CE3E06426486}"/>
              </a:ext>
            </a:extLst>
          </p:cNvPr>
          <p:cNvSpPr>
            <a:spLocks noGrp="1"/>
          </p:cNvSpPr>
          <p:nvPr>
            <p:ph type="title"/>
          </p:nvPr>
        </p:nvSpPr>
        <p:spPr>
          <a:xfrm>
            <a:off x="1371597" y="348865"/>
            <a:ext cx="10044023" cy="877729"/>
          </a:xfrm>
        </p:spPr>
        <p:txBody>
          <a:bodyPr anchor="ctr">
            <a:normAutofit/>
          </a:bodyPr>
          <a:lstStyle/>
          <a:p>
            <a:r>
              <a:rPr lang="en-US" sz="4000" noProof="0" dirty="0">
                <a:solidFill>
                  <a:srgbClr val="FFFFFF"/>
                </a:solidFill>
              </a:rPr>
              <a:t>Reading Secondary Sources</a:t>
            </a:r>
          </a:p>
        </p:txBody>
      </p:sp>
      <p:graphicFrame>
        <p:nvGraphicFramePr>
          <p:cNvPr id="5" name="Content Placeholder 2">
            <a:extLst>
              <a:ext uri="{FF2B5EF4-FFF2-40B4-BE49-F238E27FC236}">
                <a16:creationId xmlns:a16="http://schemas.microsoft.com/office/drawing/2014/main" id="{44CA757C-F406-A21A-1F57-6C733DEF4109}"/>
              </a:ext>
            </a:extLst>
          </p:cNvPr>
          <p:cNvGraphicFramePr>
            <a:graphicFrameLocks noGrp="1"/>
          </p:cNvGraphicFramePr>
          <p:nvPr>
            <p:ph idx="1"/>
            <p:extLst>
              <p:ext uri="{D42A27DB-BD31-4B8C-83A1-F6EECF244321}">
                <p14:modId xmlns:p14="http://schemas.microsoft.com/office/powerpoint/2010/main" val="142324509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386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3"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4"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5"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6"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Graphic spid="5" grpId="2">
        <p:bldAsOne/>
      </p:bldGraphic>
      <p:bldGraphic spid="5" grpId="3">
        <p:bldAsOne/>
      </p:bldGraphic>
      <p:bldGraphic spid="5" grpId="4">
        <p:bldAsOne/>
      </p:bldGraphic>
      <p:bldGraphic spid="5" grpId="5">
        <p:bldAsOne/>
      </p:bldGraphic>
      <p:bldGraphic spid="5" grpId="6">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1AD20497-9C14-74AE-1967-A1140B79CFDF}"/>
              </a:ext>
            </a:extLst>
          </p:cNvPr>
          <p:cNvSpPr>
            <a:spLocks noGrp="1"/>
          </p:cNvSpPr>
          <p:nvPr>
            <p:ph type="title"/>
          </p:nvPr>
        </p:nvSpPr>
        <p:spPr>
          <a:xfrm>
            <a:off x="1371597" y="348865"/>
            <a:ext cx="10044023" cy="877729"/>
          </a:xfrm>
        </p:spPr>
        <p:txBody>
          <a:bodyPr anchor="ctr">
            <a:normAutofit/>
          </a:bodyPr>
          <a:lstStyle/>
          <a:p>
            <a:r>
              <a:rPr lang="en-US" sz="4000" noProof="0" dirty="0">
                <a:solidFill>
                  <a:srgbClr val="FFFFFF"/>
                </a:solidFill>
              </a:rPr>
              <a:t>Throughout the article</a:t>
            </a:r>
          </a:p>
        </p:txBody>
      </p:sp>
      <p:graphicFrame>
        <p:nvGraphicFramePr>
          <p:cNvPr id="5" name="Content Placeholder 2">
            <a:extLst>
              <a:ext uri="{FF2B5EF4-FFF2-40B4-BE49-F238E27FC236}">
                <a16:creationId xmlns:a16="http://schemas.microsoft.com/office/drawing/2014/main" id="{88495C0D-3575-79B5-8197-EECF74092613}"/>
              </a:ext>
            </a:extLst>
          </p:cNvPr>
          <p:cNvGraphicFramePr>
            <a:graphicFrameLocks noGrp="1"/>
          </p:cNvGraphicFramePr>
          <p:nvPr>
            <p:ph idx="1"/>
            <p:extLst>
              <p:ext uri="{D42A27DB-BD31-4B8C-83A1-F6EECF244321}">
                <p14:modId xmlns:p14="http://schemas.microsoft.com/office/powerpoint/2010/main" val="269034396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2647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a:extLst>
              <a:ext uri="{FF2B5EF4-FFF2-40B4-BE49-F238E27FC236}">
                <a16:creationId xmlns:a16="http://schemas.microsoft.com/office/drawing/2014/main" id="{D942A1D8-A076-5ED7-EBF4-67D9094B054D}"/>
              </a:ext>
            </a:extLst>
          </p:cNvPr>
          <p:cNvSpPr>
            <a:spLocks noGrp="1"/>
          </p:cNvSpPr>
          <p:nvPr>
            <p:ph idx="1"/>
          </p:nvPr>
        </p:nvSpPr>
        <p:spPr>
          <a:xfrm>
            <a:off x="761803" y="1680082"/>
            <a:ext cx="5334197" cy="3769835"/>
          </a:xfrm>
        </p:spPr>
        <p:txBody>
          <a:bodyPr anchor="ctr">
            <a:normAutofit fontScale="92500" lnSpcReduction="10000"/>
          </a:bodyPr>
          <a:lstStyle/>
          <a:p>
            <a:pPr marL="0" indent="0">
              <a:buNone/>
            </a:pPr>
            <a:r>
              <a:rPr lang="en-US" sz="4000" noProof="0" dirty="0"/>
              <a:t>William Safran. "Diasporas in Modern Societies: Myths of Homeland and Return." </a:t>
            </a:r>
            <a:r>
              <a:rPr lang="en-US" sz="4000" i="1" noProof="0" dirty="0"/>
              <a:t>Diaspora: A Journal of Transnational Studies</a:t>
            </a:r>
            <a:r>
              <a:rPr lang="en-US" sz="4000" noProof="0" dirty="0"/>
              <a:t> 1, no. 1 (1991): 83-99</a:t>
            </a:r>
          </a:p>
          <a:p>
            <a:endParaRPr lang="en-US" sz="2000" noProof="0" dirty="0"/>
          </a:p>
        </p:txBody>
      </p:sp>
      <p:pic>
        <p:nvPicPr>
          <p:cNvPr id="4" name="Picture 3">
            <a:extLst>
              <a:ext uri="{FF2B5EF4-FFF2-40B4-BE49-F238E27FC236}">
                <a16:creationId xmlns:a16="http://schemas.microsoft.com/office/drawing/2014/main" id="{AC7F227F-FD86-5D16-5551-27D567FD8225}"/>
              </a:ext>
            </a:extLst>
          </p:cNvPr>
          <p:cNvPicPr>
            <a:picLocks noChangeAspect="1"/>
          </p:cNvPicPr>
          <p:nvPr/>
        </p:nvPicPr>
        <p:blipFill>
          <a:blip r:embed="rId2"/>
          <a:srcRect l="3888" r="7864" b="-1"/>
          <a:stretch>
            <a:fillRect/>
          </a:stretch>
        </p:blipFill>
        <p:spPr>
          <a:xfrm>
            <a:off x="8128000" y="-32899"/>
            <a:ext cx="3887756" cy="5006286"/>
          </a:xfrm>
          <a:prstGeom prst="rect">
            <a:avLst/>
          </a:prstGeom>
          <a:effectLst>
            <a:outerShdw blurRad="127000" dist="50800" dir="10800000" sx="99000" sy="99000" algn="r" rotWithShape="0">
              <a:prstClr val="black">
                <a:alpha val="40000"/>
              </a:prstClr>
            </a:outerShdw>
          </a:effectLst>
        </p:spPr>
      </p:pic>
      <p:pic>
        <p:nvPicPr>
          <p:cNvPr id="5" name="Picture 4">
            <a:extLst>
              <a:ext uri="{FF2B5EF4-FFF2-40B4-BE49-F238E27FC236}">
                <a16:creationId xmlns:a16="http://schemas.microsoft.com/office/drawing/2014/main" id="{29595499-B776-20C7-7755-C57C364163AC}"/>
              </a:ext>
            </a:extLst>
          </p:cNvPr>
          <p:cNvPicPr>
            <a:picLocks noChangeAspect="1"/>
          </p:cNvPicPr>
          <p:nvPr/>
        </p:nvPicPr>
        <p:blipFill>
          <a:blip r:embed="rId3"/>
          <a:srcRect t="13419" b="14337"/>
          <a:stretch>
            <a:fillRect/>
          </a:stretch>
        </p:blipFill>
        <p:spPr>
          <a:xfrm>
            <a:off x="8039878" y="4355161"/>
            <a:ext cx="4064000" cy="2202024"/>
          </a:xfrm>
          <a:prstGeom prst="rect">
            <a:avLst/>
          </a:prstGeom>
        </p:spPr>
      </p:pic>
    </p:spTree>
    <p:extLst>
      <p:ext uri="{BB962C8B-B14F-4D97-AF65-F5344CB8AC3E}">
        <p14:creationId xmlns:p14="http://schemas.microsoft.com/office/powerpoint/2010/main" val="3041205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AE5A632B-B15A-489E-8337-BC0F40DBC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Arc 28">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5262" y="859948"/>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08512BA-62F9-4046-9F33-9044C1BA505F}"/>
              </a:ext>
            </a:extLst>
          </p:cNvPr>
          <p:cNvSpPr>
            <a:spLocks noGrp="1"/>
          </p:cNvSpPr>
          <p:nvPr>
            <p:ph type="title"/>
          </p:nvPr>
        </p:nvSpPr>
        <p:spPr>
          <a:xfrm>
            <a:off x="838200" y="643467"/>
            <a:ext cx="2951205" cy="5571066"/>
          </a:xfrm>
        </p:spPr>
        <p:txBody>
          <a:bodyPr>
            <a:normAutofit/>
          </a:bodyPr>
          <a:lstStyle/>
          <a:p>
            <a:r>
              <a:rPr lang="en-US" sz="3700" noProof="0" dirty="0">
                <a:solidFill>
                  <a:srgbClr val="FFFFFF"/>
                </a:solidFill>
              </a:rPr>
              <a:t>Introductions</a:t>
            </a:r>
          </a:p>
        </p:txBody>
      </p:sp>
      <p:sp>
        <p:nvSpPr>
          <p:cNvPr id="31" name="Rectangle: Rounded Corners 30">
            <a:extLst>
              <a:ext uri="{FF2B5EF4-FFF2-40B4-BE49-F238E27FC236}">
                <a16:creationId xmlns:a16="http://schemas.microsoft.com/office/drawing/2014/main" id="{651547D7-AD18-407B-A5F4-F8225B5DC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5452" y="434266"/>
            <a:ext cx="7217701" cy="5922084"/>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aphicFrame>
        <p:nvGraphicFramePr>
          <p:cNvPr id="5" name="Content Placeholder 2">
            <a:extLst>
              <a:ext uri="{FF2B5EF4-FFF2-40B4-BE49-F238E27FC236}">
                <a16:creationId xmlns:a16="http://schemas.microsoft.com/office/drawing/2014/main" id="{AA2E165F-DCE7-231F-74B2-C9C04D87D6D7}"/>
              </a:ext>
            </a:extLst>
          </p:cNvPr>
          <p:cNvGraphicFramePr>
            <a:graphicFrameLocks noGrp="1"/>
          </p:cNvGraphicFramePr>
          <p:nvPr>
            <p:ph idx="1"/>
            <p:extLst>
              <p:ext uri="{D42A27DB-BD31-4B8C-83A1-F6EECF244321}">
                <p14:modId xmlns:p14="http://schemas.microsoft.com/office/powerpoint/2010/main" val="3238131635"/>
              </p:ext>
            </p:extLst>
          </p:nvPr>
        </p:nvGraphicFramePr>
        <p:xfrm>
          <a:off x="4763911" y="609600"/>
          <a:ext cx="6735443" cy="5564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4431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EFC920F-B85A-4068-BD93-41064EDE9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2" name="Group 11">
            <a:extLst>
              <a:ext uri="{FF2B5EF4-FFF2-40B4-BE49-F238E27FC236}">
                <a16:creationId xmlns:a16="http://schemas.microsoft.com/office/drawing/2014/main" id="{1C559108-BBAE-426C-8564-051D2BA6DD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3" name="Rectangle 12">
              <a:extLst>
                <a:ext uri="{FF2B5EF4-FFF2-40B4-BE49-F238E27FC236}">
                  <a16:creationId xmlns:a16="http://schemas.microsoft.com/office/drawing/2014/main" id="{42BC35EE-6650-42D2-AEFB-4B7CD1AFC9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0952C743-9049-4DFB-878B-2AB07B6E4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6" name="Rectangle 15">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163101AB-BA19-AA6B-D867-15843DF74A9B}"/>
              </a:ext>
            </a:extLst>
          </p:cNvPr>
          <p:cNvSpPr>
            <a:spLocks noGrp="1"/>
          </p:cNvSpPr>
          <p:nvPr>
            <p:ph type="title"/>
          </p:nvPr>
        </p:nvSpPr>
        <p:spPr>
          <a:xfrm>
            <a:off x="1099425" y="1238081"/>
            <a:ext cx="4709345" cy="962953"/>
          </a:xfrm>
        </p:spPr>
        <p:txBody>
          <a:bodyPr anchor="b">
            <a:normAutofit/>
          </a:bodyPr>
          <a:lstStyle/>
          <a:p>
            <a:r>
              <a:rPr lang="en-US" sz="3800" noProof="0" dirty="0"/>
              <a:t>Why do people </a:t>
            </a:r>
            <a:r>
              <a:rPr lang="en-US" sz="3800" noProof="0" dirty="0">
                <a:hlinkClick r:id="rId2"/>
              </a:rPr>
              <a:t>move</a:t>
            </a:r>
            <a:r>
              <a:rPr lang="en-US" sz="3800" noProof="0" dirty="0"/>
              <a:t>?</a:t>
            </a:r>
          </a:p>
        </p:txBody>
      </p:sp>
      <p:sp>
        <p:nvSpPr>
          <p:cNvPr id="18" name="Rectangle 17">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39885" y="2372170"/>
            <a:ext cx="438912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a:extLst>
              <a:ext uri="{FF2B5EF4-FFF2-40B4-BE49-F238E27FC236}">
                <a16:creationId xmlns:a16="http://schemas.microsoft.com/office/drawing/2014/main" id="{6B6029D8-12A9-9E6C-EF57-DBD0179AF21C}"/>
              </a:ext>
            </a:extLst>
          </p:cNvPr>
          <p:cNvSpPr>
            <a:spLocks noGrp="1"/>
          </p:cNvSpPr>
          <p:nvPr>
            <p:ph idx="1"/>
          </p:nvPr>
        </p:nvSpPr>
        <p:spPr>
          <a:xfrm>
            <a:off x="1100736" y="2508105"/>
            <a:ext cx="4709345" cy="3632493"/>
          </a:xfrm>
        </p:spPr>
        <p:txBody>
          <a:bodyPr anchor="ctr">
            <a:normAutofit/>
          </a:bodyPr>
          <a:lstStyle/>
          <a:p>
            <a:pPr marL="0" indent="0">
              <a:buNone/>
            </a:pPr>
            <a:endParaRPr lang="en-US" sz="1700" noProof="0" dirty="0">
              <a:hlinkClick r:id="rId3"/>
            </a:endParaRPr>
          </a:p>
          <a:p>
            <a:pPr marL="0" indent="0">
              <a:buNone/>
            </a:pPr>
            <a:endParaRPr lang="en-US" sz="1700" noProof="0" dirty="0">
              <a:hlinkClick r:id="rId3"/>
            </a:endParaRPr>
          </a:p>
          <a:p>
            <a:pPr marL="0" indent="0">
              <a:buNone/>
            </a:pPr>
            <a:endParaRPr lang="en-US" sz="1700" noProof="0" dirty="0">
              <a:hlinkClick r:id="rId3"/>
            </a:endParaRPr>
          </a:p>
        </p:txBody>
      </p:sp>
      <p:pic>
        <p:nvPicPr>
          <p:cNvPr id="5" name="Picture 4">
            <a:extLst>
              <a:ext uri="{FF2B5EF4-FFF2-40B4-BE49-F238E27FC236}">
                <a16:creationId xmlns:a16="http://schemas.microsoft.com/office/drawing/2014/main" id="{5EAD741D-B144-30F0-9317-256AB3856085}"/>
              </a:ext>
            </a:extLst>
          </p:cNvPr>
          <p:cNvPicPr>
            <a:picLocks noChangeAspect="1"/>
          </p:cNvPicPr>
          <p:nvPr/>
        </p:nvPicPr>
        <p:blipFill>
          <a:blip r:embed="rId4"/>
          <a:srcRect r="6" b="3500"/>
          <a:stretch>
            <a:fillRect/>
          </a:stretch>
        </p:blipFill>
        <p:spPr>
          <a:xfrm>
            <a:off x="6538366" y="1383738"/>
            <a:ext cx="4929098" cy="4756870"/>
          </a:xfrm>
          <a:prstGeom prst="rect">
            <a:avLst/>
          </a:prstGeom>
        </p:spPr>
      </p:pic>
      <p:pic>
        <p:nvPicPr>
          <p:cNvPr id="7" name="Picture 6">
            <a:extLst>
              <a:ext uri="{FF2B5EF4-FFF2-40B4-BE49-F238E27FC236}">
                <a16:creationId xmlns:a16="http://schemas.microsoft.com/office/drawing/2014/main" id="{905F16C6-6CD6-A32A-906A-E210CE04B613}"/>
              </a:ext>
            </a:extLst>
          </p:cNvPr>
          <p:cNvPicPr>
            <a:picLocks noChangeAspect="1"/>
          </p:cNvPicPr>
          <p:nvPr/>
        </p:nvPicPr>
        <p:blipFill>
          <a:blip r:embed="rId5"/>
          <a:srcRect b="9612"/>
          <a:stretch>
            <a:fillRect/>
          </a:stretch>
        </p:blipFill>
        <p:spPr>
          <a:xfrm>
            <a:off x="1581405" y="2548702"/>
            <a:ext cx="3289300" cy="3386379"/>
          </a:xfrm>
          <a:prstGeom prst="rect">
            <a:avLst/>
          </a:prstGeom>
        </p:spPr>
      </p:pic>
    </p:spTree>
    <p:extLst>
      <p:ext uri="{BB962C8B-B14F-4D97-AF65-F5344CB8AC3E}">
        <p14:creationId xmlns:p14="http://schemas.microsoft.com/office/powerpoint/2010/main" val="2880039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B8989B-C55D-E5D6-B069-9CB98481D444}"/>
              </a:ext>
            </a:extLst>
          </p:cNvPr>
          <p:cNvSpPr>
            <a:spLocks noGrp="1"/>
          </p:cNvSpPr>
          <p:nvPr>
            <p:ph type="title"/>
          </p:nvPr>
        </p:nvSpPr>
        <p:spPr>
          <a:xfrm>
            <a:off x="686834" y="1153572"/>
            <a:ext cx="3200400" cy="4461163"/>
          </a:xfrm>
        </p:spPr>
        <p:txBody>
          <a:bodyPr>
            <a:normAutofit/>
          </a:bodyPr>
          <a:lstStyle/>
          <a:p>
            <a:r>
              <a:rPr lang="de-DE" dirty="0">
                <a:solidFill>
                  <a:srgbClr val="FFFFFF"/>
                </a:solidFill>
              </a:rPr>
              <a:t>Why </a:t>
            </a:r>
            <a:r>
              <a:rPr lang="de-DE" dirty="0" err="1">
                <a:solidFill>
                  <a:srgbClr val="FFFFFF"/>
                </a:solidFill>
              </a:rPr>
              <a:t>study</a:t>
            </a:r>
            <a:r>
              <a:rPr lang="de-DE" dirty="0">
                <a:solidFill>
                  <a:srgbClr val="FFFFFF"/>
                </a:solidFill>
              </a:rPr>
              <a:t> </a:t>
            </a:r>
            <a:r>
              <a:rPr lang="de-DE" dirty="0" err="1">
                <a:solidFill>
                  <a:srgbClr val="FFFFFF"/>
                </a:solidFill>
              </a:rPr>
              <a:t>history</a:t>
            </a:r>
            <a:r>
              <a:rPr lang="de-DE" dirty="0">
                <a:solidFill>
                  <a:srgbClr val="FFFFFF"/>
                </a:solidFill>
              </a:rPr>
              <a: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3587478-68D1-25D4-CE73-7C7921E977C4}"/>
              </a:ext>
            </a:extLst>
          </p:cNvPr>
          <p:cNvSpPr>
            <a:spLocks noGrp="1"/>
          </p:cNvSpPr>
          <p:nvPr>
            <p:ph idx="1"/>
          </p:nvPr>
        </p:nvSpPr>
        <p:spPr>
          <a:xfrm>
            <a:off x="4447308" y="591344"/>
            <a:ext cx="6906491" cy="5585619"/>
          </a:xfrm>
        </p:spPr>
        <p:txBody>
          <a:bodyPr anchor="ctr">
            <a:normAutofit/>
          </a:bodyPr>
          <a:lstStyle/>
          <a:p>
            <a:r>
              <a:rPr lang="de-DE" dirty="0" err="1"/>
              <a:t>History</a:t>
            </a:r>
            <a:r>
              <a:rPr lang="de-DE" dirty="0"/>
              <a:t> = The Study of Change/Time </a:t>
            </a:r>
          </a:p>
        </p:txBody>
      </p:sp>
    </p:spTree>
    <p:extLst>
      <p:ext uri="{BB962C8B-B14F-4D97-AF65-F5344CB8AC3E}">
        <p14:creationId xmlns:p14="http://schemas.microsoft.com/office/powerpoint/2010/main" val="264824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AB4A2041-84DC-0B21-A895-FD35A2866730}"/>
              </a:ext>
            </a:extLst>
          </p:cNvPr>
          <p:cNvSpPr>
            <a:spLocks noGrp="1"/>
          </p:cNvSpPr>
          <p:nvPr>
            <p:ph type="title"/>
          </p:nvPr>
        </p:nvSpPr>
        <p:spPr>
          <a:xfrm>
            <a:off x="841246" y="673770"/>
            <a:ext cx="3644489" cy="2414488"/>
          </a:xfrm>
        </p:spPr>
        <p:txBody>
          <a:bodyPr anchor="t">
            <a:normAutofit/>
          </a:bodyPr>
          <a:lstStyle/>
          <a:p>
            <a:r>
              <a:rPr lang="de-DE" sz="5400">
                <a:solidFill>
                  <a:srgbClr val="FFFFFF"/>
                </a:solidFill>
              </a:rPr>
              <a:t>Why study history?</a:t>
            </a:r>
          </a:p>
        </p:txBody>
      </p:sp>
      <p:sp>
        <p:nvSpPr>
          <p:cNvPr id="3" name="Content Placeholder 2">
            <a:extLst>
              <a:ext uri="{FF2B5EF4-FFF2-40B4-BE49-F238E27FC236}">
                <a16:creationId xmlns:a16="http://schemas.microsoft.com/office/drawing/2014/main" id="{2DBA8B40-983D-C15D-E4F7-A3A422DF115B}"/>
              </a:ext>
            </a:extLst>
          </p:cNvPr>
          <p:cNvSpPr>
            <a:spLocks noGrp="1"/>
          </p:cNvSpPr>
          <p:nvPr>
            <p:ph idx="1"/>
          </p:nvPr>
        </p:nvSpPr>
        <p:spPr>
          <a:xfrm>
            <a:off x="6095999" y="882315"/>
            <a:ext cx="5254754" cy="5294647"/>
          </a:xfrm>
        </p:spPr>
        <p:txBody>
          <a:bodyPr>
            <a:normAutofit lnSpcReduction="10000"/>
          </a:bodyPr>
          <a:lstStyle/>
          <a:p>
            <a:r>
              <a:rPr lang="en-US" sz="2200" dirty="0"/>
              <a:t>“When an apple has ripened and falls, why does it fall? </a:t>
            </a:r>
          </a:p>
          <a:p>
            <a:r>
              <a:rPr lang="en-US" sz="2200" dirty="0"/>
              <a:t>Because of its attraction to the earth, because its stalk withers, because it is dried by the sun, because it grows heavier, because the wind shakes it, or because the boy standing below wants to eat it?</a:t>
            </a:r>
            <a:br>
              <a:rPr lang="en-US" sz="2200" dirty="0"/>
            </a:br>
            <a:r>
              <a:rPr lang="en-US" sz="2200" dirty="0">
                <a:highlight>
                  <a:srgbClr val="FFFF00"/>
                </a:highlight>
              </a:rPr>
              <a:t>Nothing is the cause. All this is only the coincidence of conditions in which all vital organic and elemental events occur. </a:t>
            </a:r>
            <a:r>
              <a:rPr lang="en-US" sz="2200" dirty="0"/>
              <a:t>And the botanist who finds that the apple falls because the cellular tissue decays and so forth is equally right with the child who stands under the tree and says the apple fell because he wanted to eat it and prayed for it.”</a:t>
            </a:r>
          </a:p>
          <a:p>
            <a:pPr marL="914400" lvl="2" indent="0">
              <a:buNone/>
            </a:pPr>
            <a:r>
              <a:rPr lang="de-DE" sz="2200" dirty="0"/>
              <a:t>-Leo Tolstoy  </a:t>
            </a:r>
          </a:p>
          <a:p>
            <a:endParaRPr lang="de-DE" sz="2200" dirty="0"/>
          </a:p>
        </p:txBody>
      </p:sp>
    </p:spTree>
    <p:extLst>
      <p:ext uri="{BB962C8B-B14F-4D97-AF65-F5344CB8AC3E}">
        <p14:creationId xmlns:p14="http://schemas.microsoft.com/office/powerpoint/2010/main" val="128697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4FFEB84-5D2D-519E-59F2-A42AB0F52AA9}"/>
              </a:ext>
            </a:extLst>
          </p:cNvPr>
          <p:cNvSpPr>
            <a:spLocks noGrp="1"/>
          </p:cNvSpPr>
          <p:nvPr>
            <p:ph type="title"/>
          </p:nvPr>
        </p:nvSpPr>
        <p:spPr>
          <a:xfrm>
            <a:off x="838200" y="673770"/>
            <a:ext cx="3220329" cy="2027227"/>
          </a:xfrm>
        </p:spPr>
        <p:txBody>
          <a:bodyPr anchor="t">
            <a:normAutofit/>
          </a:bodyPr>
          <a:lstStyle/>
          <a:p>
            <a:r>
              <a:rPr lang="de-DE" sz="5400" dirty="0">
                <a:solidFill>
                  <a:srgbClr val="FFFFFF"/>
                </a:solidFill>
              </a:rPr>
              <a:t>Why </a:t>
            </a:r>
            <a:r>
              <a:rPr lang="de-DE" sz="5400" dirty="0" err="1">
                <a:solidFill>
                  <a:srgbClr val="FFFFFF"/>
                </a:solidFill>
              </a:rPr>
              <a:t>study</a:t>
            </a:r>
            <a:r>
              <a:rPr lang="de-DE" sz="5400" dirty="0">
                <a:solidFill>
                  <a:srgbClr val="FFFFFF"/>
                </a:solidFill>
              </a:rPr>
              <a:t> </a:t>
            </a:r>
            <a:r>
              <a:rPr lang="de-DE" sz="5400" dirty="0" err="1">
                <a:solidFill>
                  <a:srgbClr val="FFFFFF"/>
                </a:solidFill>
              </a:rPr>
              <a:t>migration</a:t>
            </a:r>
            <a:r>
              <a:rPr lang="de-DE" sz="5400" dirty="0">
                <a:solidFill>
                  <a:srgbClr val="FFFFFF"/>
                </a:solidFill>
              </a:rPr>
              <a:t>?</a:t>
            </a:r>
          </a:p>
        </p:txBody>
      </p:sp>
      <p:graphicFrame>
        <p:nvGraphicFramePr>
          <p:cNvPr id="5" name="Content Placeholder 2">
            <a:extLst>
              <a:ext uri="{FF2B5EF4-FFF2-40B4-BE49-F238E27FC236}">
                <a16:creationId xmlns:a16="http://schemas.microsoft.com/office/drawing/2014/main" id="{C3CF13ED-2F12-5668-B558-EE885774E77F}"/>
              </a:ext>
            </a:extLst>
          </p:cNvPr>
          <p:cNvGraphicFramePr>
            <a:graphicFrameLocks noGrp="1"/>
          </p:cNvGraphicFramePr>
          <p:nvPr>
            <p:ph idx="1"/>
            <p:extLst>
              <p:ext uri="{D42A27DB-BD31-4B8C-83A1-F6EECF244321}">
                <p14:modId xmlns:p14="http://schemas.microsoft.com/office/powerpoint/2010/main" val="2913856327"/>
              </p:ext>
            </p:extLst>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0782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5A632B-B15A-489E-8337-BC0F40DBC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c 10">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5262" y="859948"/>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EA94476-9B6F-11C4-4CDA-87FC19220FB9}"/>
              </a:ext>
            </a:extLst>
          </p:cNvPr>
          <p:cNvSpPr>
            <a:spLocks noGrp="1"/>
          </p:cNvSpPr>
          <p:nvPr>
            <p:ph type="title"/>
          </p:nvPr>
        </p:nvSpPr>
        <p:spPr>
          <a:xfrm>
            <a:off x="838200" y="643467"/>
            <a:ext cx="2951205" cy="5571066"/>
          </a:xfrm>
        </p:spPr>
        <p:txBody>
          <a:bodyPr>
            <a:normAutofit/>
          </a:bodyPr>
          <a:lstStyle/>
          <a:p>
            <a:r>
              <a:rPr lang="en-US" noProof="0">
                <a:solidFill>
                  <a:srgbClr val="FFFFFF"/>
                </a:solidFill>
              </a:rPr>
              <a:t>Why study the history of migration through a Jewish lens?</a:t>
            </a:r>
          </a:p>
        </p:txBody>
      </p:sp>
      <p:sp>
        <p:nvSpPr>
          <p:cNvPr id="13" name="Rectangle: Rounded Corners 12">
            <a:extLst>
              <a:ext uri="{FF2B5EF4-FFF2-40B4-BE49-F238E27FC236}">
                <a16:creationId xmlns:a16="http://schemas.microsoft.com/office/drawing/2014/main" id="{651547D7-AD18-407B-A5F4-F8225B5DC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5452" y="434266"/>
            <a:ext cx="7217701" cy="5922084"/>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97D9CF9-405E-8607-6490-67BDC8A2FCE3}"/>
              </a:ext>
            </a:extLst>
          </p:cNvPr>
          <p:cNvGraphicFramePr>
            <a:graphicFrameLocks noGrp="1"/>
          </p:cNvGraphicFramePr>
          <p:nvPr>
            <p:ph idx="1"/>
            <p:extLst>
              <p:ext uri="{D42A27DB-BD31-4B8C-83A1-F6EECF244321}">
                <p14:modId xmlns:p14="http://schemas.microsoft.com/office/powerpoint/2010/main" val="2787398292"/>
              </p:ext>
            </p:extLst>
          </p:nvPr>
        </p:nvGraphicFramePr>
        <p:xfrm>
          <a:off x="4763911" y="609600"/>
          <a:ext cx="6735443" cy="5564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08173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0855A890-B60B-4670-9DC2-69DC05015A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74919C-D123-B037-0366-C06DBE746123}"/>
              </a:ext>
            </a:extLst>
          </p:cNvPr>
          <p:cNvSpPr>
            <a:spLocks noGrp="1"/>
          </p:cNvSpPr>
          <p:nvPr>
            <p:ph type="title"/>
          </p:nvPr>
        </p:nvSpPr>
        <p:spPr>
          <a:xfrm>
            <a:off x="454467" y="2023110"/>
            <a:ext cx="2469624" cy="2846070"/>
          </a:xfrm>
        </p:spPr>
        <p:txBody>
          <a:bodyPr vert="horz" lIns="91440" tIns="45720" rIns="91440" bIns="45720" rtlCol="0" anchor="ctr">
            <a:normAutofit/>
          </a:bodyPr>
          <a:lstStyle/>
          <a:p>
            <a:r>
              <a:rPr lang="en-US" sz="3700" noProof="0"/>
              <a:t>The Myth of the Wandering Jew</a:t>
            </a:r>
          </a:p>
        </p:txBody>
      </p:sp>
      <p:sp>
        <p:nvSpPr>
          <p:cNvPr id="27" name="Rectangle 26">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22480"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042549"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283"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D6A59CE-8EBF-9E40-BD18-04F90C4A3166}"/>
              </a:ext>
            </a:extLst>
          </p:cNvPr>
          <p:cNvPicPr>
            <a:picLocks noChangeAspect="1"/>
          </p:cNvPicPr>
          <p:nvPr/>
        </p:nvPicPr>
        <p:blipFill>
          <a:blip r:embed="rId2"/>
          <a:stretch>
            <a:fillRect/>
          </a:stretch>
        </p:blipFill>
        <p:spPr>
          <a:xfrm>
            <a:off x="4997364" y="883463"/>
            <a:ext cx="1817094" cy="2523744"/>
          </a:xfrm>
          <a:prstGeom prst="rect">
            <a:avLst/>
          </a:prstGeom>
        </p:spPr>
      </p:pic>
      <p:pic>
        <p:nvPicPr>
          <p:cNvPr id="4" name="Picture 3">
            <a:extLst>
              <a:ext uri="{FF2B5EF4-FFF2-40B4-BE49-F238E27FC236}">
                <a16:creationId xmlns:a16="http://schemas.microsoft.com/office/drawing/2014/main" id="{5003AD56-D5C7-BB0A-10CD-F421F482795F}"/>
              </a:ext>
            </a:extLst>
          </p:cNvPr>
          <p:cNvPicPr>
            <a:picLocks noChangeAspect="1"/>
          </p:cNvPicPr>
          <p:nvPr/>
        </p:nvPicPr>
        <p:blipFill>
          <a:blip r:embed="rId3"/>
          <a:stretch>
            <a:fillRect/>
          </a:stretch>
        </p:blipFill>
        <p:spPr>
          <a:xfrm>
            <a:off x="8820209" y="883463"/>
            <a:ext cx="1918045" cy="2523744"/>
          </a:xfrm>
          <a:prstGeom prst="rect">
            <a:avLst/>
          </a:prstGeom>
        </p:spPr>
      </p:pic>
      <p:pic>
        <p:nvPicPr>
          <p:cNvPr id="5" name="Picture 4">
            <a:extLst>
              <a:ext uri="{FF2B5EF4-FFF2-40B4-BE49-F238E27FC236}">
                <a16:creationId xmlns:a16="http://schemas.microsoft.com/office/drawing/2014/main" id="{9AAFD105-A779-582B-DCDA-ECEADA4B73DD}"/>
              </a:ext>
            </a:extLst>
          </p:cNvPr>
          <p:cNvPicPr>
            <a:picLocks noChangeAspect="1"/>
          </p:cNvPicPr>
          <p:nvPr/>
        </p:nvPicPr>
        <p:blipFill>
          <a:blip r:embed="rId4"/>
          <a:stretch>
            <a:fillRect/>
          </a:stretch>
        </p:blipFill>
        <p:spPr>
          <a:xfrm>
            <a:off x="4858557" y="3564974"/>
            <a:ext cx="2094707" cy="2523744"/>
          </a:xfrm>
          <a:prstGeom prst="rect">
            <a:avLst/>
          </a:prstGeom>
        </p:spPr>
      </p:pic>
      <p:pic>
        <p:nvPicPr>
          <p:cNvPr id="6" name="Picture 5">
            <a:extLst>
              <a:ext uri="{FF2B5EF4-FFF2-40B4-BE49-F238E27FC236}">
                <a16:creationId xmlns:a16="http://schemas.microsoft.com/office/drawing/2014/main" id="{63505C0B-6D87-775E-7CCD-CAFE328D04D7}"/>
              </a:ext>
            </a:extLst>
          </p:cNvPr>
          <p:cNvPicPr>
            <a:picLocks noChangeAspect="1"/>
          </p:cNvPicPr>
          <p:nvPr/>
        </p:nvPicPr>
        <p:blipFill>
          <a:blip r:embed="rId5"/>
          <a:stretch>
            <a:fillRect/>
          </a:stretch>
        </p:blipFill>
        <p:spPr>
          <a:xfrm>
            <a:off x="7932998" y="3567716"/>
            <a:ext cx="3703320" cy="2518257"/>
          </a:xfrm>
          <a:prstGeom prst="rect">
            <a:avLst/>
          </a:prstGeom>
        </p:spPr>
      </p:pic>
    </p:spTree>
    <p:extLst>
      <p:ext uri="{BB962C8B-B14F-4D97-AF65-F5344CB8AC3E}">
        <p14:creationId xmlns:p14="http://schemas.microsoft.com/office/powerpoint/2010/main" val="884923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E0D345-D94D-89E3-5D1B-A88D40C30899}"/>
              </a:ext>
            </a:extLst>
          </p:cNvPr>
          <p:cNvSpPr>
            <a:spLocks noGrp="1"/>
          </p:cNvSpPr>
          <p:nvPr>
            <p:ph type="title"/>
          </p:nvPr>
        </p:nvSpPr>
        <p:spPr>
          <a:xfrm>
            <a:off x="686834" y="1153572"/>
            <a:ext cx="3200400" cy="4461163"/>
          </a:xfrm>
        </p:spPr>
        <p:txBody>
          <a:bodyPr>
            <a:normAutofit/>
          </a:bodyPr>
          <a:lstStyle/>
          <a:p>
            <a:r>
              <a:rPr lang="en-US" noProof="0">
                <a:solidFill>
                  <a:srgbClr val="FFFFFF"/>
                </a:solidFill>
              </a:rPr>
              <a:t>Vocabulary for the Course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6844955-E563-BE12-43AB-1BE4554CCACA}"/>
              </a:ext>
            </a:extLst>
          </p:cNvPr>
          <p:cNvSpPr>
            <a:spLocks noGrp="1"/>
          </p:cNvSpPr>
          <p:nvPr>
            <p:ph idx="1"/>
          </p:nvPr>
        </p:nvSpPr>
        <p:spPr>
          <a:xfrm>
            <a:off x="4447308" y="591344"/>
            <a:ext cx="6906491" cy="5585619"/>
          </a:xfrm>
        </p:spPr>
        <p:txBody>
          <a:bodyPr anchor="ctr">
            <a:normAutofit lnSpcReduction="10000"/>
          </a:bodyPr>
          <a:lstStyle/>
          <a:p>
            <a:r>
              <a:rPr lang="en-US" sz="2600" noProof="0" dirty="0"/>
              <a:t>Emigration: </a:t>
            </a:r>
          </a:p>
          <a:p>
            <a:pPr lvl="1"/>
            <a:r>
              <a:rPr lang="en-US" sz="2200" noProof="0" dirty="0"/>
              <a:t>The process of exiting a state</a:t>
            </a:r>
          </a:p>
          <a:p>
            <a:r>
              <a:rPr lang="en-US" sz="2600" noProof="0" dirty="0"/>
              <a:t>Immigration: </a:t>
            </a:r>
          </a:p>
          <a:p>
            <a:pPr lvl="1"/>
            <a:r>
              <a:rPr lang="en-US" sz="2200" noProof="0" dirty="0"/>
              <a:t>The process of entering a state</a:t>
            </a:r>
          </a:p>
          <a:p>
            <a:r>
              <a:rPr lang="en-US" sz="2600" noProof="0" dirty="0"/>
              <a:t>International Migration: </a:t>
            </a:r>
          </a:p>
          <a:p>
            <a:pPr lvl="1"/>
            <a:r>
              <a:rPr lang="en-US" sz="2200" noProof="0" dirty="0"/>
              <a:t>The process of migrating across state borders</a:t>
            </a:r>
          </a:p>
          <a:p>
            <a:r>
              <a:rPr lang="en-US" sz="2600" noProof="0" dirty="0"/>
              <a:t>Internal Migration: </a:t>
            </a:r>
          </a:p>
          <a:p>
            <a:pPr lvl="1"/>
            <a:r>
              <a:rPr lang="en-US" sz="2200" noProof="0" dirty="0"/>
              <a:t>Movement of people within a country</a:t>
            </a:r>
          </a:p>
          <a:p>
            <a:r>
              <a:rPr lang="en-US" sz="2600" dirty="0"/>
              <a:t>Sephardic Jews: </a:t>
            </a:r>
          </a:p>
          <a:p>
            <a:pPr lvl="1"/>
            <a:r>
              <a:rPr lang="en-US" sz="2200" dirty="0"/>
              <a:t>Jews who originated from modern-day Spain and Portugal and spent centuries scattered across the Ottoman Empire and Italy</a:t>
            </a:r>
          </a:p>
          <a:p>
            <a:r>
              <a:rPr lang="en-US" sz="2600" noProof="0" dirty="0"/>
              <a:t>Ashkenazi Jews: </a:t>
            </a:r>
          </a:p>
          <a:p>
            <a:pPr lvl="1"/>
            <a:r>
              <a:rPr lang="en-US" sz="2200" noProof="0" dirty="0"/>
              <a:t>Jews who originated in Central-Europe</a:t>
            </a:r>
          </a:p>
        </p:txBody>
      </p:sp>
    </p:spTree>
    <p:extLst>
      <p:ext uri="{BB962C8B-B14F-4D97-AF65-F5344CB8AC3E}">
        <p14:creationId xmlns:p14="http://schemas.microsoft.com/office/powerpoint/2010/main" val="280396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1337</TotalTime>
  <Words>1176</Words>
  <Application>Microsoft Macintosh PowerPoint</Application>
  <PresentationFormat>Widescreen</PresentationFormat>
  <Paragraphs>76</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Aptos Display</vt:lpstr>
      <vt:lpstr>Arial</vt:lpstr>
      <vt:lpstr>Calibri</vt:lpstr>
      <vt:lpstr>Wingdings</vt:lpstr>
      <vt:lpstr>Office Theme</vt:lpstr>
      <vt:lpstr>Mobility and Modernity</vt:lpstr>
      <vt:lpstr>Introductions</vt:lpstr>
      <vt:lpstr>Why do people move?</vt:lpstr>
      <vt:lpstr>Why study history?</vt:lpstr>
      <vt:lpstr>Why study history?</vt:lpstr>
      <vt:lpstr>Why study migration?</vt:lpstr>
      <vt:lpstr>Why study the history of migration through a Jewish lens?</vt:lpstr>
      <vt:lpstr>The Myth of the Wandering Jew</vt:lpstr>
      <vt:lpstr>Vocabulary for the Course</vt:lpstr>
      <vt:lpstr>Syllabus Review</vt:lpstr>
      <vt:lpstr>Syllabus Review</vt:lpstr>
      <vt:lpstr>Syllabus Review</vt:lpstr>
      <vt:lpstr>Syllabus Review</vt:lpstr>
      <vt:lpstr>Syllabus Review</vt:lpstr>
      <vt:lpstr>Reading Secondary Sources</vt:lpstr>
      <vt:lpstr>Throughout the article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Sasha Zborovsky</dc:creator>
  <cp:lastModifiedBy>Sasha Zborovsky</cp:lastModifiedBy>
  <cp:revision>13</cp:revision>
  <dcterms:created xsi:type="dcterms:W3CDTF">2026-08-31T19:09:42Z</dcterms:created>
  <dcterms:modified xsi:type="dcterms:W3CDTF">2026-09-01T17:27:21Z</dcterms:modified>
</cp:coreProperties>
</file>