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630" r:id="rId3"/>
    <p:sldId id="635" r:id="rId4"/>
    <p:sldId id="265" r:id="rId5"/>
    <p:sldId id="631" r:id="rId6"/>
    <p:sldId id="636" r:id="rId7"/>
    <p:sldId id="637" r:id="rId8"/>
    <p:sldId id="267" r:id="rId9"/>
    <p:sldId id="638" r:id="rId10"/>
    <p:sldId id="632" r:id="rId11"/>
    <p:sldId id="633" r:id="rId12"/>
    <p:sldId id="64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71FAC-575D-72FA-8327-5A2A9762B7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4205034-E16A-9ED0-B4DA-7E6772EA83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DDD9D8D-7629-2DED-02D8-74DF37367D37}"/>
              </a:ext>
            </a:extLst>
          </p:cNvPr>
          <p:cNvSpPr>
            <a:spLocks noGrp="1"/>
          </p:cNvSpPr>
          <p:nvPr>
            <p:ph type="dt" sz="half" idx="10"/>
          </p:nvPr>
        </p:nvSpPr>
        <p:spPr/>
        <p:txBody>
          <a:bodyPr/>
          <a:lstStyle/>
          <a:p>
            <a:fld id="{04EBFC1E-0461-4346-88C1-455EF82BED52}" type="datetimeFigureOut">
              <a:rPr lang="en-US" smtClean="0"/>
              <a:t>9/2/2026</a:t>
            </a:fld>
            <a:endParaRPr lang="en-US"/>
          </a:p>
        </p:txBody>
      </p:sp>
      <p:sp>
        <p:nvSpPr>
          <p:cNvPr id="5" name="Footer Placeholder 4">
            <a:extLst>
              <a:ext uri="{FF2B5EF4-FFF2-40B4-BE49-F238E27FC236}">
                <a16:creationId xmlns:a16="http://schemas.microsoft.com/office/drawing/2014/main" id="{6415DB07-404D-6869-156D-518C1AAE58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3326E8-BD58-CE0E-0DB8-ED94D9F33F14}"/>
              </a:ext>
            </a:extLst>
          </p:cNvPr>
          <p:cNvSpPr>
            <a:spLocks noGrp="1"/>
          </p:cNvSpPr>
          <p:nvPr>
            <p:ph type="sldNum" sz="quarter" idx="12"/>
          </p:nvPr>
        </p:nvSpPr>
        <p:spPr/>
        <p:txBody>
          <a:bodyPr/>
          <a:lstStyle/>
          <a:p>
            <a:fld id="{6467F65B-3A7A-4F8C-8C30-6E3334B03C59}" type="slidenum">
              <a:rPr lang="en-US" smtClean="0"/>
              <a:t>‹#›</a:t>
            </a:fld>
            <a:endParaRPr lang="en-US"/>
          </a:p>
        </p:txBody>
      </p:sp>
    </p:spTree>
    <p:extLst>
      <p:ext uri="{BB962C8B-B14F-4D97-AF65-F5344CB8AC3E}">
        <p14:creationId xmlns:p14="http://schemas.microsoft.com/office/powerpoint/2010/main" val="8435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367BD-C74F-4B23-F4CF-FEF0E2E7CEF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070F829-EFCF-ABF1-8047-1E8B3A7A974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A12481-60CC-C58E-5FB3-66911F1FD3C7}"/>
              </a:ext>
            </a:extLst>
          </p:cNvPr>
          <p:cNvSpPr>
            <a:spLocks noGrp="1"/>
          </p:cNvSpPr>
          <p:nvPr>
            <p:ph type="dt" sz="half" idx="10"/>
          </p:nvPr>
        </p:nvSpPr>
        <p:spPr/>
        <p:txBody>
          <a:bodyPr/>
          <a:lstStyle/>
          <a:p>
            <a:fld id="{04EBFC1E-0461-4346-88C1-455EF82BED52}" type="datetimeFigureOut">
              <a:rPr lang="en-US" smtClean="0"/>
              <a:t>9/2/2026</a:t>
            </a:fld>
            <a:endParaRPr lang="en-US"/>
          </a:p>
        </p:txBody>
      </p:sp>
      <p:sp>
        <p:nvSpPr>
          <p:cNvPr id="5" name="Footer Placeholder 4">
            <a:extLst>
              <a:ext uri="{FF2B5EF4-FFF2-40B4-BE49-F238E27FC236}">
                <a16:creationId xmlns:a16="http://schemas.microsoft.com/office/drawing/2014/main" id="{31367472-6C94-3389-18B4-410A52EDBC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71C20F-56E7-FFD5-13FA-59B5B8192DE7}"/>
              </a:ext>
            </a:extLst>
          </p:cNvPr>
          <p:cNvSpPr>
            <a:spLocks noGrp="1"/>
          </p:cNvSpPr>
          <p:nvPr>
            <p:ph type="sldNum" sz="quarter" idx="12"/>
          </p:nvPr>
        </p:nvSpPr>
        <p:spPr/>
        <p:txBody>
          <a:bodyPr/>
          <a:lstStyle/>
          <a:p>
            <a:fld id="{6467F65B-3A7A-4F8C-8C30-6E3334B03C59}" type="slidenum">
              <a:rPr lang="en-US" smtClean="0"/>
              <a:t>‹#›</a:t>
            </a:fld>
            <a:endParaRPr lang="en-US"/>
          </a:p>
        </p:txBody>
      </p:sp>
    </p:spTree>
    <p:extLst>
      <p:ext uri="{BB962C8B-B14F-4D97-AF65-F5344CB8AC3E}">
        <p14:creationId xmlns:p14="http://schemas.microsoft.com/office/powerpoint/2010/main" val="2671679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41AFDF-6E7E-95FC-72D9-07F0C9C7D9E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6D38FB1-CCFB-6E61-D9A5-83A8AF25E92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25A9B3-55C3-E3C3-085D-2E28A386D7F0}"/>
              </a:ext>
            </a:extLst>
          </p:cNvPr>
          <p:cNvSpPr>
            <a:spLocks noGrp="1"/>
          </p:cNvSpPr>
          <p:nvPr>
            <p:ph type="dt" sz="half" idx="10"/>
          </p:nvPr>
        </p:nvSpPr>
        <p:spPr/>
        <p:txBody>
          <a:bodyPr/>
          <a:lstStyle/>
          <a:p>
            <a:fld id="{04EBFC1E-0461-4346-88C1-455EF82BED52}" type="datetimeFigureOut">
              <a:rPr lang="en-US" smtClean="0"/>
              <a:t>9/2/2026</a:t>
            </a:fld>
            <a:endParaRPr lang="en-US"/>
          </a:p>
        </p:txBody>
      </p:sp>
      <p:sp>
        <p:nvSpPr>
          <p:cNvPr id="5" name="Footer Placeholder 4">
            <a:extLst>
              <a:ext uri="{FF2B5EF4-FFF2-40B4-BE49-F238E27FC236}">
                <a16:creationId xmlns:a16="http://schemas.microsoft.com/office/drawing/2014/main" id="{145BA455-4CA0-23A4-1CC7-41CBF84176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834DE2-8E71-5C43-00C8-E706B5A1EDA0}"/>
              </a:ext>
            </a:extLst>
          </p:cNvPr>
          <p:cNvSpPr>
            <a:spLocks noGrp="1"/>
          </p:cNvSpPr>
          <p:nvPr>
            <p:ph type="sldNum" sz="quarter" idx="12"/>
          </p:nvPr>
        </p:nvSpPr>
        <p:spPr/>
        <p:txBody>
          <a:bodyPr/>
          <a:lstStyle/>
          <a:p>
            <a:fld id="{6467F65B-3A7A-4F8C-8C30-6E3334B03C59}" type="slidenum">
              <a:rPr lang="en-US" smtClean="0"/>
              <a:t>‹#›</a:t>
            </a:fld>
            <a:endParaRPr lang="en-US"/>
          </a:p>
        </p:txBody>
      </p:sp>
    </p:spTree>
    <p:extLst>
      <p:ext uri="{BB962C8B-B14F-4D97-AF65-F5344CB8AC3E}">
        <p14:creationId xmlns:p14="http://schemas.microsoft.com/office/powerpoint/2010/main" val="3632178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C9682-F957-A8AE-F8F4-9793E68CED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9CC8D9-297D-A903-F24A-90DEA8D4A31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C324D6-AF0A-F0F3-BBD8-0F1E3DAD4EA5}"/>
              </a:ext>
            </a:extLst>
          </p:cNvPr>
          <p:cNvSpPr>
            <a:spLocks noGrp="1"/>
          </p:cNvSpPr>
          <p:nvPr>
            <p:ph type="dt" sz="half" idx="10"/>
          </p:nvPr>
        </p:nvSpPr>
        <p:spPr/>
        <p:txBody>
          <a:bodyPr/>
          <a:lstStyle/>
          <a:p>
            <a:fld id="{04EBFC1E-0461-4346-88C1-455EF82BED52}" type="datetimeFigureOut">
              <a:rPr lang="en-US" smtClean="0"/>
              <a:t>9/2/2026</a:t>
            </a:fld>
            <a:endParaRPr lang="en-US"/>
          </a:p>
        </p:txBody>
      </p:sp>
      <p:sp>
        <p:nvSpPr>
          <p:cNvPr id="5" name="Footer Placeholder 4">
            <a:extLst>
              <a:ext uri="{FF2B5EF4-FFF2-40B4-BE49-F238E27FC236}">
                <a16:creationId xmlns:a16="http://schemas.microsoft.com/office/drawing/2014/main" id="{2954BF04-A6B4-F8D7-95EF-5B5059CD09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861BF1-FD8B-EBAD-7559-DAEB6F33BBD7}"/>
              </a:ext>
            </a:extLst>
          </p:cNvPr>
          <p:cNvSpPr>
            <a:spLocks noGrp="1"/>
          </p:cNvSpPr>
          <p:nvPr>
            <p:ph type="sldNum" sz="quarter" idx="12"/>
          </p:nvPr>
        </p:nvSpPr>
        <p:spPr/>
        <p:txBody>
          <a:bodyPr/>
          <a:lstStyle/>
          <a:p>
            <a:fld id="{6467F65B-3A7A-4F8C-8C30-6E3334B03C59}" type="slidenum">
              <a:rPr lang="en-US" smtClean="0"/>
              <a:t>‹#›</a:t>
            </a:fld>
            <a:endParaRPr lang="en-US"/>
          </a:p>
        </p:txBody>
      </p:sp>
    </p:spTree>
    <p:extLst>
      <p:ext uri="{BB962C8B-B14F-4D97-AF65-F5344CB8AC3E}">
        <p14:creationId xmlns:p14="http://schemas.microsoft.com/office/powerpoint/2010/main" val="1589919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54F23-4EEA-CABC-91C2-62581EC3AC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2B11300-AEC7-996C-734B-E002736F3D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E49D3D-EA02-613A-4A60-043734C98F6D}"/>
              </a:ext>
            </a:extLst>
          </p:cNvPr>
          <p:cNvSpPr>
            <a:spLocks noGrp="1"/>
          </p:cNvSpPr>
          <p:nvPr>
            <p:ph type="dt" sz="half" idx="10"/>
          </p:nvPr>
        </p:nvSpPr>
        <p:spPr/>
        <p:txBody>
          <a:bodyPr/>
          <a:lstStyle/>
          <a:p>
            <a:fld id="{04EBFC1E-0461-4346-88C1-455EF82BED52}" type="datetimeFigureOut">
              <a:rPr lang="en-US" smtClean="0"/>
              <a:t>9/2/2026</a:t>
            </a:fld>
            <a:endParaRPr lang="en-US"/>
          </a:p>
        </p:txBody>
      </p:sp>
      <p:sp>
        <p:nvSpPr>
          <p:cNvPr id="5" name="Footer Placeholder 4">
            <a:extLst>
              <a:ext uri="{FF2B5EF4-FFF2-40B4-BE49-F238E27FC236}">
                <a16:creationId xmlns:a16="http://schemas.microsoft.com/office/drawing/2014/main" id="{541340FE-E72F-A5A7-F2AF-FCF7BF5553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5D2F1A-31B8-D0A9-9C6D-F6B5F1AE6B7D}"/>
              </a:ext>
            </a:extLst>
          </p:cNvPr>
          <p:cNvSpPr>
            <a:spLocks noGrp="1"/>
          </p:cNvSpPr>
          <p:nvPr>
            <p:ph type="sldNum" sz="quarter" idx="12"/>
          </p:nvPr>
        </p:nvSpPr>
        <p:spPr/>
        <p:txBody>
          <a:bodyPr/>
          <a:lstStyle/>
          <a:p>
            <a:fld id="{6467F65B-3A7A-4F8C-8C30-6E3334B03C59}" type="slidenum">
              <a:rPr lang="en-US" smtClean="0"/>
              <a:t>‹#›</a:t>
            </a:fld>
            <a:endParaRPr lang="en-US"/>
          </a:p>
        </p:txBody>
      </p:sp>
    </p:spTree>
    <p:extLst>
      <p:ext uri="{BB962C8B-B14F-4D97-AF65-F5344CB8AC3E}">
        <p14:creationId xmlns:p14="http://schemas.microsoft.com/office/powerpoint/2010/main" val="4131200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7D82E-E5CC-B670-A12B-AD02D674D5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284B6D-5D32-55B6-067A-D5E6345E040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B7FE2FB-9959-1833-B011-7C317FB537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3605F30-9046-1492-E7D8-133FAA937C8C}"/>
              </a:ext>
            </a:extLst>
          </p:cNvPr>
          <p:cNvSpPr>
            <a:spLocks noGrp="1"/>
          </p:cNvSpPr>
          <p:nvPr>
            <p:ph type="dt" sz="half" idx="10"/>
          </p:nvPr>
        </p:nvSpPr>
        <p:spPr/>
        <p:txBody>
          <a:bodyPr/>
          <a:lstStyle/>
          <a:p>
            <a:fld id="{04EBFC1E-0461-4346-88C1-455EF82BED52}" type="datetimeFigureOut">
              <a:rPr lang="en-US" smtClean="0"/>
              <a:t>9/2/2026</a:t>
            </a:fld>
            <a:endParaRPr lang="en-US"/>
          </a:p>
        </p:txBody>
      </p:sp>
      <p:sp>
        <p:nvSpPr>
          <p:cNvPr id="6" name="Footer Placeholder 5">
            <a:extLst>
              <a:ext uri="{FF2B5EF4-FFF2-40B4-BE49-F238E27FC236}">
                <a16:creationId xmlns:a16="http://schemas.microsoft.com/office/drawing/2014/main" id="{35D448D7-2DC2-48C6-DEEF-448B70A7BC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5E537C-7ABA-C0DD-A6DB-C7CAB98B8F22}"/>
              </a:ext>
            </a:extLst>
          </p:cNvPr>
          <p:cNvSpPr>
            <a:spLocks noGrp="1"/>
          </p:cNvSpPr>
          <p:nvPr>
            <p:ph type="sldNum" sz="quarter" idx="12"/>
          </p:nvPr>
        </p:nvSpPr>
        <p:spPr/>
        <p:txBody>
          <a:bodyPr/>
          <a:lstStyle/>
          <a:p>
            <a:fld id="{6467F65B-3A7A-4F8C-8C30-6E3334B03C59}" type="slidenum">
              <a:rPr lang="en-US" smtClean="0"/>
              <a:t>‹#›</a:t>
            </a:fld>
            <a:endParaRPr lang="en-US"/>
          </a:p>
        </p:txBody>
      </p:sp>
    </p:spTree>
    <p:extLst>
      <p:ext uri="{BB962C8B-B14F-4D97-AF65-F5344CB8AC3E}">
        <p14:creationId xmlns:p14="http://schemas.microsoft.com/office/powerpoint/2010/main" val="2421378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61980-B30D-C0B5-B72B-3C2CF58D8DB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DC17A81-094A-06C1-CEA6-8BEFA0CB60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69752B-59EC-8651-DC11-C3148A6CC15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C1364DB-DF08-97CB-801B-1917F879BC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27E5D3-E9CF-36D6-E77B-43537188BD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4D1ECFD-6AF6-876A-273E-4B9537B4F35B}"/>
              </a:ext>
            </a:extLst>
          </p:cNvPr>
          <p:cNvSpPr>
            <a:spLocks noGrp="1"/>
          </p:cNvSpPr>
          <p:nvPr>
            <p:ph type="dt" sz="half" idx="10"/>
          </p:nvPr>
        </p:nvSpPr>
        <p:spPr/>
        <p:txBody>
          <a:bodyPr/>
          <a:lstStyle/>
          <a:p>
            <a:fld id="{04EBFC1E-0461-4346-88C1-455EF82BED52}" type="datetimeFigureOut">
              <a:rPr lang="en-US" smtClean="0"/>
              <a:t>9/2/2026</a:t>
            </a:fld>
            <a:endParaRPr lang="en-US"/>
          </a:p>
        </p:txBody>
      </p:sp>
      <p:sp>
        <p:nvSpPr>
          <p:cNvPr id="8" name="Footer Placeholder 7">
            <a:extLst>
              <a:ext uri="{FF2B5EF4-FFF2-40B4-BE49-F238E27FC236}">
                <a16:creationId xmlns:a16="http://schemas.microsoft.com/office/drawing/2014/main" id="{EF23EE81-4C44-2367-26B7-D44B92D49F0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E235E64-D25A-F508-544C-B498181DAC6B}"/>
              </a:ext>
            </a:extLst>
          </p:cNvPr>
          <p:cNvSpPr>
            <a:spLocks noGrp="1"/>
          </p:cNvSpPr>
          <p:nvPr>
            <p:ph type="sldNum" sz="quarter" idx="12"/>
          </p:nvPr>
        </p:nvSpPr>
        <p:spPr/>
        <p:txBody>
          <a:bodyPr/>
          <a:lstStyle/>
          <a:p>
            <a:fld id="{6467F65B-3A7A-4F8C-8C30-6E3334B03C59}" type="slidenum">
              <a:rPr lang="en-US" smtClean="0"/>
              <a:t>‹#›</a:t>
            </a:fld>
            <a:endParaRPr lang="en-US"/>
          </a:p>
        </p:txBody>
      </p:sp>
    </p:spTree>
    <p:extLst>
      <p:ext uri="{BB962C8B-B14F-4D97-AF65-F5344CB8AC3E}">
        <p14:creationId xmlns:p14="http://schemas.microsoft.com/office/powerpoint/2010/main" val="2257112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9298F-EAC8-D801-8381-B569298019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0EF9CD6-290F-D2D6-A28D-C1D40E49292A}"/>
              </a:ext>
            </a:extLst>
          </p:cNvPr>
          <p:cNvSpPr>
            <a:spLocks noGrp="1"/>
          </p:cNvSpPr>
          <p:nvPr>
            <p:ph type="dt" sz="half" idx="10"/>
          </p:nvPr>
        </p:nvSpPr>
        <p:spPr/>
        <p:txBody>
          <a:bodyPr/>
          <a:lstStyle/>
          <a:p>
            <a:fld id="{04EBFC1E-0461-4346-88C1-455EF82BED52}" type="datetimeFigureOut">
              <a:rPr lang="en-US" smtClean="0"/>
              <a:t>9/2/2026</a:t>
            </a:fld>
            <a:endParaRPr lang="en-US"/>
          </a:p>
        </p:txBody>
      </p:sp>
      <p:sp>
        <p:nvSpPr>
          <p:cNvPr id="4" name="Footer Placeholder 3">
            <a:extLst>
              <a:ext uri="{FF2B5EF4-FFF2-40B4-BE49-F238E27FC236}">
                <a16:creationId xmlns:a16="http://schemas.microsoft.com/office/drawing/2014/main" id="{B883720F-56D5-BD43-8502-2F3675DCD9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8C9443F-9970-D004-1E62-ABC3F25603FB}"/>
              </a:ext>
            </a:extLst>
          </p:cNvPr>
          <p:cNvSpPr>
            <a:spLocks noGrp="1"/>
          </p:cNvSpPr>
          <p:nvPr>
            <p:ph type="sldNum" sz="quarter" idx="12"/>
          </p:nvPr>
        </p:nvSpPr>
        <p:spPr/>
        <p:txBody>
          <a:bodyPr/>
          <a:lstStyle/>
          <a:p>
            <a:fld id="{6467F65B-3A7A-4F8C-8C30-6E3334B03C59}" type="slidenum">
              <a:rPr lang="en-US" smtClean="0"/>
              <a:t>‹#›</a:t>
            </a:fld>
            <a:endParaRPr lang="en-US"/>
          </a:p>
        </p:txBody>
      </p:sp>
    </p:spTree>
    <p:extLst>
      <p:ext uri="{BB962C8B-B14F-4D97-AF65-F5344CB8AC3E}">
        <p14:creationId xmlns:p14="http://schemas.microsoft.com/office/powerpoint/2010/main" val="2258857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E53D94-5EA6-025E-0798-D8E6BF69D7BC}"/>
              </a:ext>
            </a:extLst>
          </p:cNvPr>
          <p:cNvSpPr>
            <a:spLocks noGrp="1"/>
          </p:cNvSpPr>
          <p:nvPr>
            <p:ph type="dt" sz="half" idx="10"/>
          </p:nvPr>
        </p:nvSpPr>
        <p:spPr/>
        <p:txBody>
          <a:bodyPr/>
          <a:lstStyle/>
          <a:p>
            <a:fld id="{04EBFC1E-0461-4346-88C1-455EF82BED52}" type="datetimeFigureOut">
              <a:rPr lang="en-US" smtClean="0"/>
              <a:t>9/2/2026</a:t>
            </a:fld>
            <a:endParaRPr lang="en-US"/>
          </a:p>
        </p:txBody>
      </p:sp>
      <p:sp>
        <p:nvSpPr>
          <p:cNvPr id="3" name="Footer Placeholder 2">
            <a:extLst>
              <a:ext uri="{FF2B5EF4-FFF2-40B4-BE49-F238E27FC236}">
                <a16:creationId xmlns:a16="http://schemas.microsoft.com/office/drawing/2014/main" id="{0B2EC4AE-B571-C98A-33B7-B1985B8690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AD97421-6D1C-3540-BCB3-2D90C88209FE}"/>
              </a:ext>
            </a:extLst>
          </p:cNvPr>
          <p:cNvSpPr>
            <a:spLocks noGrp="1"/>
          </p:cNvSpPr>
          <p:nvPr>
            <p:ph type="sldNum" sz="quarter" idx="12"/>
          </p:nvPr>
        </p:nvSpPr>
        <p:spPr/>
        <p:txBody>
          <a:bodyPr/>
          <a:lstStyle/>
          <a:p>
            <a:fld id="{6467F65B-3A7A-4F8C-8C30-6E3334B03C59}" type="slidenum">
              <a:rPr lang="en-US" smtClean="0"/>
              <a:t>‹#›</a:t>
            </a:fld>
            <a:endParaRPr lang="en-US"/>
          </a:p>
        </p:txBody>
      </p:sp>
    </p:spTree>
    <p:extLst>
      <p:ext uri="{BB962C8B-B14F-4D97-AF65-F5344CB8AC3E}">
        <p14:creationId xmlns:p14="http://schemas.microsoft.com/office/powerpoint/2010/main" val="2191460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261B6-89E3-1744-0E4B-072D2B9A45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BCF066E-9143-54FA-402E-CE93F266AB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96BBA89-4A48-2977-952A-F97602977F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C9C278-79A0-057E-17D6-220DACB96076}"/>
              </a:ext>
            </a:extLst>
          </p:cNvPr>
          <p:cNvSpPr>
            <a:spLocks noGrp="1"/>
          </p:cNvSpPr>
          <p:nvPr>
            <p:ph type="dt" sz="half" idx="10"/>
          </p:nvPr>
        </p:nvSpPr>
        <p:spPr/>
        <p:txBody>
          <a:bodyPr/>
          <a:lstStyle/>
          <a:p>
            <a:fld id="{04EBFC1E-0461-4346-88C1-455EF82BED52}" type="datetimeFigureOut">
              <a:rPr lang="en-US" smtClean="0"/>
              <a:t>9/2/2026</a:t>
            </a:fld>
            <a:endParaRPr lang="en-US"/>
          </a:p>
        </p:txBody>
      </p:sp>
      <p:sp>
        <p:nvSpPr>
          <p:cNvPr id="6" name="Footer Placeholder 5">
            <a:extLst>
              <a:ext uri="{FF2B5EF4-FFF2-40B4-BE49-F238E27FC236}">
                <a16:creationId xmlns:a16="http://schemas.microsoft.com/office/drawing/2014/main" id="{9B260C88-66B3-5BFD-9C12-7864C21765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CB03A-2942-E29C-B7DA-54C9A60D8282}"/>
              </a:ext>
            </a:extLst>
          </p:cNvPr>
          <p:cNvSpPr>
            <a:spLocks noGrp="1"/>
          </p:cNvSpPr>
          <p:nvPr>
            <p:ph type="sldNum" sz="quarter" idx="12"/>
          </p:nvPr>
        </p:nvSpPr>
        <p:spPr/>
        <p:txBody>
          <a:bodyPr/>
          <a:lstStyle/>
          <a:p>
            <a:fld id="{6467F65B-3A7A-4F8C-8C30-6E3334B03C59}" type="slidenum">
              <a:rPr lang="en-US" smtClean="0"/>
              <a:t>‹#›</a:t>
            </a:fld>
            <a:endParaRPr lang="en-US"/>
          </a:p>
        </p:txBody>
      </p:sp>
    </p:spTree>
    <p:extLst>
      <p:ext uri="{BB962C8B-B14F-4D97-AF65-F5344CB8AC3E}">
        <p14:creationId xmlns:p14="http://schemas.microsoft.com/office/powerpoint/2010/main" val="2334298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45390-B01A-2D14-86F3-85F9045D1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F442896-9C79-30A1-4658-6C87AA1AEF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EF65DE1-7E47-1A40-4B61-BAC581035D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2C6A03-3878-44CB-1BB4-989F9F3FA579}"/>
              </a:ext>
            </a:extLst>
          </p:cNvPr>
          <p:cNvSpPr>
            <a:spLocks noGrp="1"/>
          </p:cNvSpPr>
          <p:nvPr>
            <p:ph type="dt" sz="half" idx="10"/>
          </p:nvPr>
        </p:nvSpPr>
        <p:spPr/>
        <p:txBody>
          <a:bodyPr/>
          <a:lstStyle/>
          <a:p>
            <a:fld id="{04EBFC1E-0461-4346-88C1-455EF82BED52}" type="datetimeFigureOut">
              <a:rPr lang="en-US" smtClean="0"/>
              <a:t>9/2/2026</a:t>
            </a:fld>
            <a:endParaRPr lang="en-US"/>
          </a:p>
        </p:txBody>
      </p:sp>
      <p:sp>
        <p:nvSpPr>
          <p:cNvPr id="6" name="Footer Placeholder 5">
            <a:extLst>
              <a:ext uri="{FF2B5EF4-FFF2-40B4-BE49-F238E27FC236}">
                <a16:creationId xmlns:a16="http://schemas.microsoft.com/office/drawing/2014/main" id="{78D08D76-BE9D-901A-EB32-487DD7C8D8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A94FF0-00AF-E415-F1CE-637C01CD2AFE}"/>
              </a:ext>
            </a:extLst>
          </p:cNvPr>
          <p:cNvSpPr>
            <a:spLocks noGrp="1"/>
          </p:cNvSpPr>
          <p:nvPr>
            <p:ph type="sldNum" sz="quarter" idx="12"/>
          </p:nvPr>
        </p:nvSpPr>
        <p:spPr/>
        <p:txBody>
          <a:bodyPr/>
          <a:lstStyle/>
          <a:p>
            <a:fld id="{6467F65B-3A7A-4F8C-8C30-6E3334B03C59}" type="slidenum">
              <a:rPr lang="en-US" smtClean="0"/>
              <a:t>‹#›</a:t>
            </a:fld>
            <a:endParaRPr lang="en-US"/>
          </a:p>
        </p:txBody>
      </p:sp>
    </p:spTree>
    <p:extLst>
      <p:ext uri="{BB962C8B-B14F-4D97-AF65-F5344CB8AC3E}">
        <p14:creationId xmlns:p14="http://schemas.microsoft.com/office/powerpoint/2010/main" val="1737426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7A32D9-B88B-FE65-74A1-94E575448D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F807E83-1F3B-6752-DE50-02F6497C48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116E06-0D5E-163F-F624-550B437B12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EBFC1E-0461-4346-88C1-455EF82BED52}" type="datetimeFigureOut">
              <a:rPr lang="en-US" smtClean="0"/>
              <a:t>9/2/2026</a:t>
            </a:fld>
            <a:endParaRPr lang="en-US"/>
          </a:p>
        </p:txBody>
      </p:sp>
      <p:sp>
        <p:nvSpPr>
          <p:cNvPr id="5" name="Footer Placeholder 4">
            <a:extLst>
              <a:ext uri="{FF2B5EF4-FFF2-40B4-BE49-F238E27FC236}">
                <a16:creationId xmlns:a16="http://schemas.microsoft.com/office/drawing/2014/main" id="{BDCDE5DC-73F0-0DCE-236D-61C48890E7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04ECF73-947C-29E3-D2CA-93069788F4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67F65B-3A7A-4F8C-8C30-6E3334B03C59}" type="slidenum">
              <a:rPr lang="en-US" smtClean="0"/>
              <a:t>‹#›</a:t>
            </a:fld>
            <a:endParaRPr lang="en-US"/>
          </a:p>
        </p:txBody>
      </p:sp>
    </p:spTree>
    <p:extLst>
      <p:ext uri="{BB962C8B-B14F-4D97-AF65-F5344CB8AC3E}">
        <p14:creationId xmlns:p14="http://schemas.microsoft.com/office/powerpoint/2010/main" val="40041844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s://en.wikipedia.org/wiki/Arirang"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0RtnG2oS41s"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5FAFB99-263D-2F0A-9871-A18EB0D56CF9}"/>
              </a:ext>
            </a:extLst>
          </p:cNvPr>
          <p:cNvSpPr txBox="1"/>
          <p:nvPr/>
        </p:nvSpPr>
        <p:spPr>
          <a:xfrm>
            <a:off x="989053" y="559850"/>
            <a:ext cx="9741159" cy="1077218"/>
          </a:xfrm>
          <a:prstGeom prst="rect">
            <a:avLst/>
          </a:prstGeom>
          <a:noFill/>
        </p:spPr>
        <p:txBody>
          <a:bodyPr wrap="square" rtlCol="0">
            <a:spAutoFit/>
          </a:bodyPr>
          <a:lstStyle/>
          <a:p>
            <a:pPr algn="ctr"/>
            <a:r>
              <a:rPr lang="en-US" sz="3200" dirty="0"/>
              <a:t>Introduction to Korean Culture and Society</a:t>
            </a:r>
          </a:p>
          <a:p>
            <a:pPr algn="ctr"/>
            <a:r>
              <a:rPr lang="en-US" sz="3200" dirty="0"/>
              <a:t>Fall 2026</a:t>
            </a:r>
          </a:p>
        </p:txBody>
      </p:sp>
      <p:sp>
        <p:nvSpPr>
          <p:cNvPr id="3" name="TextBox 2">
            <a:extLst>
              <a:ext uri="{FF2B5EF4-FFF2-40B4-BE49-F238E27FC236}">
                <a16:creationId xmlns:a16="http://schemas.microsoft.com/office/drawing/2014/main" id="{56E9D7EA-9CE8-719F-5182-7CD190DA2B0E}"/>
              </a:ext>
            </a:extLst>
          </p:cNvPr>
          <p:cNvSpPr txBox="1"/>
          <p:nvPr/>
        </p:nvSpPr>
        <p:spPr>
          <a:xfrm>
            <a:off x="4653642" y="1795844"/>
            <a:ext cx="3201956" cy="1446550"/>
          </a:xfrm>
          <a:prstGeom prst="rect">
            <a:avLst/>
          </a:prstGeom>
          <a:noFill/>
        </p:spPr>
        <p:txBody>
          <a:bodyPr wrap="square" rtlCol="0">
            <a:spAutoFit/>
          </a:bodyPr>
          <a:lstStyle/>
          <a:p>
            <a:r>
              <a:rPr lang="en-US" sz="8800" dirty="0"/>
              <a:t>Hello!</a:t>
            </a:r>
          </a:p>
        </p:txBody>
      </p:sp>
      <p:sp>
        <p:nvSpPr>
          <p:cNvPr id="4" name="TextBox 3">
            <a:extLst>
              <a:ext uri="{FF2B5EF4-FFF2-40B4-BE49-F238E27FC236}">
                <a16:creationId xmlns:a16="http://schemas.microsoft.com/office/drawing/2014/main" id="{3DDDE232-9856-6D8B-7A6C-F7595327ECCB}"/>
              </a:ext>
            </a:extLst>
          </p:cNvPr>
          <p:cNvSpPr txBox="1"/>
          <p:nvPr/>
        </p:nvSpPr>
        <p:spPr>
          <a:xfrm>
            <a:off x="3067439" y="3363683"/>
            <a:ext cx="7121590" cy="1446550"/>
          </a:xfrm>
          <a:prstGeom prst="rect">
            <a:avLst/>
          </a:prstGeom>
          <a:noFill/>
        </p:spPr>
        <p:txBody>
          <a:bodyPr wrap="square" rtlCol="0">
            <a:spAutoFit/>
          </a:bodyPr>
          <a:lstStyle/>
          <a:p>
            <a:r>
              <a:rPr lang="ko-KR" altLang="en-US" sz="8800" dirty="0"/>
              <a:t>안녕하세요</a:t>
            </a:r>
            <a:r>
              <a:rPr lang="en-US" altLang="ko-KR" sz="8800" dirty="0"/>
              <a:t>!</a:t>
            </a:r>
            <a:endParaRPr lang="en-US" sz="8800" dirty="0"/>
          </a:p>
        </p:txBody>
      </p:sp>
      <p:sp>
        <p:nvSpPr>
          <p:cNvPr id="5" name="TextBox 4">
            <a:extLst>
              <a:ext uri="{FF2B5EF4-FFF2-40B4-BE49-F238E27FC236}">
                <a16:creationId xmlns:a16="http://schemas.microsoft.com/office/drawing/2014/main" id="{15B9C677-7D28-B181-0438-2C78BD76F37F}"/>
              </a:ext>
            </a:extLst>
          </p:cNvPr>
          <p:cNvSpPr txBox="1"/>
          <p:nvPr/>
        </p:nvSpPr>
        <p:spPr>
          <a:xfrm>
            <a:off x="2611016" y="4931522"/>
            <a:ext cx="9378821" cy="1107996"/>
          </a:xfrm>
          <a:prstGeom prst="rect">
            <a:avLst/>
          </a:prstGeom>
          <a:noFill/>
        </p:spPr>
        <p:txBody>
          <a:bodyPr wrap="square" rtlCol="0">
            <a:spAutoFit/>
          </a:bodyPr>
          <a:lstStyle/>
          <a:p>
            <a:r>
              <a:rPr lang="en-US" sz="6600" b="1" dirty="0">
                <a:effectLst/>
                <a:latin typeface="Times New Roman" panose="02020603050405020304" pitchFamily="18" charset="0"/>
                <a:ea typeface="Batang" panose="02030600000101010101" pitchFamily="18" charset="-127"/>
              </a:rPr>
              <a:t>[An-</a:t>
            </a:r>
            <a:r>
              <a:rPr lang="en-US" sz="6600" b="1" dirty="0" err="1">
                <a:effectLst/>
                <a:latin typeface="Times New Roman" panose="02020603050405020304" pitchFamily="18" charset="0"/>
                <a:ea typeface="Batang" panose="02030600000101010101" pitchFamily="18" charset="-127"/>
              </a:rPr>
              <a:t>nyŏng</a:t>
            </a:r>
            <a:r>
              <a:rPr lang="en-US" sz="6600" b="1" dirty="0">
                <a:effectLst/>
                <a:latin typeface="Times New Roman" panose="02020603050405020304" pitchFamily="18" charset="0"/>
                <a:ea typeface="Batang" panose="02030600000101010101" pitchFamily="18" charset="-127"/>
              </a:rPr>
              <a:t>-ha-</a:t>
            </a:r>
            <a:r>
              <a:rPr lang="en-US" sz="6600" b="1" dirty="0" err="1">
                <a:effectLst/>
                <a:latin typeface="Times New Roman" panose="02020603050405020304" pitchFamily="18" charset="0"/>
                <a:ea typeface="Batang" panose="02030600000101010101" pitchFamily="18" charset="-127"/>
              </a:rPr>
              <a:t>seyo</a:t>
            </a:r>
            <a:r>
              <a:rPr lang="en-US" sz="6600" b="1" dirty="0">
                <a:latin typeface="Times New Roman" panose="02020603050405020304" pitchFamily="18" charset="0"/>
                <a:ea typeface="Batang" panose="02030600000101010101" pitchFamily="18" charset="-127"/>
              </a:rPr>
              <a:t>]</a:t>
            </a:r>
            <a:endParaRPr lang="en-US" sz="6600" dirty="0"/>
          </a:p>
        </p:txBody>
      </p:sp>
    </p:spTree>
    <p:extLst>
      <p:ext uri="{BB962C8B-B14F-4D97-AF65-F5344CB8AC3E}">
        <p14:creationId xmlns:p14="http://schemas.microsoft.com/office/powerpoint/2010/main" val="3242609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8FC66BF-0419-E857-22E2-CE0E78FC49CC}"/>
              </a:ext>
            </a:extLst>
          </p:cNvPr>
          <p:cNvSpPr txBox="1"/>
          <p:nvPr/>
        </p:nvSpPr>
        <p:spPr>
          <a:xfrm>
            <a:off x="587829" y="177282"/>
            <a:ext cx="5850293" cy="584775"/>
          </a:xfrm>
          <a:prstGeom prst="rect">
            <a:avLst/>
          </a:prstGeom>
          <a:noFill/>
        </p:spPr>
        <p:txBody>
          <a:bodyPr wrap="square" rtlCol="0">
            <a:spAutoFit/>
          </a:bodyPr>
          <a:lstStyle/>
          <a:p>
            <a:r>
              <a:rPr lang="en-US" sz="3200" dirty="0" err="1"/>
              <a:t>Namhansanseong</a:t>
            </a:r>
            <a:r>
              <a:rPr lang="en-US" sz="3200" dirty="0"/>
              <a:t> Fortress</a:t>
            </a:r>
          </a:p>
        </p:txBody>
      </p:sp>
      <p:pic>
        <p:nvPicPr>
          <p:cNvPr id="5" name="Picture 4" descr="A stone wall with a stone wall and trees&#10;&#10;AI-generated content may be incorrect.">
            <a:extLst>
              <a:ext uri="{FF2B5EF4-FFF2-40B4-BE49-F238E27FC236}">
                <a16:creationId xmlns:a16="http://schemas.microsoft.com/office/drawing/2014/main" id="{97E3AD03-4F0B-1B8A-88F9-9AB61B65E6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7898" y="2304565"/>
            <a:ext cx="7876203" cy="4014323"/>
          </a:xfrm>
          <a:prstGeom prst="rect">
            <a:avLst/>
          </a:prstGeom>
        </p:spPr>
      </p:pic>
      <p:sp>
        <p:nvSpPr>
          <p:cNvPr id="6" name="TextBox 5">
            <a:extLst>
              <a:ext uri="{FF2B5EF4-FFF2-40B4-BE49-F238E27FC236}">
                <a16:creationId xmlns:a16="http://schemas.microsoft.com/office/drawing/2014/main" id="{B44506A9-2C6D-C929-A78D-FBD96E1B3C32}"/>
              </a:ext>
            </a:extLst>
          </p:cNvPr>
          <p:cNvSpPr txBox="1"/>
          <p:nvPr/>
        </p:nvSpPr>
        <p:spPr>
          <a:xfrm>
            <a:off x="587829" y="762057"/>
            <a:ext cx="10366310" cy="1323439"/>
          </a:xfrm>
          <a:prstGeom prst="rect">
            <a:avLst/>
          </a:prstGeom>
          <a:noFill/>
        </p:spPr>
        <p:txBody>
          <a:bodyPr wrap="square" rtlCol="0">
            <a:spAutoFit/>
          </a:bodyPr>
          <a:lstStyle/>
          <a:p>
            <a:r>
              <a:rPr lang="en-US" sz="2000" dirty="0"/>
              <a:t>It is a mountain fortress built in the early 17th century near Hanyang (today’s Seoul) as a military stronghold. Inside the walls were government offices, military facilities, temples, and a temporary palace. In 2014, </a:t>
            </a:r>
            <a:r>
              <a:rPr lang="en-US" sz="2000" dirty="0" err="1"/>
              <a:t>Namhansanseong</a:t>
            </a:r>
            <a:r>
              <a:rPr lang="en-US" sz="2000" dirty="0"/>
              <a:t> was designated a UNESCO World Heritage Site for its exemplary representation of East Asian mountain fortresses and its significance in Korean history.</a:t>
            </a:r>
          </a:p>
        </p:txBody>
      </p:sp>
    </p:spTree>
    <p:extLst>
      <p:ext uri="{BB962C8B-B14F-4D97-AF65-F5344CB8AC3E}">
        <p14:creationId xmlns:p14="http://schemas.microsoft.com/office/powerpoint/2010/main" val="1051049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2404D-0723-9E5C-0606-C20CE4AD1E7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5EAF7CC-6B7F-C486-1380-CAE230B7D808}"/>
              </a:ext>
            </a:extLst>
          </p:cNvPr>
          <p:cNvSpPr txBox="1"/>
          <p:nvPr/>
        </p:nvSpPr>
        <p:spPr>
          <a:xfrm>
            <a:off x="1847460" y="158621"/>
            <a:ext cx="3620279" cy="584775"/>
          </a:xfrm>
          <a:prstGeom prst="rect">
            <a:avLst/>
          </a:prstGeom>
          <a:noFill/>
        </p:spPr>
        <p:txBody>
          <a:bodyPr wrap="square" rtlCol="0">
            <a:spAutoFit/>
          </a:bodyPr>
          <a:lstStyle/>
          <a:p>
            <a:r>
              <a:rPr lang="en-US" sz="3200" i="1" dirty="0"/>
              <a:t>The Fortress </a:t>
            </a:r>
            <a:r>
              <a:rPr lang="en-US" sz="3200" dirty="0"/>
              <a:t>(2017)</a:t>
            </a:r>
          </a:p>
        </p:txBody>
      </p:sp>
      <p:pic>
        <p:nvPicPr>
          <p:cNvPr id="6" name="Picture 5" descr="A movie poster of a person with long beards&#10;&#10;AI-generated content may be incorrect.">
            <a:extLst>
              <a:ext uri="{FF2B5EF4-FFF2-40B4-BE49-F238E27FC236}">
                <a16:creationId xmlns:a16="http://schemas.microsoft.com/office/drawing/2014/main" id="{F7505B7E-FE1F-EA43-0DC4-53781E33D6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2591" y="776513"/>
            <a:ext cx="4180462" cy="5304973"/>
          </a:xfrm>
          <a:prstGeom prst="rect">
            <a:avLst/>
          </a:prstGeom>
        </p:spPr>
      </p:pic>
      <p:sp>
        <p:nvSpPr>
          <p:cNvPr id="3" name="TextBox 2">
            <a:extLst>
              <a:ext uri="{FF2B5EF4-FFF2-40B4-BE49-F238E27FC236}">
                <a16:creationId xmlns:a16="http://schemas.microsoft.com/office/drawing/2014/main" id="{E69E2540-F6D5-7172-0A01-E0EA0987C42F}"/>
              </a:ext>
            </a:extLst>
          </p:cNvPr>
          <p:cNvSpPr txBox="1"/>
          <p:nvPr/>
        </p:nvSpPr>
        <p:spPr>
          <a:xfrm>
            <a:off x="1212631" y="6114603"/>
            <a:ext cx="5150846" cy="646331"/>
          </a:xfrm>
          <a:prstGeom prst="rect">
            <a:avLst/>
          </a:prstGeom>
          <a:noFill/>
        </p:spPr>
        <p:txBody>
          <a:bodyPr wrap="square" rtlCol="0">
            <a:spAutoFit/>
          </a:bodyPr>
          <a:lstStyle/>
          <a:p>
            <a:r>
              <a:rPr lang="en-US" dirty="0"/>
              <a:t>Beginning-6:00; 1:38:00-1:42:00; 1:58:50-End</a:t>
            </a:r>
          </a:p>
          <a:p>
            <a:endParaRPr lang="en-US" dirty="0"/>
          </a:p>
        </p:txBody>
      </p:sp>
    </p:spTree>
    <p:extLst>
      <p:ext uri="{BB962C8B-B14F-4D97-AF65-F5344CB8AC3E}">
        <p14:creationId xmlns:p14="http://schemas.microsoft.com/office/powerpoint/2010/main" val="3039531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BF6F2-33D8-BF76-8ABA-1BA5BBD38C0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6EBB993-7EFE-B97B-321F-8844FE1402A2}"/>
              </a:ext>
            </a:extLst>
          </p:cNvPr>
          <p:cNvSpPr txBox="1"/>
          <p:nvPr/>
        </p:nvSpPr>
        <p:spPr>
          <a:xfrm>
            <a:off x="363892" y="158621"/>
            <a:ext cx="3620279" cy="584775"/>
          </a:xfrm>
          <a:prstGeom prst="rect">
            <a:avLst/>
          </a:prstGeom>
          <a:noFill/>
        </p:spPr>
        <p:txBody>
          <a:bodyPr wrap="square" rtlCol="0">
            <a:spAutoFit/>
          </a:bodyPr>
          <a:lstStyle/>
          <a:p>
            <a:r>
              <a:rPr lang="en-US" sz="3200" i="1" dirty="0"/>
              <a:t>The Fortress </a:t>
            </a:r>
            <a:r>
              <a:rPr lang="en-US" sz="3200" dirty="0"/>
              <a:t>(2017)</a:t>
            </a:r>
          </a:p>
        </p:txBody>
      </p:sp>
      <p:pic>
        <p:nvPicPr>
          <p:cNvPr id="6" name="Picture 5" descr="A movie poster of a person with long beards&#10;&#10;AI-generated content may be incorrect.">
            <a:extLst>
              <a:ext uri="{FF2B5EF4-FFF2-40B4-BE49-F238E27FC236}">
                <a16:creationId xmlns:a16="http://schemas.microsoft.com/office/drawing/2014/main" id="{3EE8BE5F-1124-E91D-3062-E25044C1FF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505" y="776513"/>
            <a:ext cx="4180462" cy="5304973"/>
          </a:xfrm>
          <a:prstGeom prst="rect">
            <a:avLst/>
          </a:prstGeom>
        </p:spPr>
      </p:pic>
      <p:sp>
        <p:nvSpPr>
          <p:cNvPr id="3" name="TextBox 2">
            <a:extLst>
              <a:ext uri="{FF2B5EF4-FFF2-40B4-BE49-F238E27FC236}">
                <a16:creationId xmlns:a16="http://schemas.microsoft.com/office/drawing/2014/main" id="{7386A520-CBCB-C319-CF59-716C0B2C256E}"/>
              </a:ext>
            </a:extLst>
          </p:cNvPr>
          <p:cNvSpPr txBox="1"/>
          <p:nvPr/>
        </p:nvSpPr>
        <p:spPr>
          <a:xfrm>
            <a:off x="503505" y="6093869"/>
            <a:ext cx="5150846" cy="646331"/>
          </a:xfrm>
          <a:prstGeom prst="rect">
            <a:avLst/>
          </a:prstGeom>
          <a:noFill/>
        </p:spPr>
        <p:txBody>
          <a:bodyPr wrap="square" rtlCol="0">
            <a:spAutoFit/>
          </a:bodyPr>
          <a:lstStyle/>
          <a:p>
            <a:r>
              <a:rPr lang="en-US" dirty="0"/>
              <a:t>Beginning-6:00; 1:38:00-1:42:00; 1:58:50-End</a:t>
            </a:r>
          </a:p>
          <a:p>
            <a:endParaRPr lang="en-US" dirty="0"/>
          </a:p>
        </p:txBody>
      </p:sp>
      <p:sp>
        <p:nvSpPr>
          <p:cNvPr id="2" name="TextBox 1">
            <a:extLst>
              <a:ext uri="{FF2B5EF4-FFF2-40B4-BE49-F238E27FC236}">
                <a16:creationId xmlns:a16="http://schemas.microsoft.com/office/drawing/2014/main" id="{A6679D8E-5B2C-391C-74CA-C7286204E499}"/>
              </a:ext>
            </a:extLst>
          </p:cNvPr>
          <p:cNvSpPr txBox="1"/>
          <p:nvPr/>
        </p:nvSpPr>
        <p:spPr>
          <a:xfrm>
            <a:off x="4876800" y="603437"/>
            <a:ext cx="7249886" cy="5262979"/>
          </a:xfrm>
          <a:prstGeom prst="rect">
            <a:avLst/>
          </a:prstGeom>
          <a:noFill/>
        </p:spPr>
        <p:txBody>
          <a:bodyPr wrap="square" rtlCol="0">
            <a:spAutoFit/>
          </a:bodyPr>
          <a:lstStyle/>
          <a:p>
            <a:r>
              <a:rPr lang="en-US" sz="2800" dirty="0"/>
              <a:t>Discussion</a:t>
            </a:r>
          </a:p>
          <a:p>
            <a:endParaRPr lang="en-US" sz="2800" dirty="0"/>
          </a:p>
          <a:p>
            <a:r>
              <a:rPr lang="en-US" sz="2800" dirty="0"/>
              <a:t>Q1. Do you think the decision to surrender was the right decision? Why or why not?</a:t>
            </a:r>
          </a:p>
          <a:p>
            <a:endParaRPr lang="en-US" sz="2800" dirty="0"/>
          </a:p>
          <a:p>
            <a:r>
              <a:rPr lang="en-US" sz="2800" dirty="0"/>
              <a:t>Q2. Throughout history, there have been many people who chose to fight until the end rather than surrender, even when the chances of victory were very small. Can we say that they made the wrong decision simply because surrender might have been more practical? Why or why not?</a:t>
            </a:r>
          </a:p>
        </p:txBody>
      </p:sp>
    </p:spTree>
    <p:extLst>
      <p:ext uri="{BB962C8B-B14F-4D97-AF65-F5344CB8AC3E}">
        <p14:creationId xmlns:p14="http://schemas.microsoft.com/office/powerpoint/2010/main" val="2834537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5DB2CFF-06CA-209E-62FB-2CB2E778E233}"/>
              </a:ext>
            </a:extLst>
          </p:cNvPr>
          <p:cNvSpPr txBox="1"/>
          <p:nvPr/>
        </p:nvSpPr>
        <p:spPr>
          <a:xfrm>
            <a:off x="382556" y="317242"/>
            <a:ext cx="10954138" cy="3108543"/>
          </a:xfrm>
          <a:prstGeom prst="rect">
            <a:avLst/>
          </a:prstGeom>
          <a:noFill/>
        </p:spPr>
        <p:txBody>
          <a:bodyPr wrap="square" rtlCol="0">
            <a:spAutoFit/>
          </a:bodyPr>
          <a:lstStyle/>
          <a:p>
            <a:r>
              <a:rPr lang="en-US" sz="2800" b="1" dirty="0"/>
              <a:t>Reading Response #1 </a:t>
            </a:r>
          </a:p>
          <a:p>
            <a:endParaRPr lang="en-US" sz="2400" b="1" dirty="0"/>
          </a:p>
          <a:p>
            <a:pPr marL="285750" indent="-285750">
              <a:buFontTx/>
              <a:buChar char="-"/>
            </a:pPr>
            <a:r>
              <a:rPr lang="en-US" sz="2400" dirty="0"/>
              <a:t>Now available on Moodle (Due </a:t>
            </a:r>
            <a:r>
              <a:rPr lang="en-US" sz="2400" b="1" dirty="0">
                <a:solidFill>
                  <a:srgbClr val="FF0000"/>
                </a:solidFill>
              </a:rPr>
              <a:t>Tuesday, September 8</a:t>
            </a:r>
            <a:r>
              <a:rPr lang="en-US" sz="2400" dirty="0"/>
              <a:t>, at 11:59 PM)</a:t>
            </a:r>
          </a:p>
          <a:p>
            <a:pPr marL="285750" indent="-285750">
              <a:buFontTx/>
              <a:buChar char="-"/>
            </a:pPr>
            <a:r>
              <a:rPr lang="en-US" sz="2400" i="1" dirty="0"/>
              <a:t>Relational approaches to personal autonomy </a:t>
            </a:r>
            <a:r>
              <a:rPr lang="en-US" sz="2400" dirty="0"/>
              <a:t>(2023)</a:t>
            </a:r>
          </a:p>
          <a:p>
            <a:pPr marL="285750" indent="-285750">
              <a:buFontTx/>
              <a:buChar char="-"/>
            </a:pPr>
            <a:r>
              <a:rPr lang="en-US" sz="2400" dirty="0"/>
              <a:t>5 Points</a:t>
            </a:r>
          </a:p>
          <a:p>
            <a:r>
              <a:rPr lang="en-US" sz="2400" dirty="0"/>
              <a:t>    Please select at least </a:t>
            </a:r>
            <a:r>
              <a:rPr lang="en-US" sz="2400" b="1" dirty="0"/>
              <a:t>three passages</a:t>
            </a:r>
            <a:r>
              <a:rPr lang="en-US" sz="2400" dirty="0"/>
              <a:t> that resonate with you most. Post the selected passages on Moodle, along with a thoughtful comment for </a:t>
            </a:r>
            <a:r>
              <a:rPr lang="en-US" sz="2400" b="1" dirty="0"/>
              <a:t>each passage</a:t>
            </a:r>
            <a:r>
              <a:rPr lang="en-US" sz="2400" dirty="0"/>
              <a:t> explaining </a:t>
            </a:r>
            <a:r>
              <a:rPr lang="en-US" sz="2400" dirty="0">
                <a:highlight>
                  <a:srgbClr val="FFFF00"/>
                </a:highlight>
              </a:rPr>
              <a:t>what resonates with you</a:t>
            </a:r>
            <a:r>
              <a:rPr lang="en-US" sz="2400" dirty="0"/>
              <a:t>.    </a:t>
            </a:r>
          </a:p>
        </p:txBody>
      </p:sp>
    </p:spTree>
    <p:extLst>
      <p:ext uri="{BB962C8B-B14F-4D97-AF65-F5344CB8AC3E}">
        <p14:creationId xmlns:p14="http://schemas.microsoft.com/office/powerpoint/2010/main" val="1399806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7842649-0CF8-BECF-DDDC-5396805BB2CD}"/>
              </a:ext>
            </a:extLst>
          </p:cNvPr>
          <p:cNvSpPr txBox="1"/>
          <p:nvPr/>
        </p:nvSpPr>
        <p:spPr>
          <a:xfrm>
            <a:off x="1397260" y="337351"/>
            <a:ext cx="9846128" cy="707886"/>
          </a:xfrm>
          <a:prstGeom prst="rect">
            <a:avLst/>
          </a:prstGeom>
          <a:noFill/>
        </p:spPr>
        <p:txBody>
          <a:bodyPr wrap="square">
            <a:spAutoFit/>
          </a:bodyPr>
          <a:lstStyle/>
          <a:p>
            <a:pPr marL="0" marR="0" indent="0" algn="l">
              <a:lnSpc>
                <a:spcPct val="100000"/>
              </a:lnSpc>
              <a:buNone/>
            </a:pPr>
            <a:r>
              <a:rPr lang="en-US" sz="4000" b="1" i="0" dirty="0">
                <a:solidFill>
                  <a:schemeClr val="tx1"/>
                </a:solidFill>
                <a:effectLst/>
                <a:latin typeface="+mn-lt"/>
              </a:rPr>
              <a:t>Korea in Context: People, Places &amp; Geography</a:t>
            </a:r>
            <a:endParaRPr lang="en-US" sz="4000" b="1" i="0" dirty="0">
              <a:solidFill>
                <a:srgbClr val="121517"/>
              </a:solidFill>
              <a:effectLst/>
              <a:latin typeface="DM Sans" panose="020F0502020204030204" pitchFamily="2" charset="0"/>
            </a:endParaRPr>
          </a:p>
        </p:txBody>
      </p:sp>
    </p:spTree>
    <p:extLst>
      <p:ext uri="{BB962C8B-B14F-4D97-AF65-F5344CB8AC3E}">
        <p14:creationId xmlns:p14="http://schemas.microsoft.com/office/powerpoint/2010/main" val="2647622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map of the world&#10;&#10;Description automatically generated">
            <a:extLst>
              <a:ext uri="{FF2B5EF4-FFF2-40B4-BE49-F238E27FC236}">
                <a16:creationId xmlns:a16="http://schemas.microsoft.com/office/drawing/2014/main" id="{6B998B7E-59CD-318B-34B3-AA4C7D19B3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0629"/>
            <a:ext cx="12192000" cy="6867353"/>
          </a:xfrm>
          <a:prstGeom prst="rect">
            <a:avLst/>
          </a:prstGeom>
        </p:spPr>
      </p:pic>
    </p:spTree>
    <p:extLst>
      <p:ext uri="{BB962C8B-B14F-4D97-AF65-F5344CB8AC3E}">
        <p14:creationId xmlns:p14="http://schemas.microsoft.com/office/powerpoint/2010/main" val="785027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A3F5B-5D42-B297-09B3-97B43118DDA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8846D40-CAEA-2798-BEA4-3E86763B013A}"/>
              </a:ext>
            </a:extLst>
          </p:cNvPr>
          <p:cNvSpPr txBox="1"/>
          <p:nvPr/>
        </p:nvSpPr>
        <p:spPr>
          <a:xfrm>
            <a:off x="2733874" y="1017036"/>
            <a:ext cx="7109927" cy="4985980"/>
          </a:xfrm>
          <a:prstGeom prst="rect">
            <a:avLst/>
          </a:prstGeom>
          <a:noFill/>
        </p:spPr>
        <p:txBody>
          <a:bodyPr wrap="square" rtlCol="0">
            <a:spAutoFit/>
          </a:bodyPr>
          <a:lstStyle/>
          <a:p>
            <a:pPr algn="ctr" fontAlgn="ctr"/>
            <a:r>
              <a:rPr lang="ko-KR" altLang="en-US" sz="8800" b="0" i="0" dirty="0">
                <a:solidFill>
                  <a:srgbClr val="000000"/>
                </a:solidFill>
                <a:effectLst/>
                <a:latin typeface="새굴림"/>
              </a:rPr>
              <a:t>恨</a:t>
            </a:r>
            <a:r>
              <a:rPr lang="ko-KR" altLang="en-US" sz="8800" dirty="0">
                <a:solidFill>
                  <a:srgbClr val="777777"/>
                </a:solidFill>
                <a:latin typeface="나눔바른고딕 옛한글"/>
              </a:rPr>
              <a:t> </a:t>
            </a:r>
            <a:r>
              <a:rPr lang="en-US" altLang="ko-KR" sz="8800" dirty="0">
                <a:latin typeface="나눔바른고딕 옛한글"/>
              </a:rPr>
              <a:t>(</a:t>
            </a:r>
            <a:r>
              <a:rPr lang="ko-KR" altLang="en-US" sz="8800" dirty="0">
                <a:latin typeface="나눔바른고딕 옛한글"/>
              </a:rPr>
              <a:t>한</a:t>
            </a:r>
            <a:r>
              <a:rPr lang="en-US" altLang="ko-KR" sz="8800" dirty="0">
                <a:latin typeface="나눔바른고딕 옛한글"/>
              </a:rPr>
              <a:t>, </a:t>
            </a:r>
            <a:r>
              <a:rPr lang="en-US" altLang="ko-KR" sz="8800" dirty="0" err="1">
                <a:latin typeface="나눔바른고딕 옛한글"/>
              </a:rPr>
              <a:t>han</a:t>
            </a:r>
            <a:r>
              <a:rPr lang="en-US" altLang="ko-KR" sz="8800" dirty="0">
                <a:latin typeface="나눔바른고딕 옛한글"/>
              </a:rPr>
              <a:t>)</a:t>
            </a:r>
          </a:p>
          <a:p>
            <a:pPr algn="ctr" fontAlgn="ctr"/>
            <a:r>
              <a:rPr lang="en-US" altLang="ko-KR" sz="5400" dirty="0">
                <a:latin typeface="나눔바른고딕 옛한글"/>
              </a:rPr>
              <a:t>s</a:t>
            </a:r>
            <a:r>
              <a:rPr lang="en-US" altLang="ko-KR" sz="5400" b="0" i="0" dirty="0">
                <a:effectLst/>
                <a:latin typeface="나눔바른고딕 옛한글"/>
              </a:rPr>
              <a:t>orrow, resentment</a:t>
            </a:r>
            <a:endParaRPr lang="ko-KR" altLang="en-US" sz="5400" b="0" i="0" dirty="0">
              <a:effectLst/>
              <a:latin typeface="나눔바른고딕 옛한글"/>
            </a:endParaRPr>
          </a:p>
          <a:p>
            <a:pPr algn="ctr" fontAlgn="ctr"/>
            <a:endParaRPr lang="ko-KR" altLang="en-US" sz="8800" b="1" i="0" dirty="0">
              <a:solidFill>
                <a:srgbClr val="000000"/>
              </a:solidFill>
              <a:effectLst/>
              <a:latin typeface="나눔바른고딕 옛한글"/>
            </a:endParaRPr>
          </a:p>
          <a:p>
            <a:pPr algn="ctr"/>
            <a:endParaRPr lang="en-US" sz="8800" dirty="0"/>
          </a:p>
        </p:txBody>
      </p:sp>
    </p:spTree>
    <p:extLst>
      <p:ext uri="{BB962C8B-B14F-4D97-AF65-F5344CB8AC3E}">
        <p14:creationId xmlns:p14="http://schemas.microsoft.com/office/powerpoint/2010/main" val="111654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0A8E896-FA4A-BE4F-2A2B-90E46DD5B589}"/>
              </a:ext>
            </a:extLst>
          </p:cNvPr>
          <p:cNvSpPr txBox="1"/>
          <p:nvPr/>
        </p:nvSpPr>
        <p:spPr>
          <a:xfrm>
            <a:off x="5029200" y="195943"/>
            <a:ext cx="3937518" cy="1015663"/>
          </a:xfrm>
          <a:prstGeom prst="rect">
            <a:avLst/>
          </a:prstGeom>
          <a:noFill/>
        </p:spPr>
        <p:txBody>
          <a:bodyPr wrap="square" rtlCol="0">
            <a:spAutoFit/>
          </a:bodyPr>
          <a:lstStyle/>
          <a:p>
            <a:r>
              <a:rPr lang="en-US" sz="6000" i="1" dirty="0"/>
              <a:t>Arirang</a:t>
            </a:r>
          </a:p>
        </p:txBody>
      </p:sp>
      <p:sp>
        <p:nvSpPr>
          <p:cNvPr id="3" name="TextBox 2">
            <a:extLst>
              <a:ext uri="{FF2B5EF4-FFF2-40B4-BE49-F238E27FC236}">
                <a16:creationId xmlns:a16="http://schemas.microsoft.com/office/drawing/2014/main" id="{C8FE0DA8-DBAE-975B-9D85-B13F69AB779F}"/>
              </a:ext>
            </a:extLst>
          </p:cNvPr>
          <p:cNvSpPr txBox="1"/>
          <p:nvPr/>
        </p:nvSpPr>
        <p:spPr>
          <a:xfrm>
            <a:off x="522514" y="1296955"/>
            <a:ext cx="6447453" cy="584775"/>
          </a:xfrm>
          <a:prstGeom prst="rect">
            <a:avLst/>
          </a:prstGeom>
          <a:noFill/>
        </p:spPr>
        <p:txBody>
          <a:bodyPr wrap="square" rtlCol="0">
            <a:spAutoFit/>
          </a:bodyPr>
          <a:lstStyle/>
          <a:p>
            <a:r>
              <a:rPr lang="en-US" sz="3200" dirty="0">
                <a:hlinkClick r:id="rId2"/>
              </a:rPr>
              <a:t>https://en.wikipedia.org/wiki/Arirang</a:t>
            </a:r>
            <a:endParaRPr lang="en-US" sz="3200" dirty="0"/>
          </a:p>
        </p:txBody>
      </p:sp>
    </p:spTree>
    <p:extLst>
      <p:ext uri="{BB962C8B-B14F-4D97-AF65-F5344CB8AC3E}">
        <p14:creationId xmlns:p14="http://schemas.microsoft.com/office/powerpoint/2010/main" val="1689850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BB6AEEC-F3EA-754C-53F9-D39C3A56C658}"/>
              </a:ext>
            </a:extLst>
          </p:cNvPr>
          <p:cNvSpPr txBox="1"/>
          <p:nvPr/>
        </p:nvSpPr>
        <p:spPr>
          <a:xfrm>
            <a:off x="839755" y="485192"/>
            <a:ext cx="4907902" cy="769441"/>
          </a:xfrm>
          <a:prstGeom prst="rect">
            <a:avLst/>
          </a:prstGeom>
          <a:noFill/>
        </p:spPr>
        <p:txBody>
          <a:bodyPr wrap="square" rtlCol="0">
            <a:spAutoFit/>
          </a:bodyPr>
          <a:lstStyle/>
          <a:p>
            <a:r>
              <a:rPr lang="en-US" sz="4400" i="1" dirty="0"/>
              <a:t>Arirang</a:t>
            </a:r>
            <a:r>
              <a:rPr lang="en-US" sz="4400" dirty="0"/>
              <a:t> in Media</a:t>
            </a:r>
          </a:p>
        </p:txBody>
      </p:sp>
      <p:sp>
        <p:nvSpPr>
          <p:cNvPr id="3" name="TextBox 2">
            <a:extLst>
              <a:ext uri="{FF2B5EF4-FFF2-40B4-BE49-F238E27FC236}">
                <a16:creationId xmlns:a16="http://schemas.microsoft.com/office/drawing/2014/main" id="{E7627554-C60B-35B0-6C35-EB549D1ECDDF}"/>
              </a:ext>
            </a:extLst>
          </p:cNvPr>
          <p:cNvSpPr txBox="1"/>
          <p:nvPr/>
        </p:nvSpPr>
        <p:spPr>
          <a:xfrm>
            <a:off x="746450" y="1455575"/>
            <a:ext cx="6354147" cy="646331"/>
          </a:xfrm>
          <a:prstGeom prst="rect">
            <a:avLst/>
          </a:prstGeom>
          <a:noFill/>
        </p:spPr>
        <p:txBody>
          <a:bodyPr wrap="square" rtlCol="0">
            <a:spAutoFit/>
          </a:bodyPr>
          <a:lstStyle/>
          <a:p>
            <a:r>
              <a:rPr lang="en-US" dirty="0">
                <a:hlinkClick r:id="rId2"/>
              </a:rPr>
              <a:t>https://www.youtube.com/watch?v=0RtnG2oS41s</a:t>
            </a:r>
            <a:endParaRPr lang="en-US" dirty="0"/>
          </a:p>
          <a:p>
            <a:endParaRPr lang="en-US" dirty="0"/>
          </a:p>
        </p:txBody>
      </p:sp>
    </p:spTree>
    <p:extLst>
      <p:ext uri="{BB962C8B-B14F-4D97-AF65-F5344CB8AC3E}">
        <p14:creationId xmlns:p14="http://schemas.microsoft.com/office/powerpoint/2010/main" val="3672659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different way&#10;&#10;Description automatically generated with medium confidence">
            <a:extLst>
              <a:ext uri="{FF2B5EF4-FFF2-40B4-BE49-F238E27FC236}">
                <a16:creationId xmlns:a16="http://schemas.microsoft.com/office/drawing/2014/main" id="{D46FB360-4C21-53FB-C419-088A8A3C5E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257" y="1184988"/>
            <a:ext cx="11663265" cy="5243804"/>
          </a:xfrm>
          <a:prstGeom prst="rect">
            <a:avLst/>
          </a:prstGeom>
        </p:spPr>
      </p:pic>
      <p:sp>
        <p:nvSpPr>
          <p:cNvPr id="4" name="TextBox 3">
            <a:extLst>
              <a:ext uri="{FF2B5EF4-FFF2-40B4-BE49-F238E27FC236}">
                <a16:creationId xmlns:a16="http://schemas.microsoft.com/office/drawing/2014/main" id="{91EC1B45-7BD6-F462-15C0-5FC3615D5E54}"/>
              </a:ext>
            </a:extLst>
          </p:cNvPr>
          <p:cNvSpPr txBox="1"/>
          <p:nvPr/>
        </p:nvSpPr>
        <p:spPr>
          <a:xfrm>
            <a:off x="3699582" y="513184"/>
            <a:ext cx="5108511" cy="584775"/>
          </a:xfrm>
          <a:prstGeom prst="rect">
            <a:avLst/>
          </a:prstGeom>
          <a:noFill/>
        </p:spPr>
        <p:txBody>
          <a:bodyPr wrap="square" rtlCol="0">
            <a:spAutoFit/>
          </a:bodyPr>
          <a:lstStyle/>
          <a:p>
            <a:r>
              <a:rPr lang="en-US" sz="3200" dirty="0"/>
              <a:t>Timeline of Korean History</a:t>
            </a:r>
          </a:p>
        </p:txBody>
      </p:sp>
    </p:spTree>
    <p:extLst>
      <p:ext uri="{BB962C8B-B14F-4D97-AF65-F5344CB8AC3E}">
        <p14:creationId xmlns:p14="http://schemas.microsoft.com/office/powerpoint/2010/main" val="1425765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9379F36-6137-E3A8-2547-728B16F055F4}"/>
              </a:ext>
            </a:extLst>
          </p:cNvPr>
          <p:cNvSpPr txBox="1"/>
          <p:nvPr/>
        </p:nvSpPr>
        <p:spPr>
          <a:xfrm>
            <a:off x="566835" y="725068"/>
            <a:ext cx="5152830" cy="707886"/>
          </a:xfrm>
          <a:prstGeom prst="rect">
            <a:avLst/>
          </a:prstGeom>
          <a:noFill/>
        </p:spPr>
        <p:txBody>
          <a:bodyPr wrap="square">
            <a:spAutoFit/>
          </a:bodyPr>
          <a:lstStyle/>
          <a:p>
            <a:r>
              <a:rPr lang="en-US" sz="4000" dirty="0" err="1"/>
              <a:t>Imjin</a:t>
            </a:r>
            <a:r>
              <a:rPr lang="en-US" sz="4000" dirty="0"/>
              <a:t> War (1592–1598)</a:t>
            </a:r>
          </a:p>
        </p:txBody>
      </p:sp>
      <p:sp>
        <p:nvSpPr>
          <p:cNvPr id="7" name="TextBox 6">
            <a:extLst>
              <a:ext uri="{FF2B5EF4-FFF2-40B4-BE49-F238E27FC236}">
                <a16:creationId xmlns:a16="http://schemas.microsoft.com/office/drawing/2014/main" id="{A7A29049-2B5B-9BFC-974F-D9A7E89C2233}"/>
              </a:ext>
            </a:extLst>
          </p:cNvPr>
          <p:cNvSpPr txBox="1"/>
          <p:nvPr/>
        </p:nvSpPr>
        <p:spPr>
          <a:xfrm>
            <a:off x="5851850" y="725068"/>
            <a:ext cx="6097554" cy="707886"/>
          </a:xfrm>
          <a:prstGeom prst="rect">
            <a:avLst/>
          </a:prstGeom>
          <a:noFill/>
        </p:spPr>
        <p:txBody>
          <a:bodyPr wrap="square">
            <a:spAutoFit/>
          </a:bodyPr>
          <a:lstStyle/>
          <a:p>
            <a:r>
              <a:rPr lang="en-US" sz="4000" dirty="0" err="1"/>
              <a:t>Byeongjahoran</a:t>
            </a:r>
            <a:r>
              <a:rPr lang="en-US" sz="4000" dirty="0"/>
              <a:t> (1636–1637)</a:t>
            </a:r>
          </a:p>
        </p:txBody>
      </p:sp>
    </p:spTree>
    <p:extLst>
      <p:ext uri="{BB962C8B-B14F-4D97-AF65-F5344CB8AC3E}">
        <p14:creationId xmlns:p14="http://schemas.microsoft.com/office/powerpoint/2010/main" val="8964697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1626</TotalTime>
  <Words>299</Words>
  <Application>Microsoft Office PowerPoint</Application>
  <PresentationFormat>Widescreen</PresentationFormat>
  <Paragraphs>32</Paragraphs>
  <Slides>12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새굴림</vt:lpstr>
      <vt:lpstr>나눔바른고딕 옛한글</vt:lpstr>
      <vt:lpstr>Arial</vt:lpstr>
      <vt:lpstr>Calibri</vt:lpstr>
      <vt:lpstr>Calibri Light</vt:lpstr>
      <vt:lpstr>DM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 Joo Won</dc:creator>
  <cp:lastModifiedBy>Youngji Son</cp:lastModifiedBy>
  <cp:revision>35</cp:revision>
  <dcterms:created xsi:type="dcterms:W3CDTF">2023-08-25T16:49:45Z</dcterms:created>
  <dcterms:modified xsi:type="dcterms:W3CDTF">2026-09-02T20:29:33Z</dcterms:modified>
</cp:coreProperties>
</file>