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3"/>
  </p:notesMasterIdLst>
  <p:sldIdLst>
    <p:sldId id="256" r:id="rId3"/>
    <p:sldId id="294"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83" r:id="rId24"/>
    <p:sldId id="285" r:id="rId25"/>
    <p:sldId id="286" r:id="rId26"/>
    <p:sldId id="293" r:id="rId27"/>
    <p:sldId id="284" r:id="rId28"/>
    <p:sldId id="276" r:id="rId29"/>
    <p:sldId id="277" r:id="rId30"/>
    <p:sldId id="278" r:id="rId31"/>
    <p:sldId id="290" r:id="rId32"/>
    <p:sldId id="291" r:id="rId33"/>
    <p:sldId id="289" r:id="rId34"/>
    <p:sldId id="279" r:id="rId35"/>
    <p:sldId id="280" r:id="rId36"/>
    <p:sldId id="281" r:id="rId37"/>
    <p:sldId id="296" r:id="rId38"/>
    <p:sldId id="295" r:id="rId39"/>
    <p:sldId id="287" r:id="rId40"/>
    <p:sldId id="288" r:id="rId41"/>
    <p:sldId id="292" r:id="rId4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9D7BC1-1280-44EB-865F-C76F085BF4D5}">
  <a:tblStyle styleId="{F09D7BC1-1280-44EB-865F-C76F085BF4D5}"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F"/>
          </a:solidFill>
        </a:fill>
      </a:tcStyle>
    </a:wholeTbl>
    <a:band1H>
      <a:tcTxStyle/>
      <a:tcStyle>
        <a:tcBdr/>
        <a:fill>
          <a:solidFill>
            <a:srgbClr val="CCCCDD"/>
          </a:solidFill>
        </a:fill>
      </a:tcStyle>
    </a:band1H>
    <a:band2H>
      <a:tcTxStyle/>
      <a:tcStyle>
        <a:tcBdr/>
      </a:tcStyle>
    </a:band2H>
    <a:band1V>
      <a:tcTxStyle/>
      <a:tcStyle>
        <a:tcBdr/>
        <a:fill>
          <a:solidFill>
            <a:srgbClr val="CCCCDD"/>
          </a:solidFill>
        </a:fill>
      </a:tcStyle>
    </a:band1V>
    <a:band2V>
      <a:tcTxStyle/>
      <a:tcStyle>
        <a:tcBdr/>
      </a:tcStyle>
    </a:band2V>
    <a:lastCol>
      <a:tcTxStyle b="on" i="off">
        <a:font>
          <a:latin typeface="Arial"/>
          <a:ea typeface="Arial"/>
          <a:cs typeface="Arial"/>
        </a:font>
        <a:schemeClr val="lt1"/>
      </a:tcTxStyle>
      <a:tcStyle>
        <a:tcBdr/>
        <a:fill>
          <a:solidFill>
            <a:schemeClr val="accent2"/>
          </a:solidFill>
        </a:fill>
      </a:tcStyle>
    </a:lastCol>
    <a:firstCol>
      <a:tcTxStyle b="on" i="off">
        <a:font>
          <a:latin typeface="Arial"/>
          <a:ea typeface="Arial"/>
          <a:cs typeface="Arial"/>
        </a:font>
        <a:schemeClr val="lt1"/>
      </a:tcTxStyle>
      <a:tcStyle>
        <a:tcBdr/>
        <a:fill>
          <a:solidFill>
            <a:schemeClr val="accent2"/>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2"/>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2"/>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7957"/>
  </p:normalViewPr>
  <p:slideViewPr>
    <p:cSldViewPr snapToGrid="0">
      <p:cViewPr varScale="1">
        <p:scale>
          <a:sx n="86" d="100"/>
          <a:sy n="86" d="100"/>
        </p:scale>
        <p:origin x="2304"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978688def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978688def7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g978688def7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978688def7_0_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978688def7_0_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Food availability, disease, predation pressure</a:t>
            </a:r>
            <a:endParaRPr dirty="0"/>
          </a:p>
          <a:p>
            <a:pPr marL="0" lvl="0" indent="0" algn="l" rtl="0">
              <a:spcBef>
                <a:spcPts val="0"/>
              </a:spcBef>
              <a:spcAft>
                <a:spcPts val="0"/>
              </a:spcAft>
              <a:buNone/>
            </a:pPr>
            <a:endParaRPr dirty="0"/>
          </a:p>
        </p:txBody>
      </p:sp>
      <p:sp>
        <p:nvSpPr>
          <p:cNvPr id="192" name="Google Shape;192;g978688def7_0_5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0facdce153_0_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0facdce153_0_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Food availability, disease, predation pressure</a:t>
            </a:r>
            <a:endParaRPr dirty="0"/>
          </a:p>
          <a:p>
            <a:pPr marL="0" lvl="0" indent="0" algn="l" rtl="0">
              <a:spcBef>
                <a:spcPts val="0"/>
              </a:spcBef>
              <a:spcAft>
                <a:spcPts val="0"/>
              </a:spcAft>
              <a:buNone/>
            </a:pPr>
            <a:endParaRPr dirty="0"/>
          </a:p>
        </p:txBody>
      </p:sp>
      <p:sp>
        <p:nvSpPr>
          <p:cNvPr id="203" name="Google Shape;203;g10facdce153_0_2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0facdce15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10facdce153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Food availability, disease, predation pressure</a:t>
            </a:r>
            <a:endParaRPr dirty="0"/>
          </a:p>
          <a:p>
            <a:pPr marL="0" lvl="0" indent="0" algn="l" rtl="0">
              <a:spcBef>
                <a:spcPts val="0"/>
              </a:spcBef>
              <a:spcAft>
                <a:spcPts val="0"/>
              </a:spcAft>
              <a:buNone/>
            </a:pPr>
            <a:endParaRPr dirty="0"/>
          </a:p>
        </p:txBody>
      </p:sp>
      <p:sp>
        <p:nvSpPr>
          <p:cNvPr id="214" name="Google Shape;214;g10facdce153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978688def7_0_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978688def7_0_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g978688def7_0_5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f04c1a794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f04c1a7947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gf04c1a7947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f04c1a7947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f04c1a7947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gf04c1a7947_0_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978688def7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978688def7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g978688def7_0_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sz="1800" dirty="0">
                <a:latin typeface="Arial"/>
                <a:ea typeface="Arial"/>
                <a:cs typeface="Arial"/>
                <a:sym typeface="Arial"/>
              </a:rPr>
              <a:t>(Figure 02.02A)</a:t>
            </a:r>
            <a:endParaRPr dirty="0"/>
          </a:p>
        </p:txBody>
      </p:sp>
      <p:sp>
        <p:nvSpPr>
          <p:cNvPr id="275" name="Google Shape;27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sz="1800" dirty="0">
                <a:latin typeface="Arial"/>
                <a:ea typeface="Arial"/>
                <a:cs typeface="Arial"/>
                <a:sym typeface="Arial"/>
              </a:rPr>
              <a:t>Figure 02.04 Map of world population densities.</a:t>
            </a:r>
            <a:endParaRPr sz="1400" dirty="0">
              <a:latin typeface="Arial"/>
              <a:ea typeface="Arial"/>
              <a:cs typeface="Arial"/>
              <a:sym typeface="Arial"/>
            </a:endParaRPr>
          </a:p>
          <a:p>
            <a:pPr marL="0" lvl="0" indent="0" algn="l" rtl="0">
              <a:spcBef>
                <a:spcPts val="0"/>
              </a:spcBef>
              <a:spcAft>
                <a:spcPts val="0"/>
              </a:spcAft>
              <a:buNone/>
            </a:pPr>
            <a:endParaRPr dirty="0"/>
          </a:p>
        </p:txBody>
      </p:sp>
      <p:sp>
        <p:nvSpPr>
          <p:cNvPr id="332" name="Google Shape;33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a:extLst>
            <a:ext uri="{FF2B5EF4-FFF2-40B4-BE49-F238E27FC236}">
              <a16:creationId xmlns:a16="http://schemas.microsoft.com/office/drawing/2014/main" id="{EE2E8883-9451-E85B-87D8-DDFEF8A16FAE}"/>
            </a:ext>
          </a:extLst>
        </p:cNvPr>
        <p:cNvGrpSpPr/>
        <p:nvPr/>
      </p:nvGrpSpPr>
      <p:grpSpPr>
        <a:xfrm>
          <a:off x="0" y="0"/>
          <a:ext cx="0" cy="0"/>
          <a:chOff x="0" y="0"/>
          <a:chExt cx="0" cy="0"/>
        </a:xfrm>
      </p:grpSpPr>
      <p:sp>
        <p:nvSpPr>
          <p:cNvPr id="274" name="Google Shape;274;p8:notes">
            <a:extLst>
              <a:ext uri="{FF2B5EF4-FFF2-40B4-BE49-F238E27FC236}">
                <a16:creationId xmlns:a16="http://schemas.microsoft.com/office/drawing/2014/main" id="{5FBB1770-D895-E434-8F4D-7340BD22F450}"/>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sz="1800" dirty="0">
                <a:latin typeface="Arial"/>
                <a:ea typeface="Arial"/>
                <a:cs typeface="Arial"/>
                <a:sym typeface="Arial"/>
              </a:rPr>
              <a:t>(Figure 02.02A)</a:t>
            </a:r>
            <a:endParaRPr dirty="0"/>
          </a:p>
        </p:txBody>
      </p:sp>
      <p:sp>
        <p:nvSpPr>
          <p:cNvPr id="275" name="Google Shape;275;p8:notes">
            <a:extLst>
              <a:ext uri="{FF2B5EF4-FFF2-40B4-BE49-F238E27FC236}">
                <a16:creationId xmlns:a16="http://schemas.microsoft.com/office/drawing/2014/main" id="{DAB65C7E-F85B-6E6C-7A7D-01A25709BAEA}"/>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49682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ebde597074_0_1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ebde597074_0_1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gebde597074_0_12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Population Momentum: </a:t>
            </a:r>
            <a:r>
              <a:rPr lang="en-US" sz="1200" b="0" i="0" u="none" strike="noStrike" cap="none" dirty="0">
                <a:solidFill>
                  <a:schemeClr val="dk1"/>
                </a:solidFill>
                <a:effectLst/>
                <a:latin typeface="Calibri"/>
                <a:ea typeface="Calibri"/>
                <a:cs typeface="Calibri"/>
                <a:sym typeface="Calibri"/>
              </a:rPr>
              <a:t>A population may decrease its fertility rate to, or below, replacement level (generally considered 2.1 children per woman), but if the initial population is composed of many young people, as the population ages it will continue to increase in size as women reach their reproductive years and bear offspring. </a:t>
            </a:r>
            <a:endParaRPr lang="en-US" dirty="0"/>
          </a:p>
          <a:p>
            <a:pPr marL="0" lvl="0" indent="0" algn="l" rtl="0">
              <a:spcBef>
                <a:spcPts val="0"/>
              </a:spcBef>
              <a:spcAft>
                <a:spcPts val="0"/>
              </a:spcAft>
              <a:buNone/>
            </a:pPr>
            <a:endParaRPr dirty="0"/>
          </a:p>
        </p:txBody>
      </p:sp>
      <p:sp>
        <p:nvSpPr>
          <p:cNvPr id="126" name="Google Shape;12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f05b2ef2cc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f05b2ef2c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1" name="Google Shape;371;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978688def7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978688def7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g978688def7_0_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978688def7_0_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978688def7_0_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g978688def7_0_4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978688def7_0_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978688def7_0_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978688def7_0_3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978688def7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978688def7_0_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g978688def7_0_2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685800" y="3352800"/>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1371600" y="5638800"/>
            <a:ext cx="6400800" cy="7620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Clr>
                <a:schemeClr val="dk1"/>
              </a:buClr>
              <a:buSzPts val="2400"/>
              <a:buFont typeface="Arial"/>
              <a:buNone/>
              <a:defRPr/>
            </a:lvl1pPr>
            <a:lvl2pPr lvl="1" algn="l">
              <a:spcBef>
                <a:spcPts val="0"/>
              </a:spcBef>
              <a:spcAft>
                <a:spcPts val="0"/>
              </a:spcAft>
              <a:buClr>
                <a:schemeClr val="dk1"/>
              </a:buClr>
              <a:buSzPts val="1800"/>
              <a:buChar char="–"/>
              <a:defRPr/>
            </a:lvl2pPr>
            <a:lvl3pPr lvl="2" algn="l">
              <a:spcBef>
                <a:spcPts val="0"/>
              </a:spcBef>
              <a:spcAft>
                <a:spcPts val="0"/>
              </a:spcAft>
              <a:buClr>
                <a:schemeClr val="dk1"/>
              </a:buClr>
              <a:buSzPts val="1800"/>
              <a:buChar char="o"/>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a:endParaRPr/>
          </a:p>
        </p:txBody>
      </p:sp>
      <p:sp>
        <p:nvSpPr>
          <p:cNvPr id="16" name="Google Shape;16;p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11"/>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11"/>
          <p:cNvSpPr txBox="1">
            <a:spLocks noGrp="1"/>
          </p:cNvSpPr>
          <p:nvPr>
            <p:ph type="body" idx="1"/>
          </p:nvPr>
        </p:nvSpPr>
        <p:spPr>
          <a:xfrm rot="5400000">
            <a:off x="2194718" y="-137319"/>
            <a:ext cx="47545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0"/>
              </a:spcBef>
              <a:spcAft>
                <a:spcPts val="0"/>
              </a:spcAft>
              <a:buClr>
                <a:schemeClr val="dk1"/>
              </a:buClr>
              <a:buSzPts val="1800"/>
              <a:buChar char="•"/>
              <a:defRPr/>
            </a:lvl1pPr>
            <a:lvl2pPr marL="914400" lvl="1" indent="-342900" algn="l">
              <a:spcBef>
                <a:spcPts val="0"/>
              </a:spcBef>
              <a:spcAft>
                <a:spcPts val="0"/>
              </a:spcAft>
              <a:buClr>
                <a:schemeClr val="dk1"/>
              </a:buClr>
              <a:buSzPts val="1800"/>
              <a:buChar char="–"/>
              <a:defRPr/>
            </a:lvl2pPr>
            <a:lvl3pPr marL="1371600" lvl="2" indent="-342900" algn="l">
              <a:spcBef>
                <a:spcPts val="0"/>
              </a:spcBef>
              <a:spcAft>
                <a:spcPts val="0"/>
              </a:spcAft>
              <a:buClr>
                <a:schemeClr val="dk1"/>
              </a:buClr>
              <a:buSzPts val="1800"/>
              <a:buChar char="o"/>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 name="Google Shape;54;p1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dk1"/>
                </a:solidFill>
                <a:latin typeface="Arial"/>
                <a:ea typeface="Arial"/>
                <a:cs typeface="Arial"/>
                <a:sym typeface="Arial"/>
              </a:defRPr>
            </a:lvl1pPr>
            <a:lvl2pPr marL="0" lvl="1" indent="0" algn="r">
              <a:spcBef>
                <a:spcPts val="0"/>
              </a:spcBef>
              <a:spcAft>
                <a:spcPts val="0"/>
              </a:spcAft>
              <a:buNone/>
              <a:defRPr sz="1400">
                <a:solidFill>
                  <a:schemeClr val="dk1"/>
                </a:solidFill>
                <a:latin typeface="Arial"/>
                <a:ea typeface="Arial"/>
                <a:cs typeface="Arial"/>
                <a:sym typeface="Arial"/>
              </a:defRPr>
            </a:lvl2pPr>
            <a:lvl3pPr marL="0" lvl="2" indent="0" algn="r">
              <a:spcBef>
                <a:spcPts val="0"/>
              </a:spcBef>
              <a:spcAft>
                <a:spcPts val="0"/>
              </a:spcAft>
              <a:buNone/>
              <a:defRPr sz="1400">
                <a:solidFill>
                  <a:schemeClr val="dk1"/>
                </a:solidFill>
                <a:latin typeface="Arial"/>
                <a:ea typeface="Arial"/>
                <a:cs typeface="Arial"/>
                <a:sym typeface="Arial"/>
              </a:defRPr>
            </a:lvl3pPr>
            <a:lvl4pPr marL="0" lvl="3" indent="0" algn="r">
              <a:spcBef>
                <a:spcPts val="0"/>
              </a:spcBef>
              <a:spcAft>
                <a:spcPts val="0"/>
              </a:spcAft>
              <a:buNone/>
              <a:defRPr sz="1400">
                <a:solidFill>
                  <a:schemeClr val="dk1"/>
                </a:solidFill>
                <a:latin typeface="Arial"/>
                <a:ea typeface="Arial"/>
                <a:cs typeface="Arial"/>
                <a:sym typeface="Arial"/>
              </a:defRPr>
            </a:lvl4pPr>
            <a:lvl5pPr marL="0" lvl="4" indent="0" algn="r">
              <a:spcBef>
                <a:spcPts val="0"/>
              </a:spcBef>
              <a:spcAft>
                <a:spcPts val="0"/>
              </a:spcAft>
              <a:buNone/>
              <a:defRPr sz="1400">
                <a:solidFill>
                  <a:schemeClr val="dk1"/>
                </a:solidFill>
                <a:latin typeface="Arial"/>
                <a:ea typeface="Arial"/>
                <a:cs typeface="Arial"/>
                <a:sym typeface="Arial"/>
              </a:defRPr>
            </a:lvl5pPr>
            <a:lvl6pPr marL="0" lvl="5" indent="0" algn="r">
              <a:spcBef>
                <a:spcPts val="0"/>
              </a:spcBef>
              <a:spcAft>
                <a:spcPts val="0"/>
              </a:spcAft>
              <a:buNone/>
              <a:defRPr sz="1400">
                <a:solidFill>
                  <a:schemeClr val="dk1"/>
                </a:solidFill>
                <a:latin typeface="Arial"/>
                <a:ea typeface="Arial"/>
                <a:cs typeface="Arial"/>
                <a:sym typeface="Arial"/>
              </a:defRPr>
            </a:lvl6pPr>
            <a:lvl7pPr marL="0" lvl="6" indent="0" algn="r">
              <a:spcBef>
                <a:spcPts val="0"/>
              </a:spcBef>
              <a:spcAft>
                <a:spcPts val="0"/>
              </a:spcAft>
              <a:buNone/>
              <a:defRPr sz="1400">
                <a:solidFill>
                  <a:schemeClr val="dk1"/>
                </a:solidFill>
                <a:latin typeface="Arial"/>
                <a:ea typeface="Arial"/>
                <a:cs typeface="Arial"/>
                <a:sym typeface="Arial"/>
              </a:defRPr>
            </a:lvl7pPr>
            <a:lvl8pPr marL="0" lvl="7" indent="0" algn="r">
              <a:spcBef>
                <a:spcPts val="0"/>
              </a:spcBef>
              <a:spcAft>
                <a:spcPts val="0"/>
              </a:spcAft>
              <a:buNone/>
              <a:defRPr sz="1400">
                <a:solidFill>
                  <a:schemeClr val="dk1"/>
                </a:solidFill>
                <a:latin typeface="Arial"/>
                <a:ea typeface="Arial"/>
                <a:cs typeface="Arial"/>
                <a:sym typeface="Arial"/>
              </a:defRPr>
            </a:lvl8pPr>
            <a:lvl9pPr marL="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5"/>
        <p:cNvGrpSpPr/>
        <p:nvPr/>
      </p:nvGrpSpPr>
      <p:grpSpPr>
        <a:xfrm>
          <a:off x="0" y="0"/>
          <a:ext cx="0" cy="0"/>
          <a:chOff x="0" y="0"/>
          <a:chExt cx="0" cy="0"/>
        </a:xfrm>
      </p:grpSpPr>
      <p:sp>
        <p:nvSpPr>
          <p:cNvPr id="56" name="Google Shape;56;p12"/>
          <p:cNvSpPr txBox="1">
            <a:spLocks noGrp="1"/>
          </p:cNvSpPr>
          <p:nvPr>
            <p:ph type="title"/>
          </p:nvPr>
        </p:nvSpPr>
        <p:spPr>
          <a:xfrm rot="5400000">
            <a:off x="4785518" y="2453481"/>
            <a:ext cx="5745163"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7" name="Google Shape;57;p12"/>
          <p:cNvSpPr txBox="1">
            <a:spLocks noGrp="1"/>
          </p:cNvSpPr>
          <p:nvPr>
            <p:ph type="body" idx="1"/>
          </p:nvPr>
        </p:nvSpPr>
        <p:spPr>
          <a:xfrm rot="5400000">
            <a:off x="594519" y="472282"/>
            <a:ext cx="5745163" cy="6019800"/>
          </a:xfrm>
          <a:prstGeom prst="rect">
            <a:avLst/>
          </a:prstGeom>
          <a:noFill/>
          <a:ln>
            <a:noFill/>
          </a:ln>
        </p:spPr>
        <p:txBody>
          <a:bodyPr spcFirstLastPara="1" wrap="square" lIns="91425" tIns="45700" rIns="91425" bIns="45700" anchor="t" anchorCtr="0">
            <a:noAutofit/>
          </a:bodyPr>
          <a:lstStyle>
            <a:lvl1pPr marL="457200" lvl="0" indent="-342900" algn="l">
              <a:spcBef>
                <a:spcPts val="0"/>
              </a:spcBef>
              <a:spcAft>
                <a:spcPts val="0"/>
              </a:spcAft>
              <a:buClr>
                <a:schemeClr val="dk1"/>
              </a:buClr>
              <a:buSzPts val="1800"/>
              <a:buChar char="•"/>
              <a:defRPr/>
            </a:lvl1pPr>
            <a:lvl2pPr marL="914400" lvl="1" indent="-342900" algn="l">
              <a:spcBef>
                <a:spcPts val="0"/>
              </a:spcBef>
              <a:spcAft>
                <a:spcPts val="0"/>
              </a:spcAft>
              <a:buClr>
                <a:schemeClr val="dk1"/>
              </a:buClr>
              <a:buSzPts val="1800"/>
              <a:buChar char="–"/>
              <a:defRPr/>
            </a:lvl2pPr>
            <a:lvl3pPr marL="1371600" lvl="2" indent="-342900" algn="l">
              <a:spcBef>
                <a:spcPts val="0"/>
              </a:spcBef>
              <a:spcAft>
                <a:spcPts val="0"/>
              </a:spcAft>
              <a:buClr>
                <a:schemeClr val="dk1"/>
              </a:buClr>
              <a:buSzPts val="1800"/>
              <a:buChar char="o"/>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8" name="Google Shape;58;p1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dk1"/>
                </a:solidFill>
                <a:latin typeface="Arial"/>
                <a:ea typeface="Arial"/>
                <a:cs typeface="Arial"/>
                <a:sym typeface="Arial"/>
              </a:defRPr>
            </a:lvl1pPr>
            <a:lvl2pPr marL="0" lvl="1" indent="0" algn="r">
              <a:spcBef>
                <a:spcPts val="0"/>
              </a:spcBef>
              <a:spcAft>
                <a:spcPts val="0"/>
              </a:spcAft>
              <a:buNone/>
              <a:defRPr sz="1400">
                <a:solidFill>
                  <a:schemeClr val="dk1"/>
                </a:solidFill>
                <a:latin typeface="Arial"/>
                <a:ea typeface="Arial"/>
                <a:cs typeface="Arial"/>
                <a:sym typeface="Arial"/>
              </a:defRPr>
            </a:lvl2pPr>
            <a:lvl3pPr marL="0" lvl="2" indent="0" algn="r">
              <a:spcBef>
                <a:spcPts val="0"/>
              </a:spcBef>
              <a:spcAft>
                <a:spcPts val="0"/>
              </a:spcAft>
              <a:buNone/>
              <a:defRPr sz="1400">
                <a:solidFill>
                  <a:schemeClr val="dk1"/>
                </a:solidFill>
                <a:latin typeface="Arial"/>
                <a:ea typeface="Arial"/>
                <a:cs typeface="Arial"/>
                <a:sym typeface="Arial"/>
              </a:defRPr>
            </a:lvl3pPr>
            <a:lvl4pPr marL="0" lvl="3" indent="0" algn="r">
              <a:spcBef>
                <a:spcPts val="0"/>
              </a:spcBef>
              <a:spcAft>
                <a:spcPts val="0"/>
              </a:spcAft>
              <a:buNone/>
              <a:defRPr sz="1400">
                <a:solidFill>
                  <a:schemeClr val="dk1"/>
                </a:solidFill>
                <a:latin typeface="Arial"/>
                <a:ea typeface="Arial"/>
                <a:cs typeface="Arial"/>
                <a:sym typeface="Arial"/>
              </a:defRPr>
            </a:lvl4pPr>
            <a:lvl5pPr marL="0" lvl="4" indent="0" algn="r">
              <a:spcBef>
                <a:spcPts val="0"/>
              </a:spcBef>
              <a:spcAft>
                <a:spcPts val="0"/>
              </a:spcAft>
              <a:buNone/>
              <a:defRPr sz="1400">
                <a:solidFill>
                  <a:schemeClr val="dk1"/>
                </a:solidFill>
                <a:latin typeface="Arial"/>
                <a:ea typeface="Arial"/>
                <a:cs typeface="Arial"/>
                <a:sym typeface="Arial"/>
              </a:defRPr>
            </a:lvl5pPr>
            <a:lvl6pPr marL="0" lvl="5" indent="0" algn="r">
              <a:spcBef>
                <a:spcPts val="0"/>
              </a:spcBef>
              <a:spcAft>
                <a:spcPts val="0"/>
              </a:spcAft>
              <a:buNone/>
              <a:defRPr sz="1400">
                <a:solidFill>
                  <a:schemeClr val="dk1"/>
                </a:solidFill>
                <a:latin typeface="Arial"/>
                <a:ea typeface="Arial"/>
                <a:cs typeface="Arial"/>
                <a:sym typeface="Arial"/>
              </a:defRPr>
            </a:lvl6pPr>
            <a:lvl7pPr marL="0" lvl="6" indent="0" algn="r">
              <a:spcBef>
                <a:spcPts val="0"/>
              </a:spcBef>
              <a:spcAft>
                <a:spcPts val="0"/>
              </a:spcAft>
              <a:buNone/>
              <a:defRPr sz="1400">
                <a:solidFill>
                  <a:schemeClr val="dk1"/>
                </a:solidFill>
                <a:latin typeface="Arial"/>
                <a:ea typeface="Arial"/>
                <a:cs typeface="Arial"/>
                <a:sym typeface="Arial"/>
              </a:defRPr>
            </a:lvl7pPr>
            <a:lvl8pPr marL="0" lvl="7" indent="0" algn="r">
              <a:spcBef>
                <a:spcPts val="0"/>
              </a:spcBef>
              <a:spcAft>
                <a:spcPts val="0"/>
              </a:spcAft>
              <a:buNone/>
              <a:defRPr sz="1400">
                <a:solidFill>
                  <a:schemeClr val="dk1"/>
                </a:solidFill>
                <a:latin typeface="Arial"/>
                <a:ea typeface="Arial"/>
                <a:cs typeface="Arial"/>
                <a:sym typeface="Arial"/>
              </a:defRPr>
            </a:lvl8pPr>
            <a:lvl9pPr marL="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2"/>
        <p:cNvGrpSpPr/>
        <p:nvPr/>
      </p:nvGrpSpPr>
      <p:grpSpPr>
        <a:xfrm>
          <a:off x="0" y="0"/>
          <a:ext cx="0" cy="0"/>
          <a:chOff x="0" y="0"/>
          <a:chExt cx="0" cy="0"/>
        </a:xfrm>
      </p:grpSpPr>
      <p:sp>
        <p:nvSpPr>
          <p:cNvPr id="63" name="Google Shape;63;p14"/>
          <p:cNvSpPr txBox="1">
            <a:spLocks noGrp="1"/>
          </p:cNvSpPr>
          <p:nvPr>
            <p:ph type="ctrTitle"/>
          </p:nvPr>
        </p:nvSpPr>
        <p:spPr>
          <a:xfrm>
            <a:off x="685800" y="3352800"/>
            <a:ext cx="7772400" cy="1470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4" name="Google Shape;64;p14"/>
          <p:cNvSpPr txBox="1">
            <a:spLocks noGrp="1"/>
          </p:cNvSpPr>
          <p:nvPr>
            <p:ph type="subTitle" idx="1"/>
          </p:nvPr>
        </p:nvSpPr>
        <p:spPr>
          <a:xfrm>
            <a:off x="1371600" y="5638800"/>
            <a:ext cx="6400800" cy="7620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Clr>
                <a:schemeClr val="dk1"/>
              </a:buClr>
              <a:buSzPts val="2400"/>
              <a:buFont typeface="Arial"/>
              <a:buNone/>
              <a:defRPr/>
            </a:lvl1pPr>
            <a:lvl2pPr lvl="1" algn="l" rtl="0">
              <a:spcBef>
                <a:spcPts val="1200"/>
              </a:spcBef>
              <a:spcAft>
                <a:spcPts val="0"/>
              </a:spcAft>
              <a:buClr>
                <a:schemeClr val="dk1"/>
              </a:buClr>
              <a:buSzPts val="1800"/>
              <a:buChar char="–"/>
              <a:defRPr/>
            </a:lvl2pPr>
            <a:lvl3pPr lvl="2" algn="l" rtl="0">
              <a:spcBef>
                <a:spcPts val="900"/>
              </a:spcBef>
              <a:spcAft>
                <a:spcPts val="0"/>
              </a:spcAft>
              <a:buClr>
                <a:schemeClr val="dk1"/>
              </a:buClr>
              <a:buSzPts val="1800"/>
              <a:buChar char="•"/>
              <a:defRPr/>
            </a:lvl3pPr>
            <a:lvl4pPr lvl="3" algn="l" rtl="0">
              <a:spcBef>
                <a:spcPts val="900"/>
              </a:spcBef>
              <a:spcAft>
                <a:spcPts val="0"/>
              </a:spcAft>
              <a:buClr>
                <a:schemeClr val="dk1"/>
              </a:buClr>
              <a:buSzPts val="1800"/>
              <a:buChar char="–"/>
              <a:defRPr/>
            </a:lvl4pPr>
            <a:lvl5pPr lvl="4" algn="l" rtl="0">
              <a:spcBef>
                <a:spcPts val="360"/>
              </a:spcBef>
              <a:spcAft>
                <a:spcPts val="0"/>
              </a:spcAft>
              <a:buClr>
                <a:schemeClr val="dk1"/>
              </a:buClr>
              <a:buSzPts val="1800"/>
              <a:buChar char="»"/>
              <a:defRPr/>
            </a:lvl5pPr>
            <a:lvl6pPr lvl="5" algn="l" rtl="0">
              <a:spcBef>
                <a:spcPts val="360"/>
              </a:spcBef>
              <a:spcAft>
                <a:spcPts val="0"/>
              </a:spcAft>
              <a:buClr>
                <a:schemeClr val="dk1"/>
              </a:buClr>
              <a:buSzPts val="1800"/>
              <a:buChar char="»"/>
              <a:defRPr/>
            </a:lvl6pPr>
            <a:lvl7pPr lvl="6" algn="l" rtl="0">
              <a:spcBef>
                <a:spcPts val="360"/>
              </a:spcBef>
              <a:spcAft>
                <a:spcPts val="0"/>
              </a:spcAft>
              <a:buClr>
                <a:schemeClr val="dk1"/>
              </a:buClr>
              <a:buSzPts val="1800"/>
              <a:buChar char="»"/>
              <a:defRPr/>
            </a:lvl7pPr>
            <a:lvl8pPr lvl="7" algn="l" rtl="0">
              <a:spcBef>
                <a:spcPts val="360"/>
              </a:spcBef>
              <a:spcAft>
                <a:spcPts val="0"/>
              </a:spcAft>
              <a:buClr>
                <a:schemeClr val="dk1"/>
              </a:buClr>
              <a:buSzPts val="1800"/>
              <a:buChar char="»"/>
              <a:defRPr/>
            </a:lvl8pPr>
            <a:lvl9pPr lvl="8" algn="l" rtl="0">
              <a:spcBef>
                <a:spcPts val="360"/>
              </a:spcBef>
              <a:spcAft>
                <a:spcPts val="0"/>
              </a:spcAft>
              <a:buClr>
                <a:schemeClr val="dk1"/>
              </a:buClr>
              <a:buSzPts val="1800"/>
              <a:buChar char="»"/>
              <a:defRPr/>
            </a:lvl9pPr>
          </a:lstStyle>
          <a:p>
            <a:endParaRPr/>
          </a:p>
        </p:txBody>
      </p:sp>
      <p:sp>
        <p:nvSpPr>
          <p:cNvPr id="65" name="Google Shape;65;p14"/>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457200" y="457200"/>
            <a:ext cx="8229600" cy="10059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SzPts val="1400"/>
              <a:buNone/>
              <a:defRPr sz="3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8" name="Google Shape;68;p15"/>
          <p:cNvSpPr txBox="1">
            <a:spLocks noGrp="1"/>
          </p:cNvSpPr>
          <p:nvPr>
            <p:ph type="body" idx="1"/>
          </p:nvPr>
        </p:nvSpPr>
        <p:spPr>
          <a:xfrm>
            <a:off x="457200" y="1828800"/>
            <a:ext cx="8229600" cy="4526100"/>
          </a:xfrm>
          <a:prstGeom prst="rect">
            <a:avLst/>
          </a:prstGeom>
          <a:noFill/>
          <a:ln>
            <a:noFill/>
          </a:ln>
        </p:spPr>
        <p:txBody>
          <a:bodyPr spcFirstLastPara="1" wrap="square" lIns="91425" tIns="45700" rIns="91425" bIns="45700" anchor="t" anchorCtr="0">
            <a:noAutofit/>
          </a:bodyPr>
          <a:lstStyle>
            <a:lvl1pPr marL="457200" lvl="0" indent="-381000" algn="l" rtl="0">
              <a:spcBef>
                <a:spcPts val="0"/>
              </a:spcBef>
              <a:spcAft>
                <a:spcPts val="0"/>
              </a:spcAft>
              <a:buClr>
                <a:schemeClr val="dk1"/>
              </a:buClr>
              <a:buSzPts val="2400"/>
              <a:buFont typeface="Arial"/>
              <a:buChar char="•"/>
              <a:defRPr b="0"/>
            </a:lvl1pPr>
            <a:lvl2pPr marL="914400" lvl="1" indent="-342900" algn="l" rtl="0">
              <a:spcBef>
                <a:spcPts val="1200"/>
              </a:spcBef>
              <a:spcAft>
                <a:spcPts val="0"/>
              </a:spcAft>
              <a:buClr>
                <a:schemeClr val="dk1"/>
              </a:buClr>
              <a:buSzPts val="1800"/>
              <a:buChar char="–"/>
              <a:defRPr/>
            </a:lvl2pPr>
            <a:lvl3pPr marL="1371600" lvl="2" indent="-342900" algn="l" rtl="0">
              <a:spcBef>
                <a:spcPts val="900"/>
              </a:spcBef>
              <a:spcAft>
                <a:spcPts val="0"/>
              </a:spcAft>
              <a:buClr>
                <a:schemeClr val="dk1"/>
              </a:buClr>
              <a:buSzPts val="1800"/>
              <a:buChar char="•"/>
              <a:defRPr/>
            </a:lvl3pPr>
            <a:lvl4pPr marL="1828800" lvl="3" indent="-342900" algn="l" rtl="0">
              <a:spcBef>
                <a:spcPts val="90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69" name="Google Shape;69;p15"/>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b="0" i="0" u="none" strike="noStrike" cap="none">
                <a:solidFill>
                  <a:schemeClr val="dk1"/>
                </a:solidFill>
                <a:latin typeface="Arial"/>
                <a:ea typeface="Arial"/>
                <a:cs typeface="Arial"/>
                <a:sym typeface="Arial"/>
              </a:defRPr>
            </a:lvl1pPr>
            <a:lvl2pPr marL="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0" marR="0" lvl="5" indent="0" algn="l" rtl="0">
              <a:spcBef>
                <a:spcPts val="0"/>
              </a:spcBef>
              <a:spcAft>
                <a:spcPts val="0"/>
              </a:spcAft>
              <a:buNone/>
              <a:defRPr sz="1800" b="0" i="0" u="none" strike="noStrike" cap="none">
                <a:solidFill>
                  <a:schemeClr val="dk1"/>
                </a:solidFill>
                <a:latin typeface="Arial"/>
                <a:ea typeface="Arial"/>
                <a:cs typeface="Arial"/>
                <a:sym typeface="Arial"/>
              </a:defRPr>
            </a:lvl6pPr>
            <a:lvl7pPr marL="0" marR="0" lvl="6" indent="0" algn="l" rtl="0">
              <a:spcBef>
                <a:spcPts val="0"/>
              </a:spcBef>
              <a:spcAft>
                <a:spcPts val="0"/>
              </a:spcAft>
              <a:buNone/>
              <a:defRPr sz="1800" b="0" i="0" u="none" strike="noStrike" cap="none">
                <a:solidFill>
                  <a:schemeClr val="dk1"/>
                </a:solidFill>
                <a:latin typeface="Arial"/>
                <a:ea typeface="Arial"/>
                <a:cs typeface="Arial"/>
                <a:sym typeface="Arial"/>
              </a:defRPr>
            </a:lvl7pPr>
            <a:lvl8pPr marL="0" marR="0" lvl="7" indent="0" algn="l" rtl="0">
              <a:spcBef>
                <a:spcPts val="0"/>
              </a:spcBef>
              <a:spcAft>
                <a:spcPts val="0"/>
              </a:spcAft>
              <a:buNone/>
              <a:defRPr sz="1800" b="0" i="0" u="none" strike="noStrike" cap="none">
                <a:solidFill>
                  <a:schemeClr val="dk1"/>
                </a:solidFill>
                <a:latin typeface="Arial"/>
                <a:ea typeface="Arial"/>
                <a:cs typeface="Arial"/>
                <a:sym typeface="Arial"/>
              </a:defRPr>
            </a:lvl8pPr>
            <a:lvl9pPr marL="0" marR="0" lvl="8" indent="0" algn="l" rtl="0">
              <a:spcBef>
                <a:spcPts val="0"/>
              </a:spcBef>
              <a:spcAft>
                <a:spcPts val="0"/>
              </a:spcAft>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sz="4000" b="1" cap="none"/>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Autofit/>
          </a:bodyPr>
          <a:lstStyle>
            <a:lvl1pPr marL="457200" lvl="0" indent="-228600" algn="l" rtl="0">
              <a:spcBef>
                <a:spcPts val="0"/>
              </a:spcBef>
              <a:spcAft>
                <a:spcPts val="0"/>
              </a:spcAft>
              <a:buClr>
                <a:schemeClr val="dk1"/>
              </a:buClr>
              <a:buSzPts val="2000"/>
              <a:buFont typeface="Arial"/>
              <a:buNone/>
              <a:defRPr sz="2000"/>
            </a:lvl1pPr>
            <a:lvl2pPr marL="914400" lvl="1" indent="-228600" algn="l" rtl="0">
              <a:spcBef>
                <a:spcPts val="1000"/>
              </a:spcBef>
              <a:spcAft>
                <a:spcPts val="0"/>
              </a:spcAft>
              <a:buClr>
                <a:schemeClr val="dk1"/>
              </a:buClr>
              <a:buSzPts val="1800"/>
              <a:buFont typeface="Arial"/>
              <a:buNone/>
              <a:defRPr sz="1800"/>
            </a:lvl2pPr>
            <a:lvl3pPr marL="1371600" lvl="2" indent="-228600" algn="l" rtl="0">
              <a:spcBef>
                <a:spcPts val="900"/>
              </a:spcBef>
              <a:spcAft>
                <a:spcPts val="0"/>
              </a:spcAft>
              <a:buClr>
                <a:schemeClr val="dk1"/>
              </a:buClr>
              <a:buSzPts val="1600"/>
              <a:buFont typeface="Arial"/>
              <a:buNone/>
              <a:defRPr sz="1600"/>
            </a:lvl3pPr>
            <a:lvl4pPr marL="1828800" lvl="3" indent="-228600" algn="l" rtl="0">
              <a:spcBef>
                <a:spcPts val="800"/>
              </a:spcBef>
              <a:spcAft>
                <a:spcPts val="0"/>
              </a:spcAft>
              <a:buClr>
                <a:schemeClr val="dk1"/>
              </a:buClr>
              <a:buSzPts val="1400"/>
              <a:buFont typeface="Arial"/>
              <a:buNone/>
              <a:defRPr sz="1400"/>
            </a:lvl4pPr>
            <a:lvl5pPr marL="2286000" lvl="4" indent="-228600" algn="l" rtl="0">
              <a:spcBef>
                <a:spcPts val="280"/>
              </a:spcBef>
              <a:spcAft>
                <a:spcPts val="0"/>
              </a:spcAft>
              <a:buClr>
                <a:schemeClr val="dk1"/>
              </a:buClr>
              <a:buSzPts val="1400"/>
              <a:buFont typeface="Arial"/>
              <a:buNone/>
              <a:defRPr sz="1400"/>
            </a:lvl5pPr>
            <a:lvl6pPr marL="2743200" lvl="5" indent="-228600" algn="l" rtl="0">
              <a:spcBef>
                <a:spcPts val="280"/>
              </a:spcBef>
              <a:spcAft>
                <a:spcPts val="0"/>
              </a:spcAft>
              <a:buClr>
                <a:schemeClr val="dk1"/>
              </a:buClr>
              <a:buSzPts val="1400"/>
              <a:buFont typeface="Arial"/>
              <a:buNone/>
              <a:defRPr sz="1400"/>
            </a:lvl6pPr>
            <a:lvl7pPr marL="3200400" lvl="6" indent="-228600" algn="l" rtl="0">
              <a:spcBef>
                <a:spcPts val="280"/>
              </a:spcBef>
              <a:spcAft>
                <a:spcPts val="0"/>
              </a:spcAft>
              <a:buClr>
                <a:schemeClr val="dk1"/>
              </a:buClr>
              <a:buSzPts val="1400"/>
              <a:buFont typeface="Arial"/>
              <a:buNone/>
              <a:defRPr sz="1400"/>
            </a:lvl7pPr>
            <a:lvl8pPr marL="3657600" lvl="7" indent="-228600" algn="l" rtl="0">
              <a:spcBef>
                <a:spcPts val="280"/>
              </a:spcBef>
              <a:spcAft>
                <a:spcPts val="0"/>
              </a:spcAft>
              <a:buClr>
                <a:schemeClr val="dk1"/>
              </a:buClr>
              <a:buSzPts val="1400"/>
              <a:buFont typeface="Arial"/>
              <a:buNone/>
              <a:defRPr sz="1400"/>
            </a:lvl8pPr>
            <a:lvl9pPr marL="4114800" lvl="8" indent="-228600" algn="l" rtl="0">
              <a:spcBef>
                <a:spcPts val="280"/>
              </a:spcBef>
              <a:spcAft>
                <a:spcPts val="0"/>
              </a:spcAft>
              <a:buClr>
                <a:schemeClr val="dk1"/>
              </a:buClr>
              <a:buSzPts val="1400"/>
              <a:buFont typeface="Arial"/>
              <a:buNone/>
              <a:defRPr sz="1400"/>
            </a:lvl9pPr>
          </a:lstStyle>
          <a:p>
            <a:endParaRPr/>
          </a:p>
        </p:txBody>
      </p:sp>
      <p:sp>
        <p:nvSpPr>
          <p:cNvPr id="73" name="Google Shape;73;p16"/>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chemeClr val="dk1"/>
                </a:solidFill>
                <a:latin typeface="Arial"/>
                <a:ea typeface="Arial"/>
                <a:cs typeface="Arial"/>
                <a:sym typeface="Arial"/>
              </a:defRPr>
            </a:lvl1pPr>
            <a:lvl2pPr marL="0" marR="0" lvl="1" indent="0" algn="l" rtl="0">
              <a:spcBef>
                <a:spcPts val="0"/>
              </a:spcBef>
              <a:spcAft>
                <a:spcPts val="0"/>
              </a:spcAft>
              <a:buNone/>
              <a:defRPr sz="1800">
                <a:solidFill>
                  <a:schemeClr val="dk1"/>
                </a:solidFill>
                <a:latin typeface="Arial"/>
                <a:ea typeface="Arial"/>
                <a:cs typeface="Arial"/>
                <a:sym typeface="Arial"/>
              </a:defRPr>
            </a:lvl2pPr>
            <a:lvl3pPr marL="0" marR="0" lvl="2" indent="0" algn="l" rtl="0">
              <a:spcBef>
                <a:spcPts val="0"/>
              </a:spcBef>
              <a:spcAft>
                <a:spcPts val="0"/>
              </a:spcAft>
              <a:buNone/>
              <a:defRPr sz="1800">
                <a:solidFill>
                  <a:schemeClr val="dk1"/>
                </a:solidFill>
                <a:latin typeface="Arial"/>
                <a:ea typeface="Arial"/>
                <a:cs typeface="Arial"/>
                <a:sym typeface="Arial"/>
              </a:defRPr>
            </a:lvl3pPr>
            <a:lvl4pPr marL="0" marR="0" lvl="3" indent="0" algn="l" rtl="0">
              <a:spcBef>
                <a:spcPts val="0"/>
              </a:spcBef>
              <a:spcAft>
                <a:spcPts val="0"/>
              </a:spcAft>
              <a:buNone/>
              <a:defRPr sz="1800">
                <a:solidFill>
                  <a:schemeClr val="dk1"/>
                </a:solidFill>
                <a:latin typeface="Arial"/>
                <a:ea typeface="Arial"/>
                <a:cs typeface="Arial"/>
                <a:sym typeface="Arial"/>
              </a:defRPr>
            </a:lvl4pPr>
            <a:lvl5pPr marL="0" marR="0" lvl="4" indent="0" algn="l" rtl="0">
              <a:spcBef>
                <a:spcPts val="0"/>
              </a:spcBef>
              <a:spcAft>
                <a:spcPts val="0"/>
              </a:spcAft>
              <a:buNone/>
              <a:defRPr sz="1800">
                <a:solidFill>
                  <a:schemeClr val="dk1"/>
                </a:solidFill>
                <a:latin typeface="Arial"/>
                <a:ea typeface="Arial"/>
                <a:cs typeface="Arial"/>
                <a:sym typeface="Arial"/>
              </a:defRPr>
            </a:lvl5pPr>
            <a:lvl6pPr marL="0" marR="0" lvl="5" indent="0" algn="l" rtl="0">
              <a:spcBef>
                <a:spcPts val="0"/>
              </a:spcBef>
              <a:spcAft>
                <a:spcPts val="0"/>
              </a:spcAft>
              <a:buNone/>
              <a:defRPr sz="1800">
                <a:solidFill>
                  <a:schemeClr val="dk1"/>
                </a:solidFill>
                <a:latin typeface="Arial"/>
                <a:ea typeface="Arial"/>
                <a:cs typeface="Arial"/>
                <a:sym typeface="Arial"/>
              </a:defRPr>
            </a:lvl6pPr>
            <a:lvl7pPr marL="0" marR="0" lvl="6" indent="0" algn="l" rtl="0">
              <a:spcBef>
                <a:spcPts val="0"/>
              </a:spcBef>
              <a:spcAft>
                <a:spcPts val="0"/>
              </a:spcAft>
              <a:buNone/>
              <a:defRPr sz="1800">
                <a:solidFill>
                  <a:schemeClr val="dk1"/>
                </a:solidFill>
                <a:latin typeface="Arial"/>
                <a:ea typeface="Arial"/>
                <a:cs typeface="Arial"/>
                <a:sym typeface="Arial"/>
              </a:defRPr>
            </a:lvl7pPr>
            <a:lvl8pPr marL="0" marR="0" lvl="7" indent="0" algn="l" rtl="0">
              <a:spcBef>
                <a:spcPts val="0"/>
              </a:spcBef>
              <a:spcAft>
                <a:spcPts val="0"/>
              </a:spcAft>
              <a:buNone/>
              <a:defRPr sz="1800">
                <a:solidFill>
                  <a:schemeClr val="dk1"/>
                </a:solidFill>
                <a:latin typeface="Arial"/>
                <a:ea typeface="Arial"/>
                <a:cs typeface="Arial"/>
                <a:sym typeface="Arial"/>
              </a:defRPr>
            </a:lvl8pPr>
            <a:lvl9pPr marL="0" marR="0" lvl="8" indent="0" algn="l" rtl="0">
              <a:spcBef>
                <a:spcPts val="0"/>
              </a:spcBef>
              <a:spcAft>
                <a:spcPts val="0"/>
              </a:spcAft>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457200" y="685800"/>
            <a:ext cx="8229600" cy="762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sz="3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6" name="Google Shape;76;p17"/>
          <p:cNvSpPr txBox="1">
            <a:spLocks noGrp="1"/>
          </p:cNvSpPr>
          <p:nvPr>
            <p:ph type="body" idx="1"/>
          </p:nvPr>
        </p:nvSpPr>
        <p:spPr>
          <a:xfrm>
            <a:off x="457200" y="1828800"/>
            <a:ext cx="4038600" cy="4526100"/>
          </a:xfrm>
          <a:prstGeom prst="rect">
            <a:avLst/>
          </a:prstGeom>
          <a:noFill/>
          <a:ln>
            <a:noFill/>
          </a:ln>
        </p:spPr>
        <p:txBody>
          <a:bodyPr spcFirstLastPara="1" wrap="square" lIns="91425" tIns="45700" rIns="91425" bIns="45700" anchor="t" anchorCtr="0">
            <a:noAutofit/>
          </a:bodyPr>
          <a:lstStyle>
            <a:lvl1pPr marL="457200" lvl="0" indent="-381000" algn="l" rtl="0">
              <a:spcBef>
                <a:spcPts val="0"/>
              </a:spcBef>
              <a:spcAft>
                <a:spcPts val="0"/>
              </a:spcAft>
              <a:buClr>
                <a:schemeClr val="dk1"/>
              </a:buClr>
              <a:buSzPts val="2400"/>
              <a:buFont typeface="Arial"/>
              <a:buChar char="•"/>
              <a:defRPr sz="2400"/>
            </a:lvl1pPr>
            <a:lvl2pPr marL="914400" lvl="1" indent="-355600" algn="l" rtl="0">
              <a:spcBef>
                <a:spcPts val="1200"/>
              </a:spcBef>
              <a:spcAft>
                <a:spcPts val="0"/>
              </a:spcAft>
              <a:buClr>
                <a:schemeClr val="dk1"/>
              </a:buClr>
              <a:buSzPts val="2000"/>
              <a:buFont typeface="Arial"/>
              <a:buChar char="–"/>
              <a:defRPr sz="2000"/>
            </a:lvl2pPr>
            <a:lvl3pPr marL="1371600" lvl="2" indent="-355600" algn="l" rtl="0">
              <a:spcBef>
                <a:spcPts val="1000"/>
              </a:spcBef>
              <a:spcAft>
                <a:spcPts val="0"/>
              </a:spcAft>
              <a:buClr>
                <a:schemeClr val="dk1"/>
              </a:buClr>
              <a:buSzPts val="2000"/>
              <a:buFont typeface="Arial"/>
              <a:buChar char="•"/>
              <a:defRPr sz="2000"/>
            </a:lvl3pPr>
            <a:lvl4pPr marL="1828800" lvl="3" indent="-355600" algn="l" rtl="0">
              <a:spcBef>
                <a:spcPts val="1000"/>
              </a:spcBef>
              <a:spcAft>
                <a:spcPts val="0"/>
              </a:spcAft>
              <a:buClr>
                <a:schemeClr val="dk1"/>
              </a:buClr>
              <a:buSzPts val="2000"/>
              <a:buFont typeface="Arial"/>
              <a:buChar char="–"/>
              <a:defRPr sz="2000"/>
            </a:lvl4pPr>
            <a:lvl5pPr marL="2286000" lvl="4" indent="-355600" algn="l" rtl="0">
              <a:spcBef>
                <a:spcPts val="400"/>
              </a:spcBef>
              <a:spcAft>
                <a:spcPts val="0"/>
              </a:spcAft>
              <a:buClr>
                <a:schemeClr val="dk1"/>
              </a:buClr>
              <a:buSzPts val="2000"/>
              <a:buFont typeface="Arial"/>
              <a:buChar char="»"/>
              <a:defRPr sz="2000"/>
            </a:lvl5pPr>
            <a:lvl6pPr marL="2743200" lvl="5" indent="-342900" algn="l" rtl="0">
              <a:spcBef>
                <a:spcPts val="360"/>
              </a:spcBef>
              <a:spcAft>
                <a:spcPts val="0"/>
              </a:spcAft>
              <a:buClr>
                <a:schemeClr val="dk1"/>
              </a:buClr>
              <a:buSzPts val="1800"/>
              <a:buFont typeface="Arial"/>
              <a:buChar char="»"/>
              <a:defRPr sz="1800"/>
            </a:lvl6pPr>
            <a:lvl7pPr marL="3200400" lvl="6" indent="-342900" algn="l" rtl="0">
              <a:spcBef>
                <a:spcPts val="360"/>
              </a:spcBef>
              <a:spcAft>
                <a:spcPts val="0"/>
              </a:spcAft>
              <a:buClr>
                <a:schemeClr val="dk1"/>
              </a:buClr>
              <a:buSzPts val="1800"/>
              <a:buFont typeface="Arial"/>
              <a:buChar char="»"/>
              <a:defRPr sz="1800"/>
            </a:lvl7pPr>
            <a:lvl8pPr marL="3657600" lvl="7" indent="-342900" algn="l" rtl="0">
              <a:spcBef>
                <a:spcPts val="360"/>
              </a:spcBef>
              <a:spcAft>
                <a:spcPts val="0"/>
              </a:spcAft>
              <a:buClr>
                <a:schemeClr val="dk1"/>
              </a:buClr>
              <a:buSzPts val="1800"/>
              <a:buFont typeface="Arial"/>
              <a:buChar char="»"/>
              <a:defRPr sz="1800"/>
            </a:lvl8pPr>
            <a:lvl9pPr marL="4114800" lvl="8" indent="-342900" algn="l" rtl="0">
              <a:spcBef>
                <a:spcPts val="360"/>
              </a:spcBef>
              <a:spcAft>
                <a:spcPts val="0"/>
              </a:spcAft>
              <a:buClr>
                <a:schemeClr val="dk1"/>
              </a:buClr>
              <a:buSzPts val="1800"/>
              <a:buFont typeface="Arial"/>
              <a:buChar char="»"/>
              <a:defRPr sz="1800"/>
            </a:lvl9pPr>
          </a:lstStyle>
          <a:p>
            <a:endParaRPr/>
          </a:p>
        </p:txBody>
      </p:sp>
      <p:sp>
        <p:nvSpPr>
          <p:cNvPr id="77" name="Google Shape;77;p17"/>
          <p:cNvSpPr txBox="1">
            <a:spLocks noGrp="1"/>
          </p:cNvSpPr>
          <p:nvPr>
            <p:ph type="body" idx="2"/>
          </p:nvPr>
        </p:nvSpPr>
        <p:spPr>
          <a:xfrm>
            <a:off x="4648200" y="1828800"/>
            <a:ext cx="4038600" cy="4526100"/>
          </a:xfrm>
          <a:prstGeom prst="rect">
            <a:avLst/>
          </a:prstGeom>
          <a:noFill/>
          <a:ln>
            <a:noFill/>
          </a:ln>
        </p:spPr>
        <p:txBody>
          <a:bodyPr spcFirstLastPara="1" wrap="square" lIns="91425" tIns="45700" rIns="91425" bIns="45700" anchor="t" anchorCtr="0">
            <a:noAutofit/>
          </a:bodyPr>
          <a:lstStyle>
            <a:lvl1pPr marL="457200" lvl="0" indent="-381000" algn="l" rtl="0">
              <a:spcBef>
                <a:spcPts val="0"/>
              </a:spcBef>
              <a:spcAft>
                <a:spcPts val="0"/>
              </a:spcAft>
              <a:buClr>
                <a:schemeClr val="dk1"/>
              </a:buClr>
              <a:buSzPts val="2400"/>
              <a:buFont typeface="Arial"/>
              <a:buChar char="•"/>
              <a:defRPr sz="2400"/>
            </a:lvl1pPr>
            <a:lvl2pPr marL="914400" lvl="1" indent="-355600" algn="l" rtl="0">
              <a:spcBef>
                <a:spcPts val="1200"/>
              </a:spcBef>
              <a:spcAft>
                <a:spcPts val="0"/>
              </a:spcAft>
              <a:buClr>
                <a:schemeClr val="dk1"/>
              </a:buClr>
              <a:buSzPts val="2000"/>
              <a:buFont typeface="Arial"/>
              <a:buChar char="–"/>
              <a:defRPr sz="2000"/>
            </a:lvl2pPr>
            <a:lvl3pPr marL="1371600" lvl="2" indent="-355600" algn="l" rtl="0">
              <a:spcBef>
                <a:spcPts val="1000"/>
              </a:spcBef>
              <a:spcAft>
                <a:spcPts val="0"/>
              </a:spcAft>
              <a:buClr>
                <a:schemeClr val="dk1"/>
              </a:buClr>
              <a:buSzPts val="2000"/>
              <a:buFont typeface="Arial"/>
              <a:buChar char="•"/>
              <a:defRPr sz="2000"/>
            </a:lvl3pPr>
            <a:lvl4pPr marL="1828800" lvl="3" indent="-355600" algn="l" rtl="0">
              <a:spcBef>
                <a:spcPts val="1000"/>
              </a:spcBef>
              <a:spcAft>
                <a:spcPts val="0"/>
              </a:spcAft>
              <a:buClr>
                <a:schemeClr val="dk1"/>
              </a:buClr>
              <a:buSzPts val="2000"/>
              <a:buFont typeface="Arial"/>
              <a:buChar char="–"/>
              <a:defRPr sz="2000"/>
            </a:lvl4pPr>
            <a:lvl5pPr marL="2286000" lvl="4" indent="-355600" algn="l" rtl="0">
              <a:spcBef>
                <a:spcPts val="400"/>
              </a:spcBef>
              <a:spcAft>
                <a:spcPts val="0"/>
              </a:spcAft>
              <a:buClr>
                <a:schemeClr val="dk1"/>
              </a:buClr>
              <a:buSzPts val="2000"/>
              <a:buFont typeface="Arial"/>
              <a:buChar char="»"/>
              <a:defRPr sz="2000"/>
            </a:lvl5pPr>
            <a:lvl6pPr marL="2743200" lvl="5" indent="-342900" algn="l" rtl="0">
              <a:spcBef>
                <a:spcPts val="360"/>
              </a:spcBef>
              <a:spcAft>
                <a:spcPts val="0"/>
              </a:spcAft>
              <a:buClr>
                <a:schemeClr val="dk1"/>
              </a:buClr>
              <a:buSzPts val="1800"/>
              <a:buFont typeface="Arial"/>
              <a:buChar char="»"/>
              <a:defRPr sz="1800"/>
            </a:lvl6pPr>
            <a:lvl7pPr marL="3200400" lvl="6" indent="-342900" algn="l" rtl="0">
              <a:spcBef>
                <a:spcPts val="360"/>
              </a:spcBef>
              <a:spcAft>
                <a:spcPts val="0"/>
              </a:spcAft>
              <a:buClr>
                <a:schemeClr val="dk1"/>
              </a:buClr>
              <a:buSzPts val="1800"/>
              <a:buFont typeface="Arial"/>
              <a:buChar char="»"/>
              <a:defRPr sz="1800"/>
            </a:lvl7pPr>
            <a:lvl8pPr marL="3657600" lvl="7" indent="-342900" algn="l" rtl="0">
              <a:spcBef>
                <a:spcPts val="360"/>
              </a:spcBef>
              <a:spcAft>
                <a:spcPts val="0"/>
              </a:spcAft>
              <a:buClr>
                <a:schemeClr val="dk1"/>
              </a:buClr>
              <a:buSzPts val="1800"/>
              <a:buFont typeface="Arial"/>
              <a:buChar char="»"/>
              <a:defRPr sz="1800"/>
            </a:lvl8pPr>
            <a:lvl9pPr marL="4114800" lvl="8" indent="-342900" algn="l" rtl="0">
              <a:spcBef>
                <a:spcPts val="360"/>
              </a:spcBef>
              <a:spcAft>
                <a:spcPts val="0"/>
              </a:spcAft>
              <a:buClr>
                <a:schemeClr val="dk1"/>
              </a:buClr>
              <a:buSzPts val="1800"/>
              <a:buFont typeface="Arial"/>
              <a:buChar char="»"/>
              <a:defRPr sz="1800"/>
            </a:lvl9pPr>
          </a:lstStyle>
          <a:p>
            <a:endParaRPr/>
          </a:p>
        </p:txBody>
      </p:sp>
      <p:sp>
        <p:nvSpPr>
          <p:cNvPr id="78" name="Google Shape;78;p17"/>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chemeClr val="dk1"/>
                </a:solidFill>
                <a:latin typeface="Arial"/>
                <a:ea typeface="Arial"/>
                <a:cs typeface="Arial"/>
                <a:sym typeface="Arial"/>
              </a:defRPr>
            </a:lvl1pPr>
            <a:lvl2pPr marL="0" marR="0" lvl="1" indent="0" algn="l" rtl="0">
              <a:spcBef>
                <a:spcPts val="0"/>
              </a:spcBef>
              <a:spcAft>
                <a:spcPts val="0"/>
              </a:spcAft>
              <a:buNone/>
              <a:defRPr sz="1800">
                <a:solidFill>
                  <a:schemeClr val="dk1"/>
                </a:solidFill>
                <a:latin typeface="Arial"/>
                <a:ea typeface="Arial"/>
                <a:cs typeface="Arial"/>
                <a:sym typeface="Arial"/>
              </a:defRPr>
            </a:lvl2pPr>
            <a:lvl3pPr marL="0" marR="0" lvl="2" indent="0" algn="l" rtl="0">
              <a:spcBef>
                <a:spcPts val="0"/>
              </a:spcBef>
              <a:spcAft>
                <a:spcPts val="0"/>
              </a:spcAft>
              <a:buNone/>
              <a:defRPr sz="1800">
                <a:solidFill>
                  <a:schemeClr val="dk1"/>
                </a:solidFill>
                <a:latin typeface="Arial"/>
                <a:ea typeface="Arial"/>
                <a:cs typeface="Arial"/>
                <a:sym typeface="Arial"/>
              </a:defRPr>
            </a:lvl3pPr>
            <a:lvl4pPr marL="0" marR="0" lvl="3" indent="0" algn="l" rtl="0">
              <a:spcBef>
                <a:spcPts val="0"/>
              </a:spcBef>
              <a:spcAft>
                <a:spcPts val="0"/>
              </a:spcAft>
              <a:buNone/>
              <a:defRPr sz="1800">
                <a:solidFill>
                  <a:schemeClr val="dk1"/>
                </a:solidFill>
                <a:latin typeface="Arial"/>
                <a:ea typeface="Arial"/>
                <a:cs typeface="Arial"/>
                <a:sym typeface="Arial"/>
              </a:defRPr>
            </a:lvl4pPr>
            <a:lvl5pPr marL="0" marR="0" lvl="4" indent="0" algn="l" rtl="0">
              <a:spcBef>
                <a:spcPts val="0"/>
              </a:spcBef>
              <a:spcAft>
                <a:spcPts val="0"/>
              </a:spcAft>
              <a:buNone/>
              <a:defRPr sz="1800">
                <a:solidFill>
                  <a:schemeClr val="dk1"/>
                </a:solidFill>
                <a:latin typeface="Arial"/>
                <a:ea typeface="Arial"/>
                <a:cs typeface="Arial"/>
                <a:sym typeface="Arial"/>
              </a:defRPr>
            </a:lvl5pPr>
            <a:lvl6pPr marL="0" marR="0" lvl="5" indent="0" algn="l" rtl="0">
              <a:spcBef>
                <a:spcPts val="0"/>
              </a:spcBef>
              <a:spcAft>
                <a:spcPts val="0"/>
              </a:spcAft>
              <a:buNone/>
              <a:defRPr sz="1800">
                <a:solidFill>
                  <a:schemeClr val="dk1"/>
                </a:solidFill>
                <a:latin typeface="Arial"/>
                <a:ea typeface="Arial"/>
                <a:cs typeface="Arial"/>
                <a:sym typeface="Arial"/>
              </a:defRPr>
            </a:lvl6pPr>
            <a:lvl7pPr marL="0" marR="0" lvl="6" indent="0" algn="l" rtl="0">
              <a:spcBef>
                <a:spcPts val="0"/>
              </a:spcBef>
              <a:spcAft>
                <a:spcPts val="0"/>
              </a:spcAft>
              <a:buNone/>
              <a:defRPr sz="1800">
                <a:solidFill>
                  <a:schemeClr val="dk1"/>
                </a:solidFill>
                <a:latin typeface="Arial"/>
                <a:ea typeface="Arial"/>
                <a:cs typeface="Arial"/>
                <a:sym typeface="Arial"/>
              </a:defRPr>
            </a:lvl7pPr>
            <a:lvl8pPr marL="0" marR="0" lvl="7" indent="0" algn="l" rtl="0">
              <a:spcBef>
                <a:spcPts val="0"/>
              </a:spcBef>
              <a:spcAft>
                <a:spcPts val="0"/>
              </a:spcAft>
              <a:buNone/>
              <a:defRPr sz="1800">
                <a:solidFill>
                  <a:schemeClr val="dk1"/>
                </a:solidFill>
                <a:latin typeface="Arial"/>
                <a:ea typeface="Arial"/>
                <a:cs typeface="Arial"/>
                <a:sym typeface="Arial"/>
              </a:defRPr>
            </a:lvl8pPr>
            <a:lvl9pPr marL="0" marR="0" lvl="8" indent="0" algn="l" rtl="0">
              <a:spcBef>
                <a:spcPts val="0"/>
              </a:spcBef>
              <a:spcAft>
                <a:spcPts val="0"/>
              </a:spcAft>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1" name="Google Shape;81;p18"/>
          <p:cNvSpPr txBox="1">
            <a:spLocks noGrp="1"/>
          </p:cNvSpPr>
          <p:nvPr>
            <p:ph type="body" idx="1"/>
          </p:nvPr>
        </p:nvSpPr>
        <p:spPr>
          <a:xfrm>
            <a:off x="457200" y="1535113"/>
            <a:ext cx="4040100" cy="639900"/>
          </a:xfrm>
          <a:prstGeom prst="rect">
            <a:avLst/>
          </a:prstGeom>
          <a:noFill/>
          <a:ln>
            <a:noFill/>
          </a:ln>
        </p:spPr>
        <p:txBody>
          <a:bodyPr spcFirstLastPara="1" wrap="square" lIns="91425" tIns="45700" rIns="91425" bIns="45700" anchor="b" anchorCtr="0">
            <a:noAutofit/>
          </a:bodyPr>
          <a:lstStyle>
            <a:lvl1pPr marL="457200" lvl="0" indent="-228600" algn="l" rtl="0">
              <a:spcBef>
                <a:spcPts val="0"/>
              </a:spcBef>
              <a:spcAft>
                <a:spcPts val="0"/>
              </a:spcAft>
              <a:buClr>
                <a:schemeClr val="dk1"/>
              </a:buClr>
              <a:buSzPts val="2400"/>
              <a:buFont typeface="Arial"/>
              <a:buNone/>
              <a:defRPr sz="2400" b="1"/>
            </a:lvl1pPr>
            <a:lvl2pPr marL="914400" lvl="1" indent="-228600" algn="l" rtl="0">
              <a:spcBef>
                <a:spcPts val="1200"/>
              </a:spcBef>
              <a:spcAft>
                <a:spcPts val="0"/>
              </a:spcAft>
              <a:buClr>
                <a:schemeClr val="dk1"/>
              </a:buClr>
              <a:buSzPts val="2000"/>
              <a:buFont typeface="Arial"/>
              <a:buNone/>
              <a:defRPr sz="2000" b="1"/>
            </a:lvl2pPr>
            <a:lvl3pPr marL="1371600" lvl="2" indent="-228600" algn="l" rtl="0">
              <a:spcBef>
                <a:spcPts val="1000"/>
              </a:spcBef>
              <a:spcAft>
                <a:spcPts val="0"/>
              </a:spcAft>
              <a:buClr>
                <a:schemeClr val="dk1"/>
              </a:buClr>
              <a:buSzPts val="1800"/>
              <a:buFont typeface="Arial"/>
              <a:buNone/>
              <a:defRPr sz="1800" b="1"/>
            </a:lvl3pPr>
            <a:lvl4pPr marL="1828800" lvl="3" indent="-228600" algn="l" rtl="0">
              <a:spcBef>
                <a:spcPts val="900"/>
              </a:spcBef>
              <a:spcAft>
                <a:spcPts val="0"/>
              </a:spcAft>
              <a:buClr>
                <a:schemeClr val="dk1"/>
              </a:buClr>
              <a:buSzPts val="1600"/>
              <a:buFont typeface="Arial"/>
              <a:buNone/>
              <a:defRPr sz="1600" b="1"/>
            </a:lvl4pPr>
            <a:lvl5pPr marL="2286000" lvl="4" indent="-228600" algn="l" rtl="0">
              <a:spcBef>
                <a:spcPts val="320"/>
              </a:spcBef>
              <a:spcAft>
                <a:spcPts val="0"/>
              </a:spcAft>
              <a:buClr>
                <a:schemeClr val="dk1"/>
              </a:buClr>
              <a:buSzPts val="1600"/>
              <a:buFont typeface="Arial"/>
              <a:buNone/>
              <a:defRPr sz="1600" b="1"/>
            </a:lvl5pPr>
            <a:lvl6pPr marL="2743200" lvl="5" indent="-228600" algn="l" rtl="0">
              <a:spcBef>
                <a:spcPts val="320"/>
              </a:spcBef>
              <a:spcAft>
                <a:spcPts val="0"/>
              </a:spcAft>
              <a:buClr>
                <a:schemeClr val="dk1"/>
              </a:buClr>
              <a:buSzPts val="1600"/>
              <a:buFont typeface="Arial"/>
              <a:buNone/>
              <a:defRPr sz="1600" b="1"/>
            </a:lvl6pPr>
            <a:lvl7pPr marL="3200400" lvl="6" indent="-228600" algn="l" rtl="0">
              <a:spcBef>
                <a:spcPts val="320"/>
              </a:spcBef>
              <a:spcAft>
                <a:spcPts val="0"/>
              </a:spcAft>
              <a:buClr>
                <a:schemeClr val="dk1"/>
              </a:buClr>
              <a:buSzPts val="1600"/>
              <a:buFont typeface="Arial"/>
              <a:buNone/>
              <a:defRPr sz="1600" b="1"/>
            </a:lvl7pPr>
            <a:lvl8pPr marL="3657600" lvl="7" indent="-228600" algn="l" rtl="0">
              <a:spcBef>
                <a:spcPts val="320"/>
              </a:spcBef>
              <a:spcAft>
                <a:spcPts val="0"/>
              </a:spcAft>
              <a:buClr>
                <a:schemeClr val="dk1"/>
              </a:buClr>
              <a:buSzPts val="1600"/>
              <a:buFont typeface="Arial"/>
              <a:buNone/>
              <a:defRPr sz="1600" b="1"/>
            </a:lvl8pPr>
            <a:lvl9pPr marL="4114800" lvl="8" indent="-228600" algn="l" rtl="0">
              <a:spcBef>
                <a:spcPts val="320"/>
              </a:spcBef>
              <a:spcAft>
                <a:spcPts val="0"/>
              </a:spcAft>
              <a:buClr>
                <a:schemeClr val="dk1"/>
              </a:buClr>
              <a:buSzPts val="1600"/>
              <a:buFont typeface="Arial"/>
              <a:buNone/>
              <a:defRPr sz="1600" b="1"/>
            </a:lvl9pPr>
          </a:lstStyle>
          <a:p>
            <a:endParaRPr/>
          </a:p>
        </p:txBody>
      </p:sp>
      <p:sp>
        <p:nvSpPr>
          <p:cNvPr id="82" name="Google Shape;82;p18"/>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Autofit/>
          </a:bodyPr>
          <a:lstStyle>
            <a:lvl1pPr marL="457200" lvl="0" indent="-381000" algn="l" rtl="0">
              <a:spcBef>
                <a:spcPts val="0"/>
              </a:spcBef>
              <a:spcAft>
                <a:spcPts val="0"/>
              </a:spcAft>
              <a:buClr>
                <a:schemeClr val="dk1"/>
              </a:buClr>
              <a:buSzPts val="2400"/>
              <a:buFont typeface="Arial"/>
              <a:buChar char="•"/>
              <a:defRPr sz="2400"/>
            </a:lvl1pPr>
            <a:lvl2pPr marL="914400" lvl="1" indent="-355600" algn="l" rtl="0">
              <a:spcBef>
                <a:spcPts val="1200"/>
              </a:spcBef>
              <a:spcAft>
                <a:spcPts val="0"/>
              </a:spcAft>
              <a:buClr>
                <a:schemeClr val="dk1"/>
              </a:buClr>
              <a:buSzPts val="2000"/>
              <a:buFont typeface="Arial"/>
              <a:buChar char="–"/>
              <a:defRPr sz="2000"/>
            </a:lvl2pPr>
            <a:lvl3pPr marL="1371600" lvl="2" indent="-342900" algn="l" rtl="0">
              <a:spcBef>
                <a:spcPts val="1000"/>
              </a:spcBef>
              <a:spcAft>
                <a:spcPts val="0"/>
              </a:spcAft>
              <a:buClr>
                <a:schemeClr val="dk1"/>
              </a:buClr>
              <a:buSzPts val="1800"/>
              <a:buFont typeface="Arial"/>
              <a:buChar char="•"/>
              <a:defRPr sz="1800"/>
            </a:lvl3pPr>
            <a:lvl4pPr marL="1828800" lvl="3" indent="-330200" algn="l" rtl="0">
              <a:spcBef>
                <a:spcPts val="900"/>
              </a:spcBef>
              <a:spcAft>
                <a:spcPts val="0"/>
              </a:spcAft>
              <a:buClr>
                <a:schemeClr val="dk1"/>
              </a:buClr>
              <a:buSzPts val="1600"/>
              <a:buFont typeface="Arial"/>
              <a:buChar char="–"/>
              <a:defRPr sz="1600"/>
            </a:lvl4pPr>
            <a:lvl5pPr marL="2286000" lvl="4" indent="-330200" algn="l" rtl="0">
              <a:spcBef>
                <a:spcPts val="320"/>
              </a:spcBef>
              <a:spcAft>
                <a:spcPts val="0"/>
              </a:spcAft>
              <a:buClr>
                <a:schemeClr val="dk1"/>
              </a:buClr>
              <a:buSzPts val="1600"/>
              <a:buFont typeface="Arial"/>
              <a:buChar char="»"/>
              <a:defRPr sz="1600"/>
            </a:lvl5pPr>
            <a:lvl6pPr marL="2743200" lvl="5" indent="-330200" algn="l" rtl="0">
              <a:spcBef>
                <a:spcPts val="320"/>
              </a:spcBef>
              <a:spcAft>
                <a:spcPts val="0"/>
              </a:spcAft>
              <a:buClr>
                <a:schemeClr val="dk1"/>
              </a:buClr>
              <a:buSzPts val="1600"/>
              <a:buFont typeface="Arial"/>
              <a:buChar char="»"/>
              <a:defRPr sz="1600"/>
            </a:lvl6pPr>
            <a:lvl7pPr marL="3200400" lvl="6" indent="-330200" algn="l" rtl="0">
              <a:spcBef>
                <a:spcPts val="320"/>
              </a:spcBef>
              <a:spcAft>
                <a:spcPts val="0"/>
              </a:spcAft>
              <a:buClr>
                <a:schemeClr val="dk1"/>
              </a:buClr>
              <a:buSzPts val="1600"/>
              <a:buFont typeface="Arial"/>
              <a:buChar char="»"/>
              <a:defRPr sz="1600"/>
            </a:lvl7pPr>
            <a:lvl8pPr marL="3657600" lvl="7" indent="-330200" algn="l" rtl="0">
              <a:spcBef>
                <a:spcPts val="320"/>
              </a:spcBef>
              <a:spcAft>
                <a:spcPts val="0"/>
              </a:spcAft>
              <a:buClr>
                <a:schemeClr val="dk1"/>
              </a:buClr>
              <a:buSzPts val="1600"/>
              <a:buFont typeface="Arial"/>
              <a:buChar char="»"/>
              <a:defRPr sz="1600"/>
            </a:lvl8pPr>
            <a:lvl9pPr marL="4114800" lvl="8" indent="-330200" algn="l" rtl="0">
              <a:spcBef>
                <a:spcPts val="320"/>
              </a:spcBef>
              <a:spcAft>
                <a:spcPts val="0"/>
              </a:spcAft>
              <a:buClr>
                <a:schemeClr val="dk1"/>
              </a:buClr>
              <a:buSzPts val="1600"/>
              <a:buFont typeface="Arial"/>
              <a:buChar char="»"/>
              <a:defRPr sz="1600"/>
            </a:lvl9pPr>
          </a:lstStyle>
          <a:p>
            <a:endParaRPr/>
          </a:p>
        </p:txBody>
      </p:sp>
      <p:sp>
        <p:nvSpPr>
          <p:cNvPr id="83" name="Google Shape;83;p18"/>
          <p:cNvSpPr txBox="1">
            <a:spLocks noGrp="1"/>
          </p:cNvSpPr>
          <p:nvPr>
            <p:ph type="body" idx="3"/>
          </p:nvPr>
        </p:nvSpPr>
        <p:spPr>
          <a:xfrm>
            <a:off x="4645025" y="1535113"/>
            <a:ext cx="4041900" cy="639900"/>
          </a:xfrm>
          <a:prstGeom prst="rect">
            <a:avLst/>
          </a:prstGeom>
          <a:noFill/>
          <a:ln>
            <a:noFill/>
          </a:ln>
        </p:spPr>
        <p:txBody>
          <a:bodyPr spcFirstLastPara="1" wrap="square" lIns="91425" tIns="45700" rIns="91425" bIns="45700" anchor="b" anchorCtr="0">
            <a:noAutofit/>
          </a:bodyPr>
          <a:lstStyle>
            <a:lvl1pPr marL="457200" lvl="0" indent="-228600" algn="l" rtl="0">
              <a:spcBef>
                <a:spcPts val="0"/>
              </a:spcBef>
              <a:spcAft>
                <a:spcPts val="0"/>
              </a:spcAft>
              <a:buClr>
                <a:schemeClr val="dk1"/>
              </a:buClr>
              <a:buSzPts val="2400"/>
              <a:buFont typeface="Arial"/>
              <a:buNone/>
              <a:defRPr sz="2400" b="1"/>
            </a:lvl1pPr>
            <a:lvl2pPr marL="914400" lvl="1" indent="-228600" algn="l" rtl="0">
              <a:spcBef>
                <a:spcPts val="1200"/>
              </a:spcBef>
              <a:spcAft>
                <a:spcPts val="0"/>
              </a:spcAft>
              <a:buClr>
                <a:schemeClr val="dk1"/>
              </a:buClr>
              <a:buSzPts val="2000"/>
              <a:buFont typeface="Arial"/>
              <a:buNone/>
              <a:defRPr sz="2000" b="1"/>
            </a:lvl2pPr>
            <a:lvl3pPr marL="1371600" lvl="2" indent="-228600" algn="l" rtl="0">
              <a:spcBef>
                <a:spcPts val="1000"/>
              </a:spcBef>
              <a:spcAft>
                <a:spcPts val="0"/>
              </a:spcAft>
              <a:buClr>
                <a:schemeClr val="dk1"/>
              </a:buClr>
              <a:buSzPts val="1800"/>
              <a:buFont typeface="Arial"/>
              <a:buNone/>
              <a:defRPr sz="1800" b="1"/>
            </a:lvl3pPr>
            <a:lvl4pPr marL="1828800" lvl="3" indent="-228600" algn="l" rtl="0">
              <a:spcBef>
                <a:spcPts val="900"/>
              </a:spcBef>
              <a:spcAft>
                <a:spcPts val="0"/>
              </a:spcAft>
              <a:buClr>
                <a:schemeClr val="dk1"/>
              </a:buClr>
              <a:buSzPts val="1600"/>
              <a:buFont typeface="Arial"/>
              <a:buNone/>
              <a:defRPr sz="1600" b="1"/>
            </a:lvl4pPr>
            <a:lvl5pPr marL="2286000" lvl="4" indent="-228600" algn="l" rtl="0">
              <a:spcBef>
                <a:spcPts val="320"/>
              </a:spcBef>
              <a:spcAft>
                <a:spcPts val="0"/>
              </a:spcAft>
              <a:buClr>
                <a:schemeClr val="dk1"/>
              </a:buClr>
              <a:buSzPts val="1600"/>
              <a:buFont typeface="Arial"/>
              <a:buNone/>
              <a:defRPr sz="1600" b="1"/>
            </a:lvl5pPr>
            <a:lvl6pPr marL="2743200" lvl="5" indent="-228600" algn="l" rtl="0">
              <a:spcBef>
                <a:spcPts val="320"/>
              </a:spcBef>
              <a:spcAft>
                <a:spcPts val="0"/>
              </a:spcAft>
              <a:buClr>
                <a:schemeClr val="dk1"/>
              </a:buClr>
              <a:buSzPts val="1600"/>
              <a:buFont typeface="Arial"/>
              <a:buNone/>
              <a:defRPr sz="1600" b="1"/>
            </a:lvl6pPr>
            <a:lvl7pPr marL="3200400" lvl="6" indent="-228600" algn="l" rtl="0">
              <a:spcBef>
                <a:spcPts val="320"/>
              </a:spcBef>
              <a:spcAft>
                <a:spcPts val="0"/>
              </a:spcAft>
              <a:buClr>
                <a:schemeClr val="dk1"/>
              </a:buClr>
              <a:buSzPts val="1600"/>
              <a:buFont typeface="Arial"/>
              <a:buNone/>
              <a:defRPr sz="1600" b="1"/>
            </a:lvl7pPr>
            <a:lvl8pPr marL="3657600" lvl="7" indent="-228600" algn="l" rtl="0">
              <a:spcBef>
                <a:spcPts val="320"/>
              </a:spcBef>
              <a:spcAft>
                <a:spcPts val="0"/>
              </a:spcAft>
              <a:buClr>
                <a:schemeClr val="dk1"/>
              </a:buClr>
              <a:buSzPts val="1600"/>
              <a:buFont typeface="Arial"/>
              <a:buNone/>
              <a:defRPr sz="1600" b="1"/>
            </a:lvl8pPr>
            <a:lvl9pPr marL="4114800" lvl="8" indent="-228600" algn="l" rtl="0">
              <a:spcBef>
                <a:spcPts val="320"/>
              </a:spcBef>
              <a:spcAft>
                <a:spcPts val="0"/>
              </a:spcAft>
              <a:buClr>
                <a:schemeClr val="dk1"/>
              </a:buClr>
              <a:buSzPts val="1600"/>
              <a:buFont typeface="Arial"/>
              <a:buNone/>
              <a:defRPr sz="1600" b="1"/>
            </a:lvl9pPr>
          </a:lstStyle>
          <a:p>
            <a:endParaRPr/>
          </a:p>
        </p:txBody>
      </p:sp>
      <p:sp>
        <p:nvSpPr>
          <p:cNvPr id="84" name="Google Shape;84;p18"/>
          <p:cNvSpPr txBox="1">
            <a:spLocks noGrp="1"/>
          </p:cNvSpPr>
          <p:nvPr>
            <p:ph type="body" idx="4"/>
          </p:nvPr>
        </p:nvSpPr>
        <p:spPr>
          <a:xfrm>
            <a:off x="4645025" y="2174875"/>
            <a:ext cx="4041900" cy="3951300"/>
          </a:xfrm>
          <a:prstGeom prst="rect">
            <a:avLst/>
          </a:prstGeom>
          <a:noFill/>
          <a:ln>
            <a:noFill/>
          </a:ln>
        </p:spPr>
        <p:txBody>
          <a:bodyPr spcFirstLastPara="1" wrap="square" lIns="91425" tIns="45700" rIns="91425" bIns="45700" anchor="t" anchorCtr="0">
            <a:noAutofit/>
          </a:bodyPr>
          <a:lstStyle>
            <a:lvl1pPr marL="457200" lvl="0" indent="-381000" algn="l" rtl="0">
              <a:spcBef>
                <a:spcPts val="0"/>
              </a:spcBef>
              <a:spcAft>
                <a:spcPts val="0"/>
              </a:spcAft>
              <a:buClr>
                <a:schemeClr val="dk1"/>
              </a:buClr>
              <a:buSzPts val="2400"/>
              <a:buFont typeface="Arial"/>
              <a:buChar char="•"/>
              <a:defRPr sz="2400"/>
            </a:lvl1pPr>
            <a:lvl2pPr marL="914400" lvl="1" indent="-355600" algn="l" rtl="0">
              <a:spcBef>
                <a:spcPts val="1200"/>
              </a:spcBef>
              <a:spcAft>
                <a:spcPts val="0"/>
              </a:spcAft>
              <a:buClr>
                <a:schemeClr val="dk1"/>
              </a:buClr>
              <a:buSzPts val="2000"/>
              <a:buFont typeface="Arial"/>
              <a:buChar char="–"/>
              <a:defRPr sz="2000"/>
            </a:lvl2pPr>
            <a:lvl3pPr marL="1371600" lvl="2" indent="-342900" algn="l" rtl="0">
              <a:spcBef>
                <a:spcPts val="1000"/>
              </a:spcBef>
              <a:spcAft>
                <a:spcPts val="0"/>
              </a:spcAft>
              <a:buClr>
                <a:schemeClr val="dk1"/>
              </a:buClr>
              <a:buSzPts val="1800"/>
              <a:buFont typeface="Arial"/>
              <a:buChar char="•"/>
              <a:defRPr sz="1800"/>
            </a:lvl3pPr>
            <a:lvl4pPr marL="1828800" lvl="3" indent="-330200" algn="l" rtl="0">
              <a:spcBef>
                <a:spcPts val="900"/>
              </a:spcBef>
              <a:spcAft>
                <a:spcPts val="0"/>
              </a:spcAft>
              <a:buClr>
                <a:schemeClr val="dk1"/>
              </a:buClr>
              <a:buSzPts val="1600"/>
              <a:buFont typeface="Arial"/>
              <a:buChar char="–"/>
              <a:defRPr sz="1600"/>
            </a:lvl4pPr>
            <a:lvl5pPr marL="2286000" lvl="4" indent="-330200" algn="l" rtl="0">
              <a:spcBef>
                <a:spcPts val="320"/>
              </a:spcBef>
              <a:spcAft>
                <a:spcPts val="0"/>
              </a:spcAft>
              <a:buClr>
                <a:schemeClr val="dk1"/>
              </a:buClr>
              <a:buSzPts val="1600"/>
              <a:buFont typeface="Arial"/>
              <a:buChar char="»"/>
              <a:defRPr sz="1600"/>
            </a:lvl5pPr>
            <a:lvl6pPr marL="2743200" lvl="5" indent="-330200" algn="l" rtl="0">
              <a:spcBef>
                <a:spcPts val="320"/>
              </a:spcBef>
              <a:spcAft>
                <a:spcPts val="0"/>
              </a:spcAft>
              <a:buClr>
                <a:schemeClr val="dk1"/>
              </a:buClr>
              <a:buSzPts val="1600"/>
              <a:buFont typeface="Arial"/>
              <a:buChar char="»"/>
              <a:defRPr sz="1600"/>
            </a:lvl6pPr>
            <a:lvl7pPr marL="3200400" lvl="6" indent="-330200" algn="l" rtl="0">
              <a:spcBef>
                <a:spcPts val="320"/>
              </a:spcBef>
              <a:spcAft>
                <a:spcPts val="0"/>
              </a:spcAft>
              <a:buClr>
                <a:schemeClr val="dk1"/>
              </a:buClr>
              <a:buSzPts val="1600"/>
              <a:buFont typeface="Arial"/>
              <a:buChar char="»"/>
              <a:defRPr sz="1600"/>
            </a:lvl7pPr>
            <a:lvl8pPr marL="3657600" lvl="7" indent="-330200" algn="l" rtl="0">
              <a:spcBef>
                <a:spcPts val="320"/>
              </a:spcBef>
              <a:spcAft>
                <a:spcPts val="0"/>
              </a:spcAft>
              <a:buClr>
                <a:schemeClr val="dk1"/>
              </a:buClr>
              <a:buSzPts val="1600"/>
              <a:buFont typeface="Arial"/>
              <a:buChar char="»"/>
              <a:defRPr sz="1600"/>
            </a:lvl8pPr>
            <a:lvl9pPr marL="4114800" lvl="8" indent="-330200" algn="l" rtl="0">
              <a:spcBef>
                <a:spcPts val="320"/>
              </a:spcBef>
              <a:spcAft>
                <a:spcPts val="0"/>
              </a:spcAft>
              <a:buClr>
                <a:schemeClr val="dk1"/>
              </a:buClr>
              <a:buSzPts val="1600"/>
              <a:buFont typeface="Arial"/>
              <a:buChar char="»"/>
              <a:defRPr sz="1600"/>
            </a:lvl9pPr>
          </a:lstStyle>
          <a:p>
            <a:endParaRPr/>
          </a:p>
        </p:txBody>
      </p:sp>
      <p:sp>
        <p:nvSpPr>
          <p:cNvPr id="85" name="Google Shape;85;p18"/>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chemeClr val="dk1"/>
                </a:solidFill>
                <a:latin typeface="Arial"/>
                <a:ea typeface="Arial"/>
                <a:cs typeface="Arial"/>
                <a:sym typeface="Arial"/>
              </a:defRPr>
            </a:lvl1pPr>
            <a:lvl2pPr marL="0" marR="0" lvl="1" indent="0" algn="l" rtl="0">
              <a:spcBef>
                <a:spcPts val="0"/>
              </a:spcBef>
              <a:spcAft>
                <a:spcPts val="0"/>
              </a:spcAft>
              <a:buNone/>
              <a:defRPr sz="1800">
                <a:solidFill>
                  <a:schemeClr val="dk1"/>
                </a:solidFill>
                <a:latin typeface="Arial"/>
                <a:ea typeface="Arial"/>
                <a:cs typeface="Arial"/>
                <a:sym typeface="Arial"/>
              </a:defRPr>
            </a:lvl2pPr>
            <a:lvl3pPr marL="0" marR="0" lvl="2" indent="0" algn="l" rtl="0">
              <a:spcBef>
                <a:spcPts val="0"/>
              </a:spcBef>
              <a:spcAft>
                <a:spcPts val="0"/>
              </a:spcAft>
              <a:buNone/>
              <a:defRPr sz="1800">
                <a:solidFill>
                  <a:schemeClr val="dk1"/>
                </a:solidFill>
                <a:latin typeface="Arial"/>
                <a:ea typeface="Arial"/>
                <a:cs typeface="Arial"/>
                <a:sym typeface="Arial"/>
              </a:defRPr>
            </a:lvl3pPr>
            <a:lvl4pPr marL="0" marR="0" lvl="3" indent="0" algn="l" rtl="0">
              <a:spcBef>
                <a:spcPts val="0"/>
              </a:spcBef>
              <a:spcAft>
                <a:spcPts val="0"/>
              </a:spcAft>
              <a:buNone/>
              <a:defRPr sz="1800">
                <a:solidFill>
                  <a:schemeClr val="dk1"/>
                </a:solidFill>
                <a:latin typeface="Arial"/>
                <a:ea typeface="Arial"/>
                <a:cs typeface="Arial"/>
                <a:sym typeface="Arial"/>
              </a:defRPr>
            </a:lvl4pPr>
            <a:lvl5pPr marL="0" marR="0" lvl="4" indent="0" algn="l" rtl="0">
              <a:spcBef>
                <a:spcPts val="0"/>
              </a:spcBef>
              <a:spcAft>
                <a:spcPts val="0"/>
              </a:spcAft>
              <a:buNone/>
              <a:defRPr sz="1800">
                <a:solidFill>
                  <a:schemeClr val="dk1"/>
                </a:solidFill>
                <a:latin typeface="Arial"/>
                <a:ea typeface="Arial"/>
                <a:cs typeface="Arial"/>
                <a:sym typeface="Arial"/>
              </a:defRPr>
            </a:lvl5pPr>
            <a:lvl6pPr marL="0" marR="0" lvl="5" indent="0" algn="l" rtl="0">
              <a:spcBef>
                <a:spcPts val="0"/>
              </a:spcBef>
              <a:spcAft>
                <a:spcPts val="0"/>
              </a:spcAft>
              <a:buNone/>
              <a:defRPr sz="1800">
                <a:solidFill>
                  <a:schemeClr val="dk1"/>
                </a:solidFill>
                <a:latin typeface="Arial"/>
                <a:ea typeface="Arial"/>
                <a:cs typeface="Arial"/>
                <a:sym typeface="Arial"/>
              </a:defRPr>
            </a:lvl6pPr>
            <a:lvl7pPr marL="0" marR="0" lvl="6" indent="0" algn="l" rtl="0">
              <a:spcBef>
                <a:spcPts val="0"/>
              </a:spcBef>
              <a:spcAft>
                <a:spcPts val="0"/>
              </a:spcAft>
              <a:buNone/>
              <a:defRPr sz="1800">
                <a:solidFill>
                  <a:schemeClr val="dk1"/>
                </a:solidFill>
                <a:latin typeface="Arial"/>
                <a:ea typeface="Arial"/>
                <a:cs typeface="Arial"/>
                <a:sym typeface="Arial"/>
              </a:defRPr>
            </a:lvl7pPr>
            <a:lvl8pPr marL="0" marR="0" lvl="7" indent="0" algn="l" rtl="0">
              <a:spcBef>
                <a:spcPts val="0"/>
              </a:spcBef>
              <a:spcAft>
                <a:spcPts val="0"/>
              </a:spcAft>
              <a:buNone/>
              <a:defRPr sz="1800">
                <a:solidFill>
                  <a:schemeClr val="dk1"/>
                </a:solidFill>
                <a:latin typeface="Arial"/>
                <a:ea typeface="Arial"/>
                <a:cs typeface="Arial"/>
                <a:sym typeface="Arial"/>
              </a:defRPr>
            </a:lvl8pPr>
            <a:lvl9pPr marL="0" marR="0" lvl="8" indent="0" algn="l" rtl="0">
              <a:spcBef>
                <a:spcPts val="0"/>
              </a:spcBef>
              <a:spcAft>
                <a:spcPts val="0"/>
              </a:spcAft>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457200" y="685800"/>
            <a:ext cx="8229600" cy="762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8" name="Google Shape;88;p19"/>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chemeClr val="dk1"/>
                </a:solidFill>
                <a:latin typeface="Arial"/>
                <a:ea typeface="Arial"/>
                <a:cs typeface="Arial"/>
                <a:sym typeface="Arial"/>
              </a:defRPr>
            </a:lvl1pPr>
            <a:lvl2pPr marL="0" marR="0" lvl="1" indent="0" algn="l" rtl="0">
              <a:spcBef>
                <a:spcPts val="0"/>
              </a:spcBef>
              <a:spcAft>
                <a:spcPts val="0"/>
              </a:spcAft>
              <a:buNone/>
              <a:defRPr sz="1800">
                <a:solidFill>
                  <a:schemeClr val="dk1"/>
                </a:solidFill>
                <a:latin typeface="Arial"/>
                <a:ea typeface="Arial"/>
                <a:cs typeface="Arial"/>
                <a:sym typeface="Arial"/>
              </a:defRPr>
            </a:lvl2pPr>
            <a:lvl3pPr marL="0" marR="0" lvl="2" indent="0" algn="l" rtl="0">
              <a:spcBef>
                <a:spcPts val="0"/>
              </a:spcBef>
              <a:spcAft>
                <a:spcPts val="0"/>
              </a:spcAft>
              <a:buNone/>
              <a:defRPr sz="1800">
                <a:solidFill>
                  <a:schemeClr val="dk1"/>
                </a:solidFill>
                <a:latin typeface="Arial"/>
                <a:ea typeface="Arial"/>
                <a:cs typeface="Arial"/>
                <a:sym typeface="Arial"/>
              </a:defRPr>
            </a:lvl3pPr>
            <a:lvl4pPr marL="0" marR="0" lvl="3" indent="0" algn="l" rtl="0">
              <a:spcBef>
                <a:spcPts val="0"/>
              </a:spcBef>
              <a:spcAft>
                <a:spcPts val="0"/>
              </a:spcAft>
              <a:buNone/>
              <a:defRPr sz="1800">
                <a:solidFill>
                  <a:schemeClr val="dk1"/>
                </a:solidFill>
                <a:latin typeface="Arial"/>
                <a:ea typeface="Arial"/>
                <a:cs typeface="Arial"/>
                <a:sym typeface="Arial"/>
              </a:defRPr>
            </a:lvl4pPr>
            <a:lvl5pPr marL="0" marR="0" lvl="4" indent="0" algn="l" rtl="0">
              <a:spcBef>
                <a:spcPts val="0"/>
              </a:spcBef>
              <a:spcAft>
                <a:spcPts val="0"/>
              </a:spcAft>
              <a:buNone/>
              <a:defRPr sz="1800">
                <a:solidFill>
                  <a:schemeClr val="dk1"/>
                </a:solidFill>
                <a:latin typeface="Arial"/>
                <a:ea typeface="Arial"/>
                <a:cs typeface="Arial"/>
                <a:sym typeface="Arial"/>
              </a:defRPr>
            </a:lvl5pPr>
            <a:lvl6pPr marL="0" marR="0" lvl="5" indent="0" algn="l" rtl="0">
              <a:spcBef>
                <a:spcPts val="0"/>
              </a:spcBef>
              <a:spcAft>
                <a:spcPts val="0"/>
              </a:spcAft>
              <a:buNone/>
              <a:defRPr sz="1800">
                <a:solidFill>
                  <a:schemeClr val="dk1"/>
                </a:solidFill>
                <a:latin typeface="Arial"/>
                <a:ea typeface="Arial"/>
                <a:cs typeface="Arial"/>
                <a:sym typeface="Arial"/>
              </a:defRPr>
            </a:lvl6pPr>
            <a:lvl7pPr marL="0" marR="0" lvl="6" indent="0" algn="l" rtl="0">
              <a:spcBef>
                <a:spcPts val="0"/>
              </a:spcBef>
              <a:spcAft>
                <a:spcPts val="0"/>
              </a:spcAft>
              <a:buNone/>
              <a:defRPr sz="1800">
                <a:solidFill>
                  <a:schemeClr val="dk1"/>
                </a:solidFill>
                <a:latin typeface="Arial"/>
                <a:ea typeface="Arial"/>
                <a:cs typeface="Arial"/>
                <a:sym typeface="Arial"/>
              </a:defRPr>
            </a:lvl7pPr>
            <a:lvl8pPr marL="0" marR="0" lvl="7" indent="0" algn="l" rtl="0">
              <a:spcBef>
                <a:spcPts val="0"/>
              </a:spcBef>
              <a:spcAft>
                <a:spcPts val="0"/>
              </a:spcAft>
              <a:buNone/>
              <a:defRPr sz="1800">
                <a:solidFill>
                  <a:schemeClr val="dk1"/>
                </a:solidFill>
                <a:latin typeface="Arial"/>
                <a:ea typeface="Arial"/>
                <a:cs typeface="Arial"/>
                <a:sym typeface="Arial"/>
              </a:defRPr>
            </a:lvl8pPr>
            <a:lvl9pPr marL="0" marR="0" lvl="8" indent="0" algn="l" rtl="0">
              <a:spcBef>
                <a:spcPts val="0"/>
              </a:spcBef>
              <a:spcAft>
                <a:spcPts val="0"/>
              </a:spcAft>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20"/>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chemeClr val="dk1"/>
                </a:solidFill>
                <a:latin typeface="Arial"/>
                <a:ea typeface="Arial"/>
                <a:cs typeface="Arial"/>
                <a:sym typeface="Arial"/>
              </a:defRPr>
            </a:lvl1pPr>
            <a:lvl2pPr marL="0" marR="0" lvl="1" indent="0" algn="l" rtl="0">
              <a:spcBef>
                <a:spcPts val="0"/>
              </a:spcBef>
              <a:spcAft>
                <a:spcPts val="0"/>
              </a:spcAft>
              <a:buNone/>
              <a:defRPr sz="1800">
                <a:solidFill>
                  <a:schemeClr val="dk1"/>
                </a:solidFill>
                <a:latin typeface="Arial"/>
                <a:ea typeface="Arial"/>
                <a:cs typeface="Arial"/>
                <a:sym typeface="Arial"/>
              </a:defRPr>
            </a:lvl2pPr>
            <a:lvl3pPr marL="0" marR="0" lvl="2" indent="0" algn="l" rtl="0">
              <a:spcBef>
                <a:spcPts val="0"/>
              </a:spcBef>
              <a:spcAft>
                <a:spcPts val="0"/>
              </a:spcAft>
              <a:buNone/>
              <a:defRPr sz="1800">
                <a:solidFill>
                  <a:schemeClr val="dk1"/>
                </a:solidFill>
                <a:latin typeface="Arial"/>
                <a:ea typeface="Arial"/>
                <a:cs typeface="Arial"/>
                <a:sym typeface="Arial"/>
              </a:defRPr>
            </a:lvl3pPr>
            <a:lvl4pPr marL="0" marR="0" lvl="3" indent="0" algn="l" rtl="0">
              <a:spcBef>
                <a:spcPts val="0"/>
              </a:spcBef>
              <a:spcAft>
                <a:spcPts val="0"/>
              </a:spcAft>
              <a:buNone/>
              <a:defRPr sz="1800">
                <a:solidFill>
                  <a:schemeClr val="dk1"/>
                </a:solidFill>
                <a:latin typeface="Arial"/>
                <a:ea typeface="Arial"/>
                <a:cs typeface="Arial"/>
                <a:sym typeface="Arial"/>
              </a:defRPr>
            </a:lvl4pPr>
            <a:lvl5pPr marL="0" marR="0" lvl="4" indent="0" algn="l" rtl="0">
              <a:spcBef>
                <a:spcPts val="0"/>
              </a:spcBef>
              <a:spcAft>
                <a:spcPts val="0"/>
              </a:spcAft>
              <a:buNone/>
              <a:defRPr sz="1800">
                <a:solidFill>
                  <a:schemeClr val="dk1"/>
                </a:solidFill>
                <a:latin typeface="Arial"/>
                <a:ea typeface="Arial"/>
                <a:cs typeface="Arial"/>
                <a:sym typeface="Arial"/>
              </a:defRPr>
            </a:lvl5pPr>
            <a:lvl6pPr marL="0" marR="0" lvl="5" indent="0" algn="l" rtl="0">
              <a:spcBef>
                <a:spcPts val="0"/>
              </a:spcBef>
              <a:spcAft>
                <a:spcPts val="0"/>
              </a:spcAft>
              <a:buNone/>
              <a:defRPr sz="1800">
                <a:solidFill>
                  <a:schemeClr val="dk1"/>
                </a:solidFill>
                <a:latin typeface="Arial"/>
                <a:ea typeface="Arial"/>
                <a:cs typeface="Arial"/>
                <a:sym typeface="Arial"/>
              </a:defRPr>
            </a:lvl6pPr>
            <a:lvl7pPr marL="0" marR="0" lvl="6" indent="0" algn="l" rtl="0">
              <a:spcBef>
                <a:spcPts val="0"/>
              </a:spcBef>
              <a:spcAft>
                <a:spcPts val="0"/>
              </a:spcAft>
              <a:buNone/>
              <a:defRPr sz="1800">
                <a:solidFill>
                  <a:schemeClr val="dk1"/>
                </a:solidFill>
                <a:latin typeface="Arial"/>
                <a:ea typeface="Arial"/>
                <a:cs typeface="Arial"/>
                <a:sym typeface="Arial"/>
              </a:defRPr>
            </a:lvl7pPr>
            <a:lvl8pPr marL="0" marR="0" lvl="7" indent="0" algn="l" rtl="0">
              <a:spcBef>
                <a:spcPts val="0"/>
              </a:spcBef>
              <a:spcAft>
                <a:spcPts val="0"/>
              </a:spcAft>
              <a:buNone/>
              <a:defRPr sz="1800">
                <a:solidFill>
                  <a:schemeClr val="dk1"/>
                </a:solidFill>
                <a:latin typeface="Arial"/>
                <a:ea typeface="Arial"/>
                <a:cs typeface="Arial"/>
                <a:sym typeface="Arial"/>
              </a:defRPr>
            </a:lvl8pPr>
            <a:lvl9pPr marL="0" marR="0" lvl="8" indent="0" algn="l" rtl="0">
              <a:spcBef>
                <a:spcPts val="0"/>
              </a:spcBef>
              <a:spcAft>
                <a:spcPts val="0"/>
              </a:spcAft>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1"/>
        <p:cNvGrpSpPr/>
        <p:nvPr/>
      </p:nvGrpSpPr>
      <p:grpSpPr>
        <a:xfrm>
          <a:off x="0" y="0"/>
          <a:ext cx="0" cy="0"/>
          <a:chOff x="0" y="0"/>
          <a:chExt cx="0" cy="0"/>
        </a:xfrm>
      </p:grpSpPr>
      <p:sp>
        <p:nvSpPr>
          <p:cNvPr id="92" name="Google Shape;92;p21"/>
          <p:cNvSpPr txBox="1">
            <a:spLocks noGrp="1"/>
          </p:cNvSpPr>
          <p:nvPr>
            <p:ph type="title"/>
          </p:nvPr>
        </p:nvSpPr>
        <p:spPr>
          <a:xfrm>
            <a:off x="457200" y="273050"/>
            <a:ext cx="3008400" cy="11619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sz="2000" b="1"/>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3" name="Google Shape;93;p21"/>
          <p:cNvSpPr txBox="1">
            <a:spLocks noGrp="1"/>
          </p:cNvSpPr>
          <p:nvPr>
            <p:ph type="body" idx="1"/>
          </p:nvPr>
        </p:nvSpPr>
        <p:spPr>
          <a:xfrm>
            <a:off x="3575050" y="273050"/>
            <a:ext cx="5111700" cy="5853000"/>
          </a:xfrm>
          <a:prstGeom prst="rect">
            <a:avLst/>
          </a:prstGeom>
          <a:noFill/>
          <a:ln>
            <a:noFill/>
          </a:ln>
        </p:spPr>
        <p:txBody>
          <a:bodyPr spcFirstLastPara="1" wrap="square" lIns="91425" tIns="45700" rIns="91425" bIns="45700" anchor="t" anchorCtr="0">
            <a:noAutofit/>
          </a:bodyPr>
          <a:lstStyle>
            <a:lvl1pPr marL="457200" lvl="0" indent="-431800" algn="l" rtl="0">
              <a:spcBef>
                <a:spcPts val="0"/>
              </a:spcBef>
              <a:spcAft>
                <a:spcPts val="0"/>
              </a:spcAft>
              <a:buClr>
                <a:schemeClr val="dk1"/>
              </a:buClr>
              <a:buSzPts val="3200"/>
              <a:buFont typeface="Arial"/>
              <a:buChar char="•"/>
              <a:defRPr sz="3200"/>
            </a:lvl1pPr>
            <a:lvl2pPr marL="914400" lvl="1" indent="-406400" algn="l" rtl="0">
              <a:spcBef>
                <a:spcPts val="1600"/>
              </a:spcBef>
              <a:spcAft>
                <a:spcPts val="0"/>
              </a:spcAft>
              <a:buClr>
                <a:schemeClr val="dk1"/>
              </a:buClr>
              <a:buSzPts val="2800"/>
              <a:buFont typeface="Arial"/>
              <a:buChar char="–"/>
              <a:defRPr sz="2800"/>
            </a:lvl2pPr>
            <a:lvl3pPr marL="1371600" lvl="2" indent="-381000" algn="l" rtl="0">
              <a:spcBef>
                <a:spcPts val="1400"/>
              </a:spcBef>
              <a:spcAft>
                <a:spcPts val="0"/>
              </a:spcAft>
              <a:buClr>
                <a:schemeClr val="dk1"/>
              </a:buClr>
              <a:buSzPts val="2400"/>
              <a:buFont typeface="Arial"/>
              <a:buChar char="•"/>
              <a:defRPr sz="2400"/>
            </a:lvl3pPr>
            <a:lvl4pPr marL="1828800" lvl="3" indent="-355600" algn="l" rtl="0">
              <a:spcBef>
                <a:spcPts val="1200"/>
              </a:spcBef>
              <a:spcAft>
                <a:spcPts val="0"/>
              </a:spcAft>
              <a:buClr>
                <a:schemeClr val="dk1"/>
              </a:buClr>
              <a:buSzPts val="2000"/>
              <a:buFont typeface="Arial"/>
              <a:buChar char="–"/>
              <a:defRPr sz="2000"/>
            </a:lvl4pPr>
            <a:lvl5pPr marL="2286000" lvl="4" indent="-355600" algn="l" rtl="0">
              <a:spcBef>
                <a:spcPts val="400"/>
              </a:spcBef>
              <a:spcAft>
                <a:spcPts val="0"/>
              </a:spcAft>
              <a:buClr>
                <a:schemeClr val="dk1"/>
              </a:buClr>
              <a:buSzPts val="2000"/>
              <a:buFont typeface="Arial"/>
              <a:buChar char="»"/>
              <a:defRPr sz="2000"/>
            </a:lvl5pPr>
            <a:lvl6pPr marL="2743200" lvl="5" indent="-355600" algn="l" rtl="0">
              <a:spcBef>
                <a:spcPts val="400"/>
              </a:spcBef>
              <a:spcAft>
                <a:spcPts val="0"/>
              </a:spcAft>
              <a:buClr>
                <a:schemeClr val="dk1"/>
              </a:buClr>
              <a:buSzPts val="2000"/>
              <a:buFont typeface="Arial"/>
              <a:buChar char="»"/>
              <a:defRPr sz="2000"/>
            </a:lvl6pPr>
            <a:lvl7pPr marL="3200400" lvl="6" indent="-355600" algn="l" rtl="0">
              <a:spcBef>
                <a:spcPts val="400"/>
              </a:spcBef>
              <a:spcAft>
                <a:spcPts val="0"/>
              </a:spcAft>
              <a:buClr>
                <a:schemeClr val="dk1"/>
              </a:buClr>
              <a:buSzPts val="2000"/>
              <a:buFont typeface="Arial"/>
              <a:buChar char="»"/>
              <a:defRPr sz="2000"/>
            </a:lvl7pPr>
            <a:lvl8pPr marL="3657600" lvl="7" indent="-355600" algn="l" rtl="0">
              <a:spcBef>
                <a:spcPts val="400"/>
              </a:spcBef>
              <a:spcAft>
                <a:spcPts val="0"/>
              </a:spcAft>
              <a:buClr>
                <a:schemeClr val="dk1"/>
              </a:buClr>
              <a:buSzPts val="2000"/>
              <a:buFont typeface="Arial"/>
              <a:buChar char="»"/>
              <a:defRPr sz="2000"/>
            </a:lvl8pPr>
            <a:lvl9pPr marL="4114800" lvl="8" indent="-355600" algn="l" rtl="0">
              <a:spcBef>
                <a:spcPts val="400"/>
              </a:spcBef>
              <a:spcAft>
                <a:spcPts val="0"/>
              </a:spcAft>
              <a:buClr>
                <a:schemeClr val="dk1"/>
              </a:buClr>
              <a:buSzPts val="2000"/>
              <a:buFont typeface="Arial"/>
              <a:buChar char="»"/>
              <a:defRPr sz="2000"/>
            </a:lvl9pPr>
          </a:lstStyle>
          <a:p>
            <a:endParaRPr/>
          </a:p>
        </p:txBody>
      </p:sp>
      <p:sp>
        <p:nvSpPr>
          <p:cNvPr id="94" name="Google Shape;94;p21"/>
          <p:cNvSpPr txBox="1">
            <a:spLocks noGrp="1"/>
          </p:cNvSpPr>
          <p:nvPr>
            <p:ph type="body" idx="2"/>
          </p:nvPr>
        </p:nvSpPr>
        <p:spPr>
          <a:xfrm>
            <a:off x="457200" y="1435100"/>
            <a:ext cx="3008400" cy="4691100"/>
          </a:xfrm>
          <a:prstGeom prst="rect">
            <a:avLst/>
          </a:prstGeom>
          <a:noFill/>
          <a:ln>
            <a:noFill/>
          </a:ln>
        </p:spPr>
        <p:txBody>
          <a:bodyPr spcFirstLastPara="1" wrap="square" lIns="91425" tIns="45700" rIns="91425" bIns="45700" anchor="t" anchorCtr="0">
            <a:noAutofit/>
          </a:bodyPr>
          <a:lstStyle>
            <a:lvl1pPr marL="457200" lvl="0" indent="-228600" algn="l" rtl="0">
              <a:spcBef>
                <a:spcPts val="0"/>
              </a:spcBef>
              <a:spcAft>
                <a:spcPts val="0"/>
              </a:spcAft>
              <a:buClr>
                <a:schemeClr val="dk1"/>
              </a:buClr>
              <a:buSzPts val="1400"/>
              <a:buFont typeface="Arial"/>
              <a:buNone/>
              <a:defRPr sz="1400"/>
            </a:lvl1pPr>
            <a:lvl2pPr marL="914400" lvl="1" indent="-228600" algn="l" rtl="0">
              <a:spcBef>
                <a:spcPts val="700"/>
              </a:spcBef>
              <a:spcAft>
                <a:spcPts val="0"/>
              </a:spcAft>
              <a:buClr>
                <a:schemeClr val="dk1"/>
              </a:buClr>
              <a:buSzPts val="1200"/>
              <a:buFont typeface="Arial"/>
              <a:buNone/>
              <a:defRPr sz="1200"/>
            </a:lvl2pPr>
            <a:lvl3pPr marL="1371600" lvl="2" indent="-228600" algn="l" rtl="0">
              <a:spcBef>
                <a:spcPts val="600"/>
              </a:spcBef>
              <a:spcAft>
                <a:spcPts val="0"/>
              </a:spcAft>
              <a:buClr>
                <a:schemeClr val="dk1"/>
              </a:buClr>
              <a:buSzPts val="1000"/>
              <a:buFont typeface="Arial"/>
              <a:buNone/>
              <a:defRPr sz="1000"/>
            </a:lvl3pPr>
            <a:lvl4pPr marL="1828800" lvl="3" indent="-228600" algn="l" rtl="0">
              <a:spcBef>
                <a:spcPts val="500"/>
              </a:spcBef>
              <a:spcAft>
                <a:spcPts val="0"/>
              </a:spcAft>
              <a:buClr>
                <a:schemeClr val="dk1"/>
              </a:buClr>
              <a:buSzPts val="900"/>
              <a:buFont typeface="Arial"/>
              <a:buNone/>
              <a:defRPr sz="900"/>
            </a:lvl4pPr>
            <a:lvl5pPr marL="2286000" lvl="4" indent="-228600" algn="l" rtl="0">
              <a:spcBef>
                <a:spcPts val="180"/>
              </a:spcBef>
              <a:spcAft>
                <a:spcPts val="0"/>
              </a:spcAft>
              <a:buClr>
                <a:schemeClr val="dk1"/>
              </a:buClr>
              <a:buSzPts val="900"/>
              <a:buFont typeface="Arial"/>
              <a:buNone/>
              <a:defRPr sz="900"/>
            </a:lvl5pPr>
            <a:lvl6pPr marL="2743200" lvl="5" indent="-228600" algn="l" rtl="0">
              <a:spcBef>
                <a:spcPts val="180"/>
              </a:spcBef>
              <a:spcAft>
                <a:spcPts val="0"/>
              </a:spcAft>
              <a:buClr>
                <a:schemeClr val="dk1"/>
              </a:buClr>
              <a:buSzPts val="900"/>
              <a:buFont typeface="Arial"/>
              <a:buNone/>
              <a:defRPr sz="900"/>
            </a:lvl6pPr>
            <a:lvl7pPr marL="3200400" lvl="6" indent="-228600" algn="l" rtl="0">
              <a:spcBef>
                <a:spcPts val="180"/>
              </a:spcBef>
              <a:spcAft>
                <a:spcPts val="0"/>
              </a:spcAft>
              <a:buClr>
                <a:schemeClr val="dk1"/>
              </a:buClr>
              <a:buSzPts val="900"/>
              <a:buFont typeface="Arial"/>
              <a:buNone/>
              <a:defRPr sz="900"/>
            </a:lvl7pPr>
            <a:lvl8pPr marL="3657600" lvl="7" indent="-228600" algn="l" rtl="0">
              <a:spcBef>
                <a:spcPts val="180"/>
              </a:spcBef>
              <a:spcAft>
                <a:spcPts val="0"/>
              </a:spcAft>
              <a:buClr>
                <a:schemeClr val="dk1"/>
              </a:buClr>
              <a:buSzPts val="900"/>
              <a:buFont typeface="Arial"/>
              <a:buNone/>
              <a:defRPr sz="900"/>
            </a:lvl8pPr>
            <a:lvl9pPr marL="4114800" lvl="8" indent="-228600" algn="l" rtl="0">
              <a:spcBef>
                <a:spcPts val="180"/>
              </a:spcBef>
              <a:spcAft>
                <a:spcPts val="0"/>
              </a:spcAft>
              <a:buClr>
                <a:schemeClr val="dk1"/>
              </a:buClr>
              <a:buSzPts val="900"/>
              <a:buFont typeface="Arial"/>
              <a:buNone/>
              <a:defRPr sz="900"/>
            </a:lvl9pPr>
          </a:lstStyle>
          <a:p>
            <a:endParaRPr/>
          </a:p>
        </p:txBody>
      </p:sp>
      <p:sp>
        <p:nvSpPr>
          <p:cNvPr id="95" name="Google Shape;95;p21"/>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chemeClr val="dk1"/>
                </a:solidFill>
                <a:latin typeface="Arial"/>
                <a:ea typeface="Arial"/>
                <a:cs typeface="Arial"/>
                <a:sym typeface="Arial"/>
              </a:defRPr>
            </a:lvl1pPr>
            <a:lvl2pPr marL="0" marR="0" lvl="1" indent="0" algn="l" rtl="0">
              <a:spcBef>
                <a:spcPts val="0"/>
              </a:spcBef>
              <a:spcAft>
                <a:spcPts val="0"/>
              </a:spcAft>
              <a:buNone/>
              <a:defRPr sz="1800">
                <a:solidFill>
                  <a:schemeClr val="dk1"/>
                </a:solidFill>
                <a:latin typeface="Arial"/>
                <a:ea typeface="Arial"/>
                <a:cs typeface="Arial"/>
                <a:sym typeface="Arial"/>
              </a:defRPr>
            </a:lvl2pPr>
            <a:lvl3pPr marL="0" marR="0" lvl="2" indent="0" algn="l" rtl="0">
              <a:spcBef>
                <a:spcPts val="0"/>
              </a:spcBef>
              <a:spcAft>
                <a:spcPts val="0"/>
              </a:spcAft>
              <a:buNone/>
              <a:defRPr sz="1800">
                <a:solidFill>
                  <a:schemeClr val="dk1"/>
                </a:solidFill>
                <a:latin typeface="Arial"/>
                <a:ea typeface="Arial"/>
                <a:cs typeface="Arial"/>
                <a:sym typeface="Arial"/>
              </a:defRPr>
            </a:lvl3pPr>
            <a:lvl4pPr marL="0" marR="0" lvl="3" indent="0" algn="l" rtl="0">
              <a:spcBef>
                <a:spcPts val="0"/>
              </a:spcBef>
              <a:spcAft>
                <a:spcPts val="0"/>
              </a:spcAft>
              <a:buNone/>
              <a:defRPr sz="1800">
                <a:solidFill>
                  <a:schemeClr val="dk1"/>
                </a:solidFill>
                <a:latin typeface="Arial"/>
                <a:ea typeface="Arial"/>
                <a:cs typeface="Arial"/>
                <a:sym typeface="Arial"/>
              </a:defRPr>
            </a:lvl4pPr>
            <a:lvl5pPr marL="0" marR="0" lvl="4" indent="0" algn="l" rtl="0">
              <a:spcBef>
                <a:spcPts val="0"/>
              </a:spcBef>
              <a:spcAft>
                <a:spcPts val="0"/>
              </a:spcAft>
              <a:buNone/>
              <a:defRPr sz="1800">
                <a:solidFill>
                  <a:schemeClr val="dk1"/>
                </a:solidFill>
                <a:latin typeface="Arial"/>
                <a:ea typeface="Arial"/>
                <a:cs typeface="Arial"/>
                <a:sym typeface="Arial"/>
              </a:defRPr>
            </a:lvl5pPr>
            <a:lvl6pPr marL="0" marR="0" lvl="5" indent="0" algn="l" rtl="0">
              <a:spcBef>
                <a:spcPts val="0"/>
              </a:spcBef>
              <a:spcAft>
                <a:spcPts val="0"/>
              </a:spcAft>
              <a:buNone/>
              <a:defRPr sz="1800">
                <a:solidFill>
                  <a:schemeClr val="dk1"/>
                </a:solidFill>
                <a:latin typeface="Arial"/>
                <a:ea typeface="Arial"/>
                <a:cs typeface="Arial"/>
                <a:sym typeface="Arial"/>
              </a:defRPr>
            </a:lvl6pPr>
            <a:lvl7pPr marL="0" marR="0" lvl="6" indent="0" algn="l" rtl="0">
              <a:spcBef>
                <a:spcPts val="0"/>
              </a:spcBef>
              <a:spcAft>
                <a:spcPts val="0"/>
              </a:spcAft>
              <a:buNone/>
              <a:defRPr sz="1800">
                <a:solidFill>
                  <a:schemeClr val="dk1"/>
                </a:solidFill>
                <a:latin typeface="Arial"/>
                <a:ea typeface="Arial"/>
                <a:cs typeface="Arial"/>
                <a:sym typeface="Arial"/>
              </a:defRPr>
            </a:lvl7pPr>
            <a:lvl8pPr marL="0" marR="0" lvl="7" indent="0" algn="l" rtl="0">
              <a:spcBef>
                <a:spcPts val="0"/>
              </a:spcBef>
              <a:spcAft>
                <a:spcPts val="0"/>
              </a:spcAft>
              <a:buNone/>
              <a:defRPr sz="1800">
                <a:solidFill>
                  <a:schemeClr val="dk1"/>
                </a:solidFill>
                <a:latin typeface="Arial"/>
                <a:ea typeface="Arial"/>
                <a:cs typeface="Arial"/>
                <a:sym typeface="Arial"/>
              </a:defRPr>
            </a:lvl8pPr>
            <a:lvl9pPr marL="0" marR="0" lvl="8" indent="0" algn="l" rtl="0">
              <a:spcBef>
                <a:spcPts val="0"/>
              </a:spcBef>
              <a:spcAft>
                <a:spcPts val="0"/>
              </a:spcAft>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1400"/>
              <a:buNone/>
              <a:defRPr sz="36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457200" y="1828801"/>
            <a:ext cx="8229600" cy="4389120"/>
          </a:xfrm>
          <a:prstGeom prst="rect">
            <a:avLst/>
          </a:prstGeom>
          <a:noFill/>
          <a:ln>
            <a:noFill/>
          </a:ln>
        </p:spPr>
        <p:txBody>
          <a:bodyPr spcFirstLastPara="1" wrap="square" lIns="91425" tIns="45700" rIns="91425" bIns="45700" anchor="t" anchorCtr="0">
            <a:noAutofit/>
          </a:bodyPr>
          <a:lstStyle>
            <a:lvl1pPr marL="457200" marR="0" lvl="0" indent="-381000" algn="l">
              <a:lnSpc>
                <a:spcPct val="100000"/>
              </a:lnSpc>
              <a:spcBef>
                <a:spcPts val="0"/>
              </a:spcBef>
              <a:spcAft>
                <a:spcPts val="0"/>
              </a:spcAft>
              <a:buClr>
                <a:schemeClr val="dk1"/>
              </a:buClr>
              <a:buSzPts val="2400"/>
              <a:buFont typeface="Arial"/>
              <a:buChar char="•"/>
              <a:defRPr b="0"/>
            </a:lvl1pPr>
            <a:lvl2pPr marL="914400" marR="0" lvl="1" indent="-368300" algn="l">
              <a:lnSpc>
                <a:spcPct val="100000"/>
              </a:lnSpc>
              <a:spcBef>
                <a:spcPts val="0"/>
              </a:spcBef>
              <a:spcAft>
                <a:spcPts val="0"/>
              </a:spcAft>
              <a:buClr>
                <a:schemeClr val="dk1"/>
              </a:buClr>
              <a:buSzPts val="2200"/>
              <a:buFont typeface="Arial"/>
              <a:buChar char="–"/>
              <a:defRPr/>
            </a:lvl2pPr>
            <a:lvl3pPr marL="1371600" marR="0" lvl="2" indent="-355600" algn="l">
              <a:lnSpc>
                <a:spcPct val="100000"/>
              </a:lnSpc>
              <a:spcBef>
                <a:spcPts val="0"/>
              </a:spcBef>
              <a:spcAft>
                <a:spcPts val="0"/>
              </a:spcAft>
              <a:buClr>
                <a:schemeClr val="dk1"/>
              </a:buClr>
              <a:buSzPts val="2000"/>
              <a:buFont typeface="Courier New"/>
              <a:buChar char="o"/>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6"/>
        <p:cNvGrpSpPr/>
        <p:nvPr/>
      </p:nvGrpSpPr>
      <p:grpSpPr>
        <a:xfrm>
          <a:off x="0" y="0"/>
          <a:ext cx="0" cy="0"/>
          <a:chOff x="0" y="0"/>
          <a:chExt cx="0" cy="0"/>
        </a:xfrm>
      </p:grpSpPr>
      <p:sp>
        <p:nvSpPr>
          <p:cNvPr id="97" name="Google Shape;97;p22"/>
          <p:cNvSpPr txBox="1">
            <a:spLocks noGrp="1"/>
          </p:cNvSpPr>
          <p:nvPr>
            <p:ph type="title"/>
          </p:nvPr>
        </p:nvSpPr>
        <p:spPr>
          <a:xfrm>
            <a:off x="1792288" y="4800600"/>
            <a:ext cx="5486400" cy="5667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sz="2000" b="1"/>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8" name="Google Shape;98;p22"/>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16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14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12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99" name="Google Shape;99;p22"/>
          <p:cNvSpPr txBox="1">
            <a:spLocks noGrp="1"/>
          </p:cNvSpPr>
          <p:nvPr>
            <p:ph type="body" idx="1"/>
          </p:nvPr>
        </p:nvSpPr>
        <p:spPr>
          <a:xfrm>
            <a:off x="1792288" y="5367338"/>
            <a:ext cx="5486400" cy="804900"/>
          </a:xfrm>
          <a:prstGeom prst="rect">
            <a:avLst/>
          </a:prstGeom>
          <a:noFill/>
          <a:ln>
            <a:noFill/>
          </a:ln>
        </p:spPr>
        <p:txBody>
          <a:bodyPr spcFirstLastPara="1" wrap="square" lIns="91425" tIns="45700" rIns="91425" bIns="45700" anchor="t" anchorCtr="0">
            <a:noAutofit/>
          </a:bodyPr>
          <a:lstStyle>
            <a:lvl1pPr marL="457200" lvl="0" indent="-228600" algn="l" rtl="0">
              <a:spcBef>
                <a:spcPts val="0"/>
              </a:spcBef>
              <a:spcAft>
                <a:spcPts val="0"/>
              </a:spcAft>
              <a:buClr>
                <a:schemeClr val="dk1"/>
              </a:buClr>
              <a:buSzPts val="1400"/>
              <a:buFont typeface="Arial"/>
              <a:buNone/>
              <a:defRPr sz="1400"/>
            </a:lvl1pPr>
            <a:lvl2pPr marL="914400" lvl="1" indent="-228600" algn="l" rtl="0">
              <a:spcBef>
                <a:spcPts val="700"/>
              </a:spcBef>
              <a:spcAft>
                <a:spcPts val="0"/>
              </a:spcAft>
              <a:buClr>
                <a:schemeClr val="dk1"/>
              </a:buClr>
              <a:buSzPts val="1200"/>
              <a:buFont typeface="Arial"/>
              <a:buNone/>
              <a:defRPr sz="1200"/>
            </a:lvl2pPr>
            <a:lvl3pPr marL="1371600" lvl="2" indent="-228600" algn="l" rtl="0">
              <a:spcBef>
                <a:spcPts val="600"/>
              </a:spcBef>
              <a:spcAft>
                <a:spcPts val="0"/>
              </a:spcAft>
              <a:buClr>
                <a:schemeClr val="dk1"/>
              </a:buClr>
              <a:buSzPts val="1000"/>
              <a:buFont typeface="Arial"/>
              <a:buNone/>
              <a:defRPr sz="1000"/>
            </a:lvl3pPr>
            <a:lvl4pPr marL="1828800" lvl="3" indent="-228600" algn="l" rtl="0">
              <a:spcBef>
                <a:spcPts val="500"/>
              </a:spcBef>
              <a:spcAft>
                <a:spcPts val="0"/>
              </a:spcAft>
              <a:buClr>
                <a:schemeClr val="dk1"/>
              </a:buClr>
              <a:buSzPts val="900"/>
              <a:buFont typeface="Arial"/>
              <a:buNone/>
              <a:defRPr sz="900"/>
            </a:lvl4pPr>
            <a:lvl5pPr marL="2286000" lvl="4" indent="-228600" algn="l" rtl="0">
              <a:spcBef>
                <a:spcPts val="180"/>
              </a:spcBef>
              <a:spcAft>
                <a:spcPts val="0"/>
              </a:spcAft>
              <a:buClr>
                <a:schemeClr val="dk1"/>
              </a:buClr>
              <a:buSzPts val="900"/>
              <a:buFont typeface="Arial"/>
              <a:buNone/>
              <a:defRPr sz="900"/>
            </a:lvl5pPr>
            <a:lvl6pPr marL="2743200" lvl="5" indent="-228600" algn="l" rtl="0">
              <a:spcBef>
                <a:spcPts val="180"/>
              </a:spcBef>
              <a:spcAft>
                <a:spcPts val="0"/>
              </a:spcAft>
              <a:buClr>
                <a:schemeClr val="dk1"/>
              </a:buClr>
              <a:buSzPts val="900"/>
              <a:buFont typeface="Arial"/>
              <a:buNone/>
              <a:defRPr sz="900"/>
            </a:lvl6pPr>
            <a:lvl7pPr marL="3200400" lvl="6" indent="-228600" algn="l" rtl="0">
              <a:spcBef>
                <a:spcPts val="180"/>
              </a:spcBef>
              <a:spcAft>
                <a:spcPts val="0"/>
              </a:spcAft>
              <a:buClr>
                <a:schemeClr val="dk1"/>
              </a:buClr>
              <a:buSzPts val="900"/>
              <a:buFont typeface="Arial"/>
              <a:buNone/>
              <a:defRPr sz="900"/>
            </a:lvl7pPr>
            <a:lvl8pPr marL="3657600" lvl="7" indent="-228600" algn="l" rtl="0">
              <a:spcBef>
                <a:spcPts val="180"/>
              </a:spcBef>
              <a:spcAft>
                <a:spcPts val="0"/>
              </a:spcAft>
              <a:buClr>
                <a:schemeClr val="dk1"/>
              </a:buClr>
              <a:buSzPts val="900"/>
              <a:buFont typeface="Arial"/>
              <a:buNone/>
              <a:defRPr sz="900"/>
            </a:lvl8pPr>
            <a:lvl9pPr marL="4114800" lvl="8" indent="-228600" algn="l" rtl="0">
              <a:spcBef>
                <a:spcPts val="180"/>
              </a:spcBef>
              <a:spcAft>
                <a:spcPts val="0"/>
              </a:spcAft>
              <a:buClr>
                <a:schemeClr val="dk1"/>
              </a:buClr>
              <a:buSzPts val="900"/>
              <a:buFont typeface="Arial"/>
              <a:buNone/>
              <a:defRPr sz="900"/>
            </a:lvl9pPr>
          </a:lstStyle>
          <a:p>
            <a:endParaRPr/>
          </a:p>
        </p:txBody>
      </p:sp>
      <p:sp>
        <p:nvSpPr>
          <p:cNvPr id="100" name="Google Shape;100;p22"/>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chemeClr val="dk1"/>
                </a:solidFill>
                <a:latin typeface="Arial"/>
                <a:ea typeface="Arial"/>
                <a:cs typeface="Arial"/>
                <a:sym typeface="Arial"/>
              </a:defRPr>
            </a:lvl1pPr>
            <a:lvl2pPr marL="0" marR="0" lvl="1" indent="0" algn="l" rtl="0">
              <a:spcBef>
                <a:spcPts val="0"/>
              </a:spcBef>
              <a:spcAft>
                <a:spcPts val="0"/>
              </a:spcAft>
              <a:buNone/>
              <a:defRPr sz="1800">
                <a:solidFill>
                  <a:schemeClr val="dk1"/>
                </a:solidFill>
                <a:latin typeface="Arial"/>
                <a:ea typeface="Arial"/>
                <a:cs typeface="Arial"/>
                <a:sym typeface="Arial"/>
              </a:defRPr>
            </a:lvl2pPr>
            <a:lvl3pPr marL="0" marR="0" lvl="2" indent="0" algn="l" rtl="0">
              <a:spcBef>
                <a:spcPts val="0"/>
              </a:spcBef>
              <a:spcAft>
                <a:spcPts val="0"/>
              </a:spcAft>
              <a:buNone/>
              <a:defRPr sz="1800">
                <a:solidFill>
                  <a:schemeClr val="dk1"/>
                </a:solidFill>
                <a:latin typeface="Arial"/>
                <a:ea typeface="Arial"/>
                <a:cs typeface="Arial"/>
                <a:sym typeface="Arial"/>
              </a:defRPr>
            </a:lvl3pPr>
            <a:lvl4pPr marL="0" marR="0" lvl="3" indent="0" algn="l" rtl="0">
              <a:spcBef>
                <a:spcPts val="0"/>
              </a:spcBef>
              <a:spcAft>
                <a:spcPts val="0"/>
              </a:spcAft>
              <a:buNone/>
              <a:defRPr sz="1800">
                <a:solidFill>
                  <a:schemeClr val="dk1"/>
                </a:solidFill>
                <a:latin typeface="Arial"/>
                <a:ea typeface="Arial"/>
                <a:cs typeface="Arial"/>
                <a:sym typeface="Arial"/>
              </a:defRPr>
            </a:lvl4pPr>
            <a:lvl5pPr marL="0" marR="0" lvl="4" indent="0" algn="l" rtl="0">
              <a:spcBef>
                <a:spcPts val="0"/>
              </a:spcBef>
              <a:spcAft>
                <a:spcPts val="0"/>
              </a:spcAft>
              <a:buNone/>
              <a:defRPr sz="1800">
                <a:solidFill>
                  <a:schemeClr val="dk1"/>
                </a:solidFill>
                <a:latin typeface="Arial"/>
                <a:ea typeface="Arial"/>
                <a:cs typeface="Arial"/>
                <a:sym typeface="Arial"/>
              </a:defRPr>
            </a:lvl5pPr>
            <a:lvl6pPr marL="0" marR="0" lvl="5" indent="0" algn="l" rtl="0">
              <a:spcBef>
                <a:spcPts val="0"/>
              </a:spcBef>
              <a:spcAft>
                <a:spcPts val="0"/>
              </a:spcAft>
              <a:buNone/>
              <a:defRPr sz="1800">
                <a:solidFill>
                  <a:schemeClr val="dk1"/>
                </a:solidFill>
                <a:latin typeface="Arial"/>
                <a:ea typeface="Arial"/>
                <a:cs typeface="Arial"/>
                <a:sym typeface="Arial"/>
              </a:defRPr>
            </a:lvl6pPr>
            <a:lvl7pPr marL="0" marR="0" lvl="6" indent="0" algn="l" rtl="0">
              <a:spcBef>
                <a:spcPts val="0"/>
              </a:spcBef>
              <a:spcAft>
                <a:spcPts val="0"/>
              </a:spcAft>
              <a:buNone/>
              <a:defRPr sz="1800">
                <a:solidFill>
                  <a:schemeClr val="dk1"/>
                </a:solidFill>
                <a:latin typeface="Arial"/>
                <a:ea typeface="Arial"/>
                <a:cs typeface="Arial"/>
                <a:sym typeface="Arial"/>
              </a:defRPr>
            </a:lvl7pPr>
            <a:lvl8pPr marL="0" marR="0" lvl="7" indent="0" algn="l" rtl="0">
              <a:spcBef>
                <a:spcPts val="0"/>
              </a:spcBef>
              <a:spcAft>
                <a:spcPts val="0"/>
              </a:spcAft>
              <a:buNone/>
              <a:defRPr sz="1800">
                <a:solidFill>
                  <a:schemeClr val="dk1"/>
                </a:solidFill>
                <a:latin typeface="Arial"/>
                <a:ea typeface="Arial"/>
                <a:cs typeface="Arial"/>
                <a:sym typeface="Arial"/>
              </a:defRPr>
            </a:lvl8pPr>
            <a:lvl9pPr marL="0" marR="0" lvl="8" indent="0" algn="l" rtl="0">
              <a:spcBef>
                <a:spcPts val="0"/>
              </a:spcBef>
              <a:spcAft>
                <a:spcPts val="0"/>
              </a:spcAft>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1"/>
        <p:cNvGrpSpPr/>
        <p:nvPr/>
      </p:nvGrpSpPr>
      <p:grpSpPr>
        <a:xfrm>
          <a:off x="0" y="0"/>
          <a:ext cx="0" cy="0"/>
          <a:chOff x="0" y="0"/>
          <a:chExt cx="0" cy="0"/>
        </a:xfrm>
      </p:grpSpPr>
      <p:sp>
        <p:nvSpPr>
          <p:cNvPr id="102" name="Google Shape;102;p23"/>
          <p:cNvSpPr txBox="1">
            <a:spLocks noGrp="1"/>
          </p:cNvSpPr>
          <p:nvPr>
            <p:ph type="title"/>
          </p:nvPr>
        </p:nvSpPr>
        <p:spPr>
          <a:xfrm>
            <a:off x="457200" y="685800"/>
            <a:ext cx="8229600" cy="762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3" name="Google Shape;103;p23"/>
          <p:cNvSpPr txBox="1">
            <a:spLocks noGrp="1"/>
          </p:cNvSpPr>
          <p:nvPr>
            <p:ph type="body" idx="1"/>
          </p:nvPr>
        </p:nvSpPr>
        <p:spPr>
          <a:xfrm rot="5400000">
            <a:off x="2308950" y="-22950"/>
            <a:ext cx="4526100" cy="8229600"/>
          </a:xfrm>
          <a:prstGeom prst="rect">
            <a:avLst/>
          </a:prstGeom>
          <a:noFill/>
          <a:ln>
            <a:noFill/>
          </a:ln>
        </p:spPr>
        <p:txBody>
          <a:bodyPr spcFirstLastPara="1" wrap="square" lIns="91425" tIns="45700" rIns="91425" bIns="45700" anchor="t" anchorCtr="0">
            <a:noAutofit/>
          </a:bodyPr>
          <a:lstStyle>
            <a:lvl1pPr marL="457200" lvl="0" indent="-342900" algn="l" rtl="0">
              <a:spcBef>
                <a:spcPts val="0"/>
              </a:spcBef>
              <a:spcAft>
                <a:spcPts val="0"/>
              </a:spcAft>
              <a:buClr>
                <a:schemeClr val="dk1"/>
              </a:buClr>
              <a:buSzPts val="1800"/>
              <a:buChar char="•"/>
              <a:defRPr/>
            </a:lvl1pPr>
            <a:lvl2pPr marL="914400" lvl="1" indent="-342900" algn="l" rtl="0">
              <a:spcBef>
                <a:spcPts val="900"/>
              </a:spcBef>
              <a:spcAft>
                <a:spcPts val="0"/>
              </a:spcAft>
              <a:buClr>
                <a:schemeClr val="dk1"/>
              </a:buClr>
              <a:buSzPts val="1800"/>
              <a:buChar char="–"/>
              <a:defRPr/>
            </a:lvl2pPr>
            <a:lvl3pPr marL="1371600" lvl="2" indent="-342900" algn="l" rtl="0">
              <a:spcBef>
                <a:spcPts val="900"/>
              </a:spcBef>
              <a:spcAft>
                <a:spcPts val="0"/>
              </a:spcAft>
              <a:buClr>
                <a:schemeClr val="dk1"/>
              </a:buClr>
              <a:buSzPts val="1800"/>
              <a:buChar char="•"/>
              <a:defRPr/>
            </a:lvl3pPr>
            <a:lvl4pPr marL="1828800" lvl="3" indent="-342900" algn="l" rtl="0">
              <a:spcBef>
                <a:spcPts val="90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04" name="Google Shape;104;p23"/>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chemeClr val="dk1"/>
                </a:solidFill>
                <a:latin typeface="Arial"/>
                <a:ea typeface="Arial"/>
                <a:cs typeface="Arial"/>
                <a:sym typeface="Arial"/>
              </a:defRPr>
            </a:lvl1pPr>
            <a:lvl2pPr marL="0" marR="0" lvl="1" indent="0" algn="l" rtl="0">
              <a:spcBef>
                <a:spcPts val="0"/>
              </a:spcBef>
              <a:spcAft>
                <a:spcPts val="0"/>
              </a:spcAft>
              <a:buNone/>
              <a:defRPr sz="1800">
                <a:solidFill>
                  <a:schemeClr val="dk1"/>
                </a:solidFill>
                <a:latin typeface="Arial"/>
                <a:ea typeface="Arial"/>
                <a:cs typeface="Arial"/>
                <a:sym typeface="Arial"/>
              </a:defRPr>
            </a:lvl2pPr>
            <a:lvl3pPr marL="0" marR="0" lvl="2" indent="0" algn="l" rtl="0">
              <a:spcBef>
                <a:spcPts val="0"/>
              </a:spcBef>
              <a:spcAft>
                <a:spcPts val="0"/>
              </a:spcAft>
              <a:buNone/>
              <a:defRPr sz="1800">
                <a:solidFill>
                  <a:schemeClr val="dk1"/>
                </a:solidFill>
                <a:latin typeface="Arial"/>
                <a:ea typeface="Arial"/>
                <a:cs typeface="Arial"/>
                <a:sym typeface="Arial"/>
              </a:defRPr>
            </a:lvl3pPr>
            <a:lvl4pPr marL="0" marR="0" lvl="3" indent="0" algn="l" rtl="0">
              <a:spcBef>
                <a:spcPts val="0"/>
              </a:spcBef>
              <a:spcAft>
                <a:spcPts val="0"/>
              </a:spcAft>
              <a:buNone/>
              <a:defRPr sz="1800">
                <a:solidFill>
                  <a:schemeClr val="dk1"/>
                </a:solidFill>
                <a:latin typeface="Arial"/>
                <a:ea typeface="Arial"/>
                <a:cs typeface="Arial"/>
                <a:sym typeface="Arial"/>
              </a:defRPr>
            </a:lvl4pPr>
            <a:lvl5pPr marL="0" marR="0" lvl="4" indent="0" algn="l" rtl="0">
              <a:spcBef>
                <a:spcPts val="0"/>
              </a:spcBef>
              <a:spcAft>
                <a:spcPts val="0"/>
              </a:spcAft>
              <a:buNone/>
              <a:defRPr sz="1800">
                <a:solidFill>
                  <a:schemeClr val="dk1"/>
                </a:solidFill>
                <a:latin typeface="Arial"/>
                <a:ea typeface="Arial"/>
                <a:cs typeface="Arial"/>
                <a:sym typeface="Arial"/>
              </a:defRPr>
            </a:lvl5pPr>
            <a:lvl6pPr marL="0" marR="0" lvl="5" indent="0" algn="l" rtl="0">
              <a:spcBef>
                <a:spcPts val="0"/>
              </a:spcBef>
              <a:spcAft>
                <a:spcPts val="0"/>
              </a:spcAft>
              <a:buNone/>
              <a:defRPr sz="1800">
                <a:solidFill>
                  <a:schemeClr val="dk1"/>
                </a:solidFill>
                <a:latin typeface="Arial"/>
                <a:ea typeface="Arial"/>
                <a:cs typeface="Arial"/>
                <a:sym typeface="Arial"/>
              </a:defRPr>
            </a:lvl6pPr>
            <a:lvl7pPr marL="0" marR="0" lvl="6" indent="0" algn="l" rtl="0">
              <a:spcBef>
                <a:spcPts val="0"/>
              </a:spcBef>
              <a:spcAft>
                <a:spcPts val="0"/>
              </a:spcAft>
              <a:buNone/>
              <a:defRPr sz="1800">
                <a:solidFill>
                  <a:schemeClr val="dk1"/>
                </a:solidFill>
                <a:latin typeface="Arial"/>
                <a:ea typeface="Arial"/>
                <a:cs typeface="Arial"/>
                <a:sym typeface="Arial"/>
              </a:defRPr>
            </a:lvl7pPr>
            <a:lvl8pPr marL="0" marR="0" lvl="7" indent="0" algn="l" rtl="0">
              <a:spcBef>
                <a:spcPts val="0"/>
              </a:spcBef>
              <a:spcAft>
                <a:spcPts val="0"/>
              </a:spcAft>
              <a:buNone/>
              <a:defRPr sz="1800">
                <a:solidFill>
                  <a:schemeClr val="dk1"/>
                </a:solidFill>
                <a:latin typeface="Arial"/>
                <a:ea typeface="Arial"/>
                <a:cs typeface="Arial"/>
                <a:sym typeface="Arial"/>
              </a:defRPr>
            </a:lvl8pPr>
            <a:lvl9pPr marL="0" marR="0" lvl="8" indent="0" algn="l" rtl="0">
              <a:spcBef>
                <a:spcPts val="0"/>
              </a:spcBef>
              <a:spcAft>
                <a:spcPts val="0"/>
              </a:spcAft>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5"/>
        <p:cNvGrpSpPr/>
        <p:nvPr/>
      </p:nvGrpSpPr>
      <p:grpSpPr>
        <a:xfrm>
          <a:off x="0" y="0"/>
          <a:ext cx="0" cy="0"/>
          <a:chOff x="0" y="0"/>
          <a:chExt cx="0" cy="0"/>
        </a:xfrm>
      </p:grpSpPr>
      <p:sp>
        <p:nvSpPr>
          <p:cNvPr id="106" name="Google Shape;106;p24"/>
          <p:cNvSpPr txBox="1">
            <a:spLocks noGrp="1"/>
          </p:cNvSpPr>
          <p:nvPr>
            <p:ph type="title"/>
          </p:nvPr>
        </p:nvSpPr>
        <p:spPr>
          <a:xfrm rot="5400000">
            <a:off x="4823550" y="2491650"/>
            <a:ext cx="5669100" cy="2057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7" name="Google Shape;107;p24"/>
          <p:cNvSpPr txBox="1">
            <a:spLocks noGrp="1"/>
          </p:cNvSpPr>
          <p:nvPr>
            <p:ph type="body" idx="1"/>
          </p:nvPr>
        </p:nvSpPr>
        <p:spPr>
          <a:xfrm rot="5400000">
            <a:off x="632550" y="510450"/>
            <a:ext cx="5669100" cy="6019800"/>
          </a:xfrm>
          <a:prstGeom prst="rect">
            <a:avLst/>
          </a:prstGeom>
          <a:noFill/>
          <a:ln>
            <a:noFill/>
          </a:ln>
        </p:spPr>
        <p:txBody>
          <a:bodyPr spcFirstLastPara="1" wrap="square" lIns="91425" tIns="45700" rIns="91425" bIns="45700" anchor="t" anchorCtr="0">
            <a:noAutofit/>
          </a:bodyPr>
          <a:lstStyle>
            <a:lvl1pPr marL="457200" lvl="0" indent="-342900" algn="l" rtl="0">
              <a:spcBef>
                <a:spcPts val="0"/>
              </a:spcBef>
              <a:spcAft>
                <a:spcPts val="0"/>
              </a:spcAft>
              <a:buClr>
                <a:schemeClr val="dk1"/>
              </a:buClr>
              <a:buSzPts val="1800"/>
              <a:buChar char="•"/>
              <a:defRPr/>
            </a:lvl1pPr>
            <a:lvl2pPr marL="914400" lvl="1" indent="-342900" algn="l" rtl="0">
              <a:spcBef>
                <a:spcPts val="900"/>
              </a:spcBef>
              <a:spcAft>
                <a:spcPts val="0"/>
              </a:spcAft>
              <a:buClr>
                <a:schemeClr val="dk1"/>
              </a:buClr>
              <a:buSzPts val="1800"/>
              <a:buChar char="–"/>
              <a:defRPr/>
            </a:lvl2pPr>
            <a:lvl3pPr marL="1371600" lvl="2" indent="-342900" algn="l" rtl="0">
              <a:spcBef>
                <a:spcPts val="900"/>
              </a:spcBef>
              <a:spcAft>
                <a:spcPts val="0"/>
              </a:spcAft>
              <a:buClr>
                <a:schemeClr val="dk1"/>
              </a:buClr>
              <a:buSzPts val="1800"/>
              <a:buChar char="•"/>
              <a:defRPr/>
            </a:lvl3pPr>
            <a:lvl4pPr marL="1828800" lvl="3" indent="-342900" algn="l" rtl="0">
              <a:spcBef>
                <a:spcPts val="90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08" name="Google Shape;108;p24"/>
          <p:cNvSpPr txBox="1">
            <a:spLocks noGrp="1"/>
          </p:cNvSpPr>
          <p:nvPr>
            <p:ph type="sldNum" idx="12"/>
          </p:nvPr>
        </p:nvSpPr>
        <p:spPr>
          <a:xfrm>
            <a:off x="6553200" y="6245225"/>
            <a:ext cx="2133600" cy="476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chemeClr val="dk1"/>
                </a:solidFill>
                <a:latin typeface="Arial"/>
                <a:ea typeface="Arial"/>
                <a:cs typeface="Arial"/>
                <a:sym typeface="Arial"/>
              </a:defRPr>
            </a:lvl1pPr>
            <a:lvl2pPr marL="0" marR="0" lvl="1" indent="0" algn="l" rtl="0">
              <a:spcBef>
                <a:spcPts val="0"/>
              </a:spcBef>
              <a:spcAft>
                <a:spcPts val="0"/>
              </a:spcAft>
              <a:buNone/>
              <a:defRPr sz="1800">
                <a:solidFill>
                  <a:schemeClr val="dk1"/>
                </a:solidFill>
                <a:latin typeface="Arial"/>
                <a:ea typeface="Arial"/>
                <a:cs typeface="Arial"/>
                <a:sym typeface="Arial"/>
              </a:defRPr>
            </a:lvl2pPr>
            <a:lvl3pPr marL="0" marR="0" lvl="2" indent="0" algn="l" rtl="0">
              <a:spcBef>
                <a:spcPts val="0"/>
              </a:spcBef>
              <a:spcAft>
                <a:spcPts val="0"/>
              </a:spcAft>
              <a:buNone/>
              <a:defRPr sz="1800">
                <a:solidFill>
                  <a:schemeClr val="dk1"/>
                </a:solidFill>
                <a:latin typeface="Arial"/>
                <a:ea typeface="Arial"/>
                <a:cs typeface="Arial"/>
                <a:sym typeface="Arial"/>
              </a:defRPr>
            </a:lvl3pPr>
            <a:lvl4pPr marL="0" marR="0" lvl="3" indent="0" algn="l" rtl="0">
              <a:spcBef>
                <a:spcPts val="0"/>
              </a:spcBef>
              <a:spcAft>
                <a:spcPts val="0"/>
              </a:spcAft>
              <a:buNone/>
              <a:defRPr sz="1800">
                <a:solidFill>
                  <a:schemeClr val="dk1"/>
                </a:solidFill>
                <a:latin typeface="Arial"/>
                <a:ea typeface="Arial"/>
                <a:cs typeface="Arial"/>
                <a:sym typeface="Arial"/>
              </a:defRPr>
            </a:lvl4pPr>
            <a:lvl5pPr marL="0" marR="0" lvl="4" indent="0" algn="l" rtl="0">
              <a:spcBef>
                <a:spcPts val="0"/>
              </a:spcBef>
              <a:spcAft>
                <a:spcPts val="0"/>
              </a:spcAft>
              <a:buNone/>
              <a:defRPr sz="1800">
                <a:solidFill>
                  <a:schemeClr val="dk1"/>
                </a:solidFill>
                <a:latin typeface="Arial"/>
                <a:ea typeface="Arial"/>
                <a:cs typeface="Arial"/>
                <a:sym typeface="Arial"/>
              </a:defRPr>
            </a:lvl5pPr>
            <a:lvl6pPr marL="0" marR="0" lvl="5" indent="0" algn="l" rtl="0">
              <a:spcBef>
                <a:spcPts val="0"/>
              </a:spcBef>
              <a:spcAft>
                <a:spcPts val="0"/>
              </a:spcAft>
              <a:buNone/>
              <a:defRPr sz="1800">
                <a:solidFill>
                  <a:schemeClr val="dk1"/>
                </a:solidFill>
                <a:latin typeface="Arial"/>
                <a:ea typeface="Arial"/>
                <a:cs typeface="Arial"/>
                <a:sym typeface="Arial"/>
              </a:defRPr>
            </a:lvl6pPr>
            <a:lvl7pPr marL="0" marR="0" lvl="6" indent="0" algn="l" rtl="0">
              <a:spcBef>
                <a:spcPts val="0"/>
              </a:spcBef>
              <a:spcAft>
                <a:spcPts val="0"/>
              </a:spcAft>
              <a:buNone/>
              <a:defRPr sz="1800">
                <a:solidFill>
                  <a:schemeClr val="dk1"/>
                </a:solidFill>
                <a:latin typeface="Arial"/>
                <a:ea typeface="Arial"/>
                <a:cs typeface="Arial"/>
                <a:sym typeface="Arial"/>
              </a:defRPr>
            </a:lvl7pPr>
            <a:lvl8pPr marL="0" marR="0" lvl="7" indent="0" algn="l" rtl="0">
              <a:spcBef>
                <a:spcPts val="0"/>
              </a:spcBef>
              <a:spcAft>
                <a:spcPts val="0"/>
              </a:spcAft>
              <a:buNone/>
              <a:defRPr sz="1800">
                <a:solidFill>
                  <a:schemeClr val="dk1"/>
                </a:solidFill>
                <a:latin typeface="Arial"/>
                <a:ea typeface="Arial"/>
                <a:cs typeface="Arial"/>
                <a:sym typeface="Arial"/>
              </a:defRPr>
            </a:lvl8pPr>
            <a:lvl9pPr marL="0" marR="0" lvl="8" indent="0" algn="l" rtl="0">
              <a:spcBef>
                <a:spcPts val="0"/>
              </a:spcBef>
              <a:spcAft>
                <a:spcPts val="0"/>
              </a:spcAft>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
        <p:cNvGrpSpPr/>
        <p:nvPr/>
      </p:nvGrpSpPr>
      <p:grpSpPr>
        <a:xfrm>
          <a:off x="0" y="0"/>
          <a:ext cx="0" cy="0"/>
          <a:chOff x="0" y="0"/>
          <a:chExt cx="0" cy="0"/>
        </a:xfrm>
      </p:grpSpPr>
      <p:sp>
        <p:nvSpPr>
          <p:cNvPr id="21" name="Google Shape;21;p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4" name="Google Shape;24;p5"/>
          <p:cNvSpPr txBox="1">
            <a:spLocks noGrp="1"/>
          </p:cNvSpPr>
          <p:nvPr>
            <p:ph type="body" idx="1"/>
          </p:nvPr>
        </p:nvSpPr>
        <p:spPr>
          <a:xfrm>
            <a:off x="457200" y="1828800"/>
            <a:ext cx="4038600" cy="4525963"/>
          </a:xfrm>
          <a:prstGeom prst="rect">
            <a:avLst/>
          </a:prstGeom>
          <a:noFill/>
          <a:ln>
            <a:noFill/>
          </a:ln>
        </p:spPr>
        <p:txBody>
          <a:bodyPr spcFirstLastPara="1" wrap="square" lIns="91425" tIns="45700" rIns="91425" bIns="45700" anchor="t" anchorCtr="0">
            <a:noAutofit/>
          </a:bodyPr>
          <a:lstStyle>
            <a:lvl1pPr marL="457200" lvl="0" indent="-381000" algn="l">
              <a:spcBef>
                <a:spcPts val="0"/>
              </a:spcBef>
              <a:spcAft>
                <a:spcPts val="0"/>
              </a:spcAft>
              <a:buClr>
                <a:schemeClr val="dk1"/>
              </a:buClr>
              <a:buSzPts val="2400"/>
              <a:buFont typeface="Arial"/>
              <a:buChar char="•"/>
              <a:defRPr sz="2400" b="0"/>
            </a:lvl1pPr>
            <a:lvl2pPr marL="914400" lvl="1" indent="-381000" algn="l">
              <a:spcBef>
                <a:spcPts val="0"/>
              </a:spcBef>
              <a:spcAft>
                <a:spcPts val="0"/>
              </a:spcAft>
              <a:buClr>
                <a:schemeClr val="dk1"/>
              </a:buClr>
              <a:buSzPts val="2400"/>
              <a:buFont typeface="Arial"/>
              <a:buChar char="–"/>
              <a:defRPr sz="2400"/>
            </a:lvl2pPr>
            <a:lvl3pPr marL="1371600" lvl="2" indent="-355600" algn="l">
              <a:spcBef>
                <a:spcPts val="0"/>
              </a:spcBef>
              <a:spcAft>
                <a:spcPts val="0"/>
              </a:spcAft>
              <a:buClr>
                <a:schemeClr val="dk1"/>
              </a:buClr>
              <a:buSzPts val="2000"/>
              <a:buChar char="o"/>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25" name="Google Shape;25;p5"/>
          <p:cNvSpPr txBox="1">
            <a:spLocks noGrp="1"/>
          </p:cNvSpPr>
          <p:nvPr>
            <p:ph type="body" idx="2"/>
          </p:nvPr>
        </p:nvSpPr>
        <p:spPr>
          <a:xfrm>
            <a:off x="4648200" y="1828800"/>
            <a:ext cx="4038600" cy="4525963"/>
          </a:xfrm>
          <a:prstGeom prst="rect">
            <a:avLst/>
          </a:prstGeom>
          <a:noFill/>
          <a:ln>
            <a:noFill/>
          </a:ln>
        </p:spPr>
        <p:txBody>
          <a:bodyPr spcFirstLastPara="1" wrap="square" lIns="91425" tIns="45700" rIns="91425" bIns="45700" anchor="t" anchorCtr="0">
            <a:noAutofit/>
          </a:bodyPr>
          <a:lstStyle>
            <a:lvl1pPr marL="457200" lvl="0" indent="-381000" algn="l">
              <a:spcBef>
                <a:spcPts val="0"/>
              </a:spcBef>
              <a:spcAft>
                <a:spcPts val="0"/>
              </a:spcAft>
              <a:buClr>
                <a:schemeClr val="dk1"/>
              </a:buClr>
              <a:buSzPts val="2400"/>
              <a:buFont typeface="Arial"/>
              <a:buChar char="•"/>
              <a:defRPr sz="2400" b="0"/>
            </a:lvl1pPr>
            <a:lvl2pPr marL="914400" lvl="1" indent="-381000" algn="l">
              <a:spcBef>
                <a:spcPts val="0"/>
              </a:spcBef>
              <a:spcAft>
                <a:spcPts val="0"/>
              </a:spcAft>
              <a:buClr>
                <a:schemeClr val="dk1"/>
              </a:buClr>
              <a:buSzPts val="2400"/>
              <a:buFont typeface="Arial"/>
              <a:buChar char="–"/>
              <a:defRPr sz="2400"/>
            </a:lvl2pPr>
            <a:lvl3pPr marL="1371600" lvl="2" indent="-355600" algn="l">
              <a:spcBef>
                <a:spcPts val="0"/>
              </a:spcBef>
              <a:spcAft>
                <a:spcPts val="0"/>
              </a:spcAft>
              <a:buClr>
                <a:schemeClr val="dk1"/>
              </a:buClr>
              <a:buSzPts val="2000"/>
              <a:buChar char="o"/>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26" name="Google Shape;26;p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dk1"/>
                </a:solidFill>
                <a:latin typeface="Arial"/>
                <a:ea typeface="Arial"/>
                <a:cs typeface="Arial"/>
                <a:sym typeface="Arial"/>
              </a:defRPr>
            </a:lvl1pPr>
            <a:lvl2pPr marL="0" lvl="1" indent="0" algn="r">
              <a:spcBef>
                <a:spcPts val="0"/>
              </a:spcBef>
              <a:spcAft>
                <a:spcPts val="0"/>
              </a:spcAft>
              <a:buNone/>
              <a:defRPr sz="1400">
                <a:solidFill>
                  <a:schemeClr val="dk1"/>
                </a:solidFill>
                <a:latin typeface="Arial"/>
                <a:ea typeface="Arial"/>
                <a:cs typeface="Arial"/>
                <a:sym typeface="Arial"/>
              </a:defRPr>
            </a:lvl2pPr>
            <a:lvl3pPr marL="0" lvl="2" indent="0" algn="r">
              <a:spcBef>
                <a:spcPts val="0"/>
              </a:spcBef>
              <a:spcAft>
                <a:spcPts val="0"/>
              </a:spcAft>
              <a:buNone/>
              <a:defRPr sz="1400">
                <a:solidFill>
                  <a:schemeClr val="dk1"/>
                </a:solidFill>
                <a:latin typeface="Arial"/>
                <a:ea typeface="Arial"/>
                <a:cs typeface="Arial"/>
                <a:sym typeface="Arial"/>
              </a:defRPr>
            </a:lvl3pPr>
            <a:lvl4pPr marL="0" lvl="3" indent="0" algn="r">
              <a:spcBef>
                <a:spcPts val="0"/>
              </a:spcBef>
              <a:spcAft>
                <a:spcPts val="0"/>
              </a:spcAft>
              <a:buNone/>
              <a:defRPr sz="1400">
                <a:solidFill>
                  <a:schemeClr val="dk1"/>
                </a:solidFill>
                <a:latin typeface="Arial"/>
                <a:ea typeface="Arial"/>
                <a:cs typeface="Arial"/>
                <a:sym typeface="Arial"/>
              </a:defRPr>
            </a:lvl4pPr>
            <a:lvl5pPr marL="0" lvl="4" indent="0" algn="r">
              <a:spcBef>
                <a:spcPts val="0"/>
              </a:spcBef>
              <a:spcAft>
                <a:spcPts val="0"/>
              </a:spcAft>
              <a:buNone/>
              <a:defRPr sz="1400">
                <a:solidFill>
                  <a:schemeClr val="dk1"/>
                </a:solidFill>
                <a:latin typeface="Arial"/>
                <a:ea typeface="Arial"/>
                <a:cs typeface="Arial"/>
                <a:sym typeface="Arial"/>
              </a:defRPr>
            </a:lvl5pPr>
            <a:lvl6pPr marL="0" lvl="5" indent="0" algn="r">
              <a:spcBef>
                <a:spcPts val="0"/>
              </a:spcBef>
              <a:spcAft>
                <a:spcPts val="0"/>
              </a:spcAft>
              <a:buNone/>
              <a:defRPr sz="1400">
                <a:solidFill>
                  <a:schemeClr val="dk1"/>
                </a:solidFill>
                <a:latin typeface="Arial"/>
                <a:ea typeface="Arial"/>
                <a:cs typeface="Arial"/>
                <a:sym typeface="Arial"/>
              </a:defRPr>
            </a:lvl6pPr>
            <a:lvl7pPr marL="0" lvl="6" indent="0" algn="r">
              <a:spcBef>
                <a:spcPts val="0"/>
              </a:spcBef>
              <a:spcAft>
                <a:spcPts val="0"/>
              </a:spcAft>
              <a:buNone/>
              <a:defRPr sz="1400">
                <a:solidFill>
                  <a:schemeClr val="dk1"/>
                </a:solidFill>
                <a:latin typeface="Arial"/>
                <a:ea typeface="Arial"/>
                <a:cs typeface="Arial"/>
                <a:sym typeface="Arial"/>
              </a:defRPr>
            </a:lvl7pPr>
            <a:lvl8pPr marL="0" lvl="7" indent="0" algn="r">
              <a:spcBef>
                <a:spcPts val="0"/>
              </a:spcBef>
              <a:spcAft>
                <a:spcPts val="0"/>
              </a:spcAft>
              <a:buNone/>
              <a:defRPr sz="1400">
                <a:solidFill>
                  <a:schemeClr val="dk1"/>
                </a:solidFill>
                <a:latin typeface="Arial"/>
                <a:ea typeface="Arial"/>
                <a:cs typeface="Arial"/>
                <a:sym typeface="Arial"/>
              </a:defRPr>
            </a:lvl8pPr>
            <a:lvl9pPr marL="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0"/>
              </a:spcBef>
              <a:spcAft>
                <a:spcPts val="0"/>
              </a:spcAft>
              <a:buClr>
                <a:schemeClr val="dk1"/>
              </a:buClr>
              <a:buSzPts val="2000"/>
              <a:buFont typeface="Arial"/>
              <a:buNone/>
              <a:defRPr sz="2000"/>
            </a:lvl1pPr>
            <a:lvl2pPr marL="914400" lvl="1" indent="-228600" algn="l">
              <a:spcBef>
                <a:spcPts val="0"/>
              </a:spcBef>
              <a:spcAft>
                <a:spcPts val="0"/>
              </a:spcAft>
              <a:buClr>
                <a:schemeClr val="dk1"/>
              </a:buClr>
              <a:buSzPts val="1800"/>
              <a:buFont typeface="Arial"/>
              <a:buNone/>
              <a:defRPr sz="1800"/>
            </a:lvl2pPr>
            <a:lvl3pPr marL="1371600" lvl="2" indent="-228600" algn="l">
              <a:spcBef>
                <a:spcPts val="0"/>
              </a:spcBef>
              <a:spcAft>
                <a:spcPts val="0"/>
              </a:spcAft>
              <a:buClr>
                <a:schemeClr val="dk1"/>
              </a:buClr>
              <a:buSzPts val="1600"/>
              <a:buNone/>
              <a:defRPr sz="1600"/>
            </a:lvl3pPr>
            <a:lvl4pPr marL="1828800" lvl="3" indent="-228600" algn="l">
              <a:spcBef>
                <a:spcPts val="280"/>
              </a:spcBef>
              <a:spcAft>
                <a:spcPts val="0"/>
              </a:spcAft>
              <a:buClr>
                <a:schemeClr val="dk1"/>
              </a:buClr>
              <a:buSzPts val="1400"/>
              <a:buFont typeface="Arial"/>
              <a:buNone/>
              <a:defRPr sz="1400"/>
            </a:lvl4pPr>
            <a:lvl5pPr marL="2286000" lvl="4" indent="-228600" algn="l">
              <a:spcBef>
                <a:spcPts val="280"/>
              </a:spcBef>
              <a:spcAft>
                <a:spcPts val="0"/>
              </a:spcAft>
              <a:buClr>
                <a:schemeClr val="dk1"/>
              </a:buClr>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0" name="Google Shape;30;p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dk1"/>
                </a:solidFill>
                <a:latin typeface="Arial"/>
                <a:ea typeface="Arial"/>
                <a:cs typeface="Arial"/>
                <a:sym typeface="Arial"/>
              </a:defRPr>
            </a:lvl1pPr>
            <a:lvl2pPr marL="0" lvl="1" indent="0" algn="r">
              <a:spcBef>
                <a:spcPts val="0"/>
              </a:spcBef>
              <a:spcAft>
                <a:spcPts val="0"/>
              </a:spcAft>
              <a:buNone/>
              <a:defRPr sz="1400">
                <a:solidFill>
                  <a:schemeClr val="dk1"/>
                </a:solidFill>
                <a:latin typeface="Arial"/>
                <a:ea typeface="Arial"/>
                <a:cs typeface="Arial"/>
                <a:sym typeface="Arial"/>
              </a:defRPr>
            </a:lvl2pPr>
            <a:lvl3pPr marL="0" lvl="2" indent="0" algn="r">
              <a:spcBef>
                <a:spcPts val="0"/>
              </a:spcBef>
              <a:spcAft>
                <a:spcPts val="0"/>
              </a:spcAft>
              <a:buNone/>
              <a:defRPr sz="1400">
                <a:solidFill>
                  <a:schemeClr val="dk1"/>
                </a:solidFill>
                <a:latin typeface="Arial"/>
                <a:ea typeface="Arial"/>
                <a:cs typeface="Arial"/>
                <a:sym typeface="Arial"/>
              </a:defRPr>
            </a:lvl3pPr>
            <a:lvl4pPr marL="0" lvl="3" indent="0" algn="r">
              <a:spcBef>
                <a:spcPts val="0"/>
              </a:spcBef>
              <a:spcAft>
                <a:spcPts val="0"/>
              </a:spcAft>
              <a:buNone/>
              <a:defRPr sz="1400">
                <a:solidFill>
                  <a:schemeClr val="dk1"/>
                </a:solidFill>
                <a:latin typeface="Arial"/>
                <a:ea typeface="Arial"/>
                <a:cs typeface="Arial"/>
                <a:sym typeface="Arial"/>
              </a:defRPr>
            </a:lvl4pPr>
            <a:lvl5pPr marL="0" lvl="4" indent="0" algn="r">
              <a:spcBef>
                <a:spcPts val="0"/>
              </a:spcBef>
              <a:spcAft>
                <a:spcPts val="0"/>
              </a:spcAft>
              <a:buNone/>
              <a:defRPr sz="1400">
                <a:solidFill>
                  <a:schemeClr val="dk1"/>
                </a:solidFill>
                <a:latin typeface="Arial"/>
                <a:ea typeface="Arial"/>
                <a:cs typeface="Arial"/>
                <a:sym typeface="Arial"/>
              </a:defRPr>
            </a:lvl5pPr>
            <a:lvl6pPr marL="0" lvl="5" indent="0" algn="r">
              <a:spcBef>
                <a:spcPts val="0"/>
              </a:spcBef>
              <a:spcAft>
                <a:spcPts val="0"/>
              </a:spcAft>
              <a:buNone/>
              <a:defRPr sz="1400">
                <a:solidFill>
                  <a:schemeClr val="dk1"/>
                </a:solidFill>
                <a:latin typeface="Arial"/>
                <a:ea typeface="Arial"/>
                <a:cs typeface="Arial"/>
                <a:sym typeface="Arial"/>
              </a:defRPr>
            </a:lvl6pPr>
            <a:lvl7pPr marL="0" lvl="6" indent="0" algn="r">
              <a:spcBef>
                <a:spcPts val="0"/>
              </a:spcBef>
              <a:spcAft>
                <a:spcPts val="0"/>
              </a:spcAft>
              <a:buNone/>
              <a:defRPr sz="1400">
                <a:solidFill>
                  <a:schemeClr val="dk1"/>
                </a:solidFill>
                <a:latin typeface="Arial"/>
                <a:ea typeface="Arial"/>
                <a:cs typeface="Arial"/>
                <a:sym typeface="Arial"/>
              </a:defRPr>
            </a:lvl7pPr>
            <a:lvl8pPr marL="0" lvl="7" indent="0" algn="r">
              <a:spcBef>
                <a:spcPts val="0"/>
              </a:spcBef>
              <a:spcAft>
                <a:spcPts val="0"/>
              </a:spcAft>
              <a:buNone/>
              <a:defRPr sz="1400">
                <a:solidFill>
                  <a:schemeClr val="dk1"/>
                </a:solidFill>
                <a:latin typeface="Arial"/>
                <a:ea typeface="Arial"/>
                <a:cs typeface="Arial"/>
                <a:sym typeface="Arial"/>
              </a:defRPr>
            </a:lvl8pPr>
            <a:lvl9pPr marL="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0"/>
              </a:spcBef>
              <a:spcAft>
                <a:spcPts val="0"/>
              </a:spcAft>
              <a:buClr>
                <a:schemeClr val="dk1"/>
              </a:buClr>
              <a:buSzPts val="2400"/>
              <a:buFont typeface="Arial"/>
              <a:buNone/>
              <a:defRPr sz="2400" b="1"/>
            </a:lvl1pPr>
            <a:lvl2pPr marL="914400" lvl="1" indent="-228600" algn="l">
              <a:spcBef>
                <a:spcPts val="0"/>
              </a:spcBef>
              <a:spcAft>
                <a:spcPts val="0"/>
              </a:spcAft>
              <a:buClr>
                <a:schemeClr val="dk1"/>
              </a:buClr>
              <a:buSzPts val="2000"/>
              <a:buFont typeface="Arial"/>
              <a:buNone/>
              <a:defRPr sz="2000" b="1"/>
            </a:lvl2pPr>
            <a:lvl3pPr marL="1371600" lvl="2" indent="-228600" algn="l">
              <a:spcBef>
                <a:spcPts val="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34" name="Google Shape;34;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0"/>
              </a:spcBef>
              <a:spcAft>
                <a:spcPts val="0"/>
              </a:spcAft>
              <a:buClr>
                <a:schemeClr val="dk1"/>
              </a:buClr>
              <a:buSzPts val="2400"/>
              <a:buFont typeface="Arial"/>
              <a:buChar char="•"/>
              <a:defRPr sz="2400"/>
            </a:lvl1pPr>
            <a:lvl2pPr marL="914400" lvl="1" indent="-355600" algn="l">
              <a:spcBef>
                <a:spcPts val="0"/>
              </a:spcBef>
              <a:spcAft>
                <a:spcPts val="0"/>
              </a:spcAft>
              <a:buClr>
                <a:schemeClr val="dk1"/>
              </a:buClr>
              <a:buSzPts val="2000"/>
              <a:buFont typeface="Arial"/>
              <a:buChar char="–"/>
              <a:defRPr sz="2000"/>
            </a:lvl2pPr>
            <a:lvl3pPr marL="1371600" lvl="2" indent="-342900" algn="l">
              <a:spcBef>
                <a:spcPts val="0"/>
              </a:spcBef>
              <a:spcAft>
                <a:spcPts val="0"/>
              </a:spcAft>
              <a:buClr>
                <a:schemeClr val="dk1"/>
              </a:buClr>
              <a:buSzPts val="1800"/>
              <a:buChar char="o"/>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35" name="Google Shape;35;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0"/>
              </a:spcBef>
              <a:spcAft>
                <a:spcPts val="0"/>
              </a:spcAft>
              <a:buClr>
                <a:schemeClr val="dk1"/>
              </a:buClr>
              <a:buSzPts val="2400"/>
              <a:buFont typeface="Arial"/>
              <a:buNone/>
              <a:defRPr sz="2400" b="1"/>
            </a:lvl1pPr>
            <a:lvl2pPr marL="914400" lvl="1" indent="-228600" algn="l">
              <a:spcBef>
                <a:spcPts val="0"/>
              </a:spcBef>
              <a:spcAft>
                <a:spcPts val="0"/>
              </a:spcAft>
              <a:buClr>
                <a:schemeClr val="dk1"/>
              </a:buClr>
              <a:buSzPts val="2000"/>
              <a:buFont typeface="Arial"/>
              <a:buNone/>
              <a:defRPr sz="2000" b="1"/>
            </a:lvl2pPr>
            <a:lvl3pPr marL="1371600" lvl="2" indent="-228600" algn="l">
              <a:spcBef>
                <a:spcPts val="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36" name="Google Shape;36;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0"/>
              </a:spcBef>
              <a:spcAft>
                <a:spcPts val="0"/>
              </a:spcAft>
              <a:buClr>
                <a:schemeClr val="dk1"/>
              </a:buClr>
              <a:buSzPts val="2400"/>
              <a:buFont typeface="Arial"/>
              <a:buChar char="•"/>
              <a:defRPr sz="2400"/>
            </a:lvl1pPr>
            <a:lvl2pPr marL="914400" lvl="1" indent="-355600" algn="l">
              <a:spcBef>
                <a:spcPts val="0"/>
              </a:spcBef>
              <a:spcAft>
                <a:spcPts val="0"/>
              </a:spcAft>
              <a:buClr>
                <a:schemeClr val="dk1"/>
              </a:buClr>
              <a:buSzPts val="2000"/>
              <a:buFont typeface="Arial"/>
              <a:buChar char="–"/>
              <a:defRPr sz="2000"/>
            </a:lvl2pPr>
            <a:lvl3pPr marL="1371600" lvl="2" indent="-342900" algn="l">
              <a:spcBef>
                <a:spcPts val="0"/>
              </a:spcBef>
              <a:spcAft>
                <a:spcPts val="0"/>
              </a:spcAft>
              <a:buClr>
                <a:schemeClr val="dk1"/>
              </a:buClr>
              <a:buSzPts val="1800"/>
              <a:buChar char="o"/>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37" name="Google Shape;37;p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dk1"/>
                </a:solidFill>
                <a:latin typeface="Arial"/>
                <a:ea typeface="Arial"/>
                <a:cs typeface="Arial"/>
                <a:sym typeface="Arial"/>
              </a:defRPr>
            </a:lvl1pPr>
            <a:lvl2pPr marL="0" lvl="1" indent="0" algn="r">
              <a:spcBef>
                <a:spcPts val="0"/>
              </a:spcBef>
              <a:spcAft>
                <a:spcPts val="0"/>
              </a:spcAft>
              <a:buNone/>
              <a:defRPr sz="1400">
                <a:solidFill>
                  <a:schemeClr val="dk1"/>
                </a:solidFill>
                <a:latin typeface="Arial"/>
                <a:ea typeface="Arial"/>
                <a:cs typeface="Arial"/>
                <a:sym typeface="Arial"/>
              </a:defRPr>
            </a:lvl2pPr>
            <a:lvl3pPr marL="0" lvl="2" indent="0" algn="r">
              <a:spcBef>
                <a:spcPts val="0"/>
              </a:spcBef>
              <a:spcAft>
                <a:spcPts val="0"/>
              </a:spcAft>
              <a:buNone/>
              <a:defRPr sz="1400">
                <a:solidFill>
                  <a:schemeClr val="dk1"/>
                </a:solidFill>
                <a:latin typeface="Arial"/>
                <a:ea typeface="Arial"/>
                <a:cs typeface="Arial"/>
                <a:sym typeface="Arial"/>
              </a:defRPr>
            </a:lvl3pPr>
            <a:lvl4pPr marL="0" lvl="3" indent="0" algn="r">
              <a:spcBef>
                <a:spcPts val="0"/>
              </a:spcBef>
              <a:spcAft>
                <a:spcPts val="0"/>
              </a:spcAft>
              <a:buNone/>
              <a:defRPr sz="1400">
                <a:solidFill>
                  <a:schemeClr val="dk1"/>
                </a:solidFill>
                <a:latin typeface="Arial"/>
                <a:ea typeface="Arial"/>
                <a:cs typeface="Arial"/>
                <a:sym typeface="Arial"/>
              </a:defRPr>
            </a:lvl4pPr>
            <a:lvl5pPr marL="0" lvl="4" indent="0" algn="r">
              <a:spcBef>
                <a:spcPts val="0"/>
              </a:spcBef>
              <a:spcAft>
                <a:spcPts val="0"/>
              </a:spcAft>
              <a:buNone/>
              <a:defRPr sz="1400">
                <a:solidFill>
                  <a:schemeClr val="dk1"/>
                </a:solidFill>
                <a:latin typeface="Arial"/>
                <a:ea typeface="Arial"/>
                <a:cs typeface="Arial"/>
                <a:sym typeface="Arial"/>
              </a:defRPr>
            </a:lvl5pPr>
            <a:lvl6pPr marL="0" lvl="5" indent="0" algn="r">
              <a:spcBef>
                <a:spcPts val="0"/>
              </a:spcBef>
              <a:spcAft>
                <a:spcPts val="0"/>
              </a:spcAft>
              <a:buNone/>
              <a:defRPr sz="1400">
                <a:solidFill>
                  <a:schemeClr val="dk1"/>
                </a:solidFill>
                <a:latin typeface="Arial"/>
                <a:ea typeface="Arial"/>
                <a:cs typeface="Arial"/>
                <a:sym typeface="Arial"/>
              </a:defRPr>
            </a:lvl6pPr>
            <a:lvl7pPr marL="0" lvl="6" indent="0" algn="r">
              <a:spcBef>
                <a:spcPts val="0"/>
              </a:spcBef>
              <a:spcAft>
                <a:spcPts val="0"/>
              </a:spcAft>
              <a:buNone/>
              <a:defRPr sz="1400">
                <a:solidFill>
                  <a:schemeClr val="dk1"/>
                </a:solidFill>
                <a:latin typeface="Arial"/>
                <a:ea typeface="Arial"/>
                <a:cs typeface="Arial"/>
                <a:sym typeface="Arial"/>
              </a:defRPr>
            </a:lvl7pPr>
            <a:lvl8pPr marL="0" lvl="7" indent="0" algn="r">
              <a:spcBef>
                <a:spcPts val="0"/>
              </a:spcBef>
              <a:spcAft>
                <a:spcPts val="0"/>
              </a:spcAft>
              <a:buNone/>
              <a:defRPr sz="1400">
                <a:solidFill>
                  <a:schemeClr val="dk1"/>
                </a:solidFill>
                <a:latin typeface="Arial"/>
                <a:ea typeface="Arial"/>
                <a:cs typeface="Arial"/>
                <a:sym typeface="Arial"/>
              </a:defRPr>
            </a:lvl8pPr>
            <a:lvl9pPr marL="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dk1"/>
                </a:solidFill>
                <a:latin typeface="Arial"/>
                <a:ea typeface="Arial"/>
                <a:cs typeface="Arial"/>
                <a:sym typeface="Arial"/>
              </a:defRPr>
            </a:lvl1pPr>
            <a:lvl2pPr marL="0" lvl="1" indent="0" algn="r">
              <a:spcBef>
                <a:spcPts val="0"/>
              </a:spcBef>
              <a:spcAft>
                <a:spcPts val="0"/>
              </a:spcAft>
              <a:buNone/>
              <a:defRPr sz="1400">
                <a:solidFill>
                  <a:schemeClr val="dk1"/>
                </a:solidFill>
                <a:latin typeface="Arial"/>
                <a:ea typeface="Arial"/>
                <a:cs typeface="Arial"/>
                <a:sym typeface="Arial"/>
              </a:defRPr>
            </a:lvl2pPr>
            <a:lvl3pPr marL="0" lvl="2" indent="0" algn="r">
              <a:spcBef>
                <a:spcPts val="0"/>
              </a:spcBef>
              <a:spcAft>
                <a:spcPts val="0"/>
              </a:spcAft>
              <a:buNone/>
              <a:defRPr sz="1400">
                <a:solidFill>
                  <a:schemeClr val="dk1"/>
                </a:solidFill>
                <a:latin typeface="Arial"/>
                <a:ea typeface="Arial"/>
                <a:cs typeface="Arial"/>
                <a:sym typeface="Arial"/>
              </a:defRPr>
            </a:lvl3pPr>
            <a:lvl4pPr marL="0" lvl="3" indent="0" algn="r">
              <a:spcBef>
                <a:spcPts val="0"/>
              </a:spcBef>
              <a:spcAft>
                <a:spcPts val="0"/>
              </a:spcAft>
              <a:buNone/>
              <a:defRPr sz="1400">
                <a:solidFill>
                  <a:schemeClr val="dk1"/>
                </a:solidFill>
                <a:latin typeface="Arial"/>
                <a:ea typeface="Arial"/>
                <a:cs typeface="Arial"/>
                <a:sym typeface="Arial"/>
              </a:defRPr>
            </a:lvl4pPr>
            <a:lvl5pPr marL="0" lvl="4" indent="0" algn="r">
              <a:spcBef>
                <a:spcPts val="0"/>
              </a:spcBef>
              <a:spcAft>
                <a:spcPts val="0"/>
              </a:spcAft>
              <a:buNone/>
              <a:defRPr sz="1400">
                <a:solidFill>
                  <a:schemeClr val="dk1"/>
                </a:solidFill>
                <a:latin typeface="Arial"/>
                <a:ea typeface="Arial"/>
                <a:cs typeface="Arial"/>
                <a:sym typeface="Arial"/>
              </a:defRPr>
            </a:lvl5pPr>
            <a:lvl6pPr marL="0" lvl="5" indent="0" algn="r">
              <a:spcBef>
                <a:spcPts val="0"/>
              </a:spcBef>
              <a:spcAft>
                <a:spcPts val="0"/>
              </a:spcAft>
              <a:buNone/>
              <a:defRPr sz="1400">
                <a:solidFill>
                  <a:schemeClr val="dk1"/>
                </a:solidFill>
                <a:latin typeface="Arial"/>
                <a:ea typeface="Arial"/>
                <a:cs typeface="Arial"/>
                <a:sym typeface="Arial"/>
              </a:defRPr>
            </a:lvl6pPr>
            <a:lvl7pPr marL="0" lvl="6" indent="0" algn="r">
              <a:spcBef>
                <a:spcPts val="0"/>
              </a:spcBef>
              <a:spcAft>
                <a:spcPts val="0"/>
              </a:spcAft>
              <a:buNone/>
              <a:defRPr sz="1400">
                <a:solidFill>
                  <a:schemeClr val="dk1"/>
                </a:solidFill>
                <a:latin typeface="Arial"/>
                <a:ea typeface="Arial"/>
                <a:cs typeface="Arial"/>
                <a:sym typeface="Arial"/>
              </a:defRPr>
            </a:lvl7pPr>
            <a:lvl8pPr marL="0" lvl="7" indent="0" algn="r">
              <a:spcBef>
                <a:spcPts val="0"/>
              </a:spcBef>
              <a:spcAft>
                <a:spcPts val="0"/>
              </a:spcAft>
              <a:buNone/>
              <a:defRPr sz="1400">
                <a:solidFill>
                  <a:schemeClr val="dk1"/>
                </a:solidFill>
                <a:latin typeface="Arial"/>
                <a:ea typeface="Arial"/>
                <a:cs typeface="Arial"/>
                <a:sym typeface="Arial"/>
              </a:defRPr>
            </a:lvl8pPr>
            <a:lvl9pPr marL="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3" name="Google Shape;43;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0"/>
              </a:spcBef>
              <a:spcAft>
                <a:spcPts val="0"/>
              </a:spcAft>
              <a:buClr>
                <a:schemeClr val="dk1"/>
              </a:buClr>
              <a:buSzPts val="3200"/>
              <a:buFont typeface="Arial"/>
              <a:buChar char="•"/>
              <a:defRPr sz="3200"/>
            </a:lvl1pPr>
            <a:lvl2pPr marL="914400" lvl="1" indent="-406400" algn="l">
              <a:spcBef>
                <a:spcPts val="0"/>
              </a:spcBef>
              <a:spcAft>
                <a:spcPts val="0"/>
              </a:spcAft>
              <a:buClr>
                <a:schemeClr val="dk1"/>
              </a:buClr>
              <a:buSzPts val="2800"/>
              <a:buFont typeface="Arial"/>
              <a:buChar char="–"/>
              <a:defRPr sz="2800"/>
            </a:lvl2pPr>
            <a:lvl3pPr marL="1371600" lvl="2" indent="-381000" algn="l">
              <a:spcBef>
                <a:spcPts val="0"/>
              </a:spcBef>
              <a:spcAft>
                <a:spcPts val="0"/>
              </a:spcAft>
              <a:buClr>
                <a:schemeClr val="dk1"/>
              </a:buClr>
              <a:buSzPts val="2400"/>
              <a:buChar char="o"/>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44" name="Google Shape;44;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0"/>
              </a:spcBef>
              <a:spcAft>
                <a:spcPts val="0"/>
              </a:spcAft>
              <a:buClr>
                <a:schemeClr val="dk1"/>
              </a:buClr>
              <a:buSzPts val="1400"/>
              <a:buFont typeface="Arial"/>
              <a:buNone/>
              <a:defRPr sz="1400"/>
            </a:lvl1pPr>
            <a:lvl2pPr marL="914400" lvl="1" indent="-228600" algn="l">
              <a:spcBef>
                <a:spcPts val="0"/>
              </a:spcBef>
              <a:spcAft>
                <a:spcPts val="0"/>
              </a:spcAft>
              <a:buClr>
                <a:schemeClr val="dk1"/>
              </a:buClr>
              <a:buSzPts val="1200"/>
              <a:buFont typeface="Arial"/>
              <a:buNone/>
              <a:defRPr sz="1200"/>
            </a:lvl2pPr>
            <a:lvl3pPr marL="1371600" lvl="2" indent="-228600" algn="l">
              <a:spcBef>
                <a:spcPts val="0"/>
              </a:spcBef>
              <a:spcAft>
                <a:spcPts val="0"/>
              </a:spcAft>
              <a:buClr>
                <a:schemeClr val="dk1"/>
              </a:buClr>
              <a:buSzPts val="1000"/>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45" name="Google Shape;45;p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dk1"/>
                </a:solidFill>
                <a:latin typeface="Arial"/>
                <a:ea typeface="Arial"/>
                <a:cs typeface="Arial"/>
                <a:sym typeface="Arial"/>
              </a:defRPr>
            </a:lvl1pPr>
            <a:lvl2pPr marL="0" lvl="1" indent="0" algn="r">
              <a:spcBef>
                <a:spcPts val="0"/>
              </a:spcBef>
              <a:spcAft>
                <a:spcPts val="0"/>
              </a:spcAft>
              <a:buNone/>
              <a:defRPr sz="1400">
                <a:solidFill>
                  <a:schemeClr val="dk1"/>
                </a:solidFill>
                <a:latin typeface="Arial"/>
                <a:ea typeface="Arial"/>
                <a:cs typeface="Arial"/>
                <a:sym typeface="Arial"/>
              </a:defRPr>
            </a:lvl2pPr>
            <a:lvl3pPr marL="0" lvl="2" indent="0" algn="r">
              <a:spcBef>
                <a:spcPts val="0"/>
              </a:spcBef>
              <a:spcAft>
                <a:spcPts val="0"/>
              </a:spcAft>
              <a:buNone/>
              <a:defRPr sz="1400">
                <a:solidFill>
                  <a:schemeClr val="dk1"/>
                </a:solidFill>
                <a:latin typeface="Arial"/>
                <a:ea typeface="Arial"/>
                <a:cs typeface="Arial"/>
                <a:sym typeface="Arial"/>
              </a:defRPr>
            </a:lvl3pPr>
            <a:lvl4pPr marL="0" lvl="3" indent="0" algn="r">
              <a:spcBef>
                <a:spcPts val="0"/>
              </a:spcBef>
              <a:spcAft>
                <a:spcPts val="0"/>
              </a:spcAft>
              <a:buNone/>
              <a:defRPr sz="1400">
                <a:solidFill>
                  <a:schemeClr val="dk1"/>
                </a:solidFill>
                <a:latin typeface="Arial"/>
                <a:ea typeface="Arial"/>
                <a:cs typeface="Arial"/>
                <a:sym typeface="Arial"/>
              </a:defRPr>
            </a:lvl4pPr>
            <a:lvl5pPr marL="0" lvl="4" indent="0" algn="r">
              <a:spcBef>
                <a:spcPts val="0"/>
              </a:spcBef>
              <a:spcAft>
                <a:spcPts val="0"/>
              </a:spcAft>
              <a:buNone/>
              <a:defRPr sz="1400">
                <a:solidFill>
                  <a:schemeClr val="dk1"/>
                </a:solidFill>
                <a:latin typeface="Arial"/>
                <a:ea typeface="Arial"/>
                <a:cs typeface="Arial"/>
                <a:sym typeface="Arial"/>
              </a:defRPr>
            </a:lvl5pPr>
            <a:lvl6pPr marL="0" lvl="5" indent="0" algn="r">
              <a:spcBef>
                <a:spcPts val="0"/>
              </a:spcBef>
              <a:spcAft>
                <a:spcPts val="0"/>
              </a:spcAft>
              <a:buNone/>
              <a:defRPr sz="1400">
                <a:solidFill>
                  <a:schemeClr val="dk1"/>
                </a:solidFill>
                <a:latin typeface="Arial"/>
                <a:ea typeface="Arial"/>
                <a:cs typeface="Arial"/>
                <a:sym typeface="Arial"/>
              </a:defRPr>
            </a:lvl6pPr>
            <a:lvl7pPr marL="0" lvl="6" indent="0" algn="r">
              <a:spcBef>
                <a:spcPts val="0"/>
              </a:spcBef>
              <a:spcAft>
                <a:spcPts val="0"/>
              </a:spcAft>
              <a:buNone/>
              <a:defRPr sz="1400">
                <a:solidFill>
                  <a:schemeClr val="dk1"/>
                </a:solidFill>
                <a:latin typeface="Arial"/>
                <a:ea typeface="Arial"/>
                <a:cs typeface="Arial"/>
                <a:sym typeface="Arial"/>
              </a:defRPr>
            </a:lvl7pPr>
            <a:lvl8pPr marL="0" lvl="7" indent="0" algn="r">
              <a:spcBef>
                <a:spcPts val="0"/>
              </a:spcBef>
              <a:spcAft>
                <a:spcPts val="0"/>
              </a:spcAft>
              <a:buNone/>
              <a:defRPr sz="1400">
                <a:solidFill>
                  <a:schemeClr val="dk1"/>
                </a:solidFill>
                <a:latin typeface="Arial"/>
                <a:ea typeface="Arial"/>
                <a:cs typeface="Arial"/>
                <a:sym typeface="Arial"/>
              </a:defRPr>
            </a:lvl8pPr>
            <a:lvl9pPr marL="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6"/>
        <p:cNvGrpSpPr/>
        <p:nvPr/>
      </p:nvGrpSpPr>
      <p:grpSpPr>
        <a:xfrm>
          <a:off x="0" y="0"/>
          <a:ext cx="0" cy="0"/>
          <a:chOff x="0" y="0"/>
          <a:chExt cx="0" cy="0"/>
        </a:xfrm>
      </p:grpSpPr>
      <p:sp>
        <p:nvSpPr>
          <p:cNvPr id="47" name="Google Shape;47;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8" name="Google Shape;48;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0"/>
              </a:spcBef>
              <a:spcAft>
                <a:spcPts val="0"/>
              </a:spcAft>
              <a:buClr>
                <a:schemeClr val="dk1"/>
              </a:buClr>
              <a:buSzPts val="2400"/>
              <a:buFont typeface="Courier New"/>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9" name="Google Shape;49;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0"/>
              </a:spcBef>
              <a:spcAft>
                <a:spcPts val="0"/>
              </a:spcAft>
              <a:buClr>
                <a:schemeClr val="dk1"/>
              </a:buClr>
              <a:buSzPts val="1400"/>
              <a:buFont typeface="Arial"/>
              <a:buNone/>
              <a:defRPr sz="1400"/>
            </a:lvl1pPr>
            <a:lvl2pPr marL="914400" lvl="1" indent="-228600" algn="l">
              <a:spcBef>
                <a:spcPts val="0"/>
              </a:spcBef>
              <a:spcAft>
                <a:spcPts val="0"/>
              </a:spcAft>
              <a:buClr>
                <a:schemeClr val="dk1"/>
              </a:buClr>
              <a:buSzPts val="1200"/>
              <a:buFont typeface="Arial"/>
              <a:buNone/>
              <a:defRPr sz="1200"/>
            </a:lvl2pPr>
            <a:lvl3pPr marL="1371600" lvl="2" indent="-228600" algn="l">
              <a:spcBef>
                <a:spcPts val="0"/>
              </a:spcBef>
              <a:spcAft>
                <a:spcPts val="0"/>
              </a:spcAft>
              <a:buClr>
                <a:schemeClr val="dk1"/>
              </a:buClr>
              <a:buSzPts val="1000"/>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50" name="Google Shape;50;p1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dk1"/>
                </a:solidFill>
                <a:latin typeface="Arial"/>
                <a:ea typeface="Arial"/>
                <a:cs typeface="Arial"/>
                <a:sym typeface="Arial"/>
              </a:defRPr>
            </a:lvl1pPr>
            <a:lvl2pPr marL="0" lvl="1" indent="0" algn="r">
              <a:spcBef>
                <a:spcPts val="0"/>
              </a:spcBef>
              <a:spcAft>
                <a:spcPts val="0"/>
              </a:spcAft>
              <a:buNone/>
              <a:defRPr sz="1400">
                <a:solidFill>
                  <a:schemeClr val="dk1"/>
                </a:solidFill>
                <a:latin typeface="Arial"/>
                <a:ea typeface="Arial"/>
                <a:cs typeface="Arial"/>
                <a:sym typeface="Arial"/>
              </a:defRPr>
            </a:lvl2pPr>
            <a:lvl3pPr marL="0" lvl="2" indent="0" algn="r">
              <a:spcBef>
                <a:spcPts val="0"/>
              </a:spcBef>
              <a:spcAft>
                <a:spcPts val="0"/>
              </a:spcAft>
              <a:buNone/>
              <a:defRPr sz="1400">
                <a:solidFill>
                  <a:schemeClr val="dk1"/>
                </a:solidFill>
                <a:latin typeface="Arial"/>
                <a:ea typeface="Arial"/>
                <a:cs typeface="Arial"/>
                <a:sym typeface="Arial"/>
              </a:defRPr>
            </a:lvl3pPr>
            <a:lvl4pPr marL="0" lvl="3" indent="0" algn="r">
              <a:spcBef>
                <a:spcPts val="0"/>
              </a:spcBef>
              <a:spcAft>
                <a:spcPts val="0"/>
              </a:spcAft>
              <a:buNone/>
              <a:defRPr sz="1400">
                <a:solidFill>
                  <a:schemeClr val="dk1"/>
                </a:solidFill>
                <a:latin typeface="Arial"/>
                <a:ea typeface="Arial"/>
                <a:cs typeface="Arial"/>
                <a:sym typeface="Arial"/>
              </a:defRPr>
            </a:lvl4pPr>
            <a:lvl5pPr marL="0" lvl="4" indent="0" algn="r">
              <a:spcBef>
                <a:spcPts val="0"/>
              </a:spcBef>
              <a:spcAft>
                <a:spcPts val="0"/>
              </a:spcAft>
              <a:buNone/>
              <a:defRPr sz="1400">
                <a:solidFill>
                  <a:schemeClr val="dk1"/>
                </a:solidFill>
                <a:latin typeface="Arial"/>
                <a:ea typeface="Arial"/>
                <a:cs typeface="Arial"/>
                <a:sym typeface="Arial"/>
              </a:defRPr>
            </a:lvl5pPr>
            <a:lvl6pPr marL="0" lvl="5" indent="0" algn="r">
              <a:spcBef>
                <a:spcPts val="0"/>
              </a:spcBef>
              <a:spcAft>
                <a:spcPts val="0"/>
              </a:spcAft>
              <a:buNone/>
              <a:defRPr sz="1400">
                <a:solidFill>
                  <a:schemeClr val="dk1"/>
                </a:solidFill>
                <a:latin typeface="Arial"/>
                <a:ea typeface="Arial"/>
                <a:cs typeface="Arial"/>
                <a:sym typeface="Arial"/>
              </a:defRPr>
            </a:lvl6pPr>
            <a:lvl7pPr marL="0" lvl="6" indent="0" algn="r">
              <a:spcBef>
                <a:spcPts val="0"/>
              </a:spcBef>
              <a:spcAft>
                <a:spcPts val="0"/>
              </a:spcAft>
              <a:buNone/>
              <a:defRPr sz="1400">
                <a:solidFill>
                  <a:schemeClr val="dk1"/>
                </a:solidFill>
                <a:latin typeface="Arial"/>
                <a:ea typeface="Arial"/>
                <a:cs typeface="Arial"/>
                <a:sym typeface="Arial"/>
              </a:defRPr>
            </a:lvl7pPr>
            <a:lvl8pPr marL="0" lvl="7" indent="0" algn="r">
              <a:spcBef>
                <a:spcPts val="0"/>
              </a:spcBef>
              <a:spcAft>
                <a:spcPts val="0"/>
              </a:spcAft>
              <a:buNone/>
              <a:defRPr sz="1400">
                <a:solidFill>
                  <a:schemeClr val="dk1"/>
                </a:solidFill>
                <a:latin typeface="Arial"/>
                <a:ea typeface="Arial"/>
                <a:cs typeface="Arial"/>
                <a:sym typeface="Arial"/>
              </a:defRPr>
            </a:lvl8pPr>
            <a:lvl9pPr marL="0" lvl="8" indent="0" algn="r">
              <a:spcBef>
                <a:spcPts val="0"/>
              </a:spcBef>
              <a:spcAft>
                <a:spcPts val="0"/>
              </a:spcAft>
              <a:buNone/>
              <a:defRPr sz="14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4E5F5"/>
            </a:gs>
            <a:gs pos="100000">
              <a:srgbClr val="70A4D5"/>
            </a:gs>
          </a:gsLst>
          <a:lin ang="5400012" scaled="0"/>
        </a:gra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28600"/>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3200" b="1"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3200" b="1"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3200" b="1"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3200" b="1"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3200" b="1"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3200" b="1"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3200" b="1"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3200" b="1"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600200"/>
            <a:ext cx="8229600" cy="47545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68300" algn="l" rtl="0">
              <a:spcBef>
                <a:spcPts val="0"/>
              </a:spcBef>
              <a:spcAft>
                <a:spcPts val="0"/>
              </a:spcAft>
              <a:buClr>
                <a:schemeClr val="dk1"/>
              </a:buClr>
              <a:buSzPts val="2200"/>
              <a:buFont typeface="Arial"/>
              <a:buChar char="–"/>
              <a:defRPr sz="22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chemeClr val="dk1"/>
              </a:buClr>
              <a:buSzPts val="2000"/>
              <a:buFont typeface="Courier New"/>
              <a:buChar char="o"/>
              <a:defRPr sz="20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59"/>
        <p:cNvGrpSpPr/>
        <p:nvPr/>
      </p:nvGrpSpPr>
      <p:grpSpPr>
        <a:xfrm>
          <a:off x="0" y="0"/>
          <a:ext cx="0" cy="0"/>
          <a:chOff x="0" y="0"/>
          <a:chExt cx="0" cy="0"/>
        </a:xfrm>
      </p:grpSpPr>
      <p:sp>
        <p:nvSpPr>
          <p:cNvPr id="60" name="Google Shape;60;p13"/>
          <p:cNvSpPr txBox="1">
            <a:spLocks noGrp="1"/>
          </p:cNvSpPr>
          <p:nvPr>
            <p:ph type="title"/>
          </p:nvPr>
        </p:nvSpPr>
        <p:spPr>
          <a:xfrm>
            <a:off x="457200" y="365125"/>
            <a:ext cx="8229600" cy="10065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3200" b="1"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3200" b="1"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3200" b="1"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3200" b="1"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3200" b="1"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3200" b="1"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3200" b="1"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3200" b="1" i="0" u="none" strike="noStrike" cap="none">
                <a:solidFill>
                  <a:schemeClr val="dk2"/>
                </a:solidFill>
                <a:latin typeface="Arial"/>
                <a:ea typeface="Arial"/>
                <a:cs typeface="Arial"/>
                <a:sym typeface="Arial"/>
              </a:defRPr>
            </a:lvl9pPr>
          </a:lstStyle>
          <a:p>
            <a:endParaRPr/>
          </a:p>
        </p:txBody>
      </p:sp>
      <p:sp>
        <p:nvSpPr>
          <p:cNvPr id="61" name="Google Shape;61;p13"/>
          <p:cNvSpPr txBox="1">
            <a:spLocks noGrp="1"/>
          </p:cNvSpPr>
          <p:nvPr>
            <p:ph type="body" idx="1"/>
          </p:nvPr>
        </p:nvSpPr>
        <p:spPr>
          <a:xfrm>
            <a:off x="457200" y="1600200"/>
            <a:ext cx="8229600" cy="4576800"/>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spcBef>
                <a:spcPts val="12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55600" algn="l" rtl="0">
              <a:spcBef>
                <a:spcPts val="10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55600" algn="l" rtl="0">
              <a:spcBef>
                <a:spcPts val="10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3"/>
        <p:cNvGrpSpPr/>
        <p:nvPr/>
      </p:nvGrpSpPr>
      <p:grpSpPr>
        <a:xfrm>
          <a:off x="0" y="0"/>
          <a:ext cx="0" cy="0"/>
          <a:chOff x="0" y="0"/>
          <a:chExt cx="0" cy="0"/>
        </a:xfrm>
      </p:grpSpPr>
      <p:pic>
        <p:nvPicPr>
          <p:cNvPr id="114" name="Google Shape;114;p25"/>
          <p:cNvPicPr preferRelativeResize="0"/>
          <p:nvPr/>
        </p:nvPicPr>
        <p:blipFill>
          <a:blip r:embed="rId3">
            <a:alphaModFix/>
          </a:blip>
          <a:stretch>
            <a:fillRect/>
          </a:stretch>
        </p:blipFill>
        <p:spPr>
          <a:xfrm>
            <a:off x="0" y="480675"/>
            <a:ext cx="9144000" cy="6377325"/>
          </a:xfrm>
          <a:prstGeom prst="rect">
            <a:avLst/>
          </a:prstGeom>
          <a:noFill/>
          <a:ln>
            <a:noFill/>
          </a:ln>
        </p:spPr>
      </p:pic>
      <p:sp>
        <p:nvSpPr>
          <p:cNvPr id="115" name="Google Shape;115;p25"/>
          <p:cNvSpPr txBox="1">
            <a:spLocks noGrp="1"/>
          </p:cNvSpPr>
          <p:nvPr>
            <p:ph type="title"/>
          </p:nvPr>
        </p:nvSpPr>
        <p:spPr>
          <a:xfrm>
            <a:off x="457200" y="-152400"/>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Ch 2. Human Population Growth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7"/>
        <p:cNvGrpSpPr/>
        <p:nvPr/>
      </p:nvGrpSpPr>
      <p:grpSpPr>
        <a:xfrm>
          <a:off x="0" y="0"/>
          <a:ext cx="0" cy="0"/>
          <a:chOff x="0" y="0"/>
          <a:chExt cx="0" cy="0"/>
        </a:xfrm>
      </p:grpSpPr>
      <p:sp>
        <p:nvSpPr>
          <p:cNvPr id="178" name="Google Shape;178;p33"/>
          <p:cNvSpPr txBox="1">
            <a:spLocks noGrp="1"/>
          </p:cNvSpPr>
          <p:nvPr>
            <p:ph type="title"/>
          </p:nvPr>
        </p:nvSpPr>
        <p:spPr>
          <a:xfrm>
            <a:off x="332625" y="-196675"/>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Three types of survivorship curves</a:t>
            </a:r>
            <a:endParaRPr/>
          </a:p>
        </p:txBody>
      </p:sp>
      <p:pic>
        <p:nvPicPr>
          <p:cNvPr id="179" name="Google Shape;179;p33"/>
          <p:cNvPicPr preferRelativeResize="0"/>
          <p:nvPr/>
        </p:nvPicPr>
        <p:blipFill rotWithShape="1">
          <a:blip r:embed="rId3">
            <a:alphaModFix/>
          </a:blip>
          <a:srcRect b="4131"/>
          <a:stretch/>
        </p:blipFill>
        <p:spPr>
          <a:xfrm>
            <a:off x="-11988" y="2284275"/>
            <a:ext cx="6328025" cy="4316850"/>
          </a:xfrm>
          <a:prstGeom prst="rect">
            <a:avLst/>
          </a:prstGeom>
          <a:noFill/>
          <a:ln>
            <a:noFill/>
          </a:ln>
        </p:spPr>
      </p:pic>
      <p:sp>
        <p:nvSpPr>
          <p:cNvPr id="180" name="Google Shape;180;p33"/>
          <p:cNvSpPr txBox="1"/>
          <p:nvPr/>
        </p:nvSpPr>
        <p:spPr>
          <a:xfrm>
            <a:off x="46700" y="729275"/>
            <a:ext cx="8420700" cy="16095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Clr>
                <a:srgbClr val="FF0000"/>
              </a:buClr>
              <a:buSzPts val="2400"/>
              <a:buChar char="•"/>
            </a:pPr>
            <a:r>
              <a:rPr lang="en-US" sz="2400">
                <a:solidFill>
                  <a:srgbClr val="FF0000"/>
                </a:solidFill>
              </a:rPr>
              <a:t>Type I</a:t>
            </a:r>
            <a:endParaRPr sz="2400">
              <a:solidFill>
                <a:srgbClr val="FF0000"/>
              </a:solidFill>
            </a:endParaRPr>
          </a:p>
          <a:p>
            <a:pPr marL="914400" lvl="1" indent="-457200" algn="l" rtl="0">
              <a:spcBef>
                <a:spcPts val="0"/>
              </a:spcBef>
              <a:spcAft>
                <a:spcPts val="0"/>
              </a:spcAft>
              <a:buClr>
                <a:schemeClr val="dk1"/>
              </a:buClr>
              <a:buSzPts val="2200"/>
              <a:buChar char="–"/>
            </a:pPr>
            <a:r>
              <a:rPr lang="en-US" sz="2000">
                <a:solidFill>
                  <a:schemeClr val="dk1"/>
                </a:solidFill>
              </a:rPr>
              <a:t>Few offspring, spend significant years caring for offspring</a:t>
            </a:r>
            <a:endParaRPr sz="2000">
              <a:solidFill>
                <a:schemeClr val="dk1"/>
              </a:solidFill>
            </a:endParaRPr>
          </a:p>
          <a:p>
            <a:pPr marL="914400" lvl="1" indent="-457200" algn="l" rtl="0">
              <a:spcBef>
                <a:spcPts val="0"/>
              </a:spcBef>
              <a:spcAft>
                <a:spcPts val="0"/>
              </a:spcAft>
              <a:buClr>
                <a:schemeClr val="dk1"/>
              </a:buClr>
              <a:buSzPts val="2200"/>
              <a:buChar char="–"/>
            </a:pPr>
            <a:r>
              <a:rPr lang="en-US" sz="2000">
                <a:solidFill>
                  <a:schemeClr val="dk1"/>
                </a:solidFill>
              </a:rPr>
              <a:t>Mortality highest in older individuals (e.g., humans and other large vertebrates).</a:t>
            </a:r>
            <a:endParaRPr/>
          </a:p>
        </p:txBody>
      </p:sp>
      <p:pic>
        <p:nvPicPr>
          <p:cNvPr id="181" name="Google Shape;181;p33"/>
          <p:cNvPicPr preferRelativeResize="0"/>
          <p:nvPr/>
        </p:nvPicPr>
        <p:blipFill>
          <a:blip r:embed="rId4">
            <a:alphaModFix/>
          </a:blip>
          <a:stretch>
            <a:fillRect/>
          </a:stretch>
        </p:blipFill>
        <p:spPr>
          <a:xfrm>
            <a:off x="6228881" y="2672800"/>
            <a:ext cx="2827950" cy="3258855"/>
          </a:xfrm>
          <a:prstGeom prst="rect">
            <a:avLst/>
          </a:prstGeom>
          <a:noFill/>
          <a:ln>
            <a:noFill/>
          </a:ln>
        </p:spPr>
      </p:pic>
      <p:cxnSp>
        <p:nvCxnSpPr>
          <p:cNvPr id="182" name="Google Shape;182;p33"/>
          <p:cNvCxnSpPr/>
          <p:nvPr/>
        </p:nvCxnSpPr>
        <p:spPr>
          <a:xfrm>
            <a:off x="3297325" y="2065775"/>
            <a:ext cx="1628700" cy="10734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4"/>
          <p:cNvSpPr txBox="1">
            <a:spLocks noGrp="1"/>
          </p:cNvSpPr>
          <p:nvPr>
            <p:ph type="title"/>
          </p:nvPr>
        </p:nvSpPr>
        <p:spPr>
          <a:xfrm>
            <a:off x="457200" y="-126625"/>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Survivorship Patterns</a:t>
            </a:r>
            <a:endParaRPr sz="3600"/>
          </a:p>
        </p:txBody>
      </p:sp>
      <p:sp>
        <p:nvSpPr>
          <p:cNvPr id="188" name="Google Shape;188;p34"/>
          <p:cNvSpPr txBox="1">
            <a:spLocks noGrp="1"/>
          </p:cNvSpPr>
          <p:nvPr>
            <p:ph type="body" idx="1"/>
          </p:nvPr>
        </p:nvSpPr>
        <p:spPr>
          <a:xfrm>
            <a:off x="457200" y="1600200"/>
            <a:ext cx="8602800" cy="46176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chemeClr val="dk1"/>
              </a:buClr>
              <a:buSzPts val="2400"/>
              <a:buFont typeface="Arial"/>
              <a:buChar char="•"/>
            </a:pPr>
            <a:r>
              <a:rPr lang="en-US"/>
              <a:t>Type I</a:t>
            </a:r>
            <a:endParaRPr/>
          </a:p>
          <a:p>
            <a:pPr marL="457200" lvl="0" indent="-457200" algn="l" rtl="0">
              <a:lnSpc>
                <a:spcPct val="100000"/>
              </a:lnSpc>
              <a:spcBef>
                <a:spcPts val="0"/>
              </a:spcBef>
              <a:spcAft>
                <a:spcPts val="0"/>
              </a:spcAft>
              <a:buClr>
                <a:schemeClr val="dk1"/>
              </a:buClr>
              <a:buSzPts val="2400"/>
              <a:buFont typeface="Arial"/>
              <a:buNone/>
            </a:pPr>
            <a:r>
              <a:rPr lang="en-US" b="0"/>
              <a:t>	</a:t>
            </a:r>
            <a:r>
              <a:rPr lang="en-US" sz="2000" b="0"/>
              <a:t>Mortality highest in older individuals </a:t>
            </a:r>
            <a:endParaRPr sz="2000" b="0"/>
          </a:p>
          <a:p>
            <a:pPr marL="914400" lvl="0" indent="-457200" algn="l" rtl="0">
              <a:lnSpc>
                <a:spcPct val="100000"/>
              </a:lnSpc>
              <a:spcBef>
                <a:spcPts val="0"/>
              </a:spcBef>
              <a:spcAft>
                <a:spcPts val="0"/>
              </a:spcAft>
              <a:buClr>
                <a:schemeClr val="dk1"/>
              </a:buClr>
              <a:buSzPts val="2400"/>
              <a:buFont typeface="Arial"/>
              <a:buNone/>
            </a:pPr>
            <a:r>
              <a:rPr lang="en-US" sz="2000" b="0"/>
              <a:t>(e.g., humans and other large vertebrates that spend significant years caring for offspring).</a:t>
            </a:r>
            <a:endParaRPr/>
          </a:p>
          <a:p>
            <a:pPr marL="457200" marR="0" lvl="0" indent="-457200" algn="l" rtl="0">
              <a:lnSpc>
                <a:spcPct val="100000"/>
              </a:lnSpc>
              <a:spcBef>
                <a:spcPts val="0"/>
              </a:spcBef>
              <a:spcAft>
                <a:spcPts val="0"/>
              </a:spcAft>
              <a:buClr>
                <a:schemeClr val="dk1"/>
              </a:buClr>
              <a:buSzPts val="2400"/>
              <a:buFont typeface="Arial"/>
              <a:buChar char="•"/>
            </a:pPr>
            <a:r>
              <a:rPr lang="en-US"/>
              <a:t>Type II</a:t>
            </a:r>
            <a:endParaRPr/>
          </a:p>
          <a:p>
            <a:pPr marL="457200" lvl="0" indent="-457200" algn="l" rtl="0">
              <a:lnSpc>
                <a:spcPct val="100000"/>
              </a:lnSpc>
              <a:spcBef>
                <a:spcPts val="0"/>
              </a:spcBef>
              <a:spcAft>
                <a:spcPts val="0"/>
              </a:spcAft>
              <a:buClr>
                <a:schemeClr val="dk1"/>
              </a:buClr>
              <a:buSzPts val="2400"/>
              <a:buFont typeface="Arial"/>
              <a:buNone/>
            </a:pPr>
            <a:r>
              <a:rPr lang="en-US" b="0"/>
              <a:t>	</a:t>
            </a:r>
            <a:r>
              <a:rPr lang="en-US" sz="2000" b="0"/>
              <a:t>Mortality equally probable among juveniles, middle-aged, or older individuals </a:t>
            </a:r>
            <a:endParaRPr sz="2000" b="0"/>
          </a:p>
          <a:p>
            <a:pPr marL="914400" lvl="0" indent="-457200" algn="l" rtl="0">
              <a:lnSpc>
                <a:spcPct val="100000"/>
              </a:lnSpc>
              <a:spcBef>
                <a:spcPts val="0"/>
              </a:spcBef>
              <a:spcAft>
                <a:spcPts val="0"/>
              </a:spcAft>
              <a:buClr>
                <a:schemeClr val="dk1"/>
              </a:buClr>
              <a:buSzPts val="2400"/>
              <a:buFont typeface="Arial"/>
              <a:buNone/>
            </a:pPr>
            <a:r>
              <a:rPr lang="en-US" sz="2000" b="0"/>
              <a:t>(e.g., birds or small mammals). </a:t>
            </a:r>
            <a:endParaRPr/>
          </a:p>
          <a:p>
            <a:pPr marL="457200" marR="0" lvl="0" indent="-457200" algn="l" rtl="0">
              <a:lnSpc>
                <a:spcPct val="100000"/>
              </a:lnSpc>
              <a:spcBef>
                <a:spcPts val="0"/>
              </a:spcBef>
              <a:spcAft>
                <a:spcPts val="0"/>
              </a:spcAft>
              <a:buClr>
                <a:schemeClr val="dk1"/>
              </a:buClr>
              <a:buSzPts val="2400"/>
              <a:buFont typeface="Arial"/>
              <a:buChar char="•"/>
            </a:pPr>
            <a:r>
              <a:rPr lang="en-US"/>
              <a:t>Type III</a:t>
            </a:r>
            <a:endParaRPr/>
          </a:p>
          <a:p>
            <a:pPr marL="457200" lvl="0" indent="-457200" algn="l" rtl="0">
              <a:lnSpc>
                <a:spcPct val="100000"/>
              </a:lnSpc>
              <a:spcBef>
                <a:spcPts val="0"/>
              </a:spcBef>
              <a:spcAft>
                <a:spcPts val="0"/>
              </a:spcAft>
              <a:buClr>
                <a:schemeClr val="dk1"/>
              </a:buClr>
              <a:buSzPts val="2400"/>
              <a:buFont typeface="Arial"/>
              <a:buNone/>
            </a:pPr>
            <a:r>
              <a:rPr lang="en-US"/>
              <a:t>	</a:t>
            </a:r>
            <a:r>
              <a:rPr lang="en-US" sz="2000" b="0"/>
              <a:t>Mortality highest in younger generations </a:t>
            </a:r>
            <a:endParaRPr sz="2000" b="0"/>
          </a:p>
          <a:p>
            <a:pPr marL="914400" lvl="0" indent="-457200" algn="l" rtl="0">
              <a:lnSpc>
                <a:spcPct val="100000"/>
              </a:lnSpc>
              <a:spcBef>
                <a:spcPts val="0"/>
              </a:spcBef>
              <a:spcAft>
                <a:spcPts val="0"/>
              </a:spcAft>
              <a:buClr>
                <a:schemeClr val="dk1"/>
              </a:buClr>
              <a:buSzPts val="2400"/>
              <a:buFont typeface="Arial"/>
              <a:buNone/>
            </a:pPr>
            <a:r>
              <a:rPr lang="en-US" sz="2000" b="0"/>
              <a:t>(e.g., fish, insects, invertebrates with many offspring, minimal parental involvement; few offspring survive to reach old age).</a:t>
            </a:r>
            <a:endParaRPr sz="2000" b="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5"/>
          <p:cNvSpPr txBox="1">
            <a:spLocks noGrp="1"/>
          </p:cNvSpPr>
          <p:nvPr>
            <p:ph type="title"/>
          </p:nvPr>
        </p:nvSpPr>
        <p:spPr>
          <a:xfrm>
            <a:off x="457200" y="457200"/>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195" name="Google Shape;195;p35"/>
          <p:cNvSpPr txBox="1">
            <a:spLocks noGrp="1"/>
          </p:cNvSpPr>
          <p:nvPr>
            <p:ph type="body" idx="1"/>
          </p:nvPr>
        </p:nvSpPr>
        <p:spPr>
          <a:xfrm>
            <a:off x="457200" y="1828801"/>
            <a:ext cx="8229600" cy="4389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pic>
        <p:nvPicPr>
          <p:cNvPr id="196" name="Google Shape;196;p35"/>
          <p:cNvPicPr preferRelativeResize="0"/>
          <p:nvPr/>
        </p:nvPicPr>
        <p:blipFill>
          <a:blip r:embed="rId3">
            <a:alphaModFix/>
          </a:blip>
          <a:stretch>
            <a:fillRect/>
          </a:stretch>
        </p:blipFill>
        <p:spPr>
          <a:xfrm>
            <a:off x="0" y="0"/>
            <a:ext cx="9144000" cy="6858001"/>
          </a:xfrm>
          <a:prstGeom prst="rect">
            <a:avLst/>
          </a:prstGeom>
          <a:noFill/>
          <a:ln>
            <a:noFill/>
          </a:ln>
        </p:spPr>
      </p:pic>
      <p:sp>
        <p:nvSpPr>
          <p:cNvPr id="197" name="Google Shape;197;p35"/>
          <p:cNvSpPr txBox="1"/>
          <p:nvPr/>
        </p:nvSpPr>
        <p:spPr>
          <a:xfrm>
            <a:off x="6109725" y="2551800"/>
            <a:ext cx="30000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dk1"/>
                </a:solidFill>
                <a:latin typeface="Calibri"/>
                <a:ea typeface="Calibri"/>
                <a:cs typeface="Calibri"/>
                <a:sym typeface="Calibri"/>
              </a:rPr>
              <a:t>Food availability,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Disease,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Predation pressure</a:t>
            </a:r>
            <a:endParaRPr sz="1500">
              <a:solidFill>
                <a:schemeClr val="dk1"/>
              </a:solidFill>
              <a:latin typeface="Calibri"/>
              <a:ea typeface="Calibri"/>
              <a:cs typeface="Calibri"/>
              <a:sym typeface="Calibri"/>
            </a:endParaRPr>
          </a:p>
        </p:txBody>
      </p:sp>
      <p:sp>
        <p:nvSpPr>
          <p:cNvPr id="198" name="Google Shape;198;p35"/>
          <p:cNvSpPr/>
          <p:nvPr/>
        </p:nvSpPr>
        <p:spPr>
          <a:xfrm>
            <a:off x="1143425" y="0"/>
            <a:ext cx="7966500" cy="6139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9" name="Google Shape;199;p35"/>
          <p:cNvPicPr preferRelativeResize="0"/>
          <p:nvPr/>
        </p:nvPicPr>
        <p:blipFill>
          <a:blip r:embed="rId4">
            <a:alphaModFix/>
          </a:blip>
          <a:stretch>
            <a:fillRect/>
          </a:stretch>
        </p:blipFill>
        <p:spPr>
          <a:xfrm>
            <a:off x="706100" y="0"/>
            <a:ext cx="3865900" cy="22933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6"/>
          <p:cNvSpPr txBox="1">
            <a:spLocks noGrp="1"/>
          </p:cNvSpPr>
          <p:nvPr>
            <p:ph type="title"/>
          </p:nvPr>
        </p:nvSpPr>
        <p:spPr>
          <a:xfrm>
            <a:off x="457200" y="457200"/>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206" name="Google Shape;206;p36"/>
          <p:cNvSpPr txBox="1">
            <a:spLocks noGrp="1"/>
          </p:cNvSpPr>
          <p:nvPr>
            <p:ph type="body" idx="1"/>
          </p:nvPr>
        </p:nvSpPr>
        <p:spPr>
          <a:xfrm>
            <a:off x="457200" y="1828801"/>
            <a:ext cx="8229600" cy="4389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pic>
        <p:nvPicPr>
          <p:cNvPr id="207" name="Google Shape;207;p36"/>
          <p:cNvPicPr preferRelativeResize="0"/>
          <p:nvPr/>
        </p:nvPicPr>
        <p:blipFill>
          <a:blip r:embed="rId3">
            <a:alphaModFix/>
          </a:blip>
          <a:stretch>
            <a:fillRect/>
          </a:stretch>
        </p:blipFill>
        <p:spPr>
          <a:xfrm>
            <a:off x="0" y="0"/>
            <a:ext cx="9144000" cy="6858001"/>
          </a:xfrm>
          <a:prstGeom prst="rect">
            <a:avLst/>
          </a:prstGeom>
          <a:noFill/>
          <a:ln>
            <a:noFill/>
          </a:ln>
        </p:spPr>
      </p:pic>
      <p:sp>
        <p:nvSpPr>
          <p:cNvPr id="208" name="Google Shape;208;p36"/>
          <p:cNvSpPr txBox="1"/>
          <p:nvPr/>
        </p:nvSpPr>
        <p:spPr>
          <a:xfrm>
            <a:off x="6109725" y="2551800"/>
            <a:ext cx="30000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dk1"/>
                </a:solidFill>
                <a:latin typeface="Calibri"/>
                <a:ea typeface="Calibri"/>
                <a:cs typeface="Calibri"/>
                <a:sym typeface="Calibri"/>
              </a:rPr>
              <a:t>Food availability,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Disease,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Predation pressure</a:t>
            </a:r>
            <a:endParaRPr sz="1500">
              <a:solidFill>
                <a:schemeClr val="dk1"/>
              </a:solidFill>
              <a:latin typeface="Calibri"/>
              <a:ea typeface="Calibri"/>
              <a:cs typeface="Calibri"/>
              <a:sym typeface="Calibri"/>
            </a:endParaRPr>
          </a:p>
        </p:txBody>
      </p:sp>
      <p:sp>
        <p:nvSpPr>
          <p:cNvPr id="209" name="Google Shape;209;p36"/>
          <p:cNvSpPr/>
          <p:nvPr/>
        </p:nvSpPr>
        <p:spPr>
          <a:xfrm>
            <a:off x="3821625" y="0"/>
            <a:ext cx="5288100" cy="6139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0" name="Google Shape;210;p36"/>
          <p:cNvPicPr preferRelativeResize="0"/>
          <p:nvPr/>
        </p:nvPicPr>
        <p:blipFill>
          <a:blip r:embed="rId4">
            <a:alphaModFix/>
          </a:blip>
          <a:stretch>
            <a:fillRect/>
          </a:stretch>
        </p:blipFill>
        <p:spPr>
          <a:xfrm>
            <a:off x="706100" y="0"/>
            <a:ext cx="3865900" cy="22933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7"/>
          <p:cNvSpPr txBox="1">
            <a:spLocks noGrp="1"/>
          </p:cNvSpPr>
          <p:nvPr>
            <p:ph type="title"/>
          </p:nvPr>
        </p:nvSpPr>
        <p:spPr>
          <a:xfrm>
            <a:off x="457200" y="457200"/>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217" name="Google Shape;217;p37"/>
          <p:cNvSpPr txBox="1">
            <a:spLocks noGrp="1"/>
          </p:cNvSpPr>
          <p:nvPr>
            <p:ph type="body" idx="1"/>
          </p:nvPr>
        </p:nvSpPr>
        <p:spPr>
          <a:xfrm>
            <a:off x="457200" y="1828801"/>
            <a:ext cx="8229600" cy="4389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pic>
        <p:nvPicPr>
          <p:cNvPr id="218" name="Google Shape;218;p37"/>
          <p:cNvPicPr preferRelativeResize="0"/>
          <p:nvPr/>
        </p:nvPicPr>
        <p:blipFill>
          <a:blip r:embed="rId3">
            <a:alphaModFix/>
          </a:blip>
          <a:stretch>
            <a:fillRect/>
          </a:stretch>
        </p:blipFill>
        <p:spPr>
          <a:xfrm>
            <a:off x="0" y="0"/>
            <a:ext cx="9144000" cy="6858001"/>
          </a:xfrm>
          <a:prstGeom prst="rect">
            <a:avLst/>
          </a:prstGeom>
          <a:noFill/>
          <a:ln>
            <a:noFill/>
          </a:ln>
        </p:spPr>
      </p:pic>
      <p:pic>
        <p:nvPicPr>
          <p:cNvPr id="219" name="Google Shape;219;p37"/>
          <p:cNvPicPr preferRelativeResize="0"/>
          <p:nvPr/>
        </p:nvPicPr>
        <p:blipFill>
          <a:blip r:embed="rId4">
            <a:alphaModFix/>
          </a:blip>
          <a:stretch>
            <a:fillRect/>
          </a:stretch>
        </p:blipFill>
        <p:spPr>
          <a:xfrm>
            <a:off x="0" y="0"/>
            <a:ext cx="2953000" cy="1751775"/>
          </a:xfrm>
          <a:prstGeom prst="rect">
            <a:avLst/>
          </a:prstGeom>
          <a:noFill/>
          <a:ln>
            <a:noFill/>
          </a:ln>
        </p:spPr>
      </p:pic>
      <p:sp>
        <p:nvSpPr>
          <p:cNvPr id="220" name="Google Shape;220;p37"/>
          <p:cNvSpPr txBox="1"/>
          <p:nvPr/>
        </p:nvSpPr>
        <p:spPr>
          <a:xfrm>
            <a:off x="6109725" y="2551800"/>
            <a:ext cx="30000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dk1"/>
                </a:solidFill>
                <a:latin typeface="Calibri"/>
                <a:ea typeface="Calibri"/>
                <a:cs typeface="Calibri"/>
                <a:sym typeface="Calibri"/>
              </a:rPr>
              <a:t>Food availability,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Disease,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Predation pressure</a:t>
            </a:r>
            <a:endParaRPr sz="15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8"/>
          <p:cNvSpPr txBox="1">
            <a:spLocks noGrp="1"/>
          </p:cNvSpPr>
          <p:nvPr>
            <p:ph type="title"/>
          </p:nvPr>
        </p:nvSpPr>
        <p:spPr>
          <a:xfrm>
            <a:off x="363800"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Population Dynamics</a:t>
            </a:r>
            <a:endParaRPr/>
          </a:p>
        </p:txBody>
      </p:sp>
      <p:sp>
        <p:nvSpPr>
          <p:cNvPr id="227" name="Google Shape;227;p38"/>
          <p:cNvSpPr txBox="1">
            <a:spLocks noGrp="1"/>
          </p:cNvSpPr>
          <p:nvPr>
            <p:ph type="body" idx="1"/>
          </p:nvPr>
        </p:nvSpPr>
        <p:spPr>
          <a:xfrm>
            <a:off x="75775" y="868475"/>
            <a:ext cx="9068100" cy="46176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2400"/>
              <a:buFont typeface="Arial"/>
              <a:buChar char="•"/>
            </a:pPr>
            <a:r>
              <a:rPr lang="en-US" sz="2400" b="0"/>
              <a:t>All species populations undergo </a:t>
            </a:r>
            <a:r>
              <a:rPr lang="en-US" sz="2400" b="0" u="sng">
                <a:solidFill>
                  <a:srgbClr val="0000FF"/>
                </a:solidFill>
              </a:rPr>
              <a:t>three distinct phases</a:t>
            </a:r>
            <a:r>
              <a:rPr lang="en-US" sz="2400" b="0" u="sng"/>
              <a:t> </a:t>
            </a:r>
            <a:r>
              <a:rPr lang="en-US" sz="2400" b="0"/>
              <a:t>during existence:</a:t>
            </a:r>
            <a:endParaRPr/>
          </a:p>
          <a:p>
            <a:pPr marL="914400" lvl="1" indent="-457200" algn="l" rtl="0">
              <a:lnSpc>
                <a:spcPct val="100000"/>
              </a:lnSpc>
              <a:spcBef>
                <a:spcPts val="0"/>
              </a:spcBef>
              <a:spcAft>
                <a:spcPts val="0"/>
              </a:spcAft>
              <a:buClr>
                <a:schemeClr val="dk1"/>
              </a:buClr>
              <a:buSzPts val="2200"/>
              <a:buFont typeface="Arial"/>
              <a:buChar char="–"/>
            </a:pPr>
            <a:r>
              <a:rPr lang="en-US" sz="2200">
                <a:solidFill>
                  <a:srgbClr val="0000FF"/>
                </a:solidFill>
              </a:rPr>
              <a:t>Growth</a:t>
            </a:r>
            <a:endParaRPr/>
          </a:p>
          <a:p>
            <a:pPr marL="914400" lvl="0" indent="0" algn="l" rtl="0">
              <a:lnSpc>
                <a:spcPct val="100000"/>
              </a:lnSpc>
              <a:spcBef>
                <a:spcPts val="0"/>
              </a:spcBef>
              <a:spcAft>
                <a:spcPts val="0"/>
              </a:spcAft>
              <a:buNone/>
            </a:pPr>
            <a:r>
              <a:rPr lang="en-US" sz="2200"/>
              <a:t>R</a:t>
            </a:r>
            <a:r>
              <a:rPr lang="en-US" sz="2200" b="0"/>
              <a:t>esources exceed number of individuals exploiting resources.</a:t>
            </a:r>
            <a:endParaRPr/>
          </a:p>
          <a:p>
            <a:pPr marL="914400" lvl="1" indent="-457200" algn="l" rtl="0">
              <a:lnSpc>
                <a:spcPct val="100000"/>
              </a:lnSpc>
              <a:spcBef>
                <a:spcPts val="0"/>
              </a:spcBef>
              <a:spcAft>
                <a:spcPts val="0"/>
              </a:spcAft>
              <a:buClr>
                <a:schemeClr val="dk1"/>
              </a:buClr>
              <a:buSzPts val="2200"/>
              <a:buFont typeface="Arial"/>
              <a:buChar char="–"/>
            </a:pPr>
            <a:r>
              <a:rPr lang="en-US" sz="2200">
                <a:solidFill>
                  <a:srgbClr val="0000FF"/>
                </a:solidFill>
              </a:rPr>
              <a:t>Stability</a:t>
            </a:r>
            <a:r>
              <a:rPr lang="en-US" sz="2200"/>
              <a:t>:</a:t>
            </a:r>
            <a:r>
              <a:rPr lang="en-US" sz="2200" b="0"/>
              <a:t> </a:t>
            </a:r>
            <a:endParaRPr sz="2200" b="0"/>
          </a:p>
          <a:p>
            <a:pPr marL="914400" lvl="0" indent="0" algn="l" rtl="0">
              <a:lnSpc>
                <a:spcPct val="100000"/>
              </a:lnSpc>
              <a:spcBef>
                <a:spcPts val="0"/>
              </a:spcBef>
              <a:spcAft>
                <a:spcPts val="0"/>
              </a:spcAft>
              <a:buNone/>
            </a:pPr>
            <a:r>
              <a:rPr lang="en-US" sz="2200"/>
              <a:t>P</a:t>
            </a:r>
            <a:r>
              <a:rPr lang="en-US" sz="2200" b="0"/>
              <a:t>opulation growth levels off as environment becomes </a:t>
            </a:r>
            <a:r>
              <a:rPr lang="en-US" sz="2200" b="0" u="sng"/>
              <a:t>saturated</a:t>
            </a:r>
            <a:r>
              <a:rPr lang="en-US" sz="2200" b="0"/>
              <a:t> with individuals of the population.</a:t>
            </a:r>
            <a:endParaRPr/>
          </a:p>
          <a:p>
            <a:pPr marL="914400" lvl="1" indent="-457200" algn="l" rtl="0">
              <a:lnSpc>
                <a:spcPct val="100000"/>
              </a:lnSpc>
              <a:spcBef>
                <a:spcPts val="0"/>
              </a:spcBef>
              <a:spcAft>
                <a:spcPts val="0"/>
              </a:spcAft>
              <a:buClr>
                <a:schemeClr val="dk1"/>
              </a:buClr>
              <a:buSzPts val="2200"/>
              <a:buFont typeface="Arial"/>
              <a:buChar char="–"/>
            </a:pPr>
            <a:r>
              <a:rPr lang="en-US" sz="2200">
                <a:solidFill>
                  <a:srgbClr val="0000FF"/>
                </a:solidFill>
              </a:rPr>
              <a:t>Decline</a:t>
            </a:r>
            <a:r>
              <a:rPr lang="en-US" sz="2200"/>
              <a:t>: </a:t>
            </a:r>
            <a:endParaRPr sz="2200"/>
          </a:p>
          <a:p>
            <a:pPr marL="914400" lvl="0" indent="0" algn="l" rtl="0">
              <a:lnSpc>
                <a:spcPct val="100000"/>
              </a:lnSpc>
              <a:spcBef>
                <a:spcPts val="0"/>
              </a:spcBef>
              <a:spcAft>
                <a:spcPts val="0"/>
              </a:spcAft>
              <a:buNone/>
            </a:pPr>
            <a:r>
              <a:rPr lang="en-US" sz="2200"/>
              <a:t>D</a:t>
            </a:r>
            <a:r>
              <a:rPr lang="en-US" sz="2200" b="0"/>
              <a:t>ecrease of abundance that leads to extinction</a:t>
            </a:r>
            <a:endParaRPr/>
          </a:p>
          <a:p>
            <a:pPr marL="457200" lvl="0" indent="0" algn="l" rtl="0">
              <a:lnSpc>
                <a:spcPct val="100000"/>
              </a:lnSpc>
              <a:spcBef>
                <a:spcPts val="0"/>
              </a:spcBef>
              <a:spcAft>
                <a:spcPts val="0"/>
              </a:spcAft>
              <a:buNone/>
            </a:pPr>
            <a:endParaRPr/>
          </a:p>
          <a:p>
            <a:pPr marL="457200" lvl="0" indent="-457200" algn="l" rtl="0">
              <a:lnSpc>
                <a:spcPct val="100000"/>
              </a:lnSpc>
              <a:spcBef>
                <a:spcPts val="0"/>
              </a:spcBef>
              <a:spcAft>
                <a:spcPts val="0"/>
              </a:spcAft>
              <a:buClr>
                <a:schemeClr val="dk1"/>
              </a:buClr>
              <a:buSzPts val="2400"/>
              <a:buFont typeface="Arial"/>
              <a:buChar char="•"/>
            </a:pPr>
            <a:r>
              <a:rPr lang="en-US" sz="2400">
                <a:solidFill>
                  <a:srgbClr val="0000FF"/>
                </a:solidFill>
              </a:rPr>
              <a:t>Overshoot </a:t>
            </a:r>
            <a:endParaRPr sz="2400">
              <a:solidFill>
                <a:srgbClr val="0000FF"/>
              </a:solidFill>
            </a:endParaRPr>
          </a:p>
          <a:p>
            <a:pPr marL="457200" lvl="0" indent="0" algn="l" rtl="0">
              <a:lnSpc>
                <a:spcPct val="100000"/>
              </a:lnSpc>
              <a:spcBef>
                <a:spcPts val="0"/>
              </a:spcBef>
              <a:spcAft>
                <a:spcPts val="0"/>
              </a:spcAft>
              <a:buNone/>
            </a:pPr>
            <a:r>
              <a:rPr lang="en-US" sz="2400" b="0"/>
              <a:t>occurs when a population </a:t>
            </a:r>
            <a:r>
              <a:rPr lang="en-US" sz="2400" b="0" u="sng"/>
              <a:t>exceeds </a:t>
            </a:r>
            <a:r>
              <a:rPr lang="en-US" sz="2400" b="0"/>
              <a:t>resources.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9"/>
          <p:cNvSpPr txBox="1">
            <a:spLocks noGrp="1"/>
          </p:cNvSpPr>
          <p:nvPr>
            <p:ph type="title"/>
          </p:nvPr>
        </p:nvSpPr>
        <p:spPr>
          <a:xfrm>
            <a:off x="519475"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Exponential or </a:t>
            </a:r>
            <a:br>
              <a:rPr lang="en-US" sz="3600"/>
            </a:br>
            <a:r>
              <a:rPr lang="en-US" sz="3600"/>
              <a:t>Logistic Population Growth</a:t>
            </a:r>
            <a:endParaRPr sz="3600"/>
          </a:p>
        </p:txBody>
      </p:sp>
      <p:sp>
        <p:nvSpPr>
          <p:cNvPr id="233" name="Google Shape;233;p39"/>
          <p:cNvSpPr txBox="1">
            <a:spLocks noGrp="1"/>
          </p:cNvSpPr>
          <p:nvPr>
            <p:ph type="body" idx="1"/>
          </p:nvPr>
        </p:nvSpPr>
        <p:spPr>
          <a:xfrm>
            <a:off x="176975" y="1104900"/>
            <a:ext cx="8858700" cy="464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a:t>T</a:t>
            </a:r>
            <a:r>
              <a:rPr lang="en-US" sz="2400" b="0"/>
              <a:t>wo types of population growth</a:t>
            </a:r>
            <a:endParaRPr/>
          </a:p>
          <a:p>
            <a:pPr marL="457200" marR="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sz="2200" b="1">
                <a:solidFill>
                  <a:srgbClr val="0000FF"/>
                </a:solidFill>
              </a:rPr>
              <a:t>Exponential growth</a:t>
            </a:r>
            <a:r>
              <a:rPr lang="en-US" sz="2200"/>
              <a:t> </a:t>
            </a:r>
            <a:endParaRPr sz="2200"/>
          </a:p>
          <a:p>
            <a:pPr marL="0" lvl="0" indent="0" algn="l" rtl="0">
              <a:lnSpc>
                <a:spcPct val="100000"/>
              </a:lnSpc>
              <a:spcBef>
                <a:spcPts val="0"/>
              </a:spcBef>
              <a:spcAft>
                <a:spcPts val="0"/>
              </a:spcAft>
              <a:buNone/>
            </a:pPr>
            <a:r>
              <a:rPr lang="en-US" sz="2200" b="0"/>
              <a:t>occurs when the number of new individuals is proportional to the size of the population.</a:t>
            </a:r>
            <a:endParaRPr/>
          </a:p>
          <a:p>
            <a:pPr marL="1371600" lvl="2" indent="-457200" algn="l" rtl="0">
              <a:lnSpc>
                <a:spcPct val="100000"/>
              </a:lnSpc>
              <a:spcBef>
                <a:spcPts val="0"/>
              </a:spcBef>
              <a:spcAft>
                <a:spcPts val="0"/>
              </a:spcAft>
              <a:buClr>
                <a:schemeClr val="dk1"/>
              </a:buClr>
              <a:buSzPts val="2000"/>
              <a:buChar char="o"/>
            </a:pPr>
            <a:r>
              <a:rPr lang="en-US" sz="2000" b="0"/>
              <a:t> When plotted on a graph, a </a:t>
            </a:r>
            <a:r>
              <a:rPr lang="en-US" sz="2000" b="0">
                <a:solidFill>
                  <a:srgbClr val="0000FF"/>
                </a:solidFill>
              </a:rPr>
              <a:t>J-shaped curve</a:t>
            </a:r>
            <a:r>
              <a:rPr lang="en-US" sz="2000" b="0"/>
              <a:t> results.</a:t>
            </a:r>
            <a:endParaRPr/>
          </a:p>
          <a:p>
            <a:pPr marL="0" lvl="0" indent="0" algn="l" rtl="0">
              <a:lnSpc>
                <a:spcPct val="100000"/>
              </a:lnSpc>
              <a:spcBef>
                <a:spcPts val="0"/>
              </a:spcBef>
              <a:spcAft>
                <a:spcPts val="0"/>
              </a:spcAft>
              <a:buNone/>
            </a:pPr>
            <a:endParaRPr sz="2200"/>
          </a:p>
          <a:p>
            <a:pPr marL="0" lvl="0" indent="0" algn="l" rtl="0">
              <a:lnSpc>
                <a:spcPct val="100000"/>
              </a:lnSpc>
              <a:spcBef>
                <a:spcPts val="0"/>
              </a:spcBef>
              <a:spcAft>
                <a:spcPts val="0"/>
              </a:spcAft>
              <a:buNone/>
            </a:pPr>
            <a:r>
              <a:rPr lang="en-US" sz="2200" b="1">
                <a:solidFill>
                  <a:srgbClr val="0000FF"/>
                </a:solidFill>
              </a:rPr>
              <a:t>Logistic growth </a:t>
            </a:r>
            <a:endParaRPr sz="2200" b="1">
              <a:solidFill>
                <a:srgbClr val="0000FF"/>
              </a:solidFill>
            </a:endParaRPr>
          </a:p>
          <a:p>
            <a:pPr marL="0" lvl="0" indent="0" algn="l" rtl="0">
              <a:lnSpc>
                <a:spcPct val="100000"/>
              </a:lnSpc>
              <a:spcBef>
                <a:spcPts val="0"/>
              </a:spcBef>
              <a:spcAft>
                <a:spcPts val="0"/>
              </a:spcAft>
              <a:buNone/>
            </a:pPr>
            <a:r>
              <a:rPr lang="en-US" sz="2200" b="0"/>
              <a:t>occurs when the population growing exponentially is slowed by </a:t>
            </a:r>
            <a:r>
              <a:rPr lang="en-US" sz="2200" b="0" u="sng"/>
              <a:t>diminishing resources </a:t>
            </a:r>
            <a:r>
              <a:rPr lang="en-US" sz="2200" b="0"/>
              <a:t>over time.</a:t>
            </a:r>
            <a:endParaRPr/>
          </a:p>
          <a:p>
            <a:pPr marL="1371600" lvl="2" indent="-457200" algn="l" rtl="0">
              <a:lnSpc>
                <a:spcPct val="100000"/>
              </a:lnSpc>
              <a:spcBef>
                <a:spcPts val="0"/>
              </a:spcBef>
              <a:spcAft>
                <a:spcPts val="0"/>
              </a:spcAft>
              <a:buClr>
                <a:schemeClr val="dk1"/>
              </a:buClr>
              <a:buSzPts val="2000"/>
              <a:buChar char="o"/>
            </a:pPr>
            <a:r>
              <a:rPr lang="en-US" sz="2000" b="0"/>
              <a:t> When plotted on a graph, an </a:t>
            </a:r>
            <a:r>
              <a:rPr lang="en-US" sz="2000" b="0">
                <a:solidFill>
                  <a:srgbClr val="0000FF"/>
                </a:solidFill>
              </a:rPr>
              <a:t>S-shaped curve</a:t>
            </a:r>
            <a:r>
              <a:rPr lang="en-US" sz="2000" b="0"/>
              <a:t> results.</a:t>
            </a:r>
            <a:endParaRPr/>
          </a:p>
          <a:p>
            <a:pPr marL="0" marR="0" lvl="0" indent="0" algn="l" rtl="0">
              <a:lnSpc>
                <a:spcPct val="100000"/>
              </a:lnSpc>
              <a:spcBef>
                <a:spcPts val="0"/>
              </a:spcBef>
              <a:spcAft>
                <a:spcPts val="0"/>
              </a:spcAft>
              <a:buNone/>
            </a:pPr>
            <a:endParaRPr b="1"/>
          </a:p>
          <a:p>
            <a:pPr marL="0" marR="0" lvl="0" indent="0" algn="l" rtl="0">
              <a:lnSpc>
                <a:spcPct val="100000"/>
              </a:lnSpc>
              <a:spcBef>
                <a:spcPts val="0"/>
              </a:spcBef>
              <a:spcAft>
                <a:spcPts val="0"/>
              </a:spcAft>
              <a:buNone/>
            </a:pPr>
            <a:r>
              <a:rPr lang="en-US" sz="2400" b="1">
                <a:solidFill>
                  <a:srgbClr val="0000FF"/>
                </a:solidFill>
              </a:rPr>
              <a:t>Carrying capacity (k)</a:t>
            </a:r>
            <a:endParaRPr sz="2400" b="1">
              <a:solidFill>
                <a:srgbClr val="0000FF"/>
              </a:solidFill>
            </a:endParaRPr>
          </a:p>
          <a:p>
            <a:pPr marL="0" marR="0" lvl="0" indent="0" algn="l" rtl="0">
              <a:lnSpc>
                <a:spcPct val="100000"/>
              </a:lnSpc>
              <a:spcBef>
                <a:spcPts val="0"/>
              </a:spcBef>
              <a:spcAft>
                <a:spcPts val="0"/>
              </a:spcAft>
              <a:buNone/>
            </a:pPr>
            <a:r>
              <a:rPr lang="en-US"/>
              <a:t>T</a:t>
            </a:r>
            <a:r>
              <a:rPr lang="en-US" sz="2400" b="0"/>
              <a:t>he maximum individuals a particular habitat can support, which affects population growth.</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0"/>
          <p:cNvSpPr txBox="1">
            <a:spLocks noGrp="1"/>
          </p:cNvSpPr>
          <p:nvPr>
            <p:ph type="title"/>
          </p:nvPr>
        </p:nvSpPr>
        <p:spPr>
          <a:xfrm>
            <a:off x="363775" y="-11885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Typical Population Growth Curve</a:t>
            </a:r>
            <a:endParaRPr/>
          </a:p>
        </p:txBody>
      </p:sp>
      <p:sp>
        <p:nvSpPr>
          <p:cNvPr id="239" name="Google Shape;239;p40"/>
          <p:cNvSpPr txBox="1"/>
          <p:nvPr/>
        </p:nvSpPr>
        <p:spPr>
          <a:xfrm>
            <a:off x="0" y="1064700"/>
            <a:ext cx="5112300" cy="4893600"/>
          </a:xfrm>
          <a:prstGeom prst="rect">
            <a:avLst/>
          </a:prstGeom>
          <a:noFill/>
          <a:ln>
            <a:noFill/>
          </a:ln>
        </p:spPr>
        <p:txBody>
          <a:bodyPr spcFirstLastPara="1" wrap="square" lIns="91425" tIns="45700" rIns="91425" bIns="45700" anchor="t" anchorCtr="0">
            <a:noAutofit/>
          </a:bodyPr>
          <a:lstStyle/>
          <a:p>
            <a:pPr marL="457200" marR="0" lvl="0" indent="-457200" algn="l" rtl="0">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Slow growth (</a:t>
            </a:r>
            <a:r>
              <a:rPr lang="en-US" sz="2400" b="0" i="0" u="none" strike="noStrike" cap="none">
                <a:solidFill>
                  <a:srgbClr val="0000FF"/>
                </a:solidFill>
                <a:latin typeface="Arial"/>
                <a:ea typeface="Arial"/>
                <a:cs typeface="Arial"/>
                <a:sym typeface="Arial"/>
              </a:rPr>
              <a:t>the lag phase</a:t>
            </a:r>
            <a:r>
              <a:rPr lang="en-US" sz="2400" b="0" i="0" u="none" strike="noStrike" cap="none">
                <a:solidFill>
                  <a:schemeClr val="dk1"/>
                </a:solidFill>
                <a:latin typeface="Arial"/>
                <a:ea typeface="Arial"/>
                <a:cs typeface="Arial"/>
                <a:sym typeface="Arial"/>
              </a:rPr>
              <a:t>) is indicated in the early stages of population growth, followed by </a:t>
            </a:r>
            <a:r>
              <a:rPr lang="en-US" sz="2400" b="0" i="0" u="none" strike="noStrike" cap="none">
                <a:solidFill>
                  <a:srgbClr val="0000FF"/>
                </a:solidFill>
                <a:latin typeface="Arial"/>
                <a:ea typeface="Arial"/>
                <a:cs typeface="Arial"/>
                <a:sym typeface="Arial"/>
              </a:rPr>
              <a:t>exponential growth phase</a:t>
            </a:r>
            <a:r>
              <a:rPr lang="en-US" sz="2400" b="0" i="0" u="none" strike="noStrike" cap="none">
                <a:solidFill>
                  <a:schemeClr val="dk1"/>
                </a:solidFill>
                <a:latin typeface="Arial"/>
                <a:ea typeface="Arial"/>
                <a:cs typeface="Arial"/>
                <a:sym typeface="Arial"/>
              </a:rPr>
              <a:t>.</a:t>
            </a:r>
            <a:endParaRPr/>
          </a:p>
          <a:p>
            <a:pPr marL="457200" marR="0" lvl="0" indent="0" algn="l" rtl="0">
              <a:spcBef>
                <a:spcPts val="0"/>
              </a:spcBef>
              <a:spcAft>
                <a:spcPts val="0"/>
              </a:spcAft>
              <a:buNone/>
            </a:pPr>
            <a:endParaRPr sz="2400">
              <a:solidFill>
                <a:schemeClr val="dk1"/>
              </a:solidFill>
            </a:endParaRPr>
          </a:p>
          <a:p>
            <a:pPr marL="457200" marR="0" lvl="0" indent="-457200" algn="l" rtl="0">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Population growth slows as limits are reached until there is a </a:t>
            </a:r>
            <a:r>
              <a:rPr lang="en-US" sz="2400" b="0" i="0" u="sng" strike="noStrike" cap="none">
                <a:solidFill>
                  <a:schemeClr val="dk1"/>
                </a:solidFill>
                <a:latin typeface="Arial"/>
                <a:ea typeface="Arial"/>
                <a:cs typeface="Arial"/>
                <a:sym typeface="Arial"/>
              </a:rPr>
              <a:t>leveling off</a:t>
            </a:r>
            <a:r>
              <a:rPr lang="en-US" sz="2400" b="0" i="0" u="none" strike="noStrike" cap="none">
                <a:solidFill>
                  <a:schemeClr val="dk1"/>
                </a:solidFill>
                <a:latin typeface="Arial"/>
                <a:ea typeface="Arial"/>
                <a:cs typeface="Arial"/>
                <a:sym typeface="Arial"/>
              </a:rPr>
              <a:t> of the population.</a:t>
            </a:r>
            <a:endParaRPr/>
          </a:p>
          <a:p>
            <a:pPr marL="457200" marR="0" lvl="0" indent="0" algn="l" rtl="0">
              <a:spcBef>
                <a:spcPts val="0"/>
              </a:spcBef>
              <a:spcAft>
                <a:spcPts val="0"/>
              </a:spcAft>
              <a:buNone/>
            </a:pPr>
            <a:endParaRPr sz="2400">
              <a:solidFill>
                <a:schemeClr val="dk1"/>
              </a:solidFill>
            </a:endParaRPr>
          </a:p>
          <a:p>
            <a:pPr marL="457200" marR="0" lvl="0" indent="-457200" algn="l" rtl="0">
              <a:spcBef>
                <a:spcPts val="0"/>
              </a:spcBef>
              <a:spcAft>
                <a:spcPts val="0"/>
              </a:spcAft>
              <a:buClr>
                <a:schemeClr val="dk1"/>
              </a:buClr>
              <a:buSzPts val="2400"/>
              <a:buFont typeface="Arial"/>
              <a:buChar char="•"/>
            </a:pPr>
            <a:r>
              <a:rPr lang="en-US" sz="2400" b="0" i="0" u="none" strike="noStrike" cap="none">
                <a:solidFill>
                  <a:schemeClr val="dk1"/>
                </a:solidFill>
                <a:latin typeface="Arial"/>
                <a:ea typeface="Arial"/>
                <a:cs typeface="Arial"/>
                <a:sym typeface="Arial"/>
              </a:rPr>
              <a:t>Human populations follow this pattern; </a:t>
            </a:r>
            <a:r>
              <a:rPr lang="en-US" sz="2400" b="0" i="0" u="sng" strike="noStrike" cap="none">
                <a:solidFill>
                  <a:schemeClr val="dk1"/>
                </a:solidFill>
                <a:latin typeface="Arial"/>
                <a:ea typeface="Arial"/>
                <a:cs typeface="Arial"/>
                <a:sym typeface="Arial"/>
              </a:rPr>
              <a:t>globally population is still in the rapid growth phase</a:t>
            </a:r>
            <a:r>
              <a:rPr lang="en-US" sz="2400" b="0" i="0" u="none" strike="noStrike" cap="none">
                <a:solidFill>
                  <a:schemeClr val="dk1"/>
                </a:solidFill>
                <a:latin typeface="Arial"/>
                <a:ea typeface="Arial"/>
                <a:cs typeface="Arial"/>
                <a:sym typeface="Arial"/>
              </a:rPr>
              <a:t>.  </a:t>
            </a:r>
            <a:endParaRPr sz="2400" b="0" i="0" u="none" strike="noStrike" cap="none">
              <a:solidFill>
                <a:schemeClr val="dk1"/>
              </a:solidFill>
              <a:latin typeface="Arial"/>
              <a:ea typeface="Arial"/>
              <a:cs typeface="Arial"/>
              <a:sym typeface="Arial"/>
            </a:endParaRPr>
          </a:p>
        </p:txBody>
      </p:sp>
      <p:pic>
        <p:nvPicPr>
          <p:cNvPr id="240" name="Google Shape;240;p40"/>
          <p:cNvPicPr preferRelativeResize="0">
            <a:picLocks noGrp="1"/>
          </p:cNvPicPr>
          <p:nvPr>
            <p:ph type="body" idx="1"/>
          </p:nvPr>
        </p:nvPicPr>
        <p:blipFill rotWithShape="1">
          <a:blip r:embed="rId3">
            <a:alphaModFix/>
          </a:blip>
          <a:srcRect/>
          <a:stretch/>
        </p:blipFill>
        <p:spPr>
          <a:xfrm>
            <a:off x="5040088" y="2269585"/>
            <a:ext cx="4104000" cy="2209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1"/>
          <p:cNvSpPr txBox="1">
            <a:spLocks noGrp="1"/>
          </p:cNvSpPr>
          <p:nvPr>
            <p:ph type="title"/>
          </p:nvPr>
        </p:nvSpPr>
        <p:spPr>
          <a:xfrm>
            <a:off x="457200" y="457200"/>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247" name="Google Shape;247;p41"/>
          <p:cNvSpPr txBox="1">
            <a:spLocks noGrp="1"/>
          </p:cNvSpPr>
          <p:nvPr>
            <p:ph type="body" idx="1"/>
          </p:nvPr>
        </p:nvSpPr>
        <p:spPr>
          <a:xfrm>
            <a:off x="457200" y="1828801"/>
            <a:ext cx="8229600" cy="4389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pic>
        <p:nvPicPr>
          <p:cNvPr id="248" name="Google Shape;248;p41"/>
          <p:cNvPicPr preferRelativeResize="0"/>
          <p:nvPr/>
        </p:nvPicPr>
        <p:blipFill>
          <a:blip r:embed="rId3">
            <a:alphaModFix/>
          </a:blip>
          <a:stretch>
            <a:fillRect/>
          </a:stretch>
        </p:blipFill>
        <p:spPr>
          <a:xfrm>
            <a:off x="0" y="0"/>
            <a:ext cx="9144000" cy="6858000"/>
          </a:xfrm>
          <a:prstGeom prst="rect">
            <a:avLst/>
          </a:prstGeom>
          <a:noFill/>
          <a:ln>
            <a:noFill/>
          </a:ln>
        </p:spPr>
      </p:pic>
      <p:sp>
        <p:nvSpPr>
          <p:cNvPr id="249" name="Google Shape;249;p41"/>
          <p:cNvSpPr txBox="1"/>
          <p:nvPr/>
        </p:nvSpPr>
        <p:spPr>
          <a:xfrm>
            <a:off x="7540875" y="2884125"/>
            <a:ext cx="30000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dk1"/>
                </a:solidFill>
                <a:latin typeface="Calibri"/>
                <a:ea typeface="Calibri"/>
                <a:cs typeface="Calibri"/>
                <a:sym typeface="Calibri"/>
              </a:rPr>
              <a:t>Food availability,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Disease,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Predation pressure</a:t>
            </a:r>
            <a:endParaRPr sz="15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254"/>
        <p:cNvGrpSpPr/>
        <p:nvPr/>
      </p:nvGrpSpPr>
      <p:grpSpPr>
        <a:xfrm>
          <a:off x="0" y="0"/>
          <a:ext cx="0" cy="0"/>
          <a:chOff x="0" y="0"/>
          <a:chExt cx="0" cy="0"/>
        </a:xfrm>
      </p:grpSpPr>
      <p:sp>
        <p:nvSpPr>
          <p:cNvPr id="255" name="Google Shape;255;p42"/>
          <p:cNvSpPr txBox="1">
            <a:spLocks noGrp="1"/>
          </p:cNvSpPr>
          <p:nvPr>
            <p:ph type="title"/>
          </p:nvPr>
        </p:nvSpPr>
        <p:spPr>
          <a:xfrm>
            <a:off x="194200" y="580700"/>
            <a:ext cx="49182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Ecosystem Engineers</a:t>
            </a:r>
            <a:endParaRPr/>
          </a:p>
        </p:txBody>
      </p:sp>
      <p:pic>
        <p:nvPicPr>
          <p:cNvPr id="256" name="Google Shape;256;p42"/>
          <p:cNvPicPr preferRelativeResize="0"/>
          <p:nvPr/>
        </p:nvPicPr>
        <p:blipFill>
          <a:blip r:embed="rId3">
            <a:alphaModFix/>
          </a:blip>
          <a:stretch>
            <a:fillRect/>
          </a:stretch>
        </p:blipFill>
        <p:spPr>
          <a:xfrm>
            <a:off x="5344980" y="0"/>
            <a:ext cx="3799020" cy="2476575"/>
          </a:xfrm>
          <a:prstGeom prst="rect">
            <a:avLst/>
          </a:prstGeom>
          <a:noFill/>
          <a:ln w="19050" cap="flat" cmpd="sng">
            <a:solidFill>
              <a:schemeClr val="dk2"/>
            </a:solidFill>
            <a:prstDash val="solid"/>
            <a:round/>
            <a:headEnd type="none" w="sm" len="sm"/>
            <a:tailEnd type="none" w="sm" len="sm"/>
          </a:ln>
        </p:spPr>
      </p:pic>
      <p:pic>
        <p:nvPicPr>
          <p:cNvPr id="257" name="Google Shape;257;p42"/>
          <p:cNvPicPr preferRelativeResize="0"/>
          <p:nvPr/>
        </p:nvPicPr>
        <p:blipFill>
          <a:blip r:embed="rId4">
            <a:alphaModFix/>
          </a:blip>
          <a:stretch>
            <a:fillRect/>
          </a:stretch>
        </p:blipFill>
        <p:spPr>
          <a:xfrm>
            <a:off x="0" y="2476575"/>
            <a:ext cx="3579628" cy="4381425"/>
          </a:xfrm>
          <a:prstGeom prst="rect">
            <a:avLst/>
          </a:prstGeom>
          <a:noFill/>
          <a:ln w="19050" cap="flat" cmpd="sng">
            <a:solidFill>
              <a:schemeClr val="dk2"/>
            </a:solidFill>
            <a:prstDash val="solid"/>
            <a:round/>
            <a:headEnd type="none" w="sm" len="sm"/>
            <a:tailEnd type="none" w="sm" len="sm"/>
          </a:ln>
        </p:spPr>
      </p:pic>
      <p:pic>
        <p:nvPicPr>
          <p:cNvPr id="258" name="Google Shape;258;p42"/>
          <p:cNvPicPr preferRelativeResize="0"/>
          <p:nvPr/>
        </p:nvPicPr>
        <p:blipFill>
          <a:blip r:embed="rId5">
            <a:alphaModFix/>
          </a:blip>
          <a:stretch>
            <a:fillRect/>
          </a:stretch>
        </p:blipFill>
        <p:spPr>
          <a:xfrm>
            <a:off x="3579625" y="2476575"/>
            <a:ext cx="5564375" cy="4381425"/>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1000"/>
                                        <p:tgtEl>
                                          <p:spTgt spid="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1F169-1FA1-A6F6-621E-C25605B8CF60}"/>
              </a:ext>
            </a:extLst>
          </p:cNvPr>
          <p:cNvSpPr>
            <a:spLocks noGrp="1"/>
          </p:cNvSpPr>
          <p:nvPr>
            <p:ph type="title"/>
          </p:nvPr>
        </p:nvSpPr>
        <p:spPr>
          <a:xfrm>
            <a:off x="457200" y="2810656"/>
            <a:ext cx="8229600" cy="1005840"/>
          </a:xfrm>
        </p:spPr>
        <p:txBody>
          <a:bodyPr/>
          <a:lstStyle/>
          <a:p>
            <a:r>
              <a:rPr lang="en-US" dirty="0"/>
              <a:t>The global human population is now over 8 billion people. Is the number of people on Earth itself the main environmental problem, or is something else more important? Explain your reasoning.</a:t>
            </a:r>
          </a:p>
        </p:txBody>
      </p:sp>
    </p:spTree>
    <p:extLst>
      <p:ext uri="{BB962C8B-B14F-4D97-AF65-F5344CB8AC3E}">
        <p14:creationId xmlns:p14="http://schemas.microsoft.com/office/powerpoint/2010/main" val="526693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3"/>
        <p:cNvGrpSpPr/>
        <p:nvPr/>
      </p:nvGrpSpPr>
      <p:grpSpPr>
        <a:xfrm>
          <a:off x="0" y="0"/>
          <a:ext cx="0" cy="0"/>
          <a:chOff x="0" y="0"/>
          <a:chExt cx="0" cy="0"/>
        </a:xfrm>
      </p:grpSpPr>
      <p:sp>
        <p:nvSpPr>
          <p:cNvPr id="264" name="Google Shape;264;p43"/>
          <p:cNvSpPr txBox="1">
            <a:spLocks noGrp="1"/>
          </p:cNvSpPr>
          <p:nvPr>
            <p:ph type="title"/>
          </p:nvPr>
        </p:nvSpPr>
        <p:spPr>
          <a:xfrm>
            <a:off x="0" y="0"/>
            <a:ext cx="93117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How do ecosystem engineers affect </a:t>
            </a:r>
            <a:r>
              <a:rPr lang="en-US">
                <a:solidFill>
                  <a:srgbClr val="FF9900"/>
                </a:solidFill>
              </a:rPr>
              <a:t>K</a:t>
            </a:r>
            <a:r>
              <a:rPr lang="en-US"/>
              <a:t>?</a:t>
            </a:r>
            <a:endParaRPr/>
          </a:p>
        </p:txBody>
      </p:sp>
      <p:pic>
        <p:nvPicPr>
          <p:cNvPr id="265" name="Google Shape;265;p43"/>
          <p:cNvPicPr preferRelativeResize="0"/>
          <p:nvPr/>
        </p:nvPicPr>
        <p:blipFill rotWithShape="1">
          <a:blip r:embed="rId3">
            <a:alphaModFix/>
          </a:blip>
          <a:srcRect l="12692" t="25389" r="17528" b="4802"/>
          <a:stretch/>
        </p:blipFill>
        <p:spPr>
          <a:xfrm>
            <a:off x="2925800" y="920225"/>
            <a:ext cx="6218199" cy="5937775"/>
          </a:xfrm>
          <a:prstGeom prst="rect">
            <a:avLst/>
          </a:prstGeom>
          <a:noFill/>
          <a:ln>
            <a:noFill/>
          </a:ln>
        </p:spPr>
      </p:pic>
      <p:sp>
        <p:nvSpPr>
          <p:cNvPr id="266" name="Google Shape;266;p43"/>
          <p:cNvSpPr txBox="1"/>
          <p:nvPr/>
        </p:nvSpPr>
        <p:spPr>
          <a:xfrm>
            <a:off x="130725" y="5052175"/>
            <a:ext cx="5163300" cy="461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rgbClr val="0000FF"/>
                </a:solidFill>
                <a:latin typeface="Calibri"/>
                <a:ea typeface="Calibri"/>
                <a:cs typeface="Calibri"/>
                <a:sym typeface="Calibri"/>
              </a:rPr>
              <a:t>No/little engineering</a:t>
            </a:r>
            <a:endParaRPr sz="1800" b="1">
              <a:solidFill>
                <a:srgbClr val="0000FF"/>
              </a:solidFill>
              <a:latin typeface="Calibri"/>
              <a:ea typeface="Calibri"/>
              <a:cs typeface="Calibri"/>
              <a:sym typeface="Calibri"/>
            </a:endParaRPr>
          </a:p>
        </p:txBody>
      </p:sp>
      <p:cxnSp>
        <p:nvCxnSpPr>
          <p:cNvPr id="267" name="Google Shape;267;p43"/>
          <p:cNvCxnSpPr/>
          <p:nvPr/>
        </p:nvCxnSpPr>
        <p:spPr>
          <a:xfrm rot="10800000" flipH="1">
            <a:off x="891625" y="3535575"/>
            <a:ext cx="3487200" cy="1482000"/>
          </a:xfrm>
          <a:prstGeom prst="straightConnector1">
            <a:avLst/>
          </a:prstGeom>
          <a:noFill/>
          <a:ln w="38100" cap="flat" cmpd="sng">
            <a:solidFill>
              <a:srgbClr val="0000FF"/>
            </a:solidFill>
            <a:prstDash val="solid"/>
            <a:round/>
            <a:headEnd type="none" w="med" len="med"/>
            <a:tailEnd type="triangle" w="med" len="med"/>
          </a:ln>
        </p:spPr>
      </p:cxnSp>
      <p:grpSp>
        <p:nvGrpSpPr>
          <p:cNvPr id="268" name="Google Shape;268;p43"/>
          <p:cNvGrpSpPr/>
          <p:nvPr/>
        </p:nvGrpSpPr>
        <p:grpSpPr>
          <a:xfrm>
            <a:off x="130725" y="2736325"/>
            <a:ext cx="8904675" cy="1024950"/>
            <a:chOff x="130725" y="2736325"/>
            <a:chExt cx="8904675" cy="1024950"/>
          </a:xfrm>
        </p:grpSpPr>
        <p:sp>
          <p:nvSpPr>
            <p:cNvPr id="269" name="Google Shape;269;p43"/>
            <p:cNvSpPr txBox="1"/>
            <p:nvPr/>
          </p:nvSpPr>
          <p:spPr>
            <a:xfrm>
              <a:off x="130725" y="3299575"/>
              <a:ext cx="5163300" cy="461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rgbClr val="FF9900"/>
                  </a:solidFill>
                  <a:latin typeface="Calibri"/>
                  <a:ea typeface="Calibri"/>
                  <a:cs typeface="Calibri"/>
                  <a:sym typeface="Calibri"/>
                </a:rPr>
                <a:t>ecosystem engineers</a:t>
              </a:r>
              <a:endParaRPr sz="1800" b="1">
                <a:solidFill>
                  <a:srgbClr val="FF9900"/>
                </a:solidFill>
                <a:latin typeface="Calibri"/>
                <a:ea typeface="Calibri"/>
                <a:cs typeface="Calibri"/>
                <a:sym typeface="Calibri"/>
              </a:endParaRPr>
            </a:p>
          </p:txBody>
        </p:sp>
        <p:cxnSp>
          <p:nvCxnSpPr>
            <p:cNvPr id="270" name="Google Shape;270;p43"/>
            <p:cNvCxnSpPr/>
            <p:nvPr/>
          </p:nvCxnSpPr>
          <p:spPr>
            <a:xfrm rot="10800000" flipH="1">
              <a:off x="906175" y="2801625"/>
              <a:ext cx="2230500" cy="552300"/>
            </a:xfrm>
            <a:prstGeom prst="straightConnector1">
              <a:avLst/>
            </a:prstGeom>
            <a:noFill/>
            <a:ln w="38100" cap="flat" cmpd="sng">
              <a:solidFill>
                <a:srgbClr val="FF9900"/>
              </a:solidFill>
              <a:prstDash val="solid"/>
              <a:round/>
              <a:headEnd type="none" w="med" len="med"/>
              <a:tailEnd type="triangle" w="med" len="med"/>
            </a:ln>
          </p:spPr>
        </p:cxnSp>
        <p:cxnSp>
          <p:nvCxnSpPr>
            <p:cNvPr id="271" name="Google Shape;271;p43"/>
            <p:cNvCxnSpPr/>
            <p:nvPr/>
          </p:nvCxnSpPr>
          <p:spPr>
            <a:xfrm rot="10800000" flipH="1">
              <a:off x="3274500" y="2736325"/>
              <a:ext cx="5760900" cy="21900"/>
            </a:xfrm>
            <a:prstGeom prst="straightConnector1">
              <a:avLst/>
            </a:prstGeom>
            <a:noFill/>
            <a:ln w="38100" cap="flat" cmpd="sng">
              <a:solidFill>
                <a:srgbClr val="FF9900"/>
              </a:solidFill>
              <a:prstDash val="solid"/>
              <a:round/>
              <a:headEnd type="none" w="med" len="med"/>
              <a:tailEnd type="none" w="med" len="med"/>
            </a:ln>
          </p:spPr>
        </p:cxnSp>
        <p:cxnSp>
          <p:nvCxnSpPr>
            <p:cNvPr id="272" name="Google Shape;272;p43"/>
            <p:cNvCxnSpPr/>
            <p:nvPr/>
          </p:nvCxnSpPr>
          <p:spPr>
            <a:xfrm rot="10800000" flipH="1">
              <a:off x="3775600" y="2845575"/>
              <a:ext cx="14700" cy="528300"/>
            </a:xfrm>
            <a:prstGeom prst="straightConnector1">
              <a:avLst/>
            </a:prstGeom>
            <a:noFill/>
            <a:ln w="38100" cap="flat" cmpd="sng">
              <a:solidFill>
                <a:srgbClr val="FF9900"/>
              </a:solidFill>
              <a:prstDash val="solid"/>
              <a:round/>
              <a:headEnd type="none" w="med" len="med"/>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animEffect transition="in" filter="fade">
                                      <p:cBhvr>
                                        <p:cTn id="7" dur="1000"/>
                                        <p:tgtEl>
                                          <p:spTgt spid="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44"/>
          <p:cNvPicPr preferRelativeResize="0"/>
          <p:nvPr/>
        </p:nvPicPr>
        <p:blipFill rotWithShape="1">
          <a:blip r:embed="rId3">
            <a:alphaModFix/>
          </a:blip>
          <a:srcRect b="3953"/>
          <a:stretch/>
        </p:blipFill>
        <p:spPr>
          <a:xfrm>
            <a:off x="0" y="57025"/>
            <a:ext cx="9175775" cy="6800974"/>
          </a:xfrm>
          <a:prstGeom prst="rect">
            <a:avLst/>
          </a:prstGeom>
          <a:noFill/>
          <a:ln>
            <a:noFill/>
          </a:ln>
        </p:spPr>
      </p:pic>
      <p:sp>
        <p:nvSpPr>
          <p:cNvPr id="278" name="Google Shape;278;p44"/>
          <p:cNvSpPr txBox="1"/>
          <p:nvPr/>
        </p:nvSpPr>
        <p:spPr>
          <a:xfrm>
            <a:off x="479475" y="313925"/>
            <a:ext cx="8763000" cy="369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700" b="1" i="0" u="none" strike="noStrike" cap="none">
                <a:solidFill>
                  <a:schemeClr val="dk1"/>
                </a:solidFill>
              </a:rPr>
              <a:t>World human population changes over time</a:t>
            </a:r>
            <a:r>
              <a:rPr lang="en-US" sz="2200" b="1">
                <a:solidFill>
                  <a:schemeClr val="dk1"/>
                </a:solidFill>
              </a:rPr>
              <a:t> </a:t>
            </a:r>
            <a:r>
              <a:rPr lang="en-US" sz="2200" b="1" i="0" u="none" strike="noStrike" cap="none">
                <a:solidFill>
                  <a:schemeClr val="dk1"/>
                </a:solidFill>
              </a:rPr>
              <a:t> </a:t>
            </a:r>
            <a:endParaRPr sz="1800" b="1"/>
          </a:p>
        </p:txBody>
      </p:sp>
      <p:sp>
        <p:nvSpPr>
          <p:cNvPr id="279" name="Google Shape;279;p44"/>
          <p:cNvSpPr/>
          <p:nvPr/>
        </p:nvSpPr>
        <p:spPr>
          <a:xfrm rot="-5400000">
            <a:off x="7116400" y="3174118"/>
            <a:ext cx="4572000" cy="230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b="0" i="0" u="none" strike="noStrike" cap="none">
                <a:solidFill>
                  <a:schemeClr val="dk1"/>
                </a:solidFill>
                <a:latin typeface="Arial"/>
                <a:ea typeface="Arial"/>
                <a:cs typeface="Arial"/>
                <a:sym typeface="Arial"/>
              </a:rPr>
              <a:t>(a) Data from U.S. Census Bureau, International Programs Center, 2001.</a:t>
            </a:r>
            <a:endParaRPr/>
          </a:p>
        </p:txBody>
      </p:sp>
      <p:sp>
        <p:nvSpPr>
          <p:cNvPr id="280" name="Google Shape;280;p44"/>
          <p:cNvSpPr txBox="1">
            <a:spLocks noGrp="1"/>
          </p:cNvSpPr>
          <p:nvPr>
            <p:ph type="body" idx="4294967295"/>
          </p:nvPr>
        </p:nvSpPr>
        <p:spPr>
          <a:xfrm>
            <a:off x="782250" y="1426325"/>
            <a:ext cx="4800600" cy="4572000"/>
          </a:xfrm>
          <a:prstGeom prst="rect">
            <a:avLst/>
          </a:prstGeom>
          <a:noFill/>
          <a:ln>
            <a:noFill/>
          </a:ln>
        </p:spPr>
        <p:txBody>
          <a:bodyPr spcFirstLastPara="1" wrap="square" lIns="91425" tIns="45700" rIns="91425" bIns="45700" anchor="t" anchorCtr="0">
            <a:noAutofit/>
          </a:bodyPr>
          <a:lstStyle/>
          <a:p>
            <a:pPr marL="457200" lvl="0" indent="-393700" algn="l" rtl="0">
              <a:spcBef>
                <a:spcPts val="0"/>
              </a:spcBef>
              <a:spcAft>
                <a:spcPts val="0"/>
              </a:spcAft>
              <a:buClr>
                <a:schemeClr val="dk1"/>
              </a:buClr>
              <a:buSzPts val="1400"/>
              <a:buFont typeface="Arial"/>
              <a:buChar char="•"/>
            </a:pPr>
            <a:r>
              <a:rPr lang="en-US" sz="1400" dirty="0"/>
              <a:t>World population reached:</a:t>
            </a:r>
            <a:endParaRPr sz="1400" dirty="0"/>
          </a:p>
          <a:p>
            <a:pPr marL="914400" lvl="1" indent="-419100" algn="l" rtl="0">
              <a:spcBef>
                <a:spcPts val="0"/>
              </a:spcBef>
              <a:spcAft>
                <a:spcPts val="0"/>
              </a:spcAft>
              <a:buClr>
                <a:schemeClr val="dk1"/>
              </a:buClr>
              <a:buSzPts val="1400"/>
              <a:buFont typeface="Arial"/>
              <a:buChar char="–"/>
            </a:pPr>
            <a:r>
              <a:rPr lang="en-US" sz="1400" dirty="0"/>
              <a:t>1 billion in ~1800</a:t>
            </a:r>
            <a:endParaRPr sz="1400" dirty="0"/>
          </a:p>
          <a:p>
            <a:pPr marL="914400" lvl="1" indent="-419100" algn="l" rtl="0">
              <a:spcBef>
                <a:spcPts val="0"/>
              </a:spcBef>
              <a:spcAft>
                <a:spcPts val="0"/>
              </a:spcAft>
              <a:buClr>
                <a:schemeClr val="dk1"/>
              </a:buClr>
              <a:buSzPts val="1400"/>
              <a:buFont typeface="Arial"/>
              <a:buChar char="–"/>
            </a:pPr>
            <a:r>
              <a:rPr lang="en-US" sz="1400" dirty="0"/>
              <a:t>2 billion in 1930 (130 years later)</a:t>
            </a:r>
            <a:endParaRPr sz="1400" dirty="0"/>
          </a:p>
          <a:p>
            <a:pPr marL="914400" lvl="1" indent="-419100" algn="l" rtl="0">
              <a:spcBef>
                <a:spcPts val="0"/>
              </a:spcBef>
              <a:spcAft>
                <a:spcPts val="0"/>
              </a:spcAft>
              <a:buClr>
                <a:schemeClr val="dk1"/>
              </a:buClr>
              <a:buSzPts val="1400"/>
              <a:buFont typeface="Arial"/>
              <a:buChar char="–"/>
            </a:pPr>
            <a:r>
              <a:rPr lang="en-US" sz="1400" dirty="0"/>
              <a:t>3 billion in 1960 (30 years later)</a:t>
            </a:r>
            <a:endParaRPr sz="1400" dirty="0"/>
          </a:p>
          <a:p>
            <a:pPr marL="914400" lvl="1" indent="-419100" algn="l" rtl="0">
              <a:spcBef>
                <a:spcPts val="0"/>
              </a:spcBef>
              <a:spcAft>
                <a:spcPts val="0"/>
              </a:spcAft>
              <a:buClr>
                <a:schemeClr val="dk1"/>
              </a:buClr>
              <a:buSzPts val="1400"/>
              <a:buFont typeface="Arial"/>
              <a:buChar char="–"/>
            </a:pPr>
            <a:r>
              <a:rPr lang="en-US" sz="1400" dirty="0"/>
              <a:t>4 billion in 1974 (14 years later)</a:t>
            </a:r>
            <a:endParaRPr sz="1400" dirty="0"/>
          </a:p>
          <a:p>
            <a:pPr marL="914400" lvl="1" indent="-419100" algn="l" rtl="0">
              <a:spcBef>
                <a:spcPts val="0"/>
              </a:spcBef>
              <a:spcAft>
                <a:spcPts val="0"/>
              </a:spcAft>
              <a:buClr>
                <a:schemeClr val="dk1"/>
              </a:buClr>
              <a:buSzPts val="1400"/>
              <a:buFont typeface="Arial"/>
              <a:buChar char="–"/>
            </a:pPr>
            <a:r>
              <a:rPr lang="en-US" sz="1400" dirty="0"/>
              <a:t>5 billion in 1987 (13 years later)</a:t>
            </a:r>
            <a:endParaRPr sz="1400" dirty="0"/>
          </a:p>
          <a:p>
            <a:pPr marL="914400" lvl="1" indent="-419100" algn="l" rtl="0">
              <a:spcBef>
                <a:spcPts val="0"/>
              </a:spcBef>
              <a:spcAft>
                <a:spcPts val="0"/>
              </a:spcAft>
              <a:buClr>
                <a:schemeClr val="dk1"/>
              </a:buClr>
              <a:buSzPts val="1400"/>
              <a:buFont typeface="Arial"/>
              <a:buChar char="–"/>
            </a:pPr>
            <a:r>
              <a:rPr lang="en-US" sz="1400" dirty="0"/>
              <a:t>6 billion in 1999 (12 years later) </a:t>
            </a:r>
            <a:endParaRPr sz="1400" dirty="0"/>
          </a:p>
          <a:p>
            <a:pPr marL="914400" lvl="1" indent="-419100" algn="l" rtl="0">
              <a:spcBef>
                <a:spcPts val="0"/>
              </a:spcBef>
              <a:spcAft>
                <a:spcPts val="0"/>
              </a:spcAft>
              <a:buClr>
                <a:schemeClr val="dk1"/>
              </a:buClr>
              <a:buSzPts val="1400"/>
              <a:buFont typeface="Arial"/>
              <a:buChar char="–"/>
            </a:pPr>
            <a:r>
              <a:rPr lang="en-US" sz="1400" dirty="0"/>
              <a:t>7 billion in 2013 (14 years later)</a:t>
            </a:r>
          </a:p>
          <a:p>
            <a:pPr lvl="1" indent="-419100">
              <a:buSzPts val="1400"/>
            </a:pPr>
            <a:r>
              <a:rPr lang="en-US" sz="1400" dirty="0"/>
              <a:t>8 billion in 2022 (9 years later)</a:t>
            </a:r>
            <a:endParaRPr sz="1400" dirty="0"/>
          </a:p>
          <a:p>
            <a:pPr marL="457200" lvl="0" indent="-393700" algn="l" rtl="0">
              <a:spcBef>
                <a:spcPts val="0"/>
              </a:spcBef>
              <a:spcAft>
                <a:spcPts val="0"/>
              </a:spcAft>
              <a:buSzPts val="1400"/>
              <a:buChar char="•"/>
            </a:pPr>
            <a:r>
              <a:rPr lang="en-US" sz="1400" dirty="0"/>
              <a:t>World population may reach:</a:t>
            </a:r>
            <a:endParaRPr sz="1400" dirty="0"/>
          </a:p>
          <a:p>
            <a:pPr marL="914400" lvl="1" indent="-406400" algn="l" rtl="0">
              <a:spcBef>
                <a:spcPts val="0"/>
              </a:spcBef>
              <a:spcAft>
                <a:spcPts val="0"/>
              </a:spcAft>
              <a:buSzPts val="1400"/>
              <a:buFont typeface="Arial"/>
              <a:buChar char="–"/>
            </a:pPr>
            <a:r>
              <a:rPr lang="en-US" sz="1400" dirty="0"/>
              <a:t>Current: 8.3 billion (&lt;4 years later)</a:t>
            </a:r>
          </a:p>
          <a:p>
            <a:pPr marL="914400" lvl="1" indent="-406400" algn="l" rtl="0">
              <a:spcBef>
                <a:spcPts val="0"/>
              </a:spcBef>
              <a:spcAft>
                <a:spcPts val="0"/>
              </a:spcAft>
              <a:buSzPts val="1400"/>
              <a:buFont typeface="Arial"/>
              <a:buChar char="–"/>
            </a:pPr>
            <a:r>
              <a:rPr lang="en-US" sz="1400" dirty="0"/>
              <a:t>10 billion in 2100 (59 years later)</a:t>
            </a:r>
            <a:endParaRPr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3"/>
        <p:cNvGrpSpPr/>
        <p:nvPr/>
      </p:nvGrpSpPr>
      <p:grpSpPr>
        <a:xfrm>
          <a:off x="0" y="0"/>
          <a:ext cx="0" cy="0"/>
          <a:chOff x="0" y="0"/>
          <a:chExt cx="0" cy="0"/>
        </a:xfrm>
      </p:grpSpPr>
      <p:sp>
        <p:nvSpPr>
          <p:cNvPr id="334" name="Google Shape;334;p52"/>
          <p:cNvSpPr txBox="1">
            <a:spLocks noGrp="1"/>
          </p:cNvSpPr>
          <p:nvPr>
            <p:ph type="title"/>
          </p:nvPr>
        </p:nvSpPr>
        <p:spPr>
          <a:xfrm>
            <a:off x="1509950" y="74950"/>
            <a:ext cx="6324600" cy="762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dirty="0"/>
              <a:t>Distribution and Density of Human Population</a:t>
            </a:r>
            <a:endParaRPr dirty="0"/>
          </a:p>
        </p:txBody>
      </p:sp>
      <p:sp>
        <p:nvSpPr>
          <p:cNvPr id="335" name="Google Shape;335;p52"/>
          <p:cNvSpPr txBox="1"/>
          <p:nvPr/>
        </p:nvSpPr>
        <p:spPr>
          <a:xfrm>
            <a:off x="1920875" y="5791200"/>
            <a:ext cx="5095875" cy="3698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a:p>
        </p:txBody>
      </p:sp>
      <p:pic>
        <p:nvPicPr>
          <p:cNvPr id="336" name="Google Shape;336;p52"/>
          <p:cNvPicPr preferRelativeResize="0"/>
          <p:nvPr/>
        </p:nvPicPr>
        <p:blipFill rotWithShape="1">
          <a:blip r:embed="rId3">
            <a:alphaModFix/>
          </a:blip>
          <a:srcRect/>
          <a:stretch/>
        </p:blipFill>
        <p:spPr>
          <a:xfrm>
            <a:off x="0" y="922950"/>
            <a:ext cx="9143999" cy="59350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4"/>
          <p:cNvSpPr txBox="1">
            <a:spLocks noGrp="1"/>
          </p:cNvSpPr>
          <p:nvPr>
            <p:ph type="title"/>
          </p:nvPr>
        </p:nvSpPr>
        <p:spPr>
          <a:xfrm>
            <a:off x="457200"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Population Age Profiles </a:t>
            </a:r>
            <a:br>
              <a:rPr lang="en-US"/>
            </a:br>
            <a:r>
              <a:rPr lang="en-US"/>
              <a:t>(Age Structures)</a:t>
            </a:r>
            <a:endParaRPr/>
          </a:p>
        </p:txBody>
      </p:sp>
      <p:sp>
        <p:nvSpPr>
          <p:cNvPr id="348" name="Google Shape;348;p54"/>
          <p:cNvSpPr txBox="1">
            <a:spLocks noGrp="1"/>
          </p:cNvSpPr>
          <p:nvPr>
            <p:ph type="body" idx="1"/>
          </p:nvPr>
        </p:nvSpPr>
        <p:spPr>
          <a:xfrm>
            <a:off x="457200" y="1466725"/>
            <a:ext cx="8229600" cy="43890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2400"/>
              <a:buFont typeface="Arial"/>
              <a:buNone/>
            </a:pPr>
            <a:r>
              <a:rPr lang="en-US"/>
              <a:t>Age Structures </a:t>
            </a:r>
            <a:r>
              <a:rPr lang="en-US" b="0"/>
              <a:t>provide a snapshot of the age structure of a population at a particular instant in time.</a:t>
            </a:r>
            <a:endParaRPr/>
          </a:p>
          <a:p>
            <a:pPr marL="457200" marR="0" lvl="0" indent="-457200" algn="l" rtl="0">
              <a:lnSpc>
                <a:spcPct val="100000"/>
              </a:lnSpc>
              <a:spcBef>
                <a:spcPts val="0"/>
              </a:spcBef>
              <a:spcAft>
                <a:spcPts val="0"/>
              </a:spcAft>
              <a:buClr>
                <a:schemeClr val="dk1"/>
              </a:buClr>
              <a:buSzPts val="2400"/>
              <a:buFont typeface="Arial"/>
              <a:buChar char="•"/>
            </a:pPr>
            <a:r>
              <a:rPr lang="en-US" b="0"/>
              <a:t>Allows for comparisons across countries</a:t>
            </a:r>
            <a:endParaRPr/>
          </a:p>
          <a:p>
            <a:pPr marL="457200" marR="0" lvl="0" indent="-457200" algn="l" rtl="0">
              <a:lnSpc>
                <a:spcPct val="100000"/>
              </a:lnSpc>
              <a:spcBef>
                <a:spcPts val="0"/>
              </a:spcBef>
              <a:spcAft>
                <a:spcPts val="0"/>
              </a:spcAft>
              <a:buClr>
                <a:schemeClr val="dk1"/>
              </a:buClr>
              <a:buSzPts val="2400"/>
              <a:buFont typeface="Arial"/>
              <a:buChar char="•"/>
            </a:pPr>
            <a:r>
              <a:rPr lang="en-US" b="0"/>
              <a:t>Will change over time</a:t>
            </a:r>
            <a:endParaRPr/>
          </a:p>
        </p:txBody>
      </p:sp>
      <p:sp>
        <p:nvSpPr>
          <p:cNvPr id="349" name="Google Shape;349;p54"/>
          <p:cNvSpPr txBox="1"/>
          <p:nvPr/>
        </p:nvSpPr>
        <p:spPr>
          <a:xfrm>
            <a:off x="165100" y="5486400"/>
            <a:ext cx="860316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Figure 02.06 Examples of age structure profiles in (a) the U.S., (b) China, (c) India</a:t>
            </a:r>
            <a:endParaRPr sz="1800">
              <a:solidFill>
                <a:schemeClr val="dk1"/>
              </a:solidFill>
              <a:latin typeface="Arial"/>
              <a:ea typeface="Arial"/>
              <a:cs typeface="Arial"/>
              <a:sym typeface="Arial"/>
            </a:endParaRPr>
          </a:p>
        </p:txBody>
      </p:sp>
      <p:pic>
        <p:nvPicPr>
          <p:cNvPr id="350" name="Google Shape;350;p54"/>
          <p:cNvPicPr preferRelativeResize="0"/>
          <p:nvPr/>
        </p:nvPicPr>
        <p:blipFill rotWithShape="1">
          <a:blip r:embed="rId3">
            <a:alphaModFix/>
          </a:blip>
          <a:srcRect/>
          <a:stretch/>
        </p:blipFill>
        <p:spPr>
          <a:xfrm>
            <a:off x="236037" y="3428998"/>
            <a:ext cx="2811963" cy="2001256"/>
          </a:xfrm>
          <a:prstGeom prst="rect">
            <a:avLst/>
          </a:prstGeom>
          <a:noFill/>
          <a:ln>
            <a:noFill/>
          </a:ln>
        </p:spPr>
      </p:pic>
      <p:pic>
        <p:nvPicPr>
          <p:cNvPr id="351" name="Google Shape;351;p54"/>
          <p:cNvPicPr preferRelativeResize="0"/>
          <p:nvPr/>
        </p:nvPicPr>
        <p:blipFill rotWithShape="1">
          <a:blip r:embed="rId4">
            <a:alphaModFix/>
          </a:blip>
          <a:srcRect/>
          <a:stretch/>
        </p:blipFill>
        <p:spPr>
          <a:xfrm>
            <a:off x="3166018" y="3435925"/>
            <a:ext cx="2811963" cy="2001256"/>
          </a:xfrm>
          <a:prstGeom prst="rect">
            <a:avLst/>
          </a:prstGeom>
          <a:noFill/>
          <a:ln>
            <a:noFill/>
          </a:ln>
        </p:spPr>
      </p:pic>
      <p:pic>
        <p:nvPicPr>
          <p:cNvPr id="352" name="Google Shape;352;p54"/>
          <p:cNvPicPr preferRelativeResize="0"/>
          <p:nvPr/>
        </p:nvPicPr>
        <p:blipFill rotWithShape="1">
          <a:blip r:embed="rId5">
            <a:alphaModFix/>
          </a:blip>
          <a:srcRect/>
          <a:stretch/>
        </p:blipFill>
        <p:spPr>
          <a:xfrm>
            <a:off x="6096000" y="3435925"/>
            <a:ext cx="2811963" cy="2001256"/>
          </a:xfrm>
          <a:prstGeom prst="rect">
            <a:avLst/>
          </a:prstGeom>
          <a:noFill/>
          <a:ln>
            <a:noFill/>
          </a:ln>
        </p:spPr>
      </p:pic>
      <p:sp>
        <p:nvSpPr>
          <p:cNvPr id="353" name="Google Shape;353;p54"/>
          <p:cNvSpPr/>
          <p:nvPr/>
        </p:nvSpPr>
        <p:spPr>
          <a:xfrm>
            <a:off x="165100" y="5890568"/>
            <a:ext cx="8603165" cy="2308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chemeClr val="dk1"/>
                </a:solidFill>
                <a:latin typeface="Arial"/>
                <a:ea typeface="Arial"/>
                <a:cs typeface="Arial"/>
                <a:sym typeface="Arial"/>
              </a:rPr>
              <a:t>Courtesy of Central Intelligence Agency. (n.d.). The world factbook. Retrieved from https://www.cia.gov/library/publications/the-world-factbook/fields/2010.html.</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5"/>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Projection of World Age Structure </a:t>
            </a:r>
            <a:endParaRPr/>
          </a:p>
        </p:txBody>
      </p:sp>
      <p:sp>
        <p:nvSpPr>
          <p:cNvPr id="359" name="Google Shape;359;p55"/>
          <p:cNvSpPr txBox="1"/>
          <p:nvPr/>
        </p:nvSpPr>
        <p:spPr>
          <a:xfrm>
            <a:off x="228600" y="5526008"/>
            <a:ext cx="867423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Figure 02.07 Age structure profiles of the world as a whole in (a) 2014 and (b) 2050.</a:t>
            </a:r>
            <a:endParaRPr sz="1800">
              <a:solidFill>
                <a:schemeClr val="dk1"/>
              </a:solidFill>
              <a:latin typeface="Arial"/>
              <a:ea typeface="Arial"/>
              <a:cs typeface="Arial"/>
              <a:sym typeface="Arial"/>
            </a:endParaRPr>
          </a:p>
        </p:txBody>
      </p:sp>
      <p:pic>
        <p:nvPicPr>
          <p:cNvPr id="360" name="Google Shape;360;p55"/>
          <p:cNvPicPr preferRelativeResize="0"/>
          <p:nvPr/>
        </p:nvPicPr>
        <p:blipFill rotWithShape="1">
          <a:blip r:embed="rId3">
            <a:alphaModFix/>
          </a:blip>
          <a:srcRect/>
          <a:stretch/>
        </p:blipFill>
        <p:spPr>
          <a:xfrm>
            <a:off x="685800" y="2760980"/>
            <a:ext cx="3779520" cy="2689860"/>
          </a:xfrm>
          <a:prstGeom prst="rect">
            <a:avLst/>
          </a:prstGeom>
          <a:noFill/>
          <a:ln>
            <a:noFill/>
          </a:ln>
        </p:spPr>
      </p:pic>
      <p:pic>
        <p:nvPicPr>
          <p:cNvPr id="361" name="Google Shape;361;p55"/>
          <p:cNvPicPr preferRelativeResize="0"/>
          <p:nvPr/>
        </p:nvPicPr>
        <p:blipFill rotWithShape="1">
          <a:blip r:embed="rId4">
            <a:alphaModFix/>
          </a:blip>
          <a:srcRect b="3914"/>
          <a:stretch/>
        </p:blipFill>
        <p:spPr>
          <a:xfrm>
            <a:off x="4692717" y="1460500"/>
            <a:ext cx="3779520" cy="3990340"/>
          </a:xfrm>
          <a:prstGeom prst="rect">
            <a:avLst/>
          </a:prstGeom>
          <a:noFill/>
          <a:ln>
            <a:noFill/>
          </a:ln>
        </p:spPr>
      </p:pic>
      <p:sp>
        <p:nvSpPr>
          <p:cNvPr id="362" name="Google Shape;362;p55"/>
          <p:cNvSpPr/>
          <p:nvPr/>
        </p:nvSpPr>
        <p:spPr>
          <a:xfrm>
            <a:off x="198120" y="5898079"/>
            <a:ext cx="84582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chemeClr val="dk1"/>
                </a:solidFill>
                <a:latin typeface="Arial"/>
                <a:ea typeface="Arial"/>
                <a:cs typeface="Arial"/>
                <a:sym typeface="Arial"/>
              </a:rPr>
              <a:t>(a) Courtesy of Central Intelligence Agency. (n.d.). The world factbook. Retrieved from https://www.cia.gov/library/publications/the-world-factbook/fields/2010.html. (b) Reproduced from United Nations Population Division, World Population Prospects:The 2004 Revision, February 2005.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6">
          <a:extLst>
            <a:ext uri="{FF2B5EF4-FFF2-40B4-BE49-F238E27FC236}">
              <a16:creationId xmlns:a16="http://schemas.microsoft.com/office/drawing/2014/main" id="{46FB114D-115A-53F7-D145-08ACDB9BF234}"/>
            </a:ext>
          </a:extLst>
        </p:cNvPr>
        <p:cNvGrpSpPr/>
        <p:nvPr/>
      </p:nvGrpSpPr>
      <p:grpSpPr>
        <a:xfrm>
          <a:off x="0" y="0"/>
          <a:ext cx="0" cy="0"/>
          <a:chOff x="0" y="0"/>
          <a:chExt cx="0" cy="0"/>
        </a:xfrm>
      </p:grpSpPr>
      <p:pic>
        <p:nvPicPr>
          <p:cNvPr id="277" name="Google Shape;277;p44">
            <a:extLst>
              <a:ext uri="{FF2B5EF4-FFF2-40B4-BE49-F238E27FC236}">
                <a16:creationId xmlns:a16="http://schemas.microsoft.com/office/drawing/2014/main" id="{DF460C0C-973A-C12A-092C-2D2A8CD8E24B}"/>
              </a:ext>
            </a:extLst>
          </p:cNvPr>
          <p:cNvPicPr preferRelativeResize="0"/>
          <p:nvPr/>
        </p:nvPicPr>
        <p:blipFill rotWithShape="1">
          <a:blip r:embed="rId3">
            <a:alphaModFix/>
          </a:blip>
          <a:srcRect b="3953"/>
          <a:stretch/>
        </p:blipFill>
        <p:spPr>
          <a:xfrm>
            <a:off x="0" y="57025"/>
            <a:ext cx="9175775" cy="6800974"/>
          </a:xfrm>
          <a:prstGeom prst="rect">
            <a:avLst/>
          </a:prstGeom>
          <a:noFill/>
          <a:ln>
            <a:noFill/>
          </a:ln>
        </p:spPr>
      </p:pic>
      <p:sp>
        <p:nvSpPr>
          <p:cNvPr id="278" name="Google Shape;278;p44">
            <a:extLst>
              <a:ext uri="{FF2B5EF4-FFF2-40B4-BE49-F238E27FC236}">
                <a16:creationId xmlns:a16="http://schemas.microsoft.com/office/drawing/2014/main" id="{92DF5BFA-E301-796A-571A-61A04CD3D128}"/>
              </a:ext>
            </a:extLst>
          </p:cNvPr>
          <p:cNvSpPr txBox="1"/>
          <p:nvPr/>
        </p:nvSpPr>
        <p:spPr>
          <a:xfrm>
            <a:off x="479475" y="313925"/>
            <a:ext cx="8763000" cy="369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700" b="1" i="0" u="none" strike="noStrike" cap="none">
                <a:solidFill>
                  <a:schemeClr val="dk1"/>
                </a:solidFill>
              </a:rPr>
              <a:t>World human population changes over time</a:t>
            </a:r>
            <a:r>
              <a:rPr lang="en-US" sz="2200" b="1">
                <a:solidFill>
                  <a:schemeClr val="dk1"/>
                </a:solidFill>
              </a:rPr>
              <a:t> </a:t>
            </a:r>
            <a:r>
              <a:rPr lang="en-US" sz="2200" b="1" i="0" u="none" strike="noStrike" cap="none">
                <a:solidFill>
                  <a:schemeClr val="dk1"/>
                </a:solidFill>
              </a:rPr>
              <a:t> </a:t>
            </a:r>
            <a:endParaRPr sz="1800" b="1"/>
          </a:p>
        </p:txBody>
      </p:sp>
      <p:sp>
        <p:nvSpPr>
          <p:cNvPr id="279" name="Google Shape;279;p44">
            <a:extLst>
              <a:ext uri="{FF2B5EF4-FFF2-40B4-BE49-F238E27FC236}">
                <a16:creationId xmlns:a16="http://schemas.microsoft.com/office/drawing/2014/main" id="{7F9989CE-9551-A280-57E0-587C1B5D08BF}"/>
              </a:ext>
            </a:extLst>
          </p:cNvPr>
          <p:cNvSpPr/>
          <p:nvPr/>
        </p:nvSpPr>
        <p:spPr>
          <a:xfrm rot="-5400000">
            <a:off x="7116400" y="3174118"/>
            <a:ext cx="4572000" cy="230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b="0" i="0" u="none" strike="noStrike" cap="none">
                <a:solidFill>
                  <a:schemeClr val="dk1"/>
                </a:solidFill>
                <a:latin typeface="Arial"/>
                <a:ea typeface="Arial"/>
                <a:cs typeface="Arial"/>
                <a:sym typeface="Arial"/>
              </a:rPr>
              <a:t>(a) Data from U.S. Census Bureau, International Programs Center, 2001.</a:t>
            </a:r>
            <a:endParaRPr/>
          </a:p>
        </p:txBody>
      </p:sp>
      <p:sp>
        <p:nvSpPr>
          <p:cNvPr id="280" name="Google Shape;280;p44">
            <a:extLst>
              <a:ext uri="{FF2B5EF4-FFF2-40B4-BE49-F238E27FC236}">
                <a16:creationId xmlns:a16="http://schemas.microsoft.com/office/drawing/2014/main" id="{07B5C6D1-0607-5CE7-B96D-F8BC91572981}"/>
              </a:ext>
            </a:extLst>
          </p:cNvPr>
          <p:cNvSpPr txBox="1">
            <a:spLocks noGrp="1"/>
          </p:cNvSpPr>
          <p:nvPr>
            <p:ph type="body" idx="4294967295"/>
          </p:nvPr>
        </p:nvSpPr>
        <p:spPr>
          <a:xfrm>
            <a:off x="782250" y="1426325"/>
            <a:ext cx="4800600" cy="4572000"/>
          </a:xfrm>
          <a:prstGeom prst="rect">
            <a:avLst/>
          </a:prstGeom>
          <a:noFill/>
          <a:ln>
            <a:noFill/>
          </a:ln>
        </p:spPr>
        <p:txBody>
          <a:bodyPr spcFirstLastPara="1" wrap="square" lIns="91425" tIns="45700" rIns="91425" bIns="45700" anchor="t" anchorCtr="0">
            <a:noAutofit/>
          </a:bodyPr>
          <a:lstStyle/>
          <a:p>
            <a:pPr marL="457200" lvl="0" indent="-393700" algn="l" rtl="0">
              <a:spcBef>
                <a:spcPts val="0"/>
              </a:spcBef>
              <a:spcAft>
                <a:spcPts val="0"/>
              </a:spcAft>
              <a:buClr>
                <a:schemeClr val="dk1"/>
              </a:buClr>
              <a:buSzPts val="1400"/>
              <a:buFont typeface="Arial"/>
              <a:buChar char="•"/>
            </a:pPr>
            <a:r>
              <a:rPr lang="en-US" sz="1400" dirty="0"/>
              <a:t>World population reached:</a:t>
            </a:r>
            <a:endParaRPr sz="1400" dirty="0"/>
          </a:p>
          <a:p>
            <a:pPr marL="914400" lvl="1" indent="-419100" algn="l" rtl="0">
              <a:spcBef>
                <a:spcPts val="0"/>
              </a:spcBef>
              <a:spcAft>
                <a:spcPts val="0"/>
              </a:spcAft>
              <a:buClr>
                <a:schemeClr val="dk1"/>
              </a:buClr>
              <a:buSzPts val="1400"/>
              <a:buFont typeface="Arial"/>
              <a:buChar char="–"/>
            </a:pPr>
            <a:r>
              <a:rPr lang="en-US" sz="1400" dirty="0"/>
              <a:t>1 billion in ~1800</a:t>
            </a:r>
            <a:endParaRPr sz="1400" dirty="0"/>
          </a:p>
          <a:p>
            <a:pPr marL="914400" lvl="1" indent="-419100" algn="l" rtl="0">
              <a:spcBef>
                <a:spcPts val="0"/>
              </a:spcBef>
              <a:spcAft>
                <a:spcPts val="0"/>
              </a:spcAft>
              <a:buClr>
                <a:schemeClr val="dk1"/>
              </a:buClr>
              <a:buSzPts val="1400"/>
              <a:buFont typeface="Arial"/>
              <a:buChar char="–"/>
            </a:pPr>
            <a:r>
              <a:rPr lang="en-US" sz="1400" dirty="0"/>
              <a:t>2 billion in 1930 (130 years later)</a:t>
            </a:r>
            <a:endParaRPr sz="1400" dirty="0"/>
          </a:p>
          <a:p>
            <a:pPr marL="914400" lvl="1" indent="-419100" algn="l" rtl="0">
              <a:spcBef>
                <a:spcPts val="0"/>
              </a:spcBef>
              <a:spcAft>
                <a:spcPts val="0"/>
              </a:spcAft>
              <a:buClr>
                <a:schemeClr val="dk1"/>
              </a:buClr>
              <a:buSzPts val="1400"/>
              <a:buFont typeface="Arial"/>
              <a:buChar char="–"/>
            </a:pPr>
            <a:r>
              <a:rPr lang="en-US" sz="1400" dirty="0"/>
              <a:t>3 billion in 1960 (30 years later)</a:t>
            </a:r>
            <a:endParaRPr sz="1400" dirty="0"/>
          </a:p>
          <a:p>
            <a:pPr marL="914400" lvl="1" indent="-419100" algn="l" rtl="0">
              <a:spcBef>
                <a:spcPts val="0"/>
              </a:spcBef>
              <a:spcAft>
                <a:spcPts val="0"/>
              </a:spcAft>
              <a:buClr>
                <a:schemeClr val="dk1"/>
              </a:buClr>
              <a:buSzPts val="1400"/>
              <a:buFont typeface="Arial"/>
              <a:buChar char="–"/>
            </a:pPr>
            <a:r>
              <a:rPr lang="en-US" sz="1400" dirty="0"/>
              <a:t>4 billion in 1974 (14 years later)</a:t>
            </a:r>
            <a:endParaRPr sz="1400" dirty="0"/>
          </a:p>
          <a:p>
            <a:pPr marL="914400" lvl="1" indent="-419100" algn="l" rtl="0">
              <a:spcBef>
                <a:spcPts val="0"/>
              </a:spcBef>
              <a:spcAft>
                <a:spcPts val="0"/>
              </a:spcAft>
              <a:buClr>
                <a:schemeClr val="dk1"/>
              </a:buClr>
              <a:buSzPts val="1400"/>
              <a:buFont typeface="Arial"/>
              <a:buChar char="–"/>
            </a:pPr>
            <a:r>
              <a:rPr lang="en-US" sz="1400" dirty="0"/>
              <a:t>5 billion in 1987 (13 years later)</a:t>
            </a:r>
            <a:endParaRPr sz="1400" dirty="0"/>
          </a:p>
          <a:p>
            <a:pPr marL="914400" lvl="1" indent="-419100" algn="l" rtl="0">
              <a:spcBef>
                <a:spcPts val="0"/>
              </a:spcBef>
              <a:spcAft>
                <a:spcPts val="0"/>
              </a:spcAft>
              <a:buClr>
                <a:schemeClr val="dk1"/>
              </a:buClr>
              <a:buSzPts val="1400"/>
              <a:buFont typeface="Arial"/>
              <a:buChar char="–"/>
            </a:pPr>
            <a:r>
              <a:rPr lang="en-US" sz="1400" dirty="0"/>
              <a:t>6 billion in 1999 (12 years later) </a:t>
            </a:r>
            <a:endParaRPr sz="1400" dirty="0"/>
          </a:p>
          <a:p>
            <a:pPr marL="914400" lvl="1" indent="-419100" algn="l" rtl="0">
              <a:spcBef>
                <a:spcPts val="0"/>
              </a:spcBef>
              <a:spcAft>
                <a:spcPts val="0"/>
              </a:spcAft>
              <a:buClr>
                <a:schemeClr val="dk1"/>
              </a:buClr>
              <a:buSzPts val="1400"/>
              <a:buFont typeface="Arial"/>
              <a:buChar char="–"/>
            </a:pPr>
            <a:r>
              <a:rPr lang="en-US" sz="1400" dirty="0"/>
              <a:t>7 billion in 2013 (14 years later)</a:t>
            </a:r>
          </a:p>
          <a:p>
            <a:pPr lvl="1" indent="-419100">
              <a:buSzPts val="1400"/>
            </a:pPr>
            <a:r>
              <a:rPr lang="en-US" sz="1400" dirty="0"/>
              <a:t>8 billion in 2022 (9 years later)</a:t>
            </a:r>
            <a:endParaRPr sz="1400" dirty="0"/>
          </a:p>
          <a:p>
            <a:pPr marL="457200" lvl="0" indent="-393700" algn="l" rtl="0">
              <a:spcBef>
                <a:spcPts val="0"/>
              </a:spcBef>
              <a:spcAft>
                <a:spcPts val="0"/>
              </a:spcAft>
              <a:buSzPts val="1400"/>
              <a:buChar char="•"/>
            </a:pPr>
            <a:r>
              <a:rPr lang="en-US" sz="1400" dirty="0"/>
              <a:t>World population may reach:</a:t>
            </a:r>
            <a:endParaRPr sz="1400" dirty="0"/>
          </a:p>
          <a:p>
            <a:pPr marL="914400" lvl="1" indent="-406400" algn="l" rtl="0">
              <a:spcBef>
                <a:spcPts val="0"/>
              </a:spcBef>
              <a:spcAft>
                <a:spcPts val="0"/>
              </a:spcAft>
              <a:buSzPts val="1400"/>
              <a:buFont typeface="Arial"/>
              <a:buChar char="–"/>
            </a:pPr>
            <a:r>
              <a:rPr lang="en-US" sz="1400" dirty="0"/>
              <a:t>Current: 8.3 billion (&lt;4 years later)</a:t>
            </a:r>
          </a:p>
          <a:p>
            <a:pPr marL="914400" lvl="1" indent="-406400" algn="l" rtl="0">
              <a:spcBef>
                <a:spcPts val="0"/>
              </a:spcBef>
              <a:spcAft>
                <a:spcPts val="0"/>
              </a:spcAft>
              <a:buSzPts val="1400"/>
              <a:buFont typeface="Arial"/>
              <a:buChar char="–"/>
            </a:pPr>
            <a:r>
              <a:rPr lang="en-US" sz="1400" dirty="0"/>
              <a:t>10 billion in 2100 (59 years later)</a:t>
            </a:r>
            <a:endParaRPr sz="1400" dirty="0"/>
          </a:p>
        </p:txBody>
      </p:sp>
    </p:spTree>
    <p:extLst>
      <p:ext uri="{BB962C8B-B14F-4D97-AF65-F5344CB8AC3E}">
        <p14:creationId xmlns:p14="http://schemas.microsoft.com/office/powerpoint/2010/main" val="1883179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340"/>
        <p:cNvGrpSpPr/>
        <p:nvPr/>
      </p:nvGrpSpPr>
      <p:grpSpPr>
        <a:xfrm>
          <a:off x="0" y="0"/>
          <a:ext cx="0" cy="0"/>
          <a:chOff x="0" y="0"/>
          <a:chExt cx="0" cy="0"/>
        </a:xfrm>
      </p:grpSpPr>
      <p:sp>
        <p:nvSpPr>
          <p:cNvPr id="341" name="Google Shape;341;p53"/>
          <p:cNvSpPr txBox="1">
            <a:spLocks noGrp="1"/>
          </p:cNvSpPr>
          <p:nvPr>
            <p:ph type="title"/>
          </p:nvPr>
        </p:nvSpPr>
        <p:spPr>
          <a:xfrm>
            <a:off x="397075" y="25565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How did we get to ~8 B people?</a:t>
            </a:r>
            <a:endParaRPr/>
          </a:p>
          <a:p>
            <a:pPr marL="0" lvl="0" indent="0" algn="ctr" rtl="0">
              <a:lnSpc>
                <a:spcPct val="90000"/>
              </a:lnSpc>
              <a:spcBef>
                <a:spcPts val="0"/>
              </a:spcBef>
              <a:spcAft>
                <a:spcPts val="0"/>
              </a:spcAft>
              <a:buNone/>
            </a:pPr>
            <a:r>
              <a:rPr lang="en-US"/>
              <a:t>Human Population and </a:t>
            </a:r>
            <a:br>
              <a:rPr lang="en-US"/>
            </a:br>
            <a:r>
              <a:rPr lang="en-US"/>
              <a:t>Exponential Growth</a:t>
            </a:r>
            <a:endParaRPr/>
          </a:p>
        </p:txBody>
      </p:sp>
      <p:sp>
        <p:nvSpPr>
          <p:cNvPr id="342" name="Google Shape;342;p53"/>
          <p:cNvSpPr txBox="1">
            <a:spLocks noGrp="1"/>
          </p:cNvSpPr>
          <p:nvPr>
            <p:ph type="body" idx="1"/>
          </p:nvPr>
        </p:nvSpPr>
        <p:spPr>
          <a:xfrm>
            <a:off x="72675" y="1748375"/>
            <a:ext cx="8229600" cy="44652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chemeClr val="dk1"/>
              </a:buClr>
              <a:buSzPts val="2400"/>
              <a:buFont typeface="Arial"/>
              <a:buAutoNum type="arabicPeriod"/>
            </a:pPr>
            <a:r>
              <a:rPr lang="en-US" sz="2400" b="0" dirty="0"/>
              <a:t>Domestication and agriculture about 10,000 years ago led to sharp rise in human birth rate.</a:t>
            </a:r>
            <a:endParaRPr dirty="0"/>
          </a:p>
          <a:p>
            <a:pPr marL="457200" marR="0" lvl="0" indent="0" algn="l" rtl="0">
              <a:lnSpc>
                <a:spcPct val="100000"/>
              </a:lnSpc>
              <a:spcBef>
                <a:spcPts val="0"/>
              </a:spcBef>
              <a:spcAft>
                <a:spcPts val="0"/>
              </a:spcAft>
              <a:buNone/>
            </a:pPr>
            <a:endParaRPr dirty="0"/>
          </a:p>
          <a:p>
            <a:pPr marL="0" marR="0" lvl="0" indent="0" algn="l" rtl="0">
              <a:lnSpc>
                <a:spcPct val="100000"/>
              </a:lnSpc>
              <a:spcBef>
                <a:spcPts val="0"/>
              </a:spcBef>
              <a:spcAft>
                <a:spcPts val="0"/>
              </a:spcAft>
              <a:buClr>
                <a:schemeClr val="dk1"/>
              </a:buClr>
              <a:buSzPts val="2400"/>
              <a:buNone/>
            </a:pPr>
            <a:r>
              <a:rPr lang="en-US" sz="2400" b="0" dirty="0"/>
              <a:t>2.  Full plant and animal domestication in the Old World     	(8000 to 5000 B.C.) gave rise to a dramatic increase 	in human population. </a:t>
            </a:r>
            <a:endParaRPr sz="2400" b="0" dirty="0"/>
          </a:p>
          <a:p>
            <a:pPr marL="457200" marR="0" lvl="0" indent="0" algn="l" rtl="0">
              <a:lnSpc>
                <a:spcPct val="100000"/>
              </a:lnSpc>
              <a:spcBef>
                <a:spcPts val="0"/>
              </a:spcBef>
              <a:spcAft>
                <a:spcPts val="0"/>
              </a:spcAft>
              <a:buNone/>
            </a:pPr>
            <a:endParaRPr dirty="0"/>
          </a:p>
          <a:p>
            <a:pPr marL="457200" marR="0" lvl="0" indent="0" algn="l" rtl="0">
              <a:lnSpc>
                <a:spcPct val="100000"/>
              </a:lnSpc>
              <a:spcBef>
                <a:spcPts val="0"/>
              </a:spcBef>
              <a:spcAft>
                <a:spcPts val="0"/>
              </a:spcAft>
              <a:buNone/>
            </a:pPr>
            <a:r>
              <a:rPr lang="en-US" sz="2400" b="0" dirty="0"/>
              <a:t>Factors in this increase included:</a:t>
            </a:r>
            <a:endParaRPr dirty="0"/>
          </a:p>
          <a:p>
            <a:pPr marL="914400" lvl="1" indent="-457200" algn="l" rtl="0">
              <a:lnSpc>
                <a:spcPct val="115000"/>
              </a:lnSpc>
              <a:spcBef>
                <a:spcPts val="0"/>
              </a:spcBef>
              <a:spcAft>
                <a:spcPts val="0"/>
              </a:spcAft>
              <a:buClr>
                <a:schemeClr val="dk1"/>
              </a:buClr>
              <a:buSzPts val="2200"/>
              <a:buFont typeface="Arial"/>
              <a:buAutoNum type="alphaLcPeriod"/>
            </a:pPr>
            <a:r>
              <a:rPr lang="en-US" sz="2200" b="0" dirty="0"/>
              <a:t>Settlement on farms </a:t>
            </a:r>
            <a:endParaRPr dirty="0"/>
          </a:p>
          <a:p>
            <a:pPr marL="914400" lvl="1" indent="-457200" algn="l" rtl="0">
              <a:lnSpc>
                <a:spcPct val="115000"/>
              </a:lnSpc>
              <a:spcBef>
                <a:spcPts val="0"/>
              </a:spcBef>
              <a:spcAft>
                <a:spcPts val="0"/>
              </a:spcAft>
              <a:buClr>
                <a:schemeClr val="dk1"/>
              </a:buClr>
              <a:buSzPts val="2200"/>
              <a:buFont typeface="Arial"/>
              <a:buAutoNum type="alphaLcPeriod"/>
            </a:pPr>
            <a:r>
              <a:rPr lang="en-US" dirty="0"/>
              <a:t>Need for i</a:t>
            </a:r>
            <a:r>
              <a:rPr lang="en-US" sz="2200" b="0" dirty="0"/>
              <a:t>ncreased family size</a:t>
            </a:r>
            <a:endParaRPr dirty="0"/>
          </a:p>
          <a:p>
            <a:pPr marL="914400" lvl="1" indent="-457200" algn="l" rtl="0">
              <a:lnSpc>
                <a:spcPct val="115000"/>
              </a:lnSpc>
              <a:spcBef>
                <a:spcPts val="0"/>
              </a:spcBef>
              <a:spcAft>
                <a:spcPts val="0"/>
              </a:spcAft>
              <a:buClr>
                <a:schemeClr val="dk1"/>
              </a:buClr>
              <a:buSzPts val="2200"/>
              <a:buFont typeface="Arial"/>
              <a:buAutoNum type="alphaLcPeriod"/>
            </a:pPr>
            <a:r>
              <a:rPr lang="en-US" sz="2200" b="0" dirty="0"/>
              <a:t>Weaning of offspring possible earlier with softer food</a:t>
            </a:r>
            <a:endParaRPr dirty="0"/>
          </a:p>
          <a:p>
            <a:pPr marL="914400" lvl="1" indent="-457200" algn="l" rtl="0">
              <a:lnSpc>
                <a:spcPct val="115000"/>
              </a:lnSpc>
              <a:spcBef>
                <a:spcPts val="0"/>
              </a:spcBef>
              <a:spcAft>
                <a:spcPts val="0"/>
              </a:spcAft>
              <a:buClr>
                <a:schemeClr val="dk1"/>
              </a:buClr>
              <a:buSzPts val="2200"/>
              <a:buFont typeface="Arial"/>
              <a:buAutoNum type="alphaLcPeriod"/>
            </a:pPr>
            <a:r>
              <a:rPr lang="en-US" sz="2200" dirty="0"/>
              <a:t>Development of cities, specialization</a:t>
            </a:r>
            <a:endParaRPr sz="2200" b="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5"/>
        <p:cNvGrpSpPr/>
        <p:nvPr/>
      </p:nvGrpSpPr>
      <p:grpSpPr>
        <a:xfrm>
          <a:off x="0" y="0"/>
          <a:ext cx="0" cy="0"/>
          <a:chOff x="0" y="0"/>
          <a:chExt cx="0" cy="0"/>
        </a:xfrm>
      </p:grpSpPr>
      <p:sp>
        <p:nvSpPr>
          <p:cNvPr id="286" name="Google Shape;286;p45"/>
          <p:cNvSpPr txBox="1">
            <a:spLocks noGrp="1"/>
          </p:cNvSpPr>
          <p:nvPr>
            <p:ph type="title"/>
          </p:nvPr>
        </p:nvSpPr>
        <p:spPr>
          <a:xfrm>
            <a:off x="0" y="0"/>
            <a:ext cx="93117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Where are we?  ...and what about </a:t>
            </a:r>
            <a:r>
              <a:rPr lang="en-US">
                <a:solidFill>
                  <a:srgbClr val="FF9900"/>
                </a:solidFill>
              </a:rPr>
              <a:t>K</a:t>
            </a:r>
            <a:r>
              <a:rPr lang="en-US"/>
              <a:t>?</a:t>
            </a:r>
            <a:endParaRPr/>
          </a:p>
        </p:txBody>
      </p:sp>
      <p:pic>
        <p:nvPicPr>
          <p:cNvPr id="287" name="Google Shape;287;p45"/>
          <p:cNvPicPr preferRelativeResize="0"/>
          <p:nvPr/>
        </p:nvPicPr>
        <p:blipFill rotWithShape="1">
          <a:blip r:embed="rId3">
            <a:alphaModFix/>
          </a:blip>
          <a:srcRect l="12692" t="25389" r="17528" b="4802"/>
          <a:stretch/>
        </p:blipFill>
        <p:spPr>
          <a:xfrm>
            <a:off x="1167200" y="920225"/>
            <a:ext cx="7976801" cy="5985304"/>
          </a:xfrm>
          <a:prstGeom prst="rect">
            <a:avLst/>
          </a:prstGeom>
          <a:noFill/>
          <a:ln>
            <a:noFill/>
          </a:ln>
        </p:spPr>
      </p:pic>
      <p:sp>
        <p:nvSpPr>
          <p:cNvPr id="288" name="Google Shape;288;p45"/>
          <p:cNvSpPr txBox="1"/>
          <p:nvPr/>
        </p:nvSpPr>
        <p:spPr>
          <a:xfrm>
            <a:off x="152525" y="2291550"/>
            <a:ext cx="5067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800" b="1">
                <a:solidFill>
                  <a:srgbClr val="FF0000"/>
                </a:solidFill>
                <a:latin typeface="Calibri"/>
                <a:ea typeface="Calibri"/>
                <a:cs typeface="Calibri"/>
                <a:sym typeface="Calibri"/>
              </a:rPr>
              <a:t>?</a:t>
            </a:r>
            <a:endParaRPr sz="4800" b="1">
              <a:solidFill>
                <a:srgbClr val="FF0000"/>
              </a:solidFill>
              <a:latin typeface="Calibri"/>
              <a:ea typeface="Calibri"/>
              <a:cs typeface="Calibri"/>
              <a:sym typeface="Calibri"/>
            </a:endParaRPr>
          </a:p>
        </p:txBody>
      </p:sp>
      <p:cxnSp>
        <p:nvCxnSpPr>
          <p:cNvPr id="289" name="Google Shape;289;p45"/>
          <p:cNvCxnSpPr/>
          <p:nvPr/>
        </p:nvCxnSpPr>
        <p:spPr>
          <a:xfrm>
            <a:off x="601025" y="2820550"/>
            <a:ext cx="2368200" cy="1111500"/>
          </a:xfrm>
          <a:prstGeom prst="straightConnector1">
            <a:avLst/>
          </a:prstGeom>
          <a:noFill/>
          <a:ln w="38100" cap="flat" cmpd="sng">
            <a:solidFill>
              <a:srgbClr val="FF0000"/>
            </a:solidFill>
            <a:prstDash val="solid"/>
            <a:round/>
            <a:headEnd type="none" w="med" len="med"/>
            <a:tailEnd type="triangle" w="med" len="med"/>
          </a:ln>
        </p:spPr>
      </p:cxnSp>
      <p:cxnSp>
        <p:nvCxnSpPr>
          <p:cNvPr id="290" name="Google Shape;290;p45"/>
          <p:cNvCxnSpPr/>
          <p:nvPr/>
        </p:nvCxnSpPr>
        <p:spPr>
          <a:xfrm flipH="1">
            <a:off x="7693725" y="862100"/>
            <a:ext cx="143100" cy="2536500"/>
          </a:xfrm>
          <a:prstGeom prst="straightConnector1">
            <a:avLst/>
          </a:prstGeom>
          <a:noFill/>
          <a:ln w="38100" cap="flat" cmpd="sng">
            <a:solidFill>
              <a:srgbClr val="E69138"/>
            </a:solidFill>
            <a:prstDash val="solid"/>
            <a:round/>
            <a:headEnd type="none" w="med" len="med"/>
            <a:tailEnd type="triangl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p46"/>
          <p:cNvPicPr preferRelativeResize="0"/>
          <p:nvPr/>
        </p:nvPicPr>
        <p:blipFill rotWithShape="1">
          <a:blip r:embed="rId3">
            <a:alphaModFix/>
          </a:blip>
          <a:srcRect/>
          <a:stretch/>
        </p:blipFill>
        <p:spPr>
          <a:xfrm>
            <a:off x="0" y="-1"/>
            <a:ext cx="9144001" cy="6858000"/>
          </a:xfrm>
          <a:prstGeom prst="rect">
            <a:avLst/>
          </a:prstGeom>
          <a:noFill/>
          <a:ln>
            <a:noFill/>
          </a:ln>
        </p:spPr>
      </p:pic>
      <p:sp>
        <p:nvSpPr>
          <p:cNvPr id="296" name="Google Shape;296;p46"/>
          <p:cNvSpPr txBox="1"/>
          <p:nvPr/>
        </p:nvSpPr>
        <p:spPr>
          <a:xfrm>
            <a:off x="2557350" y="390175"/>
            <a:ext cx="8686800" cy="369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300" b="1">
                <a:solidFill>
                  <a:schemeClr val="dk1"/>
                </a:solidFill>
              </a:rPr>
              <a:t>World human population</a:t>
            </a:r>
            <a:br>
              <a:rPr lang="en-US" sz="2300" b="1">
                <a:solidFill>
                  <a:schemeClr val="dk1"/>
                </a:solidFill>
              </a:rPr>
            </a:br>
            <a:r>
              <a:rPr lang="en-US" sz="2300" b="1">
                <a:solidFill>
                  <a:schemeClr val="dk1"/>
                </a:solidFill>
              </a:rPr>
              <a:t>projections through 2050. </a:t>
            </a:r>
            <a:endParaRPr sz="2300" b="1">
              <a:solidFill>
                <a:schemeClr val="dk1"/>
              </a:solidFill>
            </a:endParaRPr>
          </a:p>
          <a:p>
            <a:pPr marL="0" marR="0" lvl="0" indent="0" algn="ctr" rtl="0">
              <a:spcBef>
                <a:spcPts val="0"/>
              </a:spcBef>
              <a:spcAft>
                <a:spcPts val="0"/>
              </a:spcAft>
              <a:buNone/>
            </a:pPr>
            <a:r>
              <a:rPr lang="en-US" sz="1800">
                <a:solidFill>
                  <a:schemeClr val="dk1"/>
                </a:solidFill>
              </a:rPr>
              <a:t>Figure 02.02B</a:t>
            </a:r>
            <a:endParaRPr/>
          </a:p>
        </p:txBody>
      </p:sp>
      <p:sp>
        <p:nvSpPr>
          <p:cNvPr id="297" name="Google Shape;297;p46"/>
          <p:cNvSpPr/>
          <p:nvPr/>
        </p:nvSpPr>
        <p:spPr>
          <a:xfrm rot="-5400000">
            <a:off x="7561341" y="2566596"/>
            <a:ext cx="3985800" cy="507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chemeClr val="dk1"/>
                </a:solidFill>
                <a:latin typeface="Arial"/>
                <a:ea typeface="Arial"/>
                <a:cs typeface="Arial"/>
                <a:sym typeface="Arial"/>
              </a:rPr>
              <a:t>(b) Reproduced from Population Division of the Department of Economic and Social Affairs of the United Nations Secretariat, World Population Prospects: The 2012 Revision.</a:t>
            </a:r>
            <a:endParaRPr/>
          </a:p>
        </p:txBody>
      </p:sp>
      <p:sp>
        <p:nvSpPr>
          <p:cNvPr id="298" name="Google Shape;298;p46"/>
          <p:cNvSpPr txBox="1"/>
          <p:nvPr/>
        </p:nvSpPr>
        <p:spPr>
          <a:xfrm>
            <a:off x="1823500" y="2673850"/>
            <a:ext cx="5077500" cy="59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b="1" u="sng">
                <a:solidFill>
                  <a:srgbClr val="0000FF"/>
                </a:solidFill>
              </a:rPr>
              <a:t>Fertility Rate</a:t>
            </a:r>
            <a:r>
              <a:rPr lang="en-US" sz="1600">
                <a:solidFill>
                  <a:srgbClr val="0000FF"/>
                </a:solidFill>
              </a:rPr>
              <a:t>: # children / mother in a given area</a:t>
            </a:r>
            <a:endParaRPr sz="1600">
              <a:solidFill>
                <a:srgbClr val="0000F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7"/>
          <p:cNvSpPr txBox="1">
            <a:spLocks noGrp="1"/>
          </p:cNvSpPr>
          <p:nvPr>
            <p:ph type="title"/>
          </p:nvPr>
        </p:nvSpPr>
        <p:spPr>
          <a:xfrm>
            <a:off x="426050"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More Developed Countries and </a:t>
            </a:r>
            <a:br>
              <a:rPr lang="en-US" sz="3600"/>
            </a:br>
            <a:r>
              <a:rPr lang="en-US" sz="3600"/>
              <a:t>Less Developed Countries</a:t>
            </a:r>
            <a:endParaRPr sz="3600"/>
          </a:p>
        </p:txBody>
      </p:sp>
      <p:sp>
        <p:nvSpPr>
          <p:cNvPr id="304" name="Google Shape;304;p47"/>
          <p:cNvSpPr txBox="1">
            <a:spLocks noGrp="1"/>
          </p:cNvSpPr>
          <p:nvPr>
            <p:ph type="body" idx="1"/>
          </p:nvPr>
        </p:nvSpPr>
        <p:spPr>
          <a:xfrm>
            <a:off x="67975" y="1190475"/>
            <a:ext cx="8865900" cy="57252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chemeClr val="dk1"/>
              </a:buClr>
              <a:buSzPts val="2400"/>
              <a:buFont typeface="Arial"/>
              <a:buChar char="•"/>
            </a:pPr>
            <a:r>
              <a:rPr lang="en-US"/>
              <a:t>More Developed Countries</a:t>
            </a:r>
            <a:endParaRPr/>
          </a:p>
          <a:p>
            <a:pPr marL="914400" lvl="1" indent="-457200" algn="l" rtl="0">
              <a:spcBef>
                <a:spcPts val="0"/>
              </a:spcBef>
              <a:spcAft>
                <a:spcPts val="0"/>
              </a:spcAft>
              <a:buSzPts val="2200"/>
              <a:buChar char="–"/>
            </a:pPr>
            <a:r>
              <a:rPr lang="en-US" sz="2400"/>
              <a:t>exhibit a </a:t>
            </a:r>
            <a:r>
              <a:rPr lang="en-US" sz="2400" u="sng"/>
              <a:t>flat growth curve</a:t>
            </a:r>
            <a:r>
              <a:rPr lang="en-US" sz="2400"/>
              <a:t> overall</a:t>
            </a:r>
            <a:endParaRPr/>
          </a:p>
          <a:p>
            <a:pPr marL="457200" marR="0" lvl="0" indent="0" algn="l" rtl="0">
              <a:lnSpc>
                <a:spcPct val="100000"/>
              </a:lnSpc>
              <a:spcBef>
                <a:spcPts val="0"/>
              </a:spcBef>
              <a:spcAft>
                <a:spcPts val="0"/>
              </a:spcAft>
              <a:buNone/>
            </a:pPr>
            <a:r>
              <a:rPr lang="en-US" sz="2200"/>
              <a:t>(ex:</a:t>
            </a:r>
            <a:r>
              <a:rPr lang="en-US" sz="2200" b="0"/>
              <a:t> the countries in North America, Europe, and the Former Soviet Union, as well as New Zealand, Japan, and Australia </a:t>
            </a:r>
            <a:endParaRPr sz="2200" b="0"/>
          </a:p>
          <a:p>
            <a:pPr marL="914400" lvl="1" indent="-457200" algn="l" rtl="0">
              <a:lnSpc>
                <a:spcPct val="100000"/>
              </a:lnSpc>
              <a:spcBef>
                <a:spcPts val="0"/>
              </a:spcBef>
              <a:spcAft>
                <a:spcPts val="0"/>
              </a:spcAft>
              <a:buClr>
                <a:schemeClr val="dk1"/>
              </a:buClr>
              <a:buSzPts val="2200"/>
              <a:buFont typeface="Arial"/>
              <a:buChar char="–"/>
            </a:pPr>
            <a:r>
              <a:rPr lang="en-US" b="0"/>
              <a:t>Europe has the slowest growth rate of 0.03%.</a:t>
            </a:r>
            <a:endParaRPr/>
          </a:p>
          <a:p>
            <a:pPr marL="457200" marR="0" lvl="0" indent="0" algn="l" rtl="0">
              <a:lnSpc>
                <a:spcPct val="100000"/>
              </a:lnSpc>
              <a:spcBef>
                <a:spcPts val="0"/>
              </a:spcBef>
              <a:spcAft>
                <a:spcPts val="0"/>
              </a:spcAft>
              <a:buNone/>
            </a:pPr>
            <a:endParaRPr/>
          </a:p>
          <a:p>
            <a:pPr marL="457200" marR="0" lvl="0" indent="-457200" algn="l" rtl="0">
              <a:lnSpc>
                <a:spcPct val="100000"/>
              </a:lnSpc>
              <a:spcBef>
                <a:spcPts val="0"/>
              </a:spcBef>
              <a:spcAft>
                <a:spcPts val="0"/>
              </a:spcAft>
              <a:buClr>
                <a:schemeClr val="dk1"/>
              </a:buClr>
              <a:buSzPts val="2400"/>
              <a:buFont typeface="Arial"/>
              <a:buChar char="•"/>
            </a:pPr>
            <a:r>
              <a:rPr lang="en-US"/>
              <a:t>Less Developed Countries</a:t>
            </a:r>
            <a:endParaRPr/>
          </a:p>
          <a:p>
            <a:pPr marL="914400" lvl="0" indent="-381000" algn="l" rtl="0">
              <a:spcBef>
                <a:spcPts val="0"/>
              </a:spcBef>
              <a:spcAft>
                <a:spcPts val="0"/>
              </a:spcAft>
              <a:buSzPts val="2400"/>
              <a:buChar char="-"/>
            </a:pPr>
            <a:r>
              <a:rPr lang="en-US"/>
              <a:t>have a </a:t>
            </a:r>
            <a:r>
              <a:rPr lang="en-US" u="sng"/>
              <a:t>sharply rising growth curve</a:t>
            </a:r>
            <a:r>
              <a:rPr lang="en-US"/>
              <a:t>.</a:t>
            </a:r>
            <a:endParaRPr/>
          </a:p>
          <a:p>
            <a:pPr marL="457200" marR="0" lvl="0" indent="0" algn="l" rtl="0">
              <a:lnSpc>
                <a:spcPct val="100000"/>
              </a:lnSpc>
              <a:spcBef>
                <a:spcPts val="0"/>
              </a:spcBef>
              <a:spcAft>
                <a:spcPts val="0"/>
              </a:spcAft>
              <a:buNone/>
            </a:pPr>
            <a:r>
              <a:rPr lang="en-US" sz="2100"/>
              <a:t>(ex. </a:t>
            </a:r>
            <a:r>
              <a:rPr lang="en-US" sz="2100" b="0"/>
              <a:t>many in Africa, and Asia (China and India))</a:t>
            </a:r>
            <a:r>
              <a:rPr lang="en-US" b="0"/>
              <a:t> </a:t>
            </a:r>
            <a:endParaRPr/>
          </a:p>
          <a:p>
            <a:pPr marL="914400" lvl="1" indent="-457200" algn="l" rtl="0">
              <a:lnSpc>
                <a:spcPct val="100000"/>
              </a:lnSpc>
              <a:spcBef>
                <a:spcPts val="0"/>
              </a:spcBef>
              <a:spcAft>
                <a:spcPts val="0"/>
              </a:spcAft>
              <a:buClr>
                <a:schemeClr val="dk1"/>
              </a:buClr>
              <a:buSzPts val="2200"/>
              <a:buFont typeface="Arial"/>
              <a:buChar char="–"/>
            </a:pPr>
            <a:r>
              <a:rPr lang="en-US" b="0"/>
              <a:t>China and India combined are responsible for about a </a:t>
            </a:r>
            <a:r>
              <a:rPr lang="en-US" b="0" u="sng"/>
              <a:t>third of the world’s population growth</a:t>
            </a:r>
            <a:r>
              <a:rPr lang="en-US" b="0"/>
              <a:t>.</a:t>
            </a:r>
            <a:endParaRPr/>
          </a:p>
          <a:p>
            <a:pPr marL="914400" lvl="1" indent="-457200" algn="l" rtl="0">
              <a:lnSpc>
                <a:spcPct val="100000"/>
              </a:lnSpc>
              <a:spcBef>
                <a:spcPts val="0"/>
              </a:spcBef>
              <a:spcAft>
                <a:spcPts val="0"/>
              </a:spcAft>
              <a:buClr>
                <a:schemeClr val="dk1"/>
              </a:buClr>
              <a:buSzPts val="2200"/>
              <a:buFont typeface="Arial"/>
              <a:buChar char="–"/>
            </a:pPr>
            <a:r>
              <a:rPr lang="en-US" b="0"/>
              <a:t>Only 10 countries account for 60% of world population growth.</a:t>
            </a:r>
            <a:endParaRPr b="0"/>
          </a:p>
          <a:p>
            <a:pPr marL="457200" lvl="0" indent="-444500" algn="l" rtl="0">
              <a:lnSpc>
                <a:spcPct val="100000"/>
              </a:lnSpc>
              <a:spcBef>
                <a:spcPts val="0"/>
              </a:spcBef>
              <a:spcAft>
                <a:spcPts val="0"/>
              </a:spcAft>
              <a:buClr>
                <a:srgbClr val="FF0000"/>
              </a:buClr>
              <a:buSzPts val="2200"/>
              <a:buFont typeface="Arial"/>
              <a:buChar char="•"/>
            </a:pPr>
            <a:endParaRPr>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6"/>
          <p:cNvSpPr txBox="1">
            <a:spLocks noGrp="1"/>
          </p:cNvSpPr>
          <p:nvPr>
            <p:ph type="title"/>
          </p:nvPr>
        </p:nvSpPr>
        <p:spPr>
          <a:xfrm>
            <a:off x="457200" y="457200"/>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Recall</a:t>
            </a:r>
            <a:endParaRPr/>
          </a:p>
        </p:txBody>
      </p:sp>
      <p:sp>
        <p:nvSpPr>
          <p:cNvPr id="122" name="Google Shape;122;p26"/>
          <p:cNvSpPr txBox="1">
            <a:spLocks noGrp="1"/>
          </p:cNvSpPr>
          <p:nvPr>
            <p:ph type="body" idx="1"/>
          </p:nvPr>
        </p:nvSpPr>
        <p:spPr>
          <a:xfrm>
            <a:off x="3617650" y="1673100"/>
            <a:ext cx="1479300" cy="551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I = P x C</a:t>
            </a:r>
            <a:endParaRPr/>
          </a:p>
          <a:p>
            <a:pPr marL="0" lvl="0" indent="0" algn="l" rtl="0">
              <a:spcBef>
                <a:spcPts val="0"/>
              </a:spcBef>
              <a:spcAft>
                <a:spcPts val="0"/>
              </a:spcAft>
              <a:buNone/>
            </a:pPr>
            <a:endParaRPr/>
          </a:p>
        </p:txBody>
      </p:sp>
      <p:sp>
        <p:nvSpPr>
          <p:cNvPr id="123" name="Google Shape;123;p26"/>
          <p:cNvSpPr txBox="1">
            <a:spLocks noGrp="1"/>
          </p:cNvSpPr>
          <p:nvPr>
            <p:ph type="body" idx="1"/>
          </p:nvPr>
        </p:nvSpPr>
        <p:spPr>
          <a:xfrm>
            <a:off x="531750" y="2533876"/>
            <a:ext cx="8229600" cy="64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Environmental Impact = Population x Consumption</a:t>
            </a:r>
            <a:endParaRPr/>
          </a:p>
          <a:p>
            <a:pPr marL="0" lvl="0" indent="0" algn="l" rtl="0">
              <a:spcBef>
                <a:spcPts val="0"/>
              </a:spcBef>
              <a:spcAft>
                <a:spcPts val="0"/>
              </a:spcAft>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59"/>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Education of Women </a:t>
            </a:r>
            <a:endParaRPr/>
          </a:p>
        </p:txBody>
      </p:sp>
      <p:sp>
        <p:nvSpPr>
          <p:cNvPr id="390" name="Google Shape;390;p59"/>
          <p:cNvSpPr txBox="1">
            <a:spLocks noGrp="1"/>
          </p:cNvSpPr>
          <p:nvPr>
            <p:ph type="body" idx="1"/>
          </p:nvPr>
        </p:nvSpPr>
        <p:spPr>
          <a:xfrm>
            <a:off x="463685" y="1600200"/>
            <a:ext cx="4191000" cy="438912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2400"/>
              <a:buFont typeface="Arial"/>
              <a:buChar char="•"/>
            </a:pPr>
            <a:r>
              <a:rPr lang="en-US" b="0"/>
              <a:t>One of the best ways to decrease the growth rate of a particular population is to increase the average educational and societal status of women.</a:t>
            </a:r>
            <a:endParaRPr/>
          </a:p>
          <a:p>
            <a:pPr marL="457200" lvl="0" indent="-457200" algn="l" rtl="0">
              <a:lnSpc>
                <a:spcPct val="100000"/>
              </a:lnSpc>
              <a:spcBef>
                <a:spcPts val="0"/>
              </a:spcBef>
              <a:spcAft>
                <a:spcPts val="0"/>
              </a:spcAft>
              <a:buClr>
                <a:schemeClr val="dk1"/>
              </a:buClr>
              <a:buSzPts val="2400"/>
              <a:buFont typeface="Arial"/>
              <a:buChar char="•"/>
            </a:pPr>
            <a:r>
              <a:rPr lang="en-US" b="0"/>
              <a:t>Improved education results in better healthcare and nutrition, increased choices, status and prestige, which has a positive community impact</a:t>
            </a:r>
            <a:r>
              <a:rPr lang="en-US"/>
              <a:t>.</a:t>
            </a:r>
            <a:endParaRPr/>
          </a:p>
        </p:txBody>
      </p:sp>
      <p:pic>
        <p:nvPicPr>
          <p:cNvPr id="391" name="Google Shape;391;p59"/>
          <p:cNvPicPr preferRelativeResize="0"/>
          <p:nvPr/>
        </p:nvPicPr>
        <p:blipFill rotWithShape="1">
          <a:blip r:embed="rId3">
            <a:alphaModFix/>
          </a:blip>
          <a:srcRect/>
          <a:stretch/>
        </p:blipFill>
        <p:spPr>
          <a:xfrm>
            <a:off x="4800599" y="1752600"/>
            <a:ext cx="3994355" cy="2667000"/>
          </a:xfrm>
          <a:prstGeom prst="rect">
            <a:avLst/>
          </a:prstGeom>
          <a:noFill/>
          <a:ln>
            <a:noFill/>
          </a:ln>
        </p:spPr>
      </p:pic>
      <p:sp>
        <p:nvSpPr>
          <p:cNvPr id="392" name="Google Shape;392;p59"/>
          <p:cNvSpPr/>
          <p:nvPr/>
        </p:nvSpPr>
        <p:spPr>
          <a:xfrm>
            <a:off x="4701540" y="4447848"/>
            <a:ext cx="1770036" cy="2308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chemeClr val="dk1"/>
                </a:solidFill>
                <a:latin typeface="Arial"/>
                <a:ea typeface="Arial"/>
                <a:cs typeface="Arial"/>
                <a:sym typeface="Arial"/>
              </a:rPr>
              <a:t>(b) © Avatar_023/Shutterstock.</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60"/>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Correlation of Total Fertility Rate to Female Access to Education</a:t>
            </a:r>
            <a:endParaRPr sz="3600"/>
          </a:p>
        </p:txBody>
      </p:sp>
      <p:pic>
        <p:nvPicPr>
          <p:cNvPr id="398" name="Google Shape;398;p60"/>
          <p:cNvPicPr preferRelativeResize="0"/>
          <p:nvPr/>
        </p:nvPicPr>
        <p:blipFill rotWithShape="1">
          <a:blip r:embed="rId3">
            <a:alphaModFix/>
          </a:blip>
          <a:srcRect/>
          <a:stretch/>
        </p:blipFill>
        <p:spPr>
          <a:xfrm>
            <a:off x="1600200" y="1981200"/>
            <a:ext cx="6061867" cy="4114800"/>
          </a:xfrm>
          <a:prstGeom prst="rect">
            <a:avLst/>
          </a:prstGeom>
          <a:noFill/>
          <a:ln>
            <a:noFill/>
          </a:ln>
        </p:spPr>
      </p:pic>
      <p:sp>
        <p:nvSpPr>
          <p:cNvPr id="399" name="Google Shape;399;p60"/>
          <p:cNvSpPr/>
          <p:nvPr/>
        </p:nvSpPr>
        <p:spPr>
          <a:xfrm rot="-5400000">
            <a:off x="5892885" y="3848184"/>
            <a:ext cx="4114800" cy="5078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chemeClr val="dk1"/>
                </a:solidFill>
                <a:latin typeface="Arial"/>
                <a:ea typeface="Arial"/>
                <a:cs typeface="Arial"/>
                <a:sym typeface="Arial"/>
              </a:rPr>
              <a:t>(a) Reproduced from Earth Policy Institute. (2011). Education leads to lower fertility and increased prosperity. Retrieved from http://www.earth-policy.org/data_highlights/2011/highlights13.</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8"/>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Family Planning </a:t>
            </a:r>
            <a:endParaRPr/>
          </a:p>
        </p:txBody>
      </p:sp>
      <p:sp>
        <p:nvSpPr>
          <p:cNvPr id="381" name="Google Shape;381;p58"/>
          <p:cNvSpPr txBox="1">
            <a:spLocks noGrp="1"/>
          </p:cNvSpPr>
          <p:nvPr>
            <p:ph type="body" idx="1"/>
          </p:nvPr>
        </p:nvSpPr>
        <p:spPr>
          <a:xfrm>
            <a:off x="457200" y="1460500"/>
            <a:ext cx="3886200" cy="4876799"/>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2400"/>
              <a:buFont typeface="Arial"/>
              <a:buChar char="•"/>
            </a:pPr>
            <a:r>
              <a:rPr lang="en-US" b="0"/>
              <a:t>More than 100 million women in the developing world have indicated “unmet needs” for contraception. </a:t>
            </a:r>
            <a:endParaRPr/>
          </a:p>
          <a:p>
            <a:pPr marL="457200" lvl="0" indent="-457200" algn="l" rtl="0">
              <a:lnSpc>
                <a:spcPct val="100000"/>
              </a:lnSpc>
              <a:spcBef>
                <a:spcPts val="0"/>
              </a:spcBef>
              <a:spcAft>
                <a:spcPts val="0"/>
              </a:spcAft>
              <a:buClr>
                <a:schemeClr val="dk1"/>
              </a:buClr>
              <a:buSzPts val="2400"/>
              <a:buFont typeface="Arial"/>
              <a:buChar char="•"/>
            </a:pPr>
            <a:r>
              <a:rPr lang="en-US" b="0"/>
              <a:t>Lack of access to available and affordable contraception contribute to 50,000 to 100,000 female deaths annually from unsafe and/or illegal abortions.</a:t>
            </a:r>
            <a:endParaRPr/>
          </a:p>
        </p:txBody>
      </p:sp>
      <p:sp>
        <p:nvSpPr>
          <p:cNvPr id="382" name="Google Shape;382;p58"/>
          <p:cNvSpPr txBox="1"/>
          <p:nvPr/>
        </p:nvSpPr>
        <p:spPr>
          <a:xfrm>
            <a:off x="4572000" y="4639129"/>
            <a:ext cx="4191000"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Contraceptive use by women strongly correlates with decreased fertility rates (based on a study of 50 countries). </a:t>
            </a:r>
            <a:endParaRPr/>
          </a:p>
        </p:txBody>
      </p:sp>
      <p:pic>
        <p:nvPicPr>
          <p:cNvPr id="383" name="Google Shape;383;p58"/>
          <p:cNvPicPr preferRelativeResize="0"/>
          <p:nvPr/>
        </p:nvPicPr>
        <p:blipFill rotWithShape="1">
          <a:blip r:embed="rId3">
            <a:alphaModFix/>
          </a:blip>
          <a:srcRect/>
          <a:stretch/>
        </p:blipFill>
        <p:spPr>
          <a:xfrm>
            <a:off x="4457699" y="2362200"/>
            <a:ext cx="4397773" cy="2096866"/>
          </a:xfrm>
          <a:prstGeom prst="rect">
            <a:avLst/>
          </a:prstGeom>
          <a:noFill/>
          <a:ln>
            <a:noFill/>
          </a:ln>
        </p:spPr>
      </p:pic>
      <p:sp>
        <p:nvSpPr>
          <p:cNvPr id="384" name="Google Shape;384;p58"/>
          <p:cNvSpPr/>
          <p:nvPr/>
        </p:nvSpPr>
        <p:spPr>
          <a:xfrm>
            <a:off x="4572000" y="5588169"/>
            <a:ext cx="4064000" cy="5078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chemeClr val="dk1"/>
                </a:solidFill>
                <a:latin typeface="Arial"/>
                <a:ea typeface="Arial"/>
                <a:cs typeface="Arial"/>
                <a:sym typeface="Arial"/>
              </a:rPr>
              <a:t>(a) Reproduced from United Nations, Department of Economic and Social Affairs, Population Division. (2015). Trends in contraceptive use worldwide, 2015. (ST/ESA/SER.A/349). New York, NY: United Nations.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8"/>
          <p:cNvSpPr txBox="1">
            <a:spLocks noGrp="1"/>
          </p:cNvSpPr>
          <p:nvPr>
            <p:ph type="title"/>
          </p:nvPr>
        </p:nvSpPr>
        <p:spPr>
          <a:xfrm>
            <a:off x="501400"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Challenges of a </a:t>
            </a:r>
            <a:br>
              <a:rPr lang="en-US" sz="3600"/>
            </a:br>
            <a:r>
              <a:rPr lang="en-US" sz="3600"/>
              <a:t>Growing </a:t>
            </a:r>
            <a:r>
              <a:rPr lang="en-US"/>
              <a:t>H</a:t>
            </a:r>
            <a:r>
              <a:rPr lang="en-US" sz="3600"/>
              <a:t>uman </a:t>
            </a:r>
            <a:r>
              <a:rPr lang="en-US"/>
              <a:t>P</a:t>
            </a:r>
            <a:r>
              <a:rPr lang="en-US" sz="3600"/>
              <a:t>opulation</a:t>
            </a:r>
            <a:endParaRPr/>
          </a:p>
        </p:txBody>
      </p:sp>
      <p:sp>
        <p:nvSpPr>
          <p:cNvPr id="310" name="Google Shape;310;p48"/>
          <p:cNvSpPr txBox="1">
            <a:spLocks noGrp="1"/>
          </p:cNvSpPr>
          <p:nvPr>
            <p:ph type="body" idx="1"/>
          </p:nvPr>
        </p:nvSpPr>
        <p:spPr>
          <a:xfrm>
            <a:off x="153625" y="1167126"/>
            <a:ext cx="8229600" cy="43890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r>
              <a:rPr lang="en-US" b="1" u="sng">
                <a:solidFill>
                  <a:srgbClr val="FF0000"/>
                </a:solidFill>
              </a:rPr>
              <a:t>Is population the problem? Remember I = P x C</a:t>
            </a:r>
            <a:endParaRPr b="1" u="sng">
              <a:solidFill>
                <a:srgbClr val="FF0000"/>
              </a:solidFill>
            </a:endParaRPr>
          </a:p>
          <a:p>
            <a:pPr marL="457200" lvl="0" indent="0" algn="l" rtl="0">
              <a:spcBef>
                <a:spcPts val="0"/>
              </a:spcBef>
              <a:spcAft>
                <a:spcPts val="0"/>
              </a:spcAft>
              <a:buNone/>
            </a:pPr>
            <a:endParaRPr>
              <a:solidFill>
                <a:srgbClr val="FF0000"/>
              </a:solidFill>
            </a:endParaRPr>
          </a:p>
          <a:p>
            <a:pPr marL="457200" lvl="0" indent="-457200" algn="l" rtl="0">
              <a:lnSpc>
                <a:spcPct val="100000"/>
              </a:lnSpc>
              <a:spcBef>
                <a:spcPts val="0"/>
              </a:spcBef>
              <a:spcAft>
                <a:spcPts val="0"/>
              </a:spcAft>
              <a:buClr>
                <a:schemeClr val="dk1"/>
              </a:buClr>
              <a:buSzPts val="2400"/>
              <a:buFont typeface="Arial"/>
              <a:buChar char="•"/>
            </a:pPr>
            <a:r>
              <a:rPr lang="en-US" b="0"/>
              <a:t>Human population </a:t>
            </a:r>
            <a:r>
              <a:rPr lang="en-US" b="0" u="sng"/>
              <a:t>growth increases the burden on the Earth’s natural resources and environment</a:t>
            </a:r>
            <a:r>
              <a:rPr lang="en-US" b="0"/>
              <a:t>.</a:t>
            </a:r>
            <a:endParaRPr/>
          </a:p>
          <a:p>
            <a:pPr marL="457200" lvl="0" indent="0" algn="l" rtl="0">
              <a:lnSpc>
                <a:spcPct val="100000"/>
              </a:lnSpc>
              <a:spcBef>
                <a:spcPts val="0"/>
              </a:spcBef>
              <a:spcAft>
                <a:spcPts val="0"/>
              </a:spcAft>
              <a:buNone/>
            </a:pPr>
            <a:endParaRPr/>
          </a:p>
          <a:p>
            <a:pPr marL="457200" lvl="0" indent="-457200" algn="l" rtl="0">
              <a:lnSpc>
                <a:spcPct val="100000"/>
              </a:lnSpc>
              <a:spcBef>
                <a:spcPts val="0"/>
              </a:spcBef>
              <a:spcAft>
                <a:spcPts val="0"/>
              </a:spcAft>
              <a:buClr>
                <a:schemeClr val="dk1"/>
              </a:buClr>
              <a:buSzPts val="2400"/>
              <a:buFont typeface="Arial"/>
              <a:buChar char="•"/>
            </a:pPr>
            <a:r>
              <a:rPr lang="en-US" b="0"/>
              <a:t>Resources that take millennia (soils) to hundreds of millions of years (ores) to accumulate, </a:t>
            </a:r>
            <a:endParaRPr b="0"/>
          </a:p>
          <a:p>
            <a:pPr marL="457200" lvl="0" indent="0" algn="l" rtl="0">
              <a:lnSpc>
                <a:spcPct val="100000"/>
              </a:lnSpc>
              <a:spcBef>
                <a:spcPts val="0"/>
              </a:spcBef>
              <a:spcAft>
                <a:spcPts val="0"/>
              </a:spcAft>
              <a:buNone/>
            </a:pPr>
            <a:r>
              <a:rPr lang="en-US" b="0"/>
              <a:t>are being consumed and dispersed on time-scales of centuries (fuels, ores) to decades (water, soils, species).</a:t>
            </a:r>
            <a:endParaRPr/>
          </a:p>
          <a:p>
            <a:pPr marL="457200" lvl="0" indent="0" algn="l" rtl="0">
              <a:lnSpc>
                <a:spcPct val="100000"/>
              </a:lnSpc>
              <a:spcBef>
                <a:spcPts val="0"/>
              </a:spcBef>
              <a:spcAft>
                <a:spcPts val="0"/>
              </a:spcAft>
              <a:buNone/>
            </a:pPr>
            <a:endParaRPr/>
          </a:p>
          <a:p>
            <a:pPr marL="457200" lvl="0" indent="-457200" algn="l" rtl="0">
              <a:lnSpc>
                <a:spcPct val="100000"/>
              </a:lnSpc>
              <a:spcBef>
                <a:spcPts val="0"/>
              </a:spcBef>
              <a:spcAft>
                <a:spcPts val="0"/>
              </a:spcAft>
              <a:buClr>
                <a:srgbClr val="0000FF"/>
              </a:buClr>
              <a:buSzPts val="2400"/>
              <a:buFont typeface="Arial"/>
              <a:buChar char="•"/>
            </a:pPr>
            <a:r>
              <a:rPr lang="en-US" b="0">
                <a:solidFill>
                  <a:srgbClr val="0000FF"/>
                </a:solidFill>
              </a:rPr>
              <a:t>Most </a:t>
            </a:r>
            <a:r>
              <a:rPr lang="en-US" b="0">
                <a:solidFill>
                  <a:srgbClr val="FF0000"/>
                </a:solidFill>
              </a:rPr>
              <a:t>developed nations </a:t>
            </a:r>
            <a:r>
              <a:rPr lang="en-US" b="0">
                <a:solidFill>
                  <a:srgbClr val="0000FF"/>
                </a:solidFill>
              </a:rPr>
              <a:t>create a much bigger per capita impact on the environment than persons in least developed countries.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9"/>
          <p:cNvSpPr txBox="1">
            <a:spLocks noGrp="1"/>
          </p:cNvSpPr>
          <p:nvPr>
            <p:ph type="title"/>
          </p:nvPr>
        </p:nvSpPr>
        <p:spPr>
          <a:xfrm>
            <a:off x="457200" y="958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Demographic Transition Model </a:t>
            </a:r>
            <a:endParaRPr/>
          </a:p>
        </p:txBody>
      </p:sp>
      <p:sp>
        <p:nvSpPr>
          <p:cNvPr id="316" name="Google Shape;316;p49"/>
          <p:cNvSpPr txBox="1">
            <a:spLocks noGrp="1"/>
          </p:cNvSpPr>
          <p:nvPr>
            <p:ph type="body" idx="1"/>
          </p:nvPr>
        </p:nvSpPr>
        <p:spPr>
          <a:xfrm>
            <a:off x="386675" y="1185900"/>
            <a:ext cx="8229600" cy="46176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2400"/>
              <a:buFont typeface="Arial"/>
              <a:buChar char="•"/>
            </a:pPr>
            <a:r>
              <a:rPr lang="en-US" b="0" dirty="0"/>
              <a:t>Theory indicates that </a:t>
            </a:r>
            <a:r>
              <a:rPr lang="en-US" b="0" u="sng" dirty="0"/>
              <a:t>population growth will level off</a:t>
            </a:r>
            <a:r>
              <a:rPr lang="en-US" b="0" dirty="0"/>
              <a:t> as a population undergoes technological and economic </a:t>
            </a:r>
            <a:r>
              <a:rPr lang="en-US" b="0" u="sng" dirty="0"/>
              <a:t>development</a:t>
            </a:r>
            <a:r>
              <a:rPr lang="en-US" b="0" dirty="0"/>
              <a:t>. </a:t>
            </a:r>
            <a:endParaRPr b="0" dirty="0"/>
          </a:p>
          <a:p>
            <a:pPr marL="457200" lvl="0" indent="0" algn="l" rtl="0">
              <a:lnSpc>
                <a:spcPct val="100000"/>
              </a:lnSpc>
              <a:spcBef>
                <a:spcPts val="0"/>
              </a:spcBef>
              <a:spcAft>
                <a:spcPts val="0"/>
              </a:spcAft>
              <a:buNone/>
            </a:pPr>
            <a:endParaRPr dirty="0"/>
          </a:p>
          <a:p>
            <a:pPr marL="457200" lvl="0" indent="-457200" algn="l" rtl="0">
              <a:lnSpc>
                <a:spcPct val="100000"/>
              </a:lnSpc>
              <a:spcBef>
                <a:spcPts val="0"/>
              </a:spcBef>
              <a:spcAft>
                <a:spcPts val="0"/>
              </a:spcAft>
              <a:buClr>
                <a:schemeClr val="dk1"/>
              </a:buClr>
              <a:buSzPts val="2400"/>
              <a:buFont typeface="Arial"/>
              <a:buChar char="•"/>
            </a:pPr>
            <a:r>
              <a:rPr lang="en-US" b="0" dirty="0"/>
              <a:t>This theory has challenges:</a:t>
            </a:r>
            <a:endParaRPr b="0" dirty="0"/>
          </a:p>
          <a:p>
            <a:pPr marL="914400" lvl="1" indent="-457200" algn="l" rtl="0">
              <a:lnSpc>
                <a:spcPct val="100000"/>
              </a:lnSpc>
              <a:spcBef>
                <a:spcPts val="0"/>
              </a:spcBef>
              <a:spcAft>
                <a:spcPts val="0"/>
              </a:spcAft>
              <a:buClr>
                <a:schemeClr val="dk1"/>
              </a:buClr>
              <a:buSzPts val="2200"/>
              <a:buFont typeface="Arial"/>
              <a:buChar char="–"/>
            </a:pPr>
            <a:r>
              <a:rPr lang="en-US" b="1" dirty="0"/>
              <a:t>Degradation</a:t>
            </a:r>
            <a:r>
              <a:rPr lang="en-US" dirty="0"/>
              <a:t>: </a:t>
            </a:r>
            <a:r>
              <a:rPr lang="en-US" b="0" dirty="0"/>
              <a:t>Most developed nations </a:t>
            </a:r>
            <a:r>
              <a:rPr lang="en-US" b="0" u="sng" dirty="0"/>
              <a:t>achieved development by degrading their environments </a:t>
            </a:r>
            <a:r>
              <a:rPr lang="en-US" b="0" dirty="0"/>
              <a:t>and exploiting resources from other parts of the world.</a:t>
            </a:r>
            <a:endParaRPr dirty="0"/>
          </a:p>
          <a:p>
            <a:pPr marL="914400" lvl="1" indent="-457200" algn="l" rtl="0">
              <a:lnSpc>
                <a:spcPct val="100000"/>
              </a:lnSpc>
              <a:spcBef>
                <a:spcPts val="0"/>
              </a:spcBef>
              <a:spcAft>
                <a:spcPts val="0"/>
              </a:spcAft>
              <a:buClr>
                <a:schemeClr val="dk1"/>
              </a:buClr>
              <a:buSzPts val="2200"/>
              <a:buFont typeface="Arial"/>
              <a:buChar char="–"/>
            </a:pPr>
            <a:r>
              <a:rPr lang="en-US" b="1" dirty="0"/>
              <a:t>Limited resources</a:t>
            </a:r>
            <a:r>
              <a:rPr lang="en-US" dirty="0"/>
              <a:t>: </a:t>
            </a:r>
            <a:r>
              <a:rPr lang="en-US" b="0" dirty="0"/>
              <a:t>The Earth does not have sufficient resources to permit the developing nations to reach the developed nations</a:t>
            </a:r>
            <a:r>
              <a:rPr lang="en-US" dirty="0"/>
              <a:t>’ </a:t>
            </a:r>
            <a:r>
              <a:rPr lang="en-US" b="0" dirty="0"/>
              <a:t>level of affluence.</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0"/>
          <p:cNvSpPr txBox="1">
            <a:spLocks noGrp="1"/>
          </p:cNvSpPr>
          <p:nvPr>
            <p:ph type="title"/>
          </p:nvPr>
        </p:nvSpPr>
        <p:spPr>
          <a:xfrm>
            <a:off x="0" y="30150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Reducing Population—Challenges</a:t>
            </a:r>
            <a:endParaRPr/>
          </a:p>
        </p:txBody>
      </p:sp>
      <p:sp>
        <p:nvSpPr>
          <p:cNvPr id="322" name="Google Shape;322;p50"/>
          <p:cNvSpPr txBox="1">
            <a:spLocks noGrp="1"/>
          </p:cNvSpPr>
          <p:nvPr>
            <p:ph type="body" idx="1"/>
          </p:nvPr>
        </p:nvSpPr>
        <p:spPr>
          <a:xfrm>
            <a:off x="0" y="1307400"/>
            <a:ext cx="8229600" cy="46176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2400"/>
              <a:buFont typeface="Arial"/>
              <a:buChar char="•"/>
            </a:pPr>
            <a:r>
              <a:rPr lang="en-US" b="0"/>
              <a:t>There does not appear to be a necessary </a:t>
            </a:r>
            <a:r>
              <a:rPr lang="en-US" b="0" u="sng"/>
              <a:t>causal relationship</a:t>
            </a:r>
            <a:r>
              <a:rPr lang="en-US" b="0"/>
              <a:t> between development, industrialization, and fertility rates.</a:t>
            </a:r>
            <a:endParaRPr/>
          </a:p>
          <a:p>
            <a:pPr marL="457200" lvl="0" indent="0" algn="l" rtl="0">
              <a:lnSpc>
                <a:spcPct val="100000"/>
              </a:lnSpc>
              <a:spcBef>
                <a:spcPts val="0"/>
              </a:spcBef>
              <a:spcAft>
                <a:spcPts val="0"/>
              </a:spcAft>
              <a:buNone/>
            </a:pPr>
            <a:endParaRPr/>
          </a:p>
          <a:p>
            <a:pPr marL="457200" lvl="0" indent="-457200" algn="l" rtl="0">
              <a:lnSpc>
                <a:spcPct val="100000"/>
              </a:lnSpc>
              <a:spcBef>
                <a:spcPts val="0"/>
              </a:spcBef>
              <a:spcAft>
                <a:spcPts val="0"/>
              </a:spcAft>
              <a:buClr>
                <a:schemeClr val="dk1"/>
              </a:buClr>
              <a:buSzPts val="2400"/>
              <a:buFont typeface="Arial"/>
              <a:buChar char="•"/>
            </a:pPr>
            <a:r>
              <a:rPr lang="en-US" b="0"/>
              <a:t>Partial or </a:t>
            </a:r>
            <a:r>
              <a:rPr lang="en-US" b="0" u="sng"/>
              <a:t>stalled development</a:t>
            </a:r>
            <a:r>
              <a:rPr lang="en-US" b="0"/>
              <a:t> leaves countries with populations growing faster than the nations’ resources can support.</a:t>
            </a:r>
            <a:endParaRPr/>
          </a:p>
          <a:p>
            <a:pPr marL="45720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b="0"/>
              <a:t>Evidence suggests that </a:t>
            </a:r>
            <a:r>
              <a:rPr lang="en-US" b="0" u="sng"/>
              <a:t>declines of fertility rate are caused primarily by rising levels</a:t>
            </a:r>
            <a:r>
              <a:rPr lang="en-US" b="0"/>
              <a:t> of education, nutrition, and infant survivorship. </a:t>
            </a:r>
            <a:endParaRPr b="0"/>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solidFill>
                  <a:srgbClr val="0000FF"/>
                </a:solidFill>
              </a:rPr>
              <a:t>….But, </a:t>
            </a:r>
            <a:r>
              <a:rPr lang="en-US">
                <a:solidFill>
                  <a:srgbClr val="FF0000"/>
                </a:solidFill>
              </a:rPr>
              <a:t>over-consumption</a:t>
            </a:r>
            <a:r>
              <a:rPr lang="en-US">
                <a:solidFill>
                  <a:srgbClr val="0000FF"/>
                </a:solidFill>
              </a:rPr>
              <a:t> is the elephant in the room</a:t>
            </a:r>
            <a:endParaRPr>
              <a:solidFill>
                <a:srgbClr val="0000FF"/>
              </a:solidFill>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US"/>
              <a:t>END</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4C33F-A441-A4F2-6403-50415D5286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A26E14-3E27-0448-FD8A-A3759CEE0BF6}"/>
              </a:ext>
            </a:extLst>
          </p:cNvPr>
          <p:cNvSpPr>
            <a:spLocks noGrp="1"/>
          </p:cNvSpPr>
          <p:nvPr>
            <p:ph type="title"/>
          </p:nvPr>
        </p:nvSpPr>
        <p:spPr>
          <a:xfrm>
            <a:off x="457200" y="2810656"/>
            <a:ext cx="8229600" cy="1005840"/>
          </a:xfrm>
        </p:spPr>
        <p:txBody>
          <a:bodyPr/>
          <a:lstStyle/>
          <a:p>
            <a:r>
              <a:rPr lang="en-US" dirty="0"/>
              <a:t>The global human population is now over 8 billion people. Is the number of people on Earth itself the main environmental problem, or is something else more important? Explain your reasoning.</a:t>
            </a:r>
          </a:p>
        </p:txBody>
      </p:sp>
    </p:spTree>
    <p:extLst>
      <p:ext uri="{BB962C8B-B14F-4D97-AF65-F5344CB8AC3E}">
        <p14:creationId xmlns:p14="http://schemas.microsoft.com/office/powerpoint/2010/main" val="2260811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8"/>
          <p:cNvSpPr txBox="1">
            <a:spLocks noGrp="1"/>
          </p:cNvSpPr>
          <p:nvPr>
            <p:ph type="title"/>
          </p:nvPr>
        </p:nvSpPr>
        <p:spPr>
          <a:xfrm>
            <a:off x="457200" y="142407"/>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End of Lecture</a:t>
            </a:r>
            <a:endParaRPr dirty="0"/>
          </a:p>
        </p:txBody>
      </p:sp>
      <p:sp>
        <p:nvSpPr>
          <p:cNvPr id="286" name="Google Shape;286;p48"/>
          <p:cNvSpPr txBox="1">
            <a:spLocks noGrp="1"/>
          </p:cNvSpPr>
          <p:nvPr>
            <p:ph type="body" idx="1"/>
          </p:nvPr>
        </p:nvSpPr>
        <p:spPr>
          <a:xfrm>
            <a:off x="457200" y="865681"/>
            <a:ext cx="8229600" cy="4572000"/>
          </a:xfrm>
          <a:prstGeom prst="rect">
            <a:avLst/>
          </a:prstGeom>
        </p:spPr>
        <p:txBody>
          <a:bodyPr spcFirstLastPara="1" wrap="square" lIns="91425" tIns="45700" rIns="91425" bIns="45700" anchor="t" anchorCtr="0">
            <a:noAutofit/>
          </a:bodyPr>
          <a:lstStyle/>
          <a:p>
            <a:pPr marL="0" lvl="0" indent="0" algn="l" rtl="0">
              <a:spcBef>
                <a:spcPts val="0"/>
              </a:spcBef>
              <a:spcAft>
                <a:spcPts val="1200"/>
              </a:spcAft>
              <a:buNone/>
            </a:pPr>
            <a:r>
              <a:rPr lang="en-US" dirty="0"/>
              <a:t>Before you go:</a:t>
            </a:r>
          </a:p>
          <a:p>
            <a:pPr marL="342900" indent="-342900">
              <a:spcAft>
                <a:spcPts val="1200"/>
              </a:spcAft>
            </a:pPr>
            <a:r>
              <a:rPr lang="en-US" b="1" dirty="0"/>
              <a:t>NO LAB MONDAY! </a:t>
            </a:r>
            <a:r>
              <a:rPr lang="en-US" dirty="0"/>
              <a:t>Have a nice long weekend!</a:t>
            </a:r>
          </a:p>
          <a:p>
            <a:pPr marL="342900" indent="-342900">
              <a:spcAft>
                <a:spcPts val="1200"/>
              </a:spcAft>
            </a:pPr>
            <a:r>
              <a:rPr lang="en-US" dirty="0"/>
              <a:t>Is anyone van certified?</a:t>
            </a:r>
          </a:p>
          <a:p>
            <a:pPr marL="342900" indent="-342900">
              <a:spcAft>
                <a:spcPts val="1200"/>
              </a:spcAft>
            </a:pPr>
            <a:r>
              <a:rPr lang="en-US" dirty="0"/>
              <a:t>Group Project Topics:</a:t>
            </a:r>
          </a:p>
          <a:p>
            <a:pPr marL="800100" lvl="1" indent="-342900">
              <a:spcAft>
                <a:spcPts val="1200"/>
              </a:spcAft>
            </a:pPr>
            <a:r>
              <a:rPr lang="en-US" dirty="0"/>
              <a:t>Group A (Ariana, Nadav, Jason): Bird Population Diversity at BMC vs Haverford (maybe one more site?)</a:t>
            </a:r>
          </a:p>
          <a:p>
            <a:pPr marL="800100" lvl="1" indent="-342900">
              <a:spcAft>
                <a:spcPts val="1200"/>
              </a:spcAft>
            </a:pPr>
            <a:r>
              <a:rPr lang="en-US" dirty="0"/>
              <a:t>Group B (Isabelle, True, Willa): Soil Health of BMC Community Garden vs </a:t>
            </a:r>
            <a:r>
              <a:rPr lang="en-US" dirty="0" err="1"/>
              <a:t>Haverfarm</a:t>
            </a:r>
            <a:endParaRPr lang="en-US" dirty="0"/>
          </a:p>
          <a:p>
            <a:pPr marL="800100" lvl="1" indent="-342900">
              <a:spcAft>
                <a:spcPts val="1200"/>
              </a:spcAft>
            </a:pPr>
            <a:r>
              <a:rPr lang="en-US" dirty="0"/>
              <a:t>Group C (Olivia, Uma, Mila): Water Quality of BMC Pond vs Haverford Pond</a:t>
            </a:r>
          </a:p>
          <a:p>
            <a:pPr marL="800100" lvl="1" indent="-342900">
              <a:spcAft>
                <a:spcPts val="1200"/>
              </a:spcAft>
            </a:pPr>
            <a:r>
              <a:rPr lang="en-US" dirty="0"/>
              <a:t>Group D (Sam, Jack, Tarini, Abby): Macroinvertebrate Diversity and Abundance in Local Streams</a:t>
            </a:r>
            <a:br>
              <a:rPr lang="en-US" dirty="0"/>
            </a:b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366"/>
        <p:cNvGrpSpPr/>
        <p:nvPr/>
      </p:nvGrpSpPr>
      <p:grpSpPr>
        <a:xfrm>
          <a:off x="0" y="0"/>
          <a:ext cx="0" cy="0"/>
          <a:chOff x="0" y="0"/>
          <a:chExt cx="0" cy="0"/>
        </a:xfrm>
      </p:grpSpPr>
      <p:sp>
        <p:nvSpPr>
          <p:cNvPr id="367" name="Google Shape;367;p56"/>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Social Effects of Overpopulation </a:t>
            </a:r>
            <a:endParaRPr/>
          </a:p>
        </p:txBody>
      </p:sp>
      <p:sp>
        <p:nvSpPr>
          <p:cNvPr id="368" name="Google Shape;368;p56"/>
          <p:cNvSpPr txBox="1">
            <a:spLocks noGrp="1"/>
          </p:cNvSpPr>
          <p:nvPr>
            <p:ph type="body" idx="1"/>
          </p:nvPr>
        </p:nvSpPr>
        <p:spPr>
          <a:xfrm>
            <a:off x="457200" y="1600200"/>
            <a:ext cx="8229600" cy="4617721"/>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2400"/>
              <a:buFont typeface="Arial"/>
              <a:buChar char="•"/>
            </a:pPr>
            <a:r>
              <a:rPr lang="en-US" b="0"/>
              <a:t>Rapid population growth and overpopulation lead to increased urbanization, increased unemployment, and spreading poverty, as well as putting the earth under increasing strain.</a:t>
            </a:r>
            <a:endParaRPr/>
          </a:p>
          <a:p>
            <a:pPr marL="457200" lvl="0" indent="-457200" algn="l" rtl="0">
              <a:lnSpc>
                <a:spcPct val="100000"/>
              </a:lnSpc>
              <a:spcBef>
                <a:spcPts val="0"/>
              </a:spcBef>
              <a:spcAft>
                <a:spcPts val="0"/>
              </a:spcAft>
              <a:buClr>
                <a:schemeClr val="dk1"/>
              </a:buClr>
              <a:buSzPts val="2400"/>
              <a:buFont typeface="Arial"/>
              <a:buChar char="•"/>
            </a:pPr>
            <a:r>
              <a:rPr lang="en-US" b="0"/>
              <a:t>Projections indicate that 69% of the world’s population will live in urban areas by 2050.</a:t>
            </a:r>
            <a:endParaRPr/>
          </a:p>
          <a:p>
            <a:pPr marL="457200" lvl="0" indent="-457200" algn="l" rtl="0">
              <a:lnSpc>
                <a:spcPct val="100000"/>
              </a:lnSpc>
              <a:spcBef>
                <a:spcPts val="0"/>
              </a:spcBef>
              <a:spcAft>
                <a:spcPts val="0"/>
              </a:spcAft>
              <a:buClr>
                <a:schemeClr val="dk1"/>
              </a:buClr>
              <a:buSzPts val="2400"/>
              <a:buFont typeface="Arial"/>
              <a:buChar char="•"/>
            </a:pPr>
            <a:r>
              <a:rPr lang="en-US" b="0"/>
              <a:t>Increasing population pressures lead to political instability and political and civil rights abuses.</a:t>
            </a:r>
            <a:endParaRPr/>
          </a:p>
          <a:p>
            <a:pPr marL="457200" lvl="0" indent="-457200" algn="l" rtl="0">
              <a:lnSpc>
                <a:spcPct val="100000"/>
              </a:lnSpc>
              <a:spcBef>
                <a:spcPts val="0"/>
              </a:spcBef>
              <a:spcAft>
                <a:spcPts val="0"/>
              </a:spcAft>
              <a:buClr>
                <a:schemeClr val="dk1"/>
              </a:buClr>
              <a:buSzPts val="2400"/>
              <a:buFont typeface="Arial"/>
              <a:buChar char="•"/>
            </a:pPr>
            <a:r>
              <a:rPr lang="en-US" b="0"/>
              <a:t>Worldwide, 75% of the more than 21 million deaths from war since 1945 were related to domestic civil wars.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Shape 372"/>
        <p:cNvGrpSpPr/>
        <p:nvPr/>
      </p:nvGrpSpPr>
      <p:grpSpPr>
        <a:xfrm>
          <a:off x="0" y="0"/>
          <a:ext cx="0" cy="0"/>
          <a:chOff x="0" y="0"/>
          <a:chExt cx="0" cy="0"/>
        </a:xfrm>
      </p:grpSpPr>
      <p:sp>
        <p:nvSpPr>
          <p:cNvPr id="373" name="Google Shape;373;p57"/>
          <p:cNvSpPr txBox="1">
            <a:spLocks noGrp="1"/>
          </p:cNvSpPr>
          <p:nvPr>
            <p:ph type="title"/>
          </p:nvPr>
        </p:nvSpPr>
        <p:spPr>
          <a:xfrm>
            <a:off x="457200" y="457200"/>
            <a:ext cx="82296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World’s Most Populous Cities</a:t>
            </a:r>
            <a:endParaRPr/>
          </a:p>
        </p:txBody>
      </p:sp>
      <p:graphicFrame>
        <p:nvGraphicFramePr>
          <p:cNvPr id="374" name="Google Shape;374;p57"/>
          <p:cNvGraphicFramePr/>
          <p:nvPr/>
        </p:nvGraphicFramePr>
        <p:xfrm>
          <a:off x="1676400" y="1600200"/>
          <a:ext cx="5943600" cy="4114800"/>
        </p:xfrm>
        <a:graphic>
          <a:graphicData uri="http://schemas.openxmlformats.org/drawingml/2006/table">
            <a:tbl>
              <a:tblPr firstRow="1" bandRow="1">
                <a:noFill/>
                <a:tableStyleId>{F09D7BC1-1280-44EB-865F-C76F085BF4D5}</a:tableStyleId>
              </a:tblPr>
              <a:tblGrid>
                <a:gridCol w="29718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tblGrid>
              <a:tr h="457200">
                <a:tc>
                  <a:txBody>
                    <a:bodyPr/>
                    <a:lstStyle/>
                    <a:p>
                      <a:pPr marL="0" marR="0" lvl="0" indent="0" algn="l" rtl="0">
                        <a:spcBef>
                          <a:spcPts val="0"/>
                        </a:spcBef>
                        <a:spcAft>
                          <a:spcPts val="0"/>
                        </a:spcAft>
                        <a:buNone/>
                      </a:pPr>
                      <a:r>
                        <a:rPr lang="en-US" sz="1800" u="none" strike="noStrike" cap="none"/>
                        <a:t>City  </a:t>
                      </a:r>
                      <a:endParaRPr sz="1800"/>
                    </a:p>
                  </a:txBody>
                  <a:tcPr marL="91450" marR="91450" marT="45725" marB="45725">
                    <a:noFill/>
                  </a:tcPr>
                </a:tc>
                <a:tc>
                  <a:txBody>
                    <a:bodyPr/>
                    <a:lstStyle/>
                    <a:p>
                      <a:pPr marL="0" marR="0" lvl="0" indent="0" algn="l" rtl="0">
                        <a:spcBef>
                          <a:spcPts val="0"/>
                        </a:spcBef>
                        <a:spcAft>
                          <a:spcPts val="0"/>
                        </a:spcAft>
                        <a:buNone/>
                      </a:pPr>
                      <a:r>
                        <a:rPr lang="en-US" sz="1800"/>
                        <a:t>Population  in millions</a:t>
                      </a:r>
                      <a:endParaRPr sz="1800"/>
                    </a:p>
                  </a:txBody>
                  <a:tcPr marL="91450" marR="91450" marT="45725" marB="45725">
                    <a:noFill/>
                  </a:tcPr>
                </a:tc>
                <a:extLst>
                  <a:ext uri="{0D108BD9-81ED-4DB2-BD59-A6C34878D82A}">
                    <a16:rowId xmlns:a16="http://schemas.microsoft.com/office/drawing/2014/main" val="10000"/>
                  </a:ext>
                </a:extLst>
              </a:tr>
              <a:tr h="457200">
                <a:tc>
                  <a:txBody>
                    <a:bodyPr/>
                    <a:lstStyle/>
                    <a:p>
                      <a:pPr marL="0" marR="0" lvl="0" indent="0" algn="l" rtl="0">
                        <a:spcBef>
                          <a:spcPts val="0"/>
                        </a:spcBef>
                        <a:spcAft>
                          <a:spcPts val="0"/>
                        </a:spcAft>
                        <a:buNone/>
                      </a:pPr>
                      <a:r>
                        <a:rPr lang="en-US" sz="1800"/>
                        <a:t>Tokyo, Japan</a:t>
                      </a:r>
                      <a:endParaRPr sz="1800"/>
                    </a:p>
                  </a:txBody>
                  <a:tcPr marL="91450" marR="91450" marT="45725" marB="45725">
                    <a:noFill/>
                  </a:tcPr>
                </a:tc>
                <a:tc>
                  <a:txBody>
                    <a:bodyPr/>
                    <a:lstStyle/>
                    <a:p>
                      <a:pPr marL="0" marR="0" lvl="0" indent="0" algn="l" rtl="0">
                        <a:spcBef>
                          <a:spcPts val="0"/>
                        </a:spcBef>
                        <a:spcAft>
                          <a:spcPts val="0"/>
                        </a:spcAft>
                        <a:buNone/>
                      </a:pPr>
                      <a:r>
                        <a:rPr lang="en-US" sz="1800"/>
                        <a:t>38</a:t>
                      </a:r>
                      <a:endParaRPr sz="1800"/>
                    </a:p>
                  </a:txBody>
                  <a:tcPr marL="91450" marR="91450" marT="45725" marB="45725">
                    <a:noFill/>
                  </a:tcPr>
                </a:tc>
                <a:extLst>
                  <a:ext uri="{0D108BD9-81ED-4DB2-BD59-A6C34878D82A}">
                    <a16:rowId xmlns:a16="http://schemas.microsoft.com/office/drawing/2014/main" val="10001"/>
                  </a:ext>
                </a:extLst>
              </a:tr>
              <a:tr h="457200">
                <a:tc>
                  <a:txBody>
                    <a:bodyPr/>
                    <a:lstStyle/>
                    <a:p>
                      <a:pPr marL="0" marR="0" lvl="0" indent="0" algn="l" rtl="0">
                        <a:spcBef>
                          <a:spcPts val="0"/>
                        </a:spcBef>
                        <a:spcAft>
                          <a:spcPts val="0"/>
                        </a:spcAft>
                        <a:buNone/>
                      </a:pPr>
                      <a:r>
                        <a:rPr lang="en-US" sz="1800"/>
                        <a:t>Delhi, India</a:t>
                      </a:r>
                      <a:endParaRPr sz="1800"/>
                    </a:p>
                  </a:txBody>
                  <a:tcPr marL="91450" marR="91450" marT="45725" marB="45725">
                    <a:noFill/>
                  </a:tcPr>
                </a:tc>
                <a:tc>
                  <a:txBody>
                    <a:bodyPr/>
                    <a:lstStyle/>
                    <a:p>
                      <a:pPr marL="0" marR="0" lvl="0" indent="0" algn="l" rtl="0">
                        <a:spcBef>
                          <a:spcPts val="0"/>
                        </a:spcBef>
                        <a:spcAft>
                          <a:spcPts val="0"/>
                        </a:spcAft>
                        <a:buNone/>
                      </a:pPr>
                      <a:r>
                        <a:rPr lang="en-US" sz="1800"/>
                        <a:t>25</a:t>
                      </a:r>
                      <a:endParaRPr sz="1800"/>
                    </a:p>
                  </a:txBody>
                  <a:tcPr marL="91450" marR="91450" marT="45725" marB="45725">
                    <a:noFill/>
                  </a:tcPr>
                </a:tc>
                <a:extLst>
                  <a:ext uri="{0D108BD9-81ED-4DB2-BD59-A6C34878D82A}">
                    <a16:rowId xmlns:a16="http://schemas.microsoft.com/office/drawing/2014/main" val="10002"/>
                  </a:ext>
                </a:extLst>
              </a:tr>
              <a:tr h="457200">
                <a:tc>
                  <a:txBody>
                    <a:bodyPr/>
                    <a:lstStyle/>
                    <a:p>
                      <a:pPr marL="0" marR="0" lvl="0" indent="0" algn="l" rtl="0">
                        <a:spcBef>
                          <a:spcPts val="0"/>
                        </a:spcBef>
                        <a:spcAft>
                          <a:spcPts val="0"/>
                        </a:spcAft>
                        <a:buNone/>
                      </a:pPr>
                      <a:r>
                        <a:rPr lang="en-US" sz="1800"/>
                        <a:t>Mexico City, Mexico</a:t>
                      </a:r>
                      <a:endParaRPr sz="1800"/>
                    </a:p>
                  </a:txBody>
                  <a:tcPr marL="91450" marR="91450" marT="45725" marB="45725">
                    <a:noFill/>
                  </a:tcPr>
                </a:tc>
                <a:tc>
                  <a:txBody>
                    <a:bodyPr/>
                    <a:lstStyle/>
                    <a:p>
                      <a:pPr marL="0" marR="0" lvl="0" indent="0" algn="l" rtl="0">
                        <a:spcBef>
                          <a:spcPts val="0"/>
                        </a:spcBef>
                        <a:spcAft>
                          <a:spcPts val="0"/>
                        </a:spcAft>
                        <a:buNone/>
                      </a:pPr>
                      <a:r>
                        <a:rPr lang="en-US" sz="1800"/>
                        <a:t>21</a:t>
                      </a:r>
                      <a:endParaRPr sz="1800"/>
                    </a:p>
                  </a:txBody>
                  <a:tcPr marL="91450" marR="91450" marT="45725" marB="45725">
                    <a:noFill/>
                  </a:tcPr>
                </a:tc>
                <a:extLst>
                  <a:ext uri="{0D108BD9-81ED-4DB2-BD59-A6C34878D82A}">
                    <a16:rowId xmlns:a16="http://schemas.microsoft.com/office/drawing/2014/main" val="10003"/>
                  </a:ext>
                </a:extLst>
              </a:tr>
              <a:tr h="457200">
                <a:tc>
                  <a:txBody>
                    <a:bodyPr/>
                    <a:lstStyle/>
                    <a:p>
                      <a:pPr marL="0" marR="0" lvl="0" indent="0" algn="l" rtl="0">
                        <a:spcBef>
                          <a:spcPts val="0"/>
                        </a:spcBef>
                        <a:spcAft>
                          <a:spcPts val="0"/>
                        </a:spcAft>
                        <a:buNone/>
                      </a:pPr>
                      <a:r>
                        <a:rPr lang="en-US" sz="1800"/>
                        <a:t>Mumbai, India</a:t>
                      </a:r>
                      <a:endParaRPr sz="1800"/>
                    </a:p>
                  </a:txBody>
                  <a:tcPr marL="91450" marR="91450" marT="45725" marB="45725">
                    <a:noFill/>
                  </a:tcPr>
                </a:tc>
                <a:tc>
                  <a:txBody>
                    <a:bodyPr/>
                    <a:lstStyle/>
                    <a:p>
                      <a:pPr marL="0" marR="0" lvl="0" indent="0" algn="l" rtl="0">
                        <a:spcBef>
                          <a:spcPts val="0"/>
                        </a:spcBef>
                        <a:spcAft>
                          <a:spcPts val="0"/>
                        </a:spcAft>
                        <a:buNone/>
                      </a:pPr>
                      <a:r>
                        <a:rPr lang="en-US" sz="1800"/>
                        <a:t>21</a:t>
                      </a:r>
                      <a:endParaRPr sz="1800"/>
                    </a:p>
                  </a:txBody>
                  <a:tcPr marL="91450" marR="91450" marT="45725" marB="45725">
                    <a:noFill/>
                  </a:tcPr>
                </a:tc>
                <a:extLst>
                  <a:ext uri="{0D108BD9-81ED-4DB2-BD59-A6C34878D82A}">
                    <a16:rowId xmlns:a16="http://schemas.microsoft.com/office/drawing/2014/main" val="10004"/>
                  </a:ext>
                </a:extLst>
              </a:tr>
              <a:tr h="457200">
                <a:tc>
                  <a:txBody>
                    <a:bodyPr/>
                    <a:lstStyle/>
                    <a:p>
                      <a:pPr marL="0" marR="0" lvl="0" indent="0" algn="l" rtl="0">
                        <a:spcBef>
                          <a:spcPts val="0"/>
                        </a:spcBef>
                        <a:spcAft>
                          <a:spcPts val="0"/>
                        </a:spcAft>
                        <a:buNone/>
                      </a:pPr>
                      <a:r>
                        <a:rPr lang="en-US" sz="1800"/>
                        <a:t>Sao Paulo, Brazil</a:t>
                      </a:r>
                      <a:endParaRPr sz="1800"/>
                    </a:p>
                  </a:txBody>
                  <a:tcPr marL="91450" marR="91450" marT="45725" marB="45725">
                    <a:noFill/>
                  </a:tcPr>
                </a:tc>
                <a:tc>
                  <a:txBody>
                    <a:bodyPr/>
                    <a:lstStyle/>
                    <a:p>
                      <a:pPr marL="0" marR="0" lvl="0" indent="0" algn="l" rtl="0">
                        <a:spcBef>
                          <a:spcPts val="0"/>
                        </a:spcBef>
                        <a:spcAft>
                          <a:spcPts val="0"/>
                        </a:spcAft>
                        <a:buNone/>
                      </a:pPr>
                      <a:r>
                        <a:rPr lang="en-US" sz="1800"/>
                        <a:t>21</a:t>
                      </a:r>
                      <a:endParaRPr sz="1800"/>
                    </a:p>
                  </a:txBody>
                  <a:tcPr marL="91450" marR="91450" marT="45725" marB="45725">
                    <a:noFill/>
                  </a:tcPr>
                </a:tc>
                <a:extLst>
                  <a:ext uri="{0D108BD9-81ED-4DB2-BD59-A6C34878D82A}">
                    <a16:rowId xmlns:a16="http://schemas.microsoft.com/office/drawing/2014/main" val="10005"/>
                  </a:ext>
                </a:extLst>
              </a:tr>
              <a:tr h="457200">
                <a:tc>
                  <a:txBody>
                    <a:bodyPr/>
                    <a:lstStyle/>
                    <a:p>
                      <a:pPr marL="0" marR="0" lvl="0" indent="0" algn="l" rtl="0">
                        <a:spcBef>
                          <a:spcPts val="0"/>
                        </a:spcBef>
                        <a:spcAft>
                          <a:spcPts val="0"/>
                        </a:spcAft>
                        <a:buNone/>
                      </a:pPr>
                      <a:r>
                        <a:rPr lang="en-US" sz="1800"/>
                        <a:t>Osaka, Japan</a:t>
                      </a:r>
                      <a:endParaRPr sz="1800"/>
                    </a:p>
                  </a:txBody>
                  <a:tcPr marL="91450" marR="91450" marT="45725" marB="45725">
                    <a:noFill/>
                  </a:tcPr>
                </a:tc>
                <a:tc>
                  <a:txBody>
                    <a:bodyPr/>
                    <a:lstStyle/>
                    <a:p>
                      <a:pPr marL="0" marR="0" lvl="0" indent="0" algn="l" rtl="0">
                        <a:spcBef>
                          <a:spcPts val="0"/>
                        </a:spcBef>
                        <a:spcAft>
                          <a:spcPts val="0"/>
                        </a:spcAft>
                        <a:buNone/>
                      </a:pPr>
                      <a:r>
                        <a:rPr lang="en-US" sz="1800"/>
                        <a:t>20</a:t>
                      </a:r>
                      <a:endParaRPr sz="1800"/>
                    </a:p>
                  </a:txBody>
                  <a:tcPr marL="91450" marR="91450" marT="45725" marB="45725">
                    <a:noFill/>
                  </a:tcPr>
                </a:tc>
                <a:extLst>
                  <a:ext uri="{0D108BD9-81ED-4DB2-BD59-A6C34878D82A}">
                    <a16:rowId xmlns:a16="http://schemas.microsoft.com/office/drawing/2014/main" val="10006"/>
                  </a:ext>
                </a:extLst>
              </a:tr>
              <a:tr h="457200">
                <a:tc>
                  <a:txBody>
                    <a:bodyPr/>
                    <a:lstStyle/>
                    <a:p>
                      <a:pPr marL="0" marR="0" lvl="0" indent="0" algn="l" rtl="0">
                        <a:spcBef>
                          <a:spcPts val="0"/>
                        </a:spcBef>
                        <a:spcAft>
                          <a:spcPts val="0"/>
                        </a:spcAft>
                        <a:buNone/>
                      </a:pPr>
                      <a:r>
                        <a:rPr lang="en-US" sz="1800"/>
                        <a:t>Beijing, China</a:t>
                      </a:r>
                      <a:endParaRPr sz="1800"/>
                    </a:p>
                  </a:txBody>
                  <a:tcPr marL="91450" marR="91450" marT="45725" marB="45725">
                    <a:noFill/>
                  </a:tcPr>
                </a:tc>
                <a:tc>
                  <a:txBody>
                    <a:bodyPr/>
                    <a:lstStyle/>
                    <a:p>
                      <a:pPr marL="0" marR="0" lvl="0" indent="0" algn="l" rtl="0">
                        <a:spcBef>
                          <a:spcPts val="0"/>
                        </a:spcBef>
                        <a:spcAft>
                          <a:spcPts val="0"/>
                        </a:spcAft>
                        <a:buNone/>
                      </a:pPr>
                      <a:r>
                        <a:rPr lang="en-US" sz="1800"/>
                        <a:t>19.9</a:t>
                      </a:r>
                      <a:endParaRPr sz="1800"/>
                    </a:p>
                  </a:txBody>
                  <a:tcPr marL="91450" marR="91450" marT="45725" marB="45725">
                    <a:noFill/>
                  </a:tcPr>
                </a:tc>
                <a:extLst>
                  <a:ext uri="{0D108BD9-81ED-4DB2-BD59-A6C34878D82A}">
                    <a16:rowId xmlns:a16="http://schemas.microsoft.com/office/drawing/2014/main" val="10007"/>
                  </a:ext>
                </a:extLst>
              </a:tr>
              <a:tr h="457200">
                <a:tc>
                  <a:txBody>
                    <a:bodyPr/>
                    <a:lstStyle/>
                    <a:p>
                      <a:pPr marL="0" marR="0" lvl="0" indent="0" algn="l" rtl="0">
                        <a:spcBef>
                          <a:spcPts val="0"/>
                        </a:spcBef>
                        <a:spcAft>
                          <a:spcPts val="0"/>
                        </a:spcAft>
                        <a:buNone/>
                      </a:pPr>
                      <a:r>
                        <a:rPr lang="en-US" sz="1800"/>
                        <a:t>New York, USA</a:t>
                      </a:r>
                      <a:endParaRPr sz="1800"/>
                    </a:p>
                  </a:txBody>
                  <a:tcPr marL="91450" marR="91450" marT="45725" marB="45725">
                    <a:noFill/>
                  </a:tcPr>
                </a:tc>
                <a:tc>
                  <a:txBody>
                    <a:bodyPr/>
                    <a:lstStyle/>
                    <a:p>
                      <a:pPr marL="0" marR="0" lvl="0" indent="0" algn="l" rtl="0">
                        <a:spcBef>
                          <a:spcPts val="0"/>
                        </a:spcBef>
                        <a:spcAft>
                          <a:spcPts val="0"/>
                        </a:spcAft>
                        <a:buNone/>
                      </a:pPr>
                      <a:r>
                        <a:rPr lang="en-US" sz="1800"/>
                        <a:t>18.5</a:t>
                      </a:r>
                      <a:endParaRPr sz="1800"/>
                    </a:p>
                  </a:txBody>
                  <a:tcPr marL="91450" marR="91450" marT="45725" marB="45725">
                    <a:noFill/>
                  </a:tcPr>
                </a:tc>
                <a:extLst>
                  <a:ext uri="{0D108BD9-81ED-4DB2-BD59-A6C34878D82A}">
                    <a16:rowId xmlns:a16="http://schemas.microsoft.com/office/drawing/2014/main" val="10008"/>
                  </a:ext>
                </a:extLst>
              </a:tr>
            </a:tbl>
          </a:graphicData>
        </a:graphic>
      </p:graphicFrame>
      <p:sp>
        <p:nvSpPr>
          <p:cNvPr id="375" name="Google Shape;375;p57"/>
          <p:cNvSpPr txBox="1"/>
          <p:nvPr/>
        </p:nvSpPr>
        <p:spPr>
          <a:xfrm>
            <a:off x="1681264" y="5834017"/>
            <a:ext cx="4729180"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a:solidFill>
                  <a:schemeClr val="dk1"/>
                </a:solidFill>
                <a:latin typeface="Arial"/>
                <a:ea typeface="Arial"/>
                <a:cs typeface="Arial"/>
                <a:sym typeface="Arial"/>
              </a:rPr>
              <a:t>Data from United Nations, Department of Economic and Social Affairs, Population</a:t>
            </a:r>
            <a:endParaRPr/>
          </a:p>
          <a:p>
            <a:pPr marL="0" marR="0" lvl="0" indent="0" algn="l" rtl="0">
              <a:spcBef>
                <a:spcPts val="0"/>
              </a:spcBef>
              <a:spcAft>
                <a:spcPts val="0"/>
              </a:spcAft>
              <a:buNone/>
            </a:pPr>
            <a:r>
              <a:rPr lang="en-US" sz="800">
                <a:solidFill>
                  <a:schemeClr val="dk1"/>
                </a:solidFill>
                <a:latin typeface="Arial"/>
                <a:ea typeface="Arial"/>
                <a:cs typeface="Arial"/>
                <a:sym typeface="Arial"/>
              </a:rPr>
              <a:t>Division (2014), </a:t>
            </a:r>
            <a:r>
              <a:rPr lang="en-US" sz="800" i="1">
                <a:solidFill>
                  <a:schemeClr val="dk1"/>
                </a:solidFill>
                <a:latin typeface="Arial"/>
                <a:ea typeface="Arial"/>
                <a:cs typeface="Arial"/>
                <a:sym typeface="Arial"/>
              </a:rPr>
              <a:t>World Urbanization Prospects: The 2014 Revision, Highlights, (ST/ESA/SERA/352).</a:t>
            </a:r>
            <a:endParaRPr sz="800" i="1">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7"/>
          <p:cNvSpPr txBox="1">
            <a:spLocks noGrp="1"/>
          </p:cNvSpPr>
          <p:nvPr>
            <p:ph type="title"/>
          </p:nvPr>
        </p:nvSpPr>
        <p:spPr>
          <a:xfrm>
            <a:off x="-196675" y="-149975"/>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Introduction</a:t>
            </a:r>
            <a:endParaRPr/>
          </a:p>
        </p:txBody>
      </p:sp>
      <p:sp>
        <p:nvSpPr>
          <p:cNvPr id="129" name="Google Shape;129;p27"/>
          <p:cNvSpPr/>
          <p:nvPr/>
        </p:nvSpPr>
        <p:spPr>
          <a:xfrm>
            <a:off x="301525" y="933775"/>
            <a:ext cx="8229600" cy="2308200"/>
          </a:xfrm>
          <a:prstGeom prst="rect">
            <a:avLst/>
          </a:prstGeom>
          <a:noFill/>
          <a:ln>
            <a:noFill/>
          </a:ln>
        </p:spPr>
        <p:txBody>
          <a:bodyPr spcFirstLastPara="1" wrap="square" lIns="91425" tIns="45700" rIns="91425" bIns="45700" anchor="t" anchorCtr="0">
            <a:noAutofit/>
          </a:bodyPr>
          <a:lstStyle/>
          <a:p>
            <a:pPr marL="457200" marR="0" lvl="0" indent="-457200" algn="l" rtl="0">
              <a:spcBef>
                <a:spcPts val="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Although the world population </a:t>
            </a:r>
            <a:r>
              <a:rPr lang="en-US" sz="2400" b="0" i="0" u="sng" strike="noStrike" cap="none" dirty="0">
                <a:solidFill>
                  <a:schemeClr val="dk1"/>
                </a:solidFill>
                <a:latin typeface="Arial"/>
                <a:ea typeface="Arial"/>
                <a:cs typeface="Arial"/>
                <a:sym typeface="Arial"/>
              </a:rPr>
              <a:t>growth rate has declined</a:t>
            </a:r>
            <a:r>
              <a:rPr lang="en-US" sz="2400" b="0" i="0" u="none" strike="noStrike" cap="none" dirty="0">
                <a:solidFill>
                  <a:schemeClr val="dk1"/>
                </a:solidFill>
                <a:latin typeface="Arial"/>
                <a:ea typeface="Arial"/>
                <a:cs typeface="Arial"/>
                <a:sym typeface="Arial"/>
              </a:rPr>
              <a:t> recently, world </a:t>
            </a:r>
            <a:r>
              <a:rPr lang="en-US" sz="2400" b="0" i="0" u="sng" strike="noStrike" cap="none" dirty="0">
                <a:solidFill>
                  <a:schemeClr val="dk1"/>
                </a:solidFill>
                <a:latin typeface="Arial"/>
                <a:ea typeface="Arial"/>
                <a:cs typeface="Arial"/>
                <a:sym typeface="Arial"/>
              </a:rPr>
              <a:t>population continues to grow</a:t>
            </a:r>
            <a:r>
              <a:rPr lang="en-US" sz="2400" b="0" i="0" u="none" strike="noStrike" cap="none" dirty="0">
                <a:solidFill>
                  <a:schemeClr val="dk1"/>
                </a:solidFill>
                <a:latin typeface="Arial"/>
                <a:ea typeface="Arial"/>
                <a:cs typeface="Arial"/>
                <a:sym typeface="Arial"/>
              </a:rPr>
              <a:t> due to </a:t>
            </a:r>
            <a:r>
              <a:rPr lang="en-US" sz="2400" b="1" i="0" u="none" strike="noStrike" cap="none" dirty="0">
                <a:solidFill>
                  <a:srgbClr val="0000FF"/>
                </a:solidFill>
              </a:rPr>
              <a:t>population momentum</a:t>
            </a:r>
            <a:r>
              <a:rPr lang="en-US" sz="2400" b="0" i="0" u="none" strike="noStrike" cap="none" dirty="0">
                <a:solidFill>
                  <a:schemeClr val="dk1"/>
                </a:solidFill>
                <a:latin typeface="Arial"/>
                <a:ea typeface="Arial"/>
                <a:cs typeface="Arial"/>
                <a:sym typeface="Arial"/>
              </a:rPr>
              <a:t>.</a:t>
            </a:r>
            <a:endParaRPr sz="2400" b="0" i="0" u="none" strike="noStrike" cap="none" dirty="0">
              <a:solidFill>
                <a:schemeClr val="dk1"/>
              </a:solidFill>
              <a:latin typeface="Arial"/>
              <a:ea typeface="Arial"/>
              <a:cs typeface="Arial"/>
              <a:sym typeface="Arial"/>
            </a:endParaRPr>
          </a:p>
          <a:p>
            <a:pPr marL="457200" marR="0" lvl="0" indent="0" algn="l" rtl="0">
              <a:spcBef>
                <a:spcPts val="0"/>
              </a:spcBef>
              <a:spcAft>
                <a:spcPts val="0"/>
              </a:spcAft>
              <a:buNone/>
            </a:pPr>
            <a:endParaRPr sz="2400" dirty="0">
              <a:solidFill>
                <a:schemeClr val="dk1"/>
              </a:solidFill>
            </a:endParaRPr>
          </a:p>
          <a:p>
            <a:pPr marL="457200" marR="0" lvl="0" indent="-457200" algn="l" rtl="0">
              <a:spcBef>
                <a:spcPts val="0"/>
              </a:spcBef>
              <a:spcAft>
                <a:spcPts val="0"/>
              </a:spcAft>
              <a:buClr>
                <a:schemeClr val="dk1"/>
              </a:buClr>
              <a:buSzPts val="2400"/>
              <a:buFont typeface="Arial"/>
              <a:buChar char="•"/>
            </a:pPr>
            <a:r>
              <a:rPr lang="en-US" sz="2400" i="1" dirty="0">
                <a:solidFill>
                  <a:schemeClr val="dk1"/>
                </a:solidFill>
              </a:rPr>
              <a:t>Central theme in environmental science:</a:t>
            </a:r>
            <a:endParaRPr sz="2400" i="1" dirty="0">
              <a:solidFill>
                <a:schemeClr val="dk1"/>
              </a:solidFill>
            </a:endParaRPr>
          </a:p>
          <a:p>
            <a:pPr marL="457200" marR="0" lvl="0" indent="0" algn="l" rtl="0">
              <a:spcBef>
                <a:spcPts val="0"/>
              </a:spcBef>
              <a:spcAft>
                <a:spcPts val="0"/>
              </a:spcAft>
              <a:buNone/>
            </a:pPr>
            <a:endParaRPr sz="2400" i="1" dirty="0">
              <a:solidFill>
                <a:schemeClr val="dk1"/>
              </a:solidFill>
            </a:endParaRPr>
          </a:p>
          <a:p>
            <a:pPr marL="457200" marR="0" lvl="0" indent="0" algn="l" rtl="0">
              <a:spcBef>
                <a:spcPts val="0"/>
              </a:spcBef>
              <a:spcAft>
                <a:spcPts val="0"/>
              </a:spcAft>
              <a:buNone/>
            </a:pPr>
            <a:r>
              <a:rPr lang="en-US" sz="2400" dirty="0">
                <a:solidFill>
                  <a:schemeClr val="dk1"/>
                </a:solidFill>
              </a:rPr>
              <a:t>How will we m</a:t>
            </a:r>
            <a:r>
              <a:rPr lang="en-US" sz="2400" b="0" i="0" u="none" strike="noStrike" cap="none" dirty="0">
                <a:solidFill>
                  <a:schemeClr val="dk1"/>
                </a:solidFill>
                <a:latin typeface="Arial"/>
                <a:ea typeface="Arial"/>
                <a:cs typeface="Arial"/>
                <a:sym typeface="Arial"/>
              </a:rPr>
              <a:t>eet</a:t>
            </a:r>
            <a:r>
              <a:rPr lang="en-US" sz="2400" dirty="0">
                <a:solidFill>
                  <a:schemeClr val="dk1"/>
                </a:solidFill>
              </a:rPr>
              <a:t> </a:t>
            </a:r>
            <a:r>
              <a:rPr lang="en-US" sz="2400" b="0" i="0" u="none" strike="noStrike" cap="none" dirty="0">
                <a:solidFill>
                  <a:schemeClr val="dk1"/>
                </a:solidFill>
                <a:latin typeface="Arial"/>
                <a:ea typeface="Arial"/>
                <a:cs typeface="Arial"/>
                <a:sym typeface="Arial"/>
              </a:rPr>
              <a:t>the needs of </a:t>
            </a:r>
            <a:r>
              <a:rPr lang="en-US" sz="2400" dirty="0">
                <a:solidFill>
                  <a:schemeClr val="dk1"/>
                </a:solidFill>
              </a:rPr>
              <a:t>8.1</a:t>
            </a:r>
            <a:r>
              <a:rPr lang="en-US" sz="2400" b="0" i="0" u="none" strike="noStrike" cap="none" dirty="0">
                <a:solidFill>
                  <a:schemeClr val="dk1"/>
                </a:solidFill>
                <a:latin typeface="Arial"/>
                <a:ea typeface="Arial"/>
                <a:cs typeface="Arial"/>
                <a:sym typeface="Arial"/>
              </a:rPr>
              <a:t> billion while:</a:t>
            </a:r>
            <a:endParaRPr sz="2400" b="0" i="0" u="none" strike="noStrike" cap="none" dirty="0">
              <a:solidFill>
                <a:schemeClr val="dk1"/>
              </a:solidFill>
              <a:latin typeface="Arial"/>
              <a:ea typeface="Arial"/>
              <a:cs typeface="Arial"/>
              <a:sym typeface="Arial"/>
            </a:endParaRPr>
          </a:p>
          <a:p>
            <a:pPr marL="457200" marR="0" lvl="0" indent="0" algn="l" rtl="0">
              <a:spcBef>
                <a:spcPts val="0"/>
              </a:spcBef>
              <a:spcAft>
                <a:spcPts val="0"/>
              </a:spcAft>
              <a:buNone/>
            </a:pPr>
            <a:endParaRPr sz="2400" dirty="0">
              <a:solidFill>
                <a:schemeClr val="dk1"/>
              </a:solidFill>
            </a:endParaRPr>
          </a:p>
          <a:p>
            <a:pPr marL="457200" marR="0" lvl="0" indent="0" algn="l" rtl="0">
              <a:spcBef>
                <a:spcPts val="0"/>
              </a:spcBef>
              <a:spcAft>
                <a:spcPts val="0"/>
              </a:spcAft>
              <a:buNone/>
            </a:pPr>
            <a:r>
              <a:rPr lang="en-US" sz="2400" dirty="0">
                <a:solidFill>
                  <a:schemeClr val="dk1"/>
                </a:solidFill>
              </a:rPr>
              <a:t>-</a:t>
            </a:r>
            <a:r>
              <a:rPr lang="en-US" sz="2400" b="0" i="0" u="none" strike="noStrike" cap="none" dirty="0">
                <a:solidFill>
                  <a:schemeClr val="dk1"/>
                </a:solidFill>
                <a:latin typeface="Arial"/>
                <a:ea typeface="Arial"/>
                <a:cs typeface="Arial"/>
                <a:sym typeface="Arial"/>
              </a:rPr>
              <a:t> </a:t>
            </a:r>
            <a:r>
              <a:rPr lang="en-US" sz="2400" b="0" i="0" u="sng" strike="noStrike" cap="none" dirty="0">
                <a:solidFill>
                  <a:schemeClr val="dk1"/>
                </a:solidFill>
                <a:latin typeface="Arial"/>
                <a:ea typeface="Arial"/>
                <a:cs typeface="Arial"/>
                <a:sym typeface="Arial"/>
              </a:rPr>
              <a:t>preserving resources</a:t>
            </a:r>
            <a:r>
              <a:rPr lang="en-US" sz="2400" b="0" i="0" u="none" strike="noStrike" cap="none" dirty="0">
                <a:solidFill>
                  <a:schemeClr val="dk1"/>
                </a:solidFill>
                <a:latin typeface="Arial"/>
                <a:ea typeface="Arial"/>
                <a:cs typeface="Arial"/>
                <a:sym typeface="Arial"/>
              </a:rPr>
              <a:t> for future generations?</a:t>
            </a:r>
            <a:endParaRPr sz="2400" dirty="0">
              <a:solidFill>
                <a:schemeClr val="dk1"/>
              </a:solidFill>
            </a:endParaRPr>
          </a:p>
          <a:p>
            <a:pPr marL="457200" marR="0" lvl="0" indent="0" algn="l" rtl="0">
              <a:spcBef>
                <a:spcPts val="0"/>
              </a:spcBef>
              <a:spcAft>
                <a:spcPts val="0"/>
              </a:spcAft>
              <a:buNone/>
            </a:pPr>
            <a:endParaRPr sz="2400" dirty="0">
              <a:solidFill>
                <a:schemeClr val="dk1"/>
              </a:solidFill>
            </a:endParaRPr>
          </a:p>
          <a:p>
            <a:pPr marL="457200" marR="0" lvl="0" indent="0" algn="l" rtl="0">
              <a:spcBef>
                <a:spcPts val="0"/>
              </a:spcBef>
              <a:spcAft>
                <a:spcPts val="0"/>
              </a:spcAft>
              <a:buNone/>
            </a:pPr>
            <a:r>
              <a:rPr lang="en-US" sz="2400" dirty="0">
                <a:solidFill>
                  <a:schemeClr val="dk1"/>
                </a:solidFill>
              </a:rPr>
              <a:t>- </a:t>
            </a:r>
            <a:r>
              <a:rPr lang="en-US" sz="2400" u="sng" dirty="0">
                <a:solidFill>
                  <a:schemeClr val="dk1"/>
                </a:solidFill>
              </a:rPr>
              <a:t>preserving nature </a:t>
            </a:r>
            <a:r>
              <a:rPr lang="en-US" sz="2400" dirty="0">
                <a:solidFill>
                  <a:schemeClr val="dk1"/>
                </a:solidFill>
              </a:rPr>
              <a:t>&amp; natural values?</a:t>
            </a:r>
            <a:r>
              <a:rPr lang="en-US" sz="2400" b="0" i="0" u="none" strike="noStrike" cap="none" dirty="0">
                <a:solidFill>
                  <a:schemeClr val="dk1"/>
                </a:solidFill>
                <a:latin typeface="Arial"/>
                <a:ea typeface="Arial"/>
                <a:cs typeface="Arial"/>
                <a:sym typeface="Arial"/>
              </a:rPr>
              <a:t> </a:t>
            </a:r>
            <a:endParaRPr sz="2400" b="0" i="0" u="none" strike="noStrike" cap="none" dirty="0">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Shape 403"/>
        <p:cNvGrpSpPr/>
        <p:nvPr/>
      </p:nvGrpSpPr>
      <p:grpSpPr>
        <a:xfrm>
          <a:off x="0" y="0"/>
          <a:ext cx="0" cy="0"/>
          <a:chOff x="0" y="0"/>
          <a:chExt cx="0" cy="0"/>
        </a:xfrm>
      </p:grpSpPr>
      <p:sp>
        <p:nvSpPr>
          <p:cNvPr id="404" name="Google Shape;404;p61"/>
          <p:cNvSpPr txBox="1">
            <a:spLocks noGrp="1"/>
          </p:cNvSpPr>
          <p:nvPr>
            <p:ph type="title"/>
          </p:nvPr>
        </p:nvSpPr>
        <p:spPr>
          <a:xfrm>
            <a:off x="228600" y="457200"/>
            <a:ext cx="8686800" cy="10058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Economic Incentives and Government Regulation of Childbearing </a:t>
            </a:r>
            <a:endParaRPr/>
          </a:p>
        </p:txBody>
      </p:sp>
      <p:sp>
        <p:nvSpPr>
          <p:cNvPr id="405" name="Google Shape;405;p61"/>
          <p:cNvSpPr txBox="1">
            <a:spLocks noGrp="1"/>
          </p:cNvSpPr>
          <p:nvPr>
            <p:ph type="body" idx="1"/>
          </p:nvPr>
        </p:nvSpPr>
        <p:spPr>
          <a:xfrm>
            <a:off x="457200" y="1600200"/>
            <a:ext cx="8229600" cy="4617721"/>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2400"/>
              <a:buFont typeface="Arial"/>
              <a:buChar char="•"/>
            </a:pPr>
            <a:r>
              <a:rPr lang="en-US" b="0"/>
              <a:t>Governments have implemented economic incentives and disincentives to promote population control.</a:t>
            </a:r>
            <a:endParaRPr/>
          </a:p>
          <a:p>
            <a:pPr marL="457200" lvl="0" indent="-457200" algn="l" rtl="0">
              <a:lnSpc>
                <a:spcPct val="100000"/>
              </a:lnSpc>
              <a:spcBef>
                <a:spcPts val="0"/>
              </a:spcBef>
              <a:spcAft>
                <a:spcPts val="0"/>
              </a:spcAft>
              <a:buClr>
                <a:schemeClr val="dk1"/>
              </a:buClr>
              <a:buSzPts val="2400"/>
              <a:buFont typeface="Arial"/>
              <a:buChar char="•"/>
            </a:pPr>
            <a:r>
              <a:rPr lang="en-US" b="0"/>
              <a:t>Increasing accessibility to modern birth control methods and family planning information without mandating the number of children a family may have is another policy strategy in use.</a:t>
            </a:r>
            <a:endParaRPr/>
          </a:p>
          <a:p>
            <a:pPr marL="457200" lvl="0" indent="-457200" algn="l" rtl="0">
              <a:lnSpc>
                <a:spcPct val="100000"/>
              </a:lnSpc>
              <a:spcBef>
                <a:spcPts val="0"/>
              </a:spcBef>
              <a:spcAft>
                <a:spcPts val="0"/>
              </a:spcAft>
              <a:buClr>
                <a:schemeClr val="dk1"/>
              </a:buClr>
              <a:buSzPts val="2400"/>
              <a:buFont typeface="Arial"/>
              <a:buChar char="•"/>
            </a:pPr>
            <a:r>
              <a:rPr lang="en-US" b="0"/>
              <a:t>Strict government policies have been mandated at times; (in 1979 China implemented a one child per couple policy). </a:t>
            </a:r>
            <a:endParaRPr/>
          </a:p>
          <a:p>
            <a:pPr marL="457200" lvl="0" indent="-457200" algn="l" rtl="0">
              <a:lnSpc>
                <a:spcPct val="100000"/>
              </a:lnSpc>
              <a:spcBef>
                <a:spcPts val="0"/>
              </a:spcBef>
              <a:spcAft>
                <a:spcPts val="0"/>
              </a:spcAft>
              <a:buClr>
                <a:schemeClr val="dk1"/>
              </a:buClr>
              <a:buSzPts val="2400"/>
              <a:buFont typeface="Arial"/>
              <a:buChar char="•"/>
            </a:pPr>
            <a:r>
              <a:rPr lang="en-US" b="0"/>
              <a:t>In developed countries 3–5 children was the norm in the 1990s and early 2000s; 60 countries currently have a fertility rate at or below replacement levels.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8"/>
          <p:cNvSpPr txBox="1">
            <a:spLocks noGrp="1"/>
          </p:cNvSpPr>
          <p:nvPr>
            <p:ph type="title"/>
          </p:nvPr>
        </p:nvSpPr>
        <p:spPr>
          <a:xfrm>
            <a:off x="457200" y="0"/>
            <a:ext cx="82296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sz="3600"/>
              <a:t>World Population </a:t>
            </a:r>
            <a:br>
              <a:rPr lang="en-US" sz="3600"/>
            </a:br>
            <a:r>
              <a:rPr lang="en-US" sz="3600"/>
              <a:t>Changes Over Time</a:t>
            </a:r>
            <a:endParaRPr/>
          </a:p>
        </p:txBody>
      </p:sp>
      <p:sp>
        <p:nvSpPr>
          <p:cNvPr id="135" name="Google Shape;135;p28"/>
          <p:cNvSpPr txBox="1">
            <a:spLocks noGrp="1"/>
          </p:cNvSpPr>
          <p:nvPr>
            <p:ph type="body" idx="1"/>
          </p:nvPr>
        </p:nvSpPr>
        <p:spPr>
          <a:xfrm>
            <a:off x="54075" y="1315026"/>
            <a:ext cx="8229600" cy="43890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chemeClr val="dk1"/>
              </a:buClr>
              <a:buSzPts val="2400"/>
              <a:buFont typeface="Arial"/>
              <a:buChar char="•"/>
            </a:pPr>
            <a:r>
              <a:rPr lang="en-US" b="1">
                <a:solidFill>
                  <a:srgbClr val="0000FF"/>
                </a:solidFill>
              </a:rPr>
              <a:t>Demography</a:t>
            </a:r>
            <a:r>
              <a:rPr lang="en-US" b="0"/>
              <a:t> is the study of the size, growth, density, distribution, and other characteristics of human populations.</a:t>
            </a:r>
            <a:endParaRPr/>
          </a:p>
          <a:p>
            <a:pPr marL="457200" lvl="0" indent="0" algn="l" rtl="0">
              <a:lnSpc>
                <a:spcPct val="100000"/>
              </a:lnSpc>
              <a:spcBef>
                <a:spcPts val="0"/>
              </a:spcBef>
              <a:spcAft>
                <a:spcPts val="0"/>
              </a:spcAft>
              <a:buNone/>
            </a:pPr>
            <a:endParaRPr/>
          </a:p>
          <a:p>
            <a:pPr marL="914400" lvl="0" indent="0" algn="l" rtl="0">
              <a:lnSpc>
                <a:spcPct val="100000"/>
              </a:lnSpc>
              <a:spcBef>
                <a:spcPts val="0"/>
              </a:spcBef>
              <a:spcAft>
                <a:spcPts val="0"/>
              </a:spcAft>
              <a:buNone/>
            </a:pPr>
            <a:endParaRPr/>
          </a:p>
        </p:txBody>
      </p:sp>
      <p:pic>
        <p:nvPicPr>
          <p:cNvPr id="136" name="Google Shape;136;p28"/>
          <p:cNvPicPr preferRelativeResize="0"/>
          <p:nvPr/>
        </p:nvPicPr>
        <p:blipFill>
          <a:blip r:embed="rId3">
            <a:alphaModFix/>
          </a:blip>
          <a:stretch>
            <a:fillRect/>
          </a:stretch>
        </p:blipFill>
        <p:spPr>
          <a:xfrm>
            <a:off x="5700950" y="2093700"/>
            <a:ext cx="3443050" cy="4173425"/>
          </a:xfrm>
          <a:prstGeom prst="rect">
            <a:avLst/>
          </a:prstGeom>
          <a:noFill/>
          <a:ln>
            <a:noFill/>
          </a:ln>
        </p:spPr>
      </p:pic>
      <p:sp>
        <p:nvSpPr>
          <p:cNvPr id="137" name="Google Shape;137;p28"/>
          <p:cNvSpPr txBox="1"/>
          <p:nvPr/>
        </p:nvSpPr>
        <p:spPr>
          <a:xfrm>
            <a:off x="0" y="2622600"/>
            <a:ext cx="6136800" cy="2770500"/>
          </a:xfrm>
          <a:prstGeom prst="rect">
            <a:avLst/>
          </a:prstGeom>
          <a:noFill/>
          <a:ln>
            <a:noFill/>
          </a:ln>
        </p:spPr>
        <p:txBody>
          <a:bodyPr spcFirstLastPara="1" wrap="square" lIns="91425" tIns="91425" rIns="91425" bIns="91425" anchor="t" anchorCtr="0">
            <a:spAutoFit/>
          </a:bodyPr>
          <a:lstStyle/>
          <a:p>
            <a:pPr marL="457200" lvl="0" indent="-457200" algn="l" rtl="0">
              <a:spcBef>
                <a:spcPts val="0"/>
              </a:spcBef>
              <a:spcAft>
                <a:spcPts val="0"/>
              </a:spcAft>
              <a:buClr>
                <a:schemeClr val="dk1"/>
              </a:buClr>
              <a:buSzPts val="2400"/>
              <a:buChar char="•"/>
            </a:pPr>
            <a:r>
              <a:rPr lang="en-US" sz="2400">
                <a:solidFill>
                  <a:schemeClr val="dk1"/>
                </a:solidFill>
              </a:rPr>
              <a:t>Historically, human population grew slowly, </a:t>
            </a:r>
            <a:endParaRPr sz="2400">
              <a:solidFill>
                <a:schemeClr val="dk1"/>
              </a:solidFill>
            </a:endParaRPr>
          </a:p>
          <a:p>
            <a:pPr marL="914400" lvl="0" indent="0" algn="l" rtl="0">
              <a:spcBef>
                <a:spcPts val="0"/>
              </a:spcBef>
              <a:spcAft>
                <a:spcPts val="0"/>
              </a:spcAft>
              <a:buNone/>
            </a:pPr>
            <a:r>
              <a:rPr lang="en-US" sz="2400">
                <a:solidFill>
                  <a:schemeClr val="dk1"/>
                </a:solidFill>
              </a:rPr>
              <a:t>→ then </a:t>
            </a:r>
            <a:r>
              <a:rPr lang="en-US" sz="2400">
                <a:solidFill>
                  <a:srgbClr val="FF0000"/>
                </a:solidFill>
              </a:rPr>
              <a:t>exponentially</a:t>
            </a:r>
            <a:r>
              <a:rPr lang="en-US" sz="2400">
                <a:solidFill>
                  <a:schemeClr val="dk1"/>
                </a:solidFill>
              </a:rPr>
              <a:t>.</a:t>
            </a:r>
            <a:endParaRPr sz="2400">
              <a:solidFill>
                <a:schemeClr val="dk1"/>
              </a:solidFill>
            </a:endParaRPr>
          </a:p>
          <a:p>
            <a:pPr marL="457200" lvl="0" indent="0" algn="l" rtl="0">
              <a:spcBef>
                <a:spcPts val="0"/>
              </a:spcBef>
              <a:spcAft>
                <a:spcPts val="0"/>
              </a:spcAft>
              <a:buNone/>
            </a:pPr>
            <a:endParaRPr sz="2400">
              <a:solidFill>
                <a:schemeClr val="dk1"/>
              </a:solidFill>
            </a:endParaRPr>
          </a:p>
          <a:p>
            <a:pPr marL="457200" lvl="0" indent="-457200" algn="l" rtl="0">
              <a:spcBef>
                <a:spcPts val="0"/>
              </a:spcBef>
              <a:spcAft>
                <a:spcPts val="0"/>
              </a:spcAft>
              <a:buClr>
                <a:schemeClr val="dk1"/>
              </a:buClr>
              <a:buSzPts val="2400"/>
              <a:buChar char="•"/>
            </a:pPr>
            <a:r>
              <a:rPr lang="en-US" sz="2400">
                <a:solidFill>
                  <a:schemeClr val="dk1"/>
                </a:solidFill>
              </a:rPr>
              <a:t>As human population grew, </a:t>
            </a:r>
            <a:endParaRPr sz="2400">
              <a:solidFill>
                <a:schemeClr val="dk1"/>
              </a:solidFill>
            </a:endParaRPr>
          </a:p>
          <a:p>
            <a:pPr marL="914400" lvl="0" indent="0" algn="l" rtl="0">
              <a:spcBef>
                <a:spcPts val="0"/>
              </a:spcBef>
              <a:spcAft>
                <a:spcPts val="0"/>
              </a:spcAft>
              <a:buNone/>
            </a:pPr>
            <a:r>
              <a:rPr lang="en-US" sz="2400">
                <a:solidFill>
                  <a:schemeClr val="dk1"/>
                </a:solidFill>
              </a:rPr>
              <a:t>population pressure progressively modified the environment.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9"/>
          <p:cNvSpPr txBox="1">
            <a:spLocks noGrp="1"/>
          </p:cNvSpPr>
          <p:nvPr>
            <p:ph type="title"/>
          </p:nvPr>
        </p:nvSpPr>
        <p:spPr>
          <a:xfrm>
            <a:off x="44750" y="-101175"/>
            <a:ext cx="8681100" cy="1005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US"/>
              <a:t>Studying Trends in Population Growth</a:t>
            </a:r>
            <a:endParaRPr/>
          </a:p>
        </p:txBody>
      </p:sp>
      <p:sp>
        <p:nvSpPr>
          <p:cNvPr id="143" name="Google Shape;143;p29"/>
          <p:cNvSpPr txBox="1">
            <a:spLocks noGrp="1"/>
          </p:cNvSpPr>
          <p:nvPr>
            <p:ph type="body" idx="1"/>
          </p:nvPr>
        </p:nvSpPr>
        <p:spPr>
          <a:xfrm>
            <a:off x="208100" y="1120426"/>
            <a:ext cx="8229600" cy="4389000"/>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SzPts val="2400"/>
              <a:buChar char="•"/>
            </a:pPr>
            <a:r>
              <a:rPr lang="en-US" b="1">
                <a:solidFill>
                  <a:srgbClr val="0000FF"/>
                </a:solidFill>
              </a:rPr>
              <a:t>Survivorship curves</a:t>
            </a:r>
            <a:r>
              <a:rPr lang="en-US"/>
              <a:t> are graphs that can </a:t>
            </a:r>
            <a:r>
              <a:rPr lang="en-US" u="sng"/>
              <a:t>reveal trends</a:t>
            </a:r>
            <a:r>
              <a:rPr lang="en-US"/>
              <a:t> in populations by indicating the </a:t>
            </a:r>
            <a:r>
              <a:rPr lang="en-US" u="sng"/>
              <a:t>portion of living individuals of each age</a:t>
            </a:r>
            <a:r>
              <a:rPr lang="en-US"/>
              <a:t>.</a:t>
            </a:r>
            <a:endParaRPr/>
          </a:p>
          <a:p>
            <a:pPr marL="457200" lvl="0" indent="0" algn="l" rtl="0">
              <a:lnSpc>
                <a:spcPct val="100000"/>
              </a:lnSpc>
              <a:spcBef>
                <a:spcPts val="0"/>
              </a:spcBef>
              <a:spcAft>
                <a:spcPts val="0"/>
              </a:spcAft>
              <a:buNone/>
            </a:pPr>
            <a:endParaRPr/>
          </a:p>
          <a:p>
            <a:pPr marL="457200" lvl="0" indent="0" algn="l" rtl="0">
              <a:lnSpc>
                <a:spcPct val="100000"/>
              </a:lnSpc>
              <a:spcBef>
                <a:spcPts val="0"/>
              </a:spcBef>
              <a:spcAft>
                <a:spcPts val="0"/>
              </a:spcAft>
              <a:buNone/>
            </a:pPr>
            <a:endParaRPr/>
          </a:p>
          <a:p>
            <a:pPr marL="457200" lvl="0" indent="-457200" algn="l" rtl="0">
              <a:lnSpc>
                <a:spcPct val="100000"/>
              </a:lnSpc>
              <a:spcBef>
                <a:spcPts val="0"/>
              </a:spcBef>
              <a:spcAft>
                <a:spcPts val="0"/>
              </a:spcAft>
              <a:buClr>
                <a:schemeClr val="dk1"/>
              </a:buClr>
              <a:buSzPts val="2400"/>
              <a:buFont typeface="Arial"/>
              <a:buChar char="•"/>
            </a:pPr>
            <a:r>
              <a:rPr lang="en-US" b="0"/>
              <a:t>Population Ecology and Survivorship curves</a:t>
            </a:r>
            <a:endParaRPr b="0"/>
          </a:p>
          <a:p>
            <a:pPr marL="914400" lvl="1" indent="-469900" algn="l" rtl="0">
              <a:spcBef>
                <a:spcPts val="0"/>
              </a:spcBef>
              <a:spcAft>
                <a:spcPts val="0"/>
              </a:spcAft>
              <a:buSzPts val="2400"/>
              <a:buChar char="–"/>
            </a:pPr>
            <a:r>
              <a:rPr lang="en-US"/>
              <a:t>Provides an understanding of species’ needs.</a:t>
            </a:r>
            <a:endParaRPr/>
          </a:p>
          <a:p>
            <a:pPr marL="914400" lvl="1" indent="-469900" algn="l" rtl="0">
              <a:lnSpc>
                <a:spcPct val="100000"/>
              </a:lnSpc>
              <a:spcBef>
                <a:spcPts val="0"/>
              </a:spcBef>
              <a:spcAft>
                <a:spcPts val="0"/>
              </a:spcAft>
              <a:buClr>
                <a:schemeClr val="dk1"/>
              </a:buClr>
              <a:buSzPts val="2400"/>
              <a:buFont typeface="Arial"/>
              <a:buChar char="–"/>
            </a:pPr>
            <a:r>
              <a:rPr lang="en-US"/>
              <a:t>O</a:t>
            </a:r>
            <a:r>
              <a:rPr lang="en-US" b="0"/>
              <a:t>ffer insight into resource management.</a:t>
            </a:r>
            <a:endParaRPr/>
          </a:p>
          <a:p>
            <a:pPr marL="914400" lvl="0" indent="0" algn="l" rtl="0">
              <a:lnSpc>
                <a:spcPct val="100000"/>
              </a:lnSpc>
              <a:spcBef>
                <a:spcPts val="0"/>
              </a:spcBef>
              <a:spcAft>
                <a:spcPts val="0"/>
              </a:spcAft>
              <a:buNone/>
            </a:pPr>
            <a:endParaRPr/>
          </a:p>
          <a:p>
            <a:pPr marL="457200" lvl="0" indent="-457200" algn="l" rtl="0">
              <a:lnSpc>
                <a:spcPct val="100000"/>
              </a:lnSpc>
              <a:spcBef>
                <a:spcPts val="0"/>
              </a:spcBef>
              <a:spcAft>
                <a:spcPts val="0"/>
              </a:spcAft>
              <a:buClr>
                <a:srgbClr val="0000FF"/>
              </a:buClr>
              <a:buSzPts val="2400"/>
              <a:buFont typeface="Arial"/>
              <a:buChar char="•"/>
            </a:pPr>
            <a:r>
              <a:rPr lang="en-US" b="0">
                <a:solidFill>
                  <a:srgbClr val="0000FF"/>
                </a:solidFill>
              </a:rPr>
              <a:t>Many species follow distinct survivorship patterns.</a:t>
            </a:r>
            <a:endParaRPr>
              <a:solidFill>
                <a:srgbClr val="0000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332625" y="-196675"/>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Survivorship curves</a:t>
            </a:r>
            <a:endParaRPr/>
          </a:p>
        </p:txBody>
      </p:sp>
      <p:pic>
        <p:nvPicPr>
          <p:cNvPr id="150" name="Google Shape;150;p30"/>
          <p:cNvPicPr preferRelativeResize="0"/>
          <p:nvPr/>
        </p:nvPicPr>
        <p:blipFill rotWithShape="1">
          <a:blip r:embed="rId3">
            <a:alphaModFix/>
          </a:blip>
          <a:srcRect b="4131"/>
          <a:stretch/>
        </p:blipFill>
        <p:spPr>
          <a:xfrm>
            <a:off x="-36925" y="594950"/>
            <a:ext cx="9180925" cy="6263050"/>
          </a:xfrm>
          <a:prstGeom prst="rect">
            <a:avLst/>
          </a:prstGeom>
          <a:noFill/>
          <a:ln>
            <a:noFill/>
          </a:ln>
        </p:spPr>
      </p:pic>
      <p:sp>
        <p:nvSpPr>
          <p:cNvPr id="151" name="Google Shape;151;p30"/>
          <p:cNvSpPr/>
          <p:nvPr/>
        </p:nvSpPr>
        <p:spPr>
          <a:xfrm>
            <a:off x="3267475" y="6147675"/>
            <a:ext cx="2895900" cy="7941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0"/>
          <p:cNvSpPr/>
          <p:nvPr/>
        </p:nvSpPr>
        <p:spPr>
          <a:xfrm rot="-5400000">
            <a:off x="-1554250" y="3329700"/>
            <a:ext cx="3580800" cy="7941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7"/>
        <p:cNvGrpSpPr/>
        <p:nvPr/>
      </p:nvGrpSpPr>
      <p:grpSpPr>
        <a:xfrm>
          <a:off x="0" y="0"/>
          <a:ext cx="0" cy="0"/>
          <a:chOff x="0" y="0"/>
          <a:chExt cx="0" cy="0"/>
        </a:xfrm>
      </p:grpSpPr>
      <p:sp>
        <p:nvSpPr>
          <p:cNvPr id="158" name="Google Shape;158;p31"/>
          <p:cNvSpPr txBox="1">
            <a:spLocks noGrp="1"/>
          </p:cNvSpPr>
          <p:nvPr>
            <p:ph type="title"/>
          </p:nvPr>
        </p:nvSpPr>
        <p:spPr>
          <a:xfrm>
            <a:off x="332625" y="-196675"/>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Three types of survivorship curves</a:t>
            </a:r>
            <a:endParaRPr/>
          </a:p>
        </p:txBody>
      </p:sp>
      <p:pic>
        <p:nvPicPr>
          <p:cNvPr id="159" name="Google Shape;159;p31"/>
          <p:cNvPicPr preferRelativeResize="0"/>
          <p:nvPr/>
        </p:nvPicPr>
        <p:blipFill rotWithShape="1">
          <a:blip r:embed="rId3">
            <a:alphaModFix/>
          </a:blip>
          <a:srcRect b="4131"/>
          <a:stretch/>
        </p:blipFill>
        <p:spPr>
          <a:xfrm>
            <a:off x="-11988" y="2436675"/>
            <a:ext cx="6328025" cy="4316850"/>
          </a:xfrm>
          <a:prstGeom prst="rect">
            <a:avLst/>
          </a:prstGeom>
          <a:noFill/>
          <a:ln>
            <a:noFill/>
          </a:ln>
        </p:spPr>
      </p:pic>
      <p:sp>
        <p:nvSpPr>
          <p:cNvPr id="160" name="Google Shape;160;p31"/>
          <p:cNvSpPr txBox="1"/>
          <p:nvPr/>
        </p:nvSpPr>
        <p:spPr>
          <a:xfrm>
            <a:off x="46700" y="729275"/>
            <a:ext cx="8420700" cy="16095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Clr>
                <a:srgbClr val="6AA84F"/>
              </a:buClr>
              <a:buSzPts val="2400"/>
              <a:buChar char="•"/>
            </a:pPr>
            <a:r>
              <a:rPr lang="en-US" sz="2400">
                <a:solidFill>
                  <a:srgbClr val="6AA84F"/>
                </a:solidFill>
              </a:rPr>
              <a:t>Type III</a:t>
            </a:r>
            <a:endParaRPr sz="2400">
              <a:solidFill>
                <a:srgbClr val="6AA84F"/>
              </a:solidFill>
            </a:endParaRPr>
          </a:p>
          <a:p>
            <a:pPr marL="914400" lvl="1" indent="-457200" algn="l" rtl="0">
              <a:spcBef>
                <a:spcPts val="0"/>
              </a:spcBef>
              <a:spcAft>
                <a:spcPts val="0"/>
              </a:spcAft>
              <a:buClr>
                <a:schemeClr val="dk1"/>
              </a:buClr>
              <a:buSzPts val="2200"/>
              <a:buChar char="–"/>
            </a:pPr>
            <a:r>
              <a:rPr lang="en-US" sz="2000">
                <a:solidFill>
                  <a:schemeClr val="dk1"/>
                </a:solidFill>
              </a:rPr>
              <a:t>many offspring, minimal parental involvement; few offspring survive to reach old age</a:t>
            </a:r>
            <a:endParaRPr sz="2000">
              <a:solidFill>
                <a:schemeClr val="dk1"/>
              </a:solidFill>
            </a:endParaRPr>
          </a:p>
          <a:p>
            <a:pPr marL="914400" lvl="1" indent="-457200" algn="l" rtl="0">
              <a:spcBef>
                <a:spcPts val="0"/>
              </a:spcBef>
              <a:spcAft>
                <a:spcPts val="0"/>
              </a:spcAft>
              <a:buClr>
                <a:schemeClr val="dk1"/>
              </a:buClr>
              <a:buSzPts val="2200"/>
              <a:buChar char="–"/>
            </a:pPr>
            <a:r>
              <a:rPr lang="en-US" sz="2000">
                <a:solidFill>
                  <a:schemeClr val="dk1"/>
                </a:solidFill>
              </a:rPr>
              <a:t>Mortality highest in younger generations (e.g., fish, insects, invertebrates, plants).</a:t>
            </a:r>
            <a:endParaRPr sz="2400">
              <a:solidFill>
                <a:schemeClr val="dk1"/>
              </a:solidFill>
            </a:endParaRPr>
          </a:p>
        </p:txBody>
      </p:sp>
      <p:pic>
        <p:nvPicPr>
          <p:cNvPr id="161" name="Google Shape;161;p31"/>
          <p:cNvPicPr preferRelativeResize="0"/>
          <p:nvPr/>
        </p:nvPicPr>
        <p:blipFill>
          <a:blip r:embed="rId4">
            <a:alphaModFix/>
          </a:blip>
          <a:stretch>
            <a:fillRect/>
          </a:stretch>
        </p:blipFill>
        <p:spPr>
          <a:xfrm>
            <a:off x="6122325" y="4695150"/>
            <a:ext cx="3021675" cy="2024926"/>
          </a:xfrm>
          <a:prstGeom prst="rect">
            <a:avLst/>
          </a:prstGeom>
          <a:noFill/>
          <a:ln>
            <a:noFill/>
          </a:ln>
        </p:spPr>
      </p:pic>
      <p:pic>
        <p:nvPicPr>
          <p:cNvPr id="162" name="Google Shape;162;p31"/>
          <p:cNvPicPr preferRelativeResize="0"/>
          <p:nvPr/>
        </p:nvPicPr>
        <p:blipFill>
          <a:blip r:embed="rId5">
            <a:alphaModFix/>
          </a:blip>
          <a:stretch>
            <a:fillRect/>
          </a:stretch>
        </p:blipFill>
        <p:spPr>
          <a:xfrm>
            <a:off x="6122323" y="2297935"/>
            <a:ext cx="3021675" cy="2397213"/>
          </a:xfrm>
          <a:prstGeom prst="rect">
            <a:avLst/>
          </a:prstGeom>
          <a:noFill/>
          <a:ln>
            <a:noFill/>
          </a:ln>
        </p:spPr>
      </p:pic>
      <p:cxnSp>
        <p:nvCxnSpPr>
          <p:cNvPr id="163" name="Google Shape;163;p31"/>
          <p:cNvCxnSpPr/>
          <p:nvPr/>
        </p:nvCxnSpPr>
        <p:spPr>
          <a:xfrm flipH="1">
            <a:off x="1295525" y="2446350"/>
            <a:ext cx="22800" cy="28923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8"/>
        <p:cNvGrpSpPr/>
        <p:nvPr/>
      </p:nvGrpSpPr>
      <p:grpSpPr>
        <a:xfrm>
          <a:off x="0" y="0"/>
          <a:ext cx="0" cy="0"/>
          <a:chOff x="0" y="0"/>
          <a:chExt cx="0" cy="0"/>
        </a:xfrm>
      </p:grpSpPr>
      <p:sp>
        <p:nvSpPr>
          <p:cNvPr id="169" name="Google Shape;169;p32"/>
          <p:cNvSpPr txBox="1">
            <a:spLocks noGrp="1"/>
          </p:cNvSpPr>
          <p:nvPr>
            <p:ph type="title"/>
          </p:nvPr>
        </p:nvSpPr>
        <p:spPr>
          <a:xfrm>
            <a:off x="332625" y="-196675"/>
            <a:ext cx="8229600" cy="1005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Three types of survivorship curves</a:t>
            </a:r>
            <a:endParaRPr/>
          </a:p>
        </p:txBody>
      </p:sp>
      <p:pic>
        <p:nvPicPr>
          <p:cNvPr id="170" name="Google Shape;170;p32"/>
          <p:cNvPicPr preferRelativeResize="0"/>
          <p:nvPr/>
        </p:nvPicPr>
        <p:blipFill rotWithShape="1">
          <a:blip r:embed="rId3">
            <a:alphaModFix/>
          </a:blip>
          <a:srcRect b="4131"/>
          <a:stretch/>
        </p:blipFill>
        <p:spPr>
          <a:xfrm>
            <a:off x="12" y="2338775"/>
            <a:ext cx="6328025" cy="4316850"/>
          </a:xfrm>
          <a:prstGeom prst="rect">
            <a:avLst/>
          </a:prstGeom>
          <a:noFill/>
          <a:ln>
            <a:noFill/>
          </a:ln>
        </p:spPr>
      </p:pic>
      <p:sp>
        <p:nvSpPr>
          <p:cNvPr id="171" name="Google Shape;171;p32"/>
          <p:cNvSpPr txBox="1"/>
          <p:nvPr/>
        </p:nvSpPr>
        <p:spPr>
          <a:xfrm>
            <a:off x="46700" y="729275"/>
            <a:ext cx="8420700" cy="16095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Clr>
                <a:srgbClr val="1155CC"/>
              </a:buClr>
              <a:buSzPts val="2400"/>
              <a:buChar char="•"/>
            </a:pPr>
            <a:r>
              <a:rPr lang="en-US" sz="2400">
                <a:solidFill>
                  <a:srgbClr val="1155CC"/>
                </a:solidFill>
              </a:rPr>
              <a:t>Type II</a:t>
            </a:r>
            <a:endParaRPr sz="2400">
              <a:solidFill>
                <a:srgbClr val="1155CC"/>
              </a:solidFill>
            </a:endParaRPr>
          </a:p>
          <a:p>
            <a:pPr marL="914400" lvl="1" indent="-457200" algn="l" rtl="0">
              <a:spcBef>
                <a:spcPts val="0"/>
              </a:spcBef>
              <a:spcAft>
                <a:spcPts val="0"/>
              </a:spcAft>
              <a:buClr>
                <a:schemeClr val="dk1"/>
              </a:buClr>
              <a:buSzPts val="2200"/>
              <a:buChar char="–"/>
            </a:pPr>
            <a:r>
              <a:rPr lang="en-US" sz="2000">
                <a:solidFill>
                  <a:schemeClr val="dk1"/>
                </a:solidFill>
              </a:rPr>
              <a:t>Moderate number offspring </a:t>
            </a:r>
            <a:endParaRPr sz="2000">
              <a:solidFill>
                <a:schemeClr val="dk1"/>
              </a:solidFill>
            </a:endParaRPr>
          </a:p>
          <a:p>
            <a:pPr marL="914400" lvl="1" indent="-457200" algn="l" rtl="0">
              <a:spcBef>
                <a:spcPts val="0"/>
              </a:spcBef>
              <a:spcAft>
                <a:spcPts val="0"/>
              </a:spcAft>
              <a:buClr>
                <a:schemeClr val="dk1"/>
              </a:buClr>
              <a:buSzPts val="2200"/>
              <a:buChar char="–"/>
            </a:pPr>
            <a:r>
              <a:rPr lang="en-US" sz="2000">
                <a:solidFill>
                  <a:schemeClr val="dk1"/>
                </a:solidFill>
              </a:rPr>
              <a:t>Mortality equally probable among juveniles, middle-aged, or older individuals (e.g., birds or small mammals). </a:t>
            </a:r>
            <a:endParaRPr sz="2400">
              <a:solidFill>
                <a:schemeClr val="dk1"/>
              </a:solidFill>
            </a:endParaRPr>
          </a:p>
        </p:txBody>
      </p:sp>
      <p:pic>
        <p:nvPicPr>
          <p:cNvPr id="172" name="Google Shape;172;p32"/>
          <p:cNvPicPr preferRelativeResize="0"/>
          <p:nvPr/>
        </p:nvPicPr>
        <p:blipFill rotWithShape="1">
          <a:blip r:embed="rId4">
            <a:alphaModFix/>
          </a:blip>
          <a:srcRect l="16268" r="28357"/>
          <a:stretch/>
        </p:blipFill>
        <p:spPr>
          <a:xfrm>
            <a:off x="6205775" y="2957575"/>
            <a:ext cx="2963574" cy="3556473"/>
          </a:xfrm>
          <a:prstGeom prst="rect">
            <a:avLst/>
          </a:prstGeom>
          <a:noFill/>
          <a:ln>
            <a:noFill/>
          </a:ln>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1199</TotalTime>
  <Words>2293</Words>
  <Application>Microsoft Macintosh PowerPoint</Application>
  <PresentationFormat>On-screen Show (4:3)</PresentationFormat>
  <Paragraphs>264</Paragraphs>
  <Slides>40</Slides>
  <Notes>38</Notes>
  <HiddenSlides>4</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40</vt:i4>
      </vt:variant>
    </vt:vector>
  </HeadingPairs>
  <TitlesOfParts>
    <vt:vector size="45" baseType="lpstr">
      <vt:lpstr>Arial</vt:lpstr>
      <vt:lpstr>Calibri</vt:lpstr>
      <vt:lpstr>Courier New</vt:lpstr>
      <vt:lpstr>Default Design</vt:lpstr>
      <vt:lpstr>Default Design</vt:lpstr>
      <vt:lpstr>Ch 2. Human Population Growth</vt:lpstr>
      <vt:lpstr>The global human population is now over 8 billion people. Is the number of people on Earth itself the main environmental problem, or is something else more important? Explain your reasoning.</vt:lpstr>
      <vt:lpstr>Recall</vt:lpstr>
      <vt:lpstr>Introduction</vt:lpstr>
      <vt:lpstr>World Population  Changes Over Time</vt:lpstr>
      <vt:lpstr>Studying Trends in Population Growth</vt:lpstr>
      <vt:lpstr>Survivorship curves</vt:lpstr>
      <vt:lpstr>Three types of survivorship curves</vt:lpstr>
      <vt:lpstr>Three types of survivorship curves</vt:lpstr>
      <vt:lpstr>Three types of survivorship curves</vt:lpstr>
      <vt:lpstr>Survivorship Patterns</vt:lpstr>
      <vt:lpstr>PowerPoint Presentation</vt:lpstr>
      <vt:lpstr>PowerPoint Presentation</vt:lpstr>
      <vt:lpstr>PowerPoint Presentation</vt:lpstr>
      <vt:lpstr>Population Dynamics</vt:lpstr>
      <vt:lpstr>Exponential or  Logistic Population Growth</vt:lpstr>
      <vt:lpstr>Typical Population Growth Curve</vt:lpstr>
      <vt:lpstr>PowerPoint Presentation</vt:lpstr>
      <vt:lpstr>Ecosystem Engineers</vt:lpstr>
      <vt:lpstr>How do ecosystem engineers affect K?</vt:lpstr>
      <vt:lpstr>PowerPoint Presentation</vt:lpstr>
      <vt:lpstr>Distribution and Density of Human Population</vt:lpstr>
      <vt:lpstr>Population Age Profiles  (Age Structures)</vt:lpstr>
      <vt:lpstr>Projection of World Age Structure </vt:lpstr>
      <vt:lpstr>PowerPoint Presentation</vt:lpstr>
      <vt:lpstr>How did we get to ~8 B people? Human Population and  Exponential Growth</vt:lpstr>
      <vt:lpstr>Where are we?  ...and what about K?</vt:lpstr>
      <vt:lpstr>PowerPoint Presentation</vt:lpstr>
      <vt:lpstr>More Developed Countries and  Less Developed Countries</vt:lpstr>
      <vt:lpstr>Education of Women </vt:lpstr>
      <vt:lpstr>Correlation of Total Fertility Rate to Female Access to Education</vt:lpstr>
      <vt:lpstr>Family Planning </vt:lpstr>
      <vt:lpstr>Challenges of a  Growing Human Population</vt:lpstr>
      <vt:lpstr>Demographic Transition Model </vt:lpstr>
      <vt:lpstr>Reducing Population—Challenges</vt:lpstr>
      <vt:lpstr>The global human population is now over 8 billion people. Is the number of people on Earth itself the main environmental problem, or is something else more important? Explain your reasoning.</vt:lpstr>
      <vt:lpstr>End of Lecture</vt:lpstr>
      <vt:lpstr>Social Effects of Overpopulation </vt:lpstr>
      <vt:lpstr>World’s Most Populous Cities</vt:lpstr>
      <vt:lpstr>Economic Incentives and Government Regulation of Childbearing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Brian Donnelly</cp:lastModifiedBy>
  <cp:revision>4</cp:revision>
  <dcterms:modified xsi:type="dcterms:W3CDTF">2026-09-03T13:02:11Z</dcterms:modified>
</cp:coreProperties>
</file>