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5"/>
  </p:notesMasterIdLst>
  <p:sldIdLst>
    <p:sldId id="267" r:id="rId2"/>
    <p:sldId id="269" r:id="rId3"/>
    <p:sldId id="276" r:id="rId4"/>
    <p:sldId id="271" r:id="rId5"/>
    <p:sldId id="277" r:id="rId6"/>
    <p:sldId id="272" r:id="rId7"/>
    <p:sldId id="256" r:id="rId8"/>
    <p:sldId id="257" r:id="rId9"/>
    <p:sldId id="263" r:id="rId10"/>
    <p:sldId id="262" r:id="rId11"/>
    <p:sldId id="278" r:id="rId12"/>
    <p:sldId id="279" r:id="rId13"/>
    <p:sldId id="281" r:id="rId14"/>
    <p:sldId id="264" r:id="rId15"/>
    <p:sldId id="285" r:id="rId16"/>
    <p:sldId id="300" r:id="rId17"/>
    <p:sldId id="296" r:id="rId18"/>
    <p:sldId id="301" r:id="rId19"/>
    <p:sldId id="299" r:id="rId20"/>
    <p:sldId id="289" r:id="rId21"/>
    <p:sldId id="302" r:id="rId22"/>
    <p:sldId id="259" r:id="rId23"/>
    <p:sldId id="286" r:id="rId24"/>
    <p:sldId id="287" r:id="rId25"/>
    <p:sldId id="288" r:id="rId26"/>
    <p:sldId id="295" r:id="rId27"/>
    <p:sldId id="297" r:id="rId28"/>
    <p:sldId id="290" r:id="rId29"/>
    <p:sldId id="291" r:id="rId30"/>
    <p:sldId id="298" r:id="rId31"/>
    <p:sldId id="292" r:id="rId32"/>
    <p:sldId id="283" r:id="rId33"/>
    <p:sldId id="293"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D5A3D7-BE3B-46FF-B585-A4C380AA2D67}" v="540" dt="2026-09-03T18:48:05.2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85" d="100"/>
          <a:sy n="85" d="100"/>
        </p:scale>
        <p:origin x="90"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 Hankel" userId="9c99e7de-7e46-4706-b5e6-72ae551c9e29" providerId="ADAL" clId="{72BD47AF-E98B-4FC6-9D46-2DBE6DD084FD}"/>
    <pc:docChg chg="undo custSel addSld delSld modSld sldOrd">
      <pc:chgData name="Meg Hankel" userId="9c99e7de-7e46-4706-b5e6-72ae551c9e29" providerId="ADAL" clId="{72BD47AF-E98B-4FC6-9D46-2DBE6DD084FD}" dt="2026-09-03T18:48:45.956" v="3038" actId="47"/>
      <pc:docMkLst>
        <pc:docMk/>
      </pc:docMkLst>
      <pc:sldChg chg="addSp modSp mod">
        <pc:chgData name="Meg Hankel" userId="9c99e7de-7e46-4706-b5e6-72ae551c9e29" providerId="ADAL" clId="{72BD47AF-E98B-4FC6-9D46-2DBE6DD084FD}" dt="2026-09-03T14:07:06.446" v="2030" actId="113"/>
        <pc:sldMkLst>
          <pc:docMk/>
          <pc:sldMk cId="2217101975" sldId="259"/>
        </pc:sldMkLst>
        <pc:spChg chg="add mod">
          <ac:chgData name="Meg Hankel" userId="9c99e7de-7e46-4706-b5e6-72ae551c9e29" providerId="ADAL" clId="{72BD47AF-E98B-4FC6-9D46-2DBE6DD084FD}" dt="2026-09-03T14:06:43.735" v="2012" actId="1076"/>
          <ac:spMkLst>
            <pc:docMk/>
            <pc:sldMk cId="2217101975" sldId="259"/>
            <ac:spMk id="3" creationId="{174235B3-C5FF-FF91-DB4A-7A6AA279B5C7}"/>
          </ac:spMkLst>
        </pc:spChg>
        <pc:spChg chg="add mod">
          <ac:chgData name="Meg Hankel" userId="9c99e7de-7e46-4706-b5e6-72ae551c9e29" providerId="ADAL" clId="{72BD47AF-E98B-4FC6-9D46-2DBE6DD084FD}" dt="2026-09-03T14:07:06.446" v="2030" actId="113"/>
          <ac:spMkLst>
            <pc:docMk/>
            <pc:sldMk cId="2217101975" sldId="259"/>
            <ac:spMk id="4" creationId="{162872E0-6E85-FA36-AB0B-07EF0362E975}"/>
          </ac:spMkLst>
        </pc:spChg>
        <pc:spChg chg="mod">
          <ac:chgData name="Meg Hankel" userId="9c99e7de-7e46-4706-b5e6-72ae551c9e29" providerId="ADAL" clId="{72BD47AF-E98B-4FC6-9D46-2DBE6DD084FD}" dt="2026-09-03T14:05:47.670" v="1953" actId="1076"/>
          <ac:spMkLst>
            <pc:docMk/>
            <pc:sldMk cId="2217101975" sldId="259"/>
            <ac:spMk id="6" creationId="{6D6140ED-FA42-64D0-EF89-B0ECC0CCC2FF}"/>
          </ac:spMkLst>
        </pc:spChg>
        <pc:picChg chg="mod">
          <ac:chgData name="Meg Hankel" userId="9c99e7de-7e46-4706-b5e6-72ae551c9e29" providerId="ADAL" clId="{72BD47AF-E98B-4FC6-9D46-2DBE6DD084FD}" dt="2026-09-03T14:05:44.166" v="1952" actId="14100"/>
          <ac:picMkLst>
            <pc:docMk/>
            <pc:sldMk cId="2217101975" sldId="259"/>
            <ac:picMk id="1026" creationId="{47102FC4-7C6A-2389-B152-384EE2CADC78}"/>
          </ac:picMkLst>
        </pc:picChg>
      </pc:sldChg>
      <pc:sldChg chg="modSp">
        <pc:chgData name="Meg Hankel" userId="9c99e7de-7e46-4706-b5e6-72ae551c9e29" providerId="ADAL" clId="{72BD47AF-E98B-4FC6-9D46-2DBE6DD084FD}" dt="2026-09-03T14:52:47.385" v="2945" actId="20577"/>
        <pc:sldMkLst>
          <pc:docMk/>
          <pc:sldMk cId="552231825" sldId="264"/>
        </pc:sldMkLst>
        <pc:spChg chg="mod">
          <ac:chgData name="Meg Hankel" userId="9c99e7de-7e46-4706-b5e6-72ae551c9e29" providerId="ADAL" clId="{72BD47AF-E98B-4FC6-9D46-2DBE6DD084FD}" dt="2026-09-03T14:52:47.385" v="2945" actId="20577"/>
          <ac:spMkLst>
            <pc:docMk/>
            <pc:sldMk cId="552231825" sldId="264"/>
            <ac:spMk id="3" creationId="{A53C21E3-9E93-041B-46F6-9741C6DA965D}"/>
          </ac:spMkLst>
        </pc:spChg>
      </pc:sldChg>
      <pc:sldChg chg="delSp modSp mod">
        <pc:chgData name="Meg Hankel" userId="9c99e7de-7e46-4706-b5e6-72ae551c9e29" providerId="ADAL" clId="{72BD47AF-E98B-4FC6-9D46-2DBE6DD084FD}" dt="2026-09-03T15:01:53.978" v="2954" actId="1076"/>
        <pc:sldMkLst>
          <pc:docMk/>
          <pc:sldMk cId="2248803898" sldId="278"/>
        </pc:sldMkLst>
        <pc:spChg chg="mod">
          <ac:chgData name="Meg Hankel" userId="9c99e7de-7e46-4706-b5e6-72ae551c9e29" providerId="ADAL" clId="{72BD47AF-E98B-4FC6-9D46-2DBE6DD084FD}" dt="2026-09-03T15:01:53.978" v="2954" actId="1076"/>
          <ac:spMkLst>
            <pc:docMk/>
            <pc:sldMk cId="2248803898" sldId="278"/>
            <ac:spMk id="4" creationId="{2EFCA77C-CC74-3575-D065-3FD048B63E67}"/>
          </ac:spMkLst>
        </pc:spChg>
        <pc:spChg chg="mod">
          <ac:chgData name="Meg Hankel" userId="9c99e7de-7e46-4706-b5e6-72ae551c9e29" providerId="ADAL" clId="{72BD47AF-E98B-4FC6-9D46-2DBE6DD084FD}" dt="2026-09-03T15:01:50.700" v="2953" actId="1076"/>
          <ac:spMkLst>
            <pc:docMk/>
            <pc:sldMk cId="2248803898" sldId="278"/>
            <ac:spMk id="5" creationId="{D673875C-DAB5-D70B-3AA4-DE9942ADC9DF}"/>
          </ac:spMkLst>
        </pc:spChg>
        <pc:picChg chg="del">
          <ac:chgData name="Meg Hankel" userId="9c99e7de-7e46-4706-b5e6-72ae551c9e29" providerId="ADAL" clId="{72BD47AF-E98B-4FC6-9D46-2DBE6DD084FD}" dt="2026-09-03T13:24:27.034" v="3" actId="478"/>
          <ac:picMkLst>
            <pc:docMk/>
            <pc:sldMk cId="2248803898" sldId="278"/>
            <ac:picMk id="3074" creationId="{98D77F2E-568E-4461-F052-78E706D28D29}"/>
          </ac:picMkLst>
        </pc:picChg>
      </pc:sldChg>
      <pc:sldChg chg="modSp mod">
        <pc:chgData name="Meg Hankel" userId="9c99e7de-7e46-4706-b5e6-72ae551c9e29" providerId="ADAL" clId="{72BD47AF-E98B-4FC6-9D46-2DBE6DD084FD}" dt="2026-09-03T14:52:17.433" v="2942" actId="313"/>
        <pc:sldMkLst>
          <pc:docMk/>
          <pc:sldMk cId="1120269610" sldId="279"/>
        </pc:sldMkLst>
        <pc:spChg chg="mod">
          <ac:chgData name="Meg Hankel" userId="9c99e7de-7e46-4706-b5e6-72ae551c9e29" providerId="ADAL" clId="{72BD47AF-E98B-4FC6-9D46-2DBE6DD084FD}" dt="2026-09-03T14:52:17.433" v="2942" actId="313"/>
          <ac:spMkLst>
            <pc:docMk/>
            <pc:sldMk cId="1120269610" sldId="279"/>
            <ac:spMk id="3" creationId="{763F9651-039D-A2FD-CE07-C625DA7D9EBB}"/>
          </ac:spMkLst>
        </pc:spChg>
      </pc:sldChg>
      <pc:sldChg chg="addSp modSp mod modAnim">
        <pc:chgData name="Meg Hankel" userId="9c99e7de-7e46-4706-b5e6-72ae551c9e29" providerId="ADAL" clId="{72BD47AF-E98B-4FC6-9D46-2DBE6DD084FD}" dt="2026-09-03T13:42:08.868" v="432" actId="20577"/>
        <pc:sldMkLst>
          <pc:docMk/>
          <pc:sldMk cId="2284709986" sldId="281"/>
        </pc:sldMkLst>
        <pc:spChg chg="mod">
          <ac:chgData name="Meg Hankel" userId="9c99e7de-7e46-4706-b5e6-72ae551c9e29" providerId="ADAL" clId="{72BD47AF-E98B-4FC6-9D46-2DBE6DD084FD}" dt="2026-09-03T13:26:44.508" v="61" actId="20577"/>
          <ac:spMkLst>
            <pc:docMk/>
            <pc:sldMk cId="2284709986" sldId="281"/>
            <ac:spMk id="2" creationId="{4B74F2D4-BF60-409C-0420-D549254BC3D1}"/>
          </ac:spMkLst>
        </pc:spChg>
        <pc:spChg chg="add mod">
          <ac:chgData name="Meg Hankel" userId="9c99e7de-7e46-4706-b5e6-72ae551c9e29" providerId="ADAL" clId="{72BD47AF-E98B-4FC6-9D46-2DBE6DD084FD}" dt="2026-09-03T13:42:08.868" v="432" actId="20577"/>
          <ac:spMkLst>
            <pc:docMk/>
            <pc:sldMk cId="2284709986" sldId="281"/>
            <ac:spMk id="3" creationId="{33B5AA8F-5759-7FA6-06B3-2262D4F5A088}"/>
          </ac:spMkLst>
        </pc:spChg>
      </pc:sldChg>
      <pc:sldChg chg="del">
        <pc:chgData name="Meg Hankel" userId="9c99e7de-7e46-4706-b5e6-72ae551c9e29" providerId="ADAL" clId="{72BD47AF-E98B-4FC6-9D46-2DBE6DD084FD}" dt="2026-09-03T18:48:41.304" v="3034" actId="47"/>
        <pc:sldMkLst>
          <pc:docMk/>
          <pc:sldMk cId="870085540" sldId="282"/>
        </pc:sldMkLst>
      </pc:sldChg>
      <pc:sldChg chg="addSp delSp modSp mod ord">
        <pc:chgData name="Meg Hankel" userId="9c99e7de-7e46-4706-b5e6-72ae551c9e29" providerId="ADAL" clId="{72BD47AF-E98B-4FC6-9D46-2DBE6DD084FD}" dt="2026-09-03T13:38:47.999" v="287" actId="20577"/>
        <pc:sldMkLst>
          <pc:docMk/>
          <pc:sldMk cId="1193129958" sldId="285"/>
        </pc:sldMkLst>
        <pc:spChg chg="del mod">
          <ac:chgData name="Meg Hankel" userId="9c99e7de-7e46-4706-b5e6-72ae551c9e29" providerId="ADAL" clId="{72BD47AF-E98B-4FC6-9D46-2DBE6DD084FD}" dt="2026-09-03T13:27:32.626" v="65" actId="478"/>
          <ac:spMkLst>
            <pc:docMk/>
            <pc:sldMk cId="1193129958" sldId="285"/>
            <ac:spMk id="4" creationId="{17FB53BE-BFE7-DD01-3367-F5B182D81F92}"/>
          </ac:spMkLst>
        </pc:spChg>
        <pc:spChg chg="add mod">
          <ac:chgData name="Meg Hankel" userId="9c99e7de-7e46-4706-b5e6-72ae551c9e29" providerId="ADAL" clId="{72BD47AF-E98B-4FC6-9D46-2DBE6DD084FD}" dt="2026-09-03T13:38:47.999" v="287" actId="20577"/>
          <ac:spMkLst>
            <pc:docMk/>
            <pc:sldMk cId="1193129958" sldId="285"/>
            <ac:spMk id="5" creationId="{56411056-A2EE-2CA5-A43A-BAFC22D53243}"/>
          </ac:spMkLst>
        </pc:spChg>
        <pc:picChg chg="add mod">
          <ac:chgData name="Meg Hankel" userId="9c99e7de-7e46-4706-b5e6-72ae551c9e29" providerId="ADAL" clId="{72BD47AF-E98B-4FC6-9D46-2DBE6DD084FD}" dt="2026-09-03T13:30:37.043" v="69" actId="1076"/>
          <ac:picMkLst>
            <pc:docMk/>
            <pc:sldMk cId="1193129958" sldId="285"/>
            <ac:picMk id="3" creationId="{7A3CC21D-E09B-4A35-AADF-0BBBE4040274}"/>
          </ac:picMkLst>
        </pc:picChg>
        <pc:picChg chg="del">
          <ac:chgData name="Meg Hankel" userId="9c99e7de-7e46-4706-b5e6-72ae551c9e29" providerId="ADAL" clId="{72BD47AF-E98B-4FC6-9D46-2DBE6DD084FD}" dt="2026-09-03T13:27:30.859" v="63" actId="478"/>
          <ac:picMkLst>
            <pc:docMk/>
            <pc:sldMk cId="1193129958" sldId="285"/>
            <ac:picMk id="2050" creationId="{897155FC-82B8-F0C3-E0D2-EDA926B10D40}"/>
          </ac:picMkLst>
        </pc:picChg>
      </pc:sldChg>
      <pc:sldChg chg="modSp mod ord">
        <pc:chgData name="Meg Hankel" userId="9c99e7de-7e46-4706-b5e6-72ae551c9e29" providerId="ADAL" clId="{72BD47AF-E98B-4FC6-9D46-2DBE6DD084FD}" dt="2026-09-03T14:12:33.545" v="2076" actId="20577"/>
        <pc:sldMkLst>
          <pc:docMk/>
          <pc:sldMk cId="3925692400" sldId="289"/>
        </pc:sldMkLst>
        <pc:spChg chg="mod">
          <ac:chgData name="Meg Hankel" userId="9c99e7de-7e46-4706-b5e6-72ae551c9e29" providerId="ADAL" clId="{72BD47AF-E98B-4FC6-9D46-2DBE6DD084FD}" dt="2026-09-03T13:44:56.569" v="458" actId="20577"/>
          <ac:spMkLst>
            <pc:docMk/>
            <pc:sldMk cId="3925692400" sldId="289"/>
            <ac:spMk id="10" creationId="{16C74C6D-99FC-FBDC-19F6-4197E1BD19E7}"/>
          </ac:spMkLst>
        </pc:spChg>
        <pc:spChg chg="mod">
          <ac:chgData name="Meg Hankel" userId="9c99e7de-7e46-4706-b5e6-72ae551c9e29" providerId="ADAL" clId="{72BD47AF-E98B-4FC6-9D46-2DBE6DD084FD}" dt="2026-09-03T14:12:33.545" v="2076" actId="20577"/>
          <ac:spMkLst>
            <pc:docMk/>
            <pc:sldMk cId="3925692400" sldId="289"/>
            <ac:spMk id="11" creationId="{B9B1DAB9-1099-3674-40CB-144697D3B934}"/>
          </ac:spMkLst>
        </pc:spChg>
      </pc:sldChg>
      <pc:sldChg chg="addSp delSp modSp mod modAnim">
        <pc:chgData name="Meg Hankel" userId="9c99e7de-7e46-4706-b5e6-72ae551c9e29" providerId="ADAL" clId="{72BD47AF-E98B-4FC6-9D46-2DBE6DD084FD}" dt="2026-09-03T14:35:46.552" v="2851" actId="1076"/>
        <pc:sldMkLst>
          <pc:docMk/>
          <pc:sldMk cId="2766879105" sldId="290"/>
        </pc:sldMkLst>
        <pc:spChg chg="mod">
          <ac:chgData name="Meg Hankel" userId="9c99e7de-7e46-4706-b5e6-72ae551c9e29" providerId="ADAL" clId="{72BD47AF-E98B-4FC6-9D46-2DBE6DD084FD}" dt="2026-09-03T14:32:10.530" v="2633" actId="1076"/>
          <ac:spMkLst>
            <pc:docMk/>
            <pc:sldMk cId="2766879105" sldId="290"/>
            <ac:spMk id="4" creationId="{8AFCE7D3-7741-8189-DEBC-1FDAAF9643D3}"/>
          </ac:spMkLst>
        </pc:spChg>
        <pc:spChg chg="mod">
          <ac:chgData name="Meg Hankel" userId="9c99e7de-7e46-4706-b5e6-72ae551c9e29" providerId="ADAL" clId="{72BD47AF-E98B-4FC6-9D46-2DBE6DD084FD}" dt="2026-09-03T14:35:46.552" v="2851" actId="1076"/>
          <ac:spMkLst>
            <pc:docMk/>
            <pc:sldMk cId="2766879105" sldId="290"/>
            <ac:spMk id="5" creationId="{B22A37C6-AD9A-869B-FE06-856C1A37EBB6}"/>
          </ac:spMkLst>
        </pc:spChg>
        <pc:spChg chg="add mod">
          <ac:chgData name="Meg Hankel" userId="9c99e7de-7e46-4706-b5e6-72ae551c9e29" providerId="ADAL" clId="{72BD47AF-E98B-4FC6-9D46-2DBE6DD084FD}" dt="2026-09-03T14:35:30.226" v="2850" actId="20577"/>
          <ac:spMkLst>
            <pc:docMk/>
            <pc:sldMk cId="2766879105" sldId="290"/>
            <ac:spMk id="6" creationId="{D20BE6EC-4EC2-C393-C5A3-D1D0DBBB6379}"/>
          </ac:spMkLst>
        </pc:spChg>
        <pc:picChg chg="add mod">
          <ac:chgData name="Meg Hankel" userId="9c99e7de-7e46-4706-b5e6-72ae551c9e29" providerId="ADAL" clId="{72BD47AF-E98B-4FC6-9D46-2DBE6DD084FD}" dt="2026-09-03T14:35:17.235" v="2836" actId="1076"/>
          <ac:picMkLst>
            <pc:docMk/>
            <pc:sldMk cId="2766879105" sldId="290"/>
            <ac:picMk id="3" creationId="{A2DBFF84-602D-AC7F-5B2D-6C13DF6D76C2}"/>
          </ac:picMkLst>
        </pc:picChg>
        <pc:picChg chg="del">
          <ac:chgData name="Meg Hankel" userId="9c99e7de-7e46-4706-b5e6-72ae551c9e29" providerId="ADAL" clId="{72BD47AF-E98B-4FC6-9D46-2DBE6DD084FD}" dt="2026-09-03T14:29:15.643" v="2417" actId="478"/>
          <ac:picMkLst>
            <pc:docMk/>
            <pc:sldMk cId="2766879105" sldId="290"/>
            <ac:picMk id="6146" creationId="{7A7A1540-B612-8223-33D5-049CD8DC0FDB}"/>
          </ac:picMkLst>
        </pc:picChg>
      </pc:sldChg>
      <pc:sldChg chg="modSp mod">
        <pc:chgData name="Meg Hankel" userId="9c99e7de-7e46-4706-b5e6-72ae551c9e29" providerId="ADAL" clId="{72BD47AF-E98B-4FC6-9D46-2DBE6DD084FD}" dt="2026-09-03T14:40:29.185" v="2915" actId="1076"/>
        <pc:sldMkLst>
          <pc:docMk/>
          <pc:sldMk cId="3138839739" sldId="292"/>
        </pc:sldMkLst>
        <pc:spChg chg="mod">
          <ac:chgData name="Meg Hankel" userId="9c99e7de-7e46-4706-b5e6-72ae551c9e29" providerId="ADAL" clId="{72BD47AF-E98B-4FC6-9D46-2DBE6DD084FD}" dt="2026-09-03T14:39:38.649" v="2914" actId="1076"/>
          <ac:spMkLst>
            <pc:docMk/>
            <pc:sldMk cId="3138839739" sldId="292"/>
            <ac:spMk id="2" creationId="{7EAA9DCE-6431-9FB8-D0AB-9EC6660D65B4}"/>
          </ac:spMkLst>
        </pc:spChg>
        <pc:spChg chg="mod">
          <ac:chgData name="Meg Hankel" userId="9c99e7de-7e46-4706-b5e6-72ae551c9e29" providerId="ADAL" clId="{72BD47AF-E98B-4FC6-9D46-2DBE6DD084FD}" dt="2026-09-03T14:40:29.185" v="2915" actId="1076"/>
          <ac:spMkLst>
            <pc:docMk/>
            <pc:sldMk cId="3138839739" sldId="292"/>
            <ac:spMk id="5" creationId="{2987F9D1-9D15-0214-1E14-CB94A2D10BDF}"/>
          </ac:spMkLst>
        </pc:spChg>
        <pc:picChg chg="mod">
          <ac:chgData name="Meg Hankel" userId="9c99e7de-7e46-4706-b5e6-72ae551c9e29" providerId="ADAL" clId="{72BD47AF-E98B-4FC6-9D46-2DBE6DD084FD}" dt="2026-09-03T14:40:29.185" v="2915" actId="1076"/>
          <ac:picMkLst>
            <pc:docMk/>
            <pc:sldMk cId="3138839739" sldId="292"/>
            <ac:picMk id="10242" creationId="{5A1FC71D-EE9F-C503-0D81-F9EBC3E7BC05}"/>
          </ac:picMkLst>
        </pc:picChg>
      </pc:sldChg>
      <pc:sldChg chg="modSp modAnim">
        <pc:chgData name="Meg Hankel" userId="9c99e7de-7e46-4706-b5e6-72ae551c9e29" providerId="ADAL" clId="{72BD47AF-E98B-4FC6-9D46-2DBE6DD084FD}" dt="2026-09-03T18:48:05.259" v="3033" actId="20577"/>
        <pc:sldMkLst>
          <pc:docMk/>
          <pc:sldMk cId="1825418847" sldId="293"/>
        </pc:sldMkLst>
        <pc:spChg chg="mod">
          <ac:chgData name="Meg Hankel" userId="9c99e7de-7e46-4706-b5e6-72ae551c9e29" providerId="ADAL" clId="{72BD47AF-E98B-4FC6-9D46-2DBE6DD084FD}" dt="2026-09-03T18:48:05.259" v="3033" actId="20577"/>
          <ac:spMkLst>
            <pc:docMk/>
            <pc:sldMk cId="1825418847" sldId="293"/>
            <ac:spMk id="3" creationId="{9AF20170-1FB6-A8FA-C349-A0D6B12CDECE}"/>
          </ac:spMkLst>
        </pc:spChg>
      </pc:sldChg>
      <pc:sldChg chg="modSp mod">
        <pc:chgData name="Meg Hankel" userId="9c99e7de-7e46-4706-b5e6-72ae551c9e29" providerId="ADAL" clId="{72BD47AF-E98B-4FC6-9D46-2DBE6DD084FD}" dt="2026-09-03T15:07:32.008" v="3019" actId="20577"/>
        <pc:sldMkLst>
          <pc:docMk/>
          <pc:sldMk cId="3746269148" sldId="295"/>
        </pc:sldMkLst>
        <pc:spChg chg="mod">
          <ac:chgData name="Meg Hankel" userId="9c99e7de-7e46-4706-b5e6-72ae551c9e29" providerId="ADAL" clId="{72BD47AF-E98B-4FC6-9D46-2DBE6DD084FD}" dt="2026-09-03T15:07:32.008" v="3019" actId="20577"/>
          <ac:spMkLst>
            <pc:docMk/>
            <pc:sldMk cId="3746269148" sldId="295"/>
            <ac:spMk id="6" creationId="{204AB69E-8433-C131-1F16-89150ECEC176}"/>
          </ac:spMkLst>
        </pc:spChg>
        <pc:picChg chg="mod">
          <ac:chgData name="Meg Hankel" userId="9c99e7de-7e46-4706-b5e6-72ae551c9e29" providerId="ADAL" clId="{72BD47AF-E98B-4FC6-9D46-2DBE6DD084FD}" dt="2026-09-03T15:07:13.539" v="3005" actId="14100"/>
          <ac:picMkLst>
            <pc:docMk/>
            <pc:sldMk cId="3746269148" sldId="295"/>
            <ac:picMk id="8194" creationId="{91BEDDB6-3E28-F0F2-7438-19F73AC1942A}"/>
          </ac:picMkLst>
        </pc:picChg>
      </pc:sldChg>
      <pc:sldChg chg="addSp delSp modSp mod delAnim modAnim">
        <pc:chgData name="Meg Hankel" userId="9c99e7de-7e46-4706-b5e6-72ae551c9e29" providerId="ADAL" clId="{72BD47AF-E98B-4FC6-9D46-2DBE6DD084FD}" dt="2026-09-03T14:05:32.329" v="1948" actId="478"/>
        <pc:sldMkLst>
          <pc:docMk/>
          <pc:sldMk cId="2878128739" sldId="296"/>
        </pc:sldMkLst>
        <pc:spChg chg="add del mod">
          <ac:chgData name="Meg Hankel" userId="9c99e7de-7e46-4706-b5e6-72ae551c9e29" providerId="ADAL" clId="{72BD47AF-E98B-4FC6-9D46-2DBE6DD084FD}" dt="2026-09-03T14:05:32.329" v="1948" actId="478"/>
          <ac:spMkLst>
            <pc:docMk/>
            <pc:sldMk cId="2878128739" sldId="296"/>
            <ac:spMk id="2" creationId="{056CFD4A-CB5B-EC8A-0F7F-9766EF39208C}"/>
          </ac:spMkLst>
        </pc:spChg>
        <pc:spChg chg="mod">
          <ac:chgData name="Meg Hankel" userId="9c99e7de-7e46-4706-b5e6-72ae551c9e29" providerId="ADAL" clId="{72BD47AF-E98B-4FC6-9D46-2DBE6DD084FD}" dt="2026-09-03T14:05:24.942" v="1946" actId="20577"/>
          <ac:spMkLst>
            <pc:docMk/>
            <pc:sldMk cId="2878128739" sldId="296"/>
            <ac:spMk id="6" creationId="{205B6EB8-EF45-C520-8BED-4CE96FD7FABD}"/>
          </ac:spMkLst>
        </pc:spChg>
        <pc:spChg chg="del mod">
          <ac:chgData name="Meg Hankel" userId="9c99e7de-7e46-4706-b5e6-72ae551c9e29" providerId="ADAL" clId="{72BD47AF-E98B-4FC6-9D46-2DBE6DD084FD}" dt="2026-09-03T13:34:17.240" v="116" actId="478"/>
          <ac:spMkLst>
            <pc:docMk/>
            <pc:sldMk cId="2878128739" sldId="296"/>
            <ac:spMk id="10" creationId="{86A15D70-B01A-412B-1566-BAE2733ED43A}"/>
          </ac:spMkLst>
        </pc:spChg>
        <pc:spChg chg="del">
          <ac:chgData name="Meg Hankel" userId="9c99e7de-7e46-4706-b5e6-72ae551c9e29" providerId="ADAL" clId="{72BD47AF-E98B-4FC6-9D46-2DBE6DD084FD}" dt="2026-09-03T13:34:15.649" v="115" actId="478"/>
          <ac:spMkLst>
            <pc:docMk/>
            <pc:sldMk cId="2878128739" sldId="296"/>
            <ac:spMk id="18" creationId="{A4A3B994-050D-3831-FBED-82A643466B6F}"/>
          </ac:spMkLst>
        </pc:spChg>
        <pc:spChg chg="mod">
          <ac:chgData name="Meg Hankel" userId="9c99e7de-7e46-4706-b5e6-72ae551c9e29" providerId="ADAL" clId="{72BD47AF-E98B-4FC6-9D46-2DBE6DD084FD}" dt="2026-09-03T13:46:20.602" v="463" actId="20577"/>
          <ac:spMkLst>
            <pc:docMk/>
            <pc:sldMk cId="2878128739" sldId="296"/>
            <ac:spMk id="21" creationId="{87DF3BB8-4907-BEFE-ED2B-D62B753E3313}"/>
          </ac:spMkLst>
        </pc:spChg>
      </pc:sldChg>
      <pc:sldChg chg="addSp delSp modSp mod addAnim delAnim">
        <pc:chgData name="Meg Hankel" userId="9c99e7de-7e46-4706-b5e6-72ae551c9e29" providerId="ADAL" clId="{72BD47AF-E98B-4FC6-9D46-2DBE6DD084FD}" dt="2026-09-03T14:52:05.820" v="2941" actId="20577"/>
        <pc:sldMkLst>
          <pc:docMk/>
          <pc:sldMk cId="1829950849" sldId="297"/>
        </pc:sldMkLst>
        <pc:spChg chg="add mod">
          <ac:chgData name="Meg Hankel" userId="9c99e7de-7e46-4706-b5e6-72ae551c9e29" providerId="ADAL" clId="{72BD47AF-E98B-4FC6-9D46-2DBE6DD084FD}" dt="2026-09-03T14:51:55.357" v="2940" actId="1036"/>
          <ac:spMkLst>
            <pc:docMk/>
            <pc:sldMk cId="1829950849" sldId="297"/>
            <ac:spMk id="3" creationId="{AC24D201-4342-F728-108A-CEA05A98B516}"/>
          </ac:spMkLst>
        </pc:spChg>
        <pc:spChg chg="add del mod">
          <ac:chgData name="Meg Hankel" userId="9c99e7de-7e46-4706-b5e6-72ae551c9e29" providerId="ADAL" clId="{72BD47AF-E98B-4FC6-9D46-2DBE6DD084FD}" dt="2026-09-03T14:52:05.820" v="2941" actId="20577"/>
          <ac:spMkLst>
            <pc:docMk/>
            <pc:sldMk cId="1829950849" sldId="297"/>
            <ac:spMk id="14" creationId="{5696C069-2EA2-D907-7473-226377CF5211}"/>
          </ac:spMkLst>
        </pc:spChg>
        <pc:spChg chg="del">
          <ac:chgData name="Meg Hankel" userId="9c99e7de-7e46-4706-b5e6-72ae551c9e29" providerId="ADAL" clId="{72BD47AF-E98B-4FC6-9D46-2DBE6DD084FD}" dt="2026-09-03T14:51:30.051" v="2932" actId="478"/>
          <ac:spMkLst>
            <pc:docMk/>
            <pc:sldMk cId="1829950849" sldId="297"/>
            <ac:spMk id="20" creationId="{5C335DA1-5AEC-8AB6-D172-B85AF81F8B00}"/>
          </ac:spMkLst>
        </pc:spChg>
      </pc:sldChg>
      <pc:sldChg chg="addSp modSp mod modAnim">
        <pc:chgData name="Meg Hankel" userId="9c99e7de-7e46-4706-b5e6-72ae551c9e29" providerId="ADAL" clId="{72BD47AF-E98B-4FC6-9D46-2DBE6DD084FD}" dt="2026-09-03T14:39:23.843" v="2913"/>
        <pc:sldMkLst>
          <pc:docMk/>
          <pc:sldMk cId="185165566" sldId="298"/>
        </pc:sldMkLst>
        <pc:spChg chg="add mod">
          <ac:chgData name="Meg Hankel" userId="9c99e7de-7e46-4706-b5e6-72ae551c9e29" providerId="ADAL" clId="{72BD47AF-E98B-4FC6-9D46-2DBE6DD084FD}" dt="2026-09-03T14:38:52.394" v="2907" actId="1076"/>
          <ac:spMkLst>
            <pc:docMk/>
            <pc:sldMk cId="185165566" sldId="298"/>
            <ac:spMk id="3" creationId="{17E4FFD5-BE41-1475-FC3A-5196F80205F7}"/>
          </ac:spMkLst>
        </pc:spChg>
        <pc:spChg chg="mod">
          <ac:chgData name="Meg Hankel" userId="9c99e7de-7e46-4706-b5e6-72ae551c9e29" providerId="ADAL" clId="{72BD47AF-E98B-4FC6-9D46-2DBE6DD084FD}" dt="2026-09-03T14:37:20.174" v="2878" actId="1076"/>
          <ac:spMkLst>
            <pc:docMk/>
            <pc:sldMk cId="185165566" sldId="298"/>
            <ac:spMk id="7" creationId="{3E255CF6-B2DE-6338-3C25-C4DC452CBC79}"/>
          </ac:spMkLst>
        </pc:spChg>
        <pc:spChg chg="mod">
          <ac:chgData name="Meg Hankel" userId="9c99e7de-7e46-4706-b5e6-72ae551c9e29" providerId="ADAL" clId="{72BD47AF-E98B-4FC6-9D46-2DBE6DD084FD}" dt="2026-09-03T14:37:39.108" v="2887" actId="1076"/>
          <ac:spMkLst>
            <pc:docMk/>
            <pc:sldMk cId="185165566" sldId="298"/>
            <ac:spMk id="9" creationId="{18766699-DEB2-7023-C1FE-CF2C0209E7A4}"/>
          </ac:spMkLst>
        </pc:spChg>
        <pc:spChg chg="mod">
          <ac:chgData name="Meg Hankel" userId="9c99e7de-7e46-4706-b5e6-72ae551c9e29" providerId="ADAL" clId="{72BD47AF-E98B-4FC6-9D46-2DBE6DD084FD}" dt="2026-09-03T14:38:49.483" v="2906" actId="1076"/>
          <ac:spMkLst>
            <pc:docMk/>
            <pc:sldMk cId="185165566" sldId="298"/>
            <ac:spMk id="10" creationId="{A7ABB904-46B5-E0F5-6815-78C5E5811ADD}"/>
          </ac:spMkLst>
        </pc:spChg>
        <pc:picChg chg="mod">
          <ac:chgData name="Meg Hankel" userId="9c99e7de-7e46-4706-b5e6-72ae551c9e29" providerId="ADAL" clId="{72BD47AF-E98B-4FC6-9D46-2DBE6DD084FD}" dt="2026-09-03T14:38:58.833" v="2908" actId="14100"/>
          <ac:picMkLst>
            <pc:docMk/>
            <pc:sldMk cId="185165566" sldId="298"/>
            <ac:picMk id="6" creationId="{0B74FDF0-798E-A57D-F479-00BF8824DD60}"/>
          </ac:picMkLst>
        </pc:picChg>
        <pc:picChg chg="mod">
          <ac:chgData name="Meg Hankel" userId="9c99e7de-7e46-4706-b5e6-72ae551c9e29" providerId="ADAL" clId="{72BD47AF-E98B-4FC6-9D46-2DBE6DD084FD}" dt="2026-09-03T14:37:41.957" v="2888" actId="1076"/>
          <ac:picMkLst>
            <pc:docMk/>
            <pc:sldMk cId="185165566" sldId="298"/>
            <ac:picMk id="8" creationId="{F575E3E8-D33C-7DCB-B6A3-D34DB5595237}"/>
          </ac:picMkLst>
        </pc:picChg>
      </pc:sldChg>
      <pc:sldChg chg="modSp add mod">
        <pc:chgData name="Meg Hankel" userId="9c99e7de-7e46-4706-b5e6-72ae551c9e29" providerId="ADAL" clId="{72BD47AF-E98B-4FC6-9D46-2DBE6DD084FD}" dt="2026-09-03T13:46:14.952" v="462" actId="20577"/>
        <pc:sldMkLst>
          <pc:docMk/>
          <pc:sldMk cId="3575514109" sldId="299"/>
        </pc:sldMkLst>
        <pc:spChg chg="mod">
          <ac:chgData name="Meg Hankel" userId="9c99e7de-7e46-4706-b5e6-72ae551c9e29" providerId="ADAL" clId="{72BD47AF-E98B-4FC6-9D46-2DBE6DD084FD}" dt="2026-09-03T13:31:59.442" v="77" actId="20577"/>
          <ac:spMkLst>
            <pc:docMk/>
            <pc:sldMk cId="3575514109" sldId="299"/>
            <ac:spMk id="10" creationId="{DA931E58-ECC1-612F-97A5-B9D37B40443C}"/>
          </ac:spMkLst>
        </pc:spChg>
        <pc:spChg chg="mod">
          <ac:chgData name="Meg Hankel" userId="9c99e7de-7e46-4706-b5e6-72ae551c9e29" providerId="ADAL" clId="{72BD47AF-E98B-4FC6-9D46-2DBE6DD084FD}" dt="2026-09-03T13:46:14.952" v="462" actId="20577"/>
          <ac:spMkLst>
            <pc:docMk/>
            <pc:sldMk cId="3575514109" sldId="299"/>
            <ac:spMk id="21" creationId="{1006A0BD-E270-1A12-ED62-09CC812625D5}"/>
          </ac:spMkLst>
        </pc:spChg>
      </pc:sldChg>
      <pc:sldChg chg="addSp modSp add mod modAnim">
        <pc:chgData name="Meg Hankel" userId="9c99e7de-7e46-4706-b5e6-72ae551c9e29" providerId="ADAL" clId="{72BD47AF-E98B-4FC6-9D46-2DBE6DD084FD}" dt="2026-09-03T14:24:58.402" v="2416" actId="20577"/>
        <pc:sldMkLst>
          <pc:docMk/>
          <pc:sldMk cId="1213720941" sldId="300"/>
        </pc:sldMkLst>
        <pc:spChg chg="add mod">
          <ac:chgData name="Meg Hankel" userId="9c99e7de-7e46-4706-b5e6-72ae551c9e29" providerId="ADAL" clId="{72BD47AF-E98B-4FC6-9D46-2DBE6DD084FD}" dt="2026-09-03T14:24:58.402" v="2416" actId="20577"/>
          <ac:spMkLst>
            <pc:docMk/>
            <pc:sldMk cId="1213720941" sldId="300"/>
            <ac:spMk id="2" creationId="{2DC09805-53DF-ACD7-6398-6A60AD3B6FDC}"/>
          </ac:spMkLst>
        </pc:spChg>
        <pc:spChg chg="mod">
          <ac:chgData name="Meg Hankel" userId="9c99e7de-7e46-4706-b5e6-72ae551c9e29" providerId="ADAL" clId="{72BD47AF-E98B-4FC6-9D46-2DBE6DD084FD}" dt="2026-09-03T14:23:45.152" v="2412" actId="1076"/>
          <ac:spMkLst>
            <pc:docMk/>
            <pc:sldMk cId="1213720941" sldId="300"/>
            <ac:spMk id="4" creationId="{074E997A-BF2A-8272-E9F9-FB223AAFA866}"/>
          </ac:spMkLst>
        </pc:spChg>
      </pc:sldChg>
      <pc:sldChg chg="addSp delSp modSp new mod">
        <pc:chgData name="Meg Hankel" userId="9c99e7de-7e46-4706-b5e6-72ae551c9e29" providerId="ADAL" clId="{72BD47AF-E98B-4FC6-9D46-2DBE6DD084FD}" dt="2026-09-03T13:38:16.432" v="266" actId="1076"/>
        <pc:sldMkLst>
          <pc:docMk/>
          <pc:sldMk cId="1253655123" sldId="301"/>
        </pc:sldMkLst>
        <pc:spChg chg="del">
          <ac:chgData name="Meg Hankel" userId="9c99e7de-7e46-4706-b5e6-72ae551c9e29" providerId="ADAL" clId="{72BD47AF-E98B-4FC6-9D46-2DBE6DD084FD}" dt="2026-09-03T13:34:45.715" v="120" actId="478"/>
          <ac:spMkLst>
            <pc:docMk/>
            <pc:sldMk cId="1253655123" sldId="301"/>
            <ac:spMk id="2" creationId="{211803A3-974C-37C6-557C-8E4B21A2081A}"/>
          </ac:spMkLst>
        </pc:spChg>
        <pc:spChg chg="del mod">
          <ac:chgData name="Meg Hankel" userId="9c99e7de-7e46-4706-b5e6-72ae551c9e29" providerId="ADAL" clId="{72BD47AF-E98B-4FC6-9D46-2DBE6DD084FD}" dt="2026-09-03T13:34:43.414" v="119" actId="478"/>
          <ac:spMkLst>
            <pc:docMk/>
            <pc:sldMk cId="1253655123" sldId="301"/>
            <ac:spMk id="3" creationId="{E945E809-F624-3CA9-FD5C-C18F20330D39}"/>
          </ac:spMkLst>
        </pc:spChg>
        <pc:spChg chg="add mod">
          <ac:chgData name="Meg Hankel" userId="9c99e7de-7e46-4706-b5e6-72ae551c9e29" providerId="ADAL" clId="{72BD47AF-E98B-4FC6-9D46-2DBE6DD084FD}" dt="2026-09-03T13:38:16.432" v="266" actId="1076"/>
          <ac:spMkLst>
            <pc:docMk/>
            <pc:sldMk cId="1253655123" sldId="301"/>
            <ac:spMk id="7" creationId="{D5FD8C3F-060B-EDD0-2E4A-72A4726495C7}"/>
          </ac:spMkLst>
        </pc:spChg>
        <pc:picChg chg="add mod">
          <ac:chgData name="Meg Hankel" userId="9c99e7de-7e46-4706-b5e6-72ae551c9e29" providerId="ADAL" clId="{72BD47AF-E98B-4FC6-9D46-2DBE6DD084FD}" dt="2026-09-03T13:37:11.529" v="142" actId="1076"/>
          <ac:picMkLst>
            <pc:docMk/>
            <pc:sldMk cId="1253655123" sldId="301"/>
            <ac:picMk id="5" creationId="{3DB7014A-F10E-6F9C-B5DE-C5E073190019}"/>
          </ac:picMkLst>
        </pc:picChg>
        <pc:picChg chg="add mod">
          <ac:chgData name="Meg Hankel" userId="9c99e7de-7e46-4706-b5e6-72ae551c9e29" providerId="ADAL" clId="{72BD47AF-E98B-4FC6-9D46-2DBE6DD084FD}" dt="2026-09-03T13:37:08.888" v="141" actId="1076"/>
          <ac:picMkLst>
            <pc:docMk/>
            <pc:sldMk cId="1253655123" sldId="301"/>
            <ac:picMk id="6" creationId="{34083246-C52A-235D-0E40-4EB1A5A620D2}"/>
          </ac:picMkLst>
        </pc:picChg>
      </pc:sldChg>
      <pc:sldChg chg="addSp delSp modSp new mod modAnim">
        <pc:chgData name="Meg Hankel" userId="9c99e7de-7e46-4706-b5e6-72ae551c9e29" providerId="ADAL" clId="{72BD47AF-E98B-4FC6-9D46-2DBE6DD084FD}" dt="2026-09-03T14:52:27.575" v="2943" actId="2"/>
        <pc:sldMkLst>
          <pc:docMk/>
          <pc:sldMk cId="1722535945" sldId="302"/>
        </pc:sldMkLst>
        <pc:spChg chg="del">
          <ac:chgData name="Meg Hankel" userId="9c99e7de-7e46-4706-b5e6-72ae551c9e29" providerId="ADAL" clId="{72BD47AF-E98B-4FC6-9D46-2DBE6DD084FD}" dt="2026-09-03T13:48:26.913" v="473" actId="478"/>
          <ac:spMkLst>
            <pc:docMk/>
            <pc:sldMk cId="1722535945" sldId="302"/>
            <ac:spMk id="2" creationId="{C9B9834E-52C0-7585-DE07-4AE879321BB9}"/>
          </ac:spMkLst>
        </pc:spChg>
        <pc:spChg chg="del mod">
          <ac:chgData name="Meg Hankel" userId="9c99e7de-7e46-4706-b5e6-72ae551c9e29" providerId="ADAL" clId="{72BD47AF-E98B-4FC6-9D46-2DBE6DD084FD}" dt="2026-09-03T13:48:26.082" v="472" actId="478"/>
          <ac:spMkLst>
            <pc:docMk/>
            <pc:sldMk cId="1722535945" sldId="302"/>
            <ac:spMk id="3" creationId="{5930158F-9D4D-FC3A-429A-CA1EC5FFD4A8}"/>
          </ac:spMkLst>
        </pc:spChg>
        <pc:spChg chg="add mod">
          <ac:chgData name="Meg Hankel" userId="9c99e7de-7e46-4706-b5e6-72ae551c9e29" providerId="ADAL" clId="{72BD47AF-E98B-4FC6-9D46-2DBE6DD084FD}" dt="2026-09-03T14:52:27.575" v="2943" actId="2"/>
          <ac:spMkLst>
            <pc:docMk/>
            <pc:sldMk cId="1722535945" sldId="302"/>
            <ac:spMk id="6" creationId="{78DF0BFE-E6AA-40AF-58CF-13A5608F7EB0}"/>
          </ac:spMkLst>
        </pc:spChg>
        <pc:picChg chg="del">
          <ac:chgData name="Meg Hankel" userId="9c99e7de-7e46-4706-b5e6-72ae551c9e29" providerId="ADAL" clId="{72BD47AF-E98B-4FC6-9D46-2DBE6DD084FD}" dt="2026-09-03T13:47:41.971" v="468" actId="478"/>
          <ac:picMkLst>
            <pc:docMk/>
            <pc:sldMk cId="1722535945" sldId="302"/>
            <ac:picMk id="4" creationId="{BE9A116D-2FCB-A4B1-E345-73423B5A365F}"/>
          </ac:picMkLst>
        </pc:picChg>
        <pc:picChg chg="mod">
          <ac:chgData name="Meg Hankel" userId="9c99e7de-7e46-4706-b5e6-72ae551c9e29" providerId="ADAL" clId="{72BD47AF-E98B-4FC6-9D46-2DBE6DD084FD}" dt="2026-09-03T14:10:26.391" v="2038" actId="1076"/>
          <ac:picMkLst>
            <pc:docMk/>
            <pc:sldMk cId="1722535945" sldId="302"/>
            <ac:picMk id="5" creationId="{46810CBD-64D4-611C-3D74-DCC6546BA382}"/>
          </ac:picMkLst>
        </pc:picChg>
        <pc:picChg chg="add del mod">
          <ac:chgData name="Meg Hankel" userId="9c99e7de-7e46-4706-b5e6-72ae551c9e29" providerId="ADAL" clId="{72BD47AF-E98B-4FC6-9D46-2DBE6DD084FD}" dt="2026-09-03T14:08:26.345" v="2033" actId="478"/>
          <ac:picMkLst>
            <pc:docMk/>
            <pc:sldMk cId="1722535945" sldId="302"/>
            <ac:picMk id="8" creationId="{D85D431D-459E-09A7-FFB1-0A27627AFFDE}"/>
          </ac:picMkLst>
        </pc:picChg>
        <pc:picChg chg="add mod">
          <ac:chgData name="Meg Hankel" userId="9c99e7de-7e46-4706-b5e6-72ae551c9e29" providerId="ADAL" clId="{72BD47AF-E98B-4FC6-9D46-2DBE6DD084FD}" dt="2026-09-03T14:10:30.655" v="2039" actId="1076"/>
          <ac:picMkLst>
            <pc:docMk/>
            <pc:sldMk cId="1722535945" sldId="302"/>
            <ac:picMk id="9" creationId="{BE71CDA1-9B01-CE9A-590C-0BB6803D0287}"/>
          </ac:picMkLst>
        </pc:picChg>
      </pc:sldChg>
      <pc:sldChg chg="new del">
        <pc:chgData name="Meg Hankel" userId="9c99e7de-7e46-4706-b5e6-72ae551c9e29" providerId="ADAL" clId="{72BD47AF-E98B-4FC6-9D46-2DBE6DD084FD}" dt="2026-09-03T18:48:45.956" v="3038" actId="47"/>
        <pc:sldMkLst>
          <pc:docMk/>
          <pc:sldMk cId="3429826072" sldId="303"/>
        </pc:sldMkLst>
      </pc:sldChg>
      <pc:sldChg chg="new del">
        <pc:chgData name="Meg Hankel" userId="9c99e7de-7e46-4706-b5e6-72ae551c9e29" providerId="ADAL" clId="{72BD47AF-E98B-4FC6-9D46-2DBE6DD084FD}" dt="2026-09-03T18:48:45.144" v="3037" actId="47"/>
        <pc:sldMkLst>
          <pc:docMk/>
          <pc:sldMk cId="1897729790" sldId="304"/>
        </pc:sldMkLst>
      </pc:sldChg>
      <pc:sldChg chg="new del">
        <pc:chgData name="Meg Hankel" userId="9c99e7de-7e46-4706-b5e6-72ae551c9e29" providerId="ADAL" clId="{72BD47AF-E98B-4FC6-9D46-2DBE6DD084FD}" dt="2026-09-03T18:48:44.291" v="3036" actId="47"/>
        <pc:sldMkLst>
          <pc:docMk/>
          <pc:sldMk cId="1954541684" sldId="305"/>
        </pc:sldMkLst>
      </pc:sldChg>
      <pc:sldChg chg="new del">
        <pc:chgData name="Meg Hankel" userId="9c99e7de-7e46-4706-b5e6-72ae551c9e29" providerId="ADAL" clId="{72BD47AF-E98B-4FC6-9D46-2DBE6DD084FD}" dt="2026-09-03T18:48:43.540" v="3035" actId="47"/>
        <pc:sldMkLst>
          <pc:docMk/>
          <pc:sldMk cId="2132881877" sldId="306"/>
        </pc:sldMkLst>
      </pc:sldChg>
    </pc:docChg>
  </pc:docChgLst>
  <pc:docChgLst>
    <pc:chgData name="Meg Hankel" userId="9c99e7de-7e46-4706-b5e6-72ae551c9e29" providerId="ADAL" clId="{F247C197-A9A2-5742-911D-4C5D4C818C43}"/>
    <pc:docChg chg="undo custSel addSld delSld modSld">
      <pc:chgData name="Meg Hankel" userId="9c99e7de-7e46-4706-b5e6-72ae551c9e29" providerId="ADAL" clId="{F247C197-A9A2-5742-911D-4C5D4C818C43}" dt="2026-09-01T15:05:35.497" v="3335" actId="2696"/>
      <pc:docMkLst>
        <pc:docMk/>
      </pc:docMkLst>
      <pc:sldChg chg="modSp mod">
        <pc:chgData name="Meg Hankel" userId="9c99e7de-7e46-4706-b5e6-72ae551c9e29" providerId="ADAL" clId="{F247C197-A9A2-5742-911D-4C5D4C818C43}" dt="2026-09-01T13:49:45.712" v="3320" actId="1076"/>
        <pc:sldMkLst>
          <pc:docMk/>
          <pc:sldMk cId="2142056650" sldId="257"/>
        </pc:sldMkLst>
        <pc:spChg chg="mod">
          <ac:chgData name="Meg Hankel" userId="9c99e7de-7e46-4706-b5e6-72ae551c9e29" providerId="ADAL" clId="{F247C197-A9A2-5742-911D-4C5D4C818C43}" dt="2026-09-01T13:49:45.712" v="3320" actId="1076"/>
          <ac:spMkLst>
            <pc:docMk/>
            <pc:sldMk cId="2142056650" sldId="257"/>
            <ac:spMk id="10" creationId="{7B3B781B-45DB-C863-97E5-A695CA380BAA}"/>
          </ac:spMkLst>
        </pc:spChg>
      </pc:sldChg>
      <pc:sldChg chg="addSp delSp modSp mod">
        <pc:chgData name="Meg Hankel" userId="9c99e7de-7e46-4706-b5e6-72ae551c9e29" providerId="ADAL" clId="{F247C197-A9A2-5742-911D-4C5D4C818C43}" dt="2026-08-30T20:17:32.887" v="1520" actId="1076"/>
        <pc:sldMkLst>
          <pc:docMk/>
          <pc:sldMk cId="2217101975" sldId="259"/>
        </pc:sldMkLst>
        <pc:spChg chg="add mod">
          <ac:chgData name="Meg Hankel" userId="9c99e7de-7e46-4706-b5e6-72ae551c9e29" providerId="ADAL" clId="{F247C197-A9A2-5742-911D-4C5D4C818C43}" dt="2026-08-30T20:17:32.887" v="1520" actId="1076"/>
          <ac:spMkLst>
            <pc:docMk/>
            <pc:sldMk cId="2217101975" sldId="259"/>
            <ac:spMk id="6" creationId="{6D6140ED-FA42-64D0-EF89-B0ECC0CCC2FF}"/>
          </ac:spMkLst>
        </pc:spChg>
        <pc:picChg chg="mod">
          <ac:chgData name="Meg Hankel" userId="9c99e7de-7e46-4706-b5e6-72ae551c9e29" providerId="ADAL" clId="{F247C197-A9A2-5742-911D-4C5D4C818C43}" dt="2026-08-30T20:17:23.819" v="1519" actId="1076"/>
          <ac:picMkLst>
            <pc:docMk/>
            <pc:sldMk cId="2217101975" sldId="259"/>
            <ac:picMk id="1026" creationId="{47102FC4-7C6A-2389-B152-384EE2CADC78}"/>
          </ac:picMkLst>
        </pc:picChg>
      </pc:sldChg>
      <pc:sldChg chg="modSp modAnim">
        <pc:chgData name="Meg Hankel" userId="9c99e7de-7e46-4706-b5e6-72ae551c9e29" providerId="ADAL" clId="{F247C197-A9A2-5742-911D-4C5D4C818C43}" dt="2026-08-30T20:16:46.193" v="1518"/>
        <pc:sldMkLst>
          <pc:docMk/>
          <pc:sldMk cId="552231825" sldId="264"/>
        </pc:sldMkLst>
        <pc:spChg chg="mod">
          <ac:chgData name="Meg Hankel" userId="9c99e7de-7e46-4706-b5e6-72ae551c9e29" providerId="ADAL" clId="{F247C197-A9A2-5742-911D-4C5D4C818C43}" dt="2026-08-30T20:16:46.193" v="1518"/>
          <ac:spMkLst>
            <pc:docMk/>
            <pc:sldMk cId="552231825" sldId="264"/>
            <ac:spMk id="3" creationId="{A53C21E3-9E93-041B-46F6-9741C6DA965D}"/>
          </ac:spMkLst>
        </pc:spChg>
      </pc:sldChg>
      <pc:sldChg chg="modSp mod">
        <pc:chgData name="Meg Hankel" userId="9c99e7de-7e46-4706-b5e6-72ae551c9e29" providerId="ADAL" clId="{F247C197-A9A2-5742-911D-4C5D4C818C43}" dt="2026-09-01T15:04:42.176" v="3334" actId="20577"/>
        <pc:sldMkLst>
          <pc:docMk/>
          <pc:sldMk cId="102596276" sldId="271"/>
        </pc:sldMkLst>
        <pc:spChg chg="mod">
          <ac:chgData name="Meg Hankel" userId="9c99e7de-7e46-4706-b5e6-72ae551c9e29" providerId="ADAL" clId="{F247C197-A9A2-5742-911D-4C5D4C818C43}" dt="2026-09-01T15:04:42.176" v="3334" actId="20577"/>
          <ac:spMkLst>
            <pc:docMk/>
            <pc:sldMk cId="102596276" sldId="271"/>
            <ac:spMk id="5" creationId="{425A7244-8DCA-B560-A691-7842366E901B}"/>
          </ac:spMkLst>
        </pc:spChg>
      </pc:sldChg>
      <pc:sldChg chg="addSp delSp modSp mod delAnim modAnim">
        <pc:chgData name="Meg Hankel" userId="9c99e7de-7e46-4706-b5e6-72ae551c9e29" providerId="ADAL" clId="{F247C197-A9A2-5742-911D-4C5D4C818C43}" dt="2026-09-01T15:03:37.087" v="3325" actId="20577"/>
        <pc:sldMkLst>
          <pc:docMk/>
          <pc:sldMk cId="2303269557" sldId="276"/>
        </pc:sldMkLst>
        <pc:spChg chg="mod">
          <ac:chgData name="Meg Hankel" userId="9c99e7de-7e46-4706-b5e6-72ae551c9e29" providerId="ADAL" clId="{F247C197-A9A2-5742-911D-4C5D4C818C43}" dt="2026-09-01T15:03:37.087" v="3325" actId="20577"/>
          <ac:spMkLst>
            <pc:docMk/>
            <pc:sldMk cId="2303269557" sldId="276"/>
            <ac:spMk id="3" creationId="{256FCA30-5F98-CCA7-0A28-6C0D6BBECECB}"/>
          </ac:spMkLst>
        </pc:spChg>
        <pc:spChg chg="add mod">
          <ac:chgData name="Meg Hankel" userId="9c99e7de-7e46-4706-b5e6-72ae551c9e29" providerId="ADAL" clId="{F247C197-A9A2-5742-911D-4C5D4C818C43}" dt="2026-08-30T02:09:44.343" v="177" actId="1037"/>
          <ac:spMkLst>
            <pc:docMk/>
            <pc:sldMk cId="2303269557" sldId="276"/>
            <ac:spMk id="15" creationId="{8C71EA2B-3CDA-9D56-B017-423B4624BA88}"/>
          </ac:spMkLst>
        </pc:spChg>
        <pc:spChg chg="add mod">
          <ac:chgData name="Meg Hankel" userId="9c99e7de-7e46-4706-b5e6-72ae551c9e29" providerId="ADAL" clId="{F247C197-A9A2-5742-911D-4C5D4C818C43}" dt="2026-08-30T02:08:48.065" v="153" actId="1076"/>
          <ac:spMkLst>
            <pc:docMk/>
            <pc:sldMk cId="2303269557" sldId="276"/>
            <ac:spMk id="16" creationId="{DCFBCAA4-1590-4682-7251-622EE1833D28}"/>
          </ac:spMkLst>
        </pc:spChg>
      </pc:sldChg>
      <pc:sldChg chg="delSp mod">
        <pc:chgData name="Meg Hankel" userId="9c99e7de-7e46-4706-b5e6-72ae551c9e29" providerId="ADAL" clId="{F247C197-A9A2-5742-911D-4C5D4C818C43}" dt="2026-08-30T16:29:11.950" v="272" actId="478"/>
        <pc:sldMkLst>
          <pc:docMk/>
          <pc:sldMk cId="2284709986" sldId="281"/>
        </pc:sldMkLst>
      </pc:sldChg>
      <pc:sldChg chg="modSp new mod">
        <pc:chgData name="Meg Hankel" userId="9c99e7de-7e46-4706-b5e6-72ae551c9e29" providerId="ADAL" clId="{F247C197-A9A2-5742-911D-4C5D4C818C43}" dt="2026-08-29T04:40:17.716" v="98" actId="20577"/>
        <pc:sldMkLst>
          <pc:docMk/>
          <pc:sldMk cId="4021249383" sldId="283"/>
        </pc:sldMkLst>
        <pc:spChg chg="mod">
          <ac:chgData name="Meg Hankel" userId="9c99e7de-7e46-4706-b5e6-72ae551c9e29" providerId="ADAL" clId="{F247C197-A9A2-5742-911D-4C5D4C818C43}" dt="2026-08-29T04:40:17.716" v="98" actId="20577"/>
          <ac:spMkLst>
            <pc:docMk/>
            <pc:sldMk cId="4021249383" sldId="283"/>
            <ac:spMk id="3" creationId="{6C553E49-183A-03CB-F438-35929B78ACF5}"/>
          </ac:spMkLst>
        </pc:spChg>
      </pc:sldChg>
      <pc:sldChg chg="addSp delSp modSp new mod">
        <pc:chgData name="Meg Hankel" userId="9c99e7de-7e46-4706-b5e6-72ae551c9e29" providerId="ADAL" clId="{F247C197-A9A2-5742-911D-4C5D4C818C43}" dt="2026-08-30T20:20:52.976" v="1642" actId="478"/>
        <pc:sldMkLst>
          <pc:docMk/>
          <pc:sldMk cId="1193129958" sldId="285"/>
        </pc:sldMkLst>
      </pc:sldChg>
      <pc:sldChg chg="addSp delSp modSp new mod">
        <pc:chgData name="Meg Hankel" userId="9c99e7de-7e46-4706-b5e6-72ae551c9e29" providerId="ADAL" clId="{F247C197-A9A2-5742-911D-4C5D4C818C43}" dt="2026-08-30T19:25:43.106" v="542" actId="1076"/>
        <pc:sldMkLst>
          <pc:docMk/>
          <pc:sldMk cId="3209671390" sldId="286"/>
        </pc:sldMkLst>
        <pc:spChg chg="add mod">
          <ac:chgData name="Meg Hankel" userId="9c99e7de-7e46-4706-b5e6-72ae551c9e29" providerId="ADAL" clId="{F247C197-A9A2-5742-911D-4C5D4C818C43}" dt="2026-08-30T19:25:43.106" v="542" actId="1076"/>
          <ac:spMkLst>
            <pc:docMk/>
            <pc:sldMk cId="3209671390" sldId="286"/>
            <ac:spMk id="4" creationId="{ED3CD768-0460-DE6C-911F-C7D5059DB5E9}"/>
          </ac:spMkLst>
        </pc:spChg>
        <pc:picChg chg="add mod">
          <ac:chgData name="Meg Hankel" userId="9c99e7de-7e46-4706-b5e6-72ae551c9e29" providerId="ADAL" clId="{F247C197-A9A2-5742-911D-4C5D4C818C43}" dt="2026-08-30T19:25:38.988" v="541" actId="1076"/>
          <ac:picMkLst>
            <pc:docMk/>
            <pc:sldMk cId="3209671390" sldId="286"/>
            <ac:picMk id="3074" creationId="{4E80E629-6271-217C-DFB0-1F42411CEBEA}"/>
          </ac:picMkLst>
        </pc:picChg>
      </pc:sldChg>
      <pc:sldChg chg="addSp delSp modSp add mod">
        <pc:chgData name="Meg Hankel" userId="9c99e7de-7e46-4706-b5e6-72ae551c9e29" providerId="ADAL" clId="{F247C197-A9A2-5742-911D-4C5D4C818C43}" dt="2026-08-30T19:25:26.024" v="540" actId="20577"/>
        <pc:sldMkLst>
          <pc:docMk/>
          <pc:sldMk cId="2608316321" sldId="287"/>
        </pc:sldMkLst>
        <pc:spChg chg="mod">
          <ac:chgData name="Meg Hankel" userId="9c99e7de-7e46-4706-b5e6-72ae551c9e29" providerId="ADAL" clId="{F247C197-A9A2-5742-911D-4C5D4C818C43}" dt="2026-08-30T19:25:26.024" v="540" actId="20577"/>
          <ac:spMkLst>
            <pc:docMk/>
            <pc:sldMk cId="2608316321" sldId="287"/>
            <ac:spMk id="4" creationId="{47E81512-BC21-7B07-E103-86C149827296}"/>
          </ac:spMkLst>
        </pc:spChg>
        <pc:picChg chg="add mod">
          <ac:chgData name="Meg Hankel" userId="9c99e7de-7e46-4706-b5e6-72ae551c9e29" providerId="ADAL" clId="{F247C197-A9A2-5742-911D-4C5D4C818C43}" dt="2026-08-30T19:25:11.602" v="509" actId="1076"/>
          <ac:picMkLst>
            <pc:docMk/>
            <pc:sldMk cId="2608316321" sldId="287"/>
            <ac:picMk id="4100" creationId="{BD797666-901A-0ABE-8C96-F35145BA8AD0}"/>
          </ac:picMkLst>
        </pc:picChg>
      </pc:sldChg>
      <pc:sldChg chg="addSp delSp modSp add mod">
        <pc:chgData name="Meg Hankel" userId="9c99e7de-7e46-4706-b5e6-72ae551c9e29" providerId="ADAL" clId="{F247C197-A9A2-5742-911D-4C5D4C818C43}" dt="2026-08-30T19:31:40.781" v="641" actId="1076"/>
        <pc:sldMkLst>
          <pc:docMk/>
          <pc:sldMk cId="3618233347" sldId="288"/>
        </pc:sldMkLst>
        <pc:spChg chg="mod">
          <ac:chgData name="Meg Hankel" userId="9c99e7de-7e46-4706-b5e6-72ae551c9e29" providerId="ADAL" clId="{F247C197-A9A2-5742-911D-4C5D4C818C43}" dt="2026-08-30T19:31:20.884" v="639" actId="122"/>
          <ac:spMkLst>
            <pc:docMk/>
            <pc:sldMk cId="3618233347" sldId="288"/>
            <ac:spMk id="4" creationId="{D7DBFB2B-2717-B2FD-062D-6CC17520FD37}"/>
          </ac:spMkLst>
        </pc:spChg>
        <pc:picChg chg="add mod">
          <ac:chgData name="Meg Hankel" userId="9c99e7de-7e46-4706-b5e6-72ae551c9e29" providerId="ADAL" clId="{F247C197-A9A2-5742-911D-4C5D4C818C43}" dt="2026-08-30T19:31:40.781" v="641" actId="1076"/>
          <ac:picMkLst>
            <pc:docMk/>
            <pc:sldMk cId="3618233347" sldId="288"/>
            <ac:picMk id="5122" creationId="{505D9F43-95FC-C490-CA9A-3F927A8323FC}"/>
          </ac:picMkLst>
        </pc:picChg>
      </pc:sldChg>
      <pc:sldChg chg="addSp delSp modSp new mod modAnim">
        <pc:chgData name="Meg Hankel" userId="9c99e7de-7e46-4706-b5e6-72ae551c9e29" providerId="ADAL" clId="{F247C197-A9A2-5742-911D-4C5D4C818C43}" dt="2026-08-30T20:24:35.148" v="1659" actId="478"/>
        <pc:sldMkLst>
          <pc:docMk/>
          <pc:sldMk cId="3925692400" sldId="289"/>
        </pc:sldMkLst>
        <pc:spChg chg="add mod">
          <ac:chgData name="Meg Hankel" userId="9c99e7de-7e46-4706-b5e6-72ae551c9e29" providerId="ADAL" clId="{F247C197-A9A2-5742-911D-4C5D4C818C43}" dt="2026-08-30T20:02:51.079" v="1394" actId="1076"/>
          <ac:spMkLst>
            <pc:docMk/>
            <pc:sldMk cId="3925692400" sldId="289"/>
            <ac:spMk id="6" creationId="{5252920C-5EFE-D542-9F69-481A047862A9}"/>
          </ac:spMkLst>
        </pc:spChg>
        <pc:spChg chg="add mod">
          <ac:chgData name="Meg Hankel" userId="9c99e7de-7e46-4706-b5e6-72ae551c9e29" providerId="ADAL" clId="{F247C197-A9A2-5742-911D-4C5D4C818C43}" dt="2026-08-30T20:02:28.058" v="1388" actId="1076"/>
          <ac:spMkLst>
            <pc:docMk/>
            <pc:sldMk cId="3925692400" sldId="289"/>
            <ac:spMk id="7" creationId="{E8B30352-99FC-FAC4-34A5-CB97F8D8EB80}"/>
          </ac:spMkLst>
        </pc:spChg>
        <pc:spChg chg="add mod">
          <ac:chgData name="Meg Hankel" userId="9c99e7de-7e46-4706-b5e6-72ae551c9e29" providerId="ADAL" clId="{F247C197-A9A2-5742-911D-4C5D4C818C43}" dt="2026-08-30T20:02:46.195" v="1393" actId="1076"/>
          <ac:spMkLst>
            <pc:docMk/>
            <pc:sldMk cId="3925692400" sldId="289"/>
            <ac:spMk id="10" creationId="{16C74C6D-99FC-FBDC-19F6-4197E1BD19E7}"/>
          </ac:spMkLst>
        </pc:spChg>
        <pc:spChg chg="add mod">
          <ac:chgData name="Meg Hankel" userId="9c99e7de-7e46-4706-b5e6-72ae551c9e29" providerId="ADAL" clId="{F247C197-A9A2-5742-911D-4C5D4C818C43}" dt="2026-08-30T20:02:43.078" v="1392" actId="1076"/>
          <ac:spMkLst>
            <pc:docMk/>
            <pc:sldMk cId="3925692400" sldId="289"/>
            <ac:spMk id="11" creationId="{B9B1DAB9-1099-3674-40CB-144697D3B934}"/>
          </ac:spMkLst>
        </pc:spChg>
        <pc:spChg chg="add mod">
          <ac:chgData name="Meg Hankel" userId="9c99e7de-7e46-4706-b5e6-72ae551c9e29" providerId="ADAL" clId="{F247C197-A9A2-5742-911D-4C5D4C818C43}" dt="2026-08-30T20:04:23.187" v="1413" actId="1076"/>
          <ac:spMkLst>
            <pc:docMk/>
            <pc:sldMk cId="3925692400" sldId="289"/>
            <ac:spMk id="16" creationId="{C479485D-1965-D0EA-5086-C71C3AFBF92B}"/>
          </ac:spMkLst>
        </pc:spChg>
        <pc:spChg chg="add mod">
          <ac:chgData name="Meg Hankel" userId="9c99e7de-7e46-4706-b5e6-72ae551c9e29" providerId="ADAL" clId="{F247C197-A9A2-5742-911D-4C5D4C818C43}" dt="2026-08-30T20:03:53.919" v="1406" actId="1076"/>
          <ac:spMkLst>
            <pc:docMk/>
            <pc:sldMk cId="3925692400" sldId="289"/>
            <ac:spMk id="17" creationId="{98021238-31BA-019A-84A0-0B4B6362518F}"/>
          </ac:spMkLst>
        </pc:spChg>
        <pc:spChg chg="add mod">
          <ac:chgData name="Meg Hankel" userId="9c99e7de-7e46-4706-b5e6-72ae551c9e29" providerId="ADAL" clId="{F247C197-A9A2-5742-911D-4C5D4C818C43}" dt="2026-08-30T20:04:00.151" v="1408" actId="1076"/>
          <ac:spMkLst>
            <pc:docMk/>
            <pc:sldMk cId="3925692400" sldId="289"/>
            <ac:spMk id="18" creationId="{B3CE1E85-1532-CD14-C3C2-3A6A8FEB5054}"/>
          </ac:spMkLst>
        </pc:spChg>
        <pc:spChg chg="add mod">
          <ac:chgData name="Meg Hankel" userId="9c99e7de-7e46-4706-b5e6-72ae551c9e29" providerId="ADAL" clId="{F247C197-A9A2-5742-911D-4C5D4C818C43}" dt="2026-08-30T20:04:11.085" v="1410" actId="1076"/>
          <ac:spMkLst>
            <pc:docMk/>
            <pc:sldMk cId="3925692400" sldId="289"/>
            <ac:spMk id="19" creationId="{2B20F8DB-F372-763B-85B0-EC5BCE21CCA6}"/>
          </ac:spMkLst>
        </pc:spChg>
        <pc:spChg chg="add mod">
          <ac:chgData name="Meg Hankel" userId="9c99e7de-7e46-4706-b5e6-72ae551c9e29" providerId="ADAL" clId="{F247C197-A9A2-5742-911D-4C5D4C818C43}" dt="2026-08-30T20:05:21.308" v="1467" actId="1076"/>
          <ac:spMkLst>
            <pc:docMk/>
            <pc:sldMk cId="3925692400" sldId="289"/>
            <ac:spMk id="21" creationId="{48D413D8-A98B-2EA0-B615-178A01AA941A}"/>
          </ac:spMkLst>
        </pc:spChg>
        <pc:cxnChg chg="add mod">
          <ac:chgData name="Meg Hankel" userId="9c99e7de-7e46-4706-b5e6-72ae551c9e29" providerId="ADAL" clId="{F247C197-A9A2-5742-911D-4C5D4C818C43}" dt="2026-08-30T19:57:33.043" v="1264" actId="1038"/>
          <ac:cxnSpMkLst>
            <pc:docMk/>
            <pc:sldMk cId="3925692400" sldId="289"/>
            <ac:cxnSpMk id="5" creationId="{ADEEB8C7-DDA5-87B9-9C9B-231AE6551407}"/>
          </ac:cxnSpMkLst>
        </pc:cxnChg>
      </pc:sldChg>
      <pc:sldChg chg="addSp delSp modSp new mod">
        <pc:chgData name="Meg Hankel" userId="9c99e7de-7e46-4706-b5e6-72ae551c9e29" providerId="ADAL" clId="{F247C197-A9A2-5742-911D-4C5D4C818C43}" dt="2026-08-30T20:39:38.728" v="1938" actId="20577"/>
        <pc:sldMkLst>
          <pc:docMk/>
          <pc:sldMk cId="2766879105" sldId="290"/>
        </pc:sldMkLst>
        <pc:spChg chg="add mod">
          <ac:chgData name="Meg Hankel" userId="9c99e7de-7e46-4706-b5e6-72ae551c9e29" providerId="ADAL" clId="{F247C197-A9A2-5742-911D-4C5D4C818C43}" dt="2026-08-30T20:39:30.007" v="1935" actId="20577"/>
          <ac:spMkLst>
            <pc:docMk/>
            <pc:sldMk cId="2766879105" sldId="290"/>
            <ac:spMk id="4" creationId="{8AFCE7D3-7741-8189-DEBC-1FDAAF9643D3}"/>
          </ac:spMkLst>
        </pc:spChg>
        <pc:spChg chg="add mod">
          <ac:chgData name="Meg Hankel" userId="9c99e7de-7e46-4706-b5e6-72ae551c9e29" providerId="ADAL" clId="{F247C197-A9A2-5742-911D-4C5D4C818C43}" dt="2026-08-30T20:39:38.728" v="1938" actId="20577"/>
          <ac:spMkLst>
            <pc:docMk/>
            <pc:sldMk cId="2766879105" sldId="290"/>
            <ac:spMk id="5" creationId="{B22A37C6-AD9A-869B-FE06-856C1A37EBB6}"/>
          </ac:spMkLst>
        </pc:spChg>
      </pc:sldChg>
      <pc:sldChg chg="addSp modSp add mod">
        <pc:chgData name="Meg Hankel" userId="9c99e7de-7e46-4706-b5e6-72ae551c9e29" providerId="ADAL" clId="{F247C197-A9A2-5742-911D-4C5D4C818C43}" dt="2026-08-30T20:39:44.095" v="1941" actId="20577"/>
        <pc:sldMkLst>
          <pc:docMk/>
          <pc:sldMk cId="605894673" sldId="291"/>
        </pc:sldMkLst>
        <pc:spChg chg="add mod">
          <ac:chgData name="Meg Hankel" userId="9c99e7de-7e46-4706-b5e6-72ae551c9e29" providerId="ADAL" clId="{F247C197-A9A2-5742-911D-4C5D4C818C43}" dt="2026-08-30T20:39:44.095" v="1941" actId="20577"/>
          <ac:spMkLst>
            <pc:docMk/>
            <pc:sldMk cId="605894673" sldId="291"/>
            <ac:spMk id="3" creationId="{9DEAE4C7-3B04-6940-1AC1-FB977E9BF812}"/>
          </ac:spMkLst>
        </pc:spChg>
        <pc:picChg chg="add mod">
          <ac:chgData name="Meg Hankel" userId="9c99e7de-7e46-4706-b5e6-72ae551c9e29" providerId="ADAL" clId="{F247C197-A9A2-5742-911D-4C5D4C818C43}" dt="2026-08-30T19:36:28.864" v="689" actId="1076"/>
          <ac:picMkLst>
            <pc:docMk/>
            <pc:sldMk cId="605894673" sldId="291"/>
            <ac:picMk id="2" creationId="{85D5BA56-01C2-E566-1D8D-04D35177A284}"/>
          </ac:picMkLst>
        </pc:picChg>
        <pc:picChg chg="mod">
          <ac:chgData name="Meg Hankel" userId="9c99e7de-7e46-4706-b5e6-72ae551c9e29" providerId="ADAL" clId="{F247C197-A9A2-5742-911D-4C5D4C818C43}" dt="2026-08-30T19:36:23.215" v="688" actId="1076"/>
          <ac:picMkLst>
            <pc:docMk/>
            <pc:sldMk cId="605894673" sldId="291"/>
            <ac:picMk id="6146" creationId="{5D958213-85B2-623A-0E89-2D4D01B725AB}"/>
          </ac:picMkLst>
        </pc:picChg>
      </pc:sldChg>
      <pc:sldChg chg="addSp delSp modSp new mod">
        <pc:chgData name="Meg Hankel" userId="9c99e7de-7e46-4706-b5e6-72ae551c9e29" providerId="ADAL" clId="{F247C197-A9A2-5742-911D-4C5D4C818C43}" dt="2026-08-30T20:44:52.630" v="2069" actId="1038"/>
        <pc:sldMkLst>
          <pc:docMk/>
          <pc:sldMk cId="3138839739" sldId="292"/>
        </pc:sldMkLst>
        <pc:spChg chg="mod">
          <ac:chgData name="Meg Hankel" userId="9c99e7de-7e46-4706-b5e6-72ae551c9e29" providerId="ADAL" clId="{F247C197-A9A2-5742-911D-4C5D4C818C43}" dt="2026-08-30T20:42:13.672" v="1966" actId="20577"/>
          <ac:spMkLst>
            <pc:docMk/>
            <pc:sldMk cId="3138839739" sldId="292"/>
            <ac:spMk id="2" creationId="{7EAA9DCE-6431-9FB8-D0AB-9EC6660D65B4}"/>
          </ac:spMkLst>
        </pc:spChg>
        <pc:spChg chg="add mod">
          <ac:chgData name="Meg Hankel" userId="9c99e7de-7e46-4706-b5e6-72ae551c9e29" providerId="ADAL" clId="{F247C197-A9A2-5742-911D-4C5D4C818C43}" dt="2026-08-30T20:42:42.529" v="2004" actId="20577"/>
          <ac:spMkLst>
            <pc:docMk/>
            <pc:sldMk cId="3138839739" sldId="292"/>
            <ac:spMk id="4" creationId="{C55F6769-8EA8-5F54-1326-E2B483D3A658}"/>
          </ac:spMkLst>
        </pc:spChg>
        <pc:spChg chg="add mod">
          <ac:chgData name="Meg Hankel" userId="9c99e7de-7e46-4706-b5e6-72ae551c9e29" providerId="ADAL" clId="{F247C197-A9A2-5742-911D-4C5D4C818C43}" dt="2026-08-30T20:44:47.523" v="2066" actId="20577"/>
          <ac:spMkLst>
            <pc:docMk/>
            <pc:sldMk cId="3138839739" sldId="292"/>
            <ac:spMk id="5" creationId="{2987F9D1-9D15-0214-1E14-CB94A2D10BDF}"/>
          </ac:spMkLst>
        </pc:spChg>
        <pc:picChg chg="add mod">
          <ac:chgData name="Meg Hankel" userId="9c99e7de-7e46-4706-b5e6-72ae551c9e29" providerId="ADAL" clId="{F247C197-A9A2-5742-911D-4C5D4C818C43}" dt="2026-08-30T20:44:52.630" v="2069" actId="1038"/>
          <ac:picMkLst>
            <pc:docMk/>
            <pc:sldMk cId="3138839739" sldId="292"/>
            <ac:picMk id="10242" creationId="{5A1FC71D-EE9F-C503-0D81-F9EBC3E7BC05}"/>
          </ac:picMkLst>
        </pc:picChg>
        <pc:picChg chg="add mod">
          <ac:chgData name="Meg Hankel" userId="9c99e7de-7e46-4706-b5e6-72ae551c9e29" providerId="ADAL" clId="{F247C197-A9A2-5742-911D-4C5D4C818C43}" dt="2026-08-30T20:42:22.419" v="1967" actId="1076"/>
          <ac:picMkLst>
            <pc:docMk/>
            <pc:sldMk cId="3138839739" sldId="292"/>
            <ac:picMk id="10244" creationId="{51A1C9E6-0D56-8DD1-1FE7-89F1142CD3FA}"/>
          </ac:picMkLst>
        </pc:picChg>
      </pc:sldChg>
      <pc:sldChg chg="modSp new mod modAnim">
        <pc:chgData name="Meg Hankel" userId="9c99e7de-7e46-4706-b5e6-72ae551c9e29" providerId="ADAL" clId="{F247C197-A9A2-5742-911D-4C5D4C818C43}" dt="2026-08-30T20:58:17.686" v="3319" actId="20577"/>
        <pc:sldMkLst>
          <pc:docMk/>
          <pc:sldMk cId="1825418847" sldId="293"/>
        </pc:sldMkLst>
        <pc:spChg chg="mod">
          <ac:chgData name="Meg Hankel" userId="9c99e7de-7e46-4706-b5e6-72ae551c9e29" providerId="ADAL" clId="{F247C197-A9A2-5742-911D-4C5D4C818C43}" dt="2026-08-30T20:54:03.273" v="2840" actId="20577"/>
          <ac:spMkLst>
            <pc:docMk/>
            <pc:sldMk cId="1825418847" sldId="293"/>
            <ac:spMk id="2" creationId="{5D375C4E-1C40-A645-1842-DF3CAEF7D23B}"/>
          </ac:spMkLst>
        </pc:spChg>
        <pc:spChg chg="mod">
          <ac:chgData name="Meg Hankel" userId="9c99e7de-7e46-4706-b5e6-72ae551c9e29" providerId="ADAL" clId="{F247C197-A9A2-5742-911D-4C5D4C818C43}" dt="2026-08-30T20:58:17.686" v="3319" actId="20577"/>
          <ac:spMkLst>
            <pc:docMk/>
            <pc:sldMk cId="1825418847" sldId="293"/>
            <ac:spMk id="3" creationId="{9AF20170-1FB6-A8FA-C349-A0D6B12CDECE}"/>
          </ac:spMkLst>
        </pc:spChg>
      </pc:sldChg>
      <pc:sldChg chg="addSp delSp modSp new mod">
        <pc:chgData name="Meg Hankel" userId="9c99e7de-7e46-4706-b5e6-72ae551c9e29" providerId="ADAL" clId="{F247C197-A9A2-5742-911D-4C5D4C818C43}" dt="2026-08-30T20:25:08.165" v="1663" actId="1076"/>
        <pc:sldMkLst>
          <pc:docMk/>
          <pc:sldMk cId="3746269148" sldId="295"/>
        </pc:sldMkLst>
        <pc:spChg chg="add mod">
          <ac:chgData name="Meg Hankel" userId="9c99e7de-7e46-4706-b5e6-72ae551c9e29" providerId="ADAL" clId="{F247C197-A9A2-5742-911D-4C5D4C818C43}" dt="2026-08-30T20:19:31.015" v="1573" actId="1076"/>
          <ac:spMkLst>
            <pc:docMk/>
            <pc:sldMk cId="3746269148" sldId="295"/>
            <ac:spMk id="4" creationId="{8D38F533-8EA3-DA07-E14E-77BCD0F9447C}"/>
          </ac:spMkLst>
        </pc:spChg>
        <pc:spChg chg="add mod">
          <ac:chgData name="Meg Hankel" userId="9c99e7de-7e46-4706-b5e6-72ae551c9e29" providerId="ADAL" clId="{F247C197-A9A2-5742-911D-4C5D4C818C43}" dt="2026-08-30T20:25:08.165" v="1663" actId="1076"/>
          <ac:spMkLst>
            <pc:docMk/>
            <pc:sldMk cId="3746269148" sldId="295"/>
            <ac:spMk id="5" creationId="{033E82F7-B466-52C3-D68F-B8C7652CA84A}"/>
          </ac:spMkLst>
        </pc:spChg>
        <pc:spChg chg="add mod">
          <ac:chgData name="Meg Hankel" userId="9c99e7de-7e46-4706-b5e6-72ae551c9e29" providerId="ADAL" clId="{F247C197-A9A2-5742-911D-4C5D4C818C43}" dt="2026-08-30T20:19:19.631" v="1571" actId="1076"/>
          <ac:spMkLst>
            <pc:docMk/>
            <pc:sldMk cId="3746269148" sldId="295"/>
            <ac:spMk id="6" creationId="{204AB69E-8433-C131-1F16-89150ECEC176}"/>
          </ac:spMkLst>
        </pc:spChg>
        <pc:picChg chg="add mod">
          <ac:chgData name="Meg Hankel" userId="9c99e7de-7e46-4706-b5e6-72ae551c9e29" providerId="ADAL" clId="{F247C197-A9A2-5742-911D-4C5D4C818C43}" dt="2026-08-30T20:19:25.397" v="1572" actId="1076"/>
          <ac:picMkLst>
            <pc:docMk/>
            <pc:sldMk cId="3746269148" sldId="295"/>
            <ac:picMk id="8194" creationId="{91BEDDB6-3E28-F0F2-7438-19F73AC1942A}"/>
          </ac:picMkLst>
        </pc:picChg>
        <pc:picChg chg="add mod">
          <ac:chgData name="Meg Hankel" userId="9c99e7de-7e46-4706-b5e6-72ae551c9e29" providerId="ADAL" clId="{F247C197-A9A2-5742-911D-4C5D4C818C43}" dt="2026-08-30T20:25:03.382" v="1662" actId="1076"/>
          <ac:picMkLst>
            <pc:docMk/>
            <pc:sldMk cId="3746269148" sldId="295"/>
            <ac:picMk id="8196" creationId="{23069278-230B-8DA4-1A92-69A0976FF705}"/>
          </ac:picMkLst>
        </pc:picChg>
      </pc:sldChg>
      <pc:sldChg chg="addSp delSp modSp add mod addAnim delAnim modAnim">
        <pc:chgData name="Meg Hankel" userId="9c99e7de-7e46-4706-b5e6-72ae551c9e29" providerId="ADAL" clId="{F247C197-A9A2-5742-911D-4C5D4C818C43}" dt="2026-08-30T20:24:02.821" v="1655" actId="478"/>
        <pc:sldMkLst>
          <pc:docMk/>
          <pc:sldMk cId="2878128739" sldId="296"/>
        </pc:sldMkLst>
        <pc:spChg chg="mod">
          <ac:chgData name="Meg Hankel" userId="9c99e7de-7e46-4706-b5e6-72ae551c9e29" providerId="ADAL" clId="{F247C197-A9A2-5742-911D-4C5D4C818C43}" dt="2026-08-30T20:15:45.466" v="1513" actId="20577"/>
          <ac:spMkLst>
            <pc:docMk/>
            <pc:sldMk cId="2878128739" sldId="296"/>
            <ac:spMk id="21" creationId="{87DF3BB8-4907-BEFE-ED2B-D62B753E3313}"/>
          </ac:spMkLst>
        </pc:spChg>
      </pc:sldChg>
      <pc:sldChg chg="add modAnim">
        <pc:chgData name="Meg Hankel" userId="9c99e7de-7e46-4706-b5e6-72ae551c9e29" providerId="ADAL" clId="{F247C197-A9A2-5742-911D-4C5D4C818C43}" dt="2026-08-30T20:24:44.702" v="1660"/>
        <pc:sldMkLst>
          <pc:docMk/>
          <pc:sldMk cId="1829950849" sldId="297"/>
        </pc:sldMkLst>
      </pc:sldChg>
      <pc:sldChg chg="addSp delSp modSp new mod">
        <pc:chgData name="Meg Hankel" userId="9c99e7de-7e46-4706-b5e6-72ae551c9e29" providerId="ADAL" clId="{F247C197-A9A2-5742-911D-4C5D4C818C43}" dt="2026-08-30T20:36:35.837" v="1923" actId="1076"/>
        <pc:sldMkLst>
          <pc:docMk/>
          <pc:sldMk cId="185165566" sldId="298"/>
        </pc:sldMkLst>
        <pc:spChg chg="add mod">
          <ac:chgData name="Meg Hankel" userId="9c99e7de-7e46-4706-b5e6-72ae551c9e29" providerId="ADAL" clId="{F247C197-A9A2-5742-911D-4C5D4C818C43}" dt="2026-08-30T20:35:50.304" v="1907" actId="20577"/>
          <ac:spMkLst>
            <pc:docMk/>
            <pc:sldMk cId="185165566" sldId="298"/>
            <ac:spMk id="7" creationId="{3E255CF6-B2DE-6338-3C25-C4DC452CBC79}"/>
          </ac:spMkLst>
        </pc:spChg>
        <pc:spChg chg="add mod">
          <ac:chgData name="Meg Hankel" userId="9c99e7de-7e46-4706-b5e6-72ae551c9e29" providerId="ADAL" clId="{F247C197-A9A2-5742-911D-4C5D4C818C43}" dt="2026-08-30T20:35:04.825" v="1890" actId="14100"/>
          <ac:spMkLst>
            <pc:docMk/>
            <pc:sldMk cId="185165566" sldId="298"/>
            <ac:spMk id="9" creationId="{18766699-DEB2-7023-C1FE-CF2C0209E7A4}"/>
          </ac:spMkLst>
        </pc:spChg>
        <pc:spChg chg="add mod">
          <ac:chgData name="Meg Hankel" userId="9c99e7de-7e46-4706-b5e6-72ae551c9e29" providerId="ADAL" clId="{F247C197-A9A2-5742-911D-4C5D4C818C43}" dt="2026-08-30T20:36:35.837" v="1923" actId="1076"/>
          <ac:spMkLst>
            <pc:docMk/>
            <pc:sldMk cId="185165566" sldId="298"/>
            <ac:spMk id="10" creationId="{A7ABB904-46B5-E0F5-6815-78C5E5811ADD}"/>
          </ac:spMkLst>
        </pc:spChg>
        <pc:picChg chg="add mod">
          <ac:chgData name="Meg Hankel" userId="9c99e7de-7e46-4706-b5e6-72ae551c9e29" providerId="ADAL" clId="{F247C197-A9A2-5742-911D-4C5D4C818C43}" dt="2026-08-30T20:35:40.928" v="1892" actId="1076"/>
          <ac:picMkLst>
            <pc:docMk/>
            <pc:sldMk cId="185165566" sldId="298"/>
            <ac:picMk id="6" creationId="{0B74FDF0-798E-A57D-F479-00BF8824DD60}"/>
          </ac:picMkLst>
        </pc:picChg>
        <pc:picChg chg="add mod">
          <ac:chgData name="Meg Hankel" userId="9c99e7de-7e46-4706-b5e6-72ae551c9e29" providerId="ADAL" clId="{F247C197-A9A2-5742-911D-4C5D4C818C43}" dt="2026-08-30T20:35:37.078" v="1891" actId="14100"/>
          <ac:picMkLst>
            <pc:docMk/>
            <pc:sldMk cId="185165566" sldId="298"/>
            <ac:picMk id="8" creationId="{F575E3E8-D33C-7DCB-B6A3-D34DB559523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E3FA2F-902B-457F-B703-FC62950498F4}" type="datetimeFigureOut">
              <a:rPr lang="en-US" smtClean="0"/>
              <a:t>9/3/2026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371121-6FB1-4B7C-AF2E-07114EE1E66C}" type="slidenum">
              <a:rPr lang="en-US" smtClean="0"/>
              <a:t>‹#›</a:t>
            </a:fld>
            <a:endParaRPr lang="en-US" dirty="0"/>
          </a:p>
        </p:txBody>
      </p:sp>
    </p:spTree>
    <p:extLst>
      <p:ext uri="{BB962C8B-B14F-4D97-AF65-F5344CB8AC3E}">
        <p14:creationId xmlns:p14="http://schemas.microsoft.com/office/powerpoint/2010/main" val="2096666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371121-6FB1-4B7C-AF2E-07114EE1E66C}" type="slidenum">
              <a:rPr lang="en-US" smtClean="0"/>
              <a:t>16</a:t>
            </a:fld>
            <a:endParaRPr lang="en-US" dirty="0"/>
          </a:p>
        </p:txBody>
      </p:sp>
    </p:spTree>
    <p:extLst>
      <p:ext uri="{BB962C8B-B14F-4D97-AF65-F5344CB8AC3E}">
        <p14:creationId xmlns:p14="http://schemas.microsoft.com/office/powerpoint/2010/main" val="285460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3975165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4122814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2619905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135497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2390743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55476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1415202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3013380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1884950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1291405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430429-0757-A041-9E30-F28F60F41317}" type="datetimeFigureOut">
              <a:rPr lang="en-US" smtClean="0"/>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5A61F6-1698-524C-9237-7EBC2A035FA6}" type="slidenum">
              <a:rPr lang="en-US" smtClean="0"/>
              <a:t>‹#›</a:t>
            </a:fld>
            <a:endParaRPr lang="en-US" dirty="0"/>
          </a:p>
        </p:txBody>
      </p:sp>
    </p:spTree>
    <p:extLst>
      <p:ext uri="{BB962C8B-B14F-4D97-AF65-F5344CB8AC3E}">
        <p14:creationId xmlns:p14="http://schemas.microsoft.com/office/powerpoint/2010/main" val="3828897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25430429-0757-A041-9E30-F28F60F41317}" type="datetimeFigureOut">
              <a:rPr lang="en-US" smtClean="0"/>
              <a:t>9/2/2026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A75A61F6-1698-524C-9237-7EBC2A035FA6}" type="slidenum">
              <a:rPr lang="en-US" smtClean="0"/>
              <a:t>‹#›</a:t>
            </a:fld>
            <a:endParaRPr lang="en-US" dirty="0"/>
          </a:p>
        </p:txBody>
      </p:sp>
    </p:spTree>
    <p:extLst>
      <p:ext uri="{BB962C8B-B14F-4D97-AF65-F5344CB8AC3E}">
        <p14:creationId xmlns:p14="http://schemas.microsoft.com/office/powerpoint/2010/main" val="385904000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DAPgdo5H7ZY"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moodle.brynmawr.edu/my/"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BB4E86E-86FC-3BA7-81EC-1170AB3233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613" y="0"/>
            <a:ext cx="460533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BA43F88-E941-AF45-F736-EA13CEBC252F}"/>
              </a:ext>
            </a:extLst>
          </p:cNvPr>
          <p:cNvSpPr txBox="1"/>
          <p:nvPr/>
        </p:nvSpPr>
        <p:spPr>
          <a:xfrm>
            <a:off x="5957888" y="644545"/>
            <a:ext cx="5524499" cy="3539430"/>
          </a:xfrm>
          <a:prstGeom prst="rect">
            <a:avLst/>
          </a:prstGeom>
          <a:noFill/>
        </p:spPr>
        <p:txBody>
          <a:bodyPr wrap="square" rtlCol="0">
            <a:spAutoFit/>
          </a:bodyPr>
          <a:lstStyle/>
          <a:p>
            <a:r>
              <a:rPr lang="en-US" sz="3600" b="1" dirty="0"/>
              <a:t>ESEM-016: What is Photography?</a:t>
            </a:r>
          </a:p>
          <a:p>
            <a:endParaRPr lang="en-US" sz="2000" dirty="0"/>
          </a:p>
          <a:p>
            <a:r>
              <a:rPr lang="en-US" sz="2000" dirty="0"/>
              <a:t>Room: Dalton 6</a:t>
            </a:r>
          </a:p>
          <a:p>
            <a:r>
              <a:rPr lang="en-US" sz="2000" dirty="0"/>
              <a:t>11:40 – 1:00 p.m.</a:t>
            </a:r>
          </a:p>
          <a:p>
            <a:endParaRPr lang="en-US" sz="2800" dirty="0"/>
          </a:p>
          <a:p>
            <a:r>
              <a:rPr lang="en-US" sz="2800" dirty="0"/>
              <a:t>Dr. Meg Hankel</a:t>
            </a:r>
          </a:p>
          <a:p>
            <a:endParaRPr lang="en-US" sz="3600" dirty="0"/>
          </a:p>
        </p:txBody>
      </p:sp>
      <p:sp>
        <p:nvSpPr>
          <p:cNvPr id="5" name="TextBox 4">
            <a:extLst>
              <a:ext uri="{FF2B5EF4-FFF2-40B4-BE49-F238E27FC236}">
                <a16:creationId xmlns:a16="http://schemas.microsoft.com/office/drawing/2014/main" id="{D64037EB-6206-1996-E3AB-82ACBC8CA26C}"/>
              </a:ext>
            </a:extLst>
          </p:cNvPr>
          <p:cNvSpPr txBox="1"/>
          <p:nvPr/>
        </p:nvSpPr>
        <p:spPr>
          <a:xfrm>
            <a:off x="5957888" y="6213455"/>
            <a:ext cx="5314950" cy="307777"/>
          </a:xfrm>
          <a:prstGeom prst="rect">
            <a:avLst/>
          </a:prstGeom>
          <a:noFill/>
        </p:spPr>
        <p:txBody>
          <a:bodyPr wrap="square" rtlCol="0">
            <a:spAutoFit/>
          </a:bodyPr>
          <a:lstStyle/>
          <a:p>
            <a:r>
              <a:rPr lang="en-US" sz="1400" dirty="0"/>
              <a:t>Pierre Louise-Pierson, </a:t>
            </a:r>
            <a:r>
              <a:rPr lang="en-US" sz="1400" i="1" dirty="0"/>
              <a:t>The Countess of Castiglione</a:t>
            </a:r>
            <a:r>
              <a:rPr lang="en-US" sz="1400" dirty="0"/>
              <a:t>, ca. 1863-66</a:t>
            </a:r>
          </a:p>
        </p:txBody>
      </p:sp>
    </p:spTree>
    <p:extLst>
      <p:ext uri="{BB962C8B-B14F-4D97-AF65-F5344CB8AC3E}">
        <p14:creationId xmlns:p14="http://schemas.microsoft.com/office/powerpoint/2010/main" val="1265916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Back To The Future GIF - Find &amp; Share on GIPHY">
            <a:extLst>
              <a:ext uri="{FF2B5EF4-FFF2-40B4-BE49-F238E27FC236}">
                <a16:creationId xmlns:a16="http://schemas.microsoft.com/office/drawing/2014/main" id="{EBD8DFAE-4C3B-3621-9865-1AD1C94F6BB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21000" y="1720850"/>
            <a:ext cx="6350000" cy="341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870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FCA77C-CC74-3575-D065-3FD048B63E67}"/>
              </a:ext>
            </a:extLst>
          </p:cNvPr>
          <p:cNvSpPr txBox="1"/>
          <p:nvPr/>
        </p:nvSpPr>
        <p:spPr>
          <a:xfrm>
            <a:off x="2217495" y="2898717"/>
            <a:ext cx="7757007" cy="2462213"/>
          </a:xfrm>
          <a:prstGeom prst="rect">
            <a:avLst/>
          </a:prstGeom>
          <a:noFill/>
        </p:spPr>
        <p:txBody>
          <a:bodyPr wrap="square" rtlCol="0">
            <a:spAutoFit/>
          </a:bodyPr>
          <a:lstStyle/>
          <a:p>
            <a:pPr algn="ctr"/>
            <a:r>
              <a:rPr lang="en-US" sz="2000" b="1" dirty="0"/>
              <a:t>ESEM-016: What is Photography?</a:t>
            </a:r>
          </a:p>
          <a:p>
            <a:pPr algn="ctr"/>
            <a:endParaRPr lang="en-US" sz="2000" dirty="0"/>
          </a:p>
          <a:p>
            <a:pPr algn="ctr"/>
            <a:r>
              <a:rPr lang="en-US" sz="1600" dirty="0"/>
              <a:t>Room: Dalton 6</a:t>
            </a:r>
          </a:p>
          <a:p>
            <a:pPr algn="ctr"/>
            <a:r>
              <a:rPr lang="en-US" sz="1600" dirty="0"/>
              <a:t>11:40 – 1:00 p.m.</a:t>
            </a:r>
          </a:p>
          <a:p>
            <a:pPr algn="ctr"/>
            <a:endParaRPr lang="en-US" sz="2800" dirty="0"/>
          </a:p>
          <a:p>
            <a:pPr algn="ctr"/>
            <a:r>
              <a:rPr lang="en-US" dirty="0"/>
              <a:t>Dr. Meg Hankel</a:t>
            </a:r>
          </a:p>
          <a:p>
            <a:pPr algn="ctr"/>
            <a:endParaRPr lang="en-US" sz="3600" dirty="0"/>
          </a:p>
        </p:txBody>
      </p:sp>
      <p:sp>
        <p:nvSpPr>
          <p:cNvPr id="5" name="TextBox 4">
            <a:extLst>
              <a:ext uri="{FF2B5EF4-FFF2-40B4-BE49-F238E27FC236}">
                <a16:creationId xmlns:a16="http://schemas.microsoft.com/office/drawing/2014/main" id="{D673875C-DAB5-D70B-3AA4-DE9942ADC9DF}"/>
              </a:ext>
            </a:extLst>
          </p:cNvPr>
          <p:cNvSpPr txBox="1"/>
          <p:nvPr/>
        </p:nvSpPr>
        <p:spPr>
          <a:xfrm>
            <a:off x="3577904" y="2063044"/>
            <a:ext cx="5036191" cy="369332"/>
          </a:xfrm>
          <a:prstGeom prst="rect">
            <a:avLst/>
          </a:prstGeom>
          <a:noFill/>
        </p:spPr>
        <p:txBody>
          <a:bodyPr wrap="square" rtlCol="0">
            <a:spAutoFit/>
          </a:bodyPr>
          <a:lstStyle/>
          <a:p>
            <a:pPr algn="ctr"/>
            <a:r>
              <a:rPr lang="en-US" dirty="0"/>
              <a:t>Thursday, September 3, 2026</a:t>
            </a:r>
          </a:p>
        </p:txBody>
      </p:sp>
    </p:spTree>
    <p:extLst>
      <p:ext uri="{BB962C8B-B14F-4D97-AF65-F5344CB8AC3E}">
        <p14:creationId xmlns:p14="http://schemas.microsoft.com/office/powerpoint/2010/main" val="2248803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FA943-B081-098D-47E7-C6829E322B8D}"/>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763F9651-039D-A2FD-CE07-C625DA7D9EBB}"/>
              </a:ext>
            </a:extLst>
          </p:cNvPr>
          <p:cNvSpPr>
            <a:spLocks noGrp="1"/>
          </p:cNvSpPr>
          <p:nvPr>
            <p:ph idx="1"/>
          </p:nvPr>
        </p:nvSpPr>
        <p:spPr/>
        <p:txBody>
          <a:bodyPr/>
          <a:lstStyle/>
          <a:p>
            <a:r>
              <a:rPr lang="en-US" dirty="0"/>
              <a:t>Announcements</a:t>
            </a:r>
          </a:p>
          <a:p>
            <a:r>
              <a:rPr lang="en-US" dirty="0"/>
              <a:t>Check-in</a:t>
            </a:r>
          </a:p>
          <a:p>
            <a:r>
              <a:rPr lang="en-US" dirty="0"/>
              <a:t>Tuesday Recap</a:t>
            </a:r>
          </a:p>
          <a:p>
            <a:r>
              <a:rPr lang="en-US" dirty="0"/>
              <a:t>Lecture on early photography and the daguerreotype</a:t>
            </a:r>
          </a:p>
          <a:p>
            <a:r>
              <a:rPr lang="en-US" dirty="0"/>
              <a:t>Reflect &amp; Discuss: Niepce, Daguerre, and Poe</a:t>
            </a:r>
          </a:p>
        </p:txBody>
      </p:sp>
    </p:spTree>
    <p:extLst>
      <p:ext uri="{BB962C8B-B14F-4D97-AF65-F5344CB8AC3E}">
        <p14:creationId xmlns:p14="http://schemas.microsoft.com/office/powerpoint/2010/main" val="1120269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4F2D4-BF60-409C-0420-D549254BC3D1}"/>
              </a:ext>
            </a:extLst>
          </p:cNvPr>
          <p:cNvSpPr>
            <a:spLocks noGrp="1"/>
          </p:cNvSpPr>
          <p:nvPr>
            <p:ph type="title"/>
          </p:nvPr>
        </p:nvSpPr>
        <p:spPr/>
        <p:txBody>
          <a:bodyPr/>
          <a:lstStyle/>
          <a:p>
            <a:r>
              <a:rPr lang="en-US" dirty="0"/>
              <a:t>Check In</a:t>
            </a:r>
          </a:p>
        </p:txBody>
      </p:sp>
      <p:sp>
        <p:nvSpPr>
          <p:cNvPr id="3" name="Content Placeholder 2">
            <a:extLst>
              <a:ext uri="{FF2B5EF4-FFF2-40B4-BE49-F238E27FC236}">
                <a16:creationId xmlns:a16="http://schemas.microsoft.com/office/drawing/2014/main" id="{33B5AA8F-5759-7FA6-06B3-2262D4F5A088}"/>
              </a:ext>
            </a:extLst>
          </p:cNvPr>
          <p:cNvSpPr>
            <a:spLocks noGrp="1"/>
          </p:cNvSpPr>
          <p:nvPr>
            <p:ph idx="1"/>
          </p:nvPr>
        </p:nvSpPr>
        <p:spPr>
          <a:xfrm>
            <a:off x="838200" y="1825625"/>
            <a:ext cx="10515600" cy="4351338"/>
          </a:xfrm>
        </p:spPr>
        <p:txBody>
          <a:bodyPr/>
          <a:lstStyle/>
          <a:p>
            <a:pPr marL="0" indent="0">
              <a:buNone/>
            </a:pPr>
            <a:r>
              <a:rPr lang="en-US" dirty="0"/>
              <a:t>In the past week, what is one new thing you have learned about Bryn Mawr?</a:t>
            </a:r>
          </a:p>
        </p:txBody>
      </p:sp>
    </p:spTree>
    <p:extLst>
      <p:ext uri="{BB962C8B-B14F-4D97-AF65-F5344CB8AC3E}">
        <p14:creationId xmlns:p14="http://schemas.microsoft.com/office/powerpoint/2010/main" val="2284709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E7A7A-C490-920B-9637-E3ABE6C3AB76}"/>
              </a:ext>
            </a:extLst>
          </p:cNvPr>
          <p:cNvSpPr>
            <a:spLocks noGrp="1"/>
          </p:cNvSpPr>
          <p:nvPr>
            <p:ph type="title"/>
          </p:nvPr>
        </p:nvSpPr>
        <p:spPr/>
        <p:txBody>
          <a:bodyPr/>
          <a:lstStyle/>
          <a:p>
            <a:r>
              <a:rPr lang="en-US" dirty="0"/>
              <a:t>Tuesday Review</a:t>
            </a:r>
          </a:p>
        </p:txBody>
      </p:sp>
      <p:sp>
        <p:nvSpPr>
          <p:cNvPr id="3" name="Content Placeholder 2">
            <a:extLst>
              <a:ext uri="{FF2B5EF4-FFF2-40B4-BE49-F238E27FC236}">
                <a16:creationId xmlns:a16="http://schemas.microsoft.com/office/drawing/2014/main" id="{A53C21E3-9E93-041B-46F6-9741C6DA965D}"/>
              </a:ext>
            </a:extLst>
          </p:cNvPr>
          <p:cNvSpPr>
            <a:spLocks noGrp="1"/>
          </p:cNvSpPr>
          <p:nvPr>
            <p:ph idx="1"/>
          </p:nvPr>
        </p:nvSpPr>
        <p:spPr/>
        <p:txBody>
          <a:bodyPr/>
          <a:lstStyle/>
          <a:p>
            <a:pPr marL="0" indent="0">
              <a:buNone/>
            </a:pPr>
            <a:r>
              <a:rPr lang="en-US" dirty="0"/>
              <a:t>What  are the ingredients of photography?</a:t>
            </a:r>
          </a:p>
          <a:p>
            <a:pPr marL="0" indent="0">
              <a:buNone/>
            </a:pPr>
            <a:endParaRPr lang="en-US" dirty="0"/>
          </a:p>
          <a:p>
            <a:r>
              <a:rPr lang="en-US" dirty="0"/>
              <a:t>Light</a:t>
            </a:r>
          </a:p>
          <a:p>
            <a:r>
              <a:rPr lang="en-US" dirty="0"/>
              <a:t>Light-sensitive material</a:t>
            </a:r>
          </a:p>
          <a:p>
            <a:r>
              <a:rPr lang="en-US" dirty="0"/>
              <a:t>Camera</a:t>
            </a:r>
          </a:p>
          <a:p>
            <a:r>
              <a:rPr lang="en-US" dirty="0"/>
              <a:t>Chemistry to stop the absorption of light (called a “fixer”)</a:t>
            </a:r>
          </a:p>
        </p:txBody>
      </p:sp>
    </p:spTree>
    <p:extLst>
      <p:ext uri="{BB962C8B-B14F-4D97-AF65-F5344CB8AC3E}">
        <p14:creationId xmlns:p14="http://schemas.microsoft.com/office/powerpoint/2010/main" val="55223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3CC21D-E09B-4A35-AADF-0BBBE4040274}"/>
              </a:ext>
            </a:extLst>
          </p:cNvPr>
          <p:cNvPicPr>
            <a:picLocks noChangeAspect="1"/>
          </p:cNvPicPr>
          <p:nvPr/>
        </p:nvPicPr>
        <p:blipFill>
          <a:blip r:embed="rId2"/>
          <a:stretch>
            <a:fillRect/>
          </a:stretch>
        </p:blipFill>
        <p:spPr>
          <a:xfrm>
            <a:off x="3848100" y="1743075"/>
            <a:ext cx="4495800" cy="3371850"/>
          </a:xfrm>
          <a:prstGeom prst="rect">
            <a:avLst/>
          </a:prstGeom>
        </p:spPr>
      </p:pic>
      <p:sp>
        <p:nvSpPr>
          <p:cNvPr id="5" name="Title 1">
            <a:extLst>
              <a:ext uri="{FF2B5EF4-FFF2-40B4-BE49-F238E27FC236}">
                <a16:creationId xmlns:a16="http://schemas.microsoft.com/office/drawing/2014/main" id="{56411056-A2EE-2CA5-A43A-BAFC22D53243}"/>
              </a:ext>
            </a:extLst>
          </p:cNvPr>
          <p:cNvSpPr>
            <a:spLocks noGrp="1"/>
          </p:cNvSpPr>
          <p:nvPr>
            <p:ph type="title"/>
          </p:nvPr>
        </p:nvSpPr>
        <p:spPr>
          <a:xfrm>
            <a:off x="426552" y="308404"/>
            <a:ext cx="10515600" cy="1325563"/>
          </a:xfrm>
        </p:spPr>
        <p:txBody>
          <a:bodyPr>
            <a:normAutofit/>
          </a:bodyPr>
          <a:lstStyle/>
          <a:p>
            <a:r>
              <a:rPr lang="en-US" sz="3200" dirty="0"/>
              <a:t>Light &amp; Light-Sensitivity</a:t>
            </a:r>
          </a:p>
        </p:txBody>
      </p:sp>
    </p:spTree>
    <p:extLst>
      <p:ext uri="{BB962C8B-B14F-4D97-AF65-F5344CB8AC3E}">
        <p14:creationId xmlns:p14="http://schemas.microsoft.com/office/powerpoint/2010/main" val="1193129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F20AA-0336-D380-1626-4360B47FE995}"/>
            </a:ext>
          </a:extLst>
        </p:cNvPr>
        <p:cNvGrpSpPr/>
        <p:nvPr/>
      </p:nvGrpSpPr>
      <p:grpSpPr>
        <a:xfrm>
          <a:off x="0" y="0"/>
          <a:ext cx="0" cy="0"/>
          <a:chOff x="0" y="0"/>
          <a:chExt cx="0" cy="0"/>
        </a:xfrm>
      </p:grpSpPr>
      <p:pic>
        <p:nvPicPr>
          <p:cNvPr id="2050" name="Picture 2" descr="A woman leans forward to trace the shadow cast by a sleeping young man on a wall in a dimly lit room in this horizontal painting. Both people have smooth, pale skin, long, straight noses, thin lips, and brown hair. The man sits and sleeps on a deep, wood chair. The scene is lit from over our left shoulder so he casts a shadow on the brown wall on which he leans. His right arm, closer to us, hangs by his side with his palm turned to face away from his body. The other arm lies across his bent knee. He wears a harvest-yellow tunic, and a sapphire-blue cloak drapes over his far arm and the thigh closer to us. A long spear rests across one shoulder, and a thin, muted-brown dog, like a greyhound, sleeps on the ground by the man’s side. The woman leans one knee onto the chair and reaches out with a stylus to capture the man’s shadow. She is barefoot and smiles gently at his face. She also wears a dark yellow dress, which exposes one bare shoulder. A mauve-pink cloth wraps over one shoulder and the bent thigh. A deep red curtain bunched up in the upper left corner hides the light source. An urn, nearly as tall as the chair, stands behind the man and another is tipped over behind the woman. An arched opening leads into a darkened room to our right. Rectangles of red and white seen through the top of a pointed arched window there are difficult to interpret. A table and some shelves with more urns are deep in the shadows.">
            <a:extLst>
              <a:ext uri="{FF2B5EF4-FFF2-40B4-BE49-F238E27FC236}">
                <a16:creationId xmlns:a16="http://schemas.microsoft.com/office/drawing/2014/main" id="{3D44FCBF-7640-5929-40ED-8D567798F1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42803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74E997A-BF2A-8272-E9F9-FB223AAFA866}"/>
              </a:ext>
            </a:extLst>
          </p:cNvPr>
          <p:cNvSpPr txBox="1"/>
          <p:nvPr/>
        </p:nvSpPr>
        <p:spPr>
          <a:xfrm>
            <a:off x="8729662" y="6104992"/>
            <a:ext cx="2971802" cy="461665"/>
          </a:xfrm>
          <a:prstGeom prst="rect">
            <a:avLst/>
          </a:prstGeom>
          <a:noFill/>
        </p:spPr>
        <p:txBody>
          <a:bodyPr wrap="square" rtlCol="0">
            <a:spAutoFit/>
          </a:bodyPr>
          <a:lstStyle/>
          <a:p>
            <a:r>
              <a:rPr lang="en-US" sz="1200" dirty="0"/>
              <a:t>Joseph Wright, </a:t>
            </a:r>
            <a:r>
              <a:rPr lang="en-US" sz="1200" i="1" dirty="0"/>
              <a:t>The Corinthian Maid</a:t>
            </a:r>
            <a:r>
              <a:rPr lang="en-US" sz="1200" dirty="0"/>
              <a:t>, 1782-84, oil on canvas  </a:t>
            </a:r>
          </a:p>
        </p:txBody>
      </p:sp>
      <p:sp>
        <p:nvSpPr>
          <p:cNvPr id="2" name="TextBox 1">
            <a:extLst>
              <a:ext uri="{FF2B5EF4-FFF2-40B4-BE49-F238E27FC236}">
                <a16:creationId xmlns:a16="http://schemas.microsoft.com/office/drawing/2014/main" id="{2DC09805-53DF-ACD7-6398-6A60AD3B6FDC}"/>
              </a:ext>
            </a:extLst>
          </p:cNvPr>
          <p:cNvSpPr txBox="1"/>
          <p:nvPr/>
        </p:nvSpPr>
        <p:spPr>
          <a:xfrm>
            <a:off x="8729662" y="417113"/>
            <a:ext cx="2971802" cy="4832092"/>
          </a:xfrm>
          <a:prstGeom prst="rect">
            <a:avLst/>
          </a:prstGeom>
          <a:noFill/>
        </p:spPr>
        <p:txBody>
          <a:bodyPr wrap="square" rtlCol="0">
            <a:spAutoFit/>
          </a:bodyPr>
          <a:lstStyle/>
          <a:p>
            <a:pPr marL="285750" indent="-285750">
              <a:buFont typeface="Arial" panose="020B0604020202020204" pitchFamily="34" charset="0"/>
              <a:buChar char="•"/>
            </a:pPr>
            <a:r>
              <a:rPr lang="en-US" sz="1400" dirty="0"/>
              <a:t>“The Corinthian Maid,” a story (likely a myth) penned by historian Pliny the Elder in 77 CE.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In the story, a young maid traces the outline of her lover’s shadow before he departs for a prolonged absence.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Her father, an artist, then modeled the face of her lover in clay, thus “inventing” the first relief sculpture.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The narrative is often referenced as an origin story for the birth of sculpture and painting.</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More recently, photo historians have examined it as an early example of photography. </a:t>
            </a:r>
          </a:p>
        </p:txBody>
      </p:sp>
    </p:spTree>
    <p:extLst>
      <p:ext uri="{BB962C8B-B14F-4D97-AF65-F5344CB8AC3E}">
        <p14:creationId xmlns:p14="http://schemas.microsoft.com/office/powerpoint/2010/main" val="121372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97300-1600-7637-FDE3-95C5841DAD07}"/>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FEF44B8-2338-BDAA-BCDF-41DFE2DE7363}"/>
              </a:ext>
            </a:extLst>
          </p:cNvPr>
          <p:cNvCxnSpPr>
            <a:cxnSpLocks/>
          </p:cNvCxnSpPr>
          <p:nvPr/>
        </p:nvCxnSpPr>
        <p:spPr>
          <a:xfrm>
            <a:off x="507210" y="3429000"/>
            <a:ext cx="11008519" cy="0"/>
          </a:xfrm>
          <a:prstGeom prst="line">
            <a:avLst/>
          </a:prstGeom>
        </p:spPr>
        <p:style>
          <a:lnRef idx="1">
            <a:schemeClr val="accent6"/>
          </a:lnRef>
          <a:fillRef idx="0">
            <a:schemeClr val="accent6"/>
          </a:fillRef>
          <a:effectRef idx="0">
            <a:schemeClr val="accent6"/>
          </a:effectRef>
          <a:fontRef idx="minor">
            <a:schemeClr val="tx1"/>
          </a:fontRef>
        </p:style>
      </p:cxnSp>
      <p:sp>
        <p:nvSpPr>
          <p:cNvPr id="6" name="TextBox 5">
            <a:extLst>
              <a:ext uri="{FF2B5EF4-FFF2-40B4-BE49-F238E27FC236}">
                <a16:creationId xmlns:a16="http://schemas.microsoft.com/office/drawing/2014/main" id="{205B6EB8-EF45-C520-8BED-4CE96FD7FABD}"/>
              </a:ext>
            </a:extLst>
          </p:cNvPr>
          <p:cNvSpPr txBox="1"/>
          <p:nvPr/>
        </p:nvSpPr>
        <p:spPr>
          <a:xfrm>
            <a:off x="493454" y="3654383"/>
            <a:ext cx="1957388" cy="1754326"/>
          </a:xfrm>
          <a:prstGeom prst="rect">
            <a:avLst/>
          </a:prstGeom>
          <a:noFill/>
        </p:spPr>
        <p:txBody>
          <a:bodyPr wrap="square" rtlCol="0">
            <a:spAutoFit/>
          </a:bodyPr>
          <a:lstStyle/>
          <a:p>
            <a:r>
              <a:rPr lang="en-US" dirty="0"/>
              <a:t>5</a:t>
            </a:r>
            <a:r>
              <a:rPr lang="en-US" baseline="30000" dirty="0"/>
              <a:t>th</a:t>
            </a:r>
            <a:r>
              <a:rPr lang="en-US" dirty="0"/>
              <a:t> century BCE, Chinese philosopher Mo Ti discovers pinhole camera</a:t>
            </a:r>
          </a:p>
          <a:p>
            <a:endParaRPr lang="en-US" dirty="0"/>
          </a:p>
        </p:txBody>
      </p:sp>
      <p:sp>
        <p:nvSpPr>
          <p:cNvPr id="7" name="TextBox 6">
            <a:extLst>
              <a:ext uri="{FF2B5EF4-FFF2-40B4-BE49-F238E27FC236}">
                <a16:creationId xmlns:a16="http://schemas.microsoft.com/office/drawing/2014/main" id="{043FF3CB-797C-9F0A-418B-EFA6F3620D2C}"/>
              </a:ext>
            </a:extLst>
          </p:cNvPr>
          <p:cNvSpPr txBox="1"/>
          <p:nvPr/>
        </p:nvSpPr>
        <p:spPr>
          <a:xfrm>
            <a:off x="1171577" y="1767012"/>
            <a:ext cx="1957388" cy="1754326"/>
          </a:xfrm>
          <a:prstGeom prst="rect">
            <a:avLst/>
          </a:prstGeom>
          <a:noFill/>
        </p:spPr>
        <p:txBody>
          <a:bodyPr wrap="square" rtlCol="0">
            <a:spAutoFit/>
          </a:bodyPr>
          <a:lstStyle/>
          <a:p>
            <a:r>
              <a:rPr lang="en-US" dirty="0"/>
              <a:t>330 BCE, Greek philosopher Aristotle observes projection of light through leaves</a:t>
            </a:r>
          </a:p>
          <a:p>
            <a:endParaRPr lang="en-US" dirty="0"/>
          </a:p>
        </p:txBody>
      </p:sp>
      <p:sp>
        <p:nvSpPr>
          <p:cNvPr id="16" name="Oval 15">
            <a:extLst>
              <a:ext uri="{FF2B5EF4-FFF2-40B4-BE49-F238E27FC236}">
                <a16:creationId xmlns:a16="http://schemas.microsoft.com/office/drawing/2014/main" id="{53247745-F15E-6860-C50D-28C8820D8695}"/>
              </a:ext>
            </a:extLst>
          </p:cNvPr>
          <p:cNvSpPr/>
          <p:nvPr/>
        </p:nvSpPr>
        <p:spPr>
          <a:xfrm>
            <a:off x="795203" y="3303722"/>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D6679DD8-2745-4F4B-BDEF-B44E9A85067D}"/>
              </a:ext>
            </a:extLst>
          </p:cNvPr>
          <p:cNvSpPr/>
          <p:nvPr/>
        </p:nvSpPr>
        <p:spPr>
          <a:xfrm>
            <a:off x="1701710" y="3303722"/>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87DF3BB8-4907-BEFE-ED2B-D62B753E3313}"/>
              </a:ext>
            </a:extLst>
          </p:cNvPr>
          <p:cNvSpPr>
            <a:spLocks noGrp="1"/>
          </p:cNvSpPr>
          <p:nvPr>
            <p:ph type="title"/>
          </p:nvPr>
        </p:nvSpPr>
        <p:spPr>
          <a:xfrm>
            <a:off x="426552" y="308404"/>
            <a:ext cx="10515600" cy="1325563"/>
          </a:xfrm>
        </p:spPr>
        <p:txBody>
          <a:bodyPr>
            <a:normAutofit/>
          </a:bodyPr>
          <a:lstStyle/>
          <a:p>
            <a:r>
              <a:rPr lang="en-US" sz="3200" dirty="0"/>
              <a:t>A Brief Timeline of Photography’s Invention</a:t>
            </a:r>
          </a:p>
        </p:txBody>
      </p:sp>
    </p:spTree>
    <p:extLst>
      <p:ext uri="{BB962C8B-B14F-4D97-AF65-F5344CB8AC3E}">
        <p14:creationId xmlns:p14="http://schemas.microsoft.com/office/powerpoint/2010/main" val="2878128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B7014A-F10E-6F9C-B5DE-C5E073190019}"/>
              </a:ext>
            </a:extLst>
          </p:cNvPr>
          <p:cNvPicPr>
            <a:picLocks noChangeAspect="1"/>
          </p:cNvPicPr>
          <p:nvPr/>
        </p:nvPicPr>
        <p:blipFill>
          <a:blip r:embed="rId2"/>
          <a:stretch>
            <a:fillRect/>
          </a:stretch>
        </p:blipFill>
        <p:spPr>
          <a:xfrm>
            <a:off x="6336871" y="1674857"/>
            <a:ext cx="5255860" cy="3508286"/>
          </a:xfrm>
          <a:prstGeom prst="rect">
            <a:avLst/>
          </a:prstGeom>
        </p:spPr>
      </p:pic>
      <p:pic>
        <p:nvPicPr>
          <p:cNvPr id="6" name="Picture 5" descr="Pinholes and eclipses – Ted Bunn's Blog">
            <a:extLst>
              <a:ext uri="{FF2B5EF4-FFF2-40B4-BE49-F238E27FC236}">
                <a16:creationId xmlns:a16="http://schemas.microsoft.com/office/drawing/2014/main" id="{34083246-C52A-235D-0E40-4EB1A5A620D2}"/>
              </a:ext>
            </a:extLst>
          </p:cNvPr>
          <p:cNvPicPr>
            <a:picLocks noChangeAspect="1"/>
          </p:cNvPicPr>
          <p:nvPr/>
        </p:nvPicPr>
        <p:blipFill>
          <a:blip r:embed="rId3"/>
          <a:stretch>
            <a:fillRect/>
          </a:stretch>
        </p:blipFill>
        <p:spPr>
          <a:xfrm>
            <a:off x="599269" y="1674857"/>
            <a:ext cx="5255860" cy="3501081"/>
          </a:xfrm>
          <a:prstGeom prst="rect">
            <a:avLst/>
          </a:prstGeom>
        </p:spPr>
      </p:pic>
      <p:sp>
        <p:nvSpPr>
          <p:cNvPr id="7" name="TextBox 6">
            <a:extLst>
              <a:ext uri="{FF2B5EF4-FFF2-40B4-BE49-F238E27FC236}">
                <a16:creationId xmlns:a16="http://schemas.microsoft.com/office/drawing/2014/main" id="{D5FD8C3F-060B-EDD0-2E4A-72A4726495C7}"/>
              </a:ext>
            </a:extLst>
          </p:cNvPr>
          <p:cNvSpPr txBox="1"/>
          <p:nvPr/>
        </p:nvSpPr>
        <p:spPr>
          <a:xfrm>
            <a:off x="1450622" y="5779911"/>
            <a:ext cx="9290755" cy="369332"/>
          </a:xfrm>
          <a:prstGeom prst="rect">
            <a:avLst/>
          </a:prstGeom>
          <a:noFill/>
        </p:spPr>
        <p:txBody>
          <a:bodyPr wrap="square" rtlCol="0">
            <a:spAutoFit/>
          </a:bodyPr>
          <a:lstStyle/>
          <a:p>
            <a:r>
              <a:rPr lang="en-US" dirty="0"/>
              <a:t>Cresent-shaped light as seen through trees (left) and a colander (right) during a solar eclipse.</a:t>
            </a:r>
          </a:p>
        </p:txBody>
      </p:sp>
    </p:spTree>
    <p:extLst>
      <p:ext uri="{BB962C8B-B14F-4D97-AF65-F5344CB8AC3E}">
        <p14:creationId xmlns:p14="http://schemas.microsoft.com/office/powerpoint/2010/main" val="1253655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112F8-0B3B-1017-923E-58E1D0B2A12D}"/>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21C94CA-B988-47CA-47B9-01FB2ECDD3E9}"/>
              </a:ext>
            </a:extLst>
          </p:cNvPr>
          <p:cNvCxnSpPr>
            <a:cxnSpLocks/>
          </p:cNvCxnSpPr>
          <p:nvPr/>
        </p:nvCxnSpPr>
        <p:spPr>
          <a:xfrm>
            <a:off x="507210" y="3429000"/>
            <a:ext cx="11008519" cy="0"/>
          </a:xfrm>
          <a:prstGeom prst="line">
            <a:avLst/>
          </a:prstGeom>
        </p:spPr>
        <p:style>
          <a:lnRef idx="1">
            <a:schemeClr val="accent6"/>
          </a:lnRef>
          <a:fillRef idx="0">
            <a:schemeClr val="accent6"/>
          </a:fillRef>
          <a:effectRef idx="0">
            <a:schemeClr val="accent6"/>
          </a:effectRef>
          <a:fontRef idx="minor">
            <a:schemeClr val="tx1"/>
          </a:fontRef>
        </p:style>
      </p:cxnSp>
      <p:sp>
        <p:nvSpPr>
          <p:cNvPr id="6" name="TextBox 5">
            <a:extLst>
              <a:ext uri="{FF2B5EF4-FFF2-40B4-BE49-F238E27FC236}">
                <a16:creationId xmlns:a16="http://schemas.microsoft.com/office/drawing/2014/main" id="{2B664894-9EDD-7A03-ADD0-3E987C77B1BF}"/>
              </a:ext>
            </a:extLst>
          </p:cNvPr>
          <p:cNvSpPr txBox="1"/>
          <p:nvPr/>
        </p:nvSpPr>
        <p:spPr>
          <a:xfrm>
            <a:off x="507210" y="3578490"/>
            <a:ext cx="1957388" cy="1754326"/>
          </a:xfrm>
          <a:prstGeom prst="rect">
            <a:avLst/>
          </a:prstGeom>
          <a:noFill/>
        </p:spPr>
        <p:txBody>
          <a:bodyPr wrap="square" rtlCol="0">
            <a:spAutoFit/>
          </a:bodyPr>
          <a:lstStyle/>
          <a:p>
            <a:r>
              <a:rPr lang="en-US" dirty="0"/>
              <a:t>5</a:t>
            </a:r>
            <a:r>
              <a:rPr lang="en-US" baseline="30000" dirty="0"/>
              <a:t>th</a:t>
            </a:r>
            <a:r>
              <a:rPr lang="en-US" dirty="0"/>
              <a:t> century BCE, Chinese philosopher Mo Ti discovers pinhole camera</a:t>
            </a:r>
          </a:p>
          <a:p>
            <a:endParaRPr lang="en-US" dirty="0"/>
          </a:p>
        </p:txBody>
      </p:sp>
      <p:sp>
        <p:nvSpPr>
          <p:cNvPr id="7" name="TextBox 6">
            <a:extLst>
              <a:ext uri="{FF2B5EF4-FFF2-40B4-BE49-F238E27FC236}">
                <a16:creationId xmlns:a16="http://schemas.microsoft.com/office/drawing/2014/main" id="{1666B224-9062-F62F-DFDE-40E1B21F9B32}"/>
              </a:ext>
            </a:extLst>
          </p:cNvPr>
          <p:cNvSpPr txBox="1"/>
          <p:nvPr/>
        </p:nvSpPr>
        <p:spPr>
          <a:xfrm>
            <a:off x="1171577" y="1767012"/>
            <a:ext cx="1957388" cy="1754326"/>
          </a:xfrm>
          <a:prstGeom prst="rect">
            <a:avLst/>
          </a:prstGeom>
          <a:noFill/>
        </p:spPr>
        <p:txBody>
          <a:bodyPr wrap="square" rtlCol="0">
            <a:spAutoFit/>
          </a:bodyPr>
          <a:lstStyle/>
          <a:p>
            <a:r>
              <a:rPr lang="en-US" dirty="0"/>
              <a:t>330 BCE, Greek philosopher Aristotle observes projection of light through leaves</a:t>
            </a:r>
          </a:p>
          <a:p>
            <a:endParaRPr lang="en-US" dirty="0"/>
          </a:p>
        </p:txBody>
      </p:sp>
      <p:sp>
        <p:nvSpPr>
          <p:cNvPr id="10" name="TextBox 9">
            <a:extLst>
              <a:ext uri="{FF2B5EF4-FFF2-40B4-BE49-F238E27FC236}">
                <a16:creationId xmlns:a16="http://schemas.microsoft.com/office/drawing/2014/main" id="{DA931E58-ECC1-612F-97A5-B9D37B40443C}"/>
              </a:ext>
            </a:extLst>
          </p:cNvPr>
          <p:cNvSpPr txBox="1"/>
          <p:nvPr/>
        </p:nvSpPr>
        <p:spPr>
          <a:xfrm>
            <a:off x="4526160" y="3578490"/>
            <a:ext cx="2185987" cy="2308324"/>
          </a:xfrm>
          <a:prstGeom prst="rect">
            <a:avLst/>
          </a:prstGeom>
          <a:noFill/>
        </p:spPr>
        <p:txBody>
          <a:bodyPr wrap="square" rtlCol="0">
            <a:spAutoFit/>
          </a:bodyPr>
          <a:lstStyle/>
          <a:p>
            <a:r>
              <a:rPr lang="en-US" dirty="0"/>
              <a:t>10</a:t>
            </a:r>
            <a:r>
              <a:rPr lang="en-US" baseline="30000" dirty="0"/>
              <a:t>th</a:t>
            </a:r>
            <a:r>
              <a:rPr lang="en-US" dirty="0"/>
              <a:t> century CE, mathematician and astronomer Alhazen discovers aperture diameter determines sharpness</a:t>
            </a:r>
          </a:p>
          <a:p>
            <a:endParaRPr lang="en-US" dirty="0"/>
          </a:p>
        </p:txBody>
      </p:sp>
      <p:sp>
        <p:nvSpPr>
          <p:cNvPr id="16" name="Oval 15">
            <a:extLst>
              <a:ext uri="{FF2B5EF4-FFF2-40B4-BE49-F238E27FC236}">
                <a16:creationId xmlns:a16="http://schemas.microsoft.com/office/drawing/2014/main" id="{91CCB442-DE9C-1CB4-8B68-0289D76E3DD0}"/>
              </a:ext>
            </a:extLst>
          </p:cNvPr>
          <p:cNvSpPr/>
          <p:nvPr/>
        </p:nvSpPr>
        <p:spPr>
          <a:xfrm>
            <a:off x="795203" y="3303722"/>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8952CBDC-7698-7983-6CB6-9ECCB7CA8887}"/>
              </a:ext>
            </a:extLst>
          </p:cNvPr>
          <p:cNvSpPr/>
          <p:nvPr/>
        </p:nvSpPr>
        <p:spPr>
          <a:xfrm>
            <a:off x="1701710" y="3303722"/>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2C9C2C3E-3448-FC1C-3C07-151F0522B0EC}"/>
              </a:ext>
            </a:extLst>
          </p:cNvPr>
          <p:cNvSpPr/>
          <p:nvPr/>
        </p:nvSpPr>
        <p:spPr>
          <a:xfrm>
            <a:off x="5017297" y="3292738"/>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1006A0BD-E270-1A12-ED62-09CC812625D5}"/>
              </a:ext>
            </a:extLst>
          </p:cNvPr>
          <p:cNvSpPr>
            <a:spLocks noGrp="1"/>
          </p:cNvSpPr>
          <p:nvPr>
            <p:ph type="title"/>
          </p:nvPr>
        </p:nvSpPr>
        <p:spPr>
          <a:xfrm>
            <a:off x="426552" y="308404"/>
            <a:ext cx="10515600" cy="1325563"/>
          </a:xfrm>
        </p:spPr>
        <p:txBody>
          <a:bodyPr>
            <a:normAutofit/>
          </a:bodyPr>
          <a:lstStyle/>
          <a:p>
            <a:r>
              <a:rPr lang="en-US" sz="3200" dirty="0"/>
              <a:t>A Brief Timeline of Photography’s Invention</a:t>
            </a:r>
          </a:p>
        </p:txBody>
      </p:sp>
    </p:spTree>
    <p:extLst>
      <p:ext uri="{BB962C8B-B14F-4D97-AF65-F5344CB8AC3E}">
        <p14:creationId xmlns:p14="http://schemas.microsoft.com/office/powerpoint/2010/main" val="357551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6" grpId="0" animBg="1"/>
      <p:bldP spid="17"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9E84D-B089-E929-C31A-8701DF83DA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34B090-A483-BE87-732B-DD2F7AD33B3C}"/>
              </a:ext>
            </a:extLst>
          </p:cNvPr>
          <p:cNvSpPr>
            <a:spLocks noGrp="1"/>
          </p:cNvSpPr>
          <p:nvPr>
            <p:ph idx="1"/>
          </p:nvPr>
        </p:nvSpPr>
        <p:spPr>
          <a:xfrm>
            <a:off x="838200" y="3429000"/>
            <a:ext cx="10515600" cy="1153885"/>
          </a:xfrm>
        </p:spPr>
        <p:txBody>
          <a:bodyPr>
            <a:noAutofit/>
          </a:bodyPr>
          <a:lstStyle/>
          <a:p>
            <a:pPr marL="0" indent="0" algn="ctr">
              <a:buNone/>
            </a:pPr>
            <a:r>
              <a:rPr lang="en-US" sz="12000" dirty="0"/>
              <a:t>BRYN MAWR!</a:t>
            </a:r>
          </a:p>
          <a:p>
            <a:pPr marL="0" indent="0" algn="ctr">
              <a:buNone/>
            </a:pPr>
            <a:endParaRPr lang="en-US" sz="12000" dirty="0"/>
          </a:p>
        </p:txBody>
      </p:sp>
      <p:sp>
        <p:nvSpPr>
          <p:cNvPr id="5" name="TextBox 4">
            <a:extLst>
              <a:ext uri="{FF2B5EF4-FFF2-40B4-BE49-F238E27FC236}">
                <a16:creationId xmlns:a16="http://schemas.microsoft.com/office/drawing/2014/main" id="{E0A7DDED-F50F-860B-DFC8-BAFCE76B917A}"/>
              </a:ext>
            </a:extLst>
          </p:cNvPr>
          <p:cNvSpPr txBox="1"/>
          <p:nvPr/>
        </p:nvSpPr>
        <p:spPr>
          <a:xfrm>
            <a:off x="-272143" y="915183"/>
            <a:ext cx="6096000" cy="1015663"/>
          </a:xfrm>
          <a:prstGeom prst="rect">
            <a:avLst/>
          </a:prstGeom>
          <a:noFill/>
        </p:spPr>
        <p:txBody>
          <a:bodyPr wrap="square">
            <a:spAutoFit/>
          </a:bodyPr>
          <a:lstStyle/>
          <a:p>
            <a:pPr marL="0" indent="0" algn="ctr">
              <a:buNone/>
            </a:pPr>
            <a:r>
              <a:rPr lang="en-US" sz="6000" dirty="0"/>
              <a:t>WELCOME</a:t>
            </a:r>
            <a:r>
              <a:rPr lang="en-US" sz="1800" dirty="0"/>
              <a:t> </a:t>
            </a:r>
          </a:p>
        </p:txBody>
      </p:sp>
      <p:sp>
        <p:nvSpPr>
          <p:cNvPr id="7" name="TextBox 6">
            <a:extLst>
              <a:ext uri="{FF2B5EF4-FFF2-40B4-BE49-F238E27FC236}">
                <a16:creationId xmlns:a16="http://schemas.microsoft.com/office/drawing/2014/main" id="{93F78A54-037A-05D3-D99B-181B380299DE}"/>
              </a:ext>
            </a:extLst>
          </p:cNvPr>
          <p:cNvSpPr txBox="1"/>
          <p:nvPr/>
        </p:nvSpPr>
        <p:spPr>
          <a:xfrm>
            <a:off x="3350079" y="2046514"/>
            <a:ext cx="6373584" cy="923330"/>
          </a:xfrm>
          <a:prstGeom prst="rect">
            <a:avLst/>
          </a:prstGeom>
          <a:noFill/>
        </p:spPr>
        <p:txBody>
          <a:bodyPr wrap="square">
            <a:spAutoFit/>
          </a:bodyPr>
          <a:lstStyle/>
          <a:p>
            <a:r>
              <a:rPr lang="en-US" sz="5400" dirty="0"/>
              <a:t>TO</a:t>
            </a:r>
          </a:p>
        </p:txBody>
      </p:sp>
    </p:spTree>
    <p:extLst>
      <p:ext uri="{BB962C8B-B14F-4D97-AF65-F5344CB8AC3E}">
        <p14:creationId xmlns:p14="http://schemas.microsoft.com/office/powerpoint/2010/main" val="271132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DEEB8C7-DDA5-87B9-9C9B-231AE6551407}"/>
              </a:ext>
            </a:extLst>
          </p:cNvPr>
          <p:cNvCxnSpPr>
            <a:cxnSpLocks/>
          </p:cNvCxnSpPr>
          <p:nvPr/>
        </p:nvCxnSpPr>
        <p:spPr>
          <a:xfrm>
            <a:off x="507210" y="3429000"/>
            <a:ext cx="11008519" cy="0"/>
          </a:xfrm>
          <a:prstGeom prst="line">
            <a:avLst/>
          </a:prstGeom>
        </p:spPr>
        <p:style>
          <a:lnRef idx="1">
            <a:schemeClr val="accent6"/>
          </a:lnRef>
          <a:fillRef idx="0">
            <a:schemeClr val="accent6"/>
          </a:fillRef>
          <a:effectRef idx="0">
            <a:schemeClr val="accent6"/>
          </a:effectRef>
          <a:fontRef idx="minor">
            <a:schemeClr val="tx1"/>
          </a:fontRef>
        </p:style>
      </p:cxnSp>
      <p:sp>
        <p:nvSpPr>
          <p:cNvPr id="6" name="TextBox 5">
            <a:extLst>
              <a:ext uri="{FF2B5EF4-FFF2-40B4-BE49-F238E27FC236}">
                <a16:creationId xmlns:a16="http://schemas.microsoft.com/office/drawing/2014/main" id="{5252920C-5EFE-D542-9F69-481A047862A9}"/>
              </a:ext>
            </a:extLst>
          </p:cNvPr>
          <p:cNvSpPr txBox="1"/>
          <p:nvPr/>
        </p:nvSpPr>
        <p:spPr>
          <a:xfrm>
            <a:off x="507210" y="3578490"/>
            <a:ext cx="1957388" cy="1754326"/>
          </a:xfrm>
          <a:prstGeom prst="rect">
            <a:avLst/>
          </a:prstGeom>
          <a:noFill/>
        </p:spPr>
        <p:txBody>
          <a:bodyPr wrap="square" rtlCol="0">
            <a:spAutoFit/>
          </a:bodyPr>
          <a:lstStyle/>
          <a:p>
            <a:r>
              <a:rPr lang="en-US" dirty="0"/>
              <a:t>5</a:t>
            </a:r>
            <a:r>
              <a:rPr lang="en-US" baseline="30000" dirty="0"/>
              <a:t>th</a:t>
            </a:r>
            <a:r>
              <a:rPr lang="en-US" dirty="0"/>
              <a:t> century BCE, Chinese philosopher Mo Ti discovers pinhole camera</a:t>
            </a:r>
          </a:p>
          <a:p>
            <a:endParaRPr lang="en-US" dirty="0"/>
          </a:p>
        </p:txBody>
      </p:sp>
      <p:sp>
        <p:nvSpPr>
          <p:cNvPr id="7" name="TextBox 6">
            <a:extLst>
              <a:ext uri="{FF2B5EF4-FFF2-40B4-BE49-F238E27FC236}">
                <a16:creationId xmlns:a16="http://schemas.microsoft.com/office/drawing/2014/main" id="{E8B30352-99FC-FAC4-34A5-CB97F8D8EB80}"/>
              </a:ext>
            </a:extLst>
          </p:cNvPr>
          <p:cNvSpPr txBox="1"/>
          <p:nvPr/>
        </p:nvSpPr>
        <p:spPr>
          <a:xfrm>
            <a:off x="1171577" y="1767012"/>
            <a:ext cx="1957388" cy="1754326"/>
          </a:xfrm>
          <a:prstGeom prst="rect">
            <a:avLst/>
          </a:prstGeom>
          <a:noFill/>
        </p:spPr>
        <p:txBody>
          <a:bodyPr wrap="square" rtlCol="0">
            <a:spAutoFit/>
          </a:bodyPr>
          <a:lstStyle/>
          <a:p>
            <a:r>
              <a:rPr lang="en-US" dirty="0"/>
              <a:t>330 BCE, Greek philosopher Aristotle observes projection of light through leaves</a:t>
            </a:r>
          </a:p>
          <a:p>
            <a:endParaRPr lang="en-US" dirty="0"/>
          </a:p>
        </p:txBody>
      </p:sp>
      <p:sp>
        <p:nvSpPr>
          <p:cNvPr id="10" name="TextBox 9">
            <a:extLst>
              <a:ext uri="{FF2B5EF4-FFF2-40B4-BE49-F238E27FC236}">
                <a16:creationId xmlns:a16="http://schemas.microsoft.com/office/drawing/2014/main" id="{16C74C6D-99FC-FBDC-19F6-4197E1BD19E7}"/>
              </a:ext>
            </a:extLst>
          </p:cNvPr>
          <p:cNvSpPr txBox="1"/>
          <p:nvPr/>
        </p:nvSpPr>
        <p:spPr>
          <a:xfrm>
            <a:off x="4526160" y="3578490"/>
            <a:ext cx="2185987" cy="2308324"/>
          </a:xfrm>
          <a:prstGeom prst="rect">
            <a:avLst/>
          </a:prstGeom>
          <a:noFill/>
        </p:spPr>
        <p:txBody>
          <a:bodyPr wrap="square" rtlCol="0">
            <a:spAutoFit/>
          </a:bodyPr>
          <a:lstStyle/>
          <a:p>
            <a:r>
              <a:rPr lang="en-US" dirty="0"/>
              <a:t>10</a:t>
            </a:r>
            <a:r>
              <a:rPr lang="en-US" baseline="30000" dirty="0"/>
              <a:t>th</a:t>
            </a:r>
            <a:r>
              <a:rPr lang="en-US" dirty="0"/>
              <a:t> century CE, mathematician and astronomer Alhazen discovers aperture diameter determines sharpness</a:t>
            </a:r>
          </a:p>
          <a:p>
            <a:endParaRPr lang="en-US" dirty="0"/>
          </a:p>
        </p:txBody>
      </p:sp>
      <p:sp>
        <p:nvSpPr>
          <p:cNvPr id="11" name="TextBox 10">
            <a:extLst>
              <a:ext uri="{FF2B5EF4-FFF2-40B4-BE49-F238E27FC236}">
                <a16:creationId xmlns:a16="http://schemas.microsoft.com/office/drawing/2014/main" id="{B9B1DAB9-1099-3674-40CB-144697D3B934}"/>
              </a:ext>
            </a:extLst>
          </p:cNvPr>
          <p:cNvSpPr txBox="1"/>
          <p:nvPr/>
        </p:nvSpPr>
        <p:spPr>
          <a:xfrm>
            <a:off x="6724940" y="1478806"/>
            <a:ext cx="3017372" cy="2031325"/>
          </a:xfrm>
          <a:prstGeom prst="rect">
            <a:avLst/>
          </a:prstGeom>
          <a:noFill/>
        </p:spPr>
        <p:txBody>
          <a:bodyPr wrap="square" rtlCol="0">
            <a:spAutoFit/>
          </a:bodyPr>
          <a:lstStyle/>
          <a:p>
            <a:r>
              <a:rPr lang="en-US" dirty="0"/>
              <a:t>15</a:t>
            </a:r>
            <a:r>
              <a:rPr lang="en-US" baseline="30000" dirty="0"/>
              <a:t>th</a:t>
            </a:r>
            <a:r>
              <a:rPr lang="en-US" dirty="0"/>
              <a:t> century CE, linear perspective (a drawing technique) is codified in Italy, artist and inventor Leonardo DaVinci uses camera obscura </a:t>
            </a:r>
          </a:p>
          <a:p>
            <a:endParaRPr lang="en-US" dirty="0"/>
          </a:p>
        </p:txBody>
      </p:sp>
      <p:sp>
        <p:nvSpPr>
          <p:cNvPr id="16" name="Oval 15">
            <a:extLst>
              <a:ext uri="{FF2B5EF4-FFF2-40B4-BE49-F238E27FC236}">
                <a16:creationId xmlns:a16="http://schemas.microsoft.com/office/drawing/2014/main" id="{C479485D-1965-D0EA-5086-C71C3AFBF92B}"/>
              </a:ext>
            </a:extLst>
          </p:cNvPr>
          <p:cNvSpPr/>
          <p:nvPr/>
        </p:nvSpPr>
        <p:spPr>
          <a:xfrm>
            <a:off x="795203" y="3303722"/>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98021238-31BA-019A-84A0-0B4B6362518F}"/>
              </a:ext>
            </a:extLst>
          </p:cNvPr>
          <p:cNvSpPr/>
          <p:nvPr/>
        </p:nvSpPr>
        <p:spPr>
          <a:xfrm>
            <a:off x="1701710" y="3303722"/>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B3CE1E85-1532-CD14-C3C2-3A6A8FEB5054}"/>
              </a:ext>
            </a:extLst>
          </p:cNvPr>
          <p:cNvSpPr/>
          <p:nvPr/>
        </p:nvSpPr>
        <p:spPr>
          <a:xfrm>
            <a:off x="5017297" y="3292738"/>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2B20F8DB-F372-763B-85B0-EC5BCE21CCA6}"/>
              </a:ext>
            </a:extLst>
          </p:cNvPr>
          <p:cNvSpPr/>
          <p:nvPr/>
        </p:nvSpPr>
        <p:spPr>
          <a:xfrm>
            <a:off x="7682202" y="3332030"/>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48D413D8-A98B-2EA0-B615-178A01AA941A}"/>
              </a:ext>
            </a:extLst>
          </p:cNvPr>
          <p:cNvSpPr>
            <a:spLocks noGrp="1"/>
          </p:cNvSpPr>
          <p:nvPr>
            <p:ph type="title"/>
          </p:nvPr>
        </p:nvSpPr>
        <p:spPr>
          <a:xfrm>
            <a:off x="426552" y="308404"/>
            <a:ext cx="10515600" cy="1325563"/>
          </a:xfrm>
        </p:spPr>
        <p:txBody>
          <a:bodyPr>
            <a:normAutofit/>
          </a:bodyPr>
          <a:lstStyle/>
          <a:p>
            <a:r>
              <a:rPr lang="en-US" sz="3200" dirty="0"/>
              <a:t>A Brief Timeline of Photography’s Invention </a:t>
            </a:r>
          </a:p>
        </p:txBody>
      </p:sp>
    </p:spTree>
    <p:extLst>
      <p:ext uri="{BB962C8B-B14F-4D97-AF65-F5344CB8AC3E}">
        <p14:creationId xmlns:p14="http://schemas.microsoft.com/office/powerpoint/2010/main" val="392569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of the main elements of linear perspective—horizon line, vanishing point, and orthogonals. ">
            <a:extLst>
              <a:ext uri="{FF2B5EF4-FFF2-40B4-BE49-F238E27FC236}">
                <a16:creationId xmlns:a16="http://schemas.microsoft.com/office/drawing/2014/main" id="{46810CBD-64D4-611C-3D74-DCC6546BA382}"/>
              </a:ext>
            </a:extLst>
          </p:cNvPr>
          <p:cNvPicPr>
            <a:picLocks noChangeAspect="1"/>
          </p:cNvPicPr>
          <p:nvPr/>
        </p:nvPicPr>
        <p:blipFill>
          <a:blip r:embed="rId2"/>
          <a:stretch>
            <a:fillRect/>
          </a:stretch>
        </p:blipFill>
        <p:spPr>
          <a:xfrm>
            <a:off x="1376909" y="758966"/>
            <a:ext cx="3467301" cy="2427111"/>
          </a:xfrm>
          <a:prstGeom prst="rect">
            <a:avLst/>
          </a:prstGeom>
        </p:spPr>
      </p:pic>
      <p:sp>
        <p:nvSpPr>
          <p:cNvPr id="6" name="TextBox 5">
            <a:extLst>
              <a:ext uri="{FF2B5EF4-FFF2-40B4-BE49-F238E27FC236}">
                <a16:creationId xmlns:a16="http://schemas.microsoft.com/office/drawing/2014/main" id="{78DF0BFE-E6AA-40AF-58CF-13A5608F7EB0}"/>
              </a:ext>
            </a:extLst>
          </p:cNvPr>
          <p:cNvSpPr txBox="1"/>
          <p:nvPr/>
        </p:nvSpPr>
        <p:spPr>
          <a:xfrm>
            <a:off x="5712177" y="508421"/>
            <a:ext cx="5170312" cy="5355312"/>
          </a:xfrm>
          <a:prstGeom prst="rect">
            <a:avLst/>
          </a:prstGeom>
          <a:noFill/>
        </p:spPr>
        <p:txBody>
          <a:bodyPr wrap="square" rtlCol="0">
            <a:spAutoFit/>
          </a:bodyPr>
          <a:lstStyle/>
          <a:p>
            <a:r>
              <a:rPr lang="en-US" dirty="0"/>
              <a:t>Linear Perspective: </a:t>
            </a:r>
          </a:p>
          <a:p>
            <a:endParaRPr lang="en-US" dirty="0"/>
          </a:p>
          <a:p>
            <a:pPr marL="285750" indent="-285750">
              <a:buFont typeface="Arial" panose="020B0604020202020204" pitchFamily="34" charset="0"/>
              <a:buChar char="•"/>
            </a:pPr>
            <a:r>
              <a:rPr lang="en-US" dirty="0"/>
              <a:t>A drawing technique popularized during the Renaissance that created an illusion of three-dimensional space on a two-dimensional surface.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With this technique, artists would render objects along a series of diagonal lines (called “orthogonals”) that converge at a distant vanishing point located on the horizon.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Linear perspective produced pictures that closely mimicked the appearance of the real world.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camera obscura’s image is also a perspective image, and the device was soon utilized as an artistic tool.</a:t>
            </a:r>
          </a:p>
        </p:txBody>
      </p:sp>
      <p:pic>
        <p:nvPicPr>
          <p:cNvPr id="9" name="Picture 8" descr="Who Discovered Linear Perspective? | TheCollector">
            <a:extLst>
              <a:ext uri="{FF2B5EF4-FFF2-40B4-BE49-F238E27FC236}">
                <a16:creationId xmlns:a16="http://schemas.microsoft.com/office/drawing/2014/main" id="{BE71CDA1-9B01-CE9A-590C-0BB6803D0287}"/>
              </a:ext>
            </a:extLst>
          </p:cNvPr>
          <p:cNvPicPr>
            <a:picLocks noChangeAspect="1"/>
          </p:cNvPicPr>
          <p:nvPr/>
        </p:nvPicPr>
        <p:blipFill>
          <a:blip r:embed="rId3"/>
          <a:stretch>
            <a:fillRect/>
          </a:stretch>
        </p:blipFill>
        <p:spPr>
          <a:xfrm>
            <a:off x="976625" y="3342703"/>
            <a:ext cx="4267867" cy="2756331"/>
          </a:xfrm>
          <a:prstGeom prst="rect">
            <a:avLst/>
          </a:prstGeom>
        </p:spPr>
      </p:pic>
    </p:spTree>
    <p:extLst>
      <p:ext uri="{BB962C8B-B14F-4D97-AF65-F5344CB8AC3E}">
        <p14:creationId xmlns:p14="http://schemas.microsoft.com/office/powerpoint/2010/main" val="172253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mera Obscura | Big Dan the Blogging Man">
            <a:extLst>
              <a:ext uri="{FF2B5EF4-FFF2-40B4-BE49-F238E27FC236}">
                <a16:creationId xmlns:a16="http://schemas.microsoft.com/office/drawing/2014/main" id="{47102FC4-7C6A-2389-B152-384EE2CAD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672" y="377849"/>
            <a:ext cx="7810169" cy="46569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D6140ED-FA42-64D0-EF89-B0ECC0CCC2FF}"/>
              </a:ext>
            </a:extLst>
          </p:cNvPr>
          <p:cNvSpPr txBox="1"/>
          <p:nvPr/>
        </p:nvSpPr>
        <p:spPr>
          <a:xfrm>
            <a:off x="423672" y="5231361"/>
            <a:ext cx="6400800" cy="369332"/>
          </a:xfrm>
          <a:prstGeom prst="rect">
            <a:avLst/>
          </a:prstGeom>
          <a:noFill/>
        </p:spPr>
        <p:txBody>
          <a:bodyPr wrap="square" rtlCol="0">
            <a:spAutoFit/>
          </a:bodyPr>
          <a:lstStyle/>
          <a:p>
            <a:r>
              <a:rPr lang="en-US" dirty="0"/>
              <a:t>17</a:t>
            </a:r>
            <a:r>
              <a:rPr lang="en-US" baseline="30000" dirty="0"/>
              <a:t>th</a:t>
            </a:r>
            <a:r>
              <a:rPr lang="en-US" dirty="0"/>
              <a:t> Century illustration of a camera obscura</a:t>
            </a:r>
          </a:p>
        </p:txBody>
      </p:sp>
      <p:sp>
        <p:nvSpPr>
          <p:cNvPr id="3" name="TextBox 2">
            <a:extLst>
              <a:ext uri="{FF2B5EF4-FFF2-40B4-BE49-F238E27FC236}">
                <a16:creationId xmlns:a16="http://schemas.microsoft.com/office/drawing/2014/main" id="{174235B3-C5FF-FF91-DB4A-7A6AA279B5C7}"/>
              </a:ext>
            </a:extLst>
          </p:cNvPr>
          <p:cNvSpPr txBox="1"/>
          <p:nvPr/>
        </p:nvSpPr>
        <p:spPr>
          <a:xfrm>
            <a:off x="8568267" y="1476469"/>
            <a:ext cx="3070578" cy="1477328"/>
          </a:xfrm>
          <a:prstGeom prst="rect">
            <a:avLst/>
          </a:prstGeom>
          <a:noFill/>
        </p:spPr>
        <p:txBody>
          <a:bodyPr wrap="square" rtlCol="0">
            <a:spAutoFit/>
          </a:bodyPr>
          <a:lstStyle/>
          <a:p>
            <a:r>
              <a:rPr lang="en-US" i="1" dirty="0"/>
              <a:t>Camera</a:t>
            </a:r>
            <a:r>
              <a:rPr lang="en-US" dirty="0"/>
              <a:t>, from Latin meaning “chamber” or “vaulted room”</a:t>
            </a:r>
          </a:p>
          <a:p>
            <a:endParaRPr lang="en-US" dirty="0"/>
          </a:p>
          <a:p>
            <a:r>
              <a:rPr lang="en-US" i="1" dirty="0"/>
              <a:t>Obscura, </a:t>
            </a:r>
            <a:r>
              <a:rPr lang="en-US" dirty="0"/>
              <a:t>from Latin meaning “dark”</a:t>
            </a:r>
            <a:endParaRPr lang="en-US" i="1" dirty="0"/>
          </a:p>
        </p:txBody>
      </p:sp>
      <p:sp>
        <p:nvSpPr>
          <p:cNvPr id="4" name="TextBox 3">
            <a:extLst>
              <a:ext uri="{FF2B5EF4-FFF2-40B4-BE49-F238E27FC236}">
                <a16:creationId xmlns:a16="http://schemas.microsoft.com/office/drawing/2014/main" id="{162872E0-6E85-FA36-AB0B-07EF0362E975}"/>
              </a:ext>
            </a:extLst>
          </p:cNvPr>
          <p:cNvSpPr txBox="1"/>
          <p:nvPr/>
        </p:nvSpPr>
        <p:spPr>
          <a:xfrm>
            <a:off x="8568267" y="859426"/>
            <a:ext cx="3002845" cy="369332"/>
          </a:xfrm>
          <a:prstGeom prst="rect">
            <a:avLst/>
          </a:prstGeom>
          <a:noFill/>
        </p:spPr>
        <p:txBody>
          <a:bodyPr wrap="square" rtlCol="0">
            <a:spAutoFit/>
          </a:bodyPr>
          <a:lstStyle/>
          <a:p>
            <a:r>
              <a:rPr lang="en-US" b="1" dirty="0"/>
              <a:t>Camera Obscura</a:t>
            </a:r>
          </a:p>
        </p:txBody>
      </p:sp>
    </p:spTree>
    <p:extLst>
      <p:ext uri="{BB962C8B-B14F-4D97-AF65-F5344CB8AC3E}">
        <p14:creationId xmlns:p14="http://schemas.microsoft.com/office/powerpoint/2010/main" val="2217101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amera Obscura — Abelardo Morell">
            <a:extLst>
              <a:ext uri="{FF2B5EF4-FFF2-40B4-BE49-F238E27FC236}">
                <a16:creationId xmlns:a16="http://schemas.microsoft.com/office/drawing/2014/main" id="{4E80E629-6271-217C-DFB0-1F42411CEB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2" y="0"/>
            <a:ext cx="878046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D3CD768-0460-DE6C-911F-C7D5059DB5E9}"/>
              </a:ext>
            </a:extLst>
          </p:cNvPr>
          <p:cNvSpPr txBox="1"/>
          <p:nvPr/>
        </p:nvSpPr>
        <p:spPr>
          <a:xfrm>
            <a:off x="9386888" y="5314947"/>
            <a:ext cx="2600325" cy="1200329"/>
          </a:xfrm>
          <a:prstGeom prst="rect">
            <a:avLst/>
          </a:prstGeom>
          <a:noFill/>
        </p:spPr>
        <p:txBody>
          <a:bodyPr wrap="square" rtlCol="0">
            <a:spAutoFit/>
          </a:bodyPr>
          <a:lstStyle/>
          <a:p>
            <a:r>
              <a:rPr lang="en-US" dirty="0"/>
              <a:t>Abelardo Morrell, </a:t>
            </a:r>
            <a:r>
              <a:rPr lang="en-US" i="1" dirty="0"/>
              <a:t>Camera Obscura – View of Central Park Looking North, Spring</a:t>
            </a:r>
            <a:r>
              <a:rPr lang="en-US" dirty="0"/>
              <a:t>, 2010 </a:t>
            </a:r>
          </a:p>
        </p:txBody>
      </p:sp>
    </p:spTree>
    <p:extLst>
      <p:ext uri="{BB962C8B-B14F-4D97-AF65-F5344CB8AC3E}">
        <p14:creationId xmlns:p14="http://schemas.microsoft.com/office/powerpoint/2010/main" val="3209671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232F4-181A-618C-792F-72EA777AF87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7E81512-BC21-7B07-E103-86C149827296}"/>
              </a:ext>
            </a:extLst>
          </p:cNvPr>
          <p:cNvSpPr txBox="1"/>
          <p:nvPr/>
        </p:nvSpPr>
        <p:spPr>
          <a:xfrm>
            <a:off x="9372600" y="5343522"/>
            <a:ext cx="2600325" cy="1200329"/>
          </a:xfrm>
          <a:prstGeom prst="rect">
            <a:avLst/>
          </a:prstGeom>
          <a:noFill/>
        </p:spPr>
        <p:txBody>
          <a:bodyPr wrap="square" rtlCol="0">
            <a:spAutoFit/>
          </a:bodyPr>
          <a:lstStyle/>
          <a:p>
            <a:r>
              <a:rPr lang="en-US" dirty="0"/>
              <a:t>Abelardo Morrell, </a:t>
            </a:r>
            <a:r>
              <a:rPr lang="en-US" i="1" dirty="0"/>
              <a:t>Camera Obscura – View Lower Manhattan, Sunrise</a:t>
            </a:r>
            <a:r>
              <a:rPr lang="en-US" dirty="0"/>
              <a:t>, 2022</a:t>
            </a:r>
          </a:p>
        </p:txBody>
      </p:sp>
      <p:pic>
        <p:nvPicPr>
          <p:cNvPr id="4100" name="Picture 4" descr="Camera Obscura, View of Lower Manhattan, Sunrise, 2022">
            <a:extLst>
              <a:ext uri="{FF2B5EF4-FFF2-40B4-BE49-F238E27FC236}">
                <a16:creationId xmlns:a16="http://schemas.microsoft.com/office/drawing/2014/main" id="{BD797666-901A-0ABE-8C96-F35145BA8A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316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7EF96-8A09-8792-6A59-ACE38CB5785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7DBFB2B-2717-B2FD-062D-6CC17520FD37}"/>
              </a:ext>
            </a:extLst>
          </p:cNvPr>
          <p:cNvSpPr txBox="1"/>
          <p:nvPr/>
        </p:nvSpPr>
        <p:spPr>
          <a:xfrm>
            <a:off x="2181224" y="5765366"/>
            <a:ext cx="7829550" cy="646331"/>
          </a:xfrm>
          <a:prstGeom prst="rect">
            <a:avLst/>
          </a:prstGeom>
          <a:noFill/>
        </p:spPr>
        <p:txBody>
          <a:bodyPr wrap="square" rtlCol="0">
            <a:spAutoFit/>
          </a:bodyPr>
          <a:lstStyle/>
          <a:p>
            <a:pPr algn="ctr"/>
            <a:r>
              <a:rPr lang="en-US" dirty="0"/>
              <a:t>Abelardo Morrell, </a:t>
            </a:r>
            <a:r>
              <a:rPr lang="en-US" i="1" dirty="0"/>
              <a:t>Camera Obscura – View of Philadelphia from Loews Hotel Room 3013 With Upside Down Bed</a:t>
            </a:r>
            <a:r>
              <a:rPr lang="en-US" dirty="0"/>
              <a:t>, 2014</a:t>
            </a:r>
          </a:p>
        </p:txBody>
      </p:sp>
      <p:pic>
        <p:nvPicPr>
          <p:cNvPr id="5122" name="Picture 2" descr="Camera Obscura: View of Philadelphia From Loews Hotel Room 3013 With Upside Down Bed, 2014">
            <a:extLst>
              <a:ext uri="{FF2B5EF4-FFF2-40B4-BE49-F238E27FC236}">
                <a16:creationId xmlns:a16="http://schemas.microsoft.com/office/drawing/2014/main" id="{505D9F43-95FC-C490-CA9A-3F927A8323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1556" y="689190"/>
            <a:ext cx="5975398" cy="4840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233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ox-type Camera Obscura, 1855, image in Dyonisus Lardner, The Museum of...  | Download Scientific Diagram">
            <a:extLst>
              <a:ext uri="{FF2B5EF4-FFF2-40B4-BE49-F238E27FC236}">
                <a16:creationId xmlns:a16="http://schemas.microsoft.com/office/drawing/2014/main" id="{91BEDDB6-3E28-F0F2-7438-19F73AC19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488" y="1631871"/>
            <a:ext cx="2667401" cy="452026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23069278-230B-8DA4-1A92-69A0976FF7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5304" y="2114096"/>
            <a:ext cx="2775403" cy="26298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D38F533-8EA3-DA07-E14E-77BCD0F9447C}"/>
              </a:ext>
            </a:extLst>
          </p:cNvPr>
          <p:cNvSpPr txBox="1"/>
          <p:nvPr/>
        </p:nvSpPr>
        <p:spPr>
          <a:xfrm>
            <a:off x="2122715" y="6210739"/>
            <a:ext cx="2231572" cy="369332"/>
          </a:xfrm>
          <a:prstGeom prst="rect">
            <a:avLst/>
          </a:prstGeom>
          <a:noFill/>
        </p:spPr>
        <p:txBody>
          <a:bodyPr wrap="square" rtlCol="0">
            <a:spAutoFit/>
          </a:bodyPr>
          <a:lstStyle/>
          <a:p>
            <a:r>
              <a:rPr lang="en-US" dirty="0"/>
              <a:t>Camera obscura</a:t>
            </a:r>
          </a:p>
        </p:txBody>
      </p:sp>
      <p:sp>
        <p:nvSpPr>
          <p:cNvPr id="5" name="TextBox 4">
            <a:extLst>
              <a:ext uri="{FF2B5EF4-FFF2-40B4-BE49-F238E27FC236}">
                <a16:creationId xmlns:a16="http://schemas.microsoft.com/office/drawing/2014/main" id="{033E82F7-B466-52C3-D68F-B8C7652CA84A}"/>
              </a:ext>
            </a:extLst>
          </p:cNvPr>
          <p:cNvSpPr txBox="1"/>
          <p:nvPr/>
        </p:nvSpPr>
        <p:spPr>
          <a:xfrm>
            <a:off x="7739743" y="4872265"/>
            <a:ext cx="2231572" cy="369332"/>
          </a:xfrm>
          <a:prstGeom prst="rect">
            <a:avLst/>
          </a:prstGeom>
          <a:noFill/>
        </p:spPr>
        <p:txBody>
          <a:bodyPr wrap="square" rtlCol="0">
            <a:spAutoFit/>
          </a:bodyPr>
          <a:lstStyle/>
          <a:p>
            <a:r>
              <a:rPr lang="en-US" dirty="0"/>
              <a:t>Camera lucida</a:t>
            </a:r>
          </a:p>
        </p:txBody>
      </p:sp>
      <p:sp>
        <p:nvSpPr>
          <p:cNvPr id="6" name="TextBox 5">
            <a:extLst>
              <a:ext uri="{FF2B5EF4-FFF2-40B4-BE49-F238E27FC236}">
                <a16:creationId xmlns:a16="http://schemas.microsoft.com/office/drawing/2014/main" id="{204AB69E-8433-C131-1F16-89150ECEC176}"/>
              </a:ext>
            </a:extLst>
          </p:cNvPr>
          <p:cNvSpPr txBox="1"/>
          <p:nvPr/>
        </p:nvSpPr>
        <p:spPr>
          <a:xfrm>
            <a:off x="3979938" y="549403"/>
            <a:ext cx="4232123" cy="954107"/>
          </a:xfrm>
          <a:prstGeom prst="rect">
            <a:avLst/>
          </a:prstGeom>
          <a:noFill/>
        </p:spPr>
        <p:txBody>
          <a:bodyPr wrap="square" rtlCol="0">
            <a:spAutoFit/>
          </a:bodyPr>
          <a:lstStyle/>
          <a:p>
            <a:pPr algn="ctr"/>
            <a:r>
              <a:rPr lang="en-US" sz="2800" dirty="0"/>
              <a:t>Drawing Aids in the 18</a:t>
            </a:r>
            <a:r>
              <a:rPr lang="en-US" sz="2800" baseline="30000" dirty="0"/>
              <a:t>th</a:t>
            </a:r>
            <a:r>
              <a:rPr lang="en-US" sz="2800" dirty="0"/>
              <a:t> and 19</a:t>
            </a:r>
            <a:r>
              <a:rPr lang="en-US" sz="2800" baseline="30000" dirty="0"/>
              <a:t>th</a:t>
            </a:r>
            <a:r>
              <a:rPr lang="en-US" sz="2800" dirty="0"/>
              <a:t> Centuries</a:t>
            </a:r>
          </a:p>
        </p:txBody>
      </p:sp>
    </p:spTree>
    <p:extLst>
      <p:ext uri="{BB962C8B-B14F-4D97-AF65-F5344CB8AC3E}">
        <p14:creationId xmlns:p14="http://schemas.microsoft.com/office/powerpoint/2010/main" val="3746269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CDCF2-B1F0-B2F6-D3B1-68F50E10EDC0}"/>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6009D3C-3D00-6B02-E2A7-7467D0FE6A31}"/>
              </a:ext>
            </a:extLst>
          </p:cNvPr>
          <p:cNvCxnSpPr>
            <a:cxnSpLocks/>
          </p:cNvCxnSpPr>
          <p:nvPr/>
        </p:nvCxnSpPr>
        <p:spPr>
          <a:xfrm>
            <a:off x="507210" y="3429000"/>
            <a:ext cx="11008519" cy="0"/>
          </a:xfrm>
          <a:prstGeom prst="line">
            <a:avLst/>
          </a:prstGeom>
        </p:spPr>
        <p:style>
          <a:lnRef idx="1">
            <a:schemeClr val="accent6"/>
          </a:lnRef>
          <a:fillRef idx="0">
            <a:schemeClr val="accent6"/>
          </a:fillRef>
          <a:effectRef idx="0">
            <a:schemeClr val="accent6"/>
          </a:effectRef>
          <a:fontRef idx="minor">
            <a:schemeClr val="tx1"/>
          </a:fontRef>
        </p:style>
      </p:cxnSp>
      <p:sp>
        <p:nvSpPr>
          <p:cNvPr id="6" name="TextBox 5">
            <a:extLst>
              <a:ext uri="{FF2B5EF4-FFF2-40B4-BE49-F238E27FC236}">
                <a16:creationId xmlns:a16="http://schemas.microsoft.com/office/drawing/2014/main" id="{EE7CE82D-22E1-7540-F16C-1A98E2DCA420}"/>
              </a:ext>
            </a:extLst>
          </p:cNvPr>
          <p:cNvSpPr txBox="1"/>
          <p:nvPr/>
        </p:nvSpPr>
        <p:spPr>
          <a:xfrm>
            <a:off x="507210" y="3578490"/>
            <a:ext cx="1957388" cy="1754326"/>
          </a:xfrm>
          <a:prstGeom prst="rect">
            <a:avLst/>
          </a:prstGeom>
          <a:noFill/>
        </p:spPr>
        <p:txBody>
          <a:bodyPr wrap="square" rtlCol="0">
            <a:spAutoFit/>
          </a:bodyPr>
          <a:lstStyle/>
          <a:p>
            <a:r>
              <a:rPr lang="en-US" dirty="0"/>
              <a:t>5</a:t>
            </a:r>
            <a:r>
              <a:rPr lang="en-US" baseline="30000" dirty="0"/>
              <a:t>th</a:t>
            </a:r>
            <a:r>
              <a:rPr lang="en-US" dirty="0"/>
              <a:t> century BCE, Chinese philosopher Mo Ti discovers pinhole camera</a:t>
            </a:r>
          </a:p>
          <a:p>
            <a:endParaRPr lang="en-US" dirty="0"/>
          </a:p>
        </p:txBody>
      </p:sp>
      <p:sp>
        <p:nvSpPr>
          <p:cNvPr id="7" name="TextBox 6">
            <a:extLst>
              <a:ext uri="{FF2B5EF4-FFF2-40B4-BE49-F238E27FC236}">
                <a16:creationId xmlns:a16="http://schemas.microsoft.com/office/drawing/2014/main" id="{1E132E9A-540F-8FA2-A7E5-A2AAE62E5C90}"/>
              </a:ext>
            </a:extLst>
          </p:cNvPr>
          <p:cNvSpPr txBox="1"/>
          <p:nvPr/>
        </p:nvSpPr>
        <p:spPr>
          <a:xfrm>
            <a:off x="1171577" y="1767012"/>
            <a:ext cx="1957388" cy="1754326"/>
          </a:xfrm>
          <a:prstGeom prst="rect">
            <a:avLst/>
          </a:prstGeom>
          <a:noFill/>
        </p:spPr>
        <p:txBody>
          <a:bodyPr wrap="square" rtlCol="0">
            <a:spAutoFit/>
          </a:bodyPr>
          <a:lstStyle/>
          <a:p>
            <a:r>
              <a:rPr lang="en-US" dirty="0"/>
              <a:t>330 BCE, Greek philosopher Aristotle observes projection of light through leaves</a:t>
            </a:r>
          </a:p>
          <a:p>
            <a:endParaRPr lang="en-US" dirty="0"/>
          </a:p>
        </p:txBody>
      </p:sp>
      <p:sp>
        <p:nvSpPr>
          <p:cNvPr id="10" name="TextBox 9">
            <a:extLst>
              <a:ext uri="{FF2B5EF4-FFF2-40B4-BE49-F238E27FC236}">
                <a16:creationId xmlns:a16="http://schemas.microsoft.com/office/drawing/2014/main" id="{70D17C4B-47CE-B0AE-E28A-1FBC4C8F7D92}"/>
              </a:ext>
            </a:extLst>
          </p:cNvPr>
          <p:cNvSpPr txBox="1"/>
          <p:nvPr/>
        </p:nvSpPr>
        <p:spPr>
          <a:xfrm>
            <a:off x="4526160" y="3578490"/>
            <a:ext cx="2185987" cy="2308324"/>
          </a:xfrm>
          <a:prstGeom prst="rect">
            <a:avLst/>
          </a:prstGeom>
          <a:noFill/>
        </p:spPr>
        <p:txBody>
          <a:bodyPr wrap="square" rtlCol="0">
            <a:spAutoFit/>
          </a:bodyPr>
          <a:lstStyle/>
          <a:p>
            <a:r>
              <a:rPr lang="en-US" dirty="0"/>
              <a:t>10</a:t>
            </a:r>
            <a:r>
              <a:rPr lang="en-US" baseline="30000" dirty="0"/>
              <a:t>th</a:t>
            </a:r>
            <a:r>
              <a:rPr lang="en-US" dirty="0"/>
              <a:t> century, mathematician and astronomer Alhazen discovers aperture diameter determines sharpness</a:t>
            </a:r>
          </a:p>
          <a:p>
            <a:endParaRPr lang="en-US" dirty="0"/>
          </a:p>
        </p:txBody>
      </p:sp>
      <p:sp>
        <p:nvSpPr>
          <p:cNvPr id="11" name="TextBox 10">
            <a:extLst>
              <a:ext uri="{FF2B5EF4-FFF2-40B4-BE49-F238E27FC236}">
                <a16:creationId xmlns:a16="http://schemas.microsoft.com/office/drawing/2014/main" id="{183D383E-7586-FBE4-1E0D-812CD17C8895}"/>
              </a:ext>
            </a:extLst>
          </p:cNvPr>
          <p:cNvSpPr txBox="1"/>
          <p:nvPr/>
        </p:nvSpPr>
        <p:spPr>
          <a:xfrm>
            <a:off x="6712147" y="1788444"/>
            <a:ext cx="2371725" cy="1754326"/>
          </a:xfrm>
          <a:prstGeom prst="rect">
            <a:avLst/>
          </a:prstGeom>
          <a:noFill/>
        </p:spPr>
        <p:txBody>
          <a:bodyPr wrap="square" rtlCol="0">
            <a:spAutoFit/>
          </a:bodyPr>
          <a:lstStyle/>
          <a:p>
            <a:r>
              <a:rPr lang="en-US" dirty="0"/>
              <a:t>15</a:t>
            </a:r>
            <a:r>
              <a:rPr lang="en-US" baseline="30000" dirty="0"/>
              <a:t>th</a:t>
            </a:r>
            <a:r>
              <a:rPr lang="en-US" dirty="0"/>
              <a:t> century, linear perspective is codified in Italy, artist and inventor DaVinci uses camera obscura </a:t>
            </a:r>
          </a:p>
          <a:p>
            <a:endParaRPr lang="en-US" dirty="0"/>
          </a:p>
        </p:txBody>
      </p:sp>
      <p:sp>
        <p:nvSpPr>
          <p:cNvPr id="14" name="TextBox 13">
            <a:extLst>
              <a:ext uri="{FF2B5EF4-FFF2-40B4-BE49-F238E27FC236}">
                <a16:creationId xmlns:a16="http://schemas.microsoft.com/office/drawing/2014/main" id="{5696C069-2EA2-D907-7473-226377CF5211}"/>
              </a:ext>
            </a:extLst>
          </p:cNvPr>
          <p:cNvSpPr txBox="1"/>
          <p:nvPr/>
        </p:nvSpPr>
        <p:spPr>
          <a:xfrm>
            <a:off x="9329742" y="3578490"/>
            <a:ext cx="2185987" cy="2031325"/>
          </a:xfrm>
          <a:prstGeom prst="rect">
            <a:avLst/>
          </a:prstGeom>
          <a:noFill/>
        </p:spPr>
        <p:txBody>
          <a:bodyPr wrap="square" rtlCol="0">
            <a:spAutoFit/>
          </a:bodyPr>
          <a:lstStyle/>
          <a:p>
            <a:r>
              <a:rPr lang="en-US" dirty="0"/>
              <a:t>1790s, Thomas Wedgewood and Humphry Davy experiment with light sensitivity of silver nitrate</a:t>
            </a:r>
          </a:p>
          <a:p>
            <a:endParaRPr lang="en-US" dirty="0"/>
          </a:p>
        </p:txBody>
      </p:sp>
      <p:sp>
        <p:nvSpPr>
          <p:cNvPr id="16" name="Oval 15">
            <a:extLst>
              <a:ext uri="{FF2B5EF4-FFF2-40B4-BE49-F238E27FC236}">
                <a16:creationId xmlns:a16="http://schemas.microsoft.com/office/drawing/2014/main" id="{DAED19D9-B5F1-3BA4-94F7-BC13B7E69FAC}"/>
              </a:ext>
            </a:extLst>
          </p:cNvPr>
          <p:cNvSpPr/>
          <p:nvPr/>
        </p:nvSpPr>
        <p:spPr>
          <a:xfrm>
            <a:off x="795203" y="3303722"/>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5712F8A1-1779-E11A-5D16-F062D868EF71}"/>
              </a:ext>
            </a:extLst>
          </p:cNvPr>
          <p:cNvSpPr/>
          <p:nvPr/>
        </p:nvSpPr>
        <p:spPr>
          <a:xfrm>
            <a:off x="1701710" y="3303722"/>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A5DF5B2F-D22E-48DE-9F58-EDA5E3B5BBD9}"/>
              </a:ext>
            </a:extLst>
          </p:cNvPr>
          <p:cNvSpPr/>
          <p:nvPr/>
        </p:nvSpPr>
        <p:spPr>
          <a:xfrm>
            <a:off x="5017297" y="3292738"/>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B61E1852-35D2-7BFE-A5F3-D422920C48E9}"/>
              </a:ext>
            </a:extLst>
          </p:cNvPr>
          <p:cNvSpPr/>
          <p:nvPr/>
        </p:nvSpPr>
        <p:spPr>
          <a:xfrm>
            <a:off x="7682202" y="3332030"/>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C093A6DE-80C8-85DC-1C9C-5BA0CCC81035}"/>
              </a:ext>
            </a:extLst>
          </p:cNvPr>
          <p:cNvSpPr>
            <a:spLocks noGrp="1"/>
          </p:cNvSpPr>
          <p:nvPr>
            <p:ph type="title"/>
          </p:nvPr>
        </p:nvSpPr>
        <p:spPr>
          <a:xfrm>
            <a:off x="426552" y="308404"/>
            <a:ext cx="10515600" cy="1325563"/>
          </a:xfrm>
        </p:spPr>
        <p:txBody>
          <a:bodyPr>
            <a:normAutofit/>
          </a:bodyPr>
          <a:lstStyle/>
          <a:p>
            <a:r>
              <a:rPr lang="en-US" sz="3200" dirty="0"/>
              <a:t>A Brief Timeline of Photography’s Invention </a:t>
            </a:r>
          </a:p>
        </p:txBody>
      </p:sp>
      <p:sp>
        <p:nvSpPr>
          <p:cNvPr id="3" name="Oval 2">
            <a:extLst>
              <a:ext uri="{FF2B5EF4-FFF2-40B4-BE49-F238E27FC236}">
                <a16:creationId xmlns:a16="http://schemas.microsoft.com/office/drawing/2014/main" id="{AC24D201-4342-F728-108A-CEA05A98B516}"/>
              </a:ext>
            </a:extLst>
          </p:cNvPr>
          <p:cNvSpPr/>
          <p:nvPr/>
        </p:nvSpPr>
        <p:spPr>
          <a:xfrm>
            <a:off x="10071200" y="3315228"/>
            <a:ext cx="228600" cy="228600"/>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2995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AFCE7D3-7741-8189-DEBC-1FDAAF9643D3}"/>
              </a:ext>
            </a:extLst>
          </p:cNvPr>
          <p:cNvSpPr>
            <a:spLocks noGrp="1"/>
          </p:cNvSpPr>
          <p:nvPr>
            <p:ph type="title"/>
          </p:nvPr>
        </p:nvSpPr>
        <p:spPr>
          <a:xfrm>
            <a:off x="553156" y="171132"/>
            <a:ext cx="10515600" cy="1325563"/>
          </a:xfrm>
        </p:spPr>
        <p:txBody>
          <a:bodyPr>
            <a:normAutofit/>
          </a:bodyPr>
          <a:lstStyle/>
          <a:p>
            <a:r>
              <a:rPr lang="en-US" sz="3200" dirty="0"/>
              <a:t>Nicéphore Niépce (1765-1833)</a:t>
            </a:r>
          </a:p>
        </p:txBody>
      </p:sp>
      <p:sp>
        <p:nvSpPr>
          <p:cNvPr id="5" name="TextBox 4">
            <a:extLst>
              <a:ext uri="{FF2B5EF4-FFF2-40B4-BE49-F238E27FC236}">
                <a16:creationId xmlns:a16="http://schemas.microsoft.com/office/drawing/2014/main" id="{B22A37C6-AD9A-869B-FE06-856C1A37EBB6}"/>
              </a:ext>
            </a:extLst>
          </p:cNvPr>
          <p:cNvSpPr txBox="1"/>
          <p:nvPr/>
        </p:nvSpPr>
        <p:spPr>
          <a:xfrm>
            <a:off x="4943728" y="5785152"/>
            <a:ext cx="7391400" cy="369332"/>
          </a:xfrm>
          <a:prstGeom prst="rect">
            <a:avLst/>
          </a:prstGeom>
          <a:noFill/>
        </p:spPr>
        <p:txBody>
          <a:bodyPr wrap="square" rtlCol="0">
            <a:spAutoFit/>
          </a:bodyPr>
          <a:lstStyle/>
          <a:p>
            <a:r>
              <a:rPr lang="en-US" dirty="0"/>
              <a:t>Niépce, </a:t>
            </a:r>
            <a:r>
              <a:rPr lang="en-US" i="1" dirty="0"/>
              <a:t>View from the Window at Le Gras</a:t>
            </a:r>
            <a:r>
              <a:rPr lang="en-US" dirty="0"/>
              <a:t>, around 1826-27, heliograph</a:t>
            </a:r>
          </a:p>
        </p:txBody>
      </p:sp>
      <p:pic>
        <p:nvPicPr>
          <p:cNvPr id="3" name="Picture 2" descr="Niépce Heliograph">
            <a:extLst>
              <a:ext uri="{FF2B5EF4-FFF2-40B4-BE49-F238E27FC236}">
                <a16:creationId xmlns:a16="http://schemas.microsoft.com/office/drawing/2014/main" id="{A2DBFF84-602D-AC7F-5B2D-6C13DF6D76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2063" y="1211923"/>
            <a:ext cx="5374730" cy="44341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20BE6EC-4EC2-C393-C5A3-D1D0DBBB6379}"/>
              </a:ext>
            </a:extLst>
          </p:cNvPr>
          <p:cNvSpPr txBox="1"/>
          <p:nvPr/>
        </p:nvSpPr>
        <p:spPr>
          <a:xfrm>
            <a:off x="553156" y="1496695"/>
            <a:ext cx="3793066" cy="5078313"/>
          </a:xfrm>
          <a:prstGeom prst="rect">
            <a:avLst/>
          </a:prstGeom>
          <a:noFill/>
        </p:spPr>
        <p:txBody>
          <a:bodyPr wrap="square" rtlCol="0">
            <a:spAutoFit/>
          </a:bodyPr>
          <a:lstStyle/>
          <a:p>
            <a:pPr marL="285750" indent="-285750">
              <a:buFont typeface="Arial" panose="020B0604020202020204" pitchFamily="34" charset="0"/>
              <a:buChar char="•"/>
            </a:pPr>
            <a:r>
              <a:rPr lang="en-US" dirty="0"/>
              <a:t>A printmaker who began collaborating with his brother, Claude, on using light and light-sensitive chemistry as a printmaking technique.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Eventually, they combined these experiments with the camera obscura and produced what is now regarded as the earliest surviving photograph.</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This image was produced on a photo-sensitive plate of pewter, treated with bitumen and lavender oil, and took approximately 10-12 hours to expose. </a:t>
            </a:r>
          </a:p>
        </p:txBody>
      </p:sp>
    </p:spTree>
    <p:extLst>
      <p:ext uri="{BB962C8B-B14F-4D97-AF65-F5344CB8AC3E}">
        <p14:creationId xmlns:p14="http://schemas.microsoft.com/office/powerpoint/2010/main" val="2766879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3F248-795C-6B6F-09AE-2E23C2E43F14}"/>
            </a:ext>
          </a:extLst>
        </p:cNvPr>
        <p:cNvGrpSpPr/>
        <p:nvPr/>
      </p:nvGrpSpPr>
      <p:grpSpPr>
        <a:xfrm>
          <a:off x="0" y="0"/>
          <a:ext cx="0" cy="0"/>
          <a:chOff x="0" y="0"/>
          <a:chExt cx="0" cy="0"/>
        </a:xfrm>
      </p:grpSpPr>
      <p:pic>
        <p:nvPicPr>
          <p:cNvPr id="6146" name="Picture 2">
            <a:extLst>
              <a:ext uri="{FF2B5EF4-FFF2-40B4-BE49-F238E27FC236}">
                <a16:creationId xmlns:a16="http://schemas.microsoft.com/office/drawing/2014/main" id="{5D958213-85B2-623A-0E89-2D4D01B725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188" y="1616693"/>
            <a:ext cx="5215415" cy="36246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Niépce Heliograph">
            <a:extLst>
              <a:ext uri="{FF2B5EF4-FFF2-40B4-BE49-F238E27FC236}">
                <a16:creationId xmlns:a16="http://schemas.microsoft.com/office/drawing/2014/main" id="{85D5BA56-01C2-E566-1D8D-04D35177A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1174" y="1178496"/>
            <a:ext cx="5455763" cy="45010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DEAE4C7-3B04-6940-1AC1-FB977E9BF812}"/>
              </a:ext>
            </a:extLst>
          </p:cNvPr>
          <p:cNvSpPr txBox="1"/>
          <p:nvPr/>
        </p:nvSpPr>
        <p:spPr>
          <a:xfrm>
            <a:off x="382188" y="6226629"/>
            <a:ext cx="7391400" cy="369332"/>
          </a:xfrm>
          <a:prstGeom prst="rect">
            <a:avLst/>
          </a:prstGeom>
          <a:noFill/>
        </p:spPr>
        <p:txBody>
          <a:bodyPr wrap="square" rtlCol="0">
            <a:spAutoFit/>
          </a:bodyPr>
          <a:lstStyle/>
          <a:p>
            <a:r>
              <a:rPr lang="en-US" dirty="0"/>
              <a:t>Niépce, </a:t>
            </a:r>
            <a:r>
              <a:rPr lang="en-US" i="1" dirty="0"/>
              <a:t>View from the Window at Le Gras</a:t>
            </a:r>
            <a:r>
              <a:rPr lang="en-US" dirty="0"/>
              <a:t>, around 1826-27, heliograph</a:t>
            </a:r>
          </a:p>
        </p:txBody>
      </p:sp>
    </p:spTree>
    <p:extLst>
      <p:ext uri="{BB962C8B-B14F-4D97-AF65-F5344CB8AC3E}">
        <p14:creationId xmlns:p14="http://schemas.microsoft.com/office/powerpoint/2010/main" val="605894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ECFC0-A7EC-A4FE-DCEE-210624A6C9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6FCA30-5F98-CCA7-0A28-6C0D6BBECECB}"/>
              </a:ext>
            </a:extLst>
          </p:cNvPr>
          <p:cNvSpPr>
            <a:spLocks noGrp="1"/>
          </p:cNvSpPr>
          <p:nvPr>
            <p:ph idx="1"/>
          </p:nvPr>
        </p:nvSpPr>
        <p:spPr>
          <a:xfrm>
            <a:off x="838200" y="3609980"/>
            <a:ext cx="10515600" cy="1153885"/>
          </a:xfrm>
        </p:spPr>
        <p:txBody>
          <a:bodyPr>
            <a:noAutofit/>
          </a:bodyPr>
          <a:lstStyle/>
          <a:p>
            <a:pPr marL="0" indent="0" algn="ctr">
              <a:buNone/>
            </a:pPr>
            <a:r>
              <a:rPr lang="en-US" sz="12000" dirty="0"/>
              <a:t>ESEM!</a:t>
            </a:r>
          </a:p>
          <a:p>
            <a:pPr marL="0" indent="0" algn="ctr">
              <a:buNone/>
            </a:pPr>
            <a:endParaRPr lang="en-US" sz="8000" dirty="0"/>
          </a:p>
        </p:txBody>
      </p:sp>
      <p:sp>
        <p:nvSpPr>
          <p:cNvPr id="5" name="TextBox 4">
            <a:extLst>
              <a:ext uri="{FF2B5EF4-FFF2-40B4-BE49-F238E27FC236}">
                <a16:creationId xmlns:a16="http://schemas.microsoft.com/office/drawing/2014/main" id="{ED40A0DA-1987-3077-26E7-01CCEC5E89DB}"/>
              </a:ext>
            </a:extLst>
          </p:cNvPr>
          <p:cNvSpPr txBox="1"/>
          <p:nvPr/>
        </p:nvSpPr>
        <p:spPr>
          <a:xfrm>
            <a:off x="-272143" y="915183"/>
            <a:ext cx="6096000" cy="1015663"/>
          </a:xfrm>
          <a:prstGeom prst="rect">
            <a:avLst/>
          </a:prstGeom>
          <a:noFill/>
        </p:spPr>
        <p:txBody>
          <a:bodyPr wrap="square">
            <a:spAutoFit/>
          </a:bodyPr>
          <a:lstStyle/>
          <a:p>
            <a:pPr marL="0" indent="0" algn="ctr">
              <a:buNone/>
            </a:pPr>
            <a:r>
              <a:rPr lang="en-US" sz="6000" dirty="0"/>
              <a:t>WELCOME</a:t>
            </a:r>
            <a:r>
              <a:rPr lang="en-US" sz="1800" dirty="0"/>
              <a:t> </a:t>
            </a:r>
          </a:p>
        </p:txBody>
      </p:sp>
      <p:sp>
        <p:nvSpPr>
          <p:cNvPr id="7" name="TextBox 6">
            <a:extLst>
              <a:ext uri="{FF2B5EF4-FFF2-40B4-BE49-F238E27FC236}">
                <a16:creationId xmlns:a16="http://schemas.microsoft.com/office/drawing/2014/main" id="{437ADBE8-EBBD-D649-0E6E-4270208E4D00}"/>
              </a:ext>
            </a:extLst>
          </p:cNvPr>
          <p:cNvSpPr txBox="1"/>
          <p:nvPr/>
        </p:nvSpPr>
        <p:spPr>
          <a:xfrm>
            <a:off x="3350079" y="2046514"/>
            <a:ext cx="6373584" cy="923330"/>
          </a:xfrm>
          <a:prstGeom prst="rect">
            <a:avLst/>
          </a:prstGeom>
          <a:noFill/>
        </p:spPr>
        <p:txBody>
          <a:bodyPr wrap="square">
            <a:spAutoFit/>
          </a:bodyPr>
          <a:lstStyle/>
          <a:p>
            <a:r>
              <a:rPr lang="en-US" sz="5400" dirty="0"/>
              <a:t>TO</a:t>
            </a:r>
          </a:p>
        </p:txBody>
      </p:sp>
      <p:sp>
        <p:nvSpPr>
          <p:cNvPr id="15" name="TextBox 14">
            <a:extLst>
              <a:ext uri="{FF2B5EF4-FFF2-40B4-BE49-F238E27FC236}">
                <a16:creationId xmlns:a16="http://schemas.microsoft.com/office/drawing/2014/main" id="{8C71EA2B-3CDA-9D56-B017-423B4624BA88}"/>
              </a:ext>
            </a:extLst>
          </p:cNvPr>
          <p:cNvSpPr txBox="1"/>
          <p:nvPr/>
        </p:nvSpPr>
        <p:spPr>
          <a:xfrm>
            <a:off x="10296528" y="3248020"/>
            <a:ext cx="8265318" cy="1323439"/>
          </a:xfrm>
          <a:prstGeom prst="rect">
            <a:avLst/>
          </a:prstGeom>
          <a:noFill/>
        </p:spPr>
        <p:txBody>
          <a:bodyPr wrap="square">
            <a:spAutoFit/>
          </a:bodyPr>
          <a:lstStyle/>
          <a:p>
            <a:r>
              <a:rPr lang="en-US" sz="8000" dirty="0"/>
              <a:t>✨</a:t>
            </a:r>
          </a:p>
        </p:txBody>
      </p:sp>
      <p:sp>
        <p:nvSpPr>
          <p:cNvPr id="16" name="TextBox 15">
            <a:extLst>
              <a:ext uri="{FF2B5EF4-FFF2-40B4-BE49-F238E27FC236}">
                <a16:creationId xmlns:a16="http://schemas.microsoft.com/office/drawing/2014/main" id="{DCFBCAA4-1590-4682-7251-622EE1833D28}"/>
              </a:ext>
            </a:extLst>
          </p:cNvPr>
          <p:cNvSpPr txBox="1"/>
          <p:nvPr/>
        </p:nvSpPr>
        <p:spPr>
          <a:xfrm>
            <a:off x="719137" y="3248020"/>
            <a:ext cx="8265318" cy="1323439"/>
          </a:xfrm>
          <a:prstGeom prst="rect">
            <a:avLst/>
          </a:prstGeom>
          <a:noFill/>
        </p:spPr>
        <p:txBody>
          <a:bodyPr wrap="square">
            <a:spAutoFit/>
          </a:bodyPr>
          <a:lstStyle/>
          <a:p>
            <a:r>
              <a:rPr lang="en-US" sz="8000" dirty="0"/>
              <a:t>✨</a:t>
            </a:r>
          </a:p>
        </p:txBody>
      </p:sp>
    </p:spTree>
    <p:extLst>
      <p:ext uri="{BB962C8B-B14F-4D97-AF65-F5344CB8AC3E}">
        <p14:creationId xmlns:p14="http://schemas.microsoft.com/office/powerpoint/2010/main" val="23032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B74FDF0-798E-A57D-F479-00BF8824DD60}"/>
              </a:ext>
            </a:extLst>
          </p:cNvPr>
          <p:cNvPicPr>
            <a:picLocks noChangeAspect="1"/>
          </p:cNvPicPr>
          <p:nvPr/>
        </p:nvPicPr>
        <p:blipFill>
          <a:blip r:embed="rId2"/>
          <a:stretch>
            <a:fillRect/>
          </a:stretch>
        </p:blipFill>
        <p:spPr>
          <a:xfrm>
            <a:off x="6320992" y="288841"/>
            <a:ext cx="3816430" cy="2544286"/>
          </a:xfrm>
          <a:prstGeom prst="rect">
            <a:avLst/>
          </a:prstGeom>
        </p:spPr>
      </p:pic>
      <p:sp>
        <p:nvSpPr>
          <p:cNvPr id="7" name="TextBox 6">
            <a:extLst>
              <a:ext uri="{FF2B5EF4-FFF2-40B4-BE49-F238E27FC236}">
                <a16:creationId xmlns:a16="http://schemas.microsoft.com/office/drawing/2014/main" id="{3E255CF6-B2DE-6338-3C25-C4DC452CBC79}"/>
              </a:ext>
            </a:extLst>
          </p:cNvPr>
          <p:cNvSpPr txBox="1"/>
          <p:nvPr/>
        </p:nvSpPr>
        <p:spPr>
          <a:xfrm>
            <a:off x="10180554" y="2073907"/>
            <a:ext cx="1553102" cy="646331"/>
          </a:xfrm>
          <a:prstGeom prst="rect">
            <a:avLst/>
          </a:prstGeom>
          <a:noFill/>
        </p:spPr>
        <p:txBody>
          <a:bodyPr wrap="square" rtlCol="0">
            <a:spAutoFit/>
          </a:bodyPr>
          <a:lstStyle/>
          <a:p>
            <a:r>
              <a:rPr lang="en-US" dirty="0"/>
              <a:t>An example of a diorama</a:t>
            </a:r>
          </a:p>
        </p:txBody>
      </p:sp>
      <p:pic>
        <p:nvPicPr>
          <p:cNvPr id="8" name="Picture 7">
            <a:extLst>
              <a:ext uri="{FF2B5EF4-FFF2-40B4-BE49-F238E27FC236}">
                <a16:creationId xmlns:a16="http://schemas.microsoft.com/office/drawing/2014/main" id="{F575E3E8-D33C-7DCB-B6A3-D34DB5595237}"/>
              </a:ext>
            </a:extLst>
          </p:cNvPr>
          <p:cNvPicPr>
            <a:picLocks noChangeAspect="1"/>
          </p:cNvPicPr>
          <p:nvPr/>
        </p:nvPicPr>
        <p:blipFill>
          <a:blip r:embed="rId3"/>
          <a:stretch>
            <a:fillRect/>
          </a:stretch>
        </p:blipFill>
        <p:spPr>
          <a:xfrm>
            <a:off x="6320992" y="3036297"/>
            <a:ext cx="3816430" cy="3117564"/>
          </a:xfrm>
          <a:prstGeom prst="rect">
            <a:avLst/>
          </a:prstGeom>
        </p:spPr>
      </p:pic>
      <p:sp>
        <p:nvSpPr>
          <p:cNvPr id="9" name="TextBox 8">
            <a:extLst>
              <a:ext uri="{FF2B5EF4-FFF2-40B4-BE49-F238E27FC236}">
                <a16:creationId xmlns:a16="http://schemas.microsoft.com/office/drawing/2014/main" id="{18766699-DEB2-7023-C1FE-CF2C0209E7A4}"/>
              </a:ext>
            </a:extLst>
          </p:cNvPr>
          <p:cNvSpPr txBox="1"/>
          <p:nvPr/>
        </p:nvSpPr>
        <p:spPr>
          <a:xfrm>
            <a:off x="6320992" y="6153861"/>
            <a:ext cx="4604629" cy="646331"/>
          </a:xfrm>
          <a:prstGeom prst="rect">
            <a:avLst/>
          </a:prstGeom>
          <a:noFill/>
        </p:spPr>
        <p:txBody>
          <a:bodyPr wrap="square" rtlCol="0">
            <a:spAutoFit/>
          </a:bodyPr>
          <a:lstStyle/>
          <a:p>
            <a:r>
              <a:rPr lang="en-US" dirty="0"/>
              <a:t>Louis Daguerre, </a:t>
            </a:r>
            <a:r>
              <a:rPr lang="en-US" i="1" dirty="0"/>
              <a:t>The Ruins of Holyrood Chapel, </a:t>
            </a:r>
            <a:r>
              <a:rPr lang="en-US" dirty="0"/>
              <a:t>1824, oil on canvas, </a:t>
            </a:r>
            <a:r>
              <a:rPr lang="en-US" b="0" i="0" u="none" strike="noStrike" dirty="0">
                <a:effectLst/>
                <a:latin typeface="Aptos" panose="020B0004020202020204" pitchFamily="34" charset="0"/>
              </a:rPr>
              <a:t>83.1 × 100.9 in</a:t>
            </a:r>
            <a:endParaRPr lang="en-US" dirty="0">
              <a:latin typeface="Aptos" panose="020B0004020202020204" pitchFamily="34" charset="0"/>
            </a:endParaRPr>
          </a:p>
        </p:txBody>
      </p:sp>
      <p:sp>
        <p:nvSpPr>
          <p:cNvPr id="10" name="Title 1">
            <a:extLst>
              <a:ext uri="{FF2B5EF4-FFF2-40B4-BE49-F238E27FC236}">
                <a16:creationId xmlns:a16="http://schemas.microsoft.com/office/drawing/2014/main" id="{A7ABB904-46B5-E0F5-6815-78C5E5811ADD}"/>
              </a:ext>
            </a:extLst>
          </p:cNvPr>
          <p:cNvSpPr>
            <a:spLocks noGrp="1"/>
          </p:cNvSpPr>
          <p:nvPr>
            <p:ph type="title"/>
          </p:nvPr>
        </p:nvSpPr>
        <p:spPr>
          <a:xfrm>
            <a:off x="410021" y="-16022"/>
            <a:ext cx="10515600" cy="1325563"/>
          </a:xfrm>
        </p:spPr>
        <p:txBody>
          <a:bodyPr>
            <a:normAutofit/>
          </a:bodyPr>
          <a:lstStyle/>
          <a:p>
            <a:r>
              <a:rPr lang="en-US" sz="3200" dirty="0"/>
              <a:t>Louis Daguerre (1787-1851)</a:t>
            </a:r>
          </a:p>
        </p:txBody>
      </p:sp>
      <p:sp>
        <p:nvSpPr>
          <p:cNvPr id="3" name="TextBox 2">
            <a:extLst>
              <a:ext uri="{FF2B5EF4-FFF2-40B4-BE49-F238E27FC236}">
                <a16:creationId xmlns:a16="http://schemas.microsoft.com/office/drawing/2014/main" id="{17E4FFD5-BE41-1475-FC3A-5196F80205F7}"/>
              </a:ext>
            </a:extLst>
          </p:cNvPr>
          <p:cNvSpPr txBox="1"/>
          <p:nvPr/>
        </p:nvSpPr>
        <p:spPr>
          <a:xfrm>
            <a:off x="306218" y="1041023"/>
            <a:ext cx="5033426" cy="5816977"/>
          </a:xfrm>
          <a:prstGeom prst="rect">
            <a:avLst/>
          </a:prstGeom>
          <a:noFill/>
        </p:spPr>
        <p:txBody>
          <a:bodyPr wrap="square">
            <a:spAutoFit/>
          </a:bodyPr>
          <a:lstStyle/>
          <a:p>
            <a:pPr marL="342900" marR="0" lvl="0" indent="-342900">
              <a:buFont typeface="Symbol" panose="05050102010706020507" pitchFamily="18" charset="2"/>
              <a:buChar char=""/>
            </a:pPr>
            <a:r>
              <a:rPr lang="en-US" sz="1800" kern="100" dirty="0">
                <a:effectLst/>
                <a:latin typeface="+mn-lt"/>
                <a:ea typeface="Calibri" panose="020F0502020204030204" pitchFamily="34" charset="0"/>
                <a:cs typeface="Arial" panose="020B0604020202020204" pitchFamily="34" charset="0"/>
              </a:rPr>
              <a:t>Around 1825, an artist named Daguerre contacted Niepce about collaborating with him on these experiments.</a:t>
            </a:r>
          </a:p>
          <a:p>
            <a:pPr marL="342900" marR="0" lvl="0" indent="-342900">
              <a:buFont typeface="Symbol" panose="05050102010706020507" pitchFamily="18" charset="2"/>
              <a:buChar char=""/>
            </a:pPr>
            <a:endParaRPr lang="en-US" sz="1800" kern="100" dirty="0">
              <a:effectLst/>
              <a:latin typeface="+mn-lt"/>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sz="1800" kern="100" dirty="0">
                <a:effectLst/>
                <a:latin typeface="+mn-lt"/>
                <a:ea typeface="Calibri" panose="020F0502020204030204" pitchFamily="34" charset="0"/>
                <a:cs typeface="Arial" panose="020B0604020202020204" pitchFamily="34" charset="0"/>
              </a:rPr>
              <a:t>Daguerre was painter of dioramas, a type of theatrical visual spectacle that combined large-scale painting with visual lighting effects and music.</a:t>
            </a:r>
          </a:p>
          <a:p>
            <a:pPr marL="342900" marR="0" lvl="0" indent="-342900">
              <a:buFont typeface="Symbol" panose="05050102010706020507" pitchFamily="18" charset="2"/>
              <a:buChar char=""/>
            </a:pPr>
            <a:endParaRPr lang="en-US" kern="100" dirty="0">
              <a:ea typeface="Calibri" panose="020F0502020204030204" pitchFamily="34" charset="0"/>
              <a:cs typeface="Arial" panose="020B0604020202020204" pitchFamily="34" charset="0"/>
            </a:endParaRPr>
          </a:p>
          <a:p>
            <a:pPr marL="285750" lvl="0" indent="-285750">
              <a:buFont typeface="Arial" panose="020B0604020202020204" pitchFamily="34" charset="0"/>
              <a:buChar char="•"/>
            </a:pPr>
            <a:r>
              <a:rPr lang="en-US" dirty="0"/>
              <a:t>Daguerre and Niepce began working together to improve Niepce’s discovery and shorten the exposure time of photography. </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Niepce dies in 1833 of a stroke and leaves behind a son who continues to work with Daguerre.</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By 1839, Daguerre perfected the process to significantly reduce exposure times to 3 to 15 minutes outside and under the bright sunlight.</a:t>
            </a:r>
          </a:p>
          <a:p>
            <a:pPr marL="342900" marR="0" lvl="0" indent="-342900">
              <a:buFont typeface="Symbol" panose="05050102010706020507" pitchFamily="18" charset="2"/>
              <a:buChar char=""/>
            </a:pP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516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A9DCE-6431-9FB8-D0AB-9EC6660D65B4}"/>
              </a:ext>
            </a:extLst>
          </p:cNvPr>
          <p:cNvSpPr>
            <a:spLocks noGrp="1"/>
          </p:cNvSpPr>
          <p:nvPr>
            <p:ph type="title"/>
          </p:nvPr>
        </p:nvSpPr>
        <p:spPr>
          <a:xfrm>
            <a:off x="635000" y="365125"/>
            <a:ext cx="10515600" cy="1325563"/>
          </a:xfrm>
        </p:spPr>
        <p:txBody>
          <a:bodyPr/>
          <a:lstStyle/>
          <a:p>
            <a:r>
              <a:rPr lang="en-US" dirty="0"/>
              <a:t>The Daguerreotype</a:t>
            </a:r>
          </a:p>
        </p:txBody>
      </p:sp>
      <p:pic>
        <p:nvPicPr>
          <p:cNvPr id="10242" name="Picture 2" descr="Robert Cornelius' Self-Portrait: The First Ever “Selfie” (1839) — The  Public Domain Review">
            <a:extLst>
              <a:ext uri="{FF2B5EF4-FFF2-40B4-BE49-F238E27FC236}">
                <a16:creationId xmlns:a16="http://schemas.microsoft.com/office/drawing/2014/main" id="{5A1FC71D-EE9F-C503-0D81-F9EBC3E7B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2945" y="873665"/>
            <a:ext cx="3798142" cy="495859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51A1C9E6-0D56-8DD1-1FE7-89F1142CD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880" y="1690688"/>
            <a:ext cx="6576222" cy="39457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55F6769-8EA8-5F54-1326-E2B483D3A658}"/>
              </a:ext>
            </a:extLst>
          </p:cNvPr>
          <p:cNvSpPr txBox="1"/>
          <p:nvPr/>
        </p:nvSpPr>
        <p:spPr>
          <a:xfrm>
            <a:off x="525880" y="5908295"/>
            <a:ext cx="4446170" cy="369332"/>
          </a:xfrm>
          <a:prstGeom prst="rect">
            <a:avLst/>
          </a:prstGeom>
          <a:noFill/>
        </p:spPr>
        <p:txBody>
          <a:bodyPr wrap="square" rtlCol="0">
            <a:spAutoFit/>
          </a:bodyPr>
          <a:lstStyle/>
          <a:p>
            <a:r>
              <a:rPr lang="en-US" dirty="0"/>
              <a:t>Examples of daguerreotypes</a:t>
            </a:r>
          </a:p>
        </p:txBody>
      </p:sp>
      <p:sp>
        <p:nvSpPr>
          <p:cNvPr id="5" name="TextBox 4">
            <a:extLst>
              <a:ext uri="{FF2B5EF4-FFF2-40B4-BE49-F238E27FC236}">
                <a16:creationId xmlns:a16="http://schemas.microsoft.com/office/drawing/2014/main" id="{2987F9D1-9D15-0214-1E14-CB94A2D10BDF}"/>
              </a:ext>
            </a:extLst>
          </p:cNvPr>
          <p:cNvSpPr txBox="1"/>
          <p:nvPr/>
        </p:nvSpPr>
        <p:spPr>
          <a:xfrm>
            <a:off x="7544369" y="5846544"/>
            <a:ext cx="4446170" cy="646331"/>
          </a:xfrm>
          <a:prstGeom prst="rect">
            <a:avLst/>
          </a:prstGeom>
          <a:noFill/>
        </p:spPr>
        <p:txBody>
          <a:bodyPr wrap="square" rtlCol="0">
            <a:spAutoFit/>
          </a:bodyPr>
          <a:lstStyle/>
          <a:p>
            <a:r>
              <a:rPr lang="en-US" dirty="0"/>
              <a:t>Robert Cornelius, </a:t>
            </a:r>
            <a:r>
              <a:rPr lang="en-US" i="1" dirty="0"/>
              <a:t>Self Portrait</a:t>
            </a:r>
            <a:r>
              <a:rPr lang="en-US" dirty="0"/>
              <a:t>, 1839, daguerreotype</a:t>
            </a:r>
          </a:p>
        </p:txBody>
      </p:sp>
    </p:spTree>
    <p:extLst>
      <p:ext uri="{BB962C8B-B14F-4D97-AF65-F5344CB8AC3E}">
        <p14:creationId xmlns:p14="http://schemas.microsoft.com/office/powerpoint/2010/main" val="3138839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1B07-3201-697A-7EEA-6FD4E129D56A}"/>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C553E49-183A-03CB-F438-35929B78ACF5}"/>
              </a:ext>
            </a:extLst>
          </p:cNvPr>
          <p:cNvSpPr>
            <a:spLocks noGrp="1"/>
          </p:cNvSpPr>
          <p:nvPr>
            <p:ph idx="1"/>
          </p:nvPr>
        </p:nvSpPr>
        <p:spPr/>
        <p:txBody>
          <a:bodyPr/>
          <a:lstStyle/>
          <a:p>
            <a:r>
              <a:rPr lang="en-US" dirty="0"/>
              <a:t>Looking at a Daguerreotype: </a:t>
            </a:r>
            <a:r>
              <a:rPr lang="en-US" dirty="0">
                <a:hlinkClick r:id="rId2"/>
              </a:rPr>
              <a:t>https://www.youtube.com/watch?v=_J8A-YQmrFc</a:t>
            </a:r>
          </a:p>
          <a:p>
            <a:r>
              <a:rPr lang="en-US" dirty="0"/>
              <a:t>V&amp;A Museum: How Daguerreotypes are made: </a:t>
            </a:r>
            <a:r>
              <a:rPr lang="en-US" dirty="0">
                <a:hlinkClick r:id="rId2"/>
              </a:rPr>
              <a:t>https://www.youtube.com/watch?v=DAPgdo5H7ZY</a:t>
            </a:r>
            <a:r>
              <a:rPr lang="en-US" dirty="0"/>
              <a:t> </a:t>
            </a:r>
          </a:p>
        </p:txBody>
      </p:sp>
    </p:spTree>
    <p:extLst>
      <p:ext uri="{BB962C8B-B14F-4D97-AF65-F5344CB8AC3E}">
        <p14:creationId xmlns:p14="http://schemas.microsoft.com/office/powerpoint/2010/main" val="4021249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75C4E-1C40-A645-1842-DF3CAEF7D23B}"/>
              </a:ext>
            </a:extLst>
          </p:cNvPr>
          <p:cNvSpPr>
            <a:spLocks noGrp="1"/>
          </p:cNvSpPr>
          <p:nvPr>
            <p:ph type="title"/>
          </p:nvPr>
        </p:nvSpPr>
        <p:spPr/>
        <p:txBody>
          <a:bodyPr/>
          <a:lstStyle/>
          <a:p>
            <a:r>
              <a:rPr lang="en-US" dirty="0"/>
              <a:t>Close Reading: Think, Pair, Share </a:t>
            </a:r>
          </a:p>
        </p:txBody>
      </p:sp>
      <p:sp>
        <p:nvSpPr>
          <p:cNvPr id="3" name="Content Placeholder 2">
            <a:extLst>
              <a:ext uri="{FF2B5EF4-FFF2-40B4-BE49-F238E27FC236}">
                <a16:creationId xmlns:a16="http://schemas.microsoft.com/office/drawing/2014/main" id="{9AF20170-1FB6-A8FA-C349-A0D6B12CDECE}"/>
              </a:ext>
            </a:extLst>
          </p:cNvPr>
          <p:cNvSpPr>
            <a:spLocks noGrp="1"/>
          </p:cNvSpPr>
          <p:nvPr>
            <p:ph idx="1"/>
          </p:nvPr>
        </p:nvSpPr>
        <p:spPr/>
        <p:txBody>
          <a:bodyPr/>
          <a:lstStyle/>
          <a:p>
            <a:pPr marL="0" indent="0">
              <a:buNone/>
            </a:pPr>
            <a:r>
              <a:rPr lang="en-US" sz="2000" kern="100" dirty="0">
                <a:effectLst/>
                <a:latin typeface="Aptos" panose="020B0004020202020204" pitchFamily="34" charset="0"/>
                <a:ea typeface="Calibri" panose="020F0502020204030204" pitchFamily="34" charset="0"/>
                <a:cs typeface="Times New Roman" panose="02020603050405020304" pitchFamily="18" charset="0"/>
              </a:rPr>
              <a:t>Step 1: For ten minutes, independently review Niépce, Daguerre, and Poe’s essays and pay close attention to how they each describe and discuss photography.</a:t>
            </a:r>
            <a:r>
              <a:rPr lang="en-US" sz="2000" kern="100" dirty="0">
                <a:latin typeface="Aptos" panose="020B0004020202020204" pitchFamily="34" charset="0"/>
                <a:ea typeface="Calibri" panose="020F0502020204030204" pitchFamily="34" charset="0"/>
                <a:cs typeface="Times New Roman" panose="02020603050405020304" pitchFamily="18" charset="0"/>
              </a:rPr>
              <a:t> Consider the following questions:</a:t>
            </a:r>
            <a:endParaRPr lang="en-US" sz="2000" kern="100" dirty="0">
              <a:effectLst/>
              <a:latin typeface="Aptos" panose="020B0004020202020204" pitchFamily="34" charset="0"/>
              <a:ea typeface="Calibri" panose="020F0502020204030204" pitchFamily="34" charset="0"/>
              <a:cs typeface="Times New Roman" panose="02020603050405020304" pitchFamily="18" charset="0"/>
            </a:endParaRPr>
          </a:p>
          <a:p>
            <a:pPr marL="0" indent="0">
              <a:buNone/>
            </a:pPr>
            <a:endParaRPr lang="en-US" sz="1800" kern="100" dirty="0">
              <a:latin typeface="Aptos" panose="020B0004020202020204" pitchFamily="34" charset="0"/>
              <a:cs typeface="Times New Roman" panose="02020603050405020304" pitchFamily="18" charset="0"/>
            </a:endParaRPr>
          </a:p>
          <a:p>
            <a:pPr marL="0" indent="0">
              <a:buNone/>
            </a:pPr>
            <a:r>
              <a:rPr lang="en-US" sz="2000" kern="100" dirty="0">
                <a:latin typeface="Aptos" panose="020B0004020202020204" pitchFamily="34" charset="0"/>
                <a:ea typeface="Calibri" panose="020F0502020204030204" pitchFamily="34" charset="0"/>
                <a:cs typeface="Times New Roman" panose="02020603050405020304" pitchFamily="18" charset="0"/>
              </a:rPr>
              <a:t>What words or phrases do they use to describe photography</a:t>
            </a:r>
            <a:r>
              <a:rPr lang="en-US" sz="2000" kern="100" dirty="0">
                <a:effectLst/>
                <a:latin typeface="Aptos" panose="020B0004020202020204" pitchFamily="34" charset="0"/>
                <a:ea typeface="Calibri" panose="020F0502020204030204" pitchFamily="34" charset="0"/>
                <a:cs typeface="Times New Roman" panose="02020603050405020304" pitchFamily="18" charset="0"/>
              </a:rPr>
              <a:t>? What names do they give the technology? What is most impressive to them about it? How do they describe photography materially?</a:t>
            </a:r>
            <a:r>
              <a:rPr lang="en-US" sz="2000" kern="100" dirty="0">
                <a:latin typeface="Aptos" panose="020B0004020202020204" pitchFamily="34" charset="0"/>
                <a:ea typeface="Calibri" panose="020F0502020204030204" pitchFamily="34" charset="0"/>
                <a:cs typeface="Times New Roman" panose="02020603050405020304" pitchFamily="18" charset="0"/>
              </a:rPr>
              <a:t> How do they explain how photography works?</a:t>
            </a:r>
            <a:r>
              <a:rPr lang="en-US" sz="2000" kern="100" dirty="0">
                <a:effectLst/>
                <a:latin typeface="Aptos" panose="020B0004020202020204" pitchFamily="34" charset="0"/>
                <a:ea typeface="Calibri" panose="020F0502020204030204" pitchFamily="34" charset="0"/>
                <a:cs typeface="Times New Roman" panose="02020603050405020304" pitchFamily="18" charset="0"/>
              </a:rPr>
              <a:t> </a:t>
            </a:r>
            <a:endParaRPr lang="en-US" sz="2000" kern="100" dirty="0">
              <a:latin typeface="Aptos" panose="020B0004020202020204" pitchFamily="34" charset="0"/>
              <a:ea typeface="Calibri" panose="020F0502020204030204" pitchFamily="34" charset="0"/>
              <a:cs typeface="Times New Roman" panose="02020603050405020304" pitchFamily="18" charset="0"/>
            </a:endParaRPr>
          </a:p>
          <a:p>
            <a:pPr marL="0" indent="0">
              <a:buNone/>
            </a:pPr>
            <a:endParaRPr lang="en-US" sz="2000" kern="100" dirty="0">
              <a:effectLst/>
              <a:latin typeface="Aptos" panose="020B0004020202020204" pitchFamily="34" charset="0"/>
              <a:ea typeface="Calibri" panose="020F0502020204030204" pitchFamily="34" charset="0"/>
              <a:cs typeface="Times New Roman" panose="02020603050405020304" pitchFamily="18" charset="0"/>
            </a:endParaRPr>
          </a:p>
          <a:p>
            <a:pPr marL="0" indent="0">
              <a:buNone/>
            </a:pPr>
            <a:r>
              <a:rPr lang="en-US" sz="2000" kern="100" dirty="0">
                <a:effectLst/>
                <a:latin typeface="Aptos" panose="020B0004020202020204" pitchFamily="34" charset="0"/>
                <a:ea typeface="Calibri" panose="020F0502020204030204" pitchFamily="34" charset="0"/>
                <a:cs typeface="Times New Roman" panose="02020603050405020304" pitchFamily="18" charset="0"/>
              </a:rPr>
              <a:t>Step 2: With a partner, compare notes. Together, craft several sentences characterizing the collective attitude about photography at the moment of its invention.  </a:t>
            </a:r>
            <a:endParaRPr lang="en-US" sz="2000" kern="100" dirty="0">
              <a:latin typeface="Aptos" panose="020B0004020202020204" pitchFamily="34" charset="0"/>
              <a:ea typeface="Calibri" panose="020F0502020204030204" pitchFamily="34" charset="0"/>
              <a:cs typeface="Times New Roman" panose="02020603050405020304" pitchFamily="18" charset="0"/>
            </a:endParaRPr>
          </a:p>
          <a:p>
            <a:pPr marL="0" indent="0">
              <a:buNone/>
            </a:pPr>
            <a:endParaRPr lang="en-US" sz="2000" kern="100" dirty="0">
              <a:effectLst/>
              <a:latin typeface="Aptos" panose="020B0004020202020204" pitchFamily="34" charset="0"/>
              <a:ea typeface="Calibri" panose="020F0502020204030204" pitchFamily="34" charset="0"/>
              <a:cs typeface="Times New Roman" panose="02020603050405020304" pitchFamily="18" charset="0"/>
            </a:endParaRPr>
          </a:p>
          <a:p>
            <a:pPr marL="0" indent="0">
              <a:buNone/>
            </a:pPr>
            <a:r>
              <a:rPr lang="en-US" sz="2000" kern="100" dirty="0">
                <a:effectLst/>
                <a:latin typeface="Aptos" panose="020B0004020202020204" pitchFamily="34" charset="0"/>
                <a:ea typeface="Calibri" panose="020F0502020204030204" pitchFamily="34" charset="0"/>
                <a:cs typeface="Times New Roman" panose="02020603050405020304" pitchFamily="18" charset="0"/>
              </a:rPr>
              <a:t>Step 3: Share as a Group! </a:t>
            </a:r>
            <a:endParaRPr lang="en-US" dirty="0"/>
          </a:p>
        </p:txBody>
      </p:sp>
    </p:spTree>
    <p:extLst>
      <p:ext uri="{BB962C8B-B14F-4D97-AF65-F5344CB8AC3E}">
        <p14:creationId xmlns:p14="http://schemas.microsoft.com/office/powerpoint/2010/main" val="182541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5F5AC-2C02-1572-5DCA-EAFD11136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EAAA81-B2D2-4272-D11C-7822BFAFA7E7}"/>
              </a:ext>
            </a:extLst>
          </p:cNvPr>
          <p:cNvSpPr>
            <a:spLocks noGrp="1"/>
          </p:cNvSpPr>
          <p:nvPr>
            <p:ph type="title"/>
          </p:nvPr>
        </p:nvSpPr>
        <p:spPr/>
        <p:txBody>
          <a:bodyPr/>
          <a:lstStyle/>
          <a:p>
            <a:r>
              <a:rPr lang="en-US" dirty="0"/>
              <a:t>Today’s Agenda:</a:t>
            </a:r>
          </a:p>
        </p:txBody>
      </p:sp>
      <p:sp>
        <p:nvSpPr>
          <p:cNvPr id="3" name="Content Placeholder 2">
            <a:extLst>
              <a:ext uri="{FF2B5EF4-FFF2-40B4-BE49-F238E27FC236}">
                <a16:creationId xmlns:a16="http://schemas.microsoft.com/office/drawing/2014/main" id="{1318A3CF-428C-7EC6-FBE8-7B23114F9E01}"/>
              </a:ext>
            </a:extLst>
          </p:cNvPr>
          <p:cNvSpPr>
            <a:spLocks noGrp="1"/>
          </p:cNvSpPr>
          <p:nvPr>
            <p:ph idx="1"/>
          </p:nvPr>
        </p:nvSpPr>
        <p:spPr>
          <a:xfrm>
            <a:off x="838200" y="1825625"/>
            <a:ext cx="10515600" cy="1603375"/>
          </a:xfrm>
        </p:spPr>
        <p:txBody>
          <a:bodyPr>
            <a:normAutofit lnSpcReduction="10000"/>
          </a:bodyPr>
          <a:lstStyle/>
          <a:p>
            <a:r>
              <a:rPr lang="en-US" dirty="0"/>
              <a:t>Introductions </a:t>
            </a:r>
          </a:p>
          <a:p>
            <a:pPr lvl="1"/>
            <a:r>
              <a:rPr lang="en-US" dirty="0"/>
              <a:t>Name tents </a:t>
            </a:r>
          </a:p>
          <a:p>
            <a:pPr lvl="1"/>
            <a:r>
              <a:rPr lang="en-US" dirty="0"/>
              <a:t>Intake forms </a:t>
            </a:r>
          </a:p>
          <a:p>
            <a:pPr lvl="1"/>
            <a:r>
              <a:rPr lang="en-US" dirty="0"/>
              <a:t>Icebreakers </a:t>
            </a:r>
          </a:p>
        </p:txBody>
      </p:sp>
      <p:sp>
        <p:nvSpPr>
          <p:cNvPr id="4" name="Content Placeholder 2">
            <a:extLst>
              <a:ext uri="{FF2B5EF4-FFF2-40B4-BE49-F238E27FC236}">
                <a16:creationId xmlns:a16="http://schemas.microsoft.com/office/drawing/2014/main" id="{F7AD4397-8DFB-792C-D6B7-32B3583529E1}"/>
              </a:ext>
            </a:extLst>
          </p:cNvPr>
          <p:cNvSpPr txBox="1">
            <a:spLocks/>
          </p:cNvSpPr>
          <p:nvPr/>
        </p:nvSpPr>
        <p:spPr>
          <a:xfrm>
            <a:off x="838200" y="3563937"/>
            <a:ext cx="10515600" cy="1603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Syllabus Review </a:t>
            </a:r>
          </a:p>
          <a:p>
            <a:pPr lvl="1"/>
            <a:r>
              <a:rPr lang="en-US" dirty="0"/>
              <a:t>Learning Goals</a:t>
            </a:r>
          </a:p>
          <a:p>
            <a:pPr lvl="1"/>
            <a:r>
              <a:rPr lang="en-US" dirty="0"/>
              <a:t>What to expect</a:t>
            </a:r>
          </a:p>
        </p:txBody>
      </p:sp>
      <p:sp>
        <p:nvSpPr>
          <p:cNvPr id="5" name="Content Placeholder 2">
            <a:extLst>
              <a:ext uri="{FF2B5EF4-FFF2-40B4-BE49-F238E27FC236}">
                <a16:creationId xmlns:a16="http://schemas.microsoft.com/office/drawing/2014/main" id="{425A7244-8DCA-B560-A691-7842366E901B}"/>
              </a:ext>
            </a:extLst>
          </p:cNvPr>
          <p:cNvSpPr txBox="1">
            <a:spLocks/>
          </p:cNvSpPr>
          <p:nvPr/>
        </p:nvSpPr>
        <p:spPr>
          <a:xfrm>
            <a:off x="838200" y="5167312"/>
            <a:ext cx="10515600" cy="1603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Group Activity: The ingredients of a photograph</a:t>
            </a:r>
          </a:p>
        </p:txBody>
      </p:sp>
    </p:spTree>
    <p:extLst>
      <p:ext uri="{BB962C8B-B14F-4D97-AF65-F5344CB8AC3E}">
        <p14:creationId xmlns:p14="http://schemas.microsoft.com/office/powerpoint/2010/main" val="102596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837E9-6047-E8D2-53B8-2B4B2F0D8385}"/>
              </a:ext>
            </a:extLst>
          </p:cNvPr>
          <p:cNvSpPr>
            <a:spLocks noGrp="1"/>
          </p:cNvSpPr>
          <p:nvPr>
            <p:ph type="title"/>
          </p:nvPr>
        </p:nvSpPr>
        <p:spPr>
          <a:xfrm>
            <a:off x="838200" y="2622550"/>
            <a:ext cx="10515600" cy="1325563"/>
          </a:xfrm>
        </p:spPr>
        <p:txBody>
          <a:bodyPr/>
          <a:lstStyle/>
          <a:p>
            <a:pPr algn="ctr"/>
            <a:r>
              <a:rPr lang="en-US" dirty="0"/>
              <a:t>Introductions</a:t>
            </a:r>
          </a:p>
        </p:txBody>
      </p:sp>
    </p:spTree>
    <p:extLst>
      <p:ext uri="{BB962C8B-B14F-4D97-AF65-F5344CB8AC3E}">
        <p14:creationId xmlns:p14="http://schemas.microsoft.com/office/powerpoint/2010/main" val="3740643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CAC59-5317-6689-457F-7249ABF924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56D86-4350-EBEC-7625-25FE69A4B3E8}"/>
              </a:ext>
            </a:extLst>
          </p:cNvPr>
          <p:cNvSpPr>
            <a:spLocks noGrp="1"/>
          </p:cNvSpPr>
          <p:nvPr>
            <p:ph type="title"/>
          </p:nvPr>
        </p:nvSpPr>
        <p:spPr/>
        <p:txBody>
          <a:bodyPr/>
          <a:lstStyle/>
          <a:p>
            <a:r>
              <a:rPr lang="en-US" dirty="0"/>
              <a:t>Syllabus Review</a:t>
            </a:r>
          </a:p>
        </p:txBody>
      </p:sp>
      <p:sp>
        <p:nvSpPr>
          <p:cNvPr id="3" name="Content Placeholder 2">
            <a:extLst>
              <a:ext uri="{FF2B5EF4-FFF2-40B4-BE49-F238E27FC236}">
                <a16:creationId xmlns:a16="http://schemas.microsoft.com/office/drawing/2014/main" id="{B3CADA11-2EAF-2BD9-B7E8-86EF29064383}"/>
              </a:ext>
            </a:extLst>
          </p:cNvPr>
          <p:cNvSpPr>
            <a:spLocks noGrp="1"/>
          </p:cNvSpPr>
          <p:nvPr>
            <p:ph idx="1"/>
          </p:nvPr>
        </p:nvSpPr>
        <p:spPr/>
        <p:txBody>
          <a:bodyPr/>
          <a:lstStyle/>
          <a:p>
            <a:r>
              <a:rPr lang="en-US" dirty="0"/>
              <a:t>A digital copy of the syllabus can be found on our  </a:t>
            </a:r>
            <a:r>
              <a:rPr lang="en-US" dirty="0">
                <a:hlinkClick r:id="rId2"/>
              </a:rPr>
              <a:t>Course Moodle page</a:t>
            </a:r>
            <a:endParaRPr lang="en-US" dirty="0"/>
          </a:p>
        </p:txBody>
      </p:sp>
    </p:spTree>
    <p:extLst>
      <p:ext uri="{BB962C8B-B14F-4D97-AF65-F5344CB8AC3E}">
        <p14:creationId xmlns:p14="http://schemas.microsoft.com/office/powerpoint/2010/main" val="4066820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8E25E-753D-C5CA-0630-4264FBC8B40A}"/>
              </a:ext>
            </a:extLst>
          </p:cNvPr>
          <p:cNvSpPr>
            <a:spLocks noGrp="1"/>
          </p:cNvSpPr>
          <p:nvPr>
            <p:ph type="ctrTitle"/>
          </p:nvPr>
        </p:nvSpPr>
        <p:spPr>
          <a:xfrm>
            <a:off x="2596240" y="3896173"/>
            <a:ext cx="6477000" cy="2437039"/>
          </a:xfrm>
        </p:spPr>
        <p:txBody>
          <a:bodyPr>
            <a:normAutofit/>
          </a:bodyPr>
          <a:lstStyle/>
          <a:p>
            <a:br>
              <a:rPr lang="en-US" sz="2000" dirty="0"/>
            </a:br>
            <a:r>
              <a:rPr lang="en-US" sz="2000" dirty="0"/>
              <a:t>(a time machine thought exercise)</a:t>
            </a:r>
          </a:p>
        </p:txBody>
      </p:sp>
      <p:sp>
        <p:nvSpPr>
          <p:cNvPr id="5" name="TextBox 4">
            <a:extLst>
              <a:ext uri="{FF2B5EF4-FFF2-40B4-BE49-F238E27FC236}">
                <a16:creationId xmlns:a16="http://schemas.microsoft.com/office/drawing/2014/main" id="{D6443A9D-3463-112F-E5C7-795024AF4A3B}"/>
              </a:ext>
            </a:extLst>
          </p:cNvPr>
          <p:cNvSpPr txBox="1"/>
          <p:nvPr/>
        </p:nvSpPr>
        <p:spPr>
          <a:xfrm>
            <a:off x="1415141" y="568785"/>
            <a:ext cx="7848600" cy="1569660"/>
          </a:xfrm>
          <a:prstGeom prst="rect">
            <a:avLst/>
          </a:prstGeom>
          <a:noFill/>
        </p:spPr>
        <p:txBody>
          <a:bodyPr wrap="square">
            <a:spAutoFit/>
          </a:bodyPr>
          <a:lstStyle/>
          <a:p>
            <a:r>
              <a:rPr lang="en-US" sz="9600" dirty="0"/>
              <a:t>THE</a:t>
            </a:r>
          </a:p>
        </p:txBody>
      </p:sp>
      <p:sp>
        <p:nvSpPr>
          <p:cNvPr id="7" name="TextBox 6">
            <a:extLst>
              <a:ext uri="{FF2B5EF4-FFF2-40B4-BE49-F238E27FC236}">
                <a16:creationId xmlns:a16="http://schemas.microsoft.com/office/drawing/2014/main" id="{8F8A3022-E3EA-1F56-56BE-8A892C13AC08}"/>
              </a:ext>
            </a:extLst>
          </p:cNvPr>
          <p:cNvSpPr txBox="1"/>
          <p:nvPr/>
        </p:nvSpPr>
        <p:spPr>
          <a:xfrm>
            <a:off x="1415142" y="1804782"/>
            <a:ext cx="8567057" cy="1569660"/>
          </a:xfrm>
          <a:prstGeom prst="rect">
            <a:avLst/>
          </a:prstGeom>
          <a:noFill/>
        </p:spPr>
        <p:txBody>
          <a:bodyPr wrap="square">
            <a:spAutoFit/>
          </a:bodyPr>
          <a:lstStyle/>
          <a:p>
            <a:r>
              <a:rPr lang="en-US" sz="9600" dirty="0"/>
              <a:t>INGREDIENTS</a:t>
            </a:r>
          </a:p>
        </p:txBody>
      </p:sp>
      <p:sp>
        <p:nvSpPr>
          <p:cNvPr id="8" name="TextBox 7">
            <a:extLst>
              <a:ext uri="{FF2B5EF4-FFF2-40B4-BE49-F238E27FC236}">
                <a16:creationId xmlns:a16="http://schemas.microsoft.com/office/drawing/2014/main" id="{E8C5BF5E-ADCC-3217-5ADA-E1E3E4278E89}"/>
              </a:ext>
            </a:extLst>
          </p:cNvPr>
          <p:cNvSpPr txBox="1"/>
          <p:nvPr/>
        </p:nvSpPr>
        <p:spPr>
          <a:xfrm>
            <a:off x="1415141" y="2971840"/>
            <a:ext cx="8567057" cy="1569660"/>
          </a:xfrm>
          <a:prstGeom prst="rect">
            <a:avLst/>
          </a:prstGeom>
          <a:noFill/>
        </p:spPr>
        <p:txBody>
          <a:bodyPr wrap="square">
            <a:spAutoFit/>
          </a:bodyPr>
          <a:lstStyle/>
          <a:p>
            <a:r>
              <a:rPr lang="en-US" sz="9600" dirty="0"/>
              <a:t>OF A</a:t>
            </a:r>
          </a:p>
        </p:txBody>
      </p:sp>
      <p:sp>
        <p:nvSpPr>
          <p:cNvPr id="9" name="TextBox 8">
            <a:extLst>
              <a:ext uri="{FF2B5EF4-FFF2-40B4-BE49-F238E27FC236}">
                <a16:creationId xmlns:a16="http://schemas.microsoft.com/office/drawing/2014/main" id="{291160A4-1134-5112-6119-9C633302CC80}"/>
              </a:ext>
            </a:extLst>
          </p:cNvPr>
          <p:cNvSpPr txBox="1"/>
          <p:nvPr/>
        </p:nvSpPr>
        <p:spPr>
          <a:xfrm>
            <a:off x="1415142" y="4181343"/>
            <a:ext cx="8567057" cy="1569660"/>
          </a:xfrm>
          <a:prstGeom prst="rect">
            <a:avLst/>
          </a:prstGeom>
          <a:noFill/>
        </p:spPr>
        <p:txBody>
          <a:bodyPr wrap="square">
            <a:spAutoFit/>
          </a:bodyPr>
          <a:lstStyle/>
          <a:p>
            <a:r>
              <a:rPr lang="en-US" sz="9600" dirty="0"/>
              <a:t>PHOTOGRAPH</a:t>
            </a:r>
          </a:p>
        </p:txBody>
      </p:sp>
    </p:spTree>
    <p:extLst>
      <p:ext uri="{BB962C8B-B14F-4D97-AF65-F5344CB8AC3E}">
        <p14:creationId xmlns:p14="http://schemas.microsoft.com/office/powerpoint/2010/main" val="2549746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Delorean Time Travel GIF - Delorean Time Travel Back To The Future -  Discover &amp; Share GIFs">
            <a:extLst>
              <a:ext uri="{FF2B5EF4-FFF2-40B4-BE49-F238E27FC236}">
                <a16:creationId xmlns:a16="http://schemas.microsoft.com/office/drawing/2014/main" id="{481CB068-91AD-0DD8-9A9E-0A63E535DF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414060"/>
            <a:ext cx="8763000" cy="448707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B3B781B-45DB-C863-97E5-A695CA380BAA}"/>
              </a:ext>
            </a:extLst>
          </p:cNvPr>
          <p:cNvSpPr txBox="1"/>
          <p:nvPr/>
        </p:nvSpPr>
        <p:spPr>
          <a:xfrm>
            <a:off x="1572986" y="756806"/>
            <a:ext cx="8567057" cy="400110"/>
          </a:xfrm>
          <a:prstGeom prst="rect">
            <a:avLst/>
          </a:prstGeom>
          <a:noFill/>
        </p:spPr>
        <p:txBody>
          <a:bodyPr wrap="square">
            <a:spAutoFit/>
          </a:bodyPr>
          <a:lstStyle/>
          <a:p>
            <a:r>
              <a:rPr lang="en-US" sz="2000" dirty="0"/>
              <a:t>Let’s take a hop into our time machine…</a:t>
            </a:r>
          </a:p>
        </p:txBody>
      </p:sp>
    </p:spTree>
    <p:extLst>
      <p:ext uri="{BB962C8B-B14F-4D97-AF65-F5344CB8AC3E}">
        <p14:creationId xmlns:p14="http://schemas.microsoft.com/office/powerpoint/2010/main" val="214205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3575E-3C71-F6EE-D733-B823E28A9F8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2CECB75-ACB1-082F-D958-EE23F6D1590F}"/>
              </a:ext>
            </a:extLst>
          </p:cNvPr>
          <p:cNvSpPr txBox="1"/>
          <p:nvPr/>
        </p:nvSpPr>
        <p:spPr>
          <a:xfrm>
            <a:off x="1714500" y="756806"/>
            <a:ext cx="8567057" cy="400110"/>
          </a:xfrm>
          <a:prstGeom prst="rect">
            <a:avLst/>
          </a:prstGeom>
          <a:noFill/>
        </p:spPr>
        <p:txBody>
          <a:bodyPr wrap="square">
            <a:spAutoFit/>
          </a:bodyPr>
          <a:lstStyle/>
          <a:p>
            <a:r>
              <a:rPr lang="en-US" sz="2000" dirty="0"/>
              <a:t>The year is 1826.</a:t>
            </a:r>
          </a:p>
        </p:txBody>
      </p:sp>
      <p:sp>
        <p:nvSpPr>
          <p:cNvPr id="2" name="TextBox 1">
            <a:extLst>
              <a:ext uri="{FF2B5EF4-FFF2-40B4-BE49-F238E27FC236}">
                <a16:creationId xmlns:a16="http://schemas.microsoft.com/office/drawing/2014/main" id="{2EA5EBFF-83CC-C47C-9C28-D5B8F83356E3}"/>
              </a:ext>
            </a:extLst>
          </p:cNvPr>
          <p:cNvSpPr txBox="1"/>
          <p:nvPr/>
        </p:nvSpPr>
        <p:spPr>
          <a:xfrm>
            <a:off x="1714499" y="1344635"/>
            <a:ext cx="8567057" cy="707886"/>
          </a:xfrm>
          <a:prstGeom prst="rect">
            <a:avLst/>
          </a:prstGeom>
          <a:noFill/>
        </p:spPr>
        <p:txBody>
          <a:bodyPr wrap="square">
            <a:spAutoFit/>
          </a:bodyPr>
          <a:lstStyle/>
          <a:p>
            <a:r>
              <a:rPr lang="en-US" sz="2000" dirty="0"/>
              <a:t>You have the sudden and spontaneous urge to create a picture we now know to be a “photograph.”</a:t>
            </a:r>
          </a:p>
        </p:txBody>
      </p:sp>
      <p:sp>
        <p:nvSpPr>
          <p:cNvPr id="3" name="TextBox 2">
            <a:extLst>
              <a:ext uri="{FF2B5EF4-FFF2-40B4-BE49-F238E27FC236}">
                <a16:creationId xmlns:a16="http://schemas.microsoft.com/office/drawing/2014/main" id="{6D6CF22C-B13E-EA23-7699-18FB4BE47D3E}"/>
              </a:ext>
            </a:extLst>
          </p:cNvPr>
          <p:cNvSpPr txBox="1"/>
          <p:nvPr/>
        </p:nvSpPr>
        <p:spPr>
          <a:xfrm>
            <a:off x="1714498" y="2240240"/>
            <a:ext cx="9007931" cy="707886"/>
          </a:xfrm>
          <a:prstGeom prst="rect">
            <a:avLst/>
          </a:prstGeom>
          <a:noFill/>
        </p:spPr>
        <p:txBody>
          <a:bodyPr wrap="square">
            <a:spAutoFit/>
          </a:bodyPr>
          <a:lstStyle/>
          <a:p>
            <a:r>
              <a:rPr lang="en-US" sz="2000" dirty="0"/>
              <a:t>It is a picture that reproduces the appearance of the world </a:t>
            </a:r>
            <a:r>
              <a:rPr lang="en-US" sz="2000" i="1" dirty="0"/>
              <a:t>exactly</a:t>
            </a:r>
            <a:r>
              <a:rPr lang="en-US" sz="2000" dirty="0"/>
              <a:t> as we see it and far exceeds the detail and precision of any handmade painting or drawing.</a:t>
            </a:r>
          </a:p>
        </p:txBody>
      </p:sp>
      <p:sp>
        <p:nvSpPr>
          <p:cNvPr id="4" name="TextBox 3">
            <a:extLst>
              <a:ext uri="{FF2B5EF4-FFF2-40B4-BE49-F238E27FC236}">
                <a16:creationId xmlns:a16="http://schemas.microsoft.com/office/drawing/2014/main" id="{78E260B6-9254-DE09-9CC1-050FED16C17B}"/>
              </a:ext>
            </a:extLst>
          </p:cNvPr>
          <p:cNvSpPr txBox="1"/>
          <p:nvPr/>
        </p:nvSpPr>
        <p:spPr>
          <a:xfrm>
            <a:off x="1714499" y="3135845"/>
            <a:ext cx="8567057" cy="400110"/>
          </a:xfrm>
          <a:prstGeom prst="rect">
            <a:avLst/>
          </a:prstGeom>
          <a:noFill/>
        </p:spPr>
        <p:txBody>
          <a:bodyPr wrap="square">
            <a:spAutoFit/>
          </a:bodyPr>
          <a:lstStyle/>
          <a:p>
            <a:r>
              <a:rPr lang="en-US" sz="2000" dirty="0"/>
              <a:t>What materials would you need in order to make such an image?</a:t>
            </a:r>
          </a:p>
        </p:txBody>
      </p:sp>
    </p:spTree>
    <p:extLst>
      <p:ext uri="{BB962C8B-B14F-4D97-AF65-F5344CB8AC3E}">
        <p14:creationId xmlns:p14="http://schemas.microsoft.com/office/powerpoint/2010/main" val="132879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3" grpId="0"/>
      <p:bldP spid="4"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3719</TotalTime>
  <Words>1202</Words>
  <Application>Microsoft Office PowerPoint</Application>
  <PresentationFormat>Widescreen</PresentationFormat>
  <Paragraphs>143</Paragraphs>
  <Slides>33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Aptos</vt:lpstr>
      <vt:lpstr>Aptos Display</vt:lpstr>
      <vt:lpstr>Arial</vt:lpstr>
      <vt:lpstr>Calibri</vt:lpstr>
      <vt:lpstr>Symbol</vt:lpstr>
      <vt:lpstr>Office Theme</vt:lpstr>
      <vt:lpstr>PowerPoint Presentation</vt:lpstr>
      <vt:lpstr>PowerPoint Presentation</vt:lpstr>
      <vt:lpstr>PowerPoint Presentation</vt:lpstr>
      <vt:lpstr>Today’s Agenda:</vt:lpstr>
      <vt:lpstr>Introductions</vt:lpstr>
      <vt:lpstr>Syllabus Review</vt:lpstr>
      <vt:lpstr> (a time machine thought exercise)</vt:lpstr>
      <vt:lpstr>PowerPoint Presentation</vt:lpstr>
      <vt:lpstr>PowerPoint Presentation</vt:lpstr>
      <vt:lpstr>PowerPoint Presentation</vt:lpstr>
      <vt:lpstr>PowerPoint Presentation</vt:lpstr>
      <vt:lpstr>Agenda</vt:lpstr>
      <vt:lpstr>Check In</vt:lpstr>
      <vt:lpstr>Tuesday Review</vt:lpstr>
      <vt:lpstr>Light &amp; Light-Sensitivity</vt:lpstr>
      <vt:lpstr>PowerPoint Presentation</vt:lpstr>
      <vt:lpstr>A Brief Timeline of Photography’s Invention</vt:lpstr>
      <vt:lpstr>PowerPoint Presentation</vt:lpstr>
      <vt:lpstr>A Brief Timeline of Photography’s Invention</vt:lpstr>
      <vt:lpstr>A Brief Timeline of Photography’s Invention </vt:lpstr>
      <vt:lpstr>PowerPoint Presentation</vt:lpstr>
      <vt:lpstr>PowerPoint Presentation</vt:lpstr>
      <vt:lpstr>PowerPoint Presentation</vt:lpstr>
      <vt:lpstr>PowerPoint Presentation</vt:lpstr>
      <vt:lpstr>PowerPoint Presentation</vt:lpstr>
      <vt:lpstr>PowerPoint Presentation</vt:lpstr>
      <vt:lpstr>A Brief Timeline of Photography’s Invention </vt:lpstr>
      <vt:lpstr>Nicéphore Niépce (1765-1833)</vt:lpstr>
      <vt:lpstr>PowerPoint Presentation</vt:lpstr>
      <vt:lpstr>Louis Daguerre (1787-1851)</vt:lpstr>
      <vt:lpstr>The Daguerreotype</vt:lpstr>
      <vt:lpstr>PowerPoint Presentation</vt:lpstr>
      <vt:lpstr>Close Reading: Think, Pair, Share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 Hankel</dc:creator>
  <cp:lastModifiedBy>Meg Hankel</cp:lastModifiedBy>
  <cp:revision>7</cp:revision>
  <dcterms:created xsi:type="dcterms:W3CDTF">2026-08-11T15:05:05Z</dcterms:created>
  <dcterms:modified xsi:type="dcterms:W3CDTF">2026-09-03T18:49:16Z</dcterms:modified>
</cp:coreProperties>
</file>