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94" r:id="rId3"/>
    <p:sldId id="295" r:id="rId4"/>
    <p:sldId id="296" r:id="rId5"/>
    <p:sldId id="300" r:id="rId6"/>
    <p:sldId id="292" r:id="rId7"/>
    <p:sldId id="293" r:id="rId8"/>
    <p:sldId id="301" r:id="rId9"/>
    <p:sldId id="302" r:id="rId10"/>
    <p:sldId id="291" r:id="rId11"/>
    <p:sldId id="303" r:id="rId12"/>
    <p:sldId id="304" r:id="rId13"/>
    <p:sldId id="305" r:id="rId14"/>
    <p:sldId id="306" r:id="rId15"/>
    <p:sldId id="307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5AF5B4A-2D9F-4880-AA53-3FA0D8C130E0}" v="2" dt="2026-09-03T22:03:12.44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6" d="100"/>
          <a:sy n="106" d="100"/>
        </p:scale>
        <p:origin x="756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Cook" userId="d1c7cfb340f2c7ab" providerId="LiveId" clId="{36966580-FC72-460E-9995-D2B4237D7D64}"/>
    <pc:docChg chg="undo custSel addSld delSld modSld">
      <pc:chgData name="Tim Cook" userId="d1c7cfb340f2c7ab" providerId="LiveId" clId="{36966580-FC72-460E-9995-D2B4237D7D64}" dt="2026-09-02T15:41:30.116" v="395" actId="20577"/>
      <pc:docMkLst>
        <pc:docMk/>
      </pc:docMkLst>
      <pc:sldChg chg="addSp modSp mod">
        <pc:chgData name="Tim Cook" userId="d1c7cfb340f2c7ab" providerId="LiveId" clId="{36966580-FC72-460E-9995-D2B4237D7D64}" dt="2026-09-02T15:23:27.582" v="367" actId="115"/>
        <pc:sldMkLst>
          <pc:docMk/>
          <pc:sldMk cId="2560863004" sldId="256"/>
        </pc:sldMkLst>
        <pc:spChg chg="mod">
          <ac:chgData name="Tim Cook" userId="d1c7cfb340f2c7ab" providerId="LiveId" clId="{36966580-FC72-460E-9995-D2B4237D7D64}" dt="2026-09-02T15:23:24.143" v="365" actId="1076"/>
          <ac:spMkLst>
            <pc:docMk/>
            <pc:sldMk cId="2560863004" sldId="256"/>
            <ac:spMk id="2" creationId="{D4082C9F-8EA5-C221-09BC-67CE08735C0D}"/>
          </ac:spMkLst>
        </pc:spChg>
        <pc:spChg chg="mod">
          <ac:chgData name="Tim Cook" userId="d1c7cfb340f2c7ab" providerId="LiveId" clId="{36966580-FC72-460E-9995-D2B4237D7D64}" dt="2026-09-02T15:23:27.582" v="367" actId="115"/>
          <ac:spMkLst>
            <pc:docMk/>
            <pc:sldMk cId="2560863004" sldId="256"/>
            <ac:spMk id="3" creationId="{1CED3DDC-5E73-1912-F524-59D8106C30CF}"/>
          </ac:spMkLst>
        </pc:spChg>
        <pc:spChg chg="add">
          <ac:chgData name="Tim Cook" userId="d1c7cfb340f2c7ab" providerId="LiveId" clId="{36966580-FC72-460E-9995-D2B4237D7D64}" dt="2026-08-31T17:55:02.402" v="15" actId="22"/>
          <ac:spMkLst>
            <pc:docMk/>
            <pc:sldMk cId="2560863004" sldId="256"/>
            <ac:spMk id="6" creationId="{6C5CD47F-2EB8-4C30-6410-EEC43BFF3D52}"/>
          </ac:spMkLst>
        </pc:spChg>
        <pc:spChg chg="add mod">
          <ac:chgData name="Tim Cook" userId="d1c7cfb340f2c7ab" providerId="LiveId" clId="{36966580-FC72-460E-9995-D2B4237D7D64}" dt="2026-09-02T15:23:22.157" v="364" actId="1076"/>
          <ac:spMkLst>
            <pc:docMk/>
            <pc:sldMk cId="2560863004" sldId="256"/>
            <ac:spMk id="8" creationId="{19A8ABF5-7A6D-5E2D-F245-CCD4D28687E9}"/>
          </ac:spMkLst>
        </pc:spChg>
        <pc:spChg chg="add">
          <ac:chgData name="Tim Cook" userId="d1c7cfb340f2c7ab" providerId="LiveId" clId="{36966580-FC72-460E-9995-D2B4237D7D64}" dt="2026-08-31T17:55:02.402" v="15" actId="22"/>
          <ac:spMkLst>
            <pc:docMk/>
            <pc:sldMk cId="2560863004" sldId="256"/>
            <ac:spMk id="10" creationId="{A8AB718E-7F20-A3F5-1F04-1FC26CE2289D}"/>
          </ac:spMkLst>
        </pc:spChg>
        <pc:cxnChg chg="add mod">
          <ac:chgData name="Tim Cook" userId="d1c7cfb340f2c7ab" providerId="LiveId" clId="{36966580-FC72-460E-9995-D2B4237D7D64}" dt="2026-08-31T17:55:11.044" v="17" actId="1076"/>
          <ac:cxnSpMkLst>
            <pc:docMk/>
            <pc:sldMk cId="2560863004" sldId="256"/>
            <ac:cxnSpMk id="11" creationId="{FDC368DD-2C81-9D62-B533-5DBAD79C8AAC}"/>
          </ac:cxnSpMkLst>
        </pc:cxnChg>
      </pc:sldChg>
      <pc:sldChg chg="del">
        <pc:chgData name="Tim Cook" userId="d1c7cfb340f2c7ab" providerId="LiveId" clId="{36966580-FC72-460E-9995-D2B4237D7D64}" dt="2026-09-02T15:23:49.300" v="368" actId="47"/>
        <pc:sldMkLst>
          <pc:docMk/>
          <pc:sldMk cId="3850724863" sldId="260"/>
        </pc:sldMkLst>
      </pc:sldChg>
      <pc:sldChg chg="add del">
        <pc:chgData name="Tim Cook" userId="d1c7cfb340f2c7ab" providerId="LiveId" clId="{36966580-FC72-460E-9995-D2B4237D7D64}" dt="2026-09-02T15:23:52.039" v="376" actId="47"/>
        <pc:sldMkLst>
          <pc:docMk/>
          <pc:sldMk cId="4210077767" sldId="262"/>
        </pc:sldMkLst>
      </pc:sldChg>
      <pc:sldChg chg="del">
        <pc:chgData name="Tim Cook" userId="d1c7cfb340f2c7ab" providerId="LiveId" clId="{36966580-FC72-460E-9995-D2B4237D7D64}" dt="2026-09-02T15:23:50.339" v="371" actId="47"/>
        <pc:sldMkLst>
          <pc:docMk/>
          <pc:sldMk cId="2617383291" sldId="263"/>
        </pc:sldMkLst>
      </pc:sldChg>
      <pc:sldChg chg="del">
        <pc:chgData name="Tim Cook" userId="d1c7cfb340f2c7ab" providerId="LiveId" clId="{36966580-FC72-460E-9995-D2B4237D7D64}" dt="2026-09-02T15:23:49.622" v="369" actId="47"/>
        <pc:sldMkLst>
          <pc:docMk/>
          <pc:sldMk cId="3536747398" sldId="280"/>
        </pc:sldMkLst>
      </pc:sldChg>
      <pc:sldChg chg="del">
        <pc:chgData name="Tim Cook" userId="d1c7cfb340f2c7ab" providerId="LiveId" clId="{36966580-FC72-460E-9995-D2B4237D7D64}" dt="2026-09-02T15:23:49.938" v="370" actId="47"/>
        <pc:sldMkLst>
          <pc:docMk/>
          <pc:sldMk cId="3571786928" sldId="281"/>
        </pc:sldMkLst>
      </pc:sldChg>
      <pc:sldChg chg="del">
        <pc:chgData name="Tim Cook" userId="d1c7cfb340f2c7ab" providerId="LiveId" clId="{36966580-FC72-460E-9995-D2B4237D7D64}" dt="2026-09-02T15:23:50.654" v="372" actId="47"/>
        <pc:sldMkLst>
          <pc:docMk/>
          <pc:sldMk cId="2738265239" sldId="282"/>
        </pc:sldMkLst>
      </pc:sldChg>
      <pc:sldChg chg="del">
        <pc:chgData name="Tim Cook" userId="d1c7cfb340f2c7ab" providerId="LiveId" clId="{36966580-FC72-460E-9995-D2B4237D7D64}" dt="2026-09-02T15:23:51.023" v="373" actId="47"/>
        <pc:sldMkLst>
          <pc:docMk/>
          <pc:sldMk cId="1052132316" sldId="283"/>
        </pc:sldMkLst>
      </pc:sldChg>
      <pc:sldChg chg="del">
        <pc:chgData name="Tim Cook" userId="d1c7cfb340f2c7ab" providerId="LiveId" clId="{36966580-FC72-460E-9995-D2B4237D7D64}" dt="2026-09-02T15:23:51.370" v="374" actId="47"/>
        <pc:sldMkLst>
          <pc:docMk/>
          <pc:sldMk cId="3534936685" sldId="284"/>
        </pc:sldMkLst>
      </pc:sldChg>
      <pc:sldChg chg="del">
        <pc:chgData name="Tim Cook" userId="d1c7cfb340f2c7ab" providerId="LiveId" clId="{36966580-FC72-460E-9995-D2B4237D7D64}" dt="2026-09-02T15:23:51.670" v="375" actId="47"/>
        <pc:sldMkLst>
          <pc:docMk/>
          <pc:sldMk cId="3495567300" sldId="286"/>
        </pc:sldMkLst>
      </pc:sldChg>
      <pc:sldChg chg="modSp add del mod">
        <pc:chgData name="Tim Cook" userId="d1c7cfb340f2c7ab" providerId="LiveId" clId="{36966580-FC72-460E-9995-D2B4237D7D64}" dt="2026-09-02T15:23:54.287" v="379" actId="47"/>
        <pc:sldMkLst>
          <pc:docMk/>
          <pc:sldMk cId="183623894" sldId="291"/>
        </pc:sldMkLst>
      </pc:sldChg>
      <pc:sldChg chg="add">
        <pc:chgData name="Tim Cook" userId="d1c7cfb340f2c7ab" providerId="LiveId" clId="{36966580-FC72-460E-9995-D2B4237D7D64}" dt="2026-09-02T15:25:49.380" v="383"/>
        <pc:sldMkLst>
          <pc:docMk/>
          <pc:sldMk cId="2925905889" sldId="291"/>
        </pc:sldMkLst>
      </pc:sldChg>
      <pc:sldChg chg="addSp add del mod">
        <pc:chgData name="Tim Cook" userId="d1c7cfb340f2c7ab" providerId="LiveId" clId="{36966580-FC72-460E-9995-D2B4237D7D64}" dt="2026-09-02T15:23:55.926" v="380" actId="47"/>
        <pc:sldMkLst>
          <pc:docMk/>
          <pc:sldMk cId="2496727763" sldId="292"/>
        </pc:sldMkLst>
        <pc:inkChg chg="add">
          <ac:chgData name="Tim Cook" userId="d1c7cfb340f2c7ab" providerId="LiveId" clId="{36966580-FC72-460E-9995-D2B4237D7D64}" dt="2026-09-02T15:20:38.423" v="214" actId="9405"/>
          <ac:inkMkLst>
            <pc:docMk/>
            <pc:sldMk cId="2496727763" sldId="292"/>
            <ac:inkMk id="3" creationId="{1785813B-8BA1-3CE9-4EC1-A5152C5FCC8F}"/>
          </ac:inkMkLst>
        </pc:inkChg>
        <pc:inkChg chg="add">
          <ac:chgData name="Tim Cook" userId="d1c7cfb340f2c7ab" providerId="LiveId" clId="{36966580-FC72-460E-9995-D2B4237D7D64}" dt="2026-09-02T15:20:40.742" v="215" actId="9405"/>
          <ac:inkMkLst>
            <pc:docMk/>
            <pc:sldMk cId="2496727763" sldId="292"/>
            <ac:inkMk id="5" creationId="{380FFF1B-008E-E258-7193-65211A717DAD}"/>
          </ac:inkMkLst>
        </pc:inkChg>
        <pc:inkChg chg="add">
          <ac:chgData name="Tim Cook" userId="d1c7cfb340f2c7ab" providerId="LiveId" clId="{36966580-FC72-460E-9995-D2B4237D7D64}" dt="2026-09-02T15:20:42.123" v="216" actId="9405"/>
          <ac:inkMkLst>
            <pc:docMk/>
            <pc:sldMk cId="2496727763" sldId="292"/>
            <ac:inkMk id="8" creationId="{591F85D6-9B76-9F55-FEF5-1FC09F54E64B}"/>
          </ac:inkMkLst>
        </pc:inkChg>
        <pc:inkChg chg="add">
          <ac:chgData name="Tim Cook" userId="d1c7cfb340f2c7ab" providerId="LiveId" clId="{36966580-FC72-460E-9995-D2B4237D7D64}" dt="2026-09-02T15:20:42.992" v="217" actId="9405"/>
          <ac:inkMkLst>
            <pc:docMk/>
            <pc:sldMk cId="2496727763" sldId="292"/>
            <ac:inkMk id="9" creationId="{E61DD31D-8E63-8DAA-8CD2-D2CB4706AB72}"/>
          </ac:inkMkLst>
        </pc:inkChg>
      </pc:sldChg>
      <pc:sldChg chg="add">
        <pc:chgData name="Tim Cook" userId="d1c7cfb340f2c7ab" providerId="LiveId" clId="{36966580-FC72-460E-9995-D2B4237D7D64}" dt="2026-09-02T15:25:49.380" v="383"/>
        <pc:sldMkLst>
          <pc:docMk/>
          <pc:sldMk cId="3548020869" sldId="292"/>
        </pc:sldMkLst>
      </pc:sldChg>
      <pc:sldChg chg="add del">
        <pc:chgData name="Tim Cook" userId="d1c7cfb340f2c7ab" providerId="LiveId" clId="{36966580-FC72-460E-9995-D2B4237D7D64}" dt="2026-09-02T15:23:56.226" v="381" actId="47"/>
        <pc:sldMkLst>
          <pc:docMk/>
          <pc:sldMk cId="2889017082" sldId="293"/>
        </pc:sldMkLst>
      </pc:sldChg>
      <pc:sldChg chg="add">
        <pc:chgData name="Tim Cook" userId="d1c7cfb340f2c7ab" providerId="LiveId" clId="{36966580-FC72-460E-9995-D2B4237D7D64}" dt="2026-09-02T15:25:49.380" v="383"/>
        <pc:sldMkLst>
          <pc:docMk/>
          <pc:sldMk cId="3384353030" sldId="293"/>
        </pc:sldMkLst>
      </pc:sldChg>
      <pc:sldChg chg="add">
        <pc:chgData name="Tim Cook" userId="d1c7cfb340f2c7ab" providerId="LiveId" clId="{36966580-FC72-460E-9995-D2B4237D7D64}" dt="2026-08-31T18:03:54.159" v="210"/>
        <pc:sldMkLst>
          <pc:docMk/>
          <pc:sldMk cId="1346709377" sldId="294"/>
        </pc:sldMkLst>
      </pc:sldChg>
      <pc:sldChg chg="add">
        <pc:chgData name="Tim Cook" userId="d1c7cfb340f2c7ab" providerId="LiveId" clId="{36966580-FC72-460E-9995-D2B4237D7D64}" dt="2026-08-31T18:03:54.159" v="210"/>
        <pc:sldMkLst>
          <pc:docMk/>
          <pc:sldMk cId="1192733405" sldId="295"/>
        </pc:sldMkLst>
      </pc:sldChg>
      <pc:sldChg chg="add del">
        <pc:chgData name="Tim Cook" userId="d1c7cfb340f2c7ab" providerId="LiveId" clId="{36966580-FC72-460E-9995-D2B4237D7D64}" dt="2026-09-02T15:23:52.424" v="377" actId="47"/>
        <pc:sldMkLst>
          <pc:docMk/>
          <pc:sldMk cId="511344449" sldId="296"/>
        </pc:sldMkLst>
      </pc:sldChg>
      <pc:sldChg chg="add">
        <pc:chgData name="Tim Cook" userId="d1c7cfb340f2c7ab" providerId="LiveId" clId="{36966580-FC72-460E-9995-D2B4237D7D64}" dt="2026-09-02T15:25:18.243" v="382"/>
        <pc:sldMkLst>
          <pc:docMk/>
          <pc:sldMk cId="1329117694" sldId="296"/>
        </pc:sldMkLst>
      </pc:sldChg>
      <pc:sldChg chg="add del">
        <pc:chgData name="Tim Cook" userId="d1c7cfb340f2c7ab" providerId="LiveId" clId="{36966580-FC72-460E-9995-D2B4237D7D64}" dt="2026-09-02T15:26:44.919" v="388"/>
        <pc:sldMkLst>
          <pc:docMk/>
          <pc:sldMk cId="1569652106" sldId="297"/>
        </pc:sldMkLst>
      </pc:sldChg>
      <pc:sldChg chg="add del">
        <pc:chgData name="Tim Cook" userId="d1c7cfb340f2c7ab" providerId="LiveId" clId="{36966580-FC72-460E-9995-D2B4237D7D64}" dt="2026-09-02T15:23:53.102" v="378" actId="47"/>
        <pc:sldMkLst>
          <pc:docMk/>
          <pc:sldMk cId="3681322445" sldId="297"/>
        </pc:sldMkLst>
      </pc:sldChg>
      <pc:sldChg chg="add del">
        <pc:chgData name="Tim Cook" userId="d1c7cfb340f2c7ab" providerId="LiveId" clId="{36966580-FC72-460E-9995-D2B4237D7D64}" dt="2026-09-02T15:25:54.205" v="385" actId="47"/>
        <pc:sldMkLst>
          <pc:docMk/>
          <pc:sldMk cId="4057445217" sldId="298"/>
        </pc:sldMkLst>
      </pc:sldChg>
      <pc:sldChg chg="add del">
        <pc:chgData name="Tim Cook" userId="d1c7cfb340f2c7ab" providerId="LiveId" clId="{36966580-FC72-460E-9995-D2B4237D7D64}" dt="2026-09-02T15:25:54.737" v="386" actId="47"/>
        <pc:sldMkLst>
          <pc:docMk/>
          <pc:sldMk cId="2833940882" sldId="299"/>
        </pc:sldMkLst>
      </pc:sldChg>
      <pc:sldChg chg="add">
        <pc:chgData name="Tim Cook" userId="d1c7cfb340f2c7ab" providerId="LiveId" clId="{36966580-FC72-460E-9995-D2B4237D7D64}" dt="2026-09-02T15:25:49.380" v="383"/>
        <pc:sldMkLst>
          <pc:docMk/>
          <pc:sldMk cId="1429248910" sldId="300"/>
        </pc:sldMkLst>
      </pc:sldChg>
      <pc:sldChg chg="add">
        <pc:chgData name="Tim Cook" userId="d1c7cfb340f2c7ab" providerId="LiveId" clId="{36966580-FC72-460E-9995-D2B4237D7D64}" dt="2026-09-02T15:25:49.380" v="383"/>
        <pc:sldMkLst>
          <pc:docMk/>
          <pc:sldMk cId="1309458996" sldId="301"/>
        </pc:sldMkLst>
      </pc:sldChg>
      <pc:sldChg chg="modSp add mod">
        <pc:chgData name="Tim Cook" userId="d1c7cfb340f2c7ab" providerId="LiveId" clId="{36966580-FC72-460E-9995-D2B4237D7D64}" dt="2026-09-02T15:41:30.116" v="395" actId="20577"/>
        <pc:sldMkLst>
          <pc:docMk/>
          <pc:sldMk cId="1488042091" sldId="302"/>
        </pc:sldMkLst>
        <pc:spChg chg="mod">
          <ac:chgData name="Tim Cook" userId="d1c7cfb340f2c7ab" providerId="LiveId" clId="{36966580-FC72-460E-9995-D2B4237D7D64}" dt="2026-09-02T15:41:30.116" v="395" actId="20577"/>
          <ac:spMkLst>
            <pc:docMk/>
            <pc:sldMk cId="1488042091" sldId="302"/>
            <ac:spMk id="5" creationId="{6B06F167-D6C1-E81A-30C2-3DC2AA24D60D}"/>
          </ac:spMkLst>
        </pc:spChg>
      </pc:sldChg>
      <pc:sldChg chg="add">
        <pc:chgData name="Tim Cook" userId="d1c7cfb340f2c7ab" providerId="LiveId" clId="{36966580-FC72-460E-9995-D2B4237D7D64}" dt="2026-09-02T15:25:49.380" v="383"/>
        <pc:sldMkLst>
          <pc:docMk/>
          <pc:sldMk cId="2412249098" sldId="303"/>
        </pc:sldMkLst>
      </pc:sldChg>
      <pc:sldChg chg="add">
        <pc:chgData name="Tim Cook" userId="d1c7cfb340f2c7ab" providerId="LiveId" clId="{36966580-FC72-460E-9995-D2B4237D7D64}" dt="2026-09-02T15:25:49.380" v="383"/>
        <pc:sldMkLst>
          <pc:docMk/>
          <pc:sldMk cId="1618651973" sldId="304"/>
        </pc:sldMkLst>
      </pc:sldChg>
      <pc:sldChg chg="add">
        <pc:chgData name="Tim Cook" userId="d1c7cfb340f2c7ab" providerId="LiveId" clId="{36966580-FC72-460E-9995-D2B4237D7D64}" dt="2026-09-02T15:39:03.775" v="389"/>
        <pc:sldMkLst>
          <pc:docMk/>
          <pc:sldMk cId="953561533" sldId="305"/>
        </pc:sldMkLst>
      </pc:sldChg>
      <pc:sldChg chg="add">
        <pc:chgData name="Tim Cook" userId="d1c7cfb340f2c7ab" providerId="LiveId" clId="{36966580-FC72-460E-9995-D2B4237D7D64}" dt="2026-09-02T15:39:03.775" v="389"/>
        <pc:sldMkLst>
          <pc:docMk/>
          <pc:sldMk cId="4119115706" sldId="306"/>
        </pc:sldMkLst>
      </pc:sldChg>
      <pc:sldChg chg="add">
        <pc:chgData name="Tim Cook" userId="d1c7cfb340f2c7ab" providerId="LiveId" clId="{36966580-FC72-460E-9995-D2B4237D7D64}" dt="2026-09-02T15:39:03.775" v="389"/>
        <pc:sldMkLst>
          <pc:docMk/>
          <pc:sldMk cId="3380633889" sldId="307"/>
        </pc:sldMkLst>
      </pc:sldChg>
      <pc:sldChg chg="add del">
        <pc:chgData name="Tim Cook" userId="d1c7cfb340f2c7ab" providerId="LiveId" clId="{36966580-FC72-460E-9995-D2B4237D7D64}" dt="2026-09-02T15:39:09.748" v="390" actId="47"/>
        <pc:sldMkLst>
          <pc:docMk/>
          <pc:sldMk cId="3348570495" sldId="308"/>
        </pc:sldMkLst>
      </pc:sldChg>
      <pc:sldChg chg="add del">
        <pc:chgData name="Tim Cook" userId="d1c7cfb340f2c7ab" providerId="LiveId" clId="{36966580-FC72-460E-9995-D2B4237D7D64}" dt="2026-09-02T15:39:10.533" v="391" actId="47"/>
        <pc:sldMkLst>
          <pc:docMk/>
          <pc:sldMk cId="2044986846" sldId="309"/>
        </pc:sldMkLst>
      </pc:sldChg>
      <pc:sldChg chg="add del">
        <pc:chgData name="Tim Cook" userId="d1c7cfb340f2c7ab" providerId="LiveId" clId="{36966580-FC72-460E-9995-D2B4237D7D64}" dt="2026-09-02T15:39:16.536" v="394" actId="47"/>
        <pc:sldMkLst>
          <pc:docMk/>
          <pc:sldMk cId="1259837128" sldId="310"/>
        </pc:sldMkLst>
      </pc:sldChg>
    </pc:docChg>
  </pc:docChgLst>
  <pc:docChgLst>
    <pc:chgData name="Tim Cook" userId="d1c7cfb340f2c7ab" providerId="LiveId" clId="{094216BE-705F-4266-94AD-17FE22B80578}"/>
    <pc:docChg chg="custSel modSld">
      <pc:chgData name="Tim Cook" userId="d1c7cfb340f2c7ab" providerId="LiveId" clId="{094216BE-705F-4266-94AD-17FE22B80578}" dt="2026-09-03T22:03:12.445" v="106"/>
      <pc:docMkLst>
        <pc:docMk/>
      </pc:docMkLst>
      <pc:sldChg chg="modSp mod">
        <pc:chgData name="Tim Cook" userId="d1c7cfb340f2c7ab" providerId="LiveId" clId="{094216BE-705F-4266-94AD-17FE22B80578}" dt="2026-09-03T22:03:12.445" v="106"/>
        <pc:sldMkLst>
          <pc:docMk/>
          <pc:sldMk cId="2560863004" sldId="256"/>
        </pc:sldMkLst>
        <pc:spChg chg="mod">
          <ac:chgData name="Tim Cook" userId="d1c7cfb340f2c7ab" providerId="LiveId" clId="{094216BE-705F-4266-94AD-17FE22B80578}" dt="2026-09-03T22:02:15.106" v="102" actId="255"/>
          <ac:spMkLst>
            <pc:docMk/>
            <pc:sldMk cId="2560863004" sldId="256"/>
            <ac:spMk id="2" creationId="{D4082C9F-8EA5-C221-09BC-67CE08735C0D}"/>
          </ac:spMkLst>
        </pc:spChg>
        <pc:spChg chg="mod">
          <ac:chgData name="Tim Cook" userId="d1c7cfb340f2c7ab" providerId="LiveId" clId="{094216BE-705F-4266-94AD-17FE22B80578}" dt="2026-09-03T22:03:12.445" v="106"/>
          <ac:spMkLst>
            <pc:docMk/>
            <pc:sldMk cId="2560863004" sldId="256"/>
            <ac:spMk id="8" creationId="{19A8ABF5-7A6D-5E2D-F245-CCD4D28687E9}"/>
          </ac:spMkLst>
        </pc:spChg>
        <pc:spChg chg="mod">
          <ac:chgData name="Tim Cook" userId="d1c7cfb340f2c7ab" providerId="LiveId" clId="{094216BE-705F-4266-94AD-17FE22B80578}" dt="2026-09-03T22:03:04.579" v="104" actId="20577"/>
          <ac:spMkLst>
            <pc:docMk/>
            <pc:sldMk cId="2560863004" sldId="256"/>
            <ac:spMk id="10" creationId="{A8AB718E-7F20-A3F5-1F04-1FC26CE2289D}"/>
          </ac:spMkLst>
        </pc:sp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ax="25977" units="cm"/>
          <inkml:channel name="Y" type="integer" max="17318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6953" units="1/cm"/>
          <inkml:channelProperty channel="Y" name="resolution" value="1000.46216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8-26T19:35:14.842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nkml:trace contextRef="#ctx0" brushRef="#br0">5438 16198 16751 0,'6'-1'1488'0,"1"-3"-1184"0,6 9-304 0</inkml:trace>
  <inkml:trace contextRef="#ctx0" brushRef="#br0" timeOffset="2246.67">1909 17744 14735 0,'-7'-25'640'0,"5"14"160"0,2 11-640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498ADD8-2CD8-4B8A-962D-AE4FFF5BA7F8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0273DFB-6564-4B3F-AD85-38055616E95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66930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Guaranteed to show up on chem/</a:t>
            </a:r>
            <a:r>
              <a:rPr lang="en-US" dirty="0" err="1"/>
              <a:t>phys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1DAE56-EE6D-44F2-B75F-07CB3C5D08A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7472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Note for those of you with finance/econ/policy etc. degrees – this is not to be confused with the other IMF down I-95.</a:t>
            </a:r>
          </a:p>
          <a:p>
            <a:r>
              <a:rPr lang="en-US" dirty="0"/>
              <a:t>MP, BP – depend on molecule’s IMF with itself</a:t>
            </a:r>
          </a:p>
          <a:p>
            <a:r>
              <a:rPr lang="en-US" dirty="0"/>
              <a:t>Solubility, SiO2 – also depend on molecule’s IMF with others (</a:t>
            </a:r>
            <a:r>
              <a:rPr lang="en-US" dirty="0" err="1"/>
              <a:t>ie</a:t>
            </a:r>
            <a:r>
              <a:rPr lang="en-US" dirty="0"/>
              <a:t>, the solvent, or SiO2)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1DAE56-EE6D-44F2-B75F-07CB3C5D08A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7324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More electrons = chance for a stronger temporary dipole to form as they all shift toward one end of the molecule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BFBC6-F1C4-40D3-91E4-A42D3F51D115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47966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Longer molecule = electrons can shift farther away from each other temporarily = stronger temporary dipole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BFBC6-F1C4-40D3-91E4-A42D3F51D115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72222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Subscribe does not dissolve subscribe, though.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E1DAE56-EE6D-44F2-B75F-07CB3C5D08A4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90129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2CBFBC6-F1C4-40D3-91E4-A42D3F51D115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42327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E519FE-B553-EA22-996C-6027133652B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B4BAC07-10A9-77A3-6610-CAEEBD425CB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8610090-9C51-4353-F43F-44DB507A0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EEBA03-687C-DC0C-80B5-6853C978E9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52594A-7B71-DF74-FE40-8F2D785DF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6934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87419F-5EEC-7A68-6F2F-557C8B8BB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04F3555-1974-5710-9F7D-B99242369D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877C44-18EC-EC58-EECC-0145E4D145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ACF150-2897-A7CC-B967-CB6358DFE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573F72-C86E-2AC7-6DDA-CF1E580822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4820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8E81116-F63A-BD31-B15F-042B5D00CD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3C8AE20-4EF9-8980-8B18-13E28E8B7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4F35CF-CFAF-AD97-AFEA-1BD314139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E9F9A05-1648-DA6C-D1EE-84D9674BF2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41B7C8-79AD-227C-5527-00579A0F67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65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E60C8D-8DBD-B3DB-0D0A-CB543D49C3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363011-B3E7-1091-AAF7-AC403F99B1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35E217F-1C5C-011E-843B-204A4BDACE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37B78B-EEDD-33DB-7FFB-7E8C69FD19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60BEF08-37F1-A911-5010-BD2F53B466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3630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F2620-807A-E798-2F82-0D94236BBB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0786B30-BF33-D47B-350C-B3EA7F0899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559480-29C7-9EA3-861F-A807407802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2316FDD-144E-3B57-7EEC-CE9D706459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257801-C8DE-E229-3B0B-83E0D26E7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9193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862AB0-2953-7178-37C7-9F8A8B690E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24089F-E02F-3830-DF54-A1C5554956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D242BC9-7755-FF97-2DA2-A4B20712AD2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4C11353-497B-B237-3516-3EB01D0A9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1E122B-4CE1-3E80-CCA0-D9A53DBB14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7FE5048-10D4-DC64-0272-04EF26FA6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7369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DBCC7F-5011-8460-3F24-B38AE853B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21855F-0B93-2E9C-EC14-3F7D03FF1E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4A21AFB-9FAA-CFB6-FE8D-4E39266022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C5D486-1462-72C3-2766-00CAB410DF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EFF4964-2CA6-D53E-2D09-3E260801427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3BE6C76E-7E43-6D33-FF87-308A4E528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E0A3FF-D7A9-1DD9-5BDE-CA423607AC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6B9B72A-DFA0-EE26-635B-54B5AC5C3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29530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8E6DB7-97DA-A682-747E-C96ECA99B3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19C5B94-C24C-B7CD-89CE-DCDC3F5094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B4E0C6B-CABF-028E-1FA7-A95A782E5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D62A6F-2CB0-75BA-EFE8-01A2E31E85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470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A50422D-EEAB-5ADA-52CB-116D060CCA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E94A0B-E793-CA55-059D-B9A12C5AC1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2B761D-1ED7-3AD7-D94D-56E3903E9C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299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CA0D70-73C5-463C-EE61-20FB581AD6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F19466-57DF-74F4-9CA2-B7411211C6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9ABD20-B323-BD0F-947C-6B4FF6DACB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DF1788-FFEE-5A7C-018C-9B8AAF49E1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72B06EF-5E54-B3A6-3900-F3EC83816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9BBB1A-A32E-E494-BF00-2B01779C2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6127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C328E-9800-5705-0CFC-44DC884E9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900760-229D-1B90-04E6-4C9C8CF5C1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002189-9390-370E-4F5F-3FF6B8A7CC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58D6ED6-5AA4-B0BF-3147-56FC0BC8B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B4AE08-5B44-4826-AF83-5336077B36F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A4A3B-11BE-8A0C-23E0-6EC43E4514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22CEEDE-8452-4A8E-F22F-2C7230830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894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6747645-6B48-A8A2-5155-EAFE6B003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649B97B-BD85-F8EA-6EB0-13277EC6679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97A413-2D79-5371-31E6-757588C4FDE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B4AE08-5B44-4826-AF83-5336077B36F9}" type="datetimeFigureOut">
              <a:rPr lang="en-US" smtClean="0"/>
              <a:t>9/3/2026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1997C9-F841-E6CA-AF4E-49AF9BCBC92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454AE2-128A-42D2-83E3-CC87EB98F9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B84F5-E81A-4C66-91B6-A371430335F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46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brynmawr.edu/inside/offices-services/q-center/q-center-schedule" TargetMode="Externa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emf"/><Relationship Id="rId5" Type="http://schemas.openxmlformats.org/officeDocument/2006/relationships/oleObject" Target="../embeddings/oleObject2.bin"/><Relationship Id="rId10" Type="http://schemas.openxmlformats.org/officeDocument/2006/relationships/image" Target="../media/image10.emf"/><Relationship Id="rId4" Type="http://schemas.openxmlformats.org/officeDocument/2006/relationships/image" Target="../media/image7.emf"/><Relationship Id="rId9" Type="http://schemas.openxmlformats.org/officeDocument/2006/relationships/oleObject" Target="../embeddings/oleObject4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3" Type="http://schemas.openxmlformats.org/officeDocument/2006/relationships/image" Target="../media/image11.emf"/><Relationship Id="rId7" Type="http://schemas.openxmlformats.org/officeDocument/2006/relationships/image" Target="../media/image13.emf"/><Relationship Id="rId2" Type="http://schemas.openxmlformats.org/officeDocument/2006/relationships/oleObject" Target="../embeddings/oleObject5.bin"/><Relationship Id="rId1" Type="http://schemas.openxmlformats.org/officeDocument/2006/relationships/slideLayout" Target="../slideLayouts/slideLayout2.x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5.emf"/><Relationship Id="rId5" Type="http://schemas.openxmlformats.org/officeDocument/2006/relationships/image" Target="../media/image12.e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4.emf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pollev.com/timcook653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082C9F-8EA5-C221-09BC-67CE08735C0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90995" y="2344838"/>
            <a:ext cx="9908771" cy="2387600"/>
          </a:xfrm>
        </p:spPr>
        <p:txBody>
          <a:bodyPr>
            <a:normAutofit fontScale="90000"/>
          </a:bodyPr>
          <a:lstStyle/>
          <a:p>
            <a:r>
              <a:rPr lang="en-US" sz="5100" dirty="0"/>
              <a:t>Polarity and Intermolecular Forces</a:t>
            </a:r>
            <a:br>
              <a:rPr lang="en-US" sz="5100" dirty="0"/>
            </a:br>
            <a:br>
              <a:rPr lang="en-US" sz="5100" dirty="0"/>
            </a:br>
            <a:r>
              <a:rPr lang="en-US" sz="5100" dirty="0"/>
              <a:t>Drawing Organic Molecules</a:t>
            </a:r>
            <a:br>
              <a:rPr lang="en-US" dirty="0"/>
            </a:b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ED3DDC-5E73-1912-F524-59D8106C30C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96044" y="5001599"/>
            <a:ext cx="9144000" cy="1655762"/>
          </a:xfrm>
        </p:spPr>
        <p:txBody>
          <a:bodyPr/>
          <a:lstStyle/>
          <a:p>
            <a:r>
              <a:rPr lang="en-US" dirty="0"/>
              <a:t>9/4/2026</a:t>
            </a:r>
          </a:p>
          <a:p>
            <a:endParaRPr lang="en-US" dirty="0"/>
          </a:p>
          <a:p>
            <a:r>
              <a:rPr lang="en-US" b="1" u="sng" dirty="0"/>
              <a:t>No recitation this afternoon.</a:t>
            </a:r>
          </a:p>
          <a:p>
            <a:endParaRPr lang="en-US" dirty="0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4" name="Ink 3">
                <a:extLst>
                  <a:ext uri="{FF2B5EF4-FFF2-40B4-BE49-F238E27FC236}">
                    <a16:creationId xmlns:a16="http://schemas.microsoft.com/office/drawing/2014/main" id="{F9AD30B8-0C7F-BE7D-93AB-3E51B83CFB01}"/>
                  </a:ext>
                </a:extLst>
              </p14:cNvPr>
              <p14:cNvContentPartPr/>
              <p14:nvPr/>
            </p14:nvContentPartPr>
            <p14:xfrm>
              <a:off x="684000" y="5829480"/>
              <a:ext cx="1283400" cy="558720"/>
            </p14:xfrm>
          </p:contentPart>
        </mc:Choice>
        <mc:Fallback xmlns="">
          <p:pic>
            <p:nvPicPr>
              <p:cNvPr id="4" name="Ink 3">
                <a:extLst>
                  <a:ext uri="{FF2B5EF4-FFF2-40B4-BE49-F238E27FC236}">
                    <a16:creationId xmlns:a16="http://schemas.microsoft.com/office/drawing/2014/main" id="{F9AD30B8-0C7F-BE7D-93AB-3E51B83CFB01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74640" y="5820120"/>
                <a:ext cx="1302120" cy="577440"/>
              </a:xfrm>
              <a:prstGeom prst="rect">
                <a:avLst/>
              </a:prstGeom>
            </p:spPr>
          </p:pic>
        </mc:Fallback>
      </mc:AlternateContent>
      <p:sp>
        <p:nvSpPr>
          <p:cNvPr id="6" name="Title 1">
            <a:extLst>
              <a:ext uri="{FF2B5EF4-FFF2-40B4-BE49-F238E27FC236}">
                <a16:creationId xmlns:a16="http://schemas.microsoft.com/office/drawing/2014/main" id="{6C5CD47F-2EB8-4C30-6410-EEC43BFF3D52}"/>
              </a:ext>
            </a:extLst>
          </p:cNvPr>
          <p:cNvSpPr txBox="1">
            <a:spLocks/>
          </p:cNvSpPr>
          <p:nvPr/>
        </p:nvSpPr>
        <p:spPr>
          <a:xfrm>
            <a:off x="8130637" y="-878307"/>
            <a:ext cx="4061363" cy="136542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eaLnBrk="0" fontAlgn="base" hangingPunct="0">
              <a:spcAft>
                <a:spcPct val="0"/>
              </a:spcAft>
            </a:pPr>
            <a:r>
              <a:rPr lang="en-US" altLang="en-US" sz="1400" b="1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Q-center: </a:t>
            </a:r>
            <a:r>
              <a:rPr lang="en-US" altLang="en-US" sz="140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  <a:hlinkClick r:id="rId4"/>
              </a:rPr>
              <a:t>https://www.brynmawr.edu/inside/offices-services/q-center/q-center-schedule</a:t>
            </a:r>
            <a:endParaRPr lang="en-US" altLang="en-US" sz="1400" dirty="0">
              <a:latin typeface="Arial" panose="020B0604020202020204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9A8ABF5-7A6D-5E2D-F245-CCD4D28687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31067"/>
            <a:ext cx="4213653" cy="116955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0"/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Office Hours: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 1:30pm 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-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3:00pm </a:t>
            </a:r>
          </a:p>
          <a:p>
            <a:pPr lvl="0"/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(in Park 169)    W 11:00am 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-</a:t>
            </a: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12:00pm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1D2125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    or by appointment (email me)</a:t>
            </a:r>
            <a:b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1D2125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     or just email me with questions!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8AB718E-7F20-A3F5-1F04-1FC26CE2289D}"/>
              </a:ext>
            </a:extLst>
          </p:cNvPr>
          <p:cNvSpPr txBox="1"/>
          <p:nvPr/>
        </p:nvSpPr>
        <p:spPr>
          <a:xfrm>
            <a:off x="4323888" y="0"/>
            <a:ext cx="4621209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TA Hours w/ Sodtugs:  </a:t>
            </a:r>
            <a:r>
              <a:rPr kumimoji="0" lang="en-US" altLang="en-US" sz="1400" b="0" i="0" u="none" strike="noStrike" cap="none" normalizeH="0" baseline="0" dirty="0" err="1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T&amp;Th</a:t>
            </a:r>
            <a:r>
              <a:rPr kumimoji="0" lang="en-US" altLang="en-US" sz="1400" b="0" i="0" u="none" strike="noStrike" cap="none" normalizeH="0" baseline="0" dirty="0">
                <a:ln>
                  <a:noFill/>
                </a:ln>
                <a:solidFill>
                  <a:srgbClr val="000000"/>
                </a:solidFill>
                <a:effectLst/>
                <a:latin typeface="TimesNewRomanPSMT"/>
                <a:cs typeface="Times New Roman" panose="02020603050405020304" pitchFamily="18" charset="0"/>
              </a:rPr>
              <a:t> 7:00pm - 8:00pm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 </a:t>
            </a: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rgbClr val="000000"/>
              </a:solidFill>
              <a:effectLst/>
              <a:latin typeface="TimesNewRomanPSMT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(in Park </a:t>
            </a:r>
            <a:r>
              <a:rPr lang="en-US" altLang="en-US" sz="1400" dirty="0">
                <a:solidFill>
                  <a:srgbClr val="000000"/>
                </a:solidFill>
                <a:highlight>
                  <a:srgbClr val="FFFF00"/>
                </a:highlight>
                <a:latin typeface="TimesNewRomanPSMT"/>
                <a:cs typeface="Times New Roman" panose="02020603050405020304" pitchFamily="18" charset="0"/>
              </a:rPr>
              <a:t>____</a:t>
            </a:r>
            <a:r>
              <a:rPr lang="en-US" altLang="en-US" sz="1400" dirty="0">
                <a:solidFill>
                  <a:srgbClr val="000000"/>
                </a:solidFill>
                <a:latin typeface="TimesNewRomanPSMT"/>
                <a:cs typeface="Times New Roman" panose="02020603050405020304" pitchFamily="18" charset="0"/>
              </a:rPr>
              <a:t>)               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DC368DD-2C81-9D62-B533-5DBAD79C8AAC}"/>
              </a:ext>
            </a:extLst>
          </p:cNvPr>
          <p:cNvCxnSpPr/>
          <p:nvPr/>
        </p:nvCxnSpPr>
        <p:spPr>
          <a:xfrm>
            <a:off x="0" y="1371452"/>
            <a:ext cx="12192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08630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6B4B4D-FE13-487C-1729-BEDFC85745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27334"/>
            <a:ext cx="10515600" cy="1325563"/>
          </a:xfrm>
        </p:spPr>
        <p:txBody>
          <a:bodyPr/>
          <a:lstStyle/>
          <a:p>
            <a:r>
              <a:rPr lang="en-US" dirty="0"/>
              <a:t>Drawing Molecules: Bond-Line Structures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BA29AF-C745-69FA-F574-01891377EDE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092" b="14647"/>
          <a:stretch/>
        </p:blipFill>
        <p:spPr>
          <a:xfrm>
            <a:off x="669561" y="786953"/>
            <a:ext cx="10328460" cy="199728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00D79A8-BC0F-A419-4319-1A88AF6DE1E7}"/>
              </a:ext>
            </a:extLst>
          </p:cNvPr>
          <p:cNvSpPr txBox="1"/>
          <p:nvPr/>
        </p:nvSpPr>
        <p:spPr>
          <a:xfrm>
            <a:off x="580396" y="4766764"/>
            <a:ext cx="11031208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/>
              <a:t>The longest Carbon chain is drawn in a “zig-zag” format</a:t>
            </a:r>
          </a:p>
          <a:p>
            <a:endParaRPr lang="en-US" sz="2000" dirty="0"/>
          </a:p>
          <a:p>
            <a:r>
              <a:rPr lang="en-US" sz="2000" dirty="0"/>
              <a:t>Carbons are represented as ____________ or ____________ of lines.</a:t>
            </a:r>
            <a:br>
              <a:rPr lang="en-US" sz="2000" dirty="0"/>
            </a:br>
            <a:endParaRPr lang="en-US" sz="2000" dirty="0"/>
          </a:p>
          <a:p>
            <a:r>
              <a:rPr lang="en-US" sz="2000" dirty="0"/>
              <a:t>Hydrogens attached to Carbons are _________  ___________  </a:t>
            </a:r>
          </a:p>
          <a:p>
            <a:r>
              <a:rPr lang="en-US" sz="2000" dirty="0"/>
              <a:t>[Assume each Carbon makes a total of _____ bonds to determine the number of implied Hydrogens]</a:t>
            </a:r>
          </a:p>
        </p:txBody>
      </p:sp>
    </p:spTree>
    <p:extLst>
      <p:ext uri="{BB962C8B-B14F-4D97-AF65-F5344CB8AC3E}">
        <p14:creationId xmlns:p14="http://schemas.microsoft.com/office/powerpoint/2010/main" val="292590588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C34B4F-1CCF-CCCA-E76A-8C106A90BB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3094" y="154114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Carbon-Carbon multiple bonds are shown with multiple lines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br>
              <a:rPr lang="en-US" dirty="0"/>
            </a:b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600" dirty="0"/>
              <a:t>The </a:t>
            </a:r>
            <a:r>
              <a:rPr lang="en-US" sz="2600" u="sng" dirty="0">
                <a:solidFill>
                  <a:srgbClr val="0070C0"/>
                </a:solidFill>
              </a:rPr>
              <a:t>geometry</a:t>
            </a:r>
            <a:r>
              <a:rPr lang="en-US" sz="2600" dirty="0"/>
              <a:t> of the bond-line structure should reflect the </a:t>
            </a:r>
            <a:r>
              <a:rPr lang="en-US" sz="2600" u="sng" dirty="0">
                <a:solidFill>
                  <a:srgbClr val="0070C0"/>
                </a:solidFill>
              </a:rPr>
              <a:t>hybridization</a:t>
            </a:r>
            <a:r>
              <a:rPr lang="en-US" sz="2600" dirty="0"/>
              <a:t> of each carbon! (VSEPR)</a:t>
            </a:r>
          </a:p>
        </p:txBody>
      </p:sp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406B943D-F69E-D9CE-4FF4-FE21AB09E15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64238" y="1196975"/>
          <a:ext cx="3175000" cy="384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3" imgW="1276790" imgH="153387" progId="ChemDraw_x64.Document.6.0">
                  <p:embed/>
                </p:oleObj>
              </mc:Choice>
              <mc:Fallback>
                <p:oleObj name="CS ChemDraw 64-bit Drawing" r:id="rId3" imgW="1276790" imgH="153387" progId="ChemDraw_x64.Document.6.0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406B943D-F69E-D9CE-4FF4-FE21AB09E15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964238" y="1196975"/>
                        <a:ext cx="3175000" cy="384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4">
            <a:extLst>
              <a:ext uri="{FF2B5EF4-FFF2-40B4-BE49-F238E27FC236}">
                <a16:creationId xmlns:a16="http://schemas.microsoft.com/office/drawing/2014/main" id="{64B7414C-5C04-CB82-6E7E-528345738A2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158875" y="887413"/>
          <a:ext cx="2109788" cy="126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5" imgW="1198982" imgH="715804" progId="ChemDraw_x64.Document.6.0">
                  <p:embed/>
                </p:oleObj>
              </mc:Choice>
              <mc:Fallback>
                <p:oleObj name="CS ChemDraw 64-bit Drawing" r:id="rId5" imgW="1198982" imgH="715804" progId="ChemDraw_x64.Document.6.0">
                  <p:embed/>
                  <p:pic>
                    <p:nvPicPr>
                      <p:cNvPr id="5" name="Object 4">
                        <a:extLst>
                          <a:ext uri="{FF2B5EF4-FFF2-40B4-BE49-F238E27FC236}">
                            <a16:creationId xmlns:a16="http://schemas.microsoft.com/office/drawing/2014/main" id="{64B7414C-5C04-CB82-6E7E-528345738A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58875" y="887413"/>
                        <a:ext cx="2109788" cy="1260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CBC8BF1F-7E76-5216-0615-20622648FE9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6088" y="4011613"/>
          <a:ext cx="4167187" cy="1568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7" imgW="2419714" imgH="911134" progId="ChemDraw_x64.Document.6.0">
                  <p:embed/>
                </p:oleObj>
              </mc:Choice>
              <mc:Fallback>
                <p:oleObj name="CS ChemDraw 64-bit Drawing" r:id="rId7" imgW="2419714" imgH="911134" progId="ChemDraw_x64.Document.6.0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CBC8BF1F-7E76-5216-0615-20622648FE9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6088" y="4011613"/>
                        <a:ext cx="4167187" cy="1568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D4CF1C02-2749-1989-1A42-D452A28D84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748463" y="3868738"/>
          <a:ext cx="3662362" cy="17891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9" imgW="2419714" imgH="1180556" progId="ChemDraw_x64.Document.6.0">
                  <p:embed/>
                </p:oleObj>
              </mc:Choice>
              <mc:Fallback>
                <p:oleObj name="CS ChemDraw 64-bit Drawing" r:id="rId9" imgW="2419714" imgH="1180556" progId="ChemDraw_x64.Document.6.0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D4CF1C02-2749-1989-1A42-D452A28D84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748463" y="3868738"/>
                        <a:ext cx="3662362" cy="178911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412249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648375-6535-10DD-91BC-D58F7024F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829" y="334176"/>
            <a:ext cx="10515600" cy="469058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600" dirty="0"/>
              <a:t>Heteroatoms (not C or H) are </a:t>
            </a:r>
            <a:r>
              <a:rPr lang="en-US" sz="2600" u="sng" dirty="0"/>
              <a:t>always drawn</a:t>
            </a:r>
          </a:p>
          <a:p>
            <a:pPr marL="0" indent="0">
              <a:buNone/>
            </a:pPr>
            <a:r>
              <a:rPr lang="en-US" sz="2600" dirty="0"/>
              <a:t>Heteroatoms </a:t>
            </a:r>
            <a:r>
              <a:rPr lang="en-US" sz="2600" u="sng" dirty="0"/>
              <a:t>always</a:t>
            </a:r>
            <a:r>
              <a:rPr lang="en-US" sz="2600" dirty="0"/>
              <a:t> have their number of H’s labeled clearly</a:t>
            </a:r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endParaRPr lang="en-US" sz="2600" dirty="0"/>
          </a:p>
          <a:p>
            <a:pPr marL="0" indent="0">
              <a:buNone/>
            </a:pPr>
            <a:r>
              <a:rPr lang="en-US" sz="2600" b="1" dirty="0">
                <a:solidFill>
                  <a:srgbClr val="0070C0"/>
                </a:solidFill>
              </a:rPr>
              <a:t>Lone pairs </a:t>
            </a:r>
            <a:r>
              <a:rPr lang="en-US" sz="2600" dirty="0"/>
              <a:t>are </a:t>
            </a:r>
            <a:r>
              <a:rPr lang="en-US" sz="2600" i="1" u="sng" dirty="0">
                <a:solidFill>
                  <a:srgbClr val="0070C0"/>
                </a:solidFill>
              </a:rPr>
              <a:t>not shown </a:t>
            </a:r>
            <a:r>
              <a:rPr lang="en-US" sz="2600" dirty="0"/>
              <a:t>in bond-line structures, but</a:t>
            </a:r>
          </a:p>
          <a:p>
            <a:pPr marL="0" indent="0">
              <a:buNone/>
            </a:pPr>
            <a:r>
              <a:rPr lang="en-US" sz="2600" b="1" dirty="0">
                <a:solidFill>
                  <a:srgbClr val="7030A0"/>
                </a:solidFill>
              </a:rPr>
              <a:t>Formal charges </a:t>
            </a:r>
            <a:r>
              <a:rPr lang="en-US" sz="2600" dirty="0"/>
              <a:t>are </a:t>
            </a:r>
            <a:r>
              <a:rPr lang="en-US" sz="2600" b="1" u="sng" dirty="0">
                <a:solidFill>
                  <a:srgbClr val="7030A0"/>
                </a:solidFill>
              </a:rPr>
              <a:t>always shown</a:t>
            </a:r>
            <a:r>
              <a:rPr lang="en-US" sz="2600" b="1" dirty="0">
                <a:solidFill>
                  <a:srgbClr val="7030A0"/>
                </a:solidFill>
              </a:rPr>
              <a:t>. </a:t>
            </a:r>
            <a:endParaRPr lang="en-US" sz="2600" b="1" u="sng" dirty="0">
              <a:solidFill>
                <a:srgbClr val="7030A0"/>
              </a:solidFill>
            </a:endParaRPr>
          </a:p>
        </p:txBody>
      </p:sp>
      <p:graphicFrame>
        <p:nvGraphicFramePr>
          <p:cNvPr id="2" name="Object 1">
            <a:extLst>
              <a:ext uri="{FF2B5EF4-FFF2-40B4-BE49-F238E27FC236}">
                <a16:creationId xmlns:a16="http://schemas.microsoft.com/office/drawing/2014/main" id="{80C4C41F-CADB-988F-7174-CE1C13BA9A2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95313" y="1701800"/>
          <a:ext cx="1870075" cy="12541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2" imgW="1358887" imgH="911134" progId="ChemDraw_x64.Document.6.0">
                  <p:embed/>
                </p:oleObj>
              </mc:Choice>
              <mc:Fallback>
                <p:oleObj name="CS ChemDraw 64-bit Drawing" r:id="rId2" imgW="1358887" imgH="911134" progId="ChemDraw_x64.Document.6.0">
                  <p:embed/>
                  <p:pic>
                    <p:nvPicPr>
                      <p:cNvPr id="2" name="Object 1">
                        <a:extLst>
                          <a:ext uri="{FF2B5EF4-FFF2-40B4-BE49-F238E27FC236}">
                            <a16:creationId xmlns:a16="http://schemas.microsoft.com/office/drawing/2014/main" id="{80C4C41F-CADB-988F-7174-CE1C13BA9A2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"/>
                      <a:stretch>
                        <a:fillRect/>
                      </a:stretch>
                    </p:blipFill>
                    <p:spPr>
                      <a:xfrm>
                        <a:off x="595313" y="1701800"/>
                        <a:ext cx="1870075" cy="12541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6">
            <a:extLst>
              <a:ext uri="{FF2B5EF4-FFF2-40B4-BE49-F238E27FC236}">
                <a16:creationId xmlns:a16="http://schemas.microsoft.com/office/drawing/2014/main" id="{06070BDF-6FB0-A231-D084-B36F9F44A9C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492875" y="1700213"/>
          <a:ext cx="2573338" cy="1336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4" imgW="1752217" imgH="910828" progId="ChemDraw_x64.Document.6.0">
                  <p:embed/>
                </p:oleObj>
              </mc:Choice>
              <mc:Fallback>
                <p:oleObj name="CS ChemDraw 64-bit Drawing" r:id="rId4" imgW="1752217" imgH="910828" progId="ChemDraw_x64.Document.6.0">
                  <p:embed/>
                  <p:pic>
                    <p:nvPicPr>
                      <p:cNvPr id="7" name="Object 6">
                        <a:extLst>
                          <a:ext uri="{FF2B5EF4-FFF2-40B4-BE49-F238E27FC236}">
                            <a16:creationId xmlns:a16="http://schemas.microsoft.com/office/drawing/2014/main" id="{06070BDF-6FB0-A231-D084-B36F9F44A9C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6492875" y="1700213"/>
                        <a:ext cx="2573338" cy="1336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Object 7">
            <a:extLst>
              <a:ext uri="{FF2B5EF4-FFF2-40B4-BE49-F238E27FC236}">
                <a16:creationId xmlns:a16="http://schemas.microsoft.com/office/drawing/2014/main" id="{37406BE3-191B-0FE3-98F6-5821C67761F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71450" y="5202238"/>
          <a:ext cx="1128713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6" imgW="708239" imgH="677534" progId="ChemDraw_x64.Document.6.0">
                  <p:embed/>
                </p:oleObj>
              </mc:Choice>
              <mc:Fallback>
                <p:oleObj name="CS ChemDraw 64-bit Drawing" r:id="rId6" imgW="708239" imgH="677534" progId="ChemDraw_x64.Document.6.0">
                  <p:embed/>
                  <p:pic>
                    <p:nvPicPr>
                      <p:cNvPr id="8" name="Object 7">
                        <a:extLst>
                          <a:ext uri="{FF2B5EF4-FFF2-40B4-BE49-F238E27FC236}">
                            <a16:creationId xmlns:a16="http://schemas.microsoft.com/office/drawing/2014/main" id="{37406BE3-191B-0FE3-98F6-5821C67761F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71450" y="5202238"/>
                        <a:ext cx="1128713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>
            <a:extLst>
              <a:ext uri="{FF2B5EF4-FFF2-40B4-BE49-F238E27FC236}">
                <a16:creationId xmlns:a16="http://schemas.microsoft.com/office/drawing/2014/main" id="{2389D6E2-9A2B-4AE2-60F9-37B5B14234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979988" y="5662613"/>
          <a:ext cx="1754187" cy="311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8" imgW="850070" imgH="150631" progId="ChemDraw_x64.Document.6.0">
                  <p:embed/>
                </p:oleObj>
              </mc:Choice>
              <mc:Fallback>
                <p:oleObj name="CS ChemDraw 64-bit Drawing" r:id="rId8" imgW="850070" imgH="150631" progId="ChemDraw_x64.Document.6.0">
                  <p:embed/>
                  <p:pic>
                    <p:nvPicPr>
                      <p:cNvPr id="9" name="Object 8">
                        <a:extLst>
                          <a:ext uri="{FF2B5EF4-FFF2-40B4-BE49-F238E27FC236}">
                            <a16:creationId xmlns:a16="http://schemas.microsoft.com/office/drawing/2014/main" id="{2389D6E2-9A2B-4AE2-60F9-37B5B14234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4979988" y="5662613"/>
                        <a:ext cx="1754187" cy="3111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>
            <a:extLst>
              <a:ext uri="{FF2B5EF4-FFF2-40B4-BE49-F238E27FC236}">
                <a16:creationId xmlns:a16="http://schemas.microsoft.com/office/drawing/2014/main" id="{3F0EC0CD-191C-84AC-6677-27804CCD84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9798050" y="5343525"/>
          <a:ext cx="1914525" cy="679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CS ChemDraw 64-bit Drawing" r:id="rId10" imgW="799832" imgH="284729" progId="ChemDraw_x64.Document.6.0">
                  <p:embed/>
                </p:oleObj>
              </mc:Choice>
              <mc:Fallback>
                <p:oleObj name="CS ChemDraw 64-bit Drawing" r:id="rId10" imgW="799832" imgH="284729" progId="ChemDraw_x64.Document.6.0">
                  <p:embed/>
                  <p:pic>
                    <p:nvPicPr>
                      <p:cNvPr id="10" name="Object 9">
                        <a:extLst>
                          <a:ext uri="{FF2B5EF4-FFF2-40B4-BE49-F238E27FC236}">
                            <a16:creationId xmlns:a16="http://schemas.microsoft.com/office/drawing/2014/main" id="{3F0EC0CD-191C-84AC-6677-27804CCD849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798050" y="5343525"/>
                        <a:ext cx="1914525" cy="679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18651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234749-B2FD-07D3-DB4B-D6293AAA7D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5977" y="-230819"/>
            <a:ext cx="10515600" cy="1325563"/>
          </a:xfrm>
        </p:spPr>
        <p:txBody>
          <a:bodyPr/>
          <a:lstStyle/>
          <a:p>
            <a:r>
              <a:rPr lang="en-US" dirty="0"/>
              <a:t>Nonzero formal charges: Carbon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C4113-5EF2-915A-D86D-4FC3DA2BF86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5977" y="996853"/>
            <a:ext cx="10791548" cy="4351338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Carbon never makes more than 4 bonds, but sometimes it makes fewer: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35615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A6150-7ADB-AEE1-6888-23D44887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60" y="-220802"/>
            <a:ext cx="10649505" cy="1325563"/>
          </a:xfrm>
        </p:spPr>
        <p:txBody>
          <a:bodyPr/>
          <a:lstStyle/>
          <a:p>
            <a:r>
              <a:rPr lang="en-US" dirty="0"/>
              <a:t>Nonzero formal charges: Nitrogen</a:t>
            </a:r>
          </a:p>
        </p:txBody>
      </p:sp>
    </p:spTree>
    <p:extLst>
      <p:ext uri="{BB962C8B-B14F-4D97-AF65-F5344CB8AC3E}">
        <p14:creationId xmlns:p14="http://schemas.microsoft.com/office/powerpoint/2010/main" val="4119115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BA6150-7ADB-AEE1-6888-23D448871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6960" y="-220802"/>
            <a:ext cx="10649505" cy="1325563"/>
          </a:xfrm>
        </p:spPr>
        <p:txBody>
          <a:bodyPr/>
          <a:lstStyle/>
          <a:p>
            <a:r>
              <a:rPr lang="en-US" dirty="0"/>
              <a:t>Nonzero formal charges: Oxygen</a:t>
            </a:r>
          </a:p>
        </p:txBody>
      </p:sp>
    </p:spTree>
    <p:extLst>
      <p:ext uri="{BB962C8B-B14F-4D97-AF65-F5344CB8AC3E}">
        <p14:creationId xmlns:p14="http://schemas.microsoft.com/office/powerpoint/2010/main" val="3380633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D0DC1-3F82-66FF-519F-822D526AFF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977" y="-362844"/>
            <a:ext cx="10515600" cy="1325563"/>
          </a:xfrm>
        </p:spPr>
        <p:txBody>
          <a:bodyPr>
            <a:normAutofit/>
          </a:bodyPr>
          <a:lstStyle/>
          <a:p>
            <a:r>
              <a:rPr lang="en-US" sz="4000" dirty="0"/>
              <a:t>Molecular vs electron geometry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CDFCB7-BFD9-CBB3-ED89-C8CABD48646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540" y="844958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Molecular geometry </a:t>
            </a:r>
            <a:r>
              <a:rPr lang="en-US" sz="2400" dirty="0"/>
              <a:t>– describes shape formed by the </a:t>
            </a:r>
            <a:r>
              <a:rPr lang="en-US" sz="2400" u="sng" dirty="0"/>
              <a:t>atoms</a:t>
            </a:r>
          </a:p>
          <a:p>
            <a:pPr marL="0" indent="0">
              <a:buNone/>
            </a:pPr>
            <a:r>
              <a:rPr lang="en-US" sz="2400" b="1" dirty="0"/>
              <a:t>Electron geometry </a:t>
            </a:r>
            <a:r>
              <a:rPr lang="en-US" sz="2400" dirty="0"/>
              <a:t>– describes shape formed by the </a:t>
            </a:r>
            <a:r>
              <a:rPr lang="en-US" sz="2400" u="sng" dirty="0"/>
              <a:t>electron groups </a:t>
            </a:r>
            <a:r>
              <a:rPr lang="en-US" sz="2400" dirty="0"/>
              <a:t>(including the lone pairs!)</a:t>
            </a:r>
          </a:p>
        </p:txBody>
      </p:sp>
    </p:spTree>
    <p:extLst>
      <p:ext uri="{BB962C8B-B14F-4D97-AF65-F5344CB8AC3E}">
        <p14:creationId xmlns:p14="http://schemas.microsoft.com/office/powerpoint/2010/main" val="13467093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050B74-F060-D6F5-A762-FE3666C2F3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0243" y="-380598"/>
            <a:ext cx="10515600" cy="1325563"/>
          </a:xfrm>
        </p:spPr>
        <p:txBody>
          <a:bodyPr/>
          <a:lstStyle/>
          <a:p>
            <a:r>
              <a:rPr lang="en-US" u="sng" dirty="0"/>
              <a:t>Molecule</a:t>
            </a:r>
            <a:r>
              <a:rPr lang="en-US" dirty="0"/>
              <a:t> polarity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FA44799-EDFD-60C8-C587-876428D680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3497" y="813570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/>
              <a:t>A molecule is polar if it has a </a:t>
            </a:r>
            <a:r>
              <a:rPr lang="en-US" sz="2400" i="1" u="sng" dirty="0"/>
              <a:t>net dipole</a:t>
            </a:r>
            <a:r>
              <a:rPr lang="en-US" sz="2400" u="sng" dirty="0"/>
              <a:t> </a:t>
            </a:r>
            <a:r>
              <a:rPr lang="en-US" sz="2400" i="1" u="sng" dirty="0"/>
              <a:t>moment</a:t>
            </a:r>
            <a:r>
              <a:rPr lang="en-US" sz="2400" dirty="0"/>
              <a:t> – or exhibits permanent, partial charges on atoms due to polar bonds.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r>
              <a:rPr lang="en-US" sz="2400" dirty="0"/>
              <a:t>A molecule can have polar bonds, but be nonpolar overall!</a:t>
            </a:r>
          </a:p>
        </p:txBody>
      </p:sp>
    </p:spTree>
    <p:extLst>
      <p:ext uri="{BB962C8B-B14F-4D97-AF65-F5344CB8AC3E}">
        <p14:creationId xmlns:p14="http://schemas.microsoft.com/office/powerpoint/2010/main" val="1192733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993C8E-9B74-874D-96AB-3E323DB72C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26976" y="-325432"/>
            <a:ext cx="10515600" cy="1325563"/>
          </a:xfrm>
        </p:spPr>
        <p:txBody>
          <a:bodyPr/>
          <a:lstStyle/>
          <a:p>
            <a:r>
              <a:rPr lang="en-US" dirty="0"/>
              <a:t>Intermolecular forces (IMF)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689D1B-3E2C-5ABE-9D0C-E360F471C2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832" y="1069251"/>
            <a:ext cx="11750336" cy="5522420"/>
          </a:xfrm>
        </p:spPr>
        <p:txBody>
          <a:bodyPr>
            <a:normAutofit/>
          </a:bodyPr>
          <a:lstStyle/>
          <a:p>
            <a:r>
              <a:rPr lang="en-US" dirty="0"/>
              <a:t>Inter -                                   molecular -                                    forces -     </a:t>
            </a:r>
          </a:p>
          <a:p>
            <a:pPr marL="0" indent="0">
              <a:buNone/>
            </a:pPr>
            <a:r>
              <a:rPr lang="en-US" dirty="0"/>
              <a:t>                            </a:t>
            </a:r>
          </a:p>
          <a:p>
            <a:r>
              <a:rPr lang="en-US" dirty="0"/>
              <a:t>Forces that _______ a molecule _______  ___  ___________</a:t>
            </a:r>
          </a:p>
          <a:p>
            <a:pPr marL="457200" lvl="1" indent="0">
              <a:buNone/>
            </a:pPr>
            <a:r>
              <a:rPr lang="en-US" dirty="0"/>
              <a:t>&gt;&gt; Its neighbor could be a different molecule than itself &lt;&lt;</a:t>
            </a:r>
          </a:p>
          <a:p>
            <a:r>
              <a:rPr lang="en-US" dirty="0"/>
              <a:t>Determine many important physical properties of molecules!</a:t>
            </a:r>
          </a:p>
          <a:p>
            <a:pPr lvl="1"/>
            <a:r>
              <a:rPr lang="en-US" dirty="0"/>
              <a:t>Melting point, boiling point, solubility, affinity for SiO</a:t>
            </a:r>
            <a:r>
              <a:rPr lang="en-US" baseline="-25000" dirty="0"/>
              <a:t>2</a:t>
            </a:r>
            <a:r>
              <a:rPr lang="en-US" dirty="0"/>
              <a:t> (for chromatography)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r>
              <a:rPr lang="en-US" dirty="0"/>
              <a:t>Crucial to biochemistry!</a:t>
            </a:r>
          </a:p>
          <a:p>
            <a:pPr lvl="1"/>
            <a:r>
              <a:rPr lang="en-US" dirty="0"/>
              <a:t>Protein folding, DNA helixes, epigenetic control of DNA, enzyme binding affinity, etc.</a:t>
            </a:r>
          </a:p>
          <a:p>
            <a:pPr lvl="1"/>
            <a:endParaRPr lang="en-US" dirty="0"/>
          </a:p>
          <a:p>
            <a:r>
              <a:rPr lang="en-US" dirty="0"/>
              <a:t>IMF is always based on </a:t>
            </a:r>
          </a:p>
        </p:txBody>
      </p:sp>
    </p:spTree>
    <p:extLst>
      <p:ext uri="{BB962C8B-B14F-4D97-AF65-F5344CB8AC3E}">
        <p14:creationId xmlns:p14="http://schemas.microsoft.com/office/powerpoint/2010/main" val="1329117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6B0E6F-B0C9-D02F-069A-85E942BF7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6400" y="-360121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dirty="0"/>
              <a:t>Common types of IMF, from strongest (top) to weakest (bottom)</a:t>
            </a:r>
          </a:p>
        </p:txBody>
      </p:sp>
      <p:graphicFrame>
        <p:nvGraphicFramePr>
          <p:cNvPr id="24" name="Table 23">
            <a:extLst>
              <a:ext uri="{FF2B5EF4-FFF2-40B4-BE49-F238E27FC236}">
                <a16:creationId xmlns:a16="http://schemas.microsoft.com/office/drawing/2014/main" id="{E965C14D-FD4F-608A-2DAC-CB3BE7503596}"/>
              </a:ext>
            </a:extLst>
          </p:cNvPr>
          <p:cNvGraphicFramePr>
            <a:graphicFrameLocks noGrp="1"/>
          </p:cNvGraphicFramePr>
          <p:nvPr/>
        </p:nvGraphicFramePr>
        <p:xfrm>
          <a:off x="258780" y="1141951"/>
          <a:ext cx="11674439" cy="481391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15731">
                  <a:extLst>
                    <a:ext uri="{9D8B030D-6E8A-4147-A177-3AD203B41FA5}">
                      <a16:colId xmlns:a16="http://schemas.microsoft.com/office/drawing/2014/main" val="2869489804"/>
                    </a:ext>
                  </a:extLst>
                </a:gridCol>
                <a:gridCol w="4304425">
                  <a:extLst>
                    <a:ext uri="{9D8B030D-6E8A-4147-A177-3AD203B41FA5}">
                      <a16:colId xmlns:a16="http://schemas.microsoft.com/office/drawing/2014/main" val="1665051249"/>
                    </a:ext>
                  </a:extLst>
                </a:gridCol>
                <a:gridCol w="1994733">
                  <a:extLst>
                    <a:ext uri="{9D8B030D-6E8A-4147-A177-3AD203B41FA5}">
                      <a16:colId xmlns:a16="http://schemas.microsoft.com/office/drawing/2014/main" val="4177945121"/>
                    </a:ext>
                  </a:extLst>
                </a:gridCol>
                <a:gridCol w="3359550">
                  <a:extLst>
                    <a:ext uri="{9D8B030D-6E8A-4147-A177-3AD203B41FA5}">
                      <a16:colId xmlns:a16="http://schemas.microsoft.com/office/drawing/2014/main" val="1745236663"/>
                    </a:ext>
                  </a:extLst>
                </a:gridCol>
              </a:tblGrid>
              <a:tr h="451334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Force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Cartoon</a:t>
                      </a:r>
                    </a:p>
                  </a:txBody>
                  <a:tcPr marL="51226" marR="5122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Energy (kJ/mol)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Example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extLst>
                  <a:ext uri="{0D108BD9-81ED-4DB2-BD59-A6C34878D82A}">
                    <a16:rowId xmlns:a16="http://schemas.microsoft.com/office/drawing/2014/main" val="3349333553"/>
                  </a:ext>
                </a:extLst>
              </a:tr>
              <a:tr h="10121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Ionic (electrostatic)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400-4000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extLst>
                  <a:ext uri="{0D108BD9-81ED-4DB2-BD59-A6C34878D82A}">
                    <a16:rowId xmlns:a16="http://schemas.microsoft.com/office/drawing/2014/main" val="747319927"/>
                  </a:ext>
                </a:extLst>
              </a:tr>
              <a:tr h="115884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H-bond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10-40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extLst>
                  <a:ext uri="{0D108BD9-81ED-4DB2-BD59-A6C34878D82A}">
                    <a16:rowId xmlns:a16="http://schemas.microsoft.com/office/drawing/2014/main" val="2290089710"/>
                  </a:ext>
                </a:extLst>
              </a:tr>
              <a:tr h="1050202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Dipole-dipole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5-25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extLst>
                  <a:ext uri="{0D108BD9-81ED-4DB2-BD59-A6C34878D82A}">
                    <a16:rowId xmlns:a16="http://schemas.microsoft.com/office/drawing/2014/main" val="1867125919"/>
                  </a:ext>
                </a:extLst>
              </a:tr>
              <a:tr h="1141367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Induced dipole-induced dipole (London Dispersion or just “Dispersion”)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</a:rPr>
                        <a:t> </a:t>
                      </a:r>
                      <a:endParaRPr lang="en-US" sz="160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0.05-40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</a:rPr>
                        <a:t> </a:t>
                      </a:r>
                      <a:endParaRPr lang="en-US" sz="1600" dirty="0">
                        <a:effectLst/>
                        <a:latin typeface="Cambria" panose="020405030504060302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51226" marR="51226" marT="0" marB="0"/>
                </a:tc>
                <a:extLst>
                  <a:ext uri="{0D108BD9-81ED-4DB2-BD59-A6C34878D82A}">
                    <a16:rowId xmlns:a16="http://schemas.microsoft.com/office/drawing/2014/main" val="55227384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292489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806DDF-7B00-124E-A47E-7E185BFC8C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7380" y="-256312"/>
            <a:ext cx="10515600" cy="1325563"/>
          </a:xfrm>
        </p:spPr>
        <p:txBody>
          <a:bodyPr/>
          <a:lstStyle/>
          <a:p>
            <a:r>
              <a:rPr lang="en-US" dirty="0"/>
              <a:t>London Dispersion &amp; Molecule Size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3E5CD3-DC62-6065-EEC5-CEBE37CCF1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4648" y="1173580"/>
            <a:ext cx="9523100" cy="213400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2C746F-CDBB-5236-CEDC-683672044F2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4648" y="4081692"/>
            <a:ext cx="6072325" cy="1969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020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B56FA1-0DD4-FB5A-28D6-397C839EA8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7879" y="0"/>
            <a:ext cx="10515600" cy="1138992"/>
          </a:xfrm>
        </p:spPr>
        <p:txBody>
          <a:bodyPr>
            <a:normAutofit/>
          </a:bodyPr>
          <a:lstStyle/>
          <a:p>
            <a:r>
              <a:rPr lang="en-US" sz="3800" dirty="0"/>
              <a:t>London Dispersion &amp; Molecule Shape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AAFE509-0CFE-4C4B-9218-42D6F1C917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30682" y="1415603"/>
            <a:ext cx="9487542" cy="26483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353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2C116-D4BB-13B6-4E3A-6BCE230691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6158" y="-186377"/>
            <a:ext cx="10515600" cy="1325563"/>
          </a:xfrm>
        </p:spPr>
        <p:txBody>
          <a:bodyPr/>
          <a:lstStyle/>
          <a:p>
            <a:r>
              <a:rPr lang="en-US" dirty="0"/>
              <a:t>IMF &amp; Physical properties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2D5981-1922-E235-C1AE-16FF26E0C2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05540" y="1211293"/>
            <a:ext cx="10515600" cy="5304917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Solubility – “like dissolves like”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Melting point/boiling point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Affinity for SiO</a:t>
            </a:r>
            <a:r>
              <a:rPr lang="en-US" baseline="-25000" dirty="0"/>
              <a:t>2</a:t>
            </a:r>
            <a:r>
              <a:rPr lang="en-US" dirty="0"/>
              <a:t> – in lab this week</a:t>
            </a:r>
          </a:p>
          <a:p>
            <a:endParaRPr lang="en-US" dirty="0"/>
          </a:p>
          <a:p>
            <a:endParaRPr lang="en-US" dirty="0"/>
          </a:p>
        </p:txBody>
      </p:sp>
      <p:pic>
        <p:nvPicPr>
          <p:cNvPr id="3074" name="Picture 2" descr="Like Share And Subscribe Images – Browse 6,632 Stock Photos, Vectors, and  Video | Adobe Stock">
            <a:extLst>
              <a:ext uri="{FF2B5EF4-FFF2-40B4-BE49-F238E27FC236}">
                <a16:creationId xmlns:a16="http://schemas.microsoft.com/office/drawing/2014/main" id="{B2199280-8049-95E5-1C03-FA1FBC3972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24210" y="476404"/>
            <a:ext cx="2762250" cy="1657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AE963B03-275D-1077-F9B9-9607C8D608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26690" y="709457"/>
            <a:ext cx="2543881" cy="1191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9458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6B06F167-D6C1-E81A-30C2-3DC2AA24D60D}"/>
              </a:ext>
            </a:extLst>
          </p:cNvPr>
          <p:cNvSpPr txBox="1">
            <a:spLocks/>
          </p:cNvSpPr>
          <p:nvPr/>
        </p:nvSpPr>
        <p:spPr>
          <a:xfrm>
            <a:off x="269677" y="-278514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u="sng" dirty="0">
                <a:solidFill>
                  <a:srgbClr val="7030A0"/>
                </a:solidFill>
              </a:rPr>
              <a:t>Poll</a:t>
            </a:r>
            <a:endParaRPr lang="en-US" b="1" i="1" u="sng" dirty="0">
              <a:highlight>
                <a:srgbClr val="FFFF00"/>
              </a:highlight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94C9E3-F757-4652-D1A9-0292EAD09569}"/>
              </a:ext>
            </a:extLst>
          </p:cNvPr>
          <p:cNvSpPr txBox="1"/>
          <p:nvPr/>
        </p:nvSpPr>
        <p:spPr>
          <a:xfrm>
            <a:off x="269677" y="1047049"/>
            <a:ext cx="6246142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/>
              <a:t>Which molecule has the highest melting point?</a:t>
            </a:r>
          </a:p>
          <a:p>
            <a:endParaRPr lang="en-US" sz="2400" dirty="0"/>
          </a:p>
          <a:p>
            <a:pPr marL="342900" indent="-342900">
              <a:buFontTx/>
              <a:buAutoNum type="alphaUcPeriod"/>
            </a:pPr>
            <a:r>
              <a:rPr lang="en-US" sz="2400" dirty="0"/>
              <a:t>CH</a:t>
            </a:r>
            <a:r>
              <a:rPr lang="en-US" sz="2400" baseline="-25000" dirty="0"/>
              <a:t>4</a:t>
            </a:r>
            <a:endParaRPr lang="en-US" sz="2400" dirty="0"/>
          </a:p>
          <a:p>
            <a:pPr marL="342900" indent="-342900">
              <a:buAutoNum type="alphaUcPeriod"/>
            </a:pPr>
            <a:endParaRPr lang="en-US" sz="2400" dirty="0"/>
          </a:p>
          <a:p>
            <a:pPr marL="342900" indent="-342900">
              <a:buFontTx/>
              <a:buAutoNum type="alphaUcPeriod"/>
            </a:pPr>
            <a:r>
              <a:rPr lang="en-US" sz="2400" dirty="0"/>
              <a:t>CCl</a:t>
            </a:r>
            <a:r>
              <a:rPr lang="en-US" sz="2400" baseline="-25000" dirty="0"/>
              <a:t>4</a:t>
            </a:r>
            <a:endParaRPr lang="en-US" sz="2400" dirty="0"/>
          </a:p>
          <a:p>
            <a:pPr marL="342900" indent="-342900">
              <a:buAutoNum type="alphaUcPeriod"/>
            </a:pPr>
            <a:endParaRPr lang="en-US" sz="2400" i="1" dirty="0"/>
          </a:p>
          <a:p>
            <a:pPr marL="342900" indent="-342900">
              <a:buFontTx/>
              <a:buAutoNum type="alphaUcPeriod"/>
            </a:pPr>
            <a:r>
              <a:rPr lang="en-US" sz="2400" dirty="0"/>
              <a:t>CH</a:t>
            </a:r>
            <a:r>
              <a:rPr lang="en-US" sz="2400" baseline="-25000" dirty="0"/>
              <a:t>3</a:t>
            </a:r>
            <a:r>
              <a:rPr lang="en-US" sz="2400" dirty="0"/>
              <a:t>OH</a:t>
            </a:r>
          </a:p>
          <a:p>
            <a:pPr marL="342900" indent="-342900">
              <a:buAutoNum type="alphaUcPeriod"/>
            </a:pPr>
            <a:endParaRPr lang="en-US" sz="2400" i="1" dirty="0"/>
          </a:p>
          <a:p>
            <a:pPr marL="342900" indent="-342900">
              <a:buAutoNum type="alphaUcPeriod"/>
            </a:pPr>
            <a:r>
              <a:rPr lang="en-US" sz="2400" dirty="0"/>
              <a:t>CH</a:t>
            </a:r>
            <a:r>
              <a:rPr lang="en-US" sz="2400" baseline="-25000" dirty="0"/>
              <a:t>3</a:t>
            </a:r>
            <a:r>
              <a:rPr lang="en-US" sz="2400" dirty="0"/>
              <a:t>Cl</a:t>
            </a:r>
          </a:p>
          <a:p>
            <a:pPr marL="342900" indent="-342900">
              <a:buAutoNum type="alphaUcPeriod"/>
            </a:pPr>
            <a:endParaRPr lang="en-US" sz="2400" dirty="0"/>
          </a:p>
          <a:p>
            <a:pPr marL="342900" indent="-342900">
              <a:buAutoNum type="alphaUcPeriod"/>
            </a:pPr>
            <a:endParaRPr lang="en-US" sz="2400" dirty="0"/>
          </a:p>
          <a:p>
            <a:pPr marL="342900" indent="-342900">
              <a:buAutoNum type="alphaUcPeriod"/>
            </a:pPr>
            <a:endParaRPr lang="en-US" sz="2400" dirty="0"/>
          </a:p>
          <a:p>
            <a:r>
              <a:rPr lang="en-US" sz="2400" dirty="0"/>
              <a:t>Extra practice: rank all 4 choices from lowest to highest boiling point.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1D74C1D-C7DA-2169-C211-831D03BD72AD}"/>
              </a:ext>
            </a:extLst>
          </p:cNvPr>
          <p:cNvSpPr txBox="1"/>
          <p:nvPr/>
        </p:nvSpPr>
        <p:spPr>
          <a:xfrm>
            <a:off x="5051125" y="6428015"/>
            <a:ext cx="704255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US" sz="1600" b="0" i="0" u="none" strike="noStrike" dirty="0">
                <a:solidFill>
                  <a:srgbClr val="007ACC"/>
                </a:solidFill>
                <a:effectLst/>
                <a:latin typeface="Source Sans Pro" panose="020B0503030403020204" pitchFamily="34" charset="0"/>
                <a:hlinkClick r:id="rId2"/>
              </a:rPr>
              <a:t>pollev.com/timcook653</a:t>
            </a:r>
            <a:r>
              <a:rPr lang="en-US" sz="1600" b="0" i="0" u="none" strike="noStrike" dirty="0">
                <a:solidFill>
                  <a:srgbClr val="007ACC"/>
                </a:solidFill>
                <a:effectLst/>
                <a:latin typeface="Source Sans Pro" panose="020B0503030403020204" pitchFamily="34" charset="0"/>
              </a:rPr>
              <a:t>  </a:t>
            </a:r>
            <a:r>
              <a:rPr lang="en-US" sz="1600" b="0" i="0" u="none" strike="noStrike" dirty="0">
                <a:effectLst/>
                <a:latin typeface="Source Sans Pro" panose="020B0503030403020204" pitchFamily="34" charset="0"/>
              </a:rPr>
              <a:t>or text timcook653 to 22333 o</a:t>
            </a:r>
            <a:r>
              <a:rPr lang="en-US" sz="1600" dirty="0">
                <a:latin typeface="Source Sans Pro" panose="020B0503030403020204" pitchFamily="34" charset="0"/>
              </a:rPr>
              <a:t>r use android/</a:t>
            </a:r>
            <a:r>
              <a:rPr lang="en-US" sz="1600" dirty="0" err="1">
                <a:latin typeface="Source Sans Pro" panose="020B0503030403020204" pitchFamily="34" charset="0"/>
              </a:rPr>
              <a:t>iphone</a:t>
            </a:r>
            <a:r>
              <a:rPr lang="en-US" sz="1600" dirty="0">
                <a:latin typeface="Source Sans Pro" panose="020B0503030403020204" pitchFamily="34" charset="0"/>
              </a:rPr>
              <a:t> app</a:t>
            </a:r>
            <a:endParaRPr lang="en-US" sz="1600" b="0" i="0" u="none" strike="noStrike" dirty="0">
              <a:effectLst/>
              <a:latin typeface="Source Sans Pro" panose="020B05030304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8042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146</TotalTime>
  <Words>622</Words>
  <Application>Microsoft Office PowerPoint</Application>
  <PresentationFormat>Widescreen</PresentationFormat>
  <Paragraphs>124</Paragraphs>
  <Slides>15</Slides>
  <Notes>6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Aptos</vt:lpstr>
      <vt:lpstr>Arial</vt:lpstr>
      <vt:lpstr>Calibri</vt:lpstr>
      <vt:lpstr>Calibri Light</vt:lpstr>
      <vt:lpstr>Cambria</vt:lpstr>
      <vt:lpstr>Source Sans Pro</vt:lpstr>
      <vt:lpstr>Times New Roman</vt:lpstr>
      <vt:lpstr>TimesNewRomanPSMT</vt:lpstr>
      <vt:lpstr>Office Theme</vt:lpstr>
      <vt:lpstr>CS ChemDraw 64-bit Drawing</vt:lpstr>
      <vt:lpstr>Polarity and Intermolecular Forces  Drawing Organic Molecules </vt:lpstr>
      <vt:lpstr>Molecular vs electron geometry</vt:lpstr>
      <vt:lpstr>Molecule polarity</vt:lpstr>
      <vt:lpstr>Intermolecular forces (IMF)</vt:lpstr>
      <vt:lpstr>Common types of IMF, from strongest (top) to weakest (bottom)</vt:lpstr>
      <vt:lpstr>London Dispersion &amp; Molecule Size</vt:lpstr>
      <vt:lpstr>London Dispersion &amp; Molecule Shape</vt:lpstr>
      <vt:lpstr>IMF &amp; Physical properties</vt:lpstr>
      <vt:lpstr>PowerPoint Presentation</vt:lpstr>
      <vt:lpstr>Drawing Molecules: Bond-Line Structures</vt:lpstr>
      <vt:lpstr>PowerPoint Presentation</vt:lpstr>
      <vt:lpstr>PowerPoint Presentation</vt:lpstr>
      <vt:lpstr>Nonzero formal charges: Carbon </vt:lpstr>
      <vt:lpstr>Nonzero formal charges: Nitrogen</vt:lpstr>
      <vt:lpstr>Nonzero formal charges: Oxygen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Lecture #1</dc:title>
  <dc:creator>Tim Cook</dc:creator>
  <cp:lastModifiedBy>Tim Cook</cp:lastModifiedBy>
  <cp:revision>2</cp:revision>
  <dcterms:created xsi:type="dcterms:W3CDTF">2022-08-13T19:39:25Z</dcterms:created>
  <dcterms:modified xsi:type="dcterms:W3CDTF">2026-09-03T22:03:14Z</dcterms:modified>
</cp:coreProperties>
</file>