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316" r:id="rId2"/>
    <p:sldId id="333" r:id="rId3"/>
    <p:sldId id="257" r:id="rId4"/>
    <p:sldId id="260" r:id="rId5"/>
    <p:sldId id="262" r:id="rId6"/>
    <p:sldId id="362" r:id="rId7"/>
    <p:sldId id="358" r:id="rId8"/>
    <p:sldId id="317" r:id="rId9"/>
    <p:sldId id="266" r:id="rId10"/>
    <p:sldId id="273" r:id="rId11"/>
    <p:sldId id="298" r:id="rId12"/>
    <p:sldId id="299" r:id="rId13"/>
    <p:sldId id="379" r:id="rId14"/>
    <p:sldId id="300" r:id="rId15"/>
    <p:sldId id="359" r:id="rId16"/>
    <p:sldId id="301" r:id="rId17"/>
    <p:sldId id="355" r:id="rId18"/>
    <p:sldId id="303" r:id="rId19"/>
    <p:sldId id="304" r:id="rId20"/>
    <p:sldId id="307" r:id="rId21"/>
    <p:sldId id="288" r:id="rId22"/>
    <p:sldId id="378" r:id="rId23"/>
    <p:sldId id="348" r:id="rId24"/>
    <p:sldId id="338" r:id="rId25"/>
    <p:sldId id="342" r:id="rId26"/>
    <p:sldId id="343" r:id="rId27"/>
    <p:sldId id="322" r:id="rId28"/>
    <p:sldId id="319" r:id="rId29"/>
    <p:sldId id="320" r:id="rId30"/>
    <p:sldId id="321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2443D-E8ED-0C44-A17E-803C48E2B07F}" v="14" dt="2026-09-04T10:26:33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23" autoAdjust="0"/>
    <p:restoredTop sz="94660"/>
  </p:normalViewPr>
  <p:slideViewPr>
    <p:cSldViewPr>
      <p:cViewPr varScale="1">
        <p:scale>
          <a:sx n="115" d="100"/>
          <a:sy n="115" d="100"/>
        </p:scale>
        <p:origin x="32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inna Shen" userId="2c609a1f-aeb9-4e86-8255-e7f6fe933961" providerId="ADAL" clId="{11C568C0-AD65-5DDD-870D-7D0CEA4F8C74}"/>
    <pc:docChg chg="modSld">
      <pc:chgData name="Qinna Shen" userId="2c609a1f-aeb9-4e86-8255-e7f6fe933961" providerId="ADAL" clId="{11C568C0-AD65-5DDD-870D-7D0CEA4F8C74}" dt="2026-09-04T10:26:33.409" v="13"/>
      <pc:docMkLst>
        <pc:docMk/>
      </pc:docMkLst>
      <pc:sldChg chg="modAnim">
        <pc:chgData name="Qinna Shen" userId="2c609a1f-aeb9-4e86-8255-e7f6fe933961" providerId="ADAL" clId="{11C568C0-AD65-5DDD-870D-7D0CEA4F8C74}" dt="2026-09-04T10:26:33.409" v="13"/>
        <pc:sldMkLst>
          <pc:docMk/>
          <pc:sldMk cId="0" sldId="333"/>
        </pc:sldMkLst>
      </pc:sldChg>
      <pc:sldChg chg="addSp delSp modSp">
        <pc:chgData name="Qinna Shen" userId="2c609a1f-aeb9-4e86-8255-e7f6fe933961" providerId="ADAL" clId="{11C568C0-AD65-5DDD-870D-7D0CEA4F8C74}" dt="2026-09-04T10:09:20.339" v="3" actId="478"/>
        <pc:sldMkLst>
          <pc:docMk/>
          <pc:sldMk cId="0" sldId="343"/>
        </pc:sldMkLst>
        <pc:spChg chg="add del mod">
          <ac:chgData name="Qinna Shen" userId="2c609a1f-aeb9-4e86-8255-e7f6fe933961" providerId="ADAL" clId="{11C568C0-AD65-5DDD-870D-7D0CEA4F8C74}" dt="2026-09-04T10:09:20.339" v="3" actId="478"/>
          <ac:spMkLst>
            <pc:docMk/>
            <pc:sldMk cId="0" sldId="343"/>
            <ac:spMk id="2" creationId="{FFE3783F-86CB-537A-FE3D-3CB361D5A0A2}"/>
          </ac:spMkLst>
        </pc:spChg>
        <pc:picChg chg="del mod">
          <ac:chgData name="Qinna Shen" userId="2c609a1f-aeb9-4e86-8255-e7f6fe933961" providerId="ADAL" clId="{11C568C0-AD65-5DDD-870D-7D0CEA4F8C74}" dt="2026-09-04T10:09:16.275" v="2" actId="478"/>
          <ac:picMkLst>
            <pc:docMk/>
            <pc:sldMk cId="0" sldId="343"/>
            <ac:picMk id="47141" creationId="{1C94D868-99A9-3546-4048-9D7EEBD99FC1}"/>
          </ac:picMkLst>
        </pc:picChg>
      </pc:sldChg>
      <pc:sldChg chg="delSp">
        <pc:chgData name="Qinna Shen" userId="2c609a1f-aeb9-4e86-8255-e7f6fe933961" providerId="ADAL" clId="{11C568C0-AD65-5DDD-870D-7D0CEA4F8C74}" dt="2026-09-04T10:25:15.736" v="4" actId="478"/>
        <pc:sldMkLst>
          <pc:docMk/>
          <pc:sldMk cId="0" sldId="379"/>
        </pc:sldMkLst>
        <pc:spChg chg="del">
          <ac:chgData name="Qinna Shen" userId="2c609a1f-aeb9-4e86-8255-e7f6fe933961" providerId="ADAL" clId="{11C568C0-AD65-5DDD-870D-7D0CEA4F8C74}" dt="2026-09-04T10:25:15.736" v="4" actId="478"/>
          <ac:spMkLst>
            <pc:docMk/>
            <pc:sldMk cId="0" sldId="379"/>
            <ac:spMk id="32771" creationId="{86F9E55E-F0AF-7A46-EDCA-F1127FBF54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C99642-070D-F9C4-85CC-E2ADF23D54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365438-E0A0-0A3D-09CB-5A18EC811A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749D5F-BEBD-EF4F-A728-B873A8718897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613E8C7-BB86-45FE-E9F1-2102805BB4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5ADB223-0B7E-EE30-9231-8554137C7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89FFA-54F6-6782-91CC-32D18A35D7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E8F0D1-BEBD-AC98-EF5A-C04AD742F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1791287-DD1C-DA40-810F-9579E590128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9F8E0AA-CA22-401D-0B15-AF9F6A26DB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09ABF4BC-9A28-59AB-E855-467746638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3BDDC596-F242-E406-1C12-A89329BDB131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chemeClr val="accent3">
                <a:alpha val="30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722640-DD90-FC1F-9685-BB0EA4C97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  <a:latin typeface="Century Schoolbook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313EBC-FE88-2147-B806-E86A6663153F}"/>
              </a:ext>
            </a:extLst>
          </p:cNvPr>
          <p:cNvGrpSpPr>
            <a:grpSpLocks/>
          </p:cNvGrpSpPr>
          <p:nvPr/>
        </p:nvGrpSpPr>
        <p:grpSpPr bwMode="auto">
          <a:xfrm>
            <a:off x="357158" y="4143380"/>
            <a:ext cx="6358014" cy="71438"/>
            <a:chOff x="119" y="877"/>
            <a:chExt cx="5239" cy="71"/>
          </a:xfrm>
          <a:gradFill>
            <a:gsLst>
              <a:gs pos="0">
                <a:schemeClr val="accent1">
                  <a:alpha val="40000"/>
                </a:schemeClr>
              </a:gs>
              <a:gs pos="50000">
                <a:schemeClr val="accent1">
                  <a:alpha val="7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733C498-1607-572E-EF23-3585D77DF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ja-JP" alt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85CAFE3-616A-3606-08A3-C05B9D5EB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ja-JP" alt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23" name="Title 22"/>
          <p:cNvSpPr>
            <a:spLocks noGrp="1"/>
          </p:cNvSpPr>
          <p:nvPr>
            <p:ph type="ctrTitle"/>
          </p:nvPr>
        </p:nvSpPr>
        <p:spPr>
          <a:xfrm>
            <a:off x="285720" y="2500306"/>
            <a:ext cx="6429420" cy="1512888"/>
          </a:xfrm>
        </p:spPr>
        <p:txBody>
          <a:bodyPr anchor="b"/>
          <a:lstStyle>
            <a:lvl1pPr fontAlgn="auto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Subtitle 20"/>
          <p:cNvSpPr>
            <a:spLocks noGrp="1"/>
          </p:cNvSpPr>
          <p:nvPr>
            <p:ph type="subTitle" idx="1"/>
          </p:nvPr>
        </p:nvSpPr>
        <p:spPr>
          <a:xfrm>
            <a:off x="300030" y="4314828"/>
            <a:ext cx="6400800" cy="1185874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8">
            <a:extLst>
              <a:ext uri="{FF2B5EF4-FFF2-40B4-BE49-F238E27FC236}">
                <a16:creationId xmlns:a16="http://schemas.microsoft.com/office/drawing/2014/main" id="{100C0F66-09FE-295A-BC90-D520632F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34E29-7E1C-2A49-934D-F30E59DD0DF7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AF03A4C-CB1F-54C7-F4F1-F921E1BE2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E5D31A6E-5FCD-42BD-F261-D04C051AB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8B57E-9E46-4C46-BC34-42D9CD5B9F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24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">
            <a:extLst>
              <a:ext uri="{FF2B5EF4-FFF2-40B4-BE49-F238E27FC236}">
                <a16:creationId xmlns:a16="http://schemas.microsoft.com/office/drawing/2014/main" id="{10F49141-5D29-7D55-0978-E05360510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AF01-30F8-9749-9FAF-3D065C849F98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4D5E1-C735-3241-ABC7-61F36142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F52F9401-E927-C45E-7FDC-6A641388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99799-C363-FA49-9A7F-A49E48F89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0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9454" y="274639"/>
            <a:ext cx="175734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400816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">
            <a:extLst>
              <a:ext uri="{FF2B5EF4-FFF2-40B4-BE49-F238E27FC236}">
                <a16:creationId xmlns:a16="http://schemas.microsoft.com/office/drawing/2014/main" id="{50C2B596-C35D-19C6-B90B-1CCEE2741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63BB-51C3-8546-B45B-ADF56E1290FF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C191C-78A6-F5DC-3E84-159D7BCF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D1FEB26C-CD1A-5737-A0AF-B17620F2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9D60E-06E8-2A4C-8D8C-5059DBFD9F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878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">
            <a:extLst>
              <a:ext uri="{FF2B5EF4-FFF2-40B4-BE49-F238E27FC236}">
                <a16:creationId xmlns:a16="http://schemas.microsoft.com/office/drawing/2014/main" id="{B8A58139-5B7E-6F27-CD1B-8717860BB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01B61-9899-FA4A-A59B-4C9FCA9B15E3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548DF-AE34-8DE5-8040-B8671B13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B4BC4C51-3F72-83D9-731C-E0AC54F3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B21097-B663-B14B-9028-23C4048223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E6572801-AD03-1E44-79E2-99E14052680C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507" y="31"/>
              </a:cxn>
              <a:cxn ang="0">
                <a:pos x="2276" y="2364"/>
              </a:cxn>
              <a:cxn ang="0">
                <a:pos x="1595" y="73"/>
              </a:cxn>
              <a:cxn ang="0">
                <a:pos x="1611" y="431"/>
              </a:cxn>
              <a:cxn ang="0">
                <a:pos x="1247" y="702"/>
              </a:cxn>
              <a:cxn ang="0">
                <a:pos x="1148" y="816"/>
              </a:cxn>
              <a:cxn ang="0">
                <a:pos x="3304" y="1476"/>
              </a:cxn>
              <a:cxn ang="0">
                <a:pos x="1460" y="400"/>
              </a:cxn>
              <a:cxn ang="0">
                <a:pos x="11" y="982"/>
              </a:cxn>
              <a:cxn ang="0">
                <a:pos x="3881" y="192"/>
              </a:cxn>
              <a:cxn ang="0">
                <a:pos x="2790" y="395"/>
              </a:cxn>
              <a:cxn ang="0">
                <a:pos x="3372" y="1003"/>
              </a:cxn>
              <a:cxn ang="0">
                <a:pos x="3408" y="1013"/>
              </a:cxn>
              <a:cxn ang="0">
                <a:pos x="3491" y="1179"/>
              </a:cxn>
              <a:cxn ang="0">
                <a:pos x="3341" y="1642"/>
              </a:cxn>
              <a:cxn ang="0">
                <a:pos x="3169" y="2057"/>
              </a:cxn>
              <a:cxn ang="0">
                <a:pos x="3013" y="2359"/>
              </a:cxn>
              <a:cxn ang="0">
                <a:pos x="317" y="2343"/>
              </a:cxn>
              <a:cxn ang="0">
                <a:pos x="327" y="2696"/>
              </a:cxn>
              <a:cxn ang="0">
                <a:pos x="2665" y="2852"/>
              </a:cxn>
              <a:cxn ang="0">
                <a:pos x="4385" y="3065"/>
              </a:cxn>
              <a:cxn ang="0">
                <a:pos x="4219" y="2411"/>
              </a:cxn>
              <a:cxn ang="0">
                <a:pos x="4328" y="1455"/>
              </a:cxn>
              <a:cxn ang="0">
                <a:pos x="4193" y="1366"/>
              </a:cxn>
              <a:cxn ang="0">
                <a:pos x="4182" y="769"/>
              </a:cxn>
              <a:cxn ang="0">
                <a:pos x="4369" y="515"/>
              </a:cxn>
              <a:cxn ang="0">
                <a:pos x="307" y="2925"/>
              </a:cxn>
              <a:cxn ang="0">
                <a:pos x="4317" y="2811"/>
              </a:cxn>
              <a:cxn ang="0">
                <a:pos x="3855" y="270"/>
              </a:cxn>
              <a:cxn ang="0">
                <a:pos x="4292" y="2889"/>
              </a:cxn>
              <a:cxn ang="0">
                <a:pos x="4203" y="2717"/>
              </a:cxn>
              <a:cxn ang="0">
                <a:pos x="4027" y="2551"/>
              </a:cxn>
              <a:cxn ang="0">
                <a:pos x="348" y="1190"/>
              </a:cxn>
              <a:cxn ang="0">
                <a:pos x="790" y="634"/>
              </a:cxn>
              <a:cxn ang="0">
                <a:pos x="172" y="650"/>
              </a:cxn>
              <a:cxn ang="0">
                <a:pos x="78" y="1341"/>
              </a:cxn>
              <a:cxn ang="0">
                <a:pos x="509" y="857"/>
              </a:cxn>
              <a:cxn ang="0">
                <a:pos x="218" y="946"/>
              </a:cxn>
              <a:cxn ang="0">
                <a:pos x="333" y="1938"/>
              </a:cxn>
              <a:cxn ang="0">
                <a:pos x="244" y="1377"/>
              </a:cxn>
              <a:cxn ang="0">
                <a:pos x="629" y="1122"/>
              </a:cxn>
              <a:cxn ang="0">
                <a:pos x="795" y="587"/>
              </a:cxn>
              <a:cxn ang="0">
                <a:pos x="198" y="1341"/>
              </a:cxn>
              <a:cxn ang="0">
                <a:pos x="3865" y="99"/>
              </a:cxn>
              <a:cxn ang="0">
                <a:pos x="3315" y="899"/>
              </a:cxn>
              <a:cxn ang="0">
                <a:pos x="2276" y="2364"/>
              </a:cxn>
              <a:cxn ang="0">
                <a:pos x="3777" y="37"/>
              </a:cxn>
              <a:cxn ang="0">
                <a:pos x="125" y="1481"/>
              </a:cxn>
              <a:cxn ang="0">
                <a:pos x="114" y="1382"/>
              </a:cxn>
              <a:cxn ang="0">
                <a:pos x="2276" y="2364"/>
              </a:cxn>
              <a:cxn ang="0">
                <a:pos x="847" y="774"/>
              </a:cxn>
              <a:cxn ang="0">
                <a:pos x="1091" y="759"/>
              </a:cxn>
              <a:cxn ang="0">
                <a:pos x="1148" y="743"/>
              </a:cxn>
              <a:cxn ang="0">
                <a:pos x="889" y="831"/>
              </a:cxn>
              <a:cxn ang="0">
                <a:pos x="1018" y="857"/>
              </a:cxn>
              <a:cxn ang="0">
                <a:pos x="915" y="702"/>
              </a:cxn>
              <a:cxn ang="0">
                <a:pos x="1387" y="151"/>
              </a:cxn>
              <a:cxn ang="0">
                <a:pos x="1294" y="322"/>
              </a:cxn>
              <a:cxn ang="0">
                <a:pos x="1356" y="535"/>
              </a:cxn>
              <a:cxn ang="0">
                <a:pos x="1231" y="374"/>
              </a:cxn>
              <a:cxn ang="0">
                <a:pos x="1024" y="489"/>
              </a:cxn>
              <a:cxn ang="0">
                <a:pos x="1231" y="753"/>
              </a:cxn>
              <a:cxn ang="0">
                <a:pos x="1237" y="535"/>
              </a:cxn>
            </a:cxnLst>
            <a:rect l="0" t="0" r="0" b="0"/>
            <a:pathLst>
              <a:path w="4395" h="3107">
                <a:moveTo>
                  <a:pt x="2276" y="2364"/>
                </a:moveTo>
                <a:lnTo>
                  <a:pt x="2291" y="2380"/>
                </a:lnTo>
                <a:lnTo>
                  <a:pt x="2322" y="2385"/>
                </a:lnTo>
                <a:lnTo>
                  <a:pt x="2354" y="2390"/>
                </a:lnTo>
                <a:lnTo>
                  <a:pt x="2385" y="2380"/>
                </a:lnTo>
                <a:lnTo>
                  <a:pt x="2364" y="2369"/>
                </a:lnTo>
                <a:lnTo>
                  <a:pt x="2333" y="2369"/>
                </a:lnTo>
                <a:lnTo>
                  <a:pt x="2302" y="2364"/>
                </a:lnTo>
                <a:lnTo>
                  <a:pt x="2281" y="2364"/>
                </a:lnTo>
                <a:lnTo>
                  <a:pt x="2271" y="2364"/>
                </a:lnTo>
                <a:lnTo>
                  <a:pt x="2271" y="2364"/>
                </a:lnTo>
                <a:lnTo>
                  <a:pt x="2276" y="2364"/>
                </a:lnTo>
                <a:lnTo>
                  <a:pt x="2286" y="135"/>
                </a:lnTo>
                <a:lnTo>
                  <a:pt x="2302" y="130"/>
                </a:lnTo>
                <a:lnTo>
                  <a:pt x="2312" y="125"/>
                </a:lnTo>
                <a:lnTo>
                  <a:pt x="2317" y="135"/>
                </a:lnTo>
                <a:lnTo>
                  <a:pt x="2328" y="130"/>
                </a:lnTo>
                <a:lnTo>
                  <a:pt x="2343" y="151"/>
                </a:lnTo>
                <a:lnTo>
                  <a:pt x="2343" y="156"/>
                </a:lnTo>
                <a:lnTo>
                  <a:pt x="2348" y="151"/>
                </a:lnTo>
                <a:lnTo>
                  <a:pt x="2348" y="146"/>
                </a:lnTo>
                <a:lnTo>
                  <a:pt x="2348" y="140"/>
                </a:lnTo>
                <a:lnTo>
                  <a:pt x="2343" y="125"/>
                </a:lnTo>
                <a:lnTo>
                  <a:pt x="2354" y="125"/>
                </a:lnTo>
                <a:lnTo>
                  <a:pt x="2364" y="135"/>
                </a:lnTo>
                <a:lnTo>
                  <a:pt x="2369" y="135"/>
                </a:lnTo>
                <a:lnTo>
                  <a:pt x="2374" y="130"/>
                </a:lnTo>
                <a:lnTo>
                  <a:pt x="2374" y="125"/>
                </a:lnTo>
                <a:lnTo>
                  <a:pt x="2374" y="120"/>
                </a:lnTo>
                <a:lnTo>
                  <a:pt x="2364" y="114"/>
                </a:lnTo>
                <a:lnTo>
                  <a:pt x="2380" y="104"/>
                </a:lnTo>
                <a:lnTo>
                  <a:pt x="2364" y="99"/>
                </a:lnTo>
                <a:lnTo>
                  <a:pt x="2359" y="99"/>
                </a:lnTo>
                <a:lnTo>
                  <a:pt x="2348" y="104"/>
                </a:lnTo>
                <a:lnTo>
                  <a:pt x="2354" y="89"/>
                </a:lnTo>
                <a:lnTo>
                  <a:pt x="2328" y="94"/>
                </a:lnTo>
                <a:lnTo>
                  <a:pt x="2322" y="89"/>
                </a:lnTo>
                <a:lnTo>
                  <a:pt x="2322" y="78"/>
                </a:lnTo>
                <a:lnTo>
                  <a:pt x="2312" y="78"/>
                </a:lnTo>
                <a:lnTo>
                  <a:pt x="2297" y="78"/>
                </a:lnTo>
                <a:lnTo>
                  <a:pt x="2297" y="83"/>
                </a:lnTo>
                <a:lnTo>
                  <a:pt x="2297" y="89"/>
                </a:lnTo>
                <a:lnTo>
                  <a:pt x="2302" y="94"/>
                </a:lnTo>
                <a:lnTo>
                  <a:pt x="2286" y="109"/>
                </a:lnTo>
                <a:lnTo>
                  <a:pt x="2302" y="104"/>
                </a:lnTo>
                <a:lnTo>
                  <a:pt x="2297" y="109"/>
                </a:lnTo>
                <a:lnTo>
                  <a:pt x="2286" y="135"/>
                </a:lnTo>
                <a:lnTo>
                  <a:pt x="2276" y="2364"/>
                </a:lnTo>
                <a:lnTo>
                  <a:pt x="2338" y="302"/>
                </a:lnTo>
                <a:lnTo>
                  <a:pt x="2328" y="312"/>
                </a:lnTo>
                <a:lnTo>
                  <a:pt x="2322" y="312"/>
                </a:lnTo>
                <a:lnTo>
                  <a:pt x="2328" y="302"/>
                </a:lnTo>
                <a:lnTo>
                  <a:pt x="2322" y="302"/>
                </a:lnTo>
                <a:lnTo>
                  <a:pt x="2317" y="302"/>
                </a:lnTo>
                <a:lnTo>
                  <a:pt x="2322" y="296"/>
                </a:lnTo>
                <a:lnTo>
                  <a:pt x="2328" y="291"/>
                </a:lnTo>
                <a:lnTo>
                  <a:pt x="2317" y="296"/>
                </a:lnTo>
                <a:lnTo>
                  <a:pt x="2317" y="291"/>
                </a:lnTo>
                <a:lnTo>
                  <a:pt x="2307" y="302"/>
                </a:lnTo>
                <a:lnTo>
                  <a:pt x="2302" y="312"/>
                </a:lnTo>
                <a:lnTo>
                  <a:pt x="2297" y="312"/>
                </a:lnTo>
                <a:lnTo>
                  <a:pt x="2297" y="317"/>
                </a:lnTo>
                <a:lnTo>
                  <a:pt x="2302" y="317"/>
                </a:lnTo>
                <a:lnTo>
                  <a:pt x="2302" y="322"/>
                </a:lnTo>
                <a:lnTo>
                  <a:pt x="2307" y="322"/>
                </a:lnTo>
                <a:lnTo>
                  <a:pt x="2307" y="327"/>
                </a:lnTo>
                <a:lnTo>
                  <a:pt x="2307" y="333"/>
                </a:lnTo>
                <a:lnTo>
                  <a:pt x="2317" y="327"/>
                </a:lnTo>
                <a:lnTo>
                  <a:pt x="2317" y="322"/>
                </a:lnTo>
                <a:lnTo>
                  <a:pt x="2328" y="327"/>
                </a:lnTo>
                <a:lnTo>
                  <a:pt x="2328" y="333"/>
                </a:lnTo>
                <a:lnTo>
                  <a:pt x="2328" y="327"/>
                </a:lnTo>
                <a:lnTo>
                  <a:pt x="2328" y="322"/>
                </a:lnTo>
                <a:lnTo>
                  <a:pt x="2328" y="317"/>
                </a:lnTo>
                <a:lnTo>
                  <a:pt x="2322" y="317"/>
                </a:lnTo>
                <a:lnTo>
                  <a:pt x="2338" y="312"/>
                </a:lnTo>
                <a:lnTo>
                  <a:pt x="2338" y="302"/>
                </a:lnTo>
                <a:lnTo>
                  <a:pt x="2276" y="2364"/>
                </a:lnTo>
                <a:lnTo>
                  <a:pt x="2390" y="78"/>
                </a:lnTo>
                <a:lnTo>
                  <a:pt x="2369" y="83"/>
                </a:lnTo>
                <a:lnTo>
                  <a:pt x="2390" y="89"/>
                </a:lnTo>
                <a:lnTo>
                  <a:pt x="2390" y="78"/>
                </a:lnTo>
                <a:lnTo>
                  <a:pt x="2276" y="2364"/>
                </a:lnTo>
                <a:lnTo>
                  <a:pt x="2359" y="83"/>
                </a:lnTo>
                <a:lnTo>
                  <a:pt x="2354" y="89"/>
                </a:lnTo>
                <a:lnTo>
                  <a:pt x="2369" y="83"/>
                </a:lnTo>
                <a:lnTo>
                  <a:pt x="2359" y="83"/>
                </a:lnTo>
                <a:lnTo>
                  <a:pt x="2276" y="2364"/>
                </a:lnTo>
                <a:lnTo>
                  <a:pt x="1481" y="47"/>
                </a:lnTo>
                <a:lnTo>
                  <a:pt x="1481" y="52"/>
                </a:lnTo>
                <a:lnTo>
                  <a:pt x="1486" y="52"/>
                </a:lnTo>
                <a:lnTo>
                  <a:pt x="1486" y="57"/>
                </a:lnTo>
                <a:lnTo>
                  <a:pt x="1486" y="52"/>
                </a:lnTo>
                <a:lnTo>
                  <a:pt x="1491" y="52"/>
                </a:lnTo>
                <a:lnTo>
                  <a:pt x="1496" y="47"/>
                </a:lnTo>
                <a:lnTo>
                  <a:pt x="1502" y="47"/>
                </a:lnTo>
                <a:lnTo>
                  <a:pt x="1496" y="52"/>
                </a:lnTo>
                <a:lnTo>
                  <a:pt x="1502" y="52"/>
                </a:lnTo>
                <a:lnTo>
                  <a:pt x="1507" y="52"/>
                </a:lnTo>
                <a:lnTo>
                  <a:pt x="1507" y="47"/>
                </a:lnTo>
                <a:lnTo>
                  <a:pt x="1512" y="47"/>
                </a:lnTo>
                <a:lnTo>
                  <a:pt x="1517" y="42"/>
                </a:lnTo>
                <a:lnTo>
                  <a:pt x="1517" y="37"/>
                </a:lnTo>
                <a:lnTo>
                  <a:pt x="1507" y="37"/>
                </a:lnTo>
                <a:lnTo>
                  <a:pt x="1507" y="31"/>
                </a:lnTo>
                <a:lnTo>
                  <a:pt x="1502" y="26"/>
                </a:lnTo>
                <a:lnTo>
                  <a:pt x="1496" y="31"/>
                </a:lnTo>
                <a:lnTo>
                  <a:pt x="1491" y="31"/>
                </a:lnTo>
                <a:lnTo>
                  <a:pt x="1486" y="37"/>
                </a:lnTo>
                <a:lnTo>
                  <a:pt x="1481" y="47"/>
                </a:lnTo>
                <a:lnTo>
                  <a:pt x="2276" y="2364"/>
                </a:lnTo>
                <a:lnTo>
                  <a:pt x="1476" y="172"/>
                </a:lnTo>
                <a:lnTo>
                  <a:pt x="1486" y="172"/>
                </a:lnTo>
                <a:lnTo>
                  <a:pt x="1491" y="166"/>
                </a:lnTo>
                <a:lnTo>
                  <a:pt x="1486" y="161"/>
                </a:lnTo>
                <a:lnTo>
                  <a:pt x="1476" y="166"/>
                </a:lnTo>
                <a:lnTo>
                  <a:pt x="1476" y="172"/>
                </a:lnTo>
                <a:lnTo>
                  <a:pt x="2276" y="2364"/>
                </a:lnTo>
                <a:lnTo>
                  <a:pt x="2686" y="2250"/>
                </a:lnTo>
                <a:lnTo>
                  <a:pt x="2702" y="2234"/>
                </a:lnTo>
                <a:lnTo>
                  <a:pt x="2702" y="2229"/>
                </a:lnTo>
                <a:lnTo>
                  <a:pt x="2691" y="2224"/>
                </a:lnTo>
                <a:lnTo>
                  <a:pt x="2681" y="2218"/>
                </a:lnTo>
                <a:lnTo>
                  <a:pt x="2681" y="2213"/>
                </a:lnTo>
                <a:lnTo>
                  <a:pt x="2686" y="2208"/>
                </a:lnTo>
                <a:lnTo>
                  <a:pt x="2671" y="2218"/>
                </a:lnTo>
                <a:lnTo>
                  <a:pt x="2660" y="2229"/>
                </a:lnTo>
                <a:lnTo>
                  <a:pt x="2655" y="2239"/>
                </a:lnTo>
                <a:lnTo>
                  <a:pt x="2660" y="2250"/>
                </a:lnTo>
                <a:lnTo>
                  <a:pt x="2671" y="2250"/>
                </a:lnTo>
                <a:lnTo>
                  <a:pt x="2686" y="2250"/>
                </a:lnTo>
                <a:lnTo>
                  <a:pt x="2276" y="2364"/>
                </a:lnTo>
                <a:lnTo>
                  <a:pt x="1683" y="21"/>
                </a:lnTo>
                <a:lnTo>
                  <a:pt x="1683" y="26"/>
                </a:lnTo>
                <a:lnTo>
                  <a:pt x="1683" y="31"/>
                </a:lnTo>
                <a:lnTo>
                  <a:pt x="1689" y="31"/>
                </a:lnTo>
                <a:lnTo>
                  <a:pt x="1689" y="37"/>
                </a:lnTo>
                <a:lnTo>
                  <a:pt x="1689" y="31"/>
                </a:lnTo>
                <a:lnTo>
                  <a:pt x="1694" y="37"/>
                </a:lnTo>
                <a:lnTo>
                  <a:pt x="1694" y="31"/>
                </a:lnTo>
                <a:lnTo>
                  <a:pt x="1699" y="37"/>
                </a:lnTo>
                <a:lnTo>
                  <a:pt x="1699" y="31"/>
                </a:lnTo>
                <a:lnTo>
                  <a:pt x="1704" y="31"/>
                </a:lnTo>
                <a:lnTo>
                  <a:pt x="1709" y="26"/>
                </a:lnTo>
                <a:lnTo>
                  <a:pt x="1709" y="21"/>
                </a:lnTo>
                <a:lnTo>
                  <a:pt x="1709" y="26"/>
                </a:lnTo>
                <a:lnTo>
                  <a:pt x="1715" y="21"/>
                </a:lnTo>
                <a:lnTo>
                  <a:pt x="1715" y="16"/>
                </a:lnTo>
                <a:lnTo>
                  <a:pt x="1715" y="11"/>
                </a:lnTo>
                <a:lnTo>
                  <a:pt x="1715" y="5"/>
                </a:lnTo>
                <a:lnTo>
                  <a:pt x="1709" y="5"/>
                </a:lnTo>
                <a:lnTo>
                  <a:pt x="1704" y="5"/>
                </a:lnTo>
                <a:lnTo>
                  <a:pt x="1699" y="11"/>
                </a:lnTo>
                <a:lnTo>
                  <a:pt x="1689" y="16"/>
                </a:lnTo>
                <a:lnTo>
                  <a:pt x="1683" y="21"/>
                </a:lnTo>
                <a:lnTo>
                  <a:pt x="2276" y="2364"/>
                </a:lnTo>
                <a:lnTo>
                  <a:pt x="1496" y="639"/>
                </a:lnTo>
                <a:lnTo>
                  <a:pt x="1496" y="644"/>
                </a:lnTo>
                <a:lnTo>
                  <a:pt x="1502" y="644"/>
                </a:lnTo>
                <a:lnTo>
                  <a:pt x="1507" y="639"/>
                </a:lnTo>
                <a:lnTo>
                  <a:pt x="1502" y="639"/>
                </a:lnTo>
                <a:lnTo>
                  <a:pt x="1496" y="639"/>
                </a:lnTo>
                <a:lnTo>
                  <a:pt x="2276" y="2364"/>
                </a:lnTo>
                <a:lnTo>
                  <a:pt x="1637" y="348"/>
                </a:lnTo>
                <a:lnTo>
                  <a:pt x="1642" y="353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59"/>
                </a:lnTo>
                <a:lnTo>
                  <a:pt x="1642" y="359"/>
                </a:lnTo>
                <a:lnTo>
                  <a:pt x="1637" y="364"/>
                </a:lnTo>
                <a:lnTo>
                  <a:pt x="1642" y="364"/>
                </a:lnTo>
                <a:lnTo>
                  <a:pt x="1642" y="369"/>
                </a:lnTo>
                <a:lnTo>
                  <a:pt x="1647" y="369"/>
                </a:lnTo>
                <a:lnTo>
                  <a:pt x="1647" y="374"/>
                </a:lnTo>
                <a:lnTo>
                  <a:pt x="1647" y="369"/>
                </a:lnTo>
                <a:lnTo>
                  <a:pt x="1647" y="374"/>
                </a:lnTo>
                <a:lnTo>
                  <a:pt x="1652" y="369"/>
                </a:lnTo>
                <a:lnTo>
                  <a:pt x="1652" y="374"/>
                </a:lnTo>
                <a:lnTo>
                  <a:pt x="1652" y="369"/>
                </a:lnTo>
                <a:lnTo>
                  <a:pt x="1657" y="369"/>
                </a:lnTo>
                <a:lnTo>
                  <a:pt x="1663" y="369"/>
                </a:lnTo>
                <a:lnTo>
                  <a:pt x="1668" y="369"/>
                </a:lnTo>
                <a:lnTo>
                  <a:pt x="1673" y="364"/>
                </a:lnTo>
                <a:lnTo>
                  <a:pt x="1673" y="369"/>
                </a:lnTo>
                <a:lnTo>
                  <a:pt x="1673" y="364"/>
                </a:lnTo>
                <a:lnTo>
                  <a:pt x="1678" y="364"/>
                </a:lnTo>
                <a:lnTo>
                  <a:pt x="1683" y="359"/>
                </a:lnTo>
                <a:lnTo>
                  <a:pt x="1689" y="353"/>
                </a:lnTo>
                <a:lnTo>
                  <a:pt x="1694" y="348"/>
                </a:lnTo>
                <a:lnTo>
                  <a:pt x="1689" y="343"/>
                </a:lnTo>
                <a:lnTo>
                  <a:pt x="1694" y="343"/>
                </a:lnTo>
                <a:lnTo>
                  <a:pt x="1694" y="338"/>
                </a:lnTo>
                <a:lnTo>
                  <a:pt x="1689" y="338"/>
                </a:lnTo>
                <a:lnTo>
                  <a:pt x="1689" y="333"/>
                </a:lnTo>
                <a:lnTo>
                  <a:pt x="1683" y="333"/>
                </a:lnTo>
                <a:lnTo>
                  <a:pt x="1678" y="327"/>
                </a:lnTo>
                <a:lnTo>
                  <a:pt x="1673" y="333"/>
                </a:lnTo>
                <a:lnTo>
                  <a:pt x="1673" y="327"/>
                </a:lnTo>
                <a:lnTo>
                  <a:pt x="1673" y="333"/>
                </a:lnTo>
                <a:lnTo>
                  <a:pt x="1668" y="333"/>
                </a:lnTo>
                <a:lnTo>
                  <a:pt x="1663" y="333"/>
                </a:lnTo>
                <a:lnTo>
                  <a:pt x="1657" y="338"/>
                </a:lnTo>
                <a:lnTo>
                  <a:pt x="1652" y="338"/>
                </a:lnTo>
                <a:lnTo>
                  <a:pt x="1647" y="338"/>
                </a:lnTo>
                <a:lnTo>
                  <a:pt x="1652" y="338"/>
                </a:lnTo>
                <a:lnTo>
                  <a:pt x="1652" y="343"/>
                </a:lnTo>
                <a:lnTo>
                  <a:pt x="1647" y="343"/>
                </a:lnTo>
                <a:lnTo>
                  <a:pt x="1637" y="343"/>
                </a:lnTo>
                <a:lnTo>
                  <a:pt x="1637" y="348"/>
                </a:lnTo>
                <a:lnTo>
                  <a:pt x="2276" y="2364"/>
                </a:lnTo>
                <a:lnTo>
                  <a:pt x="1580" y="203"/>
                </a:lnTo>
                <a:lnTo>
                  <a:pt x="1574" y="203"/>
                </a:lnTo>
                <a:lnTo>
                  <a:pt x="1574" y="208"/>
                </a:lnTo>
                <a:lnTo>
                  <a:pt x="1580" y="208"/>
                </a:lnTo>
                <a:lnTo>
                  <a:pt x="1580" y="203"/>
                </a:lnTo>
                <a:lnTo>
                  <a:pt x="2276" y="2364"/>
                </a:lnTo>
                <a:lnTo>
                  <a:pt x="3523" y="1185"/>
                </a:lnTo>
                <a:lnTo>
                  <a:pt x="3512" y="1195"/>
                </a:lnTo>
                <a:lnTo>
                  <a:pt x="3507" y="1195"/>
                </a:lnTo>
                <a:lnTo>
                  <a:pt x="3512" y="1195"/>
                </a:lnTo>
                <a:lnTo>
                  <a:pt x="3523" y="1185"/>
                </a:lnTo>
                <a:lnTo>
                  <a:pt x="2276" y="2364"/>
                </a:lnTo>
                <a:lnTo>
                  <a:pt x="1580" y="390"/>
                </a:lnTo>
                <a:lnTo>
                  <a:pt x="1564" y="390"/>
                </a:lnTo>
                <a:lnTo>
                  <a:pt x="1554" y="400"/>
                </a:lnTo>
                <a:lnTo>
                  <a:pt x="1559" y="400"/>
                </a:lnTo>
                <a:lnTo>
                  <a:pt x="1559" y="405"/>
                </a:lnTo>
                <a:lnTo>
                  <a:pt x="1559" y="400"/>
                </a:lnTo>
                <a:lnTo>
                  <a:pt x="1559" y="405"/>
                </a:lnTo>
                <a:lnTo>
                  <a:pt x="1564" y="400"/>
                </a:lnTo>
                <a:lnTo>
                  <a:pt x="1564" y="405"/>
                </a:lnTo>
                <a:lnTo>
                  <a:pt x="1564" y="400"/>
                </a:lnTo>
                <a:lnTo>
                  <a:pt x="1574" y="400"/>
                </a:lnTo>
                <a:lnTo>
                  <a:pt x="1574" y="395"/>
                </a:lnTo>
                <a:lnTo>
                  <a:pt x="1580" y="395"/>
                </a:lnTo>
                <a:lnTo>
                  <a:pt x="1580" y="390"/>
                </a:lnTo>
                <a:lnTo>
                  <a:pt x="2276" y="2364"/>
                </a:lnTo>
                <a:lnTo>
                  <a:pt x="1554" y="89"/>
                </a:lnTo>
                <a:lnTo>
                  <a:pt x="1554" y="94"/>
                </a:lnTo>
                <a:lnTo>
                  <a:pt x="1559" y="89"/>
                </a:lnTo>
                <a:lnTo>
                  <a:pt x="1559" y="94"/>
                </a:lnTo>
                <a:lnTo>
                  <a:pt x="1564" y="94"/>
                </a:lnTo>
                <a:lnTo>
                  <a:pt x="1574" y="89"/>
                </a:lnTo>
                <a:lnTo>
                  <a:pt x="1574" y="94"/>
                </a:lnTo>
                <a:lnTo>
                  <a:pt x="1574" y="89"/>
                </a:lnTo>
                <a:lnTo>
                  <a:pt x="1580" y="89"/>
                </a:lnTo>
                <a:lnTo>
                  <a:pt x="1580" y="94"/>
                </a:lnTo>
                <a:lnTo>
                  <a:pt x="1580" y="89"/>
                </a:lnTo>
                <a:lnTo>
                  <a:pt x="1585" y="89"/>
                </a:lnTo>
                <a:lnTo>
                  <a:pt x="1590" y="83"/>
                </a:lnTo>
                <a:lnTo>
                  <a:pt x="1590" y="78"/>
                </a:lnTo>
                <a:lnTo>
                  <a:pt x="1595" y="83"/>
                </a:lnTo>
                <a:lnTo>
                  <a:pt x="1590" y="83"/>
                </a:lnTo>
                <a:lnTo>
                  <a:pt x="1590" y="89"/>
                </a:lnTo>
                <a:lnTo>
                  <a:pt x="1590" y="94"/>
                </a:lnTo>
                <a:lnTo>
                  <a:pt x="1585" y="99"/>
                </a:lnTo>
                <a:lnTo>
                  <a:pt x="1590" y="94"/>
                </a:lnTo>
                <a:lnTo>
                  <a:pt x="1590" y="99"/>
                </a:lnTo>
                <a:lnTo>
                  <a:pt x="1590" y="104"/>
                </a:lnTo>
                <a:lnTo>
                  <a:pt x="1595" y="104"/>
                </a:lnTo>
                <a:lnTo>
                  <a:pt x="1600" y="104"/>
                </a:lnTo>
                <a:lnTo>
                  <a:pt x="1600" y="109"/>
                </a:lnTo>
                <a:lnTo>
                  <a:pt x="1606" y="104"/>
                </a:lnTo>
                <a:lnTo>
                  <a:pt x="1606" y="109"/>
                </a:lnTo>
                <a:lnTo>
                  <a:pt x="1606" y="104"/>
                </a:lnTo>
                <a:lnTo>
                  <a:pt x="1611" y="109"/>
                </a:lnTo>
                <a:lnTo>
                  <a:pt x="1611" y="104"/>
                </a:lnTo>
                <a:lnTo>
                  <a:pt x="1611" y="109"/>
                </a:lnTo>
                <a:lnTo>
                  <a:pt x="1600" y="120"/>
                </a:lnTo>
                <a:lnTo>
                  <a:pt x="1600" y="125"/>
                </a:lnTo>
                <a:lnTo>
                  <a:pt x="1595" y="125"/>
                </a:lnTo>
                <a:lnTo>
                  <a:pt x="1600" y="125"/>
                </a:lnTo>
                <a:lnTo>
                  <a:pt x="1600" y="130"/>
                </a:lnTo>
                <a:lnTo>
                  <a:pt x="1600" y="125"/>
                </a:lnTo>
                <a:lnTo>
                  <a:pt x="1600" y="130"/>
                </a:lnTo>
                <a:lnTo>
                  <a:pt x="1606" y="130"/>
                </a:lnTo>
                <a:lnTo>
                  <a:pt x="1611" y="130"/>
                </a:lnTo>
                <a:lnTo>
                  <a:pt x="1616" y="125"/>
                </a:lnTo>
                <a:lnTo>
                  <a:pt x="1616" y="120"/>
                </a:lnTo>
                <a:lnTo>
                  <a:pt x="1621" y="120"/>
                </a:lnTo>
                <a:lnTo>
                  <a:pt x="1621" y="109"/>
                </a:lnTo>
                <a:lnTo>
                  <a:pt x="1616" y="109"/>
                </a:lnTo>
                <a:lnTo>
                  <a:pt x="1611" y="109"/>
                </a:lnTo>
                <a:lnTo>
                  <a:pt x="1616" y="104"/>
                </a:lnTo>
                <a:lnTo>
                  <a:pt x="1621" y="104"/>
                </a:lnTo>
                <a:lnTo>
                  <a:pt x="1626" y="99"/>
                </a:lnTo>
                <a:lnTo>
                  <a:pt x="1632" y="99"/>
                </a:lnTo>
                <a:lnTo>
                  <a:pt x="1637" y="94"/>
                </a:lnTo>
                <a:lnTo>
                  <a:pt x="1637" y="83"/>
                </a:lnTo>
                <a:lnTo>
                  <a:pt x="1642" y="89"/>
                </a:lnTo>
                <a:lnTo>
                  <a:pt x="1637" y="83"/>
                </a:lnTo>
                <a:lnTo>
                  <a:pt x="1642" y="83"/>
                </a:lnTo>
                <a:lnTo>
                  <a:pt x="1642" y="78"/>
                </a:lnTo>
                <a:lnTo>
                  <a:pt x="1642" y="73"/>
                </a:lnTo>
                <a:lnTo>
                  <a:pt x="1637" y="73"/>
                </a:lnTo>
                <a:lnTo>
                  <a:pt x="1642" y="73"/>
                </a:lnTo>
                <a:lnTo>
                  <a:pt x="1637" y="73"/>
                </a:lnTo>
                <a:lnTo>
                  <a:pt x="1642" y="68"/>
                </a:lnTo>
                <a:lnTo>
                  <a:pt x="1637" y="68"/>
                </a:lnTo>
                <a:lnTo>
                  <a:pt x="1632" y="68"/>
                </a:lnTo>
                <a:lnTo>
                  <a:pt x="1632" y="63"/>
                </a:lnTo>
                <a:lnTo>
                  <a:pt x="1626" y="68"/>
                </a:lnTo>
                <a:lnTo>
                  <a:pt x="1626" y="63"/>
                </a:lnTo>
                <a:lnTo>
                  <a:pt x="1626" y="68"/>
                </a:lnTo>
                <a:lnTo>
                  <a:pt x="1621" y="63"/>
                </a:lnTo>
                <a:lnTo>
                  <a:pt x="1621" y="68"/>
                </a:lnTo>
                <a:lnTo>
                  <a:pt x="1621" y="63"/>
                </a:lnTo>
                <a:lnTo>
                  <a:pt x="1616" y="63"/>
                </a:lnTo>
                <a:lnTo>
                  <a:pt x="1616" y="68"/>
                </a:lnTo>
                <a:lnTo>
                  <a:pt x="1611" y="68"/>
                </a:lnTo>
                <a:lnTo>
                  <a:pt x="1611" y="63"/>
                </a:lnTo>
                <a:lnTo>
                  <a:pt x="1611" y="68"/>
                </a:lnTo>
                <a:lnTo>
                  <a:pt x="1606" y="68"/>
                </a:lnTo>
                <a:lnTo>
                  <a:pt x="1600" y="68"/>
                </a:lnTo>
                <a:lnTo>
                  <a:pt x="1595" y="73"/>
                </a:lnTo>
                <a:lnTo>
                  <a:pt x="1595" y="68"/>
                </a:lnTo>
                <a:lnTo>
                  <a:pt x="1590" y="68"/>
                </a:lnTo>
                <a:lnTo>
                  <a:pt x="1595" y="63"/>
                </a:lnTo>
                <a:lnTo>
                  <a:pt x="1590" y="63"/>
                </a:lnTo>
                <a:lnTo>
                  <a:pt x="1585" y="63"/>
                </a:lnTo>
                <a:lnTo>
                  <a:pt x="1574" y="68"/>
                </a:lnTo>
                <a:lnTo>
                  <a:pt x="1564" y="68"/>
                </a:lnTo>
                <a:lnTo>
                  <a:pt x="1559" y="73"/>
                </a:lnTo>
                <a:lnTo>
                  <a:pt x="1559" y="78"/>
                </a:lnTo>
                <a:lnTo>
                  <a:pt x="1554" y="83"/>
                </a:lnTo>
                <a:lnTo>
                  <a:pt x="1554" y="89"/>
                </a:lnTo>
                <a:lnTo>
                  <a:pt x="2276" y="2364"/>
                </a:lnTo>
                <a:lnTo>
                  <a:pt x="1642" y="442"/>
                </a:lnTo>
                <a:lnTo>
                  <a:pt x="1637" y="442"/>
                </a:lnTo>
                <a:lnTo>
                  <a:pt x="1632" y="442"/>
                </a:lnTo>
                <a:lnTo>
                  <a:pt x="1626" y="442"/>
                </a:lnTo>
                <a:lnTo>
                  <a:pt x="1616" y="452"/>
                </a:lnTo>
                <a:lnTo>
                  <a:pt x="1616" y="457"/>
                </a:lnTo>
                <a:lnTo>
                  <a:pt x="1611" y="463"/>
                </a:lnTo>
                <a:lnTo>
                  <a:pt x="1611" y="468"/>
                </a:lnTo>
                <a:lnTo>
                  <a:pt x="1616" y="468"/>
                </a:lnTo>
                <a:lnTo>
                  <a:pt x="1616" y="473"/>
                </a:lnTo>
                <a:lnTo>
                  <a:pt x="1621" y="468"/>
                </a:lnTo>
                <a:lnTo>
                  <a:pt x="1621" y="473"/>
                </a:lnTo>
                <a:lnTo>
                  <a:pt x="1626" y="468"/>
                </a:lnTo>
                <a:lnTo>
                  <a:pt x="1626" y="473"/>
                </a:lnTo>
                <a:lnTo>
                  <a:pt x="1632" y="468"/>
                </a:lnTo>
                <a:lnTo>
                  <a:pt x="1637" y="463"/>
                </a:lnTo>
                <a:lnTo>
                  <a:pt x="1637" y="457"/>
                </a:lnTo>
                <a:lnTo>
                  <a:pt x="1642" y="457"/>
                </a:lnTo>
                <a:lnTo>
                  <a:pt x="1642" y="452"/>
                </a:lnTo>
                <a:lnTo>
                  <a:pt x="1642" y="447"/>
                </a:lnTo>
                <a:lnTo>
                  <a:pt x="1642" y="442"/>
                </a:lnTo>
                <a:lnTo>
                  <a:pt x="2276" y="2364"/>
                </a:lnTo>
                <a:lnTo>
                  <a:pt x="1517" y="509"/>
                </a:lnTo>
                <a:lnTo>
                  <a:pt x="1517" y="504"/>
                </a:lnTo>
                <a:lnTo>
                  <a:pt x="1517" y="499"/>
                </a:lnTo>
                <a:lnTo>
                  <a:pt x="1512" y="499"/>
                </a:lnTo>
                <a:lnTo>
                  <a:pt x="1507" y="499"/>
                </a:lnTo>
                <a:lnTo>
                  <a:pt x="1496" y="504"/>
                </a:lnTo>
                <a:lnTo>
                  <a:pt x="1491" y="504"/>
                </a:lnTo>
                <a:lnTo>
                  <a:pt x="1486" y="509"/>
                </a:lnTo>
                <a:lnTo>
                  <a:pt x="1486" y="515"/>
                </a:lnTo>
                <a:lnTo>
                  <a:pt x="1481" y="51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20"/>
                </a:lnTo>
                <a:lnTo>
                  <a:pt x="1481" y="525"/>
                </a:lnTo>
                <a:lnTo>
                  <a:pt x="1481" y="530"/>
                </a:lnTo>
                <a:lnTo>
                  <a:pt x="1486" y="525"/>
                </a:lnTo>
                <a:lnTo>
                  <a:pt x="1486" y="530"/>
                </a:lnTo>
                <a:lnTo>
                  <a:pt x="1491" y="525"/>
                </a:lnTo>
                <a:lnTo>
                  <a:pt x="1491" y="530"/>
                </a:lnTo>
                <a:lnTo>
                  <a:pt x="1491" y="525"/>
                </a:lnTo>
                <a:lnTo>
                  <a:pt x="1496" y="525"/>
                </a:lnTo>
                <a:lnTo>
                  <a:pt x="1496" y="530"/>
                </a:lnTo>
                <a:lnTo>
                  <a:pt x="1496" y="525"/>
                </a:lnTo>
                <a:lnTo>
                  <a:pt x="1502" y="525"/>
                </a:lnTo>
                <a:lnTo>
                  <a:pt x="1502" y="530"/>
                </a:lnTo>
                <a:lnTo>
                  <a:pt x="1502" y="525"/>
                </a:lnTo>
                <a:lnTo>
                  <a:pt x="1507" y="525"/>
                </a:lnTo>
                <a:lnTo>
                  <a:pt x="1507" y="520"/>
                </a:lnTo>
                <a:lnTo>
                  <a:pt x="1512" y="520"/>
                </a:lnTo>
                <a:lnTo>
                  <a:pt x="1517" y="515"/>
                </a:lnTo>
                <a:lnTo>
                  <a:pt x="1517" y="509"/>
                </a:lnTo>
                <a:lnTo>
                  <a:pt x="2276" y="2364"/>
                </a:lnTo>
                <a:lnTo>
                  <a:pt x="1595" y="400"/>
                </a:lnTo>
                <a:lnTo>
                  <a:pt x="1600" y="400"/>
                </a:lnTo>
                <a:lnTo>
                  <a:pt x="1606" y="400"/>
                </a:lnTo>
                <a:lnTo>
                  <a:pt x="1606" y="395"/>
                </a:lnTo>
                <a:lnTo>
                  <a:pt x="1606" y="390"/>
                </a:lnTo>
                <a:lnTo>
                  <a:pt x="1611" y="390"/>
                </a:lnTo>
                <a:lnTo>
                  <a:pt x="1611" y="385"/>
                </a:lnTo>
                <a:lnTo>
                  <a:pt x="1606" y="385"/>
                </a:lnTo>
                <a:lnTo>
                  <a:pt x="1606" y="379"/>
                </a:lnTo>
                <a:lnTo>
                  <a:pt x="1600" y="379"/>
                </a:lnTo>
                <a:lnTo>
                  <a:pt x="1590" y="385"/>
                </a:lnTo>
                <a:lnTo>
                  <a:pt x="1590" y="390"/>
                </a:lnTo>
                <a:lnTo>
                  <a:pt x="1585" y="390"/>
                </a:lnTo>
                <a:lnTo>
                  <a:pt x="1585" y="395"/>
                </a:lnTo>
                <a:lnTo>
                  <a:pt x="1580" y="400"/>
                </a:lnTo>
                <a:lnTo>
                  <a:pt x="1585" y="400"/>
                </a:lnTo>
                <a:lnTo>
                  <a:pt x="1590" y="400"/>
                </a:lnTo>
                <a:lnTo>
                  <a:pt x="1590" y="405"/>
                </a:lnTo>
                <a:lnTo>
                  <a:pt x="1595" y="400"/>
                </a:lnTo>
                <a:lnTo>
                  <a:pt x="2276" y="2364"/>
                </a:lnTo>
                <a:lnTo>
                  <a:pt x="1522" y="109"/>
                </a:lnTo>
                <a:lnTo>
                  <a:pt x="1522" y="114"/>
                </a:lnTo>
                <a:lnTo>
                  <a:pt x="1528" y="114"/>
                </a:lnTo>
                <a:lnTo>
                  <a:pt x="1528" y="120"/>
                </a:lnTo>
                <a:lnTo>
                  <a:pt x="1533" y="120"/>
                </a:lnTo>
                <a:lnTo>
                  <a:pt x="1538" y="120"/>
                </a:lnTo>
                <a:lnTo>
                  <a:pt x="1548" y="109"/>
                </a:lnTo>
                <a:lnTo>
                  <a:pt x="1548" y="104"/>
                </a:lnTo>
                <a:lnTo>
                  <a:pt x="1548" y="99"/>
                </a:lnTo>
                <a:lnTo>
                  <a:pt x="1543" y="99"/>
                </a:lnTo>
                <a:lnTo>
                  <a:pt x="1538" y="99"/>
                </a:lnTo>
                <a:lnTo>
                  <a:pt x="1533" y="99"/>
                </a:lnTo>
                <a:lnTo>
                  <a:pt x="1533" y="104"/>
                </a:lnTo>
                <a:lnTo>
                  <a:pt x="1528" y="104"/>
                </a:lnTo>
                <a:lnTo>
                  <a:pt x="1528" y="109"/>
                </a:lnTo>
                <a:lnTo>
                  <a:pt x="1522" y="109"/>
                </a:lnTo>
                <a:lnTo>
                  <a:pt x="2276" y="2364"/>
                </a:lnTo>
                <a:lnTo>
                  <a:pt x="1611" y="437"/>
                </a:lnTo>
                <a:lnTo>
                  <a:pt x="1611" y="431"/>
                </a:lnTo>
                <a:lnTo>
                  <a:pt x="1606" y="437"/>
                </a:lnTo>
                <a:lnTo>
                  <a:pt x="1611" y="437"/>
                </a:lnTo>
                <a:lnTo>
                  <a:pt x="2276" y="2364"/>
                </a:lnTo>
                <a:lnTo>
                  <a:pt x="1543" y="546"/>
                </a:lnTo>
                <a:lnTo>
                  <a:pt x="1528" y="546"/>
                </a:lnTo>
                <a:lnTo>
                  <a:pt x="1522" y="556"/>
                </a:lnTo>
                <a:lnTo>
                  <a:pt x="1522" y="561"/>
                </a:lnTo>
                <a:lnTo>
                  <a:pt x="1522" y="566"/>
                </a:lnTo>
                <a:lnTo>
                  <a:pt x="1528" y="561"/>
                </a:lnTo>
                <a:lnTo>
                  <a:pt x="1522" y="566"/>
                </a:lnTo>
                <a:lnTo>
                  <a:pt x="1528" y="566"/>
                </a:lnTo>
                <a:lnTo>
                  <a:pt x="1533" y="566"/>
                </a:lnTo>
                <a:lnTo>
                  <a:pt x="1538" y="561"/>
                </a:lnTo>
                <a:lnTo>
                  <a:pt x="1538" y="556"/>
                </a:lnTo>
                <a:lnTo>
                  <a:pt x="1543" y="556"/>
                </a:lnTo>
                <a:lnTo>
                  <a:pt x="1543" y="546"/>
                </a:lnTo>
                <a:lnTo>
                  <a:pt x="2276" y="2364"/>
                </a:lnTo>
                <a:lnTo>
                  <a:pt x="1377" y="416"/>
                </a:lnTo>
                <a:lnTo>
                  <a:pt x="1382" y="416"/>
                </a:lnTo>
                <a:lnTo>
                  <a:pt x="1387" y="416"/>
                </a:lnTo>
                <a:lnTo>
                  <a:pt x="1387" y="411"/>
                </a:lnTo>
                <a:lnTo>
                  <a:pt x="1382" y="411"/>
                </a:lnTo>
                <a:lnTo>
                  <a:pt x="1377" y="416"/>
                </a:lnTo>
                <a:lnTo>
                  <a:pt x="2276" y="2364"/>
                </a:lnTo>
                <a:lnTo>
                  <a:pt x="1320" y="779"/>
                </a:lnTo>
                <a:lnTo>
                  <a:pt x="1320" y="774"/>
                </a:lnTo>
                <a:lnTo>
                  <a:pt x="1315" y="779"/>
                </a:lnTo>
                <a:lnTo>
                  <a:pt x="1309" y="779"/>
                </a:lnTo>
                <a:lnTo>
                  <a:pt x="1304" y="779"/>
                </a:lnTo>
                <a:lnTo>
                  <a:pt x="1299" y="779"/>
                </a:lnTo>
                <a:lnTo>
                  <a:pt x="1299" y="785"/>
                </a:lnTo>
                <a:lnTo>
                  <a:pt x="1294" y="779"/>
                </a:lnTo>
                <a:lnTo>
                  <a:pt x="1289" y="785"/>
                </a:lnTo>
                <a:lnTo>
                  <a:pt x="1283" y="785"/>
                </a:lnTo>
                <a:lnTo>
                  <a:pt x="1283" y="790"/>
                </a:lnTo>
                <a:lnTo>
                  <a:pt x="1283" y="795"/>
                </a:lnTo>
                <a:lnTo>
                  <a:pt x="1283" y="800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05"/>
                </a:lnTo>
                <a:lnTo>
                  <a:pt x="1283" y="805"/>
                </a:lnTo>
                <a:lnTo>
                  <a:pt x="1278" y="811"/>
                </a:lnTo>
                <a:lnTo>
                  <a:pt x="1283" y="811"/>
                </a:lnTo>
                <a:lnTo>
                  <a:pt x="1278" y="816"/>
                </a:lnTo>
                <a:lnTo>
                  <a:pt x="1283" y="816"/>
                </a:lnTo>
                <a:lnTo>
                  <a:pt x="1289" y="816"/>
                </a:lnTo>
                <a:lnTo>
                  <a:pt x="1283" y="821"/>
                </a:lnTo>
                <a:lnTo>
                  <a:pt x="1289" y="816"/>
                </a:lnTo>
                <a:lnTo>
                  <a:pt x="1289" y="821"/>
                </a:lnTo>
                <a:lnTo>
                  <a:pt x="1294" y="816"/>
                </a:lnTo>
                <a:lnTo>
                  <a:pt x="1294" y="821"/>
                </a:lnTo>
                <a:lnTo>
                  <a:pt x="1294" y="816"/>
                </a:lnTo>
                <a:lnTo>
                  <a:pt x="1299" y="821"/>
                </a:lnTo>
                <a:lnTo>
                  <a:pt x="1299" y="816"/>
                </a:lnTo>
                <a:lnTo>
                  <a:pt x="1299" y="821"/>
                </a:lnTo>
                <a:lnTo>
                  <a:pt x="1304" y="816"/>
                </a:lnTo>
                <a:lnTo>
                  <a:pt x="1304" y="821"/>
                </a:lnTo>
                <a:lnTo>
                  <a:pt x="1304" y="816"/>
                </a:lnTo>
                <a:lnTo>
                  <a:pt x="1309" y="816"/>
                </a:lnTo>
                <a:lnTo>
                  <a:pt x="1315" y="816"/>
                </a:lnTo>
                <a:lnTo>
                  <a:pt x="1320" y="811"/>
                </a:lnTo>
                <a:lnTo>
                  <a:pt x="1325" y="811"/>
                </a:lnTo>
                <a:lnTo>
                  <a:pt x="1325" y="805"/>
                </a:lnTo>
                <a:lnTo>
                  <a:pt x="1330" y="800"/>
                </a:lnTo>
                <a:lnTo>
                  <a:pt x="1330" y="795"/>
                </a:lnTo>
                <a:lnTo>
                  <a:pt x="1335" y="795"/>
                </a:lnTo>
                <a:lnTo>
                  <a:pt x="1330" y="795"/>
                </a:lnTo>
                <a:lnTo>
                  <a:pt x="1335" y="790"/>
                </a:lnTo>
                <a:lnTo>
                  <a:pt x="1330" y="790"/>
                </a:lnTo>
                <a:lnTo>
                  <a:pt x="1335" y="790"/>
                </a:lnTo>
                <a:lnTo>
                  <a:pt x="1330" y="790"/>
                </a:lnTo>
                <a:lnTo>
                  <a:pt x="1330" y="785"/>
                </a:lnTo>
                <a:lnTo>
                  <a:pt x="1335" y="785"/>
                </a:lnTo>
                <a:lnTo>
                  <a:pt x="1330" y="785"/>
                </a:lnTo>
                <a:lnTo>
                  <a:pt x="1330" y="779"/>
                </a:lnTo>
                <a:lnTo>
                  <a:pt x="1330" y="785"/>
                </a:lnTo>
                <a:lnTo>
                  <a:pt x="1330" y="779"/>
                </a:lnTo>
                <a:lnTo>
                  <a:pt x="1325" y="779"/>
                </a:lnTo>
                <a:lnTo>
                  <a:pt x="1320" y="779"/>
                </a:lnTo>
                <a:lnTo>
                  <a:pt x="2276" y="2364"/>
                </a:lnTo>
                <a:lnTo>
                  <a:pt x="1247" y="821"/>
                </a:lnTo>
                <a:lnTo>
                  <a:pt x="1247" y="816"/>
                </a:lnTo>
                <a:lnTo>
                  <a:pt x="1247" y="811"/>
                </a:lnTo>
                <a:lnTo>
                  <a:pt x="1242" y="811"/>
                </a:lnTo>
                <a:lnTo>
                  <a:pt x="1231" y="816"/>
                </a:lnTo>
                <a:lnTo>
                  <a:pt x="1231" y="811"/>
                </a:lnTo>
                <a:lnTo>
                  <a:pt x="1231" y="816"/>
                </a:lnTo>
                <a:lnTo>
                  <a:pt x="1226" y="816"/>
                </a:lnTo>
                <a:lnTo>
                  <a:pt x="1226" y="821"/>
                </a:lnTo>
                <a:lnTo>
                  <a:pt x="1221" y="821"/>
                </a:lnTo>
                <a:lnTo>
                  <a:pt x="1221" y="826"/>
                </a:lnTo>
                <a:lnTo>
                  <a:pt x="1226" y="831"/>
                </a:lnTo>
                <a:lnTo>
                  <a:pt x="1221" y="831"/>
                </a:lnTo>
                <a:lnTo>
                  <a:pt x="1226" y="831"/>
                </a:lnTo>
                <a:lnTo>
                  <a:pt x="1226" y="837"/>
                </a:lnTo>
                <a:lnTo>
                  <a:pt x="1231" y="831"/>
                </a:lnTo>
                <a:lnTo>
                  <a:pt x="1237" y="831"/>
                </a:lnTo>
                <a:lnTo>
                  <a:pt x="1242" y="826"/>
                </a:lnTo>
                <a:lnTo>
                  <a:pt x="1247" y="826"/>
                </a:lnTo>
                <a:lnTo>
                  <a:pt x="1247" y="821"/>
                </a:lnTo>
                <a:lnTo>
                  <a:pt x="2276" y="2364"/>
                </a:lnTo>
                <a:lnTo>
                  <a:pt x="1257" y="696"/>
                </a:lnTo>
                <a:lnTo>
                  <a:pt x="1252" y="696"/>
                </a:lnTo>
                <a:lnTo>
                  <a:pt x="1247" y="696"/>
                </a:lnTo>
                <a:lnTo>
                  <a:pt x="1247" y="702"/>
                </a:lnTo>
                <a:lnTo>
                  <a:pt x="1247" y="707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2"/>
                </a:lnTo>
                <a:lnTo>
                  <a:pt x="1247" y="712"/>
                </a:lnTo>
                <a:lnTo>
                  <a:pt x="1242" y="717"/>
                </a:lnTo>
                <a:lnTo>
                  <a:pt x="1242" y="712"/>
                </a:lnTo>
                <a:lnTo>
                  <a:pt x="1242" y="717"/>
                </a:lnTo>
                <a:lnTo>
                  <a:pt x="1247" y="717"/>
                </a:lnTo>
                <a:lnTo>
                  <a:pt x="1242" y="717"/>
                </a:lnTo>
                <a:lnTo>
                  <a:pt x="1247" y="717"/>
                </a:lnTo>
                <a:lnTo>
                  <a:pt x="1247" y="722"/>
                </a:lnTo>
                <a:lnTo>
                  <a:pt x="1247" y="717"/>
                </a:lnTo>
                <a:lnTo>
                  <a:pt x="1247" y="722"/>
                </a:lnTo>
                <a:lnTo>
                  <a:pt x="1252" y="722"/>
                </a:lnTo>
                <a:lnTo>
                  <a:pt x="1257" y="722"/>
                </a:lnTo>
                <a:lnTo>
                  <a:pt x="1263" y="722"/>
                </a:lnTo>
                <a:lnTo>
                  <a:pt x="1268" y="717"/>
                </a:lnTo>
                <a:lnTo>
                  <a:pt x="1273" y="717"/>
                </a:lnTo>
                <a:lnTo>
                  <a:pt x="1273" y="712"/>
                </a:lnTo>
                <a:lnTo>
                  <a:pt x="1278" y="707"/>
                </a:lnTo>
                <a:lnTo>
                  <a:pt x="1278" y="702"/>
                </a:lnTo>
                <a:lnTo>
                  <a:pt x="1278" y="696"/>
                </a:lnTo>
                <a:lnTo>
                  <a:pt x="1273" y="696"/>
                </a:lnTo>
                <a:lnTo>
                  <a:pt x="1273" y="691"/>
                </a:lnTo>
                <a:lnTo>
                  <a:pt x="1273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8" y="691"/>
                </a:lnTo>
                <a:lnTo>
                  <a:pt x="1268" y="696"/>
                </a:lnTo>
                <a:lnTo>
                  <a:pt x="1263" y="691"/>
                </a:lnTo>
                <a:lnTo>
                  <a:pt x="1263" y="696"/>
                </a:lnTo>
                <a:lnTo>
                  <a:pt x="1257" y="696"/>
                </a:lnTo>
                <a:lnTo>
                  <a:pt x="2276" y="2364"/>
                </a:lnTo>
                <a:lnTo>
                  <a:pt x="1377" y="644"/>
                </a:lnTo>
                <a:lnTo>
                  <a:pt x="1372" y="644"/>
                </a:lnTo>
                <a:lnTo>
                  <a:pt x="1356" y="644"/>
                </a:lnTo>
                <a:lnTo>
                  <a:pt x="1351" y="650"/>
                </a:lnTo>
                <a:lnTo>
                  <a:pt x="1351" y="655"/>
                </a:lnTo>
                <a:lnTo>
                  <a:pt x="1341" y="660"/>
                </a:lnTo>
                <a:lnTo>
                  <a:pt x="1346" y="660"/>
                </a:lnTo>
                <a:lnTo>
                  <a:pt x="1341" y="670"/>
                </a:lnTo>
                <a:lnTo>
                  <a:pt x="1341" y="676"/>
                </a:lnTo>
                <a:lnTo>
                  <a:pt x="1335" y="681"/>
                </a:lnTo>
                <a:lnTo>
                  <a:pt x="1335" y="676"/>
                </a:lnTo>
                <a:lnTo>
                  <a:pt x="1341" y="676"/>
                </a:lnTo>
                <a:lnTo>
                  <a:pt x="1346" y="676"/>
                </a:lnTo>
                <a:lnTo>
                  <a:pt x="1341" y="681"/>
                </a:lnTo>
                <a:lnTo>
                  <a:pt x="1346" y="676"/>
                </a:lnTo>
                <a:lnTo>
                  <a:pt x="1351" y="676"/>
                </a:lnTo>
                <a:lnTo>
                  <a:pt x="1351" y="681"/>
                </a:lnTo>
                <a:lnTo>
                  <a:pt x="1356" y="676"/>
                </a:lnTo>
                <a:lnTo>
                  <a:pt x="1361" y="670"/>
                </a:lnTo>
                <a:lnTo>
                  <a:pt x="1361" y="676"/>
                </a:lnTo>
                <a:lnTo>
                  <a:pt x="1367" y="670"/>
                </a:lnTo>
                <a:lnTo>
                  <a:pt x="1372" y="660"/>
                </a:lnTo>
                <a:lnTo>
                  <a:pt x="1377" y="655"/>
                </a:lnTo>
                <a:lnTo>
                  <a:pt x="1377" y="650"/>
                </a:lnTo>
                <a:lnTo>
                  <a:pt x="1377" y="644"/>
                </a:lnTo>
                <a:lnTo>
                  <a:pt x="2276" y="2364"/>
                </a:lnTo>
                <a:lnTo>
                  <a:pt x="3460" y="1018"/>
                </a:lnTo>
                <a:lnTo>
                  <a:pt x="3403" y="1044"/>
                </a:lnTo>
                <a:lnTo>
                  <a:pt x="3460" y="1024"/>
                </a:lnTo>
                <a:lnTo>
                  <a:pt x="3460" y="1018"/>
                </a:lnTo>
                <a:lnTo>
                  <a:pt x="2276" y="2364"/>
                </a:lnTo>
                <a:lnTo>
                  <a:pt x="1195" y="727"/>
                </a:lnTo>
                <a:lnTo>
                  <a:pt x="1200" y="722"/>
                </a:lnTo>
                <a:lnTo>
                  <a:pt x="1206" y="722"/>
                </a:lnTo>
                <a:lnTo>
                  <a:pt x="1206" y="717"/>
                </a:lnTo>
                <a:lnTo>
                  <a:pt x="1200" y="717"/>
                </a:lnTo>
                <a:lnTo>
                  <a:pt x="1195" y="722"/>
                </a:lnTo>
                <a:lnTo>
                  <a:pt x="1195" y="727"/>
                </a:lnTo>
                <a:lnTo>
                  <a:pt x="2276" y="2364"/>
                </a:lnTo>
                <a:lnTo>
                  <a:pt x="1180" y="561"/>
                </a:lnTo>
                <a:lnTo>
                  <a:pt x="1185" y="561"/>
                </a:lnTo>
                <a:lnTo>
                  <a:pt x="1180" y="566"/>
                </a:lnTo>
                <a:lnTo>
                  <a:pt x="1174" y="577"/>
                </a:lnTo>
                <a:lnTo>
                  <a:pt x="1180" y="572"/>
                </a:lnTo>
                <a:lnTo>
                  <a:pt x="1174" y="577"/>
                </a:lnTo>
                <a:lnTo>
                  <a:pt x="1180" y="577"/>
                </a:lnTo>
                <a:lnTo>
                  <a:pt x="1174" y="577"/>
                </a:lnTo>
                <a:lnTo>
                  <a:pt x="1180" y="577"/>
                </a:lnTo>
                <a:lnTo>
                  <a:pt x="1185" y="577"/>
                </a:lnTo>
                <a:lnTo>
                  <a:pt x="1190" y="577"/>
                </a:lnTo>
                <a:lnTo>
                  <a:pt x="1200" y="566"/>
                </a:lnTo>
                <a:lnTo>
                  <a:pt x="1200" y="561"/>
                </a:lnTo>
                <a:lnTo>
                  <a:pt x="1206" y="561"/>
                </a:lnTo>
                <a:lnTo>
                  <a:pt x="1206" y="556"/>
                </a:lnTo>
                <a:lnTo>
                  <a:pt x="1195" y="556"/>
                </a:lnTo>
                <a:lnTo>
                  <a:pt x="1190" y="556"/>
                </a:lnTo>
                <a:lnTo>
                  <a:pt x="1190" y="561"/>
                </a:lnTo>
                <a:lnTo>
                  <a:pt x="1180" y="561"/>
                </a:lnTo>
                <a:lnTo>
                  <a:pt x="2276" y="2364"/>
                </a:lnTo>
                <a:lnTo>
                  <a:pt x="1174" y="779"/>
                </a:lnTo>
                <a:lnTo>
                  <a:pt x="1159" y="790"/>
                </a:lnTo>
                <a:lnTo>
                  <a:pt x="1164" y="790"/>
                </a:lnTo>
                <a:lnTo>
                  <a:pt x="1154" y="795"/>
                </a:lnTo>
                <a:lnTo>
                  <a:pt x="1143" y="805"/>
                </a:lnTo>
                <a:lnTo>
                  <a:pt x="1138" y="811"/>
                </a:lnTo>
                <a:lnTo>
                  <a:pt x="1143" y="811"/>
                </a:lnTo>
                <a:lnTo>
                  <a:pt x="1138" y="816"/>
                </a:lnTo>
                <a:lnTo>
                  <a:pt x="1143" y="811"/>
                </a:lnTo>
                <a:lnTo>
                  <a:pt x="1143" y="816"/>
                </a:lnTo>
                <a:lnTo>
                  <a:pt x="1143" y="811"/>
                </a:lnTo>
                <a:lnTo>
                  <a:pt x="1148" y="816"/>
                </a:lnTo>
                <a:lnTo>
                  <a:pt x="1148" y="811"/>
                </a:lnTo>
                <a:lnTo>
                  <a:pt x="1164" y="800"/>
                </a:lnTo>
                <a:lnTo>
                  <a:pt x="1164" y="795"/>
                </a:lnTo>
                <a:lnTo>
                  <a:pt x="1169" y="790"/>
                </a:lnTo>
                <a:lnTo>
                  <a:pt x="1174" y="779"/>
                </a:lnTo>
                <a:lnTo>
                  <a:pt x="2276" y="2364"/>
                </a:lnTo>
                <a:lnTo>
                  <a:pt x="1128" y="847"/>
                </a:lnTo>
                <a:lnTo>
                  <a:pt x="1133" y="847"/>
                </a:lnTo>
                <a:lnTo>
                  <a:pt x="1133" y="842"/>
                </a:lnTo>
                <a:lnTo>
                  <a:pt x="1128" y="847"/>
                </a:lnTo>
                <a:lnTo>
                  <a:pt x="2276" y="2364"/>
                </a:lnTo>
                <a:lnTo>
                  <a:pt x="1206" y="826"/>
                </a:lnTo>
                <a:lnTo>
                  <a:pt x="1211" y="826"/>
                </a:lnTo>
                <a:lnTo>
                  <a:pt x="1216" y="821"/>
                </a:lnTo>
                <a:lnTo>
                  <a:pt x="1221" y="821"/>
                </a:lnTo>
                <a:lnTo>
                  <a:pt x="1221" y="816"/>
                </a:lnTo>
                <a:lnTo>
                  <a:pt x="1216" y="811"/>
                </a:lnTo>
                <a:lnTo>
                  <a:pt x="1211" y="811"/>
                </a:lnTo>
                <a:lnTo>
                  <a:pt x="1206" y="816"/>
                </a:lnTo>
                <a:lnTo>
                  <a:pt x="1206" y="821"/>
                </a:lnTo>
                <a:lnTo>
                  <a:pt x="1206" y="826"/>
                </a:lnTo>
                <a:lnTo>
                  <a:pt x="2276" y="2364"/>
                </a:lnTo>
                <a:lnTo>
                  <a:pt x="1138" y="826"/>
                </a:lnTo>
                <a:lnTo>
                  <a:pt x="1138" y="821"/>
                </a:lnTo>
                <a:lnTo>
                  <a:pt x="1128" y="821"/>
                </a:lnTo>
                <a:lnTo>
                  <a:pt x="1122" y="826"/>
                </a:lnTo>
                <a:lnTo>
                  <a:pt x="1117" y="831"/>
                </a:lnTo>
                <a:lnTo>
                  <a:pt x="1122" y="831"/>
                </a:lnTo>
                <a:lnTo>
                  <a:pt x="1117" y="831"/>
                </a:lnTo>
                <a:lnTo>
                  <a:pt x="1122" y="831"/>
                </a:lnTo>
                <a:lnTo>
                  <a:pt x="1128" y="837"/>
                </a:lnTo>
                <a:lnTo>
                  <a:pt x="1128" y="831"/>
                </a:lnTo>
                <a:lnTo>
                  <a:pt x="1133" y="831"/>
                </a:lnTo>
                <a:lnTo>
                  <a:pt x="1138" y="826"/>
                </a:lnTo>
                <a:lnTo>
                  <a:pt x="2276" y="2364"/>
                </a:lnTo>
                <a:lnTo>
                  <a:pt x="1206" y="785"/>
                </a:lnTo>
                <a:lnTo>
                  <a:pt x="1206" y="779"/>
                </a:lnTo>
                <a:lnTo>
                  <a:pt x="1211" y="779"/>
                </a:lnTo>
                <a:lnTo>
                  <a:pt x="1216" y="774"/>
                </a:lnTo>
                <a:lnTo>
                  <a:pt x="1216" y="774"/>
                </a:lnTo>
                <a:lnTo>
                  <a:pt x="1216" y="769"/>
                </a:lnTo>
                <a:lnTo>
                  <a:pt x="1211" y="769"/>
                </a:lnTo>
                <a:lnTo>
                  <a:pt x="1200" y="774"/>
                </a:lnTo>
                <a:lnTo>
                  <a:pt x="1195" y="774"/>
                </a:lnTo>
                <a:lnTo>
                  <a:pt x="1195" y="779"/>
                </a:lnTo>
                <a:lnTo>
                  <a:pt x="1195" y="785"/>
                </a:lnTo>
                <a:lnTo>
                  <a:pt x="1195" y="779"/>
                </a:lnTo>
                <a:lnTo>
                  <a:pt x="1195" y="785"/>
                </a:lnTo>
                <a:lnTo>
                  <a:pt x="1200" y="785"/>
                </a:lnTo>
                <a:lnTo>
                  <a:pt x="1206" y="785"/>
                </a:lnTo>
                <a:lnTo>
                  <a:pt x="2276" y="2364"/>
                </a:lnTo>
                <a:lnTo>
                  <a:pt x="1403" y="463"/>
                </a:lnTo>
                <a:lnTo>
                  <a:pt x="1398" y="463"/>
                </a:lnTo>
                <a:lnTo>
                  <a:pt x="1393" y="463"/>
                </a:lnTo>
                <a:lnTo>
                  <a:pt x="1387" y="468"/>
                </a:lnTo>
                <a:lnTo>
                  <a:pt x="1382" y="468"/>
                </a:lnTo>
                <a:lnTo>
                  <a:pt x="1377" y="473"/>
                </a:lnTo>
                <a:lnTo>
                  <a:pt x="1377" y="478"/>
                </a:lnTo>
                <a:lnTo>
                  <a:pt x="1377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2" y="478"/>
                </a:lnTo>
                <a:lnTo>
                  <a:pt x="1382" y="483"/>
                </a:lnTo>
                <a:lnTo>
                  <a:pt x="1387" y="478"/>
                </a:lnTo>
                <a:lnTo>
                  <a:pt x="1393" y="478"/>
                </a:lnTo>
                <a:lnTo>
                  <a:pt x="1398" y="473"/>
                </a:lnTo>
                <a:lnTo>
                  <a:pt x="1403" y="468"/>
                </a:lnTo>
                <a:lnTo>
                  <a:pt x="1403" y="463"/>
                </a:lnTo>
                <a:lnTo>
                  <a:pt x="2276" y="2364"/>
                </a:lnTo>
                <a:lnTo>
                  <a:pt x="1242" y="894"/>
                </a:lnTo>
                <a:lnTo>
                  <a:pt x="1237" y="894"/>
                </a:lnTo>
                <a:lnTo>
                  <a:pt x="1237" y="889"/>
                </a:lnTo>
                <a:lnTo>
                  <a:pt x="1231" y="889"/>
                </a:lnTo>
                <a:lnTo>
                  <a:pt x="1216" y="899"/>
                </a:lnTo>
                <a:lnTo>
                  <a:pt x="1211" y="899"/>
                </a:lnTo>
                <a:lnTo>
                  <a:pt x="1211" y="904"/>
                </a:lnTo>
                <a:lnTo>
                  <a:pt x="1206" y="909"/>
                </a:lnTo>
                <a:lnTo>
                  <a:pt x="1206" y="915"/>
                </a:lnTo>
                <a:lnTo>
                  <a:pt x="1206" y="920"/>
                </a:lnTo>
                <a:lnTo>
                  <a:pt x="1211" y="920"/>
                </a:lnTo>
                <a:lnTo>
                  <a:pt x="1216" y="920"/>
                </a:lnTo>
                <a:lnTo>
                  <a:pt x="1221" y="920"/>
                </a:lnTo>
                <a:lnTo>
                  <a:pt x="1226" y="915"/>
                </a:lnTo>
                <a:lnTo>
                  <a:pt x="1231" y="915"/>
                </a:lnTo>
                <a:lnTo>
                  <a:pt x="1231" y="909"/>
                </a:lnTo>
                <a:lnTo>
                  <a:pt x="1237" y="904"/>
                </a:lnTo>
                <a:lnTo>
                  <a:pt x="1242" y="899"/>
                </a:lnTo>
                <a:lnTo>
                  <a:pt x="1242" y="894"/>
                </a:lnTo>
                <a:lnTo>
                  <a:pt x="2276" y="2364"/>
                </a:lnTo>
                <a:lnTo>
                  <a:pt x="1502" y="94"/>
                </a:lnTo>
                <a:lnTo>
                  <a:pt x="1502" y="99"/>
                </a:lnTo>
                <a:lnTo>
                  <a:pt x="1512" y="99"/>
                </a:lnTo>
                <a:lnTo>
                  <a:pt x="1512" y="94"/>
                </a:lnTo>
                <a:lnTo>
                  <a:pt x="1507" y="94"/>
                </a:lnTo>
                <a:lnTo>
                  <a:pt x="1502" y="94"/>
                </a:lnTo>
                <a:lnTo>
                  <a:pt x="2276" y="2364"/>
                </a:lnTo>
                <a:lnTo>
                  <a:pt x="1522" y="156"/>
                </a:lnTo>
                <a:lnTo>
                  <a:pt x="1522" y="161"/>
                </a:lnTo>
                <a:lnTo>
                  <a:pt x="1528" y="156"/>
                </a:lnTo>
                <a:lnTo>
                  <a:pt x="1522" y="156"/>
                </a:lnTo>
                <a:lnTo>
                  <a:pt x="2276" y="2364"/>
                </a:lnTo>
                <a:lnTo>
                  <a:pt x="3346" y="1579"/>
                </a:lnTo>
                <a:lnTo>
                  <a:pt x="3325" y="1507"/>
                </a:lnTo>
                <a:lnTo>
                  <a:pt x="3299" y="1455"/>
                </a:lnTo>
                <a:lnTo>
                  <a:pt x="3304" y="1476"/>
                </a:lnTo>
                <a:lnTo>
                  <a:pt x="3346" y="1579"/>
                </a:lnTo>
                <a:lnTo>
                  <a:pt x="2276" y="2364"/>
                </a:lnTo>
                <a:lnTo>
                  <a:pt x="1491" y="442"/>
                </a:lnTo>
                <a:lnTo>
                  <a:pt x="1486" y="442"/>
                </a:lnTo>
                <a:lnTo>
                  <a:pt x="1486" y="447"/>
                </a:lnTo>
                <a:lnTo>
                  <a:pt x="1491" y="442"/>
                </a:lnTo>
                <a:lnTo>
                  <a:pt x="2276" y="2364"/>
                </a:lnTo>
                <a:lnTo>
                  <a:pt x="1512" y="83"/>
                </a:lnTo>
                <a:lnTo>
                  <a:pt x="1507" y="89"/>
                </a:lnTo>
                <a:lnTo>
                  <a:pt x="1512" y="89"/>
                </a:lnTo>
                <a:lnTo>
                  <a:pt x="1512" y="83"/>
                </a:lnTo>
                <a:lnTo>
                  <a:pt x="2276" y="2364"/>
                </a:lnTo>
                <a:lnTo>
                  <a:pt x="1522" y="166"/>
                </a:lnTo>
                <a:lnTo>
                  <a:pt x="1528" y="166"/>
                </a:lnTo>
                <a:lnTo>
                  <a:pt x="1528" y="161"/>
                </a:lnTo>
                <a:lnTo>
                  <a:pt x="1522" y="161"/>
                </a:lnTo>
                <a:lnTo>
                  <a:pt x="1522" y="166"/>
                </a:lnTo>
                <a:lnTo>
                  <a:pt x="1522" y="161"/>
                </a:lnTo>
                <a:lnTo>
                  <a:pt x="1522" y="166"/>
                </a:lnTo>
                <a:lnTo>
                  <a:pt x="2276" y="2364"/>
                </a:lnTo>
                <a:lnTo>
                  <a:pt x="1522" y="208"/>
                </a:lnTo>
                <a:lnTo>
                  <a:pt x="1522" y="203"/>
                </a:lnTo>
                <a:lnTo>
                  <a:pt x="1528" y="203"/>
                </a:lnTo>
                <a:lnTo>
                  <a:pt x="1533" y="198"/>
                </a:lnTo>
                <a:lnTo>
                  <a:pt x="1538" y="198"/>
                </a:lnTo>
                <a:lnTo>
                  <a:pt x="1538" y="192"/>
                </a:lnTo>
                <a:lnTo>
                  <a:pt x="1543" y="187"/>
                </a:lnTo>
                <a:lnTo>
                  <a:pt x="1543" y="182"/>
                </a:lnTo>
                <a:lnTo>
                  <a:pt x="1543" y="177"/>
                </a:lnTo>
                <a:lnTo>
                  <a:pt x="1538" y="177"/>
                </a:lnTo>
                <a:lnTo>
                  <a:pt x="1533" y="177"/>
                </a:lnTo>
                <a:lnTo>
                  <a:pt x="1517" y="182"/>
                </a:lnTo>
                <a:lnTo>
                  <a:pt x="1517" y="187"/>
                </a:lnTo>
                <a:lnTo>
                  <a:pt x="1512" y="192"/>
                </a:lnTo>
                <a:lnTo>
                  <a:pt x="1512" y="198"/>
                </a:lnTo>
                <a:lnTo>
                  <a:pt x="1507" y="203"/>
                </a:lnTo>
                <a:lnTo>
                  <a:pt x="1512" y="203"/>
                </a:lnTo>
                <a:lnTo>
                  <a:pt x="1507" y="208"/>
                </a:lnTo>
                <a:lnTo>
                  <a:pt x="1512" y="203"/>
                </a:lnTo>
                <a:lnTo>
                  <a:pt x="1512" y="208"/>
                </a:lnTo>
                <a:lnTo>
                  <a:pt x="1517" y="208"/>
                </a:lnTo>
                <a:lnTo>
                  <a:pt x="1522" y="203"/>
                </a:lnTo>
                <a:lnTo>
                  <a:pt x="1522" y="208"/>
                </a:lnTo>
                <a:lnTo>
                  <a:pt x="2276" y="2364"/>
                </a:lnTo>
                <a:lnTo>
                  <a:pt x="1408" y="416"/>
                </a:lnTo>
                <a:lnTo>
                  <a:pt x="1403" y="411"/>
                </a:lnTo>
                <a:lnTo>
                  <a:pt x="1398" y="411"/>
                </a:lnTo>
                <a:lnTo>
                  <a:pt x="1393" y="411"/>
                </a:lnTo>
                <a:lnTo>
                  <a:pt x="1393" y="416"/>
                </a:lnTo>
                <a:lnTo>
                  <a:pt x="1387" y="416"/>
                </a:lnTo>
                <a:lnTo>
                  <a:pt x="1387" y="421"/>
                </a:lnTo>
                <a:lnTo>
                  <a:pt x="1393" y="421"/>
                </a:lnTo>
                <a:lnTo>
                  <a:pt x="1393" y="426"/>
                </a:lnTo>
                <a:lnTo>
                  <a:pt x="1398" y="421"/>
                </a:lnTo>
                <a:lnTo>
                  <a:pt x="1403" y="416"/>
                </a:lnTo>
                <a:lnTo>
                  <a:pt x="1408" y="416"/>
                </a:lnTo>
                <a:lnTo>
                  <a:pt x="2276" y="2364"/>
                </a:lnTo>
                <a:lnTo>
                  <a:pt x="1507" y="104"/>
                </a:lnTo>
                <a:lnTo>
                  <a:pt x="1507" y="109"/>
                </a:lnTo>
                <a:lnTo>
                  <a:pt x="1512" y="109"/>
                </a:lnTo>
                <a:lnTo>
                  <a:pt x="1512" y="114"/>
                </a:lnTo>
                <a:lnTo>
                  <a:pt x="1512" y="109"/>
                </a:lnTo>
                <a:lnTo>
                  <a:pt x="1512" y="114"/>
                </a:lnTo>
                <a:lnTo>
                  <a:pt x="1517" y="109"/>
                </a:lnTo>
                <a:lnTo>
                  <a:pt x="1522" y="104"/>
                </a:lnTo>
                <a:lnTo>
                  <a:pt x="1528" y="104"/>
                </a:lnTo>
                <a:lnTo>
                  <a:pt x="1522" y="99"/>
                </a:lnTo>
                <a:lnTo>
                  <a:pt x="1517" y="99"/>
                </a:lnTo>
                <a:lnTo>
                  <a:pt x="1507" y="104"/>
                </a:lnTo>
                <a:lnTo>
                  <a:pt x="2276" y="2364"/>
                </a:lnTo>
                <a:lnTo>
                  <a:pt x="1439" y="535"/>
                </a:lnTo>
                <a:lnTo>
                  <a:pt x="1439" y="530"/>
                </a:lnTo>
                <a:lnTo>
                  <a:pt x="1434" y="525"/>
                </a:lnTo>
                <a:lnTo>
                  <a:pt x="1429" y="530"/>
                </a:lnTo>
                <a:lnTo>
                  <a:pt x="1434" y="535"/>
                </a:lnTo>
                <a:lnTo>
                  <a:pt x="1439" y="535"/>
                </a:lnTo>
                <a:lnTo>
                  <a:pt x="2276" y="2364"/>
                </a:lnTo>
                <a:lnTo>
                  <a:pt x="1408" y="608"/>
                </a:lnTo>
                <a:lnTo>
                  <a:pt x="1413" y="608"/>
                </a:lnTo>
                <a:lnTo>
                  <a:pt x="1419" y="603"/>
                </a:lnTo>
                <a:lnTo>
                  <a:pt x="1413" y="598"/>
                </a:lnTo>
                <a:lnTo>
                  <a:pt x="1408" y="603"/>
                </a:lnTo>
                <a:lnTo>
                  <a:pt x="1408" y="608"/>
                </a:lnTo>
                <a:lnTo>
                  <a:pt x="2276" y="2364"/>
                </a:lnTo>
                <a:lnTo>
                  <a:pt x="1444" y="385"/>
                </a:lnTo>
                <a:lnTo>
                  <a:pt x="1444" y="390"/>
                </a:lnTo>
                <a:lnTo>
                  <a:pt x="1439" y="385"/>
                </a:lnTo>
                <a:lnTo>
                  <a:pt x="1439" y="390"/>
                </a:lnTo>
                <a:lnTo>
                  <a:pt x="1434" y="390"/>
                </a:lnTo>
                <a:lnTo>
                  <a:pt x="1429" y="390"/>
                </a:lnTo>
                <a:lnTo>
                  <a:pt x="1429" y="395"/>
                </a:lnTo>
                <a:lnTo>
                  <a:pt x="1429" y="400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05"/>
                </a:lnTo>
                <a:lnTo>
                  <a:pt x="1429" y="411"/>
                </a:lnTo>
                <a:lnTo>
                  <a:pt x="1429" y="416"/>
                </a:lnTo>
                <a:lnTo>
                  <a:pt x="1434" y="411"/>
                </a:lnTo>
                <a:lnTo>
                  <a:pt x="1434" y="416"/>
                </a:lnTo>
                <a:lnTo>
                  <a:pt x="1439" y="416"/>
                </a:lnTo>
                <a:lnTo>
                  <a:pt x="1444" y="416"/>
                </a:lnTo>
                <a:lnTo>
                  <a:pt x="1450" y="411"/>
                </a:lnTo>
                <a:lnTo>
                  <a:pt x="1455" y="411"/>
                </a:lnTo>
                <a:lnTo>
                  <a:pt x="1460" y="405"/>
                </a:lnTo>
                <a:lnTo>
                  <a:pt x="1460" y="400"/>
                </a:lnTo>
                <a:lnTo>
                  <a:pt x="1465" y="400"/>
                </a:lnTo>
                <a:lnTo>
                  <a:pt x="1460" y="395"/>
                </a:lnTo>
                <a:lnTo>
                  <a:pt x="1465" y="395"/>
                </a:lnTo>
                <a:lnTo>
                  <a:pt x="1460" y="395"/>
                </a:lnTo>
                <a:lnTo>
                  <a:pt x="1460" y="390"/>
                </a:lnTo>
                <a:lnTo>
                  <a:pt x="1465" y="390"/>
                </a:lnTo>
                <a:lnTo>
                  <a:pt x="1460" y="390"/>
                </a:lnTo>
                <a:lnTo>
                  <a:pt x="1455" y="390"/>
                </a:lnTo>
                <a:lnTo>
                  <a:pt x="1455" y="385"/>
                </a:lnTo>
                <a:lnTo>
                  <a:pt x="1455" y="390"/>
                </a:lnTo>
                <a:lnTo>
                  <a:pt x="1455" y="385"/>
                </a:lnTo>
                <a:lnTo>
                  <a:pt x="1450" y="385"/>
                </a:lnTo>
                <a:lnTo>
                  <a:pt x="1450" y="390"/>
                </a:lnTo>
                <a:lnTo>
                  <a:pt x="1450" y="385"/>
                </a:lnTo>
                <a:lnTo>
                  <a:pt x="1444" y="385"/>
                </a:lnTo>
                <a:lnTo>
                  <a:pt x="2276" y="2364"/>
                </a:lnTo>
                <a:lnTo>
                  <a:pt x="1444" y="468"/>
                </a:lnTo>
                <a:lnTo>
                  <a:pt x="1434" y="473"/>
                </a:lnTo>
                <a:lnTo>
                  <a:pt x="1434" y="468"/>
                </a:lnTo>
                <a:lnTo>
                  <a:pt x="1429" y="463"/>
                </a:lnTo>
                <a:lnTo>
                  <a:pt x="1424" y="463"/>
                </a:lnTo>
                <a:lnTo>
                  <a:pt x="1419" y="468"/>
                </a:lnTo>
                <a:lnTo>
                  <a:pt x="1413" y="473"/>
                </a:lnTo>
                <a:lnTo>
                  <a:pt x="1408" y="483"/>
                </a:lnTo>
                <a:lnTo>
                  <a:pt x="1413" y="483"/>
                </a:lnTo>
                <a:lnTo>
                  <a:pt x="1408" y="489"/>
                </a:lnTo>
                <a:lnTo>
                  <a:pt x="1413" y="489"/>
                </a:lnTo>
                <a:lnTo>
                  <a:pt x="1419" y="489"/>
                </a:lnTo>
                <a:lnTo>
                  <a:pt x="1424" y="483"/>
                </a:lnTo>
                <a:lnTo>
                  <a:pt x="1429" y="483"/>
                </a:lnTo>
                <a:lnTo>
                  <a:pt x="1429" y="489"/>
                </a:lnTo>
                <a:lnTo>
                  <a:pt x="1434" y="489"/>
                </a:lnTo>
                <a:lnTo>
                  <a:pt x="1429" y="489"/>
                </a:lnTo>
                <a:lnTo>
                  <a:pt x="1434" y="489"/>
                </a:lnTo>
                <a:lnTo>
                  <a:pt x="1439" y="483"/>
                </a:lnTo>
                <a:lnTo>
                  <a:pt x="1444" y="478"/>
                </a:lnTo>
                <a:lnTo>
                  <a:pt x="1444" y="473"/>
                </a:lnTo>
                <a:lnTo>
                  <a:pt x="1444" y="468"/>
                </a:lnTo>
                <a:lnTo>
                  <a:pt x="2276" y="2364"/>
                </a:lnTo>
                <a:lnTo>
                  <a:pt x="1450" y="598"/>
                </a:lnTo>
                <a:lnTo>
                  <a:pt x="1455" y="592"/>
                </a:lnTo>
                <a:lnTo>
                  <a:pt x="1450" y="592"/>
                </a:lnTo>
                <a:lnTo>
                  <a:pt x="1450" y="598"/>
                </a:lnTo>
                <a:lnTo>
                  <a:pt x="2276" y="2364"/>
                </a:lnTo>
                <a:lnTo>
                  <a:pt x="3907" y="286"/>
                </a:lnTo>
                <a:lnTo>
                  <a:pt x="3902" y="286"/>
                </a:lnTo>
                <a:lnTo>
                  <a:pt x="3902" y="291"/>
                </a:lnTo>
                <a:lnTo>
                  <a:pt x="3907" y="291"/>
                </a:lnTo>
                <a:lnTo>
                  <a:pt x="3907" y="286"/>
                </a:lnTo>
                <a:lnTo>
                  <a:pt x="2276" y="2364"/>
                </a:lnTo>
                <a:lnTo>
                  <a:pt x="3876" y="255"/>
                </a:lnTo>
                <a:lnTo>
                  <a:pt x="3871" y="255"/>
                </a:lnTo>
                <a:lnTo>
                  <a:pt x="3865" y="250"/>
                </a:lnTo>
                <a:lnTo>
                  <a:pt x="3860" y="250"/>
                </a:lnTo>
                <a:lnTo>
                  <a:pt x="3845" y="244"/>
                </a:lnTo>
                <a:lnTo>
                  <a:pt x="3850" y="250"/>
                </a:lnTo>
                <a:lnTo>
                  <a:pt x="3845" y="255"/>
                </a:lnTo>
                <a:lnTo>
                  <a:pt x="3850" y="255"/>
                </a:lnTo>
                <a:lnTo>
                  <a:pt x="3855" y="255"/>
                </a:lnTo>
                <a:lnTo>
                  <a:pt x="3860" y="255"/>
                </a:lnTo>
                <a:lnTo>
                  <a:pt x="3865" y="255"/>
                </a:lnTo>
                <a:lnTo>
                  <a:pt x="3871" y="255"/>
                </a:lnTo>
                <a:lnTo>
                  <a:pt x="3871" y="260"/>
                </a:lnTo>
                <a:lnTo>
                  <a:pt x="3876" y="255"/>
                </a:lnTo>
                <a:lnTo>
                  <a:pt x="2276" y="2364"/>
                </a:lnTo>
                <a:lnTo>
                  <a:pt x="3793" y="198"/>
                </a:lnTo>
                <a:lnTo>
                  <a:pt x="3793" y="192"/>
                </a:lnTo>
                <a:lnTo>
                  <a:pt x="3788" y="192"/>
                </a:lnTo>
                <a:lnTo>
                  <a:pt x="3782" y="198"/>
                </a:lnTo>
                <a:lnTo>
                  <a:pt x="3782" y="203"/>
                </a:lnTo>
                <a:lnTo>
                  <a:pt x="3782" y="208"/>
                </a:lnTo>
                <a:lnTo>
                  <a:pt x="3788" y="203"/>
                </a:lnTo>
                <a:lnTo>
                  <a:pt x="3793" y="198"/>
                </a:lnTo>
                <a:lnTo>
                  <a:pt x="2276" y="2364"/>
                </a:lnTo>
                <a:lnTo>
                  <a:pt x="3814" y="234"/>
                </a:lnTo>
                <a:lnTo>
                  <a:pt x="3808" y="234"/>
                </a:lnTo>
                <a:lnTo>
                  <a:pt x="3819" y="234"/>
                </a:lnTo>
                <a:lnTo>
                  <a:pt x="3819" y="239"/>
                </a:lnTo>
                <a:lnTo>
                  <a:pt x="3824" y="239"/>
                </a:lnTo>
                <a:lnTo>
                  <a:pt x="3829" y="239"/>
                </a:lnTo>
                <a:lnTo>
                  <a:pt x="3829" y="234"/>
                </a:lnTo>
                <a:lnTo>
                  <a:pt x="3819" y="234"/>
                </a:lnTo>
                <a:lnTo>
                  <a:pt x="3814" y="234"/>
                </a:lnTo>
                <a:lnTo>
                  <a:pt x="2276" y="2364"/>
                </a:lnTo>
                <a:lnTo>
                  <a:pt x="3938" y="317"/>
                </a:lnTo>
                <a:lnTo>
                  <a:pt x="3933" y="317"/>
                </a:lnTo>
                <a:lnTo>
                  <a:pt x="3933" y="322"/>
                </a:lnTo>
                <a:lnTo>
                  <a:pt x="3938" y="317"/>
                </a:lnTo>
                <a:lnTo>
                  <a:pt x="2276" y="2364"/>
                </a:lnTo>
                <a:lnTo>
                  <a:pt x="644" y="0"/>
                </a:lnTo>
                <a:lnTo>
                  <a:pt x="686" y="89"/>
                </a:lnTo>
                <a:lnTo>
                  <a:pt x="717" y="172"/>
                </a:lnTo>
                <a:lnTo>
                  <a:pt x="686" y="78"/>
                </a:lnTo>
                <a:lnTo>
                  <a:pt x="650" y="0"/>
                </a:lnTo>
                <a:lnTo>
                  <a:pt x="644" y="0"/>
                </a:lnTo>
                <a:lnTo>
                  <a:pt x="2276" y="2364"/>
                </a:lnTo>
                <a:lnTo>
                  <a:pt x="738" y="509"/>
                </a:lnTo>
                <a:lnTo>
                  <a:pt x="728" y="452"/>
                </a:lnTo>
                <a:lnTo>
                  <a:pt x="728" y="411"/>
                </a:lnTo>
                <a:lnTo>
                  <a:pt x="712" y="385"/>
                </a:lnTo>
                <a:lnTo>
                  <a:pt x="728" y="447"/>
                </a:lnTo>
                <a:lnTo>
                  <a:pt x="738" y="509"/>
                </a:lnTo>
                <a:lnTo>
                  <a:pt x="2276" y="2364"/>
                </a:lnTo>
                <a:lnTo>
                  <a:pt x="5" y="982"/>
                </a:lnTo>
                <a:lnTo>
                  <a:pt x="11" y="982"/>
                </a:lnTo>
                <a:lnTo>
                  <a:pt x="11" y="977"/>
                </a:lnTo>
                <a:lnTo>
                  <a:pt x="0" y="982"/>
                </a:lnTo>
                <a:lnTo>
                  <a:pt x="0" y="987"/>
                </a:lnTo>
                <a:lnTo>
                  <a:pt x="5" y="982"/>
                </a:lnTo>
                <a:lnTo>
                  <a:pt x="2276" y="2364"/>
                </a:lnTo>
                <a:lnTo>
                  <a:pt x="4286" y="2998"/>
                </a:lnTo>
                <a:lnTo>
                  <a:pt x="4281" y="3003"/>
                </a:lnTo>
                <a:lnTo>
                  <a:pt x="4292" y="3003"/>
                </a:lnTo>
                <a:lnTo>
                  <a:pt x="4292" y="2998"/>
                </a:lnTo>
                <a:lnTo>
                  <a:pt x="4286" y="2998"/>
                </a:lnTo>
                <a:lnTo>
                  <a:pt x="2276" y="2364"/>
                </a:lnTo>
                <a:lnTo>
                  <a:pt x="3938" y="286"/>
                </a:lnTo>
                <a:lnTo>
                  <a:pt x="3933" y="286"/>
                </a:lnTo>
                <a:lnTo>
                  <a:pt x="3933" y="291"/>
                </a:lnTo>
                <a:lnTo>
                  <a:pt x="3938" y="291"/>
                </a:lnTo>
                <a:lnTo>
                  <a:pt x="3938" y="286"/>
                </a:lnTo>
                <a:lnTo>
                  <a:pt x="3938" y="291"/>
                </a:lnTo>
                <a:lnTo>
                  <a:pt x="3938" y="286"/>
                </a:lnTo>
                <a:lnTo>
                  <a:pt x="2276" y="2364"/>
                </a:lnTo>
                <a:lnTo>
                  <a:pt x="3985" y="296"/>
                </a:lnTo>
                <a:lnTo>
                  <a:pt x="3990" y="302"/>
                </a:lnTo>
                <a:lnTo>
                  <a:pt x="3990" y="296"/>
                </a:lnTo>
                <a:lnTo>
                  <a:pt x="3985" y="296"/>
                </a:lnTo>
                <a:lnTo>
                  <a:pt x="2276" y="2364"/>
                </a:lnTo>
                <a:lnTo>
                  <a:pt x="4364" y="3018"/>
                </a:lnTo>
                <a:lnTo>
                  <a:pt x="4364" y="3008"/>
                </a:lnTo>
                <a:lnTo>
                  <a:pt x="4359" y="3013"/>
                </a:lnTo>
                <a:lnTo>
                  <a:pt x="4359" y="3018"/>
                </a:lnTo>
                <a:lnTo>
                  <a:pt x="4364" y="3018"/>
                </a:lnTo>
                <a:lnTo>
                  <a:pt x="2276" y="2364"/>
                </a:lnTo>
                <a:lnTo>
                  <a:pt x="4369" y="515"/>
                </a:lnTo>
                <a:lnTo>
                  <a:pt x="4375" y="499"/>
                </a:lnTo>
                <a:lnTo>
                  <a:pt x="4369" y="494"/>
                </a:lnTo>
                <a:lnTo>
                  <a:pt x="4359" y="478"/>
                </a:lnTo>
                <a:lnTo>
                  <a:pt x="4343" y="473"/>
                </a:lnTo>
                <a:lnTo>
                  <a:pt x="4328" y="478"/>
                </a:lnTo>
                <a:lnTo>
                  <a:pt x="4292" y="483"/>
                </a:lnTo>
                <a:lnTo>
                  <a:pt x="4286" y="483"/>
                </a:lnTo>
                <a:lnTo>
                  <a:pt x="4286" y="473"/>
                </a:lnTo>
                <a:lnTo>
                  <a:pt x="4286" y="463"/>
                </a:lnTo>
                <a:lnTo>
                  <a:pt x="4271" y="442"/>
                </a:lnTo>
                <a:lnTo>
                  <a:pt x="4255" y="431"/>
                </a:lnTo>
                <a:lnTo>
                  <a:pt x="4260" y="426"/>
                </a:lnTo>
                <a:lnTo>
                  <a:pt x="4266" y="421"/>
                </a:lnTo>
                <a:lnTo>
                  <a:pt x="4276" y="411"/>
                </a:lnTo>
                <a:lnTo>
                  <a:pt x="4281" y="405"/>
                </a:lnTo>
                <a:lnTo>
                  <a:pt x="4276" y="395"/>
                </a:lnTo>
                <a:lnTo>
                  <a:pt x="4250" y="385"/>
                </a:lnTo>
                <a:lnTo>
                  <a:pt x="4234" y="374"/>
                </a:lnTo>
                <a:lnTo>
                  <a:pt x="4229" y="364"/>
                </a:lnTo>
                <a:lnTo>
                  <a:pt x="4229" y="359"/>
                </a:lnTo>
                <a:lnTo>
                  <a:pt x="4250" y="322"/>
                </a:lnTo>
                <a:lnTo>
                  <a:pt x="4250" y="312"/>
                </a:lnTo>
                <a:lnTo>
                  <a:pt x="4240" y="296"/>
                </a:lnTo>
                <a:lnTo>
                  <a:pt x="4208" y="291"/>
                </a:lnTo>
                <a:lnTo>
                  <a:pt x="4198" y="286"/>
                </a:lnTo>
                <a:lnTo>
                  <a:pt x="4193" y="276"/>
                </a:lnTo>
                <a:lnTo>
                  <a:pt x="4198" y="260"/>
                </a:lnTo>
                <a:lnTo>
                  <a:pt x="4208" y="239"/>
                </a:lnTo>
                <a:lnTo>
                  <a:pt x="4219" y="224"/>
                </a:lnTo>
                <a:lnTo>
                  <a:pt x="4208" y="218"/>
                </a:lnTo>
                <a:lnTo>
                  <a:pt x="4193" y="218"/>
                </a:lnTo>
                <a:lnTo>
                  <a:pt x="4177" y="218"/>
                </a:lnTo>
                <a:lnTo>
                  <a:pt x="4167" y="218"/>
                </a:lnTo>
                <a:lnTo>
                  <a:pt x="4162" y="208"/>
                </a:lnTo>
                <a:lnTo>
                  <a:pt x="4156" y="177"/>
                </a:lnTo>
                <a:lnTo>
                  <a:pt x="4156" y="166"/>
                </a:lnTo>
                <a:lnTo>
                  <a:pt x="4141" y="156"/>
                </a:lnTo>
                <a:lnTo>
                  <a:pt x="4099" y="135"/>
                </a:lnTo>
                <a:lnTo>
                  <a:pt x="4073" y="130"/>
                </a:lnTo>
                <a:lnTo>
                  <a:pt x="4079" y="130"/>
                </a:lnTo>
                <a:lnTo>
                  <a:pt x="4073" y="125"/>
                </a:lnTo>
                <a:lnTo>
                  <a:pt x="4063" y="114"/>
                </a:lnTo>
                <a:lnTo>
                  <a:pt x="4053" y="120"/>
                </a:lnTo>
                <a:lnTo>
                  <a:pt x="4042" y="125"/>
                </a:lnTo>
                <a:lnTo>
                  <a:pt x="4027" y="135"/>
                </a:lnTo>
                <a:lnTo>
                  <a:pt x="4006" y="146"/>
                </a:lnTo>
                <a:lnTo>
                  <a:pt x="3985" y="146"/>
                </a:lnTo>
                <a:lnTo>
                  <a:pt x="3975" y="140"/>
                </a:lnTo>
                <a:lnTo>
                  <a:pt x="3959" y="130"/>
                </a:lnTo>
                <a:lnTo>
                  <a:pt x="3954" y="120"/>
                </a:lnTo>
                <a:lnTo>
                  <a:pt x="3949" y="125"/>
                </a:lnTo>
                <a:lnTo>
                  <a:pt x="3943" y="140"/>
                </a:lnTo>
                <a:lnTo>
                  <a:pt x="3949" y="151"/>
                </a:lnTo>
                <a:lnTo>
                  <a:pt x="3954" y="156"/>
                </a:lnTo>
                <a:lnTo>
                  <a:pt x="3969" y="166"/>
                </a:lnTo>
                <a:lnTo>
                  <a:pt x="3969" y="172"/>
                </a:lnTo>
                <a:lnTo>
                  <a:pt x="3969" y="166"/>
                </a:lnTo>
                <a:lnTo>
                  <a:pt x="3980" y="177"/>
                </a:lnTo>
                <a:lnTo>
                  <a:pt x="3975" y="187"/>
                </a:lnTo>
                <a:lnTo>
                  <a:pt x="3975" y="198"/>
                </a:lnTo>
                <a:lnTo>
                  <a:pt x="3985" y="208"/>
                </a:lnTo>
                <a:lnTo>
                  <a:pt x="4011" y="234"/>
                </a:lnTo>
                <a:lnTo>
                  <a:pt x="4037" y="255"/>
                </a:lnTo>
                <a:lnTo>
                  <a:pt x="4042" y="276"/>
                </a:lnTo>
                <a:lnTo>
                  <a:pt x="4042" y="281"/>
                </a:lnTo>
                <a:lnTo>
                  <a:pt x="4032" y="291"/>
                </a:lnTo>
                <a:lnTo>
                  <a:pt x="3995" y="260"/>
                </a:lnTo>
                <a:lnTo>
                  <a:pt x="3969" y="244"/>
                </a:lnTo>
                <a:lnTo>
                  <a:pt x="3933" y="229"/>
                </a:lnTo>
                <a:lnTo>
                  <a:pt x="3912" y="218"/>
                </a:lnTo>
                <a:lnTo>
                  <a:pt x="3891" y="192"/>
                </a:lnTo>
                <a:lnTo>
                  <a:pt x="3850" y="151"/>
                </a:lnTo>
                <a:lnTo>
                  <a:pt x="3871" y="182"/>
                </a:lnTo>
                <a:lnTo>
                  <a:pt x="3881" y="192"/>
                </a:lnTo>
                <a:lnTo>
                  <a:pt x="3876" y="198"/>
                </a:lnTo>
                <a:lnTo>
                  <a:pt x="3876" y="192"/>
                </a:lnTo>
                <a:lnTo>
                  <a:pt x="3782" y="125"/>
                </a:lnTo>
                <a:lnTo>
                  <a:pt x="3788" y="120"/>
                </a:lnTo>
                <a:lnTo>
                  <a:pt x="3782" y="120"/>
                </a:lnTo>
                <a:lnTo>
                  <a:pt x="3788" y="120"/>
                </a:lnTo>
                <a:lnTo>
                  <a:pt x="3788" y="114"/>
                </a:lnTo>
                <a:lnTo>
                  <a:pt x="3782" y="114"/>
                </a:lnTo>
                <a:lnTo>
                  <a:pt x="3788" y="114"/>
                </a:lnTo>
                <a:lnTo>
                  <a:pt x="3782" y="114"/>
                </a:lnTo>
                <a:lnTo>
                  <a:pt x="3777" y="120"/>
                </a:lnTo>
                <a:lnTo>
                  <a:pt x="3694" y="57"/>
                </a:lnTo>
                <a:lnTo>
                  <a:pt x="3689" y="42"/>
                </a:lnTo>
                <a:lnTo>
                  <a:pt x="3689" y="37"/>
                </a:lnTo>
                <a:lnTo>
                  <a:pt x="3684" y="47"/>
                </a:lnTo>
                <a:lnTo>
                  <a:pt x="3678" y="42"/>
                </a:lnTo>
                <a:lnTo>
                  <a:pt x="3684" y="31"/>
                </a:lnTo>
                <a:lnTo>
                  <a:pt x="3684" y="26"/>
                </a:lnTo>
                <a:lnTo>
                  <a:pt x="3678" y="26"/>
                </a:lnTo>
                <a:lnTo>
                  <a:pt x="3678" y="11"/>
                </a:lnTo>
                <a:lnTo>
                  <a:pt x="3684" y="0"/>
                </a:lnTo>
                <a:lnTo>
                  <a:pt x="2858" y="0"/>
                </a:lnTo>
                <a:lnTo>
                  <a:pt x="2852" y="11"/>
                </a:lnTo>
                <a:lnTo>
                  <a:pt x="2837" y="16"/>
                </a:lnTo>
                <a:lnTo>
                  <a:pt x="2785" y="37"/>
                </a:lnTo>
                <a:lnTo>
                  <a:pt x="2774" y="42"/>
                </a:lnTo>
                <a:lnTo>
                  <a:pt x="2769" y="47"/>
                </a:lnTo>
                <a:lnTo>
                  <a:pt x="2774" y="63"/>
                </a:lnTo>
                <a:lnTo>
                  <a:pt x="2780" y="73"/>
                </a:lnTo>
                <a:lnTo>
                  <a:pt x="2780" y="78"/>
                </a:lnTo>
                <a:lnTo>
                  <a:pt x="2780" y="83"/>
                </a:lnTo>
                <a:lnTo>
                  <a:pt x="2774" y="89"/>
                </a:lnTo>
                <a:lnTo>
                  <a:pt x="2780" y="94"/>
                </a:lnTo>
                <a:lnTo>
                  <a:pt x="2795" y="104"/>
                </a:lnTo>
                <a:lnTo>
                  <a:pt x="2800" y="114"/>
                </a:lnTo>
                <a:lnTo>
                  <a:pt x="2795" y="125"/>
                </a:lnTo>
                <a:lnTo>
                  <a:pt x="2806" y="120"/>
                </a:lnTo>
                <a:lnTo>
                  <a:pt x="2806" y="114"/>
                </a:lnTo>
                <a:lnTo>
                  <a:pt x="2811" y="114"/>
                </a:lnTo>
                <a:lnTo>
                  <a:pt x="2816" y="109"/>
                </a:lnTo>
                <a:lnTo>
                  <a:pt x="2837" y="109"/>
                </a:lnTo>
                <a:lnTo>
                  <a:pt x="2858" y="104"/>
                </a:lnTo>
                <a:lnTo>
                  <a:pt x="2863" y="109"/>
                </a:lnTo>
                <a:lnTo>
                  <a:pt x="2863" y="120"/>
                </a:lnTo>
                <a:lnTo>
                  <a:pt x="2858" y="120"/>
                </a:lnTo>
                <a:lnTo>
                  <a:pt x="2852" y="125"/>
                </a:lnTo>
                <a:lnTo>
                  <a:pt x="2858" y="130"/>
                </a:lnTo>
                <a:lnTo>
                  <a:pt x="2868" y="140"/>
                </a:lnTo>
                <a:lnTo>
                  <a:pt x="2868" y="151"/>
                </a:lnTo>
                <a:lnTo>
                  <a:pt x="2868" y="156"/>
                </a:lnTo>
                <a:lnTo>
                  <a:pt x="2863" y="172"/>
                </a:lnTo>
                <a:lnTo>
                  <a:pt x="2858" y="177"/>
                </a:lnTo>
                <a:lnTo>
                  <a:pt x="2847" y="177"/>
                </a:lnTo>
                <a:lnTo>
                  <a:pt x="2842" y="182"/>
                </a:lnTo>
                <a:lnTo>
                  <a:pt x="2842" y="192"/>
                </a:lnTo>
                <a:lnTo>
                  <a:pt x="2837" y="208"/>
                </a:lnTo>
                <a:lnTo>
                  <a:pt x="2837" y="213"/>
                </a:lnTo>
                <a:lnTo>
                  <a:pt x="2837" y="218"/>
                </a:lnTo>
                <a:lnTo>
                  <a:pt x="2837" y="239"/>
                </a:lnTo>
                <a:lnTo>
                  <a:pt x="2837" y="244"/>
                </a:lnTo>
                <a:lnTo>
                  <a:pt x="2832" y="244"/>
                </a:lnTo>
                <a:lnTo>
                  <a:pt x="2816" y="244"/>
                </a:lnTo>
                <a:lnTo>
                  <a:pt x="2811" y="239"/>
                </a:lnTo>
                <a:lnTo>
                  <a:pt x="2800" y="229"/>
                </a:lnTo>
                <a:lnTo>
                  <a:pt x="2795" y="229"/>
                </a:lnTo>
                <a:lnTo>
                  <a:pt x="2795" y="234"/>
                </a:lnTo>
                <a:lnTo>
                  <a:pt x="2800" y="239"/>
                </a:lnTo>
                <a:lnTo>
                  <a:pt x="2806" y="260"/>
                </a:lnTo>
                <a:lnTo>
                  <a:pt x="2800" y="270"/>
                </a:lnTo>
                <a:lnTo>
                  <a:pt x="2795" y="270"/>
                </a:lnTo>
                <a:lnTo>
                  <a:pt x="2790" y="270"/>
                </a:lnTo>
                <a:lnTo>
                  <a:pt x="2790" y="281"/>
                </a:lnTo>
                <a:lnTo>
                  <a:pt x="2795" y="291"/>
                </a:lnTo>
                <a:lnTo>
                  <a:pt x="2785" y="291"/>
                </a:lnTo>
                <a:lnTo>
                  <a:pt x="2790" y="296"/>
                </a:lnTo>
                <a:lnTo>
                  <a:pt x="2811" y="312"/>
                </a:lnTo>
                <a:lnTo>
                  <a:pt x="2816" y="312"/>
                </a:lnTo>
                <a:lnTo>
                  <a:pt x="2816" y="327"/>
                </a:lnTo>
                <a:lnTo>
                  <a:pt x="2816" y="333"/>
                </a:lnTo>
                <a:lnTo>
                  <a:pt x="2811" y="327"/>
                </a:lnTo>
                <a:lnTo>
                  <a:pt x="2806" y="322"/>
                </a:lnTo>
                <a:lnTo>
                  <a:pt x="2800" y="322"/>
                </a:lnTo>
                <a:lnTo>
                  <a:pt x="2795" y="327"/>
                </a:lnTo>
                <a:lnTo>
                  <a:pt x="2800" y="333"/>
                </a:lnTo>
                <a:lnTo>
                  <a:pt x="2806" y="338"/>
                </a:lnTo>
                <a:lnTo>
                  <a:pt x="2800" y="338"/>
                </a:lnTo>
                <a:lnTo>
                  <a:pt x="2795" y="333"/>
                </a:lnTo>
                <a:lnTo>
                  <a:pt x="2780" y="322"/>
                </a:lnTo>
                <a:lnTo>
                  <a:pt x="2774" y="327"/>
                </a:lnTo>
                <a:lnTo>
                  <a:pt x="2774" y="333"/>
                </a:lnTo>
                <a:lnTo>
                  <a:pt x="2785" y="338"/>
                </a:lnTo>
                <a:lnTo>
                  <a:pt x="2790" y="348"/>
                </a:lnTo>
                <a:lnTo>
                  <a:pt x="2790" y="353"/>
                </a:lnTo>
                <a:lnTo>
                  <a:pt x="2785" y="353"/>
                </a:lnTo>
                <a:lnTo>
                  <a:pt x="2774" y="353"/>
                </a:lnTo>
                <a:lnTo>
                  <a:pt x="2769" y="353"/>
                </a:lnTo>
                <a:lnTo>
                  <a:pt x="2774" y="359"/>
                </a:lnTo>
                <a:lnTo>
                  <a:pt x="2785" y="364"/>
                </a:lnTo>
                <a:lnTo>
                  <a:pt x="2785" y="369"/>
                </a:lnTo>
                <a:lnTo>
                  <a:pt x="2785" y="374"/>
                </a:lnTo>
                <a:lnTo>
                  <a:pt x="2774" y="390"/>
                </a:lnTo>
                <a:lnTo>
                  <a:pt x="2774" y="395"/>
                </a:lnTo>
                <a:lnTo>
                  <a:pt x="2774" y="400"/>
                </a:lnTo>
                <a:lnTo>
                  <a:pt x="2785" y="395"/>
                </a:lnTo>
                <a:lnTo>
                  <a:pt x="2790" y="395"/>
                </a:lnTo>
                <a:lnTo>
                  <a:pt x="2790" y="405"/>
                </a:lnTo>
                <a:lnTo>
                  <a:pt x="2790" y="416"/>
                </a:lnTo>
                <a:lnTo>
                  <a:pt x="2790" y="426"/>
                </a:lnTo>
                <a:lnTo>
                  <a:pt x="2800" y="431"/>
                </a:lnTo>
                <a:lnTo>
                  <a:pt x="2806" y="431"/>
                </a:lnTo>
                <a:lnTo>
                  <a:pt x="2806" y="437"/>
                </a:lnTo>
                <a:lnTo>
                  <a:pt x="2800" y="437"/>
                </a:lnTo>
                <a:lnTo>
                  <a:pt x="2800" y="442"/>
                </a:lnTo>
                <a:lnTo>
                  <a:pt x="2800" y="447"/>
                </a:lnTo>
                <a:lnTo>
                  <a:pt x="2811" y="452"/>
                </a:lnTo>
                <a:lnTo>
                  <a:pt x="2832" y="452"/>
                </a:lnTo>
                <a:lnTo>
                  <a:pt x="2842" y="442"/>
                </a:lnTo>
                <a:lnTo>
                  <a:pt x="2847" y="447"/>
                </a:lnTo>
                <a:lnTo>
                  <a:pt x="2858" y="463"/>
                </a:lnTo>
                <a:lnTo>
                  <a:pt x="2863" y="463"/>
                </a:lnTo>
                <a:lnTo>
                  <a:pt x="2868" y="457"/>
                </a:lnTo>
                <a:lnTo>
                  <a:pt x="2868" y="468"/>
                </a:lnTo>
                <a:lnTo>
                  <a:pt x="2863" y="473"/>
                </a:lnTo>
                <a:lnTo>
                  <a:pt x="2847" y="478"/>
                </a:lnTo>
                <a:lnTo>
                  <a:pt x="2816" y="494"/>
                </a:lnTo>
                <a:lnTo>
                  <a:pt x="2785" y="520"/>
                </a:lnTo>
                <a:lnTo>
                  <a:pt x="2754" y="561"/>
                </a:lnTo>
                <a:lnTo>
                  <a:pt x="2774" y="556"/>
                </a:lnTo>
                <a:lnTo>
                  <a:pt x="2795" y="556"/>
                </a:lnTo>
                <a:lnTo>
                  <a:pt x="2800" y="561"/>
                </a:lnTo>
                <a:lnTo>
                  <a:pt x="2811" y="572"/>
                </a:lnTo>
                <a:lnTo>
                  <a:pt x="2821" y="587"/>
                </a:lnTo>
                <a:lnTo>
                  <a:pt x="2837" y="592"/>
                </a:lnTo>
                <a:lnTo>
                  <a:pt x="2842" y="592"/>
                </a:lnTo>
                <a:lnTo>
                  <a:pt x="2837" y="608"/>
                </a:lnTo>
                <a:lnTo>
                  <a:pt x="2821" y="629"/>
                </a:lnTo>
                <a:lnTo>
                  <a:pt x="2832" y="644"/>
                </a:lnTo>
                <a:lnTo>
                  <a:pt x="2837" y="650"/>
                </a:lnTo>
                <a:lnTo>
                  <a:pt x="2847" y="655"/>
                </a:lnTo>
                <a:lnTo>
                  <a:pt x="2878" y="655"/>
                </a:lnTo>
                <a:lnTo>
                  <a:pt x="2910" y="655"/>
                </a:lnTo>
                <a:lnTo>
                  <a:pt x="2920" y="660"/>
                </a:lnTo>
                <a:lnTo>
                  <a:pt x="2920" y="686"/>
                </a:lnTo>
                <a:lnTo>
                  <a:pt x="2925" y="702"/>
                </a:lnTo>
                <a:lnTo>
                  <a:pt x="2930" y="707"/>
                </a:lnTo>
                <a:lnTo>
                  <a:pt x="2951" y="696"/>
                </a:lnTo>
                <a:lnTo>
                  <a:pt x="2977" y="681"/>
                </a:lnTo>
                <a:lnTo>
                  <a:pt x="2977" y="686"/>
                </a:lnTo>
                <a:lnTo>
                  <a:pt x="2998" y="727"/>
                </a:lnTo>
                <a:lnTo>
                  <a:pt x="3029" y="769"/>
                </a:lnTo>
                <a:lnTo>
                  <a:pt x="3019" y="769"/>
                </a:lnTo>
                <a:lnTo>
                  <a:pt x="3008" y="774"/>
                </a:lnTo>
                <a:lnTo>
                  <a:pt x="3013" y="774"/>
                </a:lnTo>
                <a:lnTo>
                  <a:pt x="3034" y="774"/>
                </a:lnTo>
                <a:lnTo>
                  <a:pt x="3060" y="800"/>
                </a:lnTo>
                <a:lnTo>
                  <a:pt x="3045" y="769"/>
                </a:lnTo>
                <a:lnTo>
                  <a:pt x="3050" y="774"/>
                </a:lnTo>
                <a:lnTo>
                  <a:pt x="3055" y="774"/>
                </a:lnTo>
                <a:lnTo>
                  <a:pt x="3071" y="790"/>
                </a:lnTo>
                <a:lnTo>
                  <a:pt x="3081" y="800"/>
                </a:lnTo>
                <a:lnTo>
                  <a:pt x="3086" y="800"/>
                </a:lnTo>
                <a:lnTo>
                  <a:pt x="3091" y="800"/>
                </a:lnTo>
                <a:lnTo>
                  <a:pt x="3091" y="790"/>
                </a:lnTo>
                <a:lnTo>
                  <a:pt x="3076" y="774"/>
                </a:lnTo>
                <a:lnTo>
                  <a:pt x="3071" y="769"/>
                </a:lnTo>
                <a:lnTo>
                  <a:pt x="3081" y="769"/>
                </a:lnTo>
                <a:lnTo>
                  <a:pt x="3076" y="764"/>
                </a:lnTo>
                <a:lnTo>
                  <a:pt x="3071" y="764"/>
                </a:lnTo>
                <a:lnTo>
                  <a:pt x="3091" y="753"/>
                </a:lnTo>
                <a:lnTo>
                  <a:pt x="3102" y="753"/>
                </a:lnTo>
                <a:lnTo>
                  <a:pt x="3097" y="759"/>
                </a:lnTo>
                <a:lnTo>
                  <a:pt x="3097" y="764"/>
                </a:lnTo>
                <a:lnTo>
                  <a:pt x="3091" y="764"/>
                </a:lnTo>
                <a:lnTo>
                  <a:pt x="3086" y="764"/>
                </a:lnTo>
                <a:lnTo>
                  <a:pt x="3138" y="759"/>
                </a:lnTo>
                <a:lnTo>
                  <a:pt x="3154" y="753"/>
                </a:lnTo>
                <a:lnTo>
                  <a:pt x="3149" y="753"/>
                </a:lnTo>
                <a:lnTo>
                  <a:pt x="3123" y="753"/>
                </a:lnTo>
                <a:lnTo>
                  <a:pt x="3117" y="753"/>
                </a:lnTo>
                <a:lnTo>
                  <a:pt x="3133" y="748"/>
                </a:lnTo>
                <a:lnTo>
                  <a:pt x="3143" y="753"/>
                </a:lnTo>
                <a:lnTo>
                  <a:pt x="3149" y="753"/>
                </a:lnTo>
                <a:lnTo>
                  <a:pt x="3169" y="748"/>
                </a:lnTo>
                <a:lnTo>
                  <a:pt x="3185" y="748"/>
                </a:lnTo>
                <a:lnTo>
                  <a:pt x="3211" y="743"/>
                </a:lnTo>
                <a:lnTo>
                  <a:pt x="3237" y="733"/>
                </a:lnTo>
                <a:lnTo>
                  <a:pt x="3247" y="753"/>
                </a:lnTo>
                <a:lnTo>
                  <a:pt x="3263" y="764"/>
                </a:lnTo>
                <a:lnTo>
                  <a:pt x="3284" y="769"/>
                </a:lnTo>
                <a:lnTo>
                  <a:pt x="3310" y="769"/>
                </a:lnTo>
                <a:lnTo>
                  <a:pt x="3330" y="785"/>
                </a:lnTo>
                <a:lnTo>
                  <a:pt x="3320" y="811"/>
                </a:lnTo>
                <a:lnTo>
                  <a:pt x="3320" y="821"/>
                </a:lnTo>
                <a:lnTo>
                  <a:pt x="3330" y="831"/>
                </a:lnTo>
                <a:lnTo>
                  <a:pt x="3341" y="837"/>
                </a:lnTo>
                <a:lnTo>
                  <a:pt x="3351" y="847"/>
                </a:lnTo>
                <a:lnTo>
                  <a:pt x="3362" y="868"/>
                </a:lnTo>
                <a:lnTo>
                  <a:pt x="3367" y="894"/>
                </a:lnTo>
                <a:lnTo>
                  <a:pt x="3367" y="904"/>
                </a:lnTo>
                <a:lnTo>
                  <a:pt x="3377" y="909"/>
                </a:lnTo>
                <a:lnTo>
                  <a:pt x="3398" y="909"/>
                </a:lnTo>
                <a:lnTo>
                  <a:pt x="3403" y="935"/>
                </a:lnTo>
                <a:lnTo>
                  <a:pt x="3403" y="956"/>
                </a:lnTo>
                <a:lnTo>
                  <a:pt x="3393" y="972"/>
                </a:lnTo>
                <a:lnTo>
                  <a:pt x="3382" y="961"/>
                </a:lnTo>
                <a:lnTo>
                  <a:pt x="3377" y="951"/>
                </a:lnTo>
                <a:lnTo>
                  <a:pt x="3367" y="956"/>
                </a:lnTo>
                <a:lnTo>
                  <a:pt x="3362" y="972"/>
                </a:lnTo>
                <a:lnTo>
                  <a:pt x="3367" y="992"/>
                </a:lnTo>
                <a:lnTo>
                  <a:pt x="3372" y="1003"/>
                </a:lnTo>
                <a:lnTo>
                  <a:pt x="3372" y="1008"/>
                </a:lnTo>
                <a:lnTo>
                  <a:pt x="3362" y="1008"/>
                </a:lnTo>
                <a:lnTo>
                  <a:pt x="3351" y="1008"/>
                </a:lnTo>
                <a:lnTo>
                  <a:pt x="3346" y="1018"/>
                </a:lnTo>
                <a:lnTo>
                  <a:pt x="3247" y="1034"/>
                </a:lnTo>
                <a:lnTo>
                  <a:pt x="3206" y="1039"/>
                </a:lnTo>
                <a:lnTo>
                  <a:pt x="3185" y="1034"/>
                </a:lnTo>
                <a:lnTo>
                  <a:pt x="3164" y="1029"/>
                </a:lnTo>
                <a:lnTo>
                  <a:pt x="3154" y="1018"/>
                </a:lnTo>
                <a:lnTo>
                  <a:pt x="3159" y="1008"/>
                </a:lnTo>
                <a:lnTo>
                  <a:pt x="3175" y="998"/>
                </a:lnTo>
                <a:lnTo>
                  <a:pt x="3164" y="1003"/>
                </a:lnTo>
                <a:lnTo>
                  <a:pt x="3149" y="1008"/>
                </a:lnTo>
                <a:lnTo>
                  <a:pt x="3143" y="1024"/>
                </a:lnTo>
                <a:lnTo>
                  <a:pt x="3128" y="1018"/>
                </a:lnTo>
                <a:lnTo>
                  <a:pt x="3123" y="946"/>
                </a:lnTo>
                <a:lnTo>
                  <a:pt x="3112" y="894"/>
                </a:lnTo>
                <a:lnTo>
                  <a:pt x="3097" y="847"/>
                </a:lnTo>
                <a:lnTo>
                  <a:pt x="3112" y="904"/>
                </a:lnTo>
                <a:lnTo>
                  <a:pt x="3117" y="966"/>
                </a:lnTo>
                <a:lnTo>
                  <a:pt x="3117" y="1018"/>
                </a:lnTo>
                <a:lnTo>
                  <a:pt x="3097" y="1024"/>
                </a:lnTo>
                <a:lnTo>
                  <a:pt x="3102" y="992"/>
                </a:lnTo>
                <a:lnTo>
                  <a:pt x="3102" y="977"/>
                </a:lnTo>
                <a:lnTo>
                  <a:pt x="3097" y="982"/>
                </a:lnTo>
                <a:lnTo>
                  <a:pt x="3091" y="1013"/>
                </a:lnTo>
                <a:lnTo>
                  <a:pt x="3086" y="1013"/>
                </a:lnTo>
                <a:lnTo>
                  <a:pt x="3102" y="951"/>
                </a:lnTo>
                <a:lnTo>
                  <a:pt x="3102" y="920"/>
                </a:lnTo>
                <a:lnTo>
                  <a:pt x="3097" y="894"/>
                </a:lnTo>
                <a:lnTo>
                  <a:pt x="3081" y="847"/>
                </a:lnTo>
                <a:lnTo>
                  <a:pt x="3071" y="831"/>
                </a:lnTo>
                <a:lnTo>
                  <a:pt x="3060" y="821"/>
                </a:lnTo>
                <a:lnTo>
                  <a:pt x="3050" y="816"/>
                </a:lnTo>
                <a:lnTo>
                  <a:pt x="3060" y="831"/>
                </a:lnTo>
                <a:lnTo>
                  <a:pt x="3076" y="868"/>
                </a:lnTo>
                <a:lnTo>
                  <a:pt x="3086" y="915"/>
                </a:lnTo>
                <a:lnTo>
                  <a:pt x="3091" y="925"/>
                </a:lnTo>
                <a:lnTo>
                  <a:pt x="3086" y="920"/>
                </a:lnTo>
                <a:lnTo>
                  <a:pt x="3071" y="873"/>
                </a:lnTo>
                <a:lnTo>
                  <a:pt x="3081" y="920"/>
                </a:lnTo>
                <a:lnTo>
                  <a:pt x="3081" y="935"/>
                </a:lnTo>
                <a:lnTo>
                  <a:pt x="3076" y="940"/>
                </a:lnTo>
                <a:lnTo>
                  <a:pt x="3071" y="935"/>
                </a:lnTo>
                <a:lnTo>
                  <a:pt x="3065" y="925"/>
                </a:lnTo>
                <a:lnTo>
                  <a:pt x="3060" y="925"/>
                </a:lnTo>
                <a:lnTo>
                  <a:pt x="3065" y="946"/>
                </a:lnTo>
                <a:lnTo>
                  <a:pt x="3071" y="951"/>
                </a:lnTo>
                <a:lnTo>
                  <a:pt x="3076" y="946"/>
                </a:lnTo>
                <a:lnTo>
                  <a:pt x="3081" y="946"/>
                </a:lnTo>
                <a:lnTo>
                  <a:pt x="3081" y="951"/>
                </a:lnTo>
                <a:lnTo>
                  <a:pt x="3076" y="956"/>
                </a:lnTo>
                <a:lnTo>
                  <a:pt x="3076" y="961"/>
                </a:lnTo>
                <a:lnTo>
                  <a:pt x="3081" y="982"/>
                </a:lnTo>
                <a:lnTo>
                  <a:pt x="3076" y="998"/>
                </a:lnTo>
                <a:lnTo>
                  <a:pt x="3065" y="1034"/>
                </a:lnTo>
                <a:lnTo>
                  <a:pt x="3060" y="1029"/>
                </a:lnTo>
                <a:lnTo>
                  <a:pt x="3050" y="1034"/>
                </a:lnTo>
                <a:lnTo>
                  <a:pt x="3045" y="1039"/>
                </a:lnTo>
                <a:lnTo>
                  <a:pt x="3045" y="1044"/>
                </a:lnTo>
                <a:lnTo>
                  <a:pt x="3050" y="1050"/>
                </a:lnTo>
                <a:lnTo>
                  <a:pt x="3039" y="1065"/>
                </a:lnTo>
                <a:lnTo>
                  <a:pt x="3034" y="1086"/>
                </a:lnTo>
                <a:lnTo>
                  <a:pt x="3034" y="1102"/>
                </a:lnTo>
                <a:lnTo>
                  <a:pt x="3045" y="1122"/>
                </a:lnTo>
                <a:lnTo>
                  <a:pt x="3060" y="1128"/>
                </a:lnTo>
                <a:lnTo>
                  <a:pt x="3086" y="1133"/>
                </a:lnTo>
                <a:lnTo>
                  <a:pt x="3149" y="1128"/>
                </a:lnTo>
                <a:lnTo>
                  <a:pt x="3237" y="1107"/>
                </a:lnTo>
                <a:lnTo>
                  <a:pt x="3175" y="1117"/>
                </a:lnTo>
                <a:lnTo>
                  <a:pt x="3143" y="1122"/>
                </a:lnTo>
                <a:lnTo>
                  <a:pt x="3123" y="1117"/>
                </a:lnTo>
                <a:lnTo>
                  <a:pt x="3102" y="1112"/>
                </a:lnTo>
                <a:lnTo>
                  <a:pt x="3117" y="1112"/>
                </a:lnTo>
                <a:lnTo>
                  <a:pt x="3185" y="1107"/>
                </a:lnTo>
                <a:lnTo>
                  <a:pt x="3190" y="1107"/>
                </a:lnTo>
                <a:lnTo>
                  <a:pt x="3195" y="1107"/>
                </a:lnTo>
                <a:lnTo>
                  <a:pt x="3258" y="1096"/>
                </a:lnTo>
                <a:lnTo>
                  <a:pt x="3336" y="1070"/>
                </a:lnTo>
                <a:lnTo>
                  <a:pt x="3356" y="1086"/>
                </a:lnTo>
                <a:lnTo>
                  <a:pt x="3367" y="1096"/>
                </a:lnTo>
                <a:lnTo>
                  <a:pt x="3382" y="1122"/>
                </a:lnTo>
                <a:lnTo>
                  <a:pt x="3388" y="1117"/>
                </a:lnTo>
                <a:lnTo>
                  <a:pt x="3398" y="1122"/>
                </a:lnTo>
                <a:lnTo>
                  <a:pt x="3398" y="1133"/>
                </a:lnTo>
                <a:lnTo>
                  <a:pt x="3403" y="1133"/>
                </a:lnTo>
                <a:lnTo>
                  <a:pt x="3403" y="1122"/>
                </a:lnTo>
                <a:lnTo>
                  <a:pt x="3424" y="1128"/>
                </a:lnTo>
                <a:lnTo>
                  <a:pt x="3429" y="1128"/>
                </a:lnTo>
                <a:lnTo>
                  <a:pt x="3429" y="1122"/>
                </a:lnTo>
                <a:lnTo>
                  <a:pt x="3429" y="1107"/>
                </a:lnTo>
                <a:lnTo>
                  <a:pt x="3414" y="1091"/>
                </a:lnTo>
                <a:lnTo>
                  <a:pt x="3403" y="1081"/>
                </a:lnTo>
                <a:lnTo>
                  <a:pt x="3382" y="1076"/>
                </a:lnTo>
                <a:lnTo>
                  <a:pt x="3367" y="1060"/>
                </a:lnTo>
                <a:lnTo>
                  <a:pt x="3382" y="1055"/>
                </a:lnTo>
                <a:lnTo>
                  <a:pt x="3403" y="1044"/>
                </a:lnTo>
                <a:lnTo>
                  <a:pt x="3388" y="1050"/>
                </a:lnTo>
                <a:lnTo>
                  <a:pt x="3403" y="1029"/>
                </a:lnTo>
                <a:lnTo>
                  <a:pt x="3408" y="1029"/>
                </a:lnTo>
                <a:lnTo>
                  <a:pt x="3414" y="1029"/>
                </a:lnTo>
                <a:lnTo>
                  <a:pt x="3408" y="1029"/>
                </a:lnTo>
                <a:lnTo>
                  <a:pt x="3450" y="1008"/>
                </a:lnTo>
                <a:lnTo>
                  <a:pt x="3408" y="1018"/>
                </a:lnTo>
                <a:lnTo>
                  <a:pt x="3408" y="1013"/>
                </a:lnTo>
                <a:lnTo>
                  <a:pt x="3414" y="987"/>
                </a:lnTo>
                <a:lnTo>
                  <a:pt x="3429" y="961"/>
                </a:lnTo>
                <a:lnTo>
                  <a:pt x="3434" y="951"/>
                </a:lnTo>
                <a:lnTo>
                  <a:pt x="3429" y="946"/>
                </a:lnTo>
                <a:lnTo>
                  <a:pt x="3434" y="946"/>
                </a:lnTo>
                <a:lnTo>
                  <a:pt x="3460" y="992"/>
                </a:lnTo>
                <a:lnTo>
                  <a:pt x="3471" y="1008"/>
                </a:lnTo>
                <a:lnTo>
                  <a:pt x="3471" y="1013"/>
                </a:lnTo>
                <a:lnTo>
                  <a:pt x="3471" y="1018"/>
                </a:lnTo>
                <a:lnTo>
                  <a:pt x="3476" y="1018"/>
                </a:lnTo>
                <a:lnTo>
                  <a:pt x="3476" y="1024"/>
                </a:lnTo>
                <a:lnTo>
                  <a:pt x="3481" y="1034"/>
                </a:lnTo>
                <a:lnTo>
                  <a:pt x="3481" y="1029"/>
                </a:lnTo>
                <a:lnTo>
                  <a:pt x="3481" y="1034"/>
                </a:lnTo>
                <a:lnTo>
                  <a:pt x="3481" y="1029"/>
                </a:lnTo>
                <a:lnTo>
                  <a:pt x="3465" y="977"/>
                </a:lnTo>
                <a:lnTo>
                  <a:pt x="3460" y="982"/>
                </a:lnTo>
                <a:lnTo>
                  <a:pt x="3434" y="940"/>
                </a:lnTo>
                <a:lnTo>
                  <a:pt x="3434" y="915"/>
                </a:lnTo>
                <a:lnTo>
                  <a:pt x="3450" y="935"/>
                </a:lnTo>
                <a:lnTo>
                  <a:pt x="3460" y="925"/>
                </a:lnTo>
                <a:lnTo>
                  <a:pt x="3471" y="935"/>
                </a:lnTo>
                <a:lnTo>
                  <a:pt x="3476" y="940"/>
                </a:lnTo>
                <a:lnTo>
                  <a:pt x="3476" y="920"/>
                </a:lnTo>
                <a:lnTo>
                  <a:pt x="3471" y="852"/>
                </a:lnTo>
                <a:lnTo>
                  <a:pt x="3465" y="831"/>
                </a:lnTo>
                <a:lnTo>
                  <a:pt x="3450" y="790"/>
                </a:lnTo>
                <a:lnTo>
                  <a:pt x="3439" y="774"/>
                </a:lnTo>
                <a:lnTo>
                  <a:pt x="3424" y="769"/>
                </a:lnTo>
                <a:lnTo>
                  <a:pt x="3403" y="764"/>
                </a:lnTo>
                <a:lnTo>
                  <a:pt x="3398" y="759"/>
                </a:lnTo>
                <a:lnTo>
                  <a:pt x="3398" y="753"/>
                </a:lnTo>
                <a:lnTo>
                  <a:pt x="3408" y="753"/>
                </a:lnTo>
                <a:lnTo>
                  <a:pt x="3429" y="753"/>
                </a:lnTo>
                <a:lnTo>
                  <a:pt x="3450" y="774"/>
                </a:lnTo>
                <a:lnTo>
                  <a:pt x="3471" y="795"/>
                </a:lnTo>
                <a:lnTo>
                  <a:pt x="3476" y="821"/>
                </a:lnTo>
                <a:lnTo>
                  <a:pt x="3486" y="837"/>
                </a:lnTo>
                <a:lnTo>
                  <a:pt x="3476" y="805"/>
                </a:lnTo>
                <a:lnTo>
                  <a:pt x="3476" y="790"/>
                </a:lnTo>
                <a:lnTo>
                  <a:pt x="3481" y="800"/>
                </a:lnTo>
                <a:lnTo>
                  <a:pt x="3486" y="805"/>
                </a:lnTo>
                <a:lnTo>
                  <a:pt x="3491" y="811"/>
                </a:lnTo>
                <a:lnTo>
                  <a:pt x="3507" y="800"/>
                </a:lnTo>
                <a:lnTo>
                  <a:pt x="3512" y="805"/>
                </a:lnTo>
                <a:lnTo>
                  <a:pt x="3507" y="847"/>
                </a:lnTo>
                <a:lnTo>
                  <a:pt x="3507" y="899"/>
                </a:lnTo>
                <a:lnTo>
                  <a:pt x="3512" y="925"/>
                </a:lnTo>
                <a:lnTo>
                  <a:pt x="3523" y="935"/>
                </a:lnTo>
                <a:lnTo>
                  <a:pt x="3533" y="935"/>
                </a:lnTo>
                <a:lnTo>
                  <a:pt x="3538" y="925"/>
                </a:lnTo>
                <a:lnTo>
                  <a:pt x="3538" y="915"/>
                </a:lnTo>
                <a:lnTo>
                  <a:pt x="3528" y="909"/>
                </a:lnTo>
                <a:lnTo>
                  <a:pt x="3517" y="909"/>
                </a:lnTo>
                <a:lnTo>
                  <a:pt x="3517" y="904"/>
                </a:lnTo>
                <a:lnTo>
                  <a:pt x="3517" y="894"/>
                </a:lnTo>
                <a:lnTo>
                  <a:pt x="3533" y="868"/>
                </a:lnTo>
                <a:lnTo>
                  <a:pt x="3543" y="857"/>
                </a:lnTo>
                <a:lnTo>
                  <a:pt x="3549" y="857"/>
                </a:lnTo>
                <a:lnTo>
                  <a:pt x="3554" y="868"/>
                </a:lnTo>
                <a:lnTo>
                  <a:pt x="3554" y="894"/>
                </a:lnTo>
                <a:lnTo>
                  <a:pt x="3554" y="951"/>
                </a:lnTo>
                <a:lnTo>
                  <a:pt x="3564" y="982"/>
                </a:lnTo>
                <a:lnTo>
                  <a:pt x="3575" y="1003"/>
                </a:lnTo>
                <a:lnTo>
                  <a:pt x="3585" y="1013"/>
                </a:lnTo>
                <a:lnTo>
                  <a:pt x="3569" y="987"/>
                </a:lnTo>
                <a:lnTo>
                  <a:pt x="3569" y="977"/>
                </a:lnTo>
                <a:lnTo>
                  <a:pt x="3590" y="992"/>
                </a:lnTo>
                <a:lnTo>
                  <a:pt x="3606" y="1018"/>
                </a:lnTo>
                <a:lnTo>
                  <a:pt x="3616" y="1044"/>
                </a:lnTo>
                <a:lnTo>
                  <a:pt x="3627" y="1096"/>
                </a:lnTo>
                <a:lnTo>
                  <a:pt x="3627" y="1128"/>
                </a:lnTo>
                <a:lnTo>
                  <a:pt x="3621" y="1128"/>
                </a:lnTo>
                <a:lnTo>
                  <a:pt x="3621" y="1112"/>
                </a:lnTo>
                <a:lnTo>
                  <a:pt x="3611" y="1076"/>
                </a:lnTo>
                <a:lnTo>
                  <a:pt x="3606" y="1055"/>
                </a:lnTo>
                <a:lnTo>
                  <a:pt x="3590" y="1039"/>
                </a:lnTo>
                <a:lnTo>
                  <a:pt x="3575" y="1018"/>
                </a:lnTo>
                <a:lnTo>
                  <a:pt x="3554" y="961"/>
                </a:lnTo>
                <a:lnTo>
                  <a:pt x="3549" y="951"/>
                </a:lnTo>
                <a:lnTo>
                  <a:pt x="3543" y="966"/>
                </a:lnTo>
                <a:lnTo>
                  <a:pt x="3543" y="998"/>
                </a:lnTo>
                <a:lnTo>
                  <a:pt x="3538" y="1024"/>
                </a:lnTo>
                <a:lnTo>
                  <a:pt x="3528" y="1034"/>
                </a:lnTo>
                <a:lnTo>
                  <a:pt x="3528" y="1029"/>
                </a:lnTo>
                <a:lnTo>
                  <a:pt x="3523" y="1013"/>
                </a:lnTo>
                <a:lnTo>
                  <a:pt x="3512" y="1003"/>
                </a:lnTo>
                <a:lnTo>
                  <a:pt x="3502" y="998"/>
                </a:lnTo>
                <a:lnTo>
                  <a:pt x="3491" y="1003"/>
                </a:lnTo>
                <a:lnTo>
                  <a:pt x="3491" y="1008"/>
                </a:lnTo>
                <a:lnTo>
                  <a:pt x="3497" y="1008"/>
                </a:lnTo>
                <a:lnTo>
                  <a:pt x="3491" y="1024"/>
                </a:lnTo>
                <a:lnTo>
                  <a:pt x="3497" y="1029"/>
                </a:lnTo>
                <a:lnTo>
                  <a:pt x="3502" y="1018"/>
                </a:lnTo>
                <a:lnTo>
                  <a:pt x="3502" y="1024"/>
                </a:lnTo>
                <a:lnTo>
                  <a:pt x="3502" y="1034"/>
                </a:lnTo>
                <a:lnTo>
                  <a:pt x="3507" y="1034"/>
                </a:lnTo>
                <a:lnTo>
                  <a:pt x="3517" y="1065"/>
                </a:lnTo>
                <a:lnTo>
                  <a:pt x="3507" y="1096"/>
                </a:lnTo>
                <a:lnTo>
                  <a:pt x="3486" y="1039"/>
                </a:lnTo>
                <a:lnTo>
                  <a:pt x="3491" y="1060"/>
                </a:lnTo>
                <a:lnTo>
                  <a:pt x="3486" y="1055"/>
                </a:lnTo>
                <a:lnTo>
                  <a:pt x="3507" y="1107"/>
                </a:lnTo>
                <a:lnTo>
                  <a:pt x="3497" y="1143"/>
                </a:lnTo>
                <a:lnTo>
                  <a:pt x="3491" y="1179"/>
                </a:lnTo>
                <a:lnTo>
                  <a:pt x="3486" y="1185"/>
                </a:lnTo>
                <a:lnTo>
                  <a:pt x="3486" y="1169"/>
                </a:lnTo>
                <a:lnTo>
                  <a:pt x="3481" y="1164"/>
                </a:lnTo>
                <a:lnTo>
                  <a:pt x="3465" y="1242"/>
                </a:lnTo>
                <a:lnTo>
                  <a:pt x="3476" y="1211"/>
                </a:lnTo>
                <a:lnTo>
                  <a:pt x="3481" y="1200"/>
                </a:lnTo>
                <a:lnTo>
                  <a:pt x="3486" y="1205"/>
                </a:lnTo>
                <a:lnTo>
                  <a:pt x="3491" y="1195"/>
                </a:lnTo>
                <a:lnTo>
                  <a:pt x="3491" y="1257"/>
                </a:lnTo>
                <a:lnTo>
                  <a:pt x="3491" y="1273"/>
                </a:lnTo>
                <a:lnTo>
                  <a:pt x="3491" y="1268"/>
                </a:lnTo>
                <a:lnTo>
                  <a:pt x="3497" y="1200"/>
                </a:lnTo>
                <a:lnTo>
                  <a:pt x="3502" y="1164"/>
                </a:lnTo>
                <a:lnTo>
                  <a:pt x="3507" y="1159"/>
                </a:lnTo>
                <a:lnTo>
                  <a:pt x="3512" y="1164"/>
                </a:lnTo>
                <a:lnTo>
                  <a:pt x="3523" y="1174"/>
                </a:lnTo>
                <a:lnTo>
                  <a:pt x="3523" y="1179"/>
                </a:lnTo>
                <a:lnTo>
                  <a:pt x="3523" y="1185"/>
                </a:lnTo>
                <a:lnTo>
                  <a:pt x="3533" y="1257"/>
                </a:lnTo>
                <a:lnTo>
                  <a:pt x="3538" y="1335"/>
                </a:lnTo>
                <a:lnTo>
                  <a:pt x="3533" y="1377"/>
                </a:lnTo>
                <a:lnTo>
                  <a:pt x="3528" y="1434"/>
                </a:lnTo>
                <a:lnTo>
                  <a:pt x="3523" y="1398"/>
                </a:lnTo>
                <a:lnTo>
                  <a:pt x="3523" y="1429"/>
                </a:lnTo>
                <a:lnTo>
                  <a:pt x="3523" y="1439"/>
                </a:lnTo>
                <a:lnTo>
                  <a:pt x="3517" y="1429"/>
                </a:lnTo>
                <a:lnTo>
                  <a:pt x="3507" y="1315"/>
                </a:lnTo>
                <a:lnTo>
                  <a:pt x="3497" y="1237"/>
                </a:lnTo>
                <a:lnTo>
                  <a:pt x="3497" y="1330"/>
                </a:lnTo>
                <a:lnTo>
                  <a:pt x="3512" y="1460"/>
                </a:lnTo>
                <a:lnTo>
                  <a:pt x="3533" y="1616"/>
                </a:lnTo>
                <a:lnTo>
                  <a:pt x="3528" y="1673"/>
                </a:lnTo>
                <a:lnTo>
                  <a:pt x="3528" y="1657"/>
                </a:lnTo>
                <a:lnTo>
                  <a:pt x="3517" y="1626"/>
                </a:lnTo>
                <a:lnTo>
                  <a:pt x="3517" y="1611"/>
                </a:lnTo>
                <a:lnTo>
                  <a:pt x="3523" y="1647"/>
                </a:lnTo>
                <a:lnTo>
                  <a:pt x="3523" y="1663"/>
                </a:lnTo>
                <a:lnTo>
                  <a:pt x="3517" y="1657"/>
                </a:lnTo>
                <a:lnTo>
                  <a:pt x="3512" y="1621"/>
                </a:lnTo>
                <a:lnTo>
                  <a:pt x="3502" y="1564"/>
                </a:lnTo>
                <a:lnTo>
                  <a:pt x="3497" y="1528"/>
                </a:lnTo>
                <a:lnTo>
                  <a:pt x="3497" y="1522"/>
                </a:lnTo>
                <a:lnTo>
                  <a:pt x="3491" y="1528"/>
                </a:lnTo>
                <a:lnTo>
                  <a:pt x="3497" y="1538"/>
                </a:lnTo>
                <a:lnTo>
                  <a:pt x="3486" y="1502"/>
                </a:lnTo>
                <a:lnTo>
                  <a:pt x="3486" y="1491"/>
                </a:lnTo>
                <a:lnTo>
                  <a:pt x="3486" y="1512"/>
                </a:lnTo>
                <a:lnTo>
                  <a:pt x="3497" y="1564"/>
                </a:lnTo>
                <a:lnTo>
                  <a:pt x="3512" y="1621"/>
                </a:lnTo>
                <a:lnTo>
                  <a:pt x="3517" y="1673"/>
                </a:lnTo>
                <a:lnTo>
                  <a:pt x="3512" y="1668"/>
                </a:lnTo>
                <a:lnTo>
                  <a:pt x="3512" y="1652"/>
                </a:lnTo>
                <a:lnTo>
                  <a:pt x="3512" y="1668"/>
                </a:lnTo>
                <a:lnTo>
                  <a:pt x="3507" y="1663"/>
                </a:lnTo>
                <a:lnTo>
                  <a:pt x="3507" y="1652"/>
                </a:lnTo>
                <a:lnTo>
                  <a:pt x="3502" y="1611"/>
                </a:lnTo>
                <a:lnTo>
                  <a:pt x="3491" y="1564"/>
                </a:lnTo>
                <a:lnTo>
                  <a:pt x="3497" y="1585"/>
                </a:lnTo>
                <a:lnTo>
                  <a:pt x="3497" y="1595"/>
                </a:lnTo>
                <a:lnTo>
                  <a:pt x="3491" y="1585"/>
                </a:lnTo>
                <a:lnTo>
                  <a:pt x="3497" y="1621"/>
                </a:lnTo>
                <a:lnTo>
                  <a:pt x="3497" y="1626"/>
                </a:lnTo>
                <a:lnTo>
                  <a:pt x="3502" y="1663"/>
                </a:lnTo>
                <a:lnTo>
                  <a:pt x="3491" y="1657"/>
                </a:lnTo>
                <a:lnTo>
                  <a:pt x="3481" y="1626"/>
                </a:lnTo>
                <a:lnTo>
                  <a:pt x="3465" y="1538"/>
                </a:lnTo>
                <a:lnTo>
                  <a:pt x="3481" y="1631"/>
                </a:lnTo>
                <a:lnTo>
                  <a:pt x="3460" y="1538"/>
                </a:lnTo>
                <a:lnTo>
                  <a:pt x="3465" y="1579"/>
                </a:lnTo>
                <a:lnTo>
                  <a:pt x="3471" y="1595"/>
                </a:lnTo>
                <a:lnTo>
                  <a:pt x="3465" y="1585"/>
                </a:lnTo>
                <a:lnTo>
                  <a:pt x="3471" y="1616"/>
                </a:lnTo>
                <a:lnTo>
                  <a:pt x="3476" y="1657"/>
                </a:lnTo>
                <a:lnTo>
                  <a:pt x="3471" y="1663"/>
                </a:lnTo>
                <a:lnTo>
                  <a:pt x="3465" y="1663"/>
                </a:lnTo>
                <a:lnTo>
                  <a:pt x="3471" y="1673"/>
                </a:lnTo>
                <a:lnTo>
                  <a:pt x="3481" y="1683"/>
                </a:lnTo>
                <a:lnTo>
                  <a:pt x="3486" y="1709"/>
                </a:lnTo>
                <a:lnTo>
                  <a:pt x="3476" y="1720"/>
                </a:lnTo>
                <a:lnTo>
                  <a:pt x="3465" y="1715"/>
                </a:lnTo>
                <a:lnTo>
                  <a:pt x="3424" y="1694"/>
                </a:lnTo>
                <a:lnTo>
                  <a:pt x="3408" y="1689"/>
                </a:lnTo>
                <a:lnTo>
                  <a:pt x="3393" y="1694"/>
                </a:lnTo>
                <a:lnTo>
                  <a:pt x="3372" y="1621"/>
                </a:lnTo>
                <a:lnTo>
                  <a:pt x="3398" y="1605"/>
                </a:lnTo>
                <a:lnTo>
                  <a:pt x="3408" y="1600"/>
                </a:lnTo>
                <a:lnTo>
                  <a:pt x="3398" y="1569"/>
                </a:lnTo>
                <a:lnTo>
                  <a:pt x="3377" y="1590"/>
                </a:lnTo>
                <a:lnTo>
                  <a:pt x="3367" y="1611"/>
                </a:lnTo>
                <a:lnTo>
                  <a:pt x="3294" y="1408"/>
                </a:lnTo>
                <a:lnTo>
                  <a:pt x="3325" y="1486"/>
                </a:lnTo>
                <a:lnTo>
                  <a:pt x="3372" y="1637"/>
                </a:lnTo>
                <a:lnTo>
                  <a:pt x="3377" y="1647"/>
                </a:lnTo>
                <a:lnTo>
                  <a:pt x="3372" y="1652"/>
                </a:lnTo>
                <a:lnTo>
                  <a:pt x="3346" y="1579"/>
                </a:lnTo>
                <a:lnTo>
                  <a:pt x="3362" y="1637"/>
                </a:lnTo>
                <a:lnTo>
                  <a:pt x="3362" y="1652"/>
                </a:lnTo>
                <a:lnTo>
                  <a:pt x="3356" y="1668"/>
                </a:lnTo>
                <a:lnTo>
                  <a:pt x="3351" y="1657"/>
                </a:lnTo>
                <a:lnTo>
                  <a:pt x="3346" y="1657"/>
                </a:lnTo>
                <a:lnTo>
                  <a:pt x="3341" y="1657"/>
                </a:lnTo>
                <a:lnTo>
                  <a:pt x="3330" y="1647"/>
                </a:lnTo>
                <a:lnTo>
                  <a:pt x="3325" y="1642"/>
                </a:lnTo>
                <a:lnTo>
                  <a:pt x="3336" y="1642"/>
                </a:lnTo>
                <a:lnTo>
                  <a:pt x="3341" y="1642"/>
                </a:lnTo>
                <a:lnTo>
                  <a:pt x="3346" y="1637"/>
                </a:lnTo>
                <a:lnTo>
                  <a:pt x="3330" y="1611"/>
                </a:lnTo>
                <a:lnTo>
                  <a:pt x="3320" y="1595"/>
                </a:lnTo>
                <a:lnTo>
                  <a:pt x="3310" y="1590"/>
                </a:lnTo>
                <a:lnTo>
                  <a:pt x="3299" y="1595"/>
                </a:lnTo>
                <a:lnTo>
                  <a:pt x="3315" y="1600"/>
                </a:lnTo>
                <a:lnTo>
                  <a:pt x="3336" y="1626"/>
                </a:lnTo>
                <a:lnTo>
                  <a:pt x="3336" y="1631"/>
                </a:lnTo>
                <a:lnTo>
                  <a:pt x="3325" y="1631"/>
                </a:lnTo>
                <a:lnTo>
                  <a:pt x="3315" y="1626"/>
                </a:lnTo>
                <a:lnTo>
                  <a:pt x="3304" y="1631"/>
                </a:lnTo>
                <a:lnTo>
                  <a:pt x="3299" y="1631"/>
                </a:lnTo>
                <a:lnTo>
                  <a:pt x="3299" y="1637"/>
                </a:lnTo>
                <a:lnTo>
                  <a:pt x="3310" y="1647"/>
                </a:lnTo>
                <a:lnTo>
                  <a:pt x="3330" y="1657"/>
                </a:lnTo>
                <a:lnTo>
                  <a:pt x="3351" y="1678"/>
                </a:lnTo>
                <a:lnTo>
                  <a:pt x="3351" y="1683"/>
                </a:lnTo>
                <a:lnTo>
                  <a:pt x="3351" y="1689"/>
                </a:lnTo>
                <a:lnTo>
                  <a:pt x="3346" y="1704"/>
                </a:lnTo>
                <a:lnTo>
                  <a:pt x="3341" y="1704"/>
                </a:lnTo>
                <a:lnTo>
                  <a:pt x="3330" y="1704"/>
                </a:lnTo>
                <a:lnTo>
                  <a:pt x="3330" y="1709"/>
                </a:lnTo>
                <a:lnTo>
                  <a:pt x="3341" y="1715"/>
                </a:lnTo>
                <a:lnTo>
                  <a:pt x="3320" y="1735"/>
                </a:lnTo>
                <a:lnTo>
                  <a:pt x="3320" y="1746"/>
                </a:lnTo>
                <a:lnTo>
                  <a:pt x="3320" y="1756"/>
                </a:lnTo>
                <a:lnTo>
                  <a:pt x="3320" y="1772"/>
                </a:lnTo>
                <a:lnTo>
                  <a:pt x="3315" y="1782"/>
                </a:lnTo>
                <a:lnTo>
                  <a:pt x="3299" y="1777"/>
                </a:lnTo>
                <a:lnTo>
                  <a:pt x="3289" y="1772"/>
                </a:lnTo>
                <a:lnTo>
                  <a:pt x="3294" y="1808"/>
                </a:lnTo>
                <a:lnTo>
                  <a:pt x="3263" y="1829"/>
                </a:lnTo>
                <a:lnTo>
                  <a:pt x="3258" y="1829"/>
                </a:lnTo>
                <a:lnTo>
                  <a:pt x="3252" y="1813"/>
                </a:lnTo>
                <a:lnTo>
                  <a:pt x="3242" y="1808"/>
                </a:lnTo>
                <a:lnTo>
                  <a:pt x="3232" y="1808"/>
                </a:lnTo>
                <a:lnTo>
                  <a:pt x="3211" y="1824"/>
                </a:lnTo>
                <a:lnTo>
                  <a:pt x="3195" y="1834"/>
                </a:lnTo>
                <a:lnTo>
                  <a:pt x="3190" y="1844"/>
                </a:lnTo>
                <a:lnTo>
                  <a:pt x="3206" y="1855"/>
                </a:lnTo>
                <a:lnTo>
                  <a:pt x="3221" y="1855"/>
                </a:lnTo>
                <a:lnTo>
                  <a:pt x="3237" y="1855"/>
                </a:lnTo>
                <a:lnTo>
                  <a:pt x="3242" y="1865"/>
                </a:lnTo>
                <a:lnTo>
                  <a:pt x="3247" y="1876"/>
                </a:lnTo>
                <a:lnTo>
                  <a:pt x="3252" y="1876"/>
                </a:lnTo>
                <a:lnTo>
                  <a:pt x="3263" y="1860"/>
                </a:lnTo>
                <a:lnTo>
                  <a:pt x="3263" y="1855"/>
                </a:lnTo>
                <a:lnTo>
                  <a:pt x="3263" y="1860"/>
                </a:lnTo>
                <a:lnTo>
                  <a:pt x="3258" y="1870"/>
                </a:lnTo>
                <a:lnTo>
                  <a:pt x="3252" y="1876"/>
                </a:lnTo>
                <a:lnTo>
                  <a:pt x="3252" y="1881"/>
                </a:lnTo>
                <a:lnTo>
                  <a:pt x="3258" y="1891"/>
                </a:lnTo>
                <a:lnTo>
                  <a:pt x="3278" y="1865"/>
                </a:lnTo>
                <a:lnTo>
                  <a:pt x="3268" y="1902"/>
                </a:lnTo>
                <a:lnTo>
                  <a:pt x="3252" y="1922"/>
                </a:lnTo>
                <a:lnTo>
                  <a:pt x="3242" y="1933"/>
                </a:lnTo>
                <a:lnTo>
                  <a:pt x="3258" y="1922"/>
                </a:lnTo>
                <a:lnTo>
                  <a:pt x="3289" y="1902"/>
                </a:lnTo>
                <a:lnTo>
                  <a:pt x="3284" y="1912"/>
                </a:lnTo>
                <a:lnTo>
                  <a:pt x="3278" y="1922"/>
                </a:lnTo>
                <a:lnTo>
                  <a:pt x="3299" y="1891"/>
                </a:lnTo>
                <a:lnTo>
                  <a:pt x="3304" y="1928"/>
                </a:lnTo>
                <a:lnTo>
                  <a:pt x="3304" y="1943"/>
                </a:lnTo>
                <a:lnTo>
                  <a:pt x="3299" y="1943"/>
                </a:lnTo>
                <a:lnTo>
                  <a:pt x="3294" y="1938"/>
                </a:lnTo>
                <a:lnTo>
                  <a:pt x="3289" y="1933"/>
                </a:lnTo>
                <a:lnTo>
                  <a:pt x="3268" y="1938"/>
                </a:lnTo>
                <a:lnTo>
                  <a:pt x="3258" y="1948"/>
                </a:lnTo>
                <a:lnTo>
                  <a:pt x="3252" y="1954"/>
                </a:lnTo>
                <a:lnTo>
                  <a:pt x="3237" y="1995"/>
                </a:lnTo>
                <a:lnTo>
                  <a:pt x="3232" y="2005"/>
                </a:lnTo>
                <a:lnTo>
                  <a:pt x="3232" y="2011"/>
                </a:lnTo>
                <a:lnTo>
                  <a:pt x="3242" y="2011"/>
                </a:lnTo>
                <a:lnTo>
                  <a:pt x="3273" y="1995"/>
                </a:lnTo>
                <a:lnTo>
                  <a:pt x="3273" y="1990"/>
                </a:lnTo>
                <a:lnTo>
                  <a:pt x="3268" y="1990"/>
                </a:lnTo>
                <a:lnTo>
                  <a:pt x="3252" y="1990"/>
                </a:lnTo>
                <a:lnTo>
                  <a:pt x="3263" y="1974"/>
                </a:lnTo>
                <a:lnTo>
                  <a:pt x="3289" y="1985"/>
                </a:lnTo>
                <a:lnTo>
                  <a:pt x="3294" y="1990"/>
                </a:lnTo>
                <a:lnTo>
                  <a:pt x="3289" y="1990"/>
                </a:lnTo>
                <a:lnTo>
                  <a:pt x="3289" y="1995"/>
                </a:lnTo>
                <a:lnTo>
                  <a:pt x="3289" y="2005"/>
                </a:lnTo>
                <a:lnTo>
                  <a:pt x="3284" y="2011"/>
                </a:lnTo>
                <a:lnTo>
                  <a:pt x="3278" y="2021"/>
                </a:lnTo>
                <a:lnTo>
                  <a:pt x="3263" y="2011"/>
                </a:lnTo>
                <a:lnTo>
                  <a:pt x="3258" y="2011"/>
                </a:lnTo>
                <a:lnTo>
                  <a:pt x="3242" y="2016"/>
                </a:lnTo>
                <a:lnTo>
                  <a:pt x="3237" y="2021"/>
                </a:lnTo>
                <a:lnTo>
                  <a:pt x="3247" y="2026"/>
                </a:lnTo>
                <a:lnTo>
                  <a:pt x="3258" y="2031"/>
                </a:lnTo>
                <a:lnTo>
                  <a:pt x="3263" y="2031"/>
                </a:lnTo>
                <a:lnTo>
                  <a:pt x="3263" y="2037"/>
                </a:lnTo>
                <a:lnTo>
                  <a:pt x="3252" y="2052"/>
                </a:lnTo>
                <a:lnTo>
                  <a:pt x="3232" y="2068"/>
                </a:lnTo>
                <a:lnTo>
                  <a:pt x="3221" y="2073"/>
                </a:lnTo>
                <a:lnTo>
                  <a:pt x="3216" y="2073"/>
                </a:lnTo>
                <a:lnTo>
                  <a:pt x="3211" y="2073"/>
                </a:lnTo>
                <a:lnTo>
                  <a:pt x="3211" y="2068"/>
                </a:lnTo>
                <a:lnTo>
                  <a:pt x="3226" y="2057"/>
                </a:lnTo>
                <a:lnTo>
                  <a:pt x="3211" y="2052"/>
                </a:lnTo>
                <a:lnTo>
                  <a:pt x="3180" y="2042"/>
                </a:lnTo>
                <a:lnTo>
                  <a:pt x="3175" y="2042"/>
                </a:lnTo>
                <a:lnTo>
                  <a:pt x="3175" y="2052"/>
                </a:lnTo>
                <a:lnTo>
                  <a:pt x="3169" y="2057"/>
                </a:lnTo>
                <a:lnTo>
                  <a:pt x="3164" y="2057"/>
                </a:lnTo>
                <a:lnTo>
                  <a:pt x="3169" y="2052"/>
                </a:lnTo>
                <a:lnTo>
                  <a:pt x="3164" y="2047"/>
                </a:lnTo>
                <a:lnTo>
                  <a:pt x="3154" y="2052"/>
                </a:lnTo>
                <a:lnTo>
                  <a:pt x="3149" y="2057"/>
                </a:lnTo>
                <a:lnTo>
                  <a:pt x="3149" y="2068"/>
                </a:lnTo>
                <a:lnTo>
                  <a:pt x="3143" y="2068"/>
                </a:lnTo>
                <a:lnTo>
                  <a:pt x="3133" y="2068"/>
                </a:lnTo>
                <a:lnTo>
                  <a:pt x="3128" y="2073"/>
                </a:lnTo>
                <a:lnTo>
                  <a:pt x="3128" y="2078"/>
                </a:lnTo>
                <a:lnTo>
                  <a:pt x="3128" y="2083"/>
                </a:lnTo>
                <a:lnTo>
                  <a:pt x="3133" y="2089"/>
                </a:lnTo>
                <a:lnTo>
                  <a:pt x="3143" y="2089"/>
                </a:lnTo>
                <a:lnTo>
                  <a:pt x="3149" y="2094"/>
                </a:lnTo>
                <a:lnTo>
                  <a:pt x="3149" y="2099"/>
                </a:lnTo>
                <a:lnTo>
                  <a:pt x="3154" y="2109"/>
                </a:lnTo>
                <a:lnTo>
                  <a:pt x="3149" y="2115"/>
                </a:lnTo>
                <a:lnTo>
                  <a:pt x="3143" y="2120"/>
                </a:lnTo>
                <a:lnTo>
                  <a:pt x="3128" y="2120"/>
                </a:lnTo>
                <a:lnTo>
                  <a:pt x="3112" y="2115"/>
                </a:lnTo>
                <a:lnTo>
                  <a:pt x="3117" y="2120"/>
                </a:lnTo>
                <a:lnTo>
                  <a:pt x="3123" y="2130"/>
                </a:lnTo>
                <a:lnTo>
                  <a:pt x="3123" y="2135"/>
                </a:lnTo>
                <a:lnTo>
                  <a:pt x="3112" y="2135"/>
                </a:lnTo>
                <a:lnTo>
                  <a:pt x="3112" y="2146"/>
                </a:lnTo>
                <a:lnTo>
                  <a:pt x="3112" y="2156"/>
                </a:lnTo>
                <a:lnTo>
                  <a:pt x="3107" y="2156"/>
                </a:lnTo>
                <a:lnTo>
                  <a:pt x="3091" y="2161"/>
                </a:lnTo>
                <a:lnTo>
                  <a:pt x="3081" y="2167"/>
                </a:lnTo>
                <a:lnTo>
                  <a:pt x="3086" y="2167"/>
                </a:lnTo>
                <a:lnTo>
                  <a:pt x="3091" y="2172"/>
                </a:lnTo>
                <a:lnTo>
                  <a:pt x="3091" y="2182"/>
                </a:lnTo>
                <a:lnTo>
                  <a:pt x="3091" y="2187"/>
                </a:lnTo>
                <a:lnTo>
                  <a:pt x="3086" y="2192"/>
                </a:lnTo>
                <a:lnTo>
                  <a:pt x="3097" y="2198"/>
                </a:lnTo>
                <a:lnTo>
                  <a:pt x="3102" y="2203"/>
                </a:lnTo>
                <a:lnTo>
                  <a:pt x="3102" y="2208"/>
                </a:lnTo>
                <a:lnTo>
                  <a:pt x="3102" y="2213"/>
                </a:lnTo>
                <a:lnTo>
                  <a:pt x="3107" y="2213"/>
                </a:lnTo>
                <a:lnTo>
                  <a:pt x="3112" y="2213"/>
                </a:lnTo>
                <a:lnTo>
                  <a:pt x="3117" y="2213"/>
                </a:lnTo>
                <a:lnTo>
                  <a:pt x="3117" y="2218"/>
                </a:lnTo>
                <a:lnTo>
                  <a:pt x="3123" y="2224"/>
                </a:lnTo>
                <a:lnTo>
                  <a:pt x="3128" y="2224"/>
                </a:lnTo>
                <a:lnTo>
                  <a:pt x="3138" y="2229"/>
                </a:lnTo>
                <a:lnTo>
                  <a:pt x="3143" y="2229"/>
                </a:lnTo>
                <a:lnTo>
                  <a:pt x="3149" y="2229"/>
                </a:lnTo>
                <a:lnTo>
                  <a:pt x="3154" y="2234"/>
                </a:lnTo>
                <a:lnTo>
                  <a:pt x="3154" y="2239"/>
                </a:lnTo>
                <a:lnTo>
                  <a:pt x="3159" y="2250"/>
                </a:lnTo>
                <a:lnTo>
                  <a:pt x="3169" y="2260"/>
                </a:lnTo>
                <a:lnTo>
                  <a:pt x="3169" y="2265"/>
                </a:lnTo>
                <a:lnTo>
                  <a:pt x="3164" y="2270"/>
                </a:lnTo>
                <a:lnTo>
                  <a:pt x="3164" y="2286"/>
                </a:lnTo>
                <a:lnTo>
                  <a:pt x="3169" y="2291"/>
                </a:lnTo>
                <a:lnTo>
                  <a:pt x="3169" y="2317"/>
                </a:lnTo>
                <a:lnTo>
                  <a:pt x="3175" y="2333"/>
                </a:lnTo>
                <a:lnTo>
                  <a:pt x="3195" y="2380"/>
                </a:lnTo>
                <a:lnTo>
                  <a:pt x="3190" y="2374"/>
                </a:lnTo>
                <a:lnTo>
                  <a:pt x="3185" y="2364"/>
                </a:lnTo>
                <a:lnTo>
                  <a:pt x="3180" y="2359"/>
                </a:lnTo>
                <a:lnTo>
                  <a:pt x="3180" y="2369"/>
                </a:lnTo>
                <a:lnTo>
                  <a:pt x="3185" y="2374"/>
                </a:lnTo>
                <a:lnTo>
                  <a:pt x="3180" y="2385"/>
                </a:lnTo>
                <a:lnTo>
                  <a:pt x="3185" y="2390"/>
                </a:lnTo>
                <a:lnTo>
                  <a:pt x="3190" y="2390"/>
                </a:lnTo>
                <a:lnTo>
                  <a:pt x="3190" y="2395"/>
                </a:lnTo>
                <a:lnTo>
                  <a:pt x="3185" y="2400"/>
                </a:lnTo>
                <a:lnTo>
                  <a:pt x="3180" y="2400"/>
                </a:lnTo>
                <a:lnTo>
                  <a:pt x="3180" y="2390"/>
                </a:lnTo>
                <a:lnTo>
                  <a:pt x="3175" y="2390"/>
                </a:lnTo>
                <a:lnTo>
                  <a:pt x="3169" y="2390"/>
                </a:lnTo>
                <a:lnTo>
                  <a:pt x="3169" y="2400"/>
                </a:lnTo>
                <a:lnTo>
                  <a:pt x="3164" y="2405"/>
                </a:lnTo>
                <a:lnTo>
                  <a:pt x="3175" y="2411"/>
                </a:lnTo>
                <a:lnTo>
                  <a:pt x="3175" y="2416"/>
                </a:lnTo>
                <a:lnTo>
                  <a:pt x="3159" y="2411"/>
                </a:lnTo>
                <a:lnTo>
                  <a:pt x="3138" y="2411"/>
                </a:lnTo>
                <a:lnTo>
                  <a:pt x="3133" y="2411"/>
                </a:lnTo>
                <a:lnTo>
                  <a:pt x="3128" y="2405"/>
                </a:lnTo>
                <a:lnTo>
                  <a:pt x="3107" y="2380"/>
                </a:lnTo>
                <a:lnTo>
                  <a:pt x="3091" y="2364"/>
                </a:lnTo>
                <a:lnTo>
                  <a:pt x="3086" y="2364"/>
                </a:lnTo>
                <a:lnTo>
                  <a:pt x="3086" y="2369"/>
                </a:lnTo>
                <a:lnTo>
                  <a:pt x="3086" y="2380"/>
                </a:lnTo>
                <a:lnTo>
                  <a:pt x="3097" y="2400"/>
                </a:lnTo>
                <a:lnTo>
                  <a:pt x="3128" y="2431"/>
                </a:lnTo>
                <a:lnTo>
                  <a:pt x="3128" y="2437"/>
                </a:lnTo>
                <a:lnTo>
                  <a:pt x="3128" y="2442"/>
                </a:lnTo>
                <a:lnTo>
                  <a:pt x="3128" y="2437"/>
                </a:lnTo>
                <a:lnTo>
                  <a:pt x="3123" y="2431"/>
                </a:lnTo>
                <a:lnTo>
                  <a:pt x="3117" y="2437"/>
                </a:lnTo>
                <a:lnTo>
                  <a:pt x="3117" y="2442"/>
                </a:lnTo>
                <a:lnTo>
                  <a:pt x="3112" y="2437"/>
                </a:lnTo>
                <a:lnTo>
                  <a:pt x="3107" y="2431"/>
                </a:lnTo>
                <a:lnTo>
                  <a:pt x="3102" y="2431"/>
                </a:lnTo>
                <a:lnTo>
                  <a:pt x="3091" y="2431"/>
                </a:lnTo>
                <a:lnTo>
                  <a:pt x="3086" y="2437"/>
                </a:lnTo>
                <a:lnTo>
                  <a:pt x="3081" y="2442"/>
                </a:lnTo>
                <a:lnTo>
                  <a:pt x="3076" y="2447"/>
                </a:lnTo>
                <a:lnTo>
                  <a:pt x="3045" y="2405"/>
                </a:lnTo>
                <a:lnTo>
                  <a:pt x="3034" y="2380"/>
                </a:lnTo>
                <a:lnTo>
                  <a:pt x="3029" y="2364"/>
                </a:lnTo>
                <a:lnTo>
                  <a:pt x="3019" y="2359"/>
                </a:lnTo>
                <a:lnTo>
                  <a:pt x="3013" y="2359"/>
                </a:lnTo>
                <a:lnTo>
                  <a:pt x="3013" y="2364"/>
                </a:lnTo>
                <a:lnTo>
                  <a:pt x="3019" y="2385"/>
                </a:lnTo>
                <a:lnTo>
                  <a:pt x="3045" y="2437"/>
                </a:lnTo>
                <a:lnTo>
                  <a:pt x="3055" y="2457"/>
                </a:lnTo>
                <a:lnTo>
                  <a:pt x="3050" y="2457"/>
                </a:lnTo>
                <a:lnTo>
                  <a:pt x="3045" y="2452"/>
                </a:lnTo>
                <a:lnTo>
                  <a:pt x="3045" y="2463"/>
                </a:lnTo>
                <a:lnTo>
                  <a:pt x="3039" y="2468"/>
                </a:lnTo>
                <a:lnTo>
                  <a:pt x="3039" y="2473"/>
                </a:lnTo>
                <a:lnTo>
                  <a:pt x="3045" y="2473"/>
                </a:lnTo>
                <a:lnTo>
                  <a:pt x="3039" y="2473"/>
                </a:lnTo>
                <a:lnTo>
                  <a:pt x="3039" y="2478"/>
                </a:lnTo>
                <a:lnTo>
                  <a:pt x="3039" y="2483"/>
                </a:lnTo>
                <a:lnTo>
                  <a:pt x="3039" y="2489"/>
                </a:lnTo>
                <a:lnTo>
                  <a:pt x="3039" y="2483"/>
                </a:lnTo>
                <a:lnTo>
                  <a:pt x="3034" y="2478"/>
                </a:lnTo>
                <a:lnTo>
                  <a:pt x="3029" y="2489"/>
                </a:lnTo>
                <a:lnTo>
                  <a:pt x="3034" y="2489"/>
                </a:lnTo>
                <a:lnTo>
                  <a:pt x="3024" y="2489"/>
                </a:lnTo>
                <a:lnTo>
                  <a:pt x="3013" y="2473"/>
                </a:lnTo>
                <a:lnTo>
                  <a:pt x="3008" y="2473"/>
                </a:lnTo>
                <a:lnTo>
                  <a:pt x="3008" y="2478"/>
                </a:lnTo>
                <a:lnTo>
                  <a:pt x="3003" y="2483"/>
                </a:lnTo>
                <a:lnTo>
                  <a:pt x="2998" y="2489"/>
                </a:lnTo>
                <a:lnTo>
                  <a:pt x="2676" y="2489"/>
                </a:lnTo>
                <a:lnTo>
                  <a:pt x="2655" y="2473"/>
                </a:lnTo>
                <a:lnTo>
                  <a:pt x="2660" y="2489"/>
                </a:lnTo>
                <a:lnTo>
                  <a:pt x="2400" y="2483"/>
                </a:lnTo>
                <a:lnTo>
                  <a:pt x="2115" y="2478"/>
                </a:lnTo>
                <a:lnTo>
                  <a:pt x="2037" y="2478"/>
                </a:lnTo>
                <a:lnTo>
                  <a:pt x="1995" y="2447"/>
                </a:lnTo>
                <a:lnTo>
                  <a:pt x="1980" y="2431"/>
                </a:lnTo>
                <a:lnTo>
                  <a:pt x="1990" y="2442"/>
                </a:lnTo>
                <a:lnTo>
                  <a:pt x="2021" y="2473"/>
                </a:lnTo>
                <a:lnTo>
                  <a:pt x="1855" y="2468"/>
                </a:lnTo>
                <a:lnTo>
                  <a:pt x="1595" y="2463"/>
                </a:lnTo>
                <a:lnTo>
                  <a:pt x="1335" y="2463"/>
                </a:lnTo>
                <a:lnTo>
                  <a:pt x="1081" y="2457"/>
                </a:lnTo>
                <a:lnTo>
                  <a:pt x="816" y="2442"/>
                </a:lnTo>
                <a:lnTo>
                  <a:pt x="707" y="2437"/>
                </a:lnTo>
                <a:lnTo>
                  <a:pt x="577" y="2437"/>
                </a:lnTo>
                <a:lnTo>
                  <a:pt x="322" y="2437"/>
                </a:lnTo>
                <a:lnTo>
                  <a:pt x="333" y="2369"/>
                </a:lnTo>
                <a:lnTo>
                  <a:pt x="333" y="2364"/>
                </a:lnTo>
                <a:lnTo>
                  <a:pt x="333" y="2374"/>
                </a:lnTo>
                <a:lnTo>
                  <a:pt x="327" y="2385"/>
                </a:lnTo>
                <a:lnTo>
                  <a:pt x="327" y="2364"/>
                </a:lnTo>
                <a:lnTo>
                  <a:pt x="327" y="2348"/>
                </a:lnTo>
                <a:lnTo>
                  <a:pt x="327" y="2343"/>
                </a:lnTo>
                <a:lnTo>
                  <a:pt x="327" y="2338"/>
                </a:lnTo>
                <a:lnTo>
                  <a:pt x="327" y="2333"/>
                </a:lnTo>
                <a:lnTo>
                  <a:pt x="322" y="2343"/>
                </a:lnTo>
                <a:lnTo>
                  <a:pt x="327" y="2260"/>
                </a:lnTo>
                <a:lnTo>
                  <a:pt x="333" y="2167"/>
                </a:lnTo>
                <a:lnTo>
                  <a:pt x="327" y="2167"/>
                </a:lnTo>
                <a:lnTo>
                  <a:pt x="327" y="2203"/>
                </a:lnTo>
                <a:lnTo>
                  <a:pt x="317" y="2229"/>
                </a:lnTo>
                <a:lnTo>
                  <a:pt x="322" y="2208"/>
                </a:lnTo>
                <a:lnTo>
                  <a:pt x="322" y="2192"/>
                </a:lnTo>
                <a:lnTo>
                  <a:pt x="322" y="2208"/>
                </a:lnTo>
                <a:lnTo>
                  <a:pt x="317" y="2213"/>
                </a:lnTo>
                <a:lnTo>
                  <a:pt x="317" y="2192"/>
                </a:lnTo>
                <a:lnTo>
                  <a:pt x="322" y="2172"/>
                </a:lnTo>
                <a:lnTo>
                  <a:pt x="322" y="2182"/>
                </a:lnTo>
                <a:lnTo>
                  <a:pt x="327" y="2156"/>
                </a:lnTo>
                <a:lnTo>
                  <a:pt x="333" y="2151"/>
                </a:lnTo>
                <a:lnTo>
                  <a:pt x="333" y="2141"/>
                </a:lnTo>
                <a:lnTo>
                  <a:pt x="338" y="2120"/>
                </a:lnTo>
                <a:lnTo>
                  <a:pt x="333" y="2115"/>
                </a:lnTo>
                <a:lnTo>
                  <a:pt x="327" y="2120"/>
                </a:lnTo>
                <a:lnTo>
                  <a:pt x="327" y="2094"/>
                </a:lnTo>
                <a:lnTo>
                  <a:pt x="327" y="2083"/>
                </a:lnTo>
                <a:lnTo>
                  <a:pt x="327" y="2073"/>
                </a:lnTo>
                <a:lnTo>
                  <a:pt x="327" y="2094"/>
                </a:lnTo>
                <a:lnTo>
                  <a:pt x="333" y="2052"/>
                </a:lnTo>
                <a:lnTo>
                  <a:pt x="333" y="2057"/>
                </a:lnTo>
                <a:lnTo>
                  <a:pt x="333" y="2037"/>
                </a:lnTo>
                <a:lnTo>
                  <a:pt x="338" y="2021"/>
                </a:lnTo>
                <a:lnTo>
                  <a:pt x="333" y="2016"/>
                </a:lnTo>
                <a:lnTo>
                  <a:pt x="333" y="2037"/>
                </a:lnTo>
                <a:lnTo>
                  <a:pt x="327" y="2052"/>
                </a:lnTo>
                <a:lnTo>
                  <a:pt x="327" y="2037"/>
                </a:lnTo>
                <a:lnTo>
                  <a:pt x="327" y="2016"/>
                </a:lnTo>
                <a:lnTo>
                  <a:pt x="322" y="2057"/>
                </a:lnTo>
                <a:lnTo>
                  <a:pt x="317" y="2078"/>
                </a:lnTo>
                <a:lnTo>
                  <a:pt x="317" y="2099"/>
                </a:lnTo>
                <a:lnTo>
                  <a:pt x="322" y="2094"/>
                </a:lnTo>
                <a:lnTo>
                  <a:pt x="317" y="2130"/>
                </a:lnTo>
                <a:lnTo>
                  <a:pt x="317" y="2161"/>
                </a:lnTo>
                <a:lnTo>
                  <a:pt x="307" y="2156"/>
                </a:lnTo>
                <a:lnTo>
                  <a:pt x="307" y="2234"/>
                </a:lnTo>
                <a:lnTo>
                  <a:pt x="307" y="2307"/>
                </a:lnTo>
                <a:lnTo>
                  <a:pt x="302" y="2322"/>
                </a:lnTo>
                <a:lnTo>
                  <a:pt x="302" y="2328"/>
                </a:lnTo>
                <a:lnTo>
                  <a:pt x="302" y="2333"/>
                </a:lnTo>
                <a:lnTo>
                  <a:pt x="296" y="2338"/>
                </a:lnTo>
                <a:lnTo>
                  <a:pt x="296" y="2343"/>
                </a:lnTo>
                <a:lnTo>
                  <a:pt x="302" y="2338"/>
                </a:lnTo>
                <a:lnTo>
                  <a:pt x="296" y="2354"/>
                </a:lnTo>
                <a:lnTo>
                  <a:pt x="296" y="2359"/>
                </a:lnTo>
                <a:lnTo>
                  <a:pt x="302" y="2364"/>
                </a:lnTo>
                <a:lnTo>
                  <a:pt x="302" y="2369"/>
                </a:lnTo>
                <a:lnTo>
                  <a:pt x="307" y="2354"/>
                </a:lnTo>
                <a:lnTo>
                  <a:pt x="307" y="2343"/>
                </a:lnTo>
                <a:lnTo>
                  <a:pt x="317" y="2343"/>
                </a:lnTo>
                <a:lnTo>
                  <a:pt x="307" y="2395"/>
                </a:lnTo>
                <a:lnTo>
                  <a:pt x="302" y="2416"/>
                </a:lnTo>
                <a:lnTo>
                  <a:pt x="296" y="2426"/>
                </a:lnTo>
                <a:lnTo>
                  <a:pt x="296" y="2437"/>
                </a:lnTo>
                <a:lnTo>
                  <a:pt x="291" y="2437"/>
                </a:lnTo>
                <a:lnTo>
                  <a:pt x="239" y="2447"/>
                </a:lnTo>
                <a:lnTo>
                  <a:pt x="208" y="2457"/>
                </a:lnTo>
                <a:lnTo>
                  <a:pt x="187" y="2468"/>
                </a:lnTo>
                <a:lnTo>
                  <a:pt x="187" y="2483"/>
                </a:lnTo>
                <a:lnTo>
                  <a:pt x="192" y="2494"/>
                </a:lnTo>
                <a:lnTo>
                  <a:pt x="203" y="2499"/>
                </a:lnTo>
                <a:lnTo>
                  <a:pt x="218" y="2509"/>
                </a:lnTo>
                <a:lnTo>
                  <a:pt x="255" y="2525"/>
                </a:lnTo>
                <a:lnTo>
                  <a:pt x="291" y="2530"/>
                </a:lnTo>
                <a:lnTo>
                  <a:pt x="286" y="2598"/>
                </a:lnTo>
                <a:lnTo>
                  <a:pt x="291" y="2598"/>
                </a:lnTo>
                <a:lnTo>
                  <a:pt x="286" y="2613"/>
                </a:lnTo>
                <a:lnTo>
                  <a:pt x="286" y="2634"/>
                </a:lnTo>
                <a:lnTo>
                  <a:pt x="291" y="2650"/>
                </a:lnTo>
                <a:lnTo>
                  <a:pt x="286" y="2660"/>
                </a:lnTo>
                <a:lnTo>
                  <a:pt x="296" y="2676"/>
                </a:lnTo>
                <a:lnTo>
                  <a:pt x="286" y="2717"/>
                </a:lnTo>
                <a:lnTo>
                  <a:pt x="291" y="2707"/>
                </a:lnTo>
                <a:lnTo>
                  <a:pt x="286" y="2722"/>
                </a:lnTo>
                <a:lnTo>
                  <a:pt x="286" y="2780"/>
                </a:lnTo>
                <a:lnTo>
                  <a:pt x="276" y="2842"/>
                </a:lnTo>
                <a:lnTo>
                  <a:pt x="281" y="2831"/>
                </a:lnTo>
                <a:lnTo>
                  <a:pt x="286" y="2837"/>
                </a:lnTo>
                <a:lnTo>
                  <a:pt x="276" y="2878"/>
                </a:lnTo>
                <a:lnTo>
                  <a:pt x="276" y="2930"/>
                </a:lnTo>
                <a:lnTo>
                  <a:pt x="281" y="2930"/>
                </a:lnTo>
                <a:lnTo>
                  <a:pt x="276" y="2946"/>
                </a:lnTo>
                <a:lnTo>
                  <a:pt x="281" y="2946"/>
                </a:lnTo>
                <a:lnTo>
                  <a:pt x="276" y="2998"/>
                </a:lnTo>
                <a:lnTo>
                  <a:pt x="270" y="3039"/>
                </a:lnTo>
                <a:lnTo>
                  <a:pt x="276" y="3029"/>
                </a:lnTo>
                <a:lnTo>
                  <a:pt x="281" y="3024"/>
                </a:lnTo>
                <a:lnTo>
                  <a:pt x="276" y="3102"/>
                </a:lnTo>
                <a:lnTo>
                  <a:pt x="276" y="3107"/>
                </a:lnTo>
                <a:lnTo>
                  <a:pt x="327" y="3107"/>
                </a:lnTo>
                <a:lnTo>
                  <a:pt x="333" y="3086"/>
                </a:lnTo>
                <a:lnTo>
                  <a:pt x="327" y="3086"/>
                </a:lnTo>
                <a:lnTo>
                  <a:pt x="327" y="3076"/>
                </a:lnTo>
                <a:lnTo>
                  <a:pt x="327" y="3081"/>
                </a:lnTo>
                <a:lnTo>
                  <a:pt x="322" y="3076"/>
                </a:lnTo>
                <a:lnTo>
                  <a:pt x="317" y="3076"/>
                </a:lnTo>
                <a:lnTo>
                  <a:pt x="317" y="3060"/>
                </a:lnTo>
                <a:lnTo>
                  <a:pt x="322" y="3050"/>
                </a:lnTo>
                <a:lnTo>
                  <a:pt x="322" y="3044"/>
                </a:lnTo>
                <a:lnTo>
                  <a:pt x="322" y="3034"/>
                </a:lnTo>
                <a:lnTo>
                  <a:pt x="322" y="3013"/>
                </a:lnTo>
                <a:lnTo>
                  <a:pt x="322" y="2998"/>
                </a:lnTo>
                <a:lnTo>
                  <a:pt x="327" y="2982"/>
                </a:lnTo>
                <a:lnTo>
                  <a:pt x="327" y="2961"/>
                </a:lnTo>
                <a:lnTo>
                  <a:pt x="327" y="2972"/>
                </a:lnTo>
                <a:lnTo>
                  <a:pt x="322" y="2977"/>
                </a:lnTo>
                <a:lnTo>
                  <a:pt x="322" y="2961"/>
                </a:lnTo>
                <a:lnTo>
                  <a:pt x="327" y="2941"/>
                </a:lnTo>
                <a:lnTo>
                  <a:pt x="468" y="2946"/>
                </a:lnTo>
                <a:lnTo>
                  <a:pt x="582" y="2941"/>
                </a:lnTo>
                <a:lnTo>
                  <a:pt x="722" y="2941"/>
                </a:lnTo>
                <a:lnTo>
                  <a:pt x="915" y="2941"/>
                </a:lnTo>
                <a:lnTo>
                  <a:pt x="977" y="2935"/>
                </a:lnTo>
                <a:lnTo>
                  <a:pt x="1034" y="2930"/>
                </a:lnTo>
                <a:lnTo>
                  <a:pt x="1122" y="2930"/>
                </a:lnTo>
                <a:lnTo>
                  <a:pt x="1226" y="2935"/>
                </a:lnTo>
                <a:lnTo>
                  <a:pt x="1413" y="2935"/>
                </a:lnTo>
                <a:lnTo>
                  <a:pt x="1574" y="2941"/>
                </a:lnTo>
                <a:lnTo>
                  <a:pt x="1735" y="2941"/>
                </a:lnTo>
                <a:lnTo>
                  <a:pt x="2452" y="2935"/>
                </a:lnTo>
                <a:lnTo>
                  <a:pt x="1980" y="2935"/>
                </a:lnTo>
                <a:lnTo>
                  <a:pt x="1829" y="2935"/>
                </a:lnTo>
                <a:lnTo>
                  <a:pt x="1522" y="2935"/>
                </a:lnTo>
                <a:lnTo>
                  <a:pt x="1439" y="2935"/>
                </a:lnTo>
                <a:lnTo>
                  <a:pt x="1091" y="2930"/>
                </a:lnTo>
                <a:lnTo>
                  <a:pt x="1050" y="2930"/>
                </a:lnTo>
                <a:lnTo>
                  <a:pt x="935" y="2930"/>
                </a:lnTo>
                <a:lnTo>
                  <a:pt x="868" y="2935"/>
                </a:lnTo>
                <a:lnTo>
                  <a:pt x="592" y="2935"/>
                </a:lnTo>
                <a:lnTo>
                  <a:pt x="437" y="2935"/>
                </a:lnTo>
                <a:lnTo>
                  <a:pt x="379" y="2930"/>
                </a:lnTo>
                <a:lnTo>
                  <a:pt x="327" y="2935"/>
                </a:lnTo>
                <a:lnTo>
                  <a:pt x="333" y="2909"/>
                </a:lnTo>
                <a:lnTo>
                  <a:pt x="327" y="2925"/>
                </a:lnTo>
                <a:lnTo>
                  <a:pt x="322" y="2930"/>
                </a:lnTo>
                <a:lnTo>
                  <a:pt x="322" y="2915"/>
                </a:lnTo>
                <a:lnTo>
                  <a:pt x="322" y="2899"/>
                </a:lnTo>
                <a:lnTo>
                  <a:pt x="327" y="2904"/>
                </a:lnTo>
                <a:lnTo>
                  <a:pt x="333" y="2899"/>
                </a:lnTo>
                <a:lnTo>
                  <a:pt x="327" y="2889"/>
                </a:lnTo>
                <a:lnTo>
                  <a:pt x="322" y="2889"/>
                </a:lnTo>
                <a:lnTo>
                  <a:pt x="338" y="2831"/>
                </a:lnTo>
                <a:lnTo>
                  <a:pt x="333" y="2831"/>
                </a:lnTo>
                <a:lnTo>
                  <a:pt x="333" y="2837"/>
                </a:lnTo>
                <a:lnTo>
                  <a:pt x="327" y="2842"/>
                </a:lnTo>
                <a:lnTo>
                  <a:pt x="327" y="2857"/>
                </a:lnTo>
                <a:lnTo>
                  <a:pt x="322" y="2857"/>
                </a:lnTo>
                <a:lnTo>
                  <a:pt x="322" y="2842"/>
                </a:lnTo>
                <a:lnTo>
                  <a:pt x="327" y="2811"/>
                </a:lnTo>
                <a:lnTo>
                  <a:pt x="317" y="2842"/>
                </a:lnTo>
                <a:lnTo>
                  <a:pt x="317" y="2795"/>
                </a:lnTo>
                <a:lnTo>
                  <a:pt x="317" y="2754"/>
                </a:lnTo>
                <a:lnTo>
                  <a:pt x="322" y="2670"/>
                </a:lnTo>
                <a:lnTo>
                  <a:pt x="327" y="2691"/>
                </a:lnTo>
                <a:lnTo>
                  <a:pt x="327" y="2696"/>
                </a:lnTo>
                <a:lnTo>
                  <a:pt x="333" y="2696"/>
                </a:lnTo>
                <a:lnTo>
                  <a:pt x="338" y="2639"/>
                </a:lnTo>
                <a:lnTo>
                  <a:pt x="338" y="2644"/>
                </a:lnTo>
                <a:lnTo>
                  <a:pt x="338" y="2618"/>
                </a:lnTo>
                <a:lnTo>
                  <a:pt x="338" y="2608"/>
                </a:lnTo>
                <a:lnTo>
                  <a:pt x="333" y="2598"/>
                </a:lnTo>
                <a:lnTo>
                  <a:pt x="333" y="2608"/>
                </a:lnTo>
                <a:lnTo>
                  <a:pt x="333" y="2618"/>
                </a:lnTo>
                <a:lnTo>
                  <a:pt x="327" y="2618"/>
                </a:lnTo>
                <a:lnTo>
                  <a:pt x="333" y="2582"/>
                </a:lnTo>
                <a:lnTo>
                  <a:pt x="327" y="2608"/>
                </a:lnTo>
                <a:lnTo>
                  <a:pt x="327" y="2634"/>
                </a:lnTo>
                <a:lnTo>
                  <a:pt x="327" y="2629"/>
                </a:lnTo>
                <a:lnTo>
                  <a:pt x="333" y="2618"/>
                </a:lnTo>
                <a:lnTo>
                  <a:pt x="327" y="2655"/>
                </a:lnTo>
                <a:lnTo>
                  <a:pt x="317" y="2676"/>
                </a:lnTo>
                <a:lnTo>
                  <a:pt x="317" y="2681"/>
                </a:lnTo>
                <a:lnTo>
                  <a:pt x="317" y="2676"/>
                </a:lnTo>
                <a:lnTo>
                  <a:pt x="307" y="2655"/>
                </a:lnTo>
                <a:lnTo>
                  <a:pt x="322" y="2613"/>
                </a:lnTo>
                <a:lnTo>
                  <a:pt x="327" y="2567"/>
                </a:lnTo>
                <a:lnTo>
                  <a:pt x="317" y="2546"/>
                </a:lnTo>
                <a:lnTo>
                  <a:pt x="327" y="2535"/>
                </a:lnTo>
                <a:lnTo>
                  <a:pt x="447" y="2541"/>
                </a:lnTo>
                <a:lnTo>
                  <a:pt x="525" y="2546"/>
                </a:lnTo>
                <a:lnTo>
                  <a:pt x="618" y="2551"/>
                </a:lnTo>
                <a:lnTo>
                  <a:pt x="592" y="2546"/>
                </a:lnTo>
                <a:lnTo>
                  <a:pt x="598" y="2546"/>
                </a:lnTo>
                <a:lnTo>
                  <a:pt x="665" y="2541"/>
                </a:lnTo>
                <a:lnTo>
                  <a:pt x="769" y="2541"/>
                </a:lnTo>
                <a:lnTo>
                  <a:pt x="831" y="2546"/>
                </a:lnTo>
                <a:lnTo>
                  <a:pt x="883" y="2556"/>
                </a:lnTo>
                <a:lnTo>
                  <a:pt x="1003" y="2572"/>
                </a:lnTo>
                <a:lnTo>
                  <a:pt x="1003" y="2577"/>
                </a:lnTo>
                <a:lnTo>
                  <a:pt x="1013" y="2582"/>
                </a:lnTo>
                <a:lnTo>
                  <a:pt x="1070" y="2593"/>
                </a:lnTo>
                <a:lnTo>
                  <a:pt x="1143" y="2593"/>
                </a:lnTo>
                <a:lnTo>
                  <a:pt x="1252" y="2593"/>
                </a:lnTo>
                <a:lnTo>
                  <a:pt x="1257" y="2598"/>
                </a:lnTo>
                <a:lnTo>
                  <a:pt x="1257" y="2603"/>
                </a:lnTo>
                <a:lnTo>
                  <a:pt x="1268" y="2603"/>
                </a:lnTo>
                <a:lnTo>
                  <a:pt x="1309" y="2608"/>
                </a:lnTo>
                <a:lnTo>
                  <a:pt x="1372" y="2608"/>
                </a:lnTo>
                <a:lnTo>
                  <a:pt x="1408" y="2603"/>
                </a:lnTo>
                <a:lnTo>
                  <a:pt x="1455" y="2598"/>
                </a:lnTo>
                <a:lnTo>
                  <a:pt x="1522" y="2593"/>
                </a:lnTo>
                <a:lnTo>
                  <a:pt x="1642" y="2587"/>
                </a:lnTo>
                <a:lnTo>
                  <a:pt x="1761" y="2582"/>
                </a:lnTo>
                <a:lnTo>
                  <a:pt x="1709" y="2582"/>
                </a:lnTo>
                <a:lnTo>
                  <a:pt x="1460" y="2587"/>
                </a:lnTo>
                <a:lnTo>
                  <a:pt x="1283" y="2582"/>
                </a:lnTo>
                <a:lnTo>
                  <a:pt x="1237" y="2577"/>
                </a:lnTo>
                <a:lnTo>
                  <a:pt x="1439" y="2577"/>
                </a:lnTo>
                <a:lnTo>
                  <a:pt x="1647" y="2577"/>
                </a:lnTo>
                <a:lnTo>
                  <a:pt x="1834" y="2577"/>
                </a:lnTo>
                <a:lnTo>
                  <a:pt x="1761" y="2582"/>
                </a:lnTo>
                <a:lnTo>
                  <a:pt x="1912" y="2582"/>
                </a:lnTo>
                <a:lnTo>
                  <a:pt x="2203" y="2582"/>
                </a:lnTo>
                <a:lnTo>
                  <a:pt x="2208" y="2587"/>
                </a:lnTo>
                <a:lnTo>
                  <a:pt x="2203" y="2582"/>
                </a:lnTo>
                <a:lnTo>
                  <a:pt x="2904" y="2577"/>
                </a:lnTo>
                <a:lnTo>
                  <a:pt x="2889" y="2582"/>
                </a:lnTo>
                <a:lnTo>
                  <a:pt x="2889" y="2587"/>
                </a:lnTo>
                <a:lnTo>
                  <a:pt x="2894" y="2587"/>
                </a:lnTo>
                <a:lnTo>
                  <a:pt x="2894" y="2593"/>
                </a:lnTo>
                <a:lnTo>
                  <a:pt x="2889" y="2593"/>
                </a:lnTo>
                <a:lnTo>
                  <a:pt x="2878" y="2587"/>
                </a:lnTo>
                <a:lnTo>
                  <a:pt x="2873" y="2582"/>
                </a:lnTo>
                <a:lnTo>
                  <a:pt x="2863" y="2582"/>
                </a:lnTo>
                <a:lnTo>
                  <a:pt x="2863" y="2587"/>
                </a:lnTo>
                <a:lnTo>
                  <a:pt x="2868" y="2587"/>
                </a:lnTo>
                <a:lnTo>
                  <a:pt x="2873" y="2598"/>
                </a:lnTo>
                <a:lnTo>
                  <a:pt x="2873" y="2613"/>
                </a:lnTo>
                <a:lnTo>
                  <a:pt x="2878" y="2618"/>
                </a:lnTo>
                <a:lnTo>
                  <a:pt x="2884" y="2618"/>
                </a:lnTo>
                <a:lnTo>
                  <a:pt x="2878" y="2629"/>
                </a:lnTo>
                <a:lnTo>
                  <a:pt x="2868" y="2634"/>
                </a:lnTo>
                <a:lnTo>
                  <a:pt x="2863" y="2644"/>
                </a:lnTo>
                <a:lnTo>
                  <a:pt x="2863" y="2660"/>
                </a:lnTo>
                <a:lnTo>
                  <a:pt x="2837" y="2670"/>
                </a:lnTo>
                <a:lnTo>
                  <a:pt x="2816" y="2676"/>
                </a:lnTo>
                <a:lnTo>
                  <a:pt x="2806" y="2686"/>
                </a:lnTo>
                <a:lnTo>
                  <a:pt x="2806" y="2707"/>
                </a:lnTo>
                <a:lnTo>
                  <a:pt x="2800" y="2722"/>
                </a:lnTo>
                <a:lnTo>
                  <a:pt x="2795" y="2738"/>
                </a:lnTo>
                <a:lnTo>
                  <a:pt x="2780" y="2754"/>
                </a:lnTo>
                <a:lnTo>
                  <a:pt x="2754" y="2774"/>
                </a:lnTo>
                <a:lnTo>
                  <a:pt x="2743" y="2785"/>
                </a:lnTo>
                <a:lnTo>
                  <a:pt x="2743" y="2790"/>
                </a:lnTo>
                <a:lnTo>
                  <a:pt x="2759" y="2790"/>
                </a:lnTo>
                <a:lnTo>
                  <a:pt x="2780" y="2795"/>
                </a:lnTo>
                <a:lnTo>
                  <a:pt x="2785" y="2805"/>
                </a:lnTo>
                <a:lnTo>
                  <a:pt x="2785" y="2811"/>
                </a:lnTo>
                <a:lnTo>
                  <a:pt x="2769" y="2821"/>
                </a:lnTo>
                <a:lnTo>
                  <a:pt x="2754" y="2826"/>
                </a:lnTo>
                <a:lnTo>
                  <a:pt x="2733" y="2826"/>
                </a:lnTo>
                <a:lnTo>
                  <a:pt x="2712" y="2816"/>
                </a:lnTo>
                <a:lnTo>
                  <a:pt x="2686" y="2811"/>
                </a:lnTo>
                <a:lnTo>
                  <a:pt x="2665" y="2811"/>
                </a:lnTo>
                <a:lnTo>
                  <a:pt x="2645" y="2826"/>
                </a:lnTo>
                <a:lnTo>
                  <a:pt x="2634" y="2842"/>
                </a:lnTo>
                <a:lnTo>
                  <a:pt x="2634" y="2857"/>
                </a:lnTo>
                <a:lnTo>
                  <a:pt x="2639" y="2863"/>
                </a:lnTo>
                <a:lnTo>
                  <a:pt x="2655" y="2857"/>
                </a:lnTo>
                <a:lnTo>
                  <a:pt x="2665" y="2852"/>
                </a:lnTo>
                <a:lnTo>
                  <a:pt x="2681" y="2852"/>
                </a:lnTo>
                <a:lnTo>
                  <a:pt x="2691" y="2863"/>
                </a:lnTo>
                <a:lnTo>
                  <a:pt x="1637" y="2868"/>
                </a:lnTo>
                <a:lnTo>
                  <a:pt x="1398" y="2863"/>
                </a:lnTo>
                <a:lnTo>
                  <a:pt x="1164" y="2863"/>
                </a:lnTo>
                <a:lnTo>
                  <a:pt x="1029" y="2852"/>
                </a:lnTo>
                <a:lnTo>
                  <a:pt x="946" y="2847"/>
                </a:lnTo>
                <a:lnTo>
                  <a:pt x="702" y="2847"/>
                </a:lnTo>
                <a:lnTo>
                  <a:pt x="660" y="2847"/>
                </a:lnTo>
                <a:lnTo>
                  <a:pt x="639" y="2847"/>
                </a:lnTo>
                <a:lnTo>
                  <a:pt x="613" y="2863"/>
                </a:lnTo>
                <a:lnTo>
                  <a:pt x="608" y="2868"/>
                </a:lnTo>
                <a:lnTo>
                  <a:pt x="608" y="2873"/>
                </a:lnTo>
                <a:lnTo>
                  <a:pt x="639" y="2883"/>
                </a:lnTo>
                <a:lnTo>
                  <a:pt x="754" y="2894"/>
                </a:lnTo>
                <a:lnTo>
                  <a:pt x="811" y="2899"/>
                </a:lnTo>
                <a:lnTo>
                  <a:pt x="857" y="2899"/>
                </a:lnTo>
                <a:lnTo>
                  <a:pt x="904" y="2894"/>
                </a:lnTo>
                <a:lnTo>
                  <a:pt x="972" y="2899"/>
                </a:lnTo>
                <a:lnTo>
                  <a:pt x="1070" y="2904"/>
                </a:lnTo>
                <a:lnTo>
                  <a:pt x="1185" y="2909"/>
                </a:lnTo>
                <a:lnTo>
                  <a:pt x="1335" y="2909"/>
                </a:lnTo>
                <a:lnTo>
                  <a:pt x="1554" y="2904"/>
                </a:lnTo>
                <a:lnTo>
                  <a:pt x="1855" y="2894"/>
                </a:lnTo>
                <a:lnTo>
                  <a:pt x="2182" y="2889"/>
                </a:lnTo>
                <a:lnTo>
                  <a:pt x="2645" y="2889"/>
                </a:lnTo>
                <a:lnTo>
                  <a:pt x="2702" y="2889"/>
                </a:lnTo>
                <a:lnTo>
                  <a:pt x="2697" y="2909"/>
                </a:lnTo>
                <a:lnTo>
                  <a:pt x="2691" y="2925"/>
                </a:lnTo>
                <a:lnTo>
                  <a:pt x="2691" y="2946"/>
                </a:lnTo>
                <a:lnTo>
                  <a:pt x="2723" y="2909"/>
                </a:lnTo>
                <a:lnTo>
                  <a:pt x="2728" y="2909"/>
                </a:lnTo>
                <a:lnTo>
                  <a:pt x="2738" y="2930"/>
                </a:lnTo>
                <a:lnTo>
                  <a:pt x="2749" y="2941"/>
                </a:lnTo>
                <a:lnTo>
                  <a:pt x="2754" y="2946"/>
                </a:lnTo>
                <a:lnTo>
                  <a:pt x="2738" y="2977"/>
                </a:lnTo>
                <a:lnTo>
                  <a:pt x="2743" y="2982"/>
                </a:lnTo>
                <a:lnTo>
                  <a:pt x="2759" y="2972"/>
                </a:lnTo>
                <a:lnTo>
                  <a:pt x="2769" y="2951"/>
                </a:lnTo>
                <a:lnTo>
                  <a:pt x="2774" y="2951"/>
                </a:lnTo>
                <a:lnTo>
                  <a:pt x="2785" y="2961"/>
                </a:lnTo>
                <a:lnTo>
                  <a:pt x="2785" y="2972"/>
                </a:lnTo>
                <a:lnTo>
                  <a:pt x="2780" y="2972"/>
                </a:lnTo>
                <a:lnTo>
                  <a:pt x="2759" y="2977"/>
                </a:lnTo>
                <a:lnTo>
                  <a:pt x="2754" y="2982"/>
                </a:lnTo>
                <a:lnTo>
                  <a:pt x="2764" y="2987"/>
                </a:lnTo>
                <a:lnTo>
                  <a:pt x="2785" y="3013"/>
                </a:lnTo>
                <a:lnTo>
                  <a:pt x="2774" y="3029"/>
                </a:lnTo>
                <a:lnTo>
                  <a:pt x="2754" y="3013"/>
                </a:lnTo>
                <a:lnTo>
                  <a:pt x="2743" y="3003"/>
                </a:lnTo>
                <a:lnTo>
                  <a:pt x="2738" y="2987"/>
                </a:lnTo>
                <a:lnTo>
                  <a:pt x="2733" y="2967"/>
                </a:lnTo>
                <a:lnTo>
                  <a:pt x="2728" y="2956"/>
                </a:lnTo>
                <a:lnTo>
                  <a:pt x="2723" y="2972"/>
                </a:lnTo>
                <a:lnTo>
                  <a:pt x="2712" y="2993"/>
                </a:lnTo>
                <a:lnTo>
                  <a:pt x="2707" y="2998"/>
                </a:lnTo>
                <a:lnTo>
                  <a:pt x="2702" y="3003"/>
                </a:lnTo>
                <a:lnTo>
                  <a:pt x="2712" y="3013"/>
                </a:lnTo>
                <a:lnTo>
                  <a:pt x="2728" y="3018"/>
                </a:lnTo>
                <a:lnTo>
                  <a:pt x="2733" y="3018"/>
                </a:lnTo>
                <a:lnTo>
                  <a:pt x="2738" y="3018"/>
                </a:lnTo>
                <a:lnTo>
                  <a:pt x="2733" y="3029"/>
                </a:lnTo>
                <a:lnTo>
                  <a:pt x="2723" y="3055"/>
                </a:lnTo>
                <a:lnTo>
                  <a:pt x="2723" y="3060"/>
                </a:lnTo>
                <a:lnTo>
                  <a:pt x="2738" y="3060"/>
                </a:lnTo>
                <a:lnTo>
                  <a:pt x="2759" y="3060"/>
                </a:lnTo>
                <a:lnTo>
                  <a:pt x="2759" y="3107"/>
                </a:lnTo>
                <a:lnTo>
                  <a:pt x="2795" y="3107"/>
                </a:lnTo>
                <a:lnTo>
                  <a:pt x="2800" y="3086"/>
                </a:lnTo>
                <a:lnTo>
                  <a:pt x="2806" y="3065"/>
                </a:lnTo>
                <a:lnTo>
                  <a:pt x="2816" y="3055"/>
                </a:lnTo>
                <a:lnTo>
                  <a:pt x="2821" y="3055"/>
                </a:lnTo>
                <a:lnTo>
                  <a:pt x="2832" y="3055"/>
                </a:lnTo>
                <a:lnTo>
                  <a:pt x="2847" y="3081"/>
                </a:lnTo>
                <a:lnTo>
                  <a:pt x="2868" y="3107"/>
                </a:lnTo>
                <a:lnTo>
                  <a:pt x="3034" y="3107"/>
                </a:lnTo>
                <a:lnTo>
                  <a:pt x="3050" y="3091"/>
                </a:lnTo>
                <a:lnTo>
                  <a:pt x="3050" y="3107"/>
                </a:lnTo>
                <a:lnTo>
                  <a:pt x="3206" y="3107"/>
                </a:lnTo>
                <a:lnTo>
                  <a:pt x="3216" y="3091"/>
                </a:lnTo>
                <a:lnTo>
                  <a:pt x="3226" y="3091"/>
                </a:lnTo>
                <a:lnTo>
                  <a:pt x="3237" y="3096"/>
                </a:lnTo>
                <a:lnTo>
                  <a:pt x="3242" y="3107"/>
                </a:lnTo>
                <a:lnTo>
                  <a:pt x="4281" y="3107"/>
                </a:lnTo>
                <a:lnTo>
                  <a:pt x="4276" y="3081"/>
                </a:lnTo>
                <a:lnTo>
                  <a:pt x="4260" y="3055"/>
                </a:lnTo>
                <a:lnTo>
                  <a:pt x="4245" y="3034"/>
                </a:lnTo>
                <a:lnTo>
                  <a:pt x="4224" y="3018"/>
                </a:lnTo>
                <a:lnTo>
                  <a:pt x="4208" y="3003"/>
                </a:lnTo>
                <a:lnTo>
                  <a:pt x="4208" y="2993"/>
                </a:lnTo>
                <a:lnTo>
                  <a:pt x="4208" y="2982"/>
                </a:lnTo>
                <a:lnTo>
                  <a:pt x="4219" y="2967"/>
                </a:lnTo>
                <a:lnTo>
                  <a:pt x="4234" y="2967"/>
                </a:lnTo>
                <a:lnTo>
                  <a:pt x="4260" y="2977"/>
                </a:lnTo>
                <a:lnTo>
                  <a:pt x="4292" y="2998"/>
                </a:lnTo>
                <a:lnTo>
                  <a:pt x="4312" y="3018"/>
                </a:lnTo>
                <a:lnTo>
                  <a:pt x="4317" y="3034"/>
                </a:lnTo>
                <a:lnTo>
                  <a:pt x="4317" y="3055"/>
                </a:lnTo>
                <a:lnTo>
                  <a:pt x="4323" y="3070"/>
                </a:lnTo>
                <a:lnTo>
                  <a:pt x="4338" y="3091"/>
                </a:lnTo>
                <a:lnTo>
                  <a:pt x="4354" y="3107"/>
                </a:lnTo>
                <a:lnTo>
                  <a:pt x="4380" y="3107"/>
                </a:lnTo>
                <a:lnTo>
                  <a:pt x="4385" y="3096"/>
                </a:lnTo>
                <a:lnTo>
                  <a:pt x="4390" y="3081"/>
                </a:lnTo>
                <a:lnTo>
                  <a:pt x="4385" y="3065"/>
                </a:lnTo>
                <a:lnTo>
                  <a:pt x="4385" y="3055"/>
                </a:lnTo>
                <a:lnTo>
                  <a:pt x="4359" y="3029"/>
                </a:lnTo>
                <a:lnTo>
                  <a:pt x="4343" y="2987"/>
                </a:lnTo>
                <a:lnTo>
                  <a:pt x="4354" y="2972"/>
                </a:lnTo>
                <a:lnTo>
                  <a:pt x="4354" y="2967"/>
                </a:lnTo>
                <a:lnTo>
                  <a:pt x="4349" y="2961"/>
                </a:lnTo>
                <a:lnTo>
                  <a:pt x="4343" y="2967"/>
                </a:lnTo>
                <a:lnTo>
                  <a:pt x="4343" y="2961"/>
                </a:lnTo>
                <a:lnTo>
                  <a:pt x="4338" y="2951"/>
                </a:lnTo>
                <a:lnTo>
                  <a:pt x="4343" y="2941"/>
                </a:lnTo>
                <a:lnTo>
                  <a:pt x="4343" y="2935"/>
                </a:lnTo>
                <a:lnTo>
                  <a:pt x="4359" y="2930"/>
                </a:lnTo>
                <a:lnTo>
                  <a:pt x="4349" y="2920"/>
                </a:lnTo>
                <a:lnTo>
                  <a:pt x="4338" y="2904"/>
                </a:lnTo>
                <a:lnTo>
                  <a:pt x="4333" y="2889"/>
                </a:lnTo>
                <a:lnTo>
                  <a:pt x="4328" y="2878"/>
                </a:lnTo>
                <a:lnTo>
                  <a:pt x="4343" y="2863"/>
                </a:lnTo>
                <a:lnTo>
                  <a:pt x="4328" y="2868"/>
                </a:lnTo>
                <a:lnTo>
                  <a:pt x="4328" y="2863"/>
                </a:lnTo>
                <a:lnTo>
                  <a:pt x="4333" y="2857"/>
                </a:lnTo>
                <a:lnTo>
                  <a:pt x="4343" y="2857"/>
                </a:lnTo>
                <a:lnTo>
                  <a:pt x="4343" y="2852"/>
                </a:lnTo>
                <a:lnTo>
                  <a:pt x="4338" y="2857"/>
                </a:lnTo>
                <a:lnTo>
                  <a:pt x="4343" y="2847"/>
                </a:lnTo>
                <a:lnTo>
                  <a:pt x="4338" y="2847"/>
                </a:lnTo>
                <a:lnTo>
                  <a:pt x="4328" y="2847"/>
                </a:lnTo>
                <a:lnTo>
                  <a:pt x="4317" y="2852"/>
                </a:lnTo>
                <a:lnTo>
                  <a:pt x="4317" y="2857"/>
                </a:lnTo>
                <a:lnTo>
                  <a:pt x="4312" y="2863"/>
                </a:lnTo>
                <a:lnTo>
                  <a:pt x="4302" y="2863"/>
                </a:lnTo>
                <a:lnTo>
                  <a:pt x="4307" y="2852"/>
                </a:lnTo>
                <a:lnTo>
                  <a:pt x="4312" y="2842"/>
                </a:lnTo>
                <a:lnTo>
                  <a:pt x="4317" y="2826"/>
                </a:lnTo>
                <a:lnTo>
                  <a:pt x="4333" y="2816"/>
                </a:lnTo>
                <a:lnTo>
                  <a:pt x="4323" y="2795"/>
                </a:lnTo>
                <a:lnTo>
                  <a:pt x="4317" y="2780"/>
                </a:lnTo>
                <a:lnTo>
                  <a:pt x="4317" y="2738"/>
                </a:lnTo>
                <a:lnTo>
                  <a:pt x="4312" y="2743"/>
                </a:lnTo>
                <a:lnTo>
                  <a:pt x="4317" y="2738"/>
                </a:lnTo>
                <a:lnTo>
                  <a:pt x="4312" y="2733"/>
                </a:lnTo>
                <a:lnTo>
                  <a:pt x="4354" y="2717"/>
                </a:lnTo>
                <a:lnTo>
                  <a:pt x="4364" y="2712"/>
                </a:lnTo>
                <a:lnTo>
                  <a:pt x="4354" y="2707"/>
                </a:lnTo>
                <a:lnTo>
                  <a:pt x="4317" y="2696"/>
                </a:lnTo>
                <a:lnTo>
                  <a:pt x="4328" y="2691"/>
                </a:lnTo>
                <a:lnTo>
                  <a:pt x="4323" y="2691"/>
                </a:lnTo>
                <a:lnTo>
                  <a:pt x="4317" y="2686"/>
                </a:lnTo>
                <a:lnTo>
                  <a:pt x="4312" y="2670"/>
                </a:lnTo>
                <a:lnTo>
                  <a:pt x="4307" y="2660"/>
                </a:lnTo>
                <a:lnTo>
                  <a:pt x="4307" y="2665"/>
                </a:lnTo>
                <a:lnTo>
                  <a:pt x="4302" y="2681"/>
                </a:lnTo>
                <a:lnTo>
                  <a:pt x="4292" y="2691"/>
                </a:lnTo>
                <a:lnTo>
                  <a:pt x="4286" y="2660"/>
                </a:lnTo>
                <a:lnTo>
                  <a:pt x="4323" y="2587"/>
                </a:lnTo>
                <a:lnTo>
                  <a:pt x="4333" y="2546"/>
                </a:lnTo>
                <a:lnTo>
                  <a:pt x="4395" y="2546"/>
                </a:lnTo>
                <a:lnTo>
                  <a:pt x="4395" y="2541"/>
                </a:lnTo>
                <a:lnTo>
                  <a:pt x="4349" y="2541"/>
                </a:lnTo>
                <a:lnTo>
                  <a:pt x="4338" y="2541"/>
                </a:lnTo>
                <a:lnTo>
                  <a:pt x="4343" y="2504"/>
                </a:lnTo>
                <a:lnTo>
                  <a:pt x="4343" y="2478"/>
                </a:lnTo>
                <a:lnTo>
                  <a:pt x="4343" y="2447"/>
                </a:lnTo>
                <a:lnTo>
                  <a:pt x="4354" y="2421"/>
                </a:lnTo>
                <a:lnTo>
                  <a:pt x="4359" y="2405"/>
                </a:lnTo>
                <a:lnTo>
                  <a:pt x="4354" y="2395"/>
                </a:lnTo>
                <a:lnTo>
                  <a:pt x="4349" y="2380"/>
                </a:lnTo>
                <a:lnTo>
                  <a:pt x="4338" y="2380"/>
                </a:lnTo>
                <a:lnTo>
                  <a:pt x="4333" y="2400"/>
                </a:lnTo>
                <a:lnTo>
                  <a:pt x="4328" y="2426"/>
                </a:lnTo>
                <a:lnTo>
                  <a:pt x="4328" y="2457"/>
                </a:lnTo>
                <a:lnTo>
                  <a:pt x="4328" y="2520"/>
                </a:lnTo>
                <a:lnTo>
                  <a:pt x="4260" y="2509"/>
                </a:lnTo>
                <a:lnTo>
                  <a:pt x="4240" y="2509"/>
                </a:lnTo>
                <a:lnTo>
                  <a:pt x="4245" y="2504"/>
                </a:lnTo>
                <a:lnTo>
                  <a:pt x="4240" y="2504"/>
                </a:lnTo>
                <a:lnTo>
                  <a:pt x="4234" y="2509"/>
                </a:lnTo>
                <a:lnTo>
                  <a:pt x="4229" y="2509"/>
                </a:lnTo>
                <a:lnTo>
                  <a:pt x="4229" y="2504"/>
                </a:lnTo>
                <a:lnTo>
                  <a:pt x="4234" y="2494"/>
                </a:lnTo>
                <a:lnTo>
                  <a:pt x="4240" y="2483"/>
                </a:lnTo>
                <a:lnTo>
                  <a:pt x="4234" y="2478"/>
                </a:lnTo>
                <a:lnTo>
                  <a:pt x="4229" y="2483"/>
                </a:lnTo>
                <a:lnTo>
                  <a:pt x="4224" y="2483"/>
                </a:lnTo>
                <a:lnTo>
                  <a:pt x="4219" y="2483"/>
                </a:lnTo>
                <a:lnTo>
                  <a:pt x="4234" y="2473"/>
                </a:lnTo>
                <a:lnTo>
                  <a:pt x="4234" y="2468"/>
                </a:lnTo>
                <a:lnTo>
                  <a:pt x="4250" y="2457"/>
                </a:lnTo>
                <a:lnTo>
                  <a:pt x="4234" y="2452"/>
                </a:lnTo>
                <a:lnTo>
                  <a:pt x="4250" y="2447"/>
                </a:lnTo>
                <a:lnTo>
                  <a:pt x="4240" y="2447"/>
                </a:lnTo>
                <a:lnTo>
                  <a:pt x="4240" y="2442"/>
                </a:lnTo>
                <a:lnTo>
                  <a:pt x="4250" y="2431"/>
                </a:lnTo>
                <a:lnTo>
                  <a:pt x="4250" y="2426"/>
                </a:lnTo>
                <a:lnTo>
                  <a:pt x="4245" y="2426"/>
                </a:lnTo>
                <a:lnTo>
                  <a:pt x="4240" y="2431"/>
                </a:lnTo>
                <a:lnTo>
                  <a:pt x="4245" y="2421"/>
                </a:lnTo>
                <a:lnTo>
                  <a:pt x="4250" y="2421"/>
                </a:lnTo>
                <a:lnTo>
                  <a:pt x="4250" y="2405"/>
                </a:lnTo>
                <a:lnTo>
                  <a:pt x="4245" y="2405"/>
                </a:lnTo>
                <a:lnTo>
                  <a:pt x="4240" y="2405"/>
                </a:lnTo>
                <a:lnTo>
                  <a:pt x="4245" y="2411"/>
                </a:lnTo>
                <a:lnTo>
                  <a:pt x="4240" y="2416"/>
                </a:lnTo>
                <a:lnTo>
                  <a:pt x="4224" y="2416"/>
                </a:lnTo>
                <a:lnTo>
                  <a:pt x="4214" y="2416"/>
                </a:lnTo>
                <a:lnTo>
                  <a:pt x="4219" y="2411"/>
                </a:lnTo>
                <a:lnTo>
                  <a:pt x="4208" y="2416"/>
                </a:lnTo>
                <a:lnTo>
                  <a:pt x="4214" y="2405"/>
                </a:lnTo>
                <a:lnTo>
                  <a:pt x="4214" y="2395"/>
                </a:lnTo>
                <a:lnTo>
                  <a:pt x="4214" y="2390"/>
                </a:lnTo>
                <a:lnTo>
                  <a:pt x="4224" y="2380"/>
                </a:lnTo>
                <a:lnTo>
                  <a:pt x="4219" y="2380"/>
                </a:lnTo>
                <a:lnTo>
                  <a:pt x="4214" y="2374"/>
                </a:lnTo>
                <a:lnTo>
                  <a:pt x="4229" y="2369"/>
                </a:lnTo>
                <a:lnTo>
                  <a:pt x="4229" y="2359"/>
                </a:lnTo>
                <a:lnTo>
                  <a:pt x="4203" y="2369"/>
                </a:lnTo>
                <a:lnTo>
                  <a:pt x="4208" y="2354"/>
                </a:lnTo>
                <a:lnTo>
                  <a:pt x="4219" y="2343"/>
                </a:lnTo>
                <a:lnTo>
                  <a:pt x="4224" y="2333"/>
                </a:lnTo>
                <a:lnTo>
                  <a:pt x="4214" y="2333"/>
                </a:lnTo>
                <a:lnTo>
                  <a:pt x="4208" y="2333"/>
                </a:lnTo>
                <a:lnTo>
                  <a:pt x="4208" y="2328"/>
                </a:lnTo>
                <a:lnTo>
                  <a:pt x="4224" y="2312"/>
                </a:lnTo>
                <a:lnTo>
                  <a:pt x="4234" y="2291"/>
                </a:lnTo>
                <a:lnTo>
                  <a:pt x="4255" y="2286"/>
                </a:lnTo>
                <a:lnTo>
                  <a:pt x="4271" y="2276"/>
                </a:lnTo>
                <a:lnTo>
                  <a:pt x="4276" y="2270"/>
                </a:lnTo>
                <a:lnTo>
                  <a:pt x="4245" y="2265"/>
                </a:lnTo>
                <a:lnTo>
                  <a:pt x="4240" y="2265"/>
                </a:lnTo>
                <a:lnTo>
                  <a:pt x="4240" y="2255"/>
                </a:lnTo>
                <a:lnTo>
                  <a:pt x="4245" y="2244"/>
                </a:lnTo>
                <a:lnTo>
                  <a:pt x="4250" y="2234"/>
                </a:lnTo>
                <a:lnTo>
                  <a:pt x="4250" y="2224"/>
                </a:lnTo>
                <a:lnTo>
                  <a:pt x="4245" y="2224"/>
                </a:lnTo>
                <a:lnTo>
                  <a:pt x="4224" y="2234"/>
                </a:lnTo>
                <a:lnTo>
                  <a:pt x="4198" y="2224"/>
                </a:lnTo>
                <a:lnTo>
                  <a:pt x="4214" y="2218"/>
                </a:lnTo>
                <a:lnTo>
                  <a:pt x="4224" y="2213"/>
                </a:lnTo>
                <a:lnTo>
                  <a:pt x="4219" y="2208"/>
                </a:lnTo>
                <a:lnTo>
                  <a:pt x="4193" y="2198"/>
                </a:lnTo>
                <a:lnTo>
                  <a:pt x="4182" y="2192"/>
                </a:lnTo>
                <a:lnTo>
                  <a:pt x="4188" y="2172"/>
                </a:lnTo>
                <a:lnTo>
                  <a:pt x="4198" y="2167"/>
                </a:lnTo>
                <a:lnTo>
                  <a:pt x="4214" y="2167"/>
                </a:lnTo>
                <a:lnTo>
                  <a:pt x="4219" y="2167"/>
                </a:lnTo>
                <a:lnTo>
                  <a:pt x="4219" y="2172"/>
                </a:lnTo>
                <a:lnTo>
                  <a:pt x="4224" y="2182"/>
                </a:lnTo>
                <a:lnTo>
                  <a:pt x="4229" y="2182"/>
                </a:lnTo>
                <a:lnTo>
                  <a:pt x="4234" y="2172"/>
                </a:lnTo>
                <a:lnTo>
                  <a:pt x="4224" y="2161"/>
                </a:lnTo>
                <a:lnTo>
                  <a:pt x="4214" y="2151"/>
                </a:lnTo>
                <a:lnTo>
                  <a:pt x="4214" y="2146"/>
                </a:lnTo>
                <a:lnTo>
                  <a:pt x="4208" y="2141"/>
                </a:lnTo>
                <a:lnTo>
                  <a:pt x="4219" y="2135"/>
                </a:lnTo>
                <a:lnTo>
                  <a:pt x="4224" y="2135"/>
                </a:lnTo>
                <a:lnTo>
                  <a:pt x="4229" y="2125"/>
                </a:lnTo>
                <a:lnTo>
                  <a:pt x="4224" y="2120"/>
                </a:lnTo>
                <a:lnTo>
                  <a:pt x="4203" y="2120"/>
                </a:lnTo>
                <a:lnTo>
                  <a:pt x="4208" y="2115"/>
                </a:lnTo>
                <a:lnTo>
                  <a:pt x="4219" y="2104"/>
                </a:lnTo>
                <a:lnTo>
                  <a:pt x="4234" y="2104"/>
                </a:lnTo>
                <a:lnTo>
                  <a:pt x="4271" y="2104"/>
                </a:lnTo>
                <a:lnTo>
                  <a:pt x="4286" y="2099"/>
                </a:lnTo>
                <a:lnTo>
                  <a:pt x="4292" y="2089"/>
                </a:lnTo>
                <a:lnTo>
                  <a:pt x="4281" y="2063"/>
                </a:lnTo>
                <a:lnTo>
                  <a:pt x="4276" y="2047"/>
                </a:lnTo>
                <a:lnTo>
                  <a:pt x="4276" y="2042"/>
                </a:lnTo>
                <a:lnTo>
                  <a:pt x="4286" y="2037"/>
                </a:lnTo>
                <a:lnTo>
                  <a:pt x="4302" y="2037"/>
                </a:lnTo>
                <a:lnTo>
                  <a:pt x="4323" y="2026"/>
                </a:lnTo>
                <a:lnTo>
                  <a:pt x="4349" y="2011"/>
                </a:lnTo>
                <a:lnTo>
                  <a:pt x="4364" y="1995"/>
                </a:lnTo>
                <a:lnTo>
                  <a:pt x="4349" y="2000"/>
                </a:lnTo>
                <a:lnTo>
                  <a:pt x="4333" y="2000"/>
                </a:lnTo>
                <a:lnTo>
                  <a:pt x="4302" y="1985"/>
                </a:lnTo>
                <a:lnTo>
                  <a:pt x="4323" y="1943"/>
                </a:lnTo>
                <a:lnTo>
                  <a:pt x="4343" y="1912"/>
                </a:lnTo>
                <a:lnTo>
                  <a:pt x="4354" y="1902"/>
                </a:lnTo>
                <a:lnTo>
                  <a:pt x="4359" y="1902"/>
                </a:lnTo>
                <a:lnTo>
                  <a:pt x="4395" y="1896"/>
                </a:lnTo>
                <a:lnTo>
                  <a:pt x="4395" y="1870"/>
                </a:lnTo>
                <a:lnTo>
                  <a:pt x="4390" y="1860"/>
                </a:lnTo>
                <a:lnTo>
                  <a:pt x="4364" y="1839"/>
                </a:lnTo>
                <a:lnTo>
                  <a:pt x="4364" y="1860"/>
                </a:lnTo>
                <a:lnTo>
                  <a:pt x="4364" y="1876"/>
                </a:lnTo>
                <a:lnTo>
                  <a:pt x="4359" y="1891"/>
                </a:lnTo>
                <a:lnTo>
                  <a:pt x="4349" y="1855"/>
                </a:lnTo>
                <a:lnTo>
                  <a:pt x="4349" y="1834"/>
                </a:lnTo>
                <a:lnTo>
                  <a:pt x="4354" y="1818"/>
                </a:lnTo>
                <a:lnTo>
                  <a:pt x="4364" y="1792"/>
                </a:lnTo>
                <a:lnTo>
                  <a:pt x="4395" y="1803"/>
                </a:lnTo>
                <a:lnTo>
                  <a:pt x="4395" y="1455"/>
                </a:lnTo>
                <a:lnTo>
                  <a:pt x="4380" y="1455"/>
                </a:lnTo>
                <a:lnTo>
                  <a:pt x="4364" y="1460"/>
                </a:lnTo>
                <a:lnTo>
                  <a:pt x="4354" y="1444"/>
                </a:lnTo>
                <a:lnTo>
                  <a:pt x="4354" y="1434"/>
                </a:lnTo>
                <a:lnTo>
                  <a:pt x="4359" y="1408"/>
                </a:lnTo>
                <a:lnTo>
                  <a:pt x="4359" y="1372"/>
                </a:lnTo>
                <a:lnTo>
                  <a:pt x="4359" y="1356"/>
                </a:lnTo>
                <a:lnTo>
                  <a:pt x="4354" y="1361"/>
                </a:lnTo>
                <a:lnTo>
                  <a:pt x="4343" y="1377"/>
                </a:lnTo>
                <a:lnTo>
                  <a:pt x="4343" y="1398"/>
                </a:lnTo>
                <a:lnTo>
                  <a:pt x="4343" y="1424"/>
                </a:lnTo>
                <a:lnTo>
                  <a:pt x="4343" y="1444"/>
                </a:lnTo>
                <a:lnTo>
                  <a:pt x="4338" y="1455"/>
                </a:lnTo>
                <a:lnTo>
                  <a:pt x="4333" y="1450"/>
                </a:lnTo>
                <a:lnTo>
                  <a:pt x="4328" y="1429"/>
                </a:lnTo>
                <a:lnTo>
                  <a:pt x="4328" y="1424"/>
                </a:lnTo>
                <a:lnTo>
                  <a:pt x="4323" y="1429"/>
                </a:lnTo>
                <a:lnTo>
                  <a:pt x="4323" y="1444"/>
                </a:lnTo>
                <a:lnTo>
                  <a:pt x="4328" y="1455"/>
                </a:lnTo>
                <a:lnTo>
                  <a:pt x="4333" y="1460"/>
                </a:lnTo>
                <a:lnTo>
                  <a:pt x="4338" y="1460"/>
                </a:lnTo>
                <a:lnTo>
                  <a:pt x="4338" y="1496"/>
                </a:lnTo>
                <a:lnTo>
                  <a:pt x="4317" y="1444"/>
                </a:lnTo>
                <a:lnTo>
                  <a:pt x="4302" y="1387"/>
                </a:lnTo>
                <a:lnTo>
                  <a:pt x="4297" y="1356"/>
                </a:lnTo>
                <a:lnTo>
                  <a:pt x="4286" y="1330"/>
                </a:lnTo>
                <a:lnTo>
                  <a:pt x="4286" y="1299"/>
                </a:lnTo>
                <a:lnTo>
                  <a:pt x="4281" y="1263"/>
                </a:lnTo>
                <a:lnTo>
                  <a:pt x="4281" y="1278"/>
                </a:lnTo>
                <a:lnTo>
                  <a:pt x="4281" y="1304"/>
                </a:lnTo>
                <a:lnTo>
                  <a:pt x="4276" y="1309"/>
                </a:lnTo>
                <a:lnTo>
                  <a:pt x="4281" y="1299"/>
                </a:lnTo>
                <a:lnTo>
                  <a:pt x="4276" y="1252"/>
                </a:lnTo>
                <a:lnTo>
                  <a:pt x="4276" y="1257"/>
                </a:lnTo>
                <a:lnTo>
                  <a:pt x="4271" y="1257"/>
                </a:lnTo>
                <a:lnTo>
                  <a:pt x="4266" y="1242"/>
                </a:lnTo>
                <a:lnTo>
                  <a:pt x="4266" y="1247"/>
                </a:lnTo>
                <a:lnTo>
                  <a:pt x="4260" y="1190"/>
                </a:lnTo>
                <a:lnTo>
                  <a:pt x="4255" y="1195"/>
                </a:lnTo>
                <a:lnTo>
                  <a:pt x="4255" y="1211"/>
                </a:lnTo>
                <a:lnTo>
                  <a:pt x="4250" y="1190"/>
                </a:lnTo>
                <a:lnTo>
                  <a:pt x="4250" y="1174"/>
                </a:lnTo>
                <a:lnTo>
                  <a:pt x="4245" y="1143"/>
                </a:lnTo>
                <a:lnTo>
                  <a:pt x="4245" y="1138"/>
                </a:lnTo>
                <a:lnTo>
                  <a:pt x="4245" y="1133"/>
                </a:lnTo>
                <a:lnTo>
                  <a:pt x="4245" y="1128"/>
                </a:lnTo>
                <a:lnTo>
                  <a:pt x="4240" y="1117"/>
                </a:lnTo>
                <a:lnTo>
                  <a:pt x="4234" y="1128"/>
                </a:lnTo>
                <a:lnTo>
                  <a:pt x="4229" y="1169"/>
                </a:lnTo>
                <a:lnTo>
                  <a:pt x="4224" y="1205"/>
                </a:lnTo>
                <a:lnTo>
                  <a:pt x="4224" y="1247"/>
                </a:lnTo>
                <a:lnTo>
                  <a:pt x="4229" y="1263"/>
                </a:lnTo>
                <a:lnTo>
                  <a:pt x="4240" y="1226"/>
                </a:lnTo>
                <a:lnTo>
                  <a:pt x="4240" y="1205"/>
                </a:lnTo>
                <a:lnTo>
                  <a:pt x="4245" y="1200"/>
                </a:lnTo>
                <a:lnTo>
                  <a:pt x="4245" y="1221"/>
                </a:lnTo>
                <a:lnTo>
                  <a:pt x="4250" y="1242"/>
                </a:lnTo>
                <a:lnTo>
                  <a:pt x="4250" y="1237"/>
                </a:lnTo>
                <a:lnTo>
                  <a:pt x="4250" y="1242"/>
                </a:lnTo>
                <a:lnTo>
                  <a:pt x="4255" y="1257"/>
                </a:lnTo>
                <a:lnTo>
                  <a:pt x="4245" y="1268"/>
                </a:lnTo>
                <a:lnTo>
                  <a:pt x="4245" y="1273"/>
                </a:lnTo>
                <a:lnTo>
                  <a:pt x="4245" y="1268"/>
                </a:lnTo>
                <a:lnTo>
                  <a:pt x="4245" y="1247"/>
                </a:lnTo>
                <a:lnTo>
                  <a:pt x="4245" y="1237"/>
                </a:lnTo>
                <a:lnTo>
                  <a:pt x="4240" y="1242"/>
                </a:lnTo>
                <a:lnTo>
                  <a:pt x="4234" y="1294"/>
                </a:lnTo>
                <a:lnTo>
                  <a:pt x="4240" y="1315"/>
                </a:lnTo>
                <a:lnTo>
                  <a:pt x="4250" y="1325"/>
                </a:lnTo>
                <a:lnTo>
                  <a:pt x="4260" y="1330"/>
                </a:lnTo>
                <a:lnTo>
                  <a:pt x="4276" y="1330"/>
                </a:lnTo>
                <a:lnTo>
                  <a:pt x="4276" y="1356"/>
                </a:lnTo>
                <a:lnTo>
                  <a:pt x="4271" y="1377"/>
                </a:lnTo>
                <a:lnTo>
                  <a:pt x="4240" y="1341"/>
                </a:lnTo>
                <a:lnTo>
                  <a:pt x="4260" y="1450"/>
                </a:lnTo>
                <a:lnTo>
                  <a:pt x="4276" y="1616"/>
                </a:lnTo>
                <a:lnTo>
                  <a:pt x="4276" y="1673"/>
                </a:lnTo>
                <a:lnTo>
                  <a:pt x="4255" y="1476"/>
                </a:lnTo>
                <a:lnTo>
                  <a:pt x="4234" y="1330"/>
                </a:lnTo>
                <a:lnTo>
                  <a:pt x="4224" y="1315"/>
                </a:lnTo>
                <a:lnTo>
                  <a:pt x="4214" y="1294"/>
                </a:lnTo>
                <a:lnTo>
                  <a:pt x="4203" y="1247"/>
                </a:lnTo>
                <a:lnTo>
                  <a:pt x="4198" y="1226"/>
                </a:lnTo>
                <a:lnTo>
                  <a:pt x="4203" y="1211"/>
                </a:lnTo>
                <a:lnTo>
                  <a:pt x="4208" y="1200"/>
                </a:lnTo>
                <a:lnTo>
                  <a:pt x="4198" y="1159"/>
                </a:lnTo>
                <a:lnTo>
                  <a:pt x="4198" y="1169"/>
                </a:lnTo>
                <a:lnTo>
                  <a:pt x="4193" y="1153"/>
                </a:lnTo>
                <a:lnTo>
                  <a:pt x="4193" y="1128"/>
                </a:lnTo>
                <a:lnTo>
                  <a:pt x="4188" y="1107"/>
                </a:lnTo>
                <a:lnTo>
                  <a:pt x="4182" y="1133"/>
                </a:lnTo>
                <a:lnTo>
                  <a:pt x="4182" y="1159"/>
                </a:lnTo>
                <a:lnTo>
                  <a:pt x="4182" y="1164"/>
                </a:lnTo>
                <a:lnTo>
                  <a:pt x="4177" y="1138"/>
                </a:lnTo>
                <a:lnTo>
                  <a:pt x="4177" y="1143"/>
                </a:lnTo>
                <a:lnTo>
                  <a:pt x="4172" y="1148"/>
                </a:lnTo>
                <a:lnTo>
                  <a:pt x="4177" y="1133"/>
                </a:lnTo>
                <a:lnTo>
                  <a:pt x="4177" y="1128"/>
                </a:lnTo>
                <a:lnTo>
                  <a:pt x="4172" y="1081"/>
                </a:lnTo>
                <a:lnTo>
                  <a:pt x="4167" y="1081"/>
                </a:lnTo>
                <a:lnTo>
                  <a:pt x="4167" y="1076"/>
                </a:lnTo>
                <a:lnTo>
                  <a:pt x="4167" y="1060"/>
                </a:lnTo>
                <a:lnTo>
                  <a:pt x="4162" y="1070"/>
                </a:lnTo>
                <a:lnTo>
                  <a:pt x="4162" y="1044"/>
                </a:lnTo>
                <a:lnTo>
                  <a:pt x="4151" y="1008"/>
                </a:lnTo>
                <a:lnTo>
                  <a:pt x="4156" y="1055"/>
                </a:lnTo>
                <a:lnTo>
                  <a:pt x="4167" y="1143"/>
                </a:lnTo>
                <a:lnTo>
                  <a:pt x="4167" y="1159"/>
                </a:lnTo>
                <a:lnTo>
                  <a:pt x="4167" y="1153"/>
                </a:lnTo>
                <a:lnTo>
                  <a:pt x="4172" y="1174"/>
                </a:lnTo>
                <a:lnTo>
                  <a:pt x="4167" y="1128"/>
                </a:lnTo>
                <a:lnTo>
                  <a:pt x="4182" y="1216"/>
                </a:lnTo>
                <a:lnTo>
                  <a:pt x="4193" y="1309"/>
                </a:lnTo>
                <a:lnTo>
                  <a:pt x="4177" y="1221"/>
                </a:lnTo>
                <a:lnTo>
                  <a:pt x="4177" y="1205"/>
                </a:lnTo>
                <a:lnTo>
                  <a:pt x="4177" y="1216"/>
                </a:lnTo>
                <a:lnTo>
                  <a:pt x="4182" y="1273"/>
                </a:lnTo>
                <a:lnTo>
                  <a:pt x="4188" y="1372"/>
                </a:lnTo>
                <a:lnTo>
                  <a:pt x="4193" y="1387"/>
                </a:lnTo>
                <a:lnTo>
                  <a:pt x="4193" y="1377"/>
                </a:lnTo>
                <a:lnTo>
                  <a:pt x="4188" y="1346"/>
                </a:lnTo>
                <a:lnTo>
                  <a:pt x="4188" y="1315"/>
                </a:lnTo>
                <a:lnTo>
                  <a:pt x="4193" y="1341"/>
                </a:lnTo>
                <a:lnTo>
                  <a:pt x="4193" y="1366"/>
                </a:lnTo>
                <a:lnTo>
                  <a:pt x="4193" y="1356"/>
                </a:lnTo>
                <a:lnTo>
                  <a:pt x="4198" y="1366"/>
                </a:lnTo>
                <a:lnTo>
                  <a:pt x="4198" y="1398"/>
                </a:lnTo>
                <a:lnTo>
                  <a:pt x="4193" y="1366"/>
                </a:lnTo>
                <a:lnTo>
                  <a:pt x="4193" y="1356"/>
                </a:lnTo>
                <a:lnTo>
                  <a:pt x="4193" y="1366"/>
                </a:lnTo>
                <a:lnTo>
                  <a:pt x="4198" y="1429"/>
                </a:lnTo>
                <a:lnTo>
                  <a:pt x="4203" y="1460"/>
                </a:lnTo>
                <a:lnTo>
                  <a:pt x="4208" y="1481"/>
                </a:lnTo>
                <a:lnTo>
                  <a:pt x="4214" y="1481"/>
                </a:lnTo>
                <a:lnTo>
                  <a:pt x="4219" y="1543"/>
                </a:lnTo>
                <a:lnTo>
                  <a:pt x="4198" y="1455"/>
                </a:lnTo>
                <a:lnTo>
                  <a:pt x="4182" y="1366"/>
                </a:lnTo>
                <a:lnTo>
                  <a:pt x="4177" y="1315"/>
                </a:lnTo>
                <a:lnTo>
                  <a:pt x="4177" y="1304"/>
                </a:lnTo>
                <a:lnTo>
                  <a:pt x="4177" y="1283"/>
                </a:lnTo>
                <a:lnTo>
                  <a:pt x="4167" y="1205"/>
                </a:lnTo>
                <a:lnTo>
                  <a:pt x="4172" y="1263"/>
                </a:lnTo>
                <a:lnTo>
                  <a:pt x="4167" y="1247"/>
                </a:lnTo>
                <a:lnTo>
                  <a:pt x="4162" y="1164"/>
                </a:lnTo>
                <a:lnTo>
                  <a:pt x="4162" y="1231"/>
                </a:lnTo>
                <a:lnTo>
                  <a:pt x="4162" y="1216"/>
                </a:lnTo>
                <a:lnTo>
                  <a:pt x="4156" y="1148"/>
                </a:lnTo>
                <a:lnTo>
                  <a:pt x="4156" y="1159"/>
                </a:lnTo>
                <a:lnTo>
                  <a:pt x="4151" y="1148"/>
                </a:lnTo>
                <a:lnTo>
                  <a:pt x="4151" y="1122"/>
                </a:lnTo>
                <a:lnTo>
                  <a:pt x="4151" y="1133"/>
                </a:lnTo>
                <a:lnTo>
                  <a:pt x="4151" y="1138"/>
                </a:lnTo>
                <a:lnTo>
                  <a:pt x="4151" y="1133"/>
                </a:lnTo>
                <a:lnTo>
                  <a:pt x="4141" y="1044"/>
                </a:lnTo>
                <a:lnTo>
                  <a:pt x="4141" y="1039"/>
                </a:lnTo>
                <a:lnTo>
                  <a:pt x="4136" y="1044"/>
                </a:lnTo>
                <a:lnTo>
                  <a:pt x="4136" y="1029"/>
                </a:lnTo>
                <a:lnTo>
                  <a:pt x="4130" y="1013"/>
                </a:lnTo>
                <a:lnTo>
                  <a:pt x="4130" y="977"/>
                </a:lnTo>
                <a:lnTo>
                  <a:pt x="4125" y="956"/>
                </a:lnTo>
                <a:lnTo>
                  <a:pt x="4125" y="946"/>
                </a:lnTo>
                <a:lnTo>
                  <a:pt x="4115" y="920"/>
                </a:lnTo>
                <a:lnTo>
                  <a:pt x="4115" y="966"/>
                </a:lnTo>
                <a:lnTo>
                  <a:pt x="4110" y="909"/>
                </a:lnTo>
                <a:lnTo>
                  <a:pt x="4104" y="904"/>
                </a:lnTo>
                <a:lnTo>
                  <a:pt x="4104" y="920"/>
                </a:lnTo>
                <a:lnTo>
                  <a:pt x="4099" y="899"/>
                </a:lnTo>
                <a:lnTo>
                  <a:pt x="4120" y="1242"/>
                </a:lnTo>
                <a:lnTo>
                  <a:pt x="4094" y="863"/>
                </a:lnTo>
                <a:lnTo>
                  <a:pt x="4094" y="847"/>
                </a:lnTo>
                <a:lnTo>
                  <a:pt x="4094" y="774"/>
                </a:lnTo>
                <a:lnTo>
                  <a:pt x="4099" y="821"/>
                </a:lnTo>
                <a:lnTo>
                  <a:pt x="4099" y="707"/>
                </a:lnTo>
                <a:lnTo>
                  <a:pt x="4115" y="920"/>
                </a:lnTo>
                <a:lnTo>
                  <a:pt x="4125" y="946"/>
                </a:lnTo>
                <a:lnTo>
                  <a:pt x="4120" y="883"/>
                </a:lnTo>
                <a:lnTo>
                  <a:pt x="4115" y="837"/>
                </a:lnTo>
                <a:lnTo>
                  <a:pt x="4120" y="868"/>
                </a:lnTo>
                <a:lnTo>
                  <a:pt x="4125" y="946"/>
                </a:lnTo>
                <a:lnTo>
                  <a:pt x="4130" y="951"/>
                </a:lnTo>
                <a:lnTo>
                  <a:pt x="4110" y="774"/>
                </a:lnTo>
                <a:lnTo>
                  <a:pt x="4104" y="686"/>
                </a:lnTo>
                <a:lnTo>
                  <a:pt x="4110" y="759"/>
                </a:lnTo>
                <a:lnTo>
                  <a:pt x="4115" y="769"/>
                </a:lnTo>
                <a:lnTo>
                  <a:pt x="4110" y="738"/>
                </a:lnTo>
                <a:lnTo>
                  <a:pt x="4099" y="603"/>
                </a:lnTo>
                <a:lnTo>
                  <a:pt x="4099" y="598"/>
                </a:lnTo>
                <a:lnTo>
                  <a:pt x="4104" y="608"/>
                </a:lnTo>
                <a:lnTo>
                  <a:pt x="4104" y="634"/>
                </a:lnTo>
                <a:lnTo>
                  <a:pt x="4110" y="650"/>
                </a:lnTo>
                <a:lnTo>
                  <a:pt x="4115" y="722"/>
                </a:lnTo>
                <a:lnTo>
                  <a:pt x="4115" y="743"/>
                </a:lnTo>
                <a:lnTo>
                  <a:pt x="4115" y="738"/>
                </a:lnTo>
                <a:lnTo>
                  <a:pt x="4115" y="712"/>
                </a:lnTo>
                <a:lnTo>
                  <a:pt x="4120" y="774"/>
                </a:lnTo>
                <a:lnTo>
                  <a:pt x="4120" y="816"/>
                </a:lnTo>
                <a:lnTo>
                  <a:pt x="4120" y="831"/>
                </a:lnTo>
                <a:lnTo>
                  <a:pt x="4125" y="826"/>
                </a:lnTo>
                <a:lnTo>
                  <a:pt x="4125" y="821"/>
                </a:lnTo>
                <a:lnTo>
                  <a:pt x="4125" y="826"/>
                </a:lnTo>
                <a:lnTo>
                  <a:pt x="4130" y="873"/>
                </a:lnTo>
                <a:lnTo>
                  <a:pt x="4136" y="935"/>
                </a:lnTo>
                <a:lnTo>
                  <a:pt x="4136" y="946"/>
                </a:lnTo>
                <a:lnTo>
                  <a:pt x="4136" y="935"/>
                </a:lnTo>
                <a:lnTo>
                  <a:pt x="4136" y="909"/>
                </a:lnTo>
                <a:lnTo>
                  <a:pt x="4130" y="831"/>
                </a:lnTo>
                <a:lnTo>
                  <a:pt x="4130" y="816"/>
                </a:lnTo>
                <a:lnTo>
                  <a:pt x="4141" y="883"/>
                </a:lnTo>
                <a:lnTo>
                  <a:pt x="4141" y="889"/>
                </a:lnTo>
                <a:lnTo>
                  <a:pt x="4141" y="883"/>
                </a:lnTo>
                <a:lnTo>
                  <a:pt x="4136" y="878"/>
                </a:lnTo>
                <a:lnTo>
                  <a:pt x="4141" y="925"/>
                </a:lnTo>
                <a:lnTo>
                  <a:pt x="4146" y="920"/>
                </a:lnTo>
                <a:lnTo>
                  <a:pt x="4141" y="878"/>
                </a:lnTo>
                <a:lnTo>
                  <a:pt x="4146" y="842"/>
                </a:lnTo>
                <a:lnTo>
                  <a:pt x="4146" y="837"/>
                </a:lnTo>
                <a:lnTo>
                  <a:pt x="4146" y="847"/>
                </a:lnTo>
                <a:lnTo>
                  <a:pt x="4151" y="863"/>
                </a:lnTo>
                <a:lnTo>
                  <a:pt x="4156" y="920"/>
                </a:lnTo>
                <a:lnTo>
                  <a:pt x="4156" y="935"/>
                </a:lnTo>
                <a:lnTo>
                  <a:pt x="4162" y="920"/>
                </a:lnTo>
                <a:lnTo>
                  <a:pt x="4162" y="873"/>
                </a:lnTo>
                <a:lnTo>
                  <a:pt x="4162" y="785"/>
                </a:lnTo>
                <a:lnTo>
                  <a:pt x="4167" y="722"/>
                </a:lnTo>
                <a:lnTo>
                  <a:pt x="4167" y="712"/>
                </a:lnTo>
                <a:lnTo>
                  <a:pt x="4172" y="722"/>
                </a:lnTo>
                <a:lnTo>
                  <a:pt x="4177" y="774"/>
                </a:lnTo>
                <a:lnTo>
                  <a:pt x="4177" y="779"/>
                </a:lnTo>
                <a:lnTo>
                  <a:pt x="4182" y="769"/>
                </a:lnTo>
                <a:lnTo>
                  <a:pt x="4193" y="696"/>
                </a:lnTo>
                <a:lnTo>
                  <a:pt x="4172" y="655"/>
                </a:lnTo>
                <a:lnTo>
                  <a:pt x="4172" y="644"/>
                </a:lnTo>
                <a:lnTo>
                  <a:pt x="4177" y="634"/>
                </a:lnTo>
                <a:lnTo>
                  <a:pt x="4193" y="634"/>
                </a:lnTo>
                <a:lnTo>
                  <a:pt x="4208" y="639"/>
                </a:lnTo>
                <a:lnTo>
                  <a:pt x="4224" y="639"/>
                </a:lnTo>
                <a:lnTo>
                  <a:pt x="4224" y="644"/>
                </a:lnTo>
                <a:lnTo>
                  <a:pt x="4240" y="655"/>
                </a:lnTo>
                <a:lnTo>
                  <a:pt x="4245" y="660"/>
                </a:lnTo>
                <a:lnTo>
                  <a:pt x="4229" y="686"/>
                </a:lnTo>
                <a:lnTo>
                  <a:pt x="4208" y="707"/>
                </a:lnTo>
                <a:lnTo>
                  <a:pt x="4198" y="696"/>
                </a:lnTo>
                <a:lnTo>
                  <a:pt x="4198" y="743"/>
                </a:lnTo>
                <a:lnTo>
                  <a:pt x="4198" y="764"/>
                </a:lnTo>
                <a:lnTo>
                  <a:pt x="4203" y="753"/>
                </a:lnTo>
                <a:lnTo>
                  <a:pt x="4208" y="733"/>
                </a:lnTo>
                <a:lnTo>
                  <a:pt x="4214" y="753"/>
                </a:lnTo>
                <a:lnTo>
                  <a:pt x="4203" y="779"/>
                </a:lnTo>
                <a:lnTo>
                  <a:pt x="4182" y="816"/>
                </a:lnTo>
                <a:lnTo>
                  <a:pt x="4182" y="831"/>
                </a:lnTo>
                <a:lnTo>
                  <a:pt x="4188" y="826"/>
                </a:lnTo>
                <a:lnTo>
                  <a:pt x="4198" y="821"/>
                </a:lnTo>
                <a:lnTo>
                  <a:pt x="4203" y="821"/>
                </a:lnTo>
                <a:lnTo>
                  <a:pt x="4203" y="826"/>
                </a:lnTo>
                <a:lnTo>
                  <a:pt x="4198" y="842"/>
                </a:lnTo>
                <a:lnTo>
                  <a:pt x="4193" y="863"/>
                </a:lnTo>
                <a:lnTo>
                  <a:pt x="4188" y="878"/>
                </a:lnTo>
                <a:lnTo>
                  <a:pt x="4193" y="904"/>
                </a:lnTo>
                <a:lnTo>
                  <a:pt x="4193" y="915"/>
                </a:lnTo>
                <a:lnTo>
                  <a:pt x="4198" y="904"/>
                </a:lnTo>
                <a:lnTo>
                  <a:pt x="4203" y="889"/>
                </a:lnTo>
                <a:lnTo>
                  <a:pt x="4214" y="826"/>
                </a:lnTo>
                <a:lnTo>
                  <a:pt x="4224" y="816"/>
                </a:lnTo>
                <a:lnTo>
                  <a:pt x="4234" y="863"/>
                </a:lnTo>
                <a:lnTo>
                  <a:pt x="4234" y="868"/>
                </a:lnTo>
                <a:lnTo>
                  <a:pt x="4229" y="868"/>
                </a:lnTo>
                <a:lnTo>
                  <a:pt x="4224" y="863"/>
                </a:lnTo>
                <a:lnTo>
                  <a:pt x="4219" y="863"/>
                </a:lnTo>
                <a:lnTo>
                  <a:pt x="4214" y="920"/>
                </a:lnTo>
                <a:lnTo>
                  <a:pt x="4234" y="909"/>
                </a:lnTo>
                <a:lnTo>
                  <a:pt x="4234" y="904"/>
                </a:lnTo>
                <a:lnTo>
                  <a:pt x="4234" y="909"/>
                </a:lnTo>
                <a:lnTo>
                  <a:pt x="4266" y="894"/>
                </a:lnTo>
                <a:lnTo>
                  <a:pt x="4286" y="883"/>
                </a:lnTo>
                <a:lnTo>
                  <a:pt x="4292" y="868"/>
                </a:lnTo>
                <a:lnTo>
                  <a:pt x="4286" y="847"/>
                </a:lnTo>
                <a:lnTo>
                  <a:pt x="4271" y="821"/>
                </a:lnTo>
                <a:lnTo>
                  <a:pt x="4281" y="800"/>
                </a:lnTo>
                <a:lnTo>
                  <a:pt x="4281" y="779"/>
                </a:lnTo>
                <a:lnTo>
                  <a:pt x="4281" y="774"/>
                </a:lnTo>
                <a:lnTo>
                  <a:pt x="4286" y="774"/>
                </a:lnTo>
                <a:lnTo>
                  <a:pt x="4302" y="769"/>
                </a:lnTo>
                <a:lnTo>
                  <a:pt x="4312" y="769"/>
                </a:lnTo>
                <a:lnTo>
                  <a:pt x="4323" y="764"/>
                </a:lnTo>
                <a:lnTo>
                  <a:pt x="4317" y="764"/>
                </a:lnTo>
                <a:lnTo>
                  <a:pt x="4307" y="764"/>
                </a:lnTo>
                <a:lnTo>
                  <a:pt x="4276" y="769"/>
                </a:lnTo>
                <a:lnTo>
                  <a:pt x="4271" y="759"/>
                </a:lnTo>
                <a:lnTo>
                  <a:pt x="4297" y="753"/>
                </a:lnTo>
                <a:lnTo>
                  <a:pt x="4271" y="753"/>
                </a:lnTo>
                <a:lnTo>
                  <a:pt x="4260" y="738"/>
                </a:lnTo>
                <a:lnTo>
                  <a:pt x="4250" y="727"/>
                </a:lnTo>
                <a:lnTo>
                  <a:pt x="4260" y="717"/>
                </a:lnTo>
                <a:lnTo>
                  <a:pt x="4271" y="707"/>
                </a:lnTo>
                <a:lnTo>
                  <a:pt x="4266" y="712"/>
                </a:lnTo>
                <a:lnTo>
                  <a:pt x="4240" y="722"/>
                </a:lnTo>
                <a:lnTo>
                  <a:pt x="4234" y="717"/>
                </a:lnTo>
                <a:lnTo>
                  <a:pt x="4245" y="712"/>
                </a:lnTo>
                <a:lnTo>
                  <a:pt x="4255" y="707"/>
                </a:lnTo>
                <a:lnTo>
                  <a:pt x="4260" y="696"/>
                </a:lnTo>
                <a:lnTo>
                  <a:pt x="4260" y="691"/>
                </a:lnTo>
                <a:lnTo>
                  <a:pt x="4250" y="696"/>
                </a:lnTo>
                <a:lnTo>
                  <a:pt x="4234" y="707"/>
                </a:lnTo>
                <a:lnTo>
                  <a:pt x="4229" y="707"/>
                </a:lnTo>
                <a:lnTo>
                  <a:pt x="4234" y="691"/>
                </a:lnTo>
                <a:lnTo>
                  <a:pt x="4250" y="660"/>
                </a:lnTo>
                <a:lnTo>
                  <a:pt x="4271" y="670"/>
                </a:lnTo>
                <a:lnTo>
                  <a:pt x="4276" y="670"/>
                </a:lnTo>
                <a:lnTo>
                  <a:pt x="4276" y="681"/>
                </a:lnTo>
                <a:lnTo>
                  <a:pt x="4276" y="696"/>
                </a:lnTo>
                <a:lnTo>
                  <a:pt x="4281" y="707"/>
                </a:lnTo>
                <a:lnTo>
                  <a:pt x="4286" y="717"/>
                </a:lnTo>
                <a:lnTo>
                  <a:pt x="4307" y="722"/>
                </a:lnTo>
                <a:lnTo>
                  <a:pt x="4317" y="733"/>
                </a:lnTo>
                <a:lnTo>
                  <a:pt x="4323" y="733"/>
                </a:lnTo>
                <a:lnTo>
                  <a:pt x="4312" y="722"/>
                </a:lnTo>
                <a:lnTo>
                  <a:pt x="4354" y="722"/>
                </a:lnTo>
                <a:lnTo>
                  <a:pt x="4333" y="733"/>
                </a:lnTo>
                <a:lnTo>
                  <a:pt x="4323" y="733"/>
                </a:lnTo>
                <a:lnTo>
                  <a:pt x="4338" y="774"/>
                </a:lnTo>
                <a:lnTo>
                  <a:pt x="4343" y="800"/>
                </a:lnTo>
                <a:lnTo>
                  <a:pt x="4343" y="842"/>
                </a:lnTo>
                <a:lnTo>
                  <a:pt x="4343" y="909"/>
                </a:lnTo>
                <a:lnTo>
                  <a:pt x="4343" y="966"/>
                </a:lnTo>
                <a:lnTo>
                  <a:pt x="4343" y="982"/>
                </a:lnTo>
                <a:lnTo>
                  <a:pt x="4349" y="992"/>
                </a:lnTo>
                <a:lnTo>
                  <a:pt x="4359" y="1003"/>
                </a:lnTo>
                <a:lnTo>
                  <a:pt x="4375" y="1008"/>
                </a:lnTo>
                <a:lnTo>
                  <a:pt x="4395" y="1018"/>
                </a:lnTo>
                <a:lnTo>
                  <a:pt x="4395" y="587"/>
                </a:lnTo>
                <a:lnTo>
                  <a:pt x="4380" y="577"/>
                </a:lnTo>
                <a:lnTo>
                  <a:pt x="4364" y="556"/>
                </a:lnTo>
                <a:lnTo>
                  <a:pt x="4364" y="535"/>
                </a:lnTo>
                <a:lnTo>
                  <a:pt x="4369" y="515"/>
                </a:lnTo>
                <a:lnTo>
                  <a:pt x="2276" y="2364"/>
                </a:lnTo>
                <a:lnTo>
                  <a:pt x="3964" y="151"/>
                </a:lnTo>
                <a:lnTo>
                  <a:pt x="3964" y="146"/>
                </a:lnTo>
                <a:lnTo>
                  <a:pt x="3969" y="146"/>
                </a:lnTo>
                <a:lnTo>
                  <a:pt x="3964" y="151"/>
                </a:lnTo>
                <a:lnTo>
                  <a:pt x="2276" y="2364"/>
                </a:lnTo>
                <a:lnTo>
                  <a:pt x="3164" y="733"/>
                </a:lnTo>
                <a:lnTo>
                  <a:pt x="3133" y="743"/>
                </a:lnTo>
                <a:lnTo>
                  <a:pt x="3112" y="748"/>
                </a:lnTo>
                <a:lnTo>
                  <a:pt x="3091" y="753"/>
                </a:lnTo>
                <a:lnTo>
                  <a:pt x="3065" y="759"/>
                </a:lnTo>
                <a:lnTo>
                  <a:pt x="3055" y="722"/>
                </a:lnTo>
                <a:lnTo>
                  <a:pt x="3081" y="707"/>
                </a:lnTo>
                <a:lnTo>
                  <a:pt x="3097" y="702"/>
                </a:lnTo>
                <a:lnTo>
                  <a:pt x="3117" y="702"/>
                </a:lnTo>
                <a:lnTo>
                  <a:pt x="3133" y="702"/>
                </a:lnTo>
                <a:lnTo>
                  <a:pt x="3149" y="702"/>
                </a:lnTo>
                <a:lnTo>
                  <a:pt x="3175" y="686"/>
                </a:lnTo>
                <a:lnTo>
                  <a:pt x="3195" y="686"/>
                </a:lnTo>
                <a:lnTo>
                  <a:pt x="3211" y="691"/>
                </a:lnTo>
                <a:lnTo>
                  <a:pt x="3226" y="702"/>
                </a:lnTo>
                <a:lnTo>
                  <a:pt x="3232" y="717"/>
                </a:lnTo>
                <a:lnTo>
                  <a:pt x="3211" y="722"/>
                </a:lnTo>
                <a:lnTo>
                  <a:pt x="3200" y="722"/>
                </a:lnTo>
                <a:lnTo>
                  <a:pt x="3195" y="727"/>
                </a:lnTo>
                <a:lnTo>
                  <a:pt x="3159" y="738"/>
                </a:lnTo>
                <a:lnTo>
                  <a:pt x="3143" y="743"/>
                </a:lnTo>
                <a:lnTo>
                  <a:pt x="3149" y="738"/>
                </a:lnTo>
                <a:lnTo>
                  <a:pt x="3164" y="733"/>
                </a:lnTo>
                <a:lnTo>
                  <a:pt x="2276" y="2364"/>
                </a:lnTo>
                <a:lnTo>
                  <a:pt x="3226" y="733"/>
                </a:lnTo>
                <a:lnTo>
                  <a:pt x="3216" y="738"/>
                </a:lnTo>
                <a:lnTo>
                  <a:pt x="3200" y="738"/>
                </a:lnTo>
                <a:lnTo>
                  <a:pt x="3185" y="738"/>
                </a:lnTo>
                <a:lnTo>
                  <a:pt x="3175" y="743"/>
                </a:lnTo>
                <a:lnTo>
                  <a:pt x="3159" y="748"/>
                </a:lnTo>
                <a:lnTo>
                  <a:pt x="3159" y="743"/>
                </a:lnTo>
                <a:lnTo>
                  <a:pt x="3169" y="738"/>
                </a:lnTo>
                <a:lnTo>
                  <a:pt x="3237" y="722"/>
                </a:lnTo>
                <a:lnTo>
                  <a:pt x="3237" y="727"/>
                </a:lnTo>
                <a:lnTo>
                  <a:pt x="3237" y="733"/>
                </a:lnTo>
                <a:lnTo>
                  <a:pt x="3226" y="733"/>
                </a:lnTo>
                <a:lnTo>
                  <a:pt x="2276" y="2364"/>
                </a:lnTo>
                <a:lnTo>
                  <a:pt x="3330" y="779"/>
                </a:lnTo>
                <a:lnTo>
                  <a:pt x="3315" y="769"/>
                </a:lnTo>
                <a:lnTo>
                  <a:pt x="3330" y="774"/>
                </a:lnTo>
                <a:lnTo>
                  <a:pt x="3330" y="779"/>
                </a:lnTo>
                <a:lnTo>
                  <a:pt x="2276" y="2364"/>
                </a:lnTo>
                <a:lnTo>
                  <a:pt x="3258" y="1086"/>
                </a:lnTo>
                <a:lnTo>
                  <a:pt x="3325" y="1065"/>
                </a:lnTo>
                <a:lnTo>
                  <a:pt x="3330" y="1070"/>
                </a:lnTo>
                <a:lnTo>
                  <a:pt x="3258" y="1086"/>
                </a:lnTo>
                <a:lnTo>
                  <a:pt x="2276" y="2364"/>
                </a:lnTo>
                <a:lnTo>
                  <a:pt x="3330" y="1044"/>
                </a:lnTo>
                <a:lnTo>
                  <a:pt x="3299" y="1050"/>
                </a:lnTo>
                <a:lnTo>
                  <a:pt x="3232" y="1065"/>
                </a:lnTo>
                <a:lnTo>
                  <a:pt x="3175" y="1070"/>
                </a:lnTo>
                <a:lnTo>
                  <a:pt x="3154" y="1070"/>
                </a:lnTo>
                <a:lnTo>
                  <a:pt x="3143" y="1065"/>
                </a:lnTo>
                <a:lnTo>
                  <a:pt x="3138" y="1060"/>
                </a:lnTo>
                <a:lnTo>
                  <a:pt x="3138" y="1050"/>
                </a:lnTo>
                <a:lnTo>
                  <a:pt x="3154" y="1055"/>
                </a:lnTo>
                <a:lnTo>
                  <a:pt x="3185" y="1055"/>
                </a:lnTo>
                <a:lnTo>
                  <a:pt x="3247" y="1044"/>
                </a:lnTo>
                <a:lnTo>
                  <a:pt x="3346" y="1018"/>
                </a:lnTo>
                <a:lnTo>
                  <a:pt x="3330" y="1044"/>
                </a:lnTo>
                <a:lnTo>
                  <a:pt x="2276" y="2364"/>
                </a:lnTo>
                <a:lnTo>
                  <a:pt x="3367" y="1055"/>
                </a:lnTo>
                <a:lnTo>
                  <a:pt x="3367" y="1044"/>
                </a:lnTo>
                <a:lnTo>
                  <a:pt x="3377" y="1039"/>
                </a:lnTo>
                <a:lnTo>
                  <a:pt x="3382" y="1055"/>
                </a:lnTo>
                <a:lnTo>
                  <a:pt x="3367" y="1055"/>
                </a:lnTo>
                <a:lnTo>
                  <a:pt x="2276" y="2364"/>
                </a:lnTo>
                <a:lnTo>
                  <a:pt x="286" y="2941"/>
                </a:lnTo>
                <a:lnTo>
                  <a:pt x="286" y="2956"/>
                </a:lnTo>
                <a:lnTo>
                  <a:pt x="281" y="2967"/>
                </a:lnTo>
                <a:lnTo>
                  <a:pt x="286" y="2941"/>
                </a:lnTo>
                <a:lnTo>
                  <a:pt x="2276" y="2364"/>
                </a:lnTo>
                <a:lnTo>
                  <a:pt x="286" y="3018"/>
                </a:lnTo>
                <a:lnTo>
                  <a:pt x="281" y="2987"/>
                </a:lnTo>
                <a:lnTo>
                  <a:pt x="281" y="2982"/>
                </a:lnTo>
                <a:lnTo>
                  <a:pt x="281" y="2987"/>
                </a:lnTo>
                <a:lnTo>
                  <a:pt x="286" y="3003"/>
                </a:lnTo>
                <a:lnTo>
                  <a:pt x="286" y="3008"/>
                </a:lnTo>
                <a:lnTo>
                  <a:pt x="286" y="3018"/>
                </a:lnTo>
                <a:lnTo>
                  <a:pt x="2276" y="2364"/>
                </a:lnTo>
                <a:lnTo>
                  <a:pt x="286" y="2805"/>
                </a:lnTo>
                <a:lnTo>
                  <a:pt x="286" y="2795"/>
                </a:lnTo>
                <a:lnTo>
                  <a:pt x="291" y="2811"/>
                </a:lnTo>
                <a:lnTo>
                  <a:pt x="286" y="2805"/>
                </a:lnTo>
                <a:lnTo>
                  <a:pt x="2276" y="2364"/>
                </a:lnTo>
                <a:lnTo>
                  <a:pt x="291" y="2842"/>
                </a:lnTo>
                <a:lnTo>
                  <a:pt x="291" y="2831"/>
                </a:lnTo>
                <a:lnTo>
                  <a:pt x="291" y="2811"/>
                </a:lnTo>
                <a:lnTo>
                  <a:pt x="291" y="2842"/>
                </a:lnTo>
                <a:lnTo>
                  <a:pt x="2276" y="2364"/>
                </a:lnTo>
                <a:lnTo>
                  <a:pt x="302" y="2863"/>
                </a:lnTo>
                <a:lnTo>
                  <a:pt x="302" y="2852"/>
                </a:lnTo>
                <a:lnTo>
                  <a:pt x="307" y="2852"/>
                </a:lnTo>
                <a:lnTo>
                  <a:pt x="307" y="2842"/>
                </a:lnTo>
                <a:lnTo>
                  <a:pt x="307" y="2852"/>
                </a:lnTo>
                <a:lnTo>
                  <a:pt x="302" y="2863"/>
                </a:lnTo>
                <a:lnTo>
                  <a:pt x="2276" y="2364"/>
                </a:lnTo>
                <a:lnTo>
                  <a:pt x="317" y="2889"/>
                </a:lnTo>
                <a:lnTo>
                  <a:pt x="307" y="2925"/>
                </a:lnTo>
                <a:lnTo>
                  <a:pt x="317" y="2894"/>
                </a:lnTo>
                <a:lnTo>
                  <a:pt x="307" y="2894"/>
                </a:lnTo>
                <a:lnTo>
                  <a:pt x="317" y="2889"/>
                </a:lnTo>
                <a:lnTo>
                  <a:pt x="2276" y="2364"/>
                </a:lnTo>
                <a:lnTo>
                  <a:pt x="317" y="2613"/>
                </a:lnTo>
                <a:lnTo>
                  <a:pt x="307" y="2613"/>
                </a:lnTo>
                <a:lnTo>
                  <a:pt x="307" y="2618"/>
                </a:lnTo>
                <a:lnTo>
                  <a:pt x="307" y="2613"/>
                </a:lnTo>
                <a:lnTo>
                  <a:pt x="307" y="2593"/>
                </a:lnTo>
                <a:lnTo>
                  <a:pt x="302" y="2608"/>
                </a:lnTo>
                <a:lnTo>
                  <a:pt x="302" y="2593"/>
                </a:lnTo>
                <a:lnTo>
                  <a:pt x="307" y="2577"/>
                </a:lnTo>
                <a:lnTo>
                  <a:pt x="307" y="2567"/>
                </a:lnTo>
                <a:lnTo>
                  <a:pt x="296" y="2567"/>
                </a:lnTo>
                <a:lnTo>
                  <a:pt x="302" y="2551"/>
                </a:lnTo>
                <a:lnTo>
                  <a:pt x="307" y="2546"/>
                </a:lnTo>
                <a:lnTo>
                  <a:pt x="317" y="2613"/>
                </a:lnTo>
                <a:lnTo>
                  <a:pt x="317" y="2618"/>
                </a:lnTo>
                <a:lnTo>
                  <a:pt x="317" y="2613"/>
                </a:lnTo>
                <a:lnTo>
                  <a:pt x="2276" y="2364"/>
                </a:lnTo>
                <a:lnTo>
                  <a:pt x="2884" y="2655"/>
                </a:lnTo>
                <a:lnTo>
                  <a:pt x="2868" y="2660"/>
                </a:lnTo>
                <a:lnTo>
                  <a:pt x="2868" y="2650"/>
                </a:lnTo>
                <a:lnTo>
                  <a:pt x="2873" y="2644"/>
                </a:lnTo>
                <a:lnTo>
                  <a:pt x="2878" y="2639"/>
                </a:lnTo>
                <a:lnTo>
                  <a:pt x="2884" y="2655"/>
                </a:lnTo>
                <a:lnTo>
                  <a:pt x="2276" y="2364"/>
                </a:lnTo>
                <a:lnTo>
                  <a:pt x="3372" y="1657"/>
                </a:lnTo>
                <a:lnTo>
                  <a:pt x="3377" y="1652"/>
                </a:lnTo>
                <a:lnTo>
                  <a:pt x="3388" y="1694"/>
                </a:lnTo>
                <a:lnTo>
                  <a:pt x="3372" y="1657"/>
                </a:lnTo>
                <a:lnTo>
                  <a:pt x="2276" y="2364"/>
                </a:lnTo>
                <a:lnTo>
                  <a:pt x="3476" y="1657"/>
                </a:lnTo>
                <a:lnTo>
                  <a:pt x="3476" y="1642"/>
                </a:lnTo>
                <a:lnTo>
                  <a:pt x="3486" y="1657"/>
                </a:lnTo>
                <a:lnTo>
                  <a:pt x="3476" y="1657"/>
                </a:lnTo>
                <a:lnTo>
                  <a:pt x="2276" y="2364"/>
                </a:lnTo>
                <a:lnTo>
                  <a:pt x="3486" y="1704"/>
                </a:lnTo>
                <a:lnTo>
                  <a:pt x="3481" y="1683"/>
                </a:lnTo>
                <a:lnTo>
                  <a:pt x="3486" y="1694"/>
                </a:lnTo>
                <a:lnTo>
                  <a:pt x="3486" y="1704"/>
                </a:lnTo>
                <a:lnTo>
                  <a:pt x="2276" y="2364"/>
                </a:lnTo>
                <a:lnTo>
                  <a:pt x="3517" y="1112"/>
                </a:lnTo>
                <a:lnTo>
                  <a:pt x="3523" y="1102"/>
                </a:lnTo>
                <a:lnTo>
                  <a:pt x="3528" y="1117"/>
                </a:lnTo>
                <a:lnTo>
                  <a:pt x="3528" y="1122"/>
                </a:lnTo>
                <a:lnTo>
                  <a:pt x="3533" y="1148"/>
                </a:lnTo>
                <a:lnTo>
                  <a:pt x="3517" y="1128"/>
                </a:lnTo>
                <a:lnTo>
                  <a:pt x="3517" y="1122"/>
                </a:lnTo>
                <a:lnTo>
                  <a:pt x="3517" y="1112"/>
                </a:lnTo>
                <a:lnTo>
                  <a:pt x="2276" y="2364"/>
                </a:lnTo>
                <a:lnTo>
                  <a:pt x="3533" y="1491"/>
                </a:lnTo>
                <a:lnTo>
                  <a:pt x="3528" y="1502"/>
                </a:lnTo>
                <a:lnTo>
                  <a:pt x="3523" y="1470"/>
                </a:lnTo>
                <a:lnTo>
                  <a:pt x="3533" y="1486"/>
                </a:lnTo>
                <a:lnTo>
                  <a:pt x="3533" y="1491"/>
                </a:lnTo>
                <a:lnTo>
                  <a:pt x="3533" y="1486"/>
                </a:lnTo>
                <a:lnTo>
                  <a:pt x="3533" y="1491"/>
                </a:lnTo>
                <a:lnTo>
                  <a:pt x="2276" y="2364"/>
                </a:lnTo>
                <a:lnTo>
                  <a:pt x="3533" y="1678"/>
                </a:lnTo>
                <a:lnTo>
                  <a:pt x="3528" y="1678"/>
                </a:lnTo>
                <a:lnTo>
                  <a:pt x="3538" y="1626"/>
                </a:lnTo>
                <a:lnTo>
                  <a:pt x="3538" y="1652"/>
                </a:lnTo>
                <a:lnTo>
                  <a:pt x="3538" y="1663"/>
                </a:lnTo>
                <a:lnTo>
                  <a:pt x="3538" y="1673"/>
                </a:lnTo>
                <a:lnTo>
                  <a:pt x="3533" y="1678"/>
                </a:lnTo>
                <a:lnTo>
                  <a:pt x="2276" y="2364"/>
                </a:lnTo>
                <a:lnTo>
                  <a:pt x="3543" y="1470"/>
                </a:lnTo>
                <a:lnTo>
                  <a:pt x="3538" y="1465"/>
                </a:lnTo>
                <a:lnTo>
                  <a:pt x="3538" y="1470"/>
                </a:lnTo>
                <a:lnTo>
                  <a:pt x="3533" y="1444"/>
                </a:lnTo>
                <a:lnTo>
                  <a:pt x="3538" y="1341"/>
                </a:lnTo>
                <a:lnTo>
                  <a:pt x="3543" y="1470"/>
                </a:lnTo>
                <a:lnTo>
                  <a:pt x="2276" y="2364"/>
                </a:lnTo>
                <a:lnTo>
                  <a:pt x="3559" y="1522"/>
                </a:lnTo>
                <a:lnTo>
                  <a:pt x="3549" y="1486"/>
                </a:lnTo>
                <a:lnTo>
                  <a:pt x="3543" y="1335"/>
                </a:lnTo>
                <a:lnTo>
                  <a:pt x="3538" y="1263"/>
                </a:lnTo>
                <a:lnTo>
                  <a:pt x="3528" y="1185"/>
                </a:lnTo>
                <a:lnTo>
                  <a:pt x="3533" y="1179"/>
                </a:lnTo>
                <a:lnTo>
                  <a:pt x="3538" y="1169"/>
                </a:lnTo>
                <a:lnTo>
                  <a:pt x="3549" y="1247"/>
                </a:lnTo>
                <a:lnTo>
                  <a:pt x="3559" y="1330"/>
                </a:lnTo>
                <a:lnTo>
                  <a:pt x="3564" y="1424"/>
                </a:lnTo>
                <a:lnTo>
                  <a:pt x="3559" y="1522"/>
                </a:lnTo>
                <a:lnTo>
                  <a:pt x="2276" y="2364"/>
                </a:lnTo>
                <a:lnTo>
                  <a:pt x="4328" y="2920"/>
                </a:lnTo>
                <a:lnTo>
                  <a:pt x="4338" y="2920"/>
                </a:lnTo>
                <a:lnTo>
                  <a:pt x="4333" y="2925"/>
                </a:lnTo>
                <a:lnTo>
                  <a:pt x="4328" y="2935"/>
                </a:lnTo>
                <a:lnTo>
                  <a:pt x="4317" y="2925"/>
                </a:lnTo>
                <a:lnTo>
                  <a:pt x="4323" y="2920"/>
                </a:lnTo>
                <a:lnTo>
                  <a:pt x="4328" y="2920"/>
                </a:lnTo>
                <a:lnTo>
                  <a:pt x="2276" y="2364"/>
                </a:lnTo>
                <a:lnTo>
                  <a:pt x="4317" y="2915"/>
                </a:lnTo>
                <a:lnTo>
                  <a:pt x="4323" y="2915"/>
                </a:lnTo>
                <a:lnTo>
                  <a:pt x="4323" y="2920"/>
                </a:lnTo>
                <a:lnTo>
                  <a:pt x="4317" y="2925"/>
                </a:lnTo>
                <a:lnTo>
                  <a:pt x="4312" y="2925"/>
                </a:lnTo>
                <a:lnTo>
                  <a:pt x="4317" y="2915"/>
                </a:lnTo>
                <a:lnTo>
                  <a:pt x="2276" y="2364"/>
                </a:lnTo>
                <a:lnTo>
                  <a:pt x="4323" y="2811"/>
                </a:lnTo>
                <a:lnTo>
                  <a:pt x="4317" y="2816"/>
                </a:lnTo>
                <a:lnTo>
                  <a:pt x="4317" y="2805"/>
                </a:lnTo>
                <a:lnTo>
                  <a:pt x="4317" y="2811"/>
                </a:lnTo>
                <a:lnTo>
                  <a:pt x="4323" y="2811"/>
                </a:lnTo>
                <a:lnTo>
                  <a:pt x="2276" y="2364"/>
                </a:lnTo>
                <a:lnTo>
                  <a:pt x="4338" y="1751"/>
                </a:lnTo>
                <a:lnTo>
                  <a:pt x="4338" y="1756"/>
                </a:lnTo>
                <a:lnTo>
                  <a:pt x="4343" y="1772"/>
                </a:lnTo>
                <a:lnTo>
                  <a:pt x="4338" y="1787"/>
                </a:lnTo>
                <a:lnTo>
                  <a:pt x="4349" y="1777"/>
                </a:lnTo>
                <a:lnTo>
                  <a:pt x="4349" y="1782"/>
                </a:lnTo>
                <a:lnTo>
                  <a:pt x="4333" y="1808"/>
                </a:lnTo>
                <a:lnTo>
                  <a:pt x="4328" y="1834"/>
                </a:lnTo>
                <a:lnTo>
                  <a:pt x="4328" y="1839"/>
                </a:lnTo>
                <a:lnTo>
                  <a:pt x="4323" y="1834"/>
                </a:lnTo>
                <a:lnTo>
                  <a:pt x="4328" y="1808"/>
                </a:lnTo>
                <a:lnTo>
                  <a:pt x="4338" y="1787"/>
                </a:lnTo>
                <a:lnTo>
                  <a:pt x="4317" y="1813"/>
                </a:lnTo>
                <a:lnTo>
                  <a:pt x="4307" y="1834"/>
                </a:lnTo>
                <a:lnTo>
                  <a:pt x="4302" y="1829"/>
                </a:lnTo>
                <a:lnTo>
                  <a:pt x="4297" y="1824"/>
                </a:lnTo>
                <a:lnTo>
                  <a:pt x="4302" y="1813"/>
                </a:lnTo>
                <a:lnTo>
                  <a:pt x="4312" y="1787"/>
                </a:lnTo>
                <a:lnTo>
                  <a:pt x="4338" y="1751"/>
                </a:lnTo>
                <a:lnTo>
                  <a:pt x="2276" y="2364"/>
                </a:lnTo>
                <a:lnTo>
                  <a:pt x="4292" y="1948"/>
                </a:lnTo>
                <a:lnTo>
                  <a:pt x="4286" y="1974"/>
                </a:lnTo>
                <a:lnTo>
                  <a:pt x="4281" y="1969"/>
                </a:lnTo>
                <a:lnTo>
                  <a:pt x="4276" y="1969"/>
                </a:lnTo>
                <a:lnTo>
                  <a:pt x="4281" y="1964"/>
                </a:lnTo>
                <a:lnTo>
                  <a:pt x="4292" y="1948"/>
                </a:lnTo>
                <a:lnTo>
                  <a:pt x="2276" y="2364"/>
                </a:lnTo>
                <a:lnTo>
                  <a:pt x="4037" y="2411"/>
                </a:lnTo>
                <a:lnTo>
                  <a:pt x="4047" y="2405"/>
                </a:lnTo>
                <a:lnTo>
                  <a:pt x="4063" y="2395"/>
                </a:lnTo>
                <a:lnTo>
                  <a:pt x="4073" y="2390"/>
                </a:lnTo>
                <a:lnTo>
                  <a:pt x="4079" y="2400"/>
                </a:lnTo>
                <a:lnTo>
                  <a:pt x="4058" y="2411"/>
                </a:lnTo>
                <a:lnTo>
                  <a:pt x="4047" y="2411"/>
                </a:lnTo>
                <a:lnTo>
                  <a:pt x="4037" y="2411"/>
                </a:lnTo>
                <a:lnTo>
                  <a:pt x="2276" y="2364"/>
                </a:lnTo>
                <a:lnTo>
                  <a:pt x="4032" y="2416"/>
                </a:lnTo>
                <a:lnTo>
                  <a:pt x="4047" y="2426"/>
                </a:lnTo>
                <a:lnTo>
                  <a:pt x="4047" y="2431"/>
                </a:lnTo>
                <a:lnTo>
                  <a:pt x="4037" y="2437"/>
                </a:lnTo>
                <a:lnTo>
                  <a:pt x="4053" y="2437"/>
                </a:lnTo>
                <a:lnTo>
                  <a:pt x="4047" y="2442"/>
                </a:lnTo>
                <a:lnTo>
                  <a:pt x="4037" y="2447"/>
                </a:lnTo>
                <a:lnTo>
                  <a:pt x="4053" y="2457"/>
                </a:lnTo>
                <a:lnTo>
                  <a:pt x="4068" y="2437"/>
                </a:lnTo>
                <a:lnTo>
                  <a:pt x="4073" y="2431"/>
                </a:lnTo>
                <a:lnTo>
                  <a:pt x="4068" y="2426"/>
                </a:lnTo>
                <a:lnTo>
                  <a:pt x="4079" y="2426"/>
                </a:lnTo>
                <a:lnTo>
                  <a:pt x="4079" y="2442"/>
                </a:lnTo>
                <a:lnTo>
                  <a:pt x="4073" y="2457"/>
                </a:lnTo>
                <a:lnTo>
                  <a:pt x="4068" y="2463"/>
                </a:lnTo>
                <a:lnTo>
                  <a:pt x="4073" y="2463"/>
                </a:lnTo>
                <a:lnTo>
                  <a:pt x="4068" y="2468"/>
                </a:lnTo>
                <a:lnTo>
                  <a:pt x="4063" y="2478"/>
                </a:lnTo>
                <a:lnTo>
                  <a:pt x="4063" y="2483"/>
                </a:lnTo>
                <a:lnTo>
                  <a:pt x="4053" y="2504"/>
                </a:lnTo>
                <a:lnTo>
                  <a:pt x="4042" y="2504"/>
                </a:lnTo>
                <a:lnTo>
                  <a:pt x="4032" y="2452"/>
                </a:lnTo>
                <a:lnTo>
                  <a:pt x="4032" y="2431"/>
                </a:lnTo>
                <a:lnTo>
                  <a:pt x="4032" y="2416"/>
                </a:lnTo>
                <a:lnTo>
                  <a:pt x="2276" y="2364"/>
                </a:lnTo>
                <a:lnTo>
                  <a:pt x="3891" y="317"/>
                </a:lnTo>
                <a:lnTo>
                  <a:pt x="3860" y="302"/>
                </a:lnTo>
                <a:lnTo>
                  <a:pt x="3886" y="317"/>
                </a:lnTo>
                <a:lnTo>
                  <a:pt x="3876" y="322"/>
                </a:lnTo>
                <a:lnTo>
                  <a:pt x="3845" y="286"/>
                </a:lnTo>
                <a:lnTo>
                  <a:pt x="3803" y="260"/>
                </a:lnTo>
                <a:lnTo>
                  <a:pt x="3741" y="218"/>
                </a:lnTo>
                <a:lnTo>
                  <a:pt x="3746" y="218"/>
                </a:lnTo>
                <a:lnTo>
                  <a:pt x="3746" y="213"/>
                </a:lnTo>
                <a:lnTo>
                  <a:pt x="3762" y="218"/>
                </a:lnTo>
                <a:lnTo>
                  <a:pt x="3772" y="218"/>
                </a:lnTo>
                <a:lnTo>
                  <a:pt x="3824" y="265"/>
                </a:lnTo>
                <a:lnTo>
                  <a:pt x="3829" y="270"/>
                </a:lnTo>
                <a:lnTo>
                  <a:pt x="3871" y="291"/>
                </a:lnTo>
                <a:lnTo>
                  <a:pt x="3902" y="312"/>
                </a:lnTo>
                <a:lnTo>
                  <a:pt x="3891" y="317"/>
                </a:lnTo>
                <a:lnTo>
                  <a:pt x="2276" y="2364"/>
                </a:lnTo>
                <a:lnTo>
                  <a:pt x="3964" y="353"/>
                </a:lnTo>
                <a:lnTo>
                  <a:pt x="3959" y="353"/>
                </a:lnTo>
                <a:lnTo>
                  <a:pt x="3949" y="359"/>
                </a:lnTo>
                <a:lnTo>
                  <a:pt x="3923" y="353"/>
                </a:lnTo>
                <a:lnTo>
                  <a:pt x="3917" y="348"/>
                </a:lnTo>
                <a:lnTo>
                  <a:pt x="3912" y="343"/>
                </a:lnTo>
                <a:lnTo>
                  <a:pt x="3923" y="338"/>
                </a:lnTo>
                <a:lnTo>
                  <a:pt x="3928" y="338"/>
                </a:lnTo>
                <a:lnTo>
                  <a:pt x="3923" y="333"/>
                </a:lnTo>
                <a:lnTo>
                  <a:pt x="3912" y="333"/>
                </a:lnTo>
                <a:lnTo>
                  <a:pt x="3912" y="327"/>
                </a:lnTo>
                <a:lnTo>
                  <a:pt x="3917" y="322"/>
                </a:lnTo>
                <a:lnTo>
                  <a:pt x="3954" y="343"/>
                </a:lnTo>
                <a:lnTo>
                  <a:pt x="3964" y="353"/>
                </a:lnTo>
                <a:lnTo>
                  <a:pt x="2276" y="2364"/>
                </a:lnTo>
                <a:lnTo>
                  <a:pt x="3990" y="327"/>
                </a:lnTo>
                <a:lnTo>
                  <a:pt x="3964" y="322"/>
                </a:lnTo>
                <a:lnTo>
                  <a:pt x="3959" y="322"/>
                </a:lnTo>
                <a:lnTo>
                  <a:pt x="3964" y="327"/>
                </a:lnTo>
                <a:lnTo>
                  <a:pt x="3980" y="338"/>
                </a:lnTo>
                <a:lnTo>
                  <a:pt x="3980" y="343"/>
                </a:lnTo>
                <a:lnTo>
                  <a:pt x="3907" y="312"/>
                </a:lnTo>
                <a:lnTo>
                  <a:pt x="3845" y="270"/>
                </a:lnTo>
                <a:lnTo>
                  <a:pt x="3850" y="270"/>
                </a:lnTo>
                <a:lnTo>
                  <a:pt x="3855" y="270"/>
                </a:lnTo>
                <a:lnTo>
                  <a:pt x="3855" y="265"/>
                </a:lnTo>
                <a:lnTo>
                  <a:pt x="3850" y="265"/>
                </a:lnTo>
                <a:lnTo>
                  <a:pt x="3845" y="265"/>
                </a:lnTo>
                <a:lnTo>
                  <a:pt x="3840" y="260"/>
                </a:lnTo>
                <a:lnTo>
                  <a:pt x="3840" y="265"/>
                </a:lnTo>
                <a:lnTo>
                  <a:pt x="3829" y="260"/>
                </a:lnTo>
                <a:lnTo>
                  <a:pt x="3808" y="244"/>
                </a:lnTo>
                <a:lnTo>
                  <a:pt x="3788" y="234"/>
                </a:lnTo>
                <a:lnTo>
                  <a:pt x="3772" y="224"/>
                </a:lnTo>
                <a:lnTo>
                  <a:pt x="3788" y="229"/>
                </a:lnTo>
                <a:lnTo>
                  <a:pt x="3798" y="229"/>
                </a:lnTo>
                <a:lnTo>
                  <a:pt x="3798" y="224"/>
                </a:lnTo>
                <a:lnTo>
                  <a:pt x="3819" y="234"/>
                </a:lnTo>
                <a:lnTo>
                  <a:pt x="3798" y="224"/>
                </a:lnTo>
                <a:lnTo>
                  <a:pt x="3803" y="218"/>
                </a:lnTo>
                <a:lnTo>
                  <a:pt x="3803" y="213"/>
                </a:lnTo>
                <a:lnTo>
                  <a:pt x="3798" y="213"/>
                </a:lnTo>
                <a:lnTo>
                  <a:pt x="3788" y="218"/>
                </a:lnTo>
                <a:lnTo>
                  <a:pt x="3782" y="218"/>
                </a:lnTo>
                <a:lnTo>
                  <a:pt x="3793" y="218"/>
                </a:lnTo>
                <a:lnTo>
                  <a:pt x="3782" y="213"/>
                </a:lnTo>
                <a:lnTo>
                  <a:pt x="3772" y="213"/>
                </a:lnTo>
                <a:lnTo>
                  <a:pt x="3767" y="213"/>
                </a:lnTo>
                <a:lnTo>
                  <a:pt x="3762" y="213"/>
                </a:lnTo>
                <a:lnTo>
                  <a:pt x="3767" y="213"/>
                </a:lnTo>
                <a:lnTo>
                  <a:pt x="3756" y="208"/>
                </a:lnTo>
                <a:lnTo>
                  <a:pt x="3751" y="208"/>
                </a:lnTo>
                <a:lnTo>
                  <a:pt x="3741" y="203"/>
                </a:lnTo>
                <a:lnTo>
                  <a:pt x="3720" y="198"/>
                </a:lnTo>
                <a:lnTo>
                  <a:pt x="3730" y="177"/>
                </a:lnTo>
                <a:lnTo>
                  <a:pt x="3725" y="172"/>
                </a:lnTo>
                <a:lnTo>
                  <a:pt x="3720" y="172"/>
                </a:lnTo>
                <a:lnTo>
                  <a:pt x="3720" y="177"/>
                </a:lnTo>
                <a:lnTo>
                  <a:pt x="3715" y="182"/>
                </a:lnTo>
                <a:lnTo>
                  <a:pt x="3699" y="177"/>
                </a:lnTo>
                <a:lnTo>
                  <a:pt x="3689" y="172"/>
                </a:lnTo>
                <a:lnTo>
                  <a:pt x="3704" y="161"/>
                </a:lnTo>
                <a:lnTo>
                  <a:pt x="3730" y="172"/>
                </a:lnTo>
                <a:lnTo>
                  <a:pt x="3710" y="156"/>
                </a:lnTo>
                <a:lnTo>
                  <a:pt x="3725" y="146"/>
                </a:lnTo>
                <a:lnTo>
                  <a:pt x="3814" y="208"/>
                </a:lnTo>
                <a:lnTo>
                  <a:pt x="3814" y="203"/>
                </a:lnTo>
                <a:lnTo>
                  <a:pt x="3793" y="187"/>
                </a:lnTo>
                <a:lnTo>
                  <a:pt x="3767" y="166"/>
                </a:lnTo>
                <a:lnTo>
                  <a:pt x="3741" y="135"/>
                </a:lnTo>
                <a:lnTo>
                  <a:pt x="3741" y="130"/>
                </a:lnTo>
                <a:lnTo>
                  <a:pt x="3741" y="125"/>
                </a:lnTo>
                <a:lnTo>
                  <a:pt x="3741" y="130"/>
                </a:lnTo>
                <a:lnTo>
                  <a:pt x="3736" y="125"/>
                </a:lnTo>
                <a:lnTo>
                  <a:pt x="3736" y="120"/>
                </a:lnTo>
                <a:lnTo>
                  <a:pt x="3736" y="114"/>
                </a:lnTo>
                <a:lnTo>
                  <a:pt x="3730" y="114"/>
                </a:lnTo>
                <a:lnTo>
                  <a:pt x="3730" y="120"/>
                </a:lnTo>
                <a:lnTo>
                  <a:pt x="3730" y="114"/>
                </a:lnTo>
                <a:lnTo>
                  <a:pt x="3710" y="99"/>
                </a:lnTo>
                <a:lnTo>
                  <a:pt x="3710" y="94"/>
                </a:lnTo>
                <a:lnTo>
                  <a:pt x="3715" y="94"/>
                </a:lnTo>
                <a:lnTo>
                  <a:pt x="3710" y="89"/>
                </a:lnTo>
                <a:lnTo>
                  <a:pt x="3704" y="89"/>
                </a:lnTo>
                <a:lnTo>
                  <a:pt x="3694" y="78"/>
                </a:lnTo>
                <a:lnTo>
                  <a:pt x="3689" y="78"/>
                </a:lnTo>
                <a:lnTo>
                  <a:pt x="3694" y="68"/>
                </a:lnTo>
                <a:lnTo>
                  <a:pt x="3741" y="104"/>
                </a:lnTo>
                <a:lnTo>
                  <a:pt x="3834" y="187"/>
                </a:lnTo>
                <a:lnTo>
                  <a:pt x="3876" y="218"/>
                </a:lnTo>
                <a:lnTo>
                  <a:pt x="3923" y="250"/>
                </a:lnTo>
                <a:lnTo>
                  <a:pt x="3975" y="276"/>
                </a:lnTo>
                <a:lnTo>
                  <a:pt x="4021" y="296"/>
                </a:lnTo>
                <a:lnTo>
                  <a:pt x="4006" y="312"/>
                </a:lnTo>
                <a:lnTo>
                  <a:pt x="3990" y="327"/>
                </a:lnTo>
                <a:lnTo>
                  <a:pt x="2276" y="2364"/>
                </a:lnTo>
                <a:lnTo>
                  <a:pt x="4027" y="2556"/>
                </a:lnTo>
                <a:lnTo>
                  <a:pt x="4021" y="2582"/>
                </a:lnTo>
                <a:lnTo>
                  <a:pt x="4021" y="2577"/>
                </a:lnTo>
                <a:lnTo>
                  <a:pt x="4016" y="2567"/>
                </a:lnTo>
                <a:lnTo>
                  <a:pt x="4027" y="2556"/>
                </a:lnTo>
                <a:lnTo>
                  <a:pt x="2276" y="2364"/>
                </a:lnTo>
                <a:lnTo>
                  <a:pt x="4250" y="2857"/>
                </a:lnTo>
                <a:lnTo>
                  <a:pt x="4240" y="2847"/>
                </a:lnTo>
                <a:lnTo>
                  <a:pt x="4240" y="2842"/>
                </a:lnTo>
                <a:lnTo>
                  <a:pt x="4250" y="2826"/>
                </a:lnTo>
                <a:lnTo>
                  <a:pt x="4250" y="2831"/>
                </a:lnTo>
                <a:lnTo>
                  <a:pt x="4255" y="2821"/>
                </a:lnTo>
                <a:lnTo>
                  <a:pt x="4260" y="2826"/>
                </a:lnTo>
                <a:lnTo>
                  <a:pt x="4260" y="2837"/>
                </a:lnTo>
                <a:lnTo>
                  <a:pt x="4250" y="2857"/>
                </a:lnTo>
                <a:lnTo>
                  <a:pt x="2276" y="2364"/>
                </a:lnTo>
                <a:lnTo>
                  <a:pt x="4260" y="2863"/>
                </a:lnTo>
                <a:lnTo>
                  <a:pt x="4266" y="2863"/>
                </a:lnTo>
                <a:lnTo>
                  <a:pt x="4266" y="2868"/>
                </a:lnTo>
                <a:lnTo>
                  <a:pt x="4271" y="2873"/>
                </a:lnTo>
                <a:lnTo>
                  <a:pt x="4266" y="2873"/>
                </a:lnTo>
                <a:lnTo>
                  <a:pt x="4260" y="2863"/>
                </a:lnTo>
                <a:lnTo>
                  <a:pt x="2276" y="2364"/>
                </a:lnTo>
                <a:lnTo>
                  <a:pt x="4271" y="2665"/>
                </a:lnTo>
                <a:lnTo>
                  <a:pt x="4276" y="2665"/>
                </a:lnTo>
                <a:lnTo>
                  <a:pt x="4281" y="2655"/>
                </a:lnTo>
                <a:lnTo>
                  <a:pt x="4281" y="2660"/>
                </a:lnTo>
                <a:lnTo>
                  <a:pt x="4276" y="2665"/>
                </a:lnTo>
                <a:lnTo>
                  <a:pt x="4271" y="2665"/>
                </a:lnTo>
                <a:lnTo>
                  <a:pt x="2276" y="2364"/>
                </a:lnTo>
                <a:lnTo>
                  <a:pt x="4297" y="2915"/>
                </a:lnTo>
                <a:lnTo>
                  <a:pt x="4276" y="2894"/>
                </a:lnTo>
                <a:lnTo>
                  <a:pt x="4281" y="2899"/>
                </a:lnTo>
                <a:lnTo>
                  <a:pt x="4292" y="2889"/>
                </a:lnTo>
                <a:lnTo>
                  <a:pt x="4292" y="2883"/>
                </a:lnTo>
                <a:lnTo>
                  <a:pt x="4276" y="2894"/>
                </a:lnTo>
                <a:lnTo>
                  <a:pt x="4271" y="2878"/>
                </a:lnTo>
                <a:lnTo>
                  <a:pt x="4276" y="2878"/>
                </a:lnTo>
                <a:lnTo>
                  <a:pt x="4281" y="2878"/>
                </a:lnTo>
                <a:lnTo>
                  <a:pt x="4286" y="2873"/>
                </a:lnTo>
                <a:lnTo>
                  <a:pt x="4297" y="2889"/>
                </a:lnTo>
                <a:lnTo>
                  <a:pt x="4297" y="2915"/>
                </a:lnTo>
                <a:lnTo>
                  <a:pt x="2276" y="2364"/>
                </a:lnTo>
                <a:lnTo>
                  <a:pt x="4292" y="2764"/>
                </a:lnTo>
                <a:lnTo>
                  <a:pt x="4286" y="2769"/>
                </a:lnTo>
                <a:lnTo>
                  <a:pt x="4286" y="2764"/>
                </a:lnTo>
                <a:lnTo>
                  <a:pt x="4292" y="2764"/>
                </a:lnTo>
                <a:lnTo>
                  <a:pt x="2276" y="2364"/>
                </a:lnTo>
                <a:lnTo>
                  <a:pt x="4234" y="2509"/>
                </a:lnTo>
                <a:lnTo>
                  <a:pt x="4271" y="2515"/>
                </a:lnTo>
                <a:lnTo>
                  <a:pt x="4292" y="2515"/>
                </a:lnTo>
                <a:lnTo>
                  <a:pt x="4302" y="2515"/>
                </a:lnTo>
                <a:lnTo>
                  <a:pt x="4307" y="2520"/>
                </a:lnTo>
                <a:lnTo>
                  <a:pt x="4323" y="2520"/>
                </a:lnTo>
                <a:lnTo>
                  <a:pt x="4323" y="2535"/>
                </a:lnTo>
                <a:lnTo>
                  <a:pt x="4307" y="2535"/>
                </a:lnTo>
                <a:lnTo>
                  <a:pt x="4286" y="2535"/>
                </a:lnTo>
                <a:lnTo>
                  <a:pt x="4250" y="2535"/>
                </a:lnTo>
                <a:lnTo>
                  <a:pt x="4245" y="2541"/>
                </a:lnTo>
                <a:lnTo>
                  <a:pt x="4240" y="2541"/>
                </a:lnTo>
                <a:lnTo>
                  <a:pt x="4245" y="2530"/>
                </a:lnTo>
                <a:lnTo>
                  <a:pt x="4234" y="2530"/>
                </a:lnTo>
                <a:lnTo>
                  <a:pt x="4234" y="2525"/>
                </a:lnTo>
                <a:lnTo>
                  <a:pt x="4307" y="2520"/>
                </a:lnTo>
                <a:lnTo>
                  <a:pt x="4234" y="2520"/>
                </a:lnTo>
                <a:lnTo>
                  <a:pt x="4234" y="2509"/>
                </a:lnTo>
                <a:lnTo>
                  <a:pt x="2276" y="2364"/>
                </a:lnTo>
                <a:lnTo>
                  <a:pt x="4240" y="2582"/>
                </a:lnTo>
                <a:lnTo>
                  <a:pt x="4250" y="2587"/>
                </a:lnTo>
                <a:lnTo>
                  <a:pt x="4255" y="2593"/>
                </a:lnTo>
                <a:lnTo>
                  <a:pt x="4250" y="2587"/>
                </a:lnTo>
                <a:lnTo>
                  <a:pt x="4240" y="2587"/>
                </a:lnTo>
                <a:lnTo>
                  <a:pt x="4240" y="2582"/>
                </a:lnTo>
                <a:lnTo>
                  <a:pt x="2276" y="2364"/>
                </a:lnTo>
                <a:lnTo>
                  <a:pt x="4234" y="2582"/>
                </a:lnTo>
                <a:lnTo>
                  <a:pt x="4234" y="2587"/>
                </a:lnTo>
                <a:lnTo>
                  <a:pt x="4229" y="2587"/>
                </a:lnTo>
                <a:lnTo>
                  <a:pt x="4234" y="2582"/>
                </a:lnTo>
                <a:lnTo>
                  <a:pt x="2276" y="2364"/>
                </a:lnTo>
                <a:lnTo>
                  <a:pt x="4214" y="2374"/>
                </a:lnTo>
                <a:lnTo>
                  <a:pt x="4214" y="2380"/>
                </a:lnTo>
                <a:lnTo>
                  <a:pt x="4214" y="2385"/>
                </a:lnTo>
                <a:lnTo>
                  <a:pt x="4214" y="2380"/>
                </a:lnTo>
                <a:lnTo>
                  <a:pt x="4208" y="2380"/>
                </a:lnTo>
                <a:lnTo>
                  <a:pt x="4214" y="2374"/>
                </a:lnTo>
                <a:lnTo>
                  <a:pt x="2276" y="2364"/>
                </a:lnTo>
                <a:lnTo>
                  <a:pt x="4156" y="2639"/>
                </a:lnTo>
                <a:lnTo>
                  <a:pt x="4162" y="2644"/>
                </a:lnTo>
                <a:lnTo>
                  <a:pt x="4177" y="2650"/>
                </a:lnTo>
                <a:lnTo>
                  <a:pt x="4188" y="2655"/>
                </a:lnTo>
                <a:lnTo>
                  <a:pt x="4188" y="2650"/>
                </a:lnTo>
                <a:lnTo>
                  <a:pt x="4182" y="2634"/>
                </a:lnTo>
                <a:lnTo>
                  <a:pt x="4193" y="2613"/>
                </a:lnTo>
                <a:lnTo>
                  <a:pt x="4203" y="2603"/>
                </a:lnTo>
                <a:lnTo>
                  <a:pt x="4219" y="2598"/>
                </a:lnTo>
                <a:lnTo>
                  <a:pt x="4224" y="2608"/>
                </a:lnTo>
                <a:lnTo>
                  <a:pt x="4224" y="2618"/>
                </a:lnTo>
                <a:lnTo>
                  <a:pt x="4224" y="2624"/>
                </a:lnTo>
                <a:lnTo>
                  <a:pt x="4229" y="2629"/>
                </a:lnTo>
                <a:lnTo>
                  <a:pt x="4240" y="2629"/>
                </a:lnTo>
                <a:lnTo>
                  <a:pt x="4245" y="2618"/>
                </a:lnTo>
                <a:lnTo>
                  <a:pt x="4250" y="2608"/>
                </a:lnTo>
                <a:lnTo>
                  <a:pt x="4250" y="2603"/>
                </a:lnTo>
                <a:lnTo>
                  <a:pt x="4250" y="2598"/>
                </a:lnTo>
                <a:lnTo>
                  <a:pt x="4250" y="2603"/>
                </a:lnTo>
                <a:lnTo>
                  <a:pt x="4266" y="2582"/>
                </a:lnTo>
                <a:lnTo>
                  <a:pt x="4271" y="2567"/>
                </a:lnTo>
                <a:lnTo>
                  <a:pt x="4271" y="2561"/>
                </a:lnTo>
                <a:lnTo>
                  <a:pt x="4266" y="2561"/>
                </a:lnTo>
                <a:lnTo>
                  <a:pt x="4260" y="2567"/>
                </a:lnTo>
                <a:lnTo>
                  <a:pt x="4250" y="2572"/>
                </a:lnTo>
                <a:lnTo>
                  <a:pt x="4250" y="2567"/>
                </a:lnTo>
                <a:lnTo>
                  <a:pt x="4250" y="2556"/>
                </a:lnTo>
                <a:lnTo>
                  <a:pt x="4245" y="2561"/>
                </a:lnTo>
                <a:lnTo>
                  <a:pt x="4245" y="2551"/>
                </a:lnTo>
                <a:lnTo>
                  <a:pt x="4323" y="2546"/>
                </a:lnTo>
                <a:lnTo>
                  <a:pt x="4312" y="2598"/>
                </a:lnTo>
                <a:lnTo>
                  <a:pt x="4292" y="2644"/>
                </a:lnTo>
                <a:lnTo>
                  <a:pt x="4281" y="2650"/>
                </a:lnTo>
                <a:lnTo>
                  <a:pt x="4286" y="2639"/>
                </a:lnTo>
                <a:lnTo>
                  <a:pt x="4286" y="2634"/>
                </a:lnTo>
                <a:lnTo>
                  <a:pt x="4286" y="2618"/>
                </a:lnTo>
                <a:lnTo>
                  <a:pt x="4281" y="2608"/>
                </a:lnTo>
                <a:lnTo>
                  <a:pt x="4271" y="2608"/>
                </a:lnTo>
                <a:lnTo>
                  <a:pt x="4271" y="2624"/>
                </a:lnTo>
                <a:lnTo>
                  <a:pt x="4276" y="2639"/>
                </a:lnTo>
                <a:lnTo>
                  <a:pt x="4276" y="2650"/>
                </a:lnTo>
                <a:lnTo>
                  <a:pt x="4271" y="2660"/>
                </a:lnTo>
                <a:lnTo>
                  <a:pt x="4260" y="2665"/>
                </a:lnTo>
                <a:lnTo>
                  <a:pt x="4219" y="2650"/>
                </a:lnTo>
                <a:lnTo>
                  <a:pt x="4214" y="2650"/>
                </a:lnTo>
                <a:lnTo>
                  <a:pt x="4208" y="2655"/>
                </a:lnTo>
                <a:lnTo>
                  <a:pt x="4214" y="2665"/>
                </a:lnTo>
                <a:lnTo>
                  <a:pt x="4219" y="2676"/>
                </a:lnTo>
                <a:lnTo>
                  <a:pt x="4219" y="2686"/>
                </a:lnTo>
                <a:lnTo>
                  <a:pt x="4219" y="2696"/>
                </a:lnTo>
                <a:lnTo>
                  <a:pt x="4208" y="2717"/>
                </a:lnTo>
                <a:lnTo>
                  <a:pt x="4203" y="2722"/>
                </a:lnTo>
                <a:lnTo>
                  <a:pt x="4203" y="2717"/>
                </a:lnTo>
                <a:lnTo>
                  <a:pt x="4198" y="2696"/>
                </a:lnTo>
                <a:lnTo>
                  <a:pt x="4193" y="2691"/>
                </a:lnTo>
                <a:lnTo>
                  <a:pt x="4188" y="2696"/>
                </a:lnTo>
                <a:lnTo>
                  <a:pt x="4177" y="2712"/>
                </a:lnTo>
                <a:lnTo>
                  <a:pt x="4177" y="2733"/>
                </a:lnTo>
                <a:lnTo>
                  <a:pt x="4172" y="2759"/>
                </a:lnTo>
                <a:lnTo>
                  <a:pt x="4172" y="2764"/>
                </a:lnTo>
                <a:lnTo>
                  <a:pt x="4177" y="2769"/>
                </a:lnTo>
                <a:lnTo>
                  <a:pt x="4182" y="2780"/>
                </a:lnTo>
                <a:lnTo>
                  <a:pt x="4172" y="2785"/>
                </a:lnTo>
                <a:lnTo>
                  <a:pt x="4162" y="2785"/>
                </a:lnTo>
                <a:lnTo>
                  <a:pt x="4151" y="2785"/>
                </a:lnTo>
                <a:lnTo>
                  <a:pt x="4141" y="2780"/>
                </a:lnTo>
                <a:lnTo>
                  <a:pt x="4130" y="2769"/>
                </a:lnTo>
                <a:lnTo>
                  <a:pt x="4125" y="2774"/>
                </a:lnTo>
                <a:lnTo>
                  <a:pt x="4115" y="2785"/>
                </a:lnTo>
                <a:lnTo>
                  <a:pt x="4104" y="2805"/>
                </a:lnTo>
                <a:lnTo>
                  <a:pt x="4089" y="2826"/>
                </a:lnTo>
                <a:lnTo>
                  <a:pt x="4068" y="2831"/>
                </a:lnTo>
                <a:lnTo>
                  <a:pt x="4058" y="2831"/>
                </a:lnTo>
                <a:lnTo>
                  <a:pt x="4058" y="2826"/>
                </a:lnTo>
                <a:lnTo>
                  <a:pt x="4063" y="2821"/>
                </a:lnTo>
                <a:lnTo>
                  <a:pt x="4073" y="2805"/>
                </a:lnTo>
                <a:lnTo>
                  <a:pt x="4073" y="2790"/>
                </a:lnTo>
                <a:lnTo>
                  <a:pt x="4063" y="2795"/>
                </a:lnTo>
                <a:lnTo>
                  <a:pt x="4053" y="2795"/>
                </a:lnTo>
                <a:lnTo>
                  <a:pt x="4042" y="2790"/>
                </a:lnTo>
                <a:lnTo>
                  <a:pt x="4037" y="2785"/>
                </a:lnTo>
                <a:lnTo>
                  <a:pt x="4037" y="2774"/>
                </a:lnTo>
                <a:lnTo>
                  <a:pt x="4047" y="2764"/>
                </a:lnTo>
                <a:lnTo>
                  <a:pt x="4063" y="2759"/>
                </a:lnTo>
                <a:lnTo>
                  <a:pt x="4099" y="2759"/>
                </a:lnTo>
                <a:lnTo>
                  <a:pt x="4110" y="2759"/>
                </a:lnTo>
                <a:lnTo>
                  <a:pt x="4115" y="2743"/>
                </a:lnTo>
                <a:lnTo>
                  <a:pt x="4110" y="2722"/>
                </a:lnTo>
                <a:lnTo>
                  <a:pt x="4115" y="2702"/>
                </a:lnTo>
                <a:lnTo>
                  <a:pt x="4120" y="2691"/>
                </a:lnTo>
                <a:lnTo>
                  <a:pt x="4115" y="2691"/>
                </a:lnTo>
                <a:lnTo>
                  <a:pt x="4089" y="2722"/>
                </a:lnTo>
                <a:lnTo>
                  <a:pt x="4079" y="2728"/>
                </a:lnTo>
                <a:lnTo>
                  <a:pt x="4073" y="2722"/>
                </a:lnTo>
                <a:lnTo>
                  <a:pt x="4068" y="2722"/>
                </a:lnTo>
                <a:lnTo>
                  <a:pt x="4058" y="2717"/>
                </a:lnTo>
                <a:lnTo>
                  <a:pt x="4063" y="2712"/>
                </a:lnTo>
                <a:lnTo>
                  <a:pt x="4089" y="2696"/>
                </a:lnTo>
                <a:lnTo>
                  <a:pt x="4099" y="2686"/>
                </a:lnTo>
                <a:lnTo>
                  <a:pt x="4099" y="2691"/>
                </a:lnTo>
                <a:lnTo>
                  <a:pt x="4104" y="2691"/>
                </a:lnTo>
                <a:lnTo>
                  <a:pt x="4115" y="2691"/>
                </a:lnTo>
                <a:lnTo>
                  <a:pt x="4141" y="2676"/>
                </a:lnTo>
                <a:lnTo>
                  <a:pt x="4156" y="2665"/>
                </a:lnTo>
                <a:lnTo>
                  <a:pt x="4151" y="2665"/>
                </a:lnTo>
                <a:lnTo>
                  <a:pt x="4063" y="2696"/>
                </a:lnTo>
                <a:lnTo>
                  <a:pt x="4027" y="2707"/>
                </a:lnTo>
                <a:lnTo>
                  <a:pt x="4042" y="2702"/>
                </a:lnTo>
                <a:lnTo>
                  <a:pt x="4047" y="2696"/>
                </a:lnTo>
                <a:lnTo>
                  <a:pt x="4037" y="2696"/>
                </a:lnTo>
                <a:lnTo>
                  <a:pt x="4042" y="2696"/>
                </a:lnTo>
                <a:lnTo>
                  <a:pt x="4068" y="2686"/>
                </a:lnTo>
                <a:lnTo>
                  <a:pt x="4125" y="2665"/>
                </a:lnTo>
                <a:lnTo>
                  <a:pt x="4130" y="2660"/>
                </a:lnTo>
                <a:lnTo>
                  <a:pt x="4136" y="2655"/>
                </a:lnTo>
                <a:lnTo>
                  <a:pt x="4141" y="2639"/>
                </a:lnTo>
                <a:lnTo>
                  <a:pt x="4151" y="2634"/>
                </a:lnTo>
                <a:lnTo>
                  <a:pt x="4151" y="2639"/>
                </a:lnTo>
                <a:lnTo>
                  <a:pt x="4156" y="2639"/>
                </a:lnTo>
                <a:lnTo>
                  <a:pt x="2276" y="2364"/>
                </a:lnTo>
                <a:lnTo>
                  <a:pt x="4146" y="2447"/>
                </a:lnTo>
                <a:lnTo>
                  <a:pt x="4151" y="2447"/>
                </a:lnTo>
                <a:lnTo>
                  <a:pt x="4141" y="2457"/>
                </a:lnTo>
                <a:lnTo>
                  <a:pt x="4146" y="2447"/>
                </a:lnTo>
                <a:lnTo>
                  <a:pt x="2276" y="2364"/>
                </a:lnTo>
                <a:lnTo>
                  <a:pt x="4125" y="2494"/>
                </a:lnTo>
                <a:lnTo>
                  <a:pt x="4130" y="2483"/>
                </a:lnTo>
                <a:lnTo>
                  <a:pt x="4125" y="2483"/>
                </a:lnTo>
                <a:lnTo>
                  <a:pt x="4130" y="2478"/>
                </a:lnTo>
                <a:lnTo>
                  <a:pt x="4136" y="2463"/>
                </a:lnTo>
                <a:lnTo>
                  <a:pt x="4136" y="2473"/>
                </a:lnTo>
                <a:lnTo>
                  <a:pt x="4141" y="2478"/>
                </a:lnTo>
                <a:lnTo>
                  <a:pt x="4146" y="2483"/>
                </a:lnTo>
                <a:lnTo>
                  <a:pt x="4141" y="2494"/>
                </a:lnTo>
                <a:lnTo>
                  <a:pt x="4120" y="2504"/>
                </a:lnTo>
                <a:lnTo>
                  <a:pt x="4125" y="2494"/>
                </a:lnTo>
                <a:lnTo>
                  <a:pt x="2276" y="2364"/>
                </a:lnTo>
                <a:lnTo>
                  <a:pt x="4125" y="2546"/>
                </a:lnTo>
                <a:lnTo>
                  <a:pt x="4125" y="2541"/>
                </a:lnTo>
                <a:lnTo>
                  <a:pt x="4136" y="2541"/>
                </a:lnTo>
                <a:lnTo>
                  <a:pt x="4146" y="2541"/>
                </a:lnTo>
                <a:lnTo>
                  <a:pt x="4151" y="2541"/>
                </a:lnTo>
                <a:lnTo>
                  <a:pt x="4136" y="2551"/>
                </a:lnTo>
                <a:lnTo>
                  <a:pt x="4125" y="2561"/>
                </a:lnTo>
                <a:lnTo>
                  <a:pt x="4115" y="2572"/>
                </a:lnTo>
                <a:lnTo>
                  <a:pt x="4104" y="2582"/>
                </a:lnTo>
                <a:lnTo>
                  <a:pt x="4099" y="2598"/>
                </a:lnTo>
                <a:lnTo>
                  <a:pt x="4058" y="2603"/>
                </a:lnTo>
                <a:lnTo>
                  <a:pt x="4063" y="2598"/>
                </a:lnTo>
                <a:lnTo>
                  <a:pt x="4063" y="2593"/>
                </a:lnTo>
                <a:lnTo>
                  <a:pt x="4047" y="2603"/>
                </a:lnTo>
                <a:lnTo>
                  <a:pt x="4037" y="2603"/>
                </a:lnTo>
                <a:lnTo>
                  <a:pt x="4037" y="2598"/>
                </a:lnTo>
                <a:lnTo>
                  <a:pt x="4037" y="2593"/>
                </a:lnTo>
                <a:lnTo>
                  <a:pt x="4047" y="2567"/>
                </a:lnTo>
                <a:lnTo>
                  <a:pt x="4032" y="2587"/>
                </a:lnTo>
                <a:lnTo>
                  <a:pt x="4032" y="2556"/>
                </a:lnTo>
                <a:lnTo>
                  <a:pt x="4027" y="2551"/>
                </a:lnTo>
                <a:lnTo>
                  <a:pt x="4037" y="2541"/>
                </a:lnTo>
                <a:lnTo>
                  <a:pt x="4047" y="2541"/>
                </a:lnTo>
                <a:lnTo>
                  <a:pt x="4063" y="2561"/>
                </a:lnTo>
                <a:lnTo>
                  <a:pt x="4089" y="2577"/>
                </a:lnTo>
                <a:lnTo>
                  <a:pt x="4104" y="2582"/>
                </a:lnTo>
                <a:lnTo>
                  <a:pt x="4115" y="2572"/>
                </a:lnTo>
                <a:lnTo>
                  <a:pt x="4125" y="2546"/>
                </a:lnTo>
                <a:lnTo>
                  <a:pt x="2276" y="2364"/>
                </a:lnTo>
                <a:lnTo>
                  <a:pt x="83" y="1237"/>
                </a:lnTo>
                <a:lnTo>
                  <a:pt x="89" y="1237"/>
                </a:lnTo>
                <a:lnTo>
                  <a:pt x="89" y="1231"/>
                </a:lnTo>
                <a:lnTo>
                  <a:pt x="83" y="1231"/>
                </a:lnTo>
                <a:lnTo>
                  <a:pt x="78" y="1237"/>
                </a:lnTo>
                <a:lnTo>
                  <a:pt x="83" y="1237"/>
                </a:lnTo>
                <a:lnTo>
                  <a:pt x="2276" y="2364"/>
                </a:lnTo>
                <a:lnTo>
                  <a:pt x="135" y="1299"/>
                </a:lnTo>
                <a:lnTo>
                  <a:pt x="140" y="1299"/>
                </a:lnTo>
                <a:lnTo>
                  <a:pt x="140" y="1294"/>
                </a:lnTo>
                <a:lnTo>
                  <a:pt x="135" y="1294"/>
                </a:lnTo>
                <a:lnTo>
                  <a:pt x="135" y="1299"/>
                </a:lnTo>
                <a:lnTo>
                  <a:pt x="130" y="1299"/>
                </a:lnTo>
                <a:lnTo>
                  <a:pt x="135" y="1299"/>
                </a:lnTo>
                <a:lnTo>
                  <a:pt x="2276" y="2364"/>
                </a:lnTo>
                <a:lnTo>
                  <a:pt x="26" y="1263"/>
                </a:lnTo>
                <a:lnTo>
                  <a:pt x="31" y="1257"/>
                </a:lnTo>
                <a:lnTo>
                  <a:pt x="26" y="1257"/>
                </a:lnTo>
                <a:lnTo>
                  <a:pt x="26" y="1263"/>
                </a:lnTo>
                <a:lnTo>
                  <a:pt x="2276" y="2364"/>
                </a:lnTo>
                <a:lnTo>
                  <a:pt x="140" y="1299"/>
                </a:lnTo>
                <a:lnTo>
                  <a:pt x="140" y="1304"/>
                </a:lnTo>
                <a:lnTo>
                  <a:pt x="146" y="1304"/>
                </a:lnTo>
                <a:lnTo>
                  <a:pt x="146" y="1299"/>
                </a:lnTo>
                <a:lnTo>
                  <a:pt x="146" y="1294"/>
                </a:lnTo>
                <a:lnTo>
                  <a:pt x="140" y="1294"/>
                </a:lnTo>
                <a:lnTo>
                  <a:pt x="140" y="1299"/>
                </a:lnTo>
                <a:lnTo>
                  <a:pt x="2276" y="2364"/>
                </a:lnTo>
                <a:lnTo>
                  <a:pt x="99" y="1263"/>
                </a:lnTo>
                <a:lnTo>
                  <a:pt x="109" y="1263"/>
                </a:lnTo>
                <a:lnTo>
                  <a:pt x="109" y="1257"/>
                </a:lnTo>
                <a:lnTo>
                  <a:pt x="99" y="1263"/>
                </a:lnTo>
                <a:lnTo>
                  <a:pt x="2276" y="2364"/>
                </a:lnTo>
                <a:lnTo>
                  <a:pt x="11" y="1013"/>
                </a:lnTo>
                <a:lnTo>
                  <a:pt x="5" y="1018"/>
                </a:lnTo>
                <a:lnTo>
                  <a:pt x="0" y="1018"/>
                </a:lnTo>
                <a:lnTo>
                  <a:pt x="5" y="1018"/>
                </a:lnTo>
                <a:lnTo>
                  <a:pt x="11" y="1013"/>
                </a:lnTo>
                <a:lnTo>
                  <a:pt x="2276" y="2364"/>
                </a:lnTo>
                <a:lnTo>
                  <a:pt x="0" y="915"/>
                </a:lnTo>
                <a:lnTo>
                  <a:pt x="0" y="920"/>
                </a:lnTo>
                <a:lnTo>
                  <a:pt x="89" y="816"/>
                </a:lnTo>
                <a:lnTo>
                  <a:pt x="130" y="769"/>
                </a:lnTo>
                <a:lnTo>
                  <a:pt x="0" y="915"/>
                </a:lnTo>
                <a:lnTo>
                  <a:pt x="2276" y="2364"/>
                </a:lnTo>
                <a:lnTo>
                  <a:pt x="83" y="774"/>
                </a:lnTo>
                <a:lnTo>
                  <a:pt x="94" y="774"/>
                </a:lnTo>
                <a:lnTo>
                  <a:pt x="99" y="769"/>
                </a:lnTo>
                <a:lnTo>
                  <a:pt x="89" y="769"/>
                </a:lnTo>
                <a:lnTo>
                  <a:pt x="83" y="774"/>
                </a:lnTo>
                <a:lnTo>
                  <a:pt x="83" y="774"/>
                </a:lnTo>
                <a:lnTo>
                  <a:pt x="2276" y="2364"/>
                </a:lnTo>
                <a:lnTo>
                  <a:pt x="125" y="764"/>
                </a:lnTo>
                <a:lnTo>
                  <a:pt x="120" y="764"/>
                </a:lnTo>
                <a:lnTo>
                  <a:pt x="114" y="769"/>
                </a:lnTo>
                <a:lnTo>
                  <a:pt x="120" y="769"/>
                </a:lnTo>
                <a:lnTo>
                  <a:pt x="125" y="764"/>
                </a:lnTo>
                <a:lnTo>
                  <a:pt x="2276" y="2364"/>
                </a:lnTo>
                <a:lnTo>
                  <a:pt x="5" y="411"/>
                </a:lnTo>
                <a:lnTo>
                  <a:pt x="11" y="416"/>
                </a:lnTo>
                <a:lnTo>
                  <a:pt x="11" y="421"/>
                </a:lnTo>
                <a:lnTo>
                  <a:pt x="11" y="405"/>
                </a:lnTo>
                <a:lnTo>
                  <a:pt x="11" y="411"/>
                </a:lnTo>
                <a:lnTo>
                  <a:pt x="11" y="416"/>
                </a:lnTo>
                <a:lnTo>
                  <a:pt x="11" y="405"/>
                </a:lnTo>
                <a:lnTo>
                  <a:pt x="11" y="395"/>
                </a:lnTo>
                <a:lnTo>
                  <a:pt x="11" y="400"/>
                </a:lnTo>
                <a:lnTo>
                  <a:pt x="11" y="395"/>
                </a:lnTo>
                <a:lnTo>
                  <a:pt x="11" y="385"/>
                </a:lnTo>
                <a:lnTo>
                  <a:pt x="5" y="385"/>
                </a:lnTo>
                <a:lnTo>
                  <a:pt x="5" y="379"/>
                </a:lnTo>
                <a:lnTo>
                  <a:pt x="0" y="369"/>
                </a:lnTo>
                <a:lnTo>
                  <a:pt x="0" y="374"/>
                </a:lnTo>
                <a:lnTo>
                  <a:pt x="0" y="400"/>
                </a:lnTo>
                <a:lnTo>
                  <a:pt x="0" y="405"/>
                </a:lnTo>
                <a:lnTo>
                  <a:pt x="0" y="411"/>
                </a:lnTo>
                <a:lnTo>
                  <a:pt x="5" y="411"/>
                </a:lnTo>
                <a:lnTo>
                  <a:pt x="2276" y="2364"/>
                </a:lnTo>
                <a:lnTo>
                  <a:pt x="3065" y="977"/>
                </a:lnTo>
                <a:lnTo>
                  <a:pt x="3071" y="972"/>
                </a:lnTo>
                <a:lnTo>
                  <a:pt x="3071" y="961"/>
                </a:lnTo>
                <a:lnTo>
                  <a:pt x="3065" y="972"/>
                </a:lnTo>
                <a:lnTo>
                  <a:pt x="3065" y="977"/>
                </a:lnTo>
                <a:lnTo>
                  <a:pt x="2276" y="2364"/>
                </a:lnTo>
                <a:lnTo>
                  <a:pt x="229" y="1138"/>
                </a:lnTo>
                <a:lnTo>
                  <a:pt x="234" y="1138"/>
                </a:lnTo>
                <a:lnTo>
                  <a:pt x="234" y="1133"/>
                </a:lnTo>
                <a:lnTo>
                  <a:pt x="224" y="1138"/>
                </a:lnTo>
                <a:lnTo>
                  <a:pt x="229" y="1138"/>
                </a:lnTo>
                <a:lnTo>
                  <a:pt x="2276" y="2364"/>
                </a:lnTo>
                <a:lnTo>
                  <a:pt x="146" y="1330"/>
                </a:lnTo>
                <a:lnTo>
                  <a:pt x="265" y="1247"/>
                </a:lnTo>
                <a:lnTo>
                  <a:pt x="270" y="1247"/>
                </a:lnTo>
                <a:lnTo>
                  <a:pt x="276" y="1242"/>
                </a:lnTo>
                <a:lnTo>
                  <a:pt x="348" y="1190"/>
                </a:lnTo>
                <a:lnTo>
                  <a:pt x="353" y="1190"/>
                </a:lnTo>
                <a:lnTo>
                  <a:pt x="348" y="1190"/>
                </a:lnTo>
                <a:lnTo>
                  <a:pt x="353" y="1190"/>
                </a:lnTo>
                <a:lnTo>
                  <a:pt x="359" y="1185"/>
                </a:lnTo>
                <a:lnTo>
                  <a:pt x="442" y="1122"/>
                </a:lnTo>
                <a:lnTo>
                  <a:pt x="437" y="1122"/>
                </a:lnTo>
                <a:lnTo>
                  <a:pt x="437" y="1128"/>
                </a:lnTo>
                <a:lnTo>
                  <a:pt x="442" y="1122"/>
                </a:lnTo>
                <a:lnTo>
                  <a:pt x="447" y="1117"/>
                </a:lnTo>
                <a:lnTo>
                  <a:pt x="515" y="1096"/>
                </a:lnTo>
                <a:lnTo>
                  <a:pt x="515" y="1102"/>
                </a:lnTo>
                <a:lnTo>
                  <a:pt x="520" y="1096"/>
                </a:lnTo>
                <a:lnTo>
                  <a:pt x="525" y="1096"/>
                </a:lnTo>
                <a:lnTo>
                  <a:pt x="541" y="1091"/>
                </a:lnTo>
                <a:lnTo>
                  <a:pt x="546" y="1091"/>
                </a:lnTo>
                <a:lnTo>
                  <a:pt x="546" y="1096"/>
                </a:lnTo>
                <a:lnTo>
                  <a:pt x="504" y="1128"/>
                </a:lnTo>
                <a:lnTo>
                  <a:pt x="499" y="1133"/>
                </a:lnTo>
                <a:lnTo>
                  <a:pt x="478" y="1159"/>
                </a:lnTo>
                <a:lnTo>
                  <a:pt x="468" y="1174"/>
                </a:lnTo>
                <a:lnTo>
                  <a:pt x="489" y="1159"/>
                </a:lnTo>
                <a:lnTo>
                  <a:pt x="520" y="1133"/>
                </a:lnTo>
                <a:lnTo>
                  <a:pt x="525" y="1128"/>
                </a:lnTo>
                <a:lnTo>
                  <a:pt x="525" y="1133"/>
                </a:lnTo>
                <a:lnTo>
                  <a:pt x="468" y="1211"/>
                </a:lnTo>
                <a:lnTo>
                  <a:pt x="468" y="1216"/>
                </a:lnTo>
                <a:lnTo>
                  <a:pt x="463" y="1216"/>
                </a:lnTo>
                <a:lnTo>
                  <a:pt x="457" y="1221"/>
                </a:lnTo>
                <a:lnTo>
                  <a:pt x="421" y="1268"/>
                </a:lnTo>
                <a:lnTo>
                  <a:pt x="442" y="1257"/>
                </a:lnTo>
                <a:lnTo>
                  <a:pt x="509" y="1216"/>
                </a:lnTo>
                <a:lnTo>
                  <a:pt x="515" y="1216"/>
                </a:lnTo>
                <a:lnTo>
                  <a:pt x="520" y="1216"/>
                </a:lnTo>
                <a:lnTo>
                  <a:pt x="525" y="1211"/>
                </a:lnTo>
                <a:lnTo>
                  <a:pt x="530" y="1211"/>
                </a:lnTo>
                <a:lnTo>
                  <a:pt x="530" y="1205"/>
                </a:lnTo>
                <a:lnTo>
                  <a:pt x="530" y="1200"/>
                </a:lnTo>
                <a:lnTo>
                  <a:pt x="535" y="1205"/>
                </a:lnTo>
                <a:lnTo>
                  <a:pt x="530" y="1200"/>
                </a:lnTo>
                <a:lnTo>
                  <a:pt x="535" y="1200"/>
                </a:lnTo>
                <a:lnTo>
                  <a:pt x="535" y="1195"/>
                </a:lnTo>
                <a:lnTo>
                  <a:pt x="535" y="1185"/>
                </a:lnTo>
                <a:lnTo>
                  <a:pt x="525" y="1190"/>
                </a:lnTo>
                <a:lnTo>
                  <a:pt x="520" y="1190"/>
                </a:lnTo>
                <a:lnTo>
                  <a:pt x="515" y="1190"/>
                </a:lnTo>
                <a:lnTo>
                  <a:pt x="509" y="1190"/>
                </a:lnTo>
                <a:lnTo>
                  <a:pt x="504" y="1190"/>
                </a:lnTo>
                <a:lnTo>
                  <a:pt x="504" y="1195"/>
                </a:lnTo>
                <a:lnTo>
                  <a:pt x="520" y="1164"/>
                </a:lnTo>
                <a:lnTo>
                  <a:pt x="541" y="1133"/>
                </a:lnTo>
                <a:lnTo>
                  <a:pt x="546" y="1128"/>
                </a:lnTo>
                <a:lnTo>
                  <a:pt x="556" y="1133"/>
                </a:lnTo>
                <a:lnTo>
                  <a:pt x="551" y="1138"/>
                </a:lnTo>
                <a:lnTo>
                  <a:pt x="556" y="1138"/>
                </a:lnTo>
                <a:lnTo>
                  <a:pt x="561" y="1138"/>
                </a:lnTo>
                <a:lnTo>
                  <a:pt x="577" y="1138"/>
                </a:lnTo>
                <a:lnTo>
                  <a:pt x="582" y="1138"/>
                </a:lnTo>
                <a:lnTo>
                  <a:pt x="598" y="1133"/>
                </a:lnTo>
                <a:lnTo>
                  <a:pt x="613" y="1128"/>
                </a:lnTo>
                <a:lnTo>
                  <a:pt x="624" y="1112"/>
                </a:lnTo>
                <a:lnTo>
                  <a:pt x="702" y="1081"/>
                </a:lnTo>
                <a:lnTo>
                  <a:pt x="743" y="1055"/>
                </a:lnTo>
                <a:lnTo>
                  <a:pt x="759" y="1039"/>
                </a:lnTo>
                <a:lnTo>
                  <a:pt x="774" y="1018"/>
                </a:lnTo>
                <a:lnTo>
                  <a:pt x="779" y="987"/>
                </a:lnTo>
                <a:lnTo>
                  <a:pt x="785" y="946"/>
                </a:lnTo>
                <a:lnTo>
                  <a:pt x="790" y="946"/>
                </a:lnTo>
                <a:lnTo>
                  <a:pt x="790" y="940"/>
                </a:lnTo>
                <a:lnTo>
                  <a:pt x="795" y="940"/>
                </a:lnTo>
                <a:lnTo>
                  <a:pt x="795" y="935"/>
                </a:lnTo>
                <a:lnTo>
                  <a:pt x="800" y="935"/>
                </a:lnTo>
                <a:lnTo>
                  <a:pt x="800" y="925"/>
                </a:lnTo>
                <a:lnTo>
                  <a:pt x="795" y="920"/>
                </a:lnTo>
                <a:lnTo>
                  <a:pt x="790" y="920"/>
                </a:lnTo>
                <a:lnTo>
                  <a:pt x="785" y="920"/>
                </a:lnTo>
                <a:lnTo>
                  <a:pt x="790" y="904"/>
                </a:lnTo>
                <a:lnTo>
                  <a:pt x="795" y="899"/>
                </a:lnTo>
                <a:lnTo>
                  <a:pt x="790" y="904"/>
                </a:lnTo>
                <a:lnTo>
                  <a:pt x="790" y="878"/>
                </a:lnTo>
                <a:lnTo>
                  <a:pt x="790" y="852"/>
                </a:lnTo>
                <a:lnTo>
                  <a:pt x="795" y="811"/>
                </a:lnTo>
                <a:lnTo>
                  <a:pt x="795" y="764"/>
                </a:lnTo>
                <a:lnTo>
                  <a:pt x="795" y="759"/>
                </a:lnTo>
                <a:lnTo>
                  <a:pt x="795" y="753"/>
                </a:lnTo>
                <a:lnTo>
                  <a:pt x="800" y="753"/>
                </a:lnTo>
                <a:lnTo>
                  <a:pt x="795" y="753"/>
                </a:lnTo>
                <a:lnTo>
                  <a:pt x="795" y="733"/>
                </a:lnTo>
                <a:lnTo>
                  <a:pt x="800" y="733"/>
                </a:lnTo>
                <a:lnTo>
                  <a:pt x="805" y="733"/>
                </a:lnTo>
                <a:lnTo>
                  <a:pt x="805" y="738"/>
                </a:lnTo>
                <a:lnTo>
                  <a:pt x="805" y="733"/>
                </a:lnTo>
                <a:lnTo>
                  <a:pt x="805" y="738"/>
                </a:lnTo>
                <a:lnTo>
                  <a:pt x="811" y="733"/>
                </a:lnTo>
                <a:lnTo>
                  <a:pt x="816" y="733"/>
                </a:lnTo>
                <a:lnTo>
                  <a:pt x="816" y="727"/>
                </a:lnTo>
                <a:lnTo>
                  <a:pt x="811" y="727"/>
                </a:lnTo>
                <a:lnTo>
                  <a:pt x="811" y="722"/>
                </a:lnTo>
                <a:lnTo>
                  <a:pt x="800" y="722"/>
                </a:lnTo>
                <a:lnTo>
                  <a:pt x="795" y="727"/>
                </a:lnTo>
                <a:lnTo>
                  <a:pt x="800" y="727"/>
                </a:lnTo>
                <a:lnTo>
                  <a:pt x="795" y="727"/>
                </a:lnTo>
                <a:lnTo>
                  <a:pt x="800" y="727"/>
                </a:lnTo>
                <a:lnTo>
                  <a:pt x="795" y="733"/>
                </a:lnTo>
                <a:lnTo>
                  <a:pt x="795" y="707"/>
                </a:lnTo>
                <a:lnTo>
                  <a:pt x="800" y="707"/>
                </a:lnTo>
                <a:lnTo>
                  <a:pt x="795" y="707"/>
                </a:lnTo>
                <a:lnTo>
                  <a:pt x="790" y="634"/>
                </a:lnTo>
                <a:lnTo>
                  <a:pt x="800" y="629"/>
                </a:lnTo>
                <a:lnTo>
                  <a:pt x="800" y="624"/>
                </a:lnTo>
                <a:lnTo>
                  <a:pt x="795" y="629"/>
                </a:lnTo>
                <a:lnTo>
                  <a:pt x="795" y="624"/>
                </a:lnTo>
                <a:lnTo>
                  <a:pt x="790" y="624"/>
                </a:lnTo>
                <a:lnTo>
                  <a:pt x="790" y="618"/>
                </a:lnTo>
                <a:lnTo>
                  <a:pt x="795" y="613"/>
                </a:lnTo>
                <a:lnTo>
                  <a:pt x="790" y="613"/>
                </a:lnTo>
                <a:lnTo>
                  <a:pt x="785" y="582"/>
                </a:lnTo>
                <a:lnTo>
                  <a:pt x="790" y="577"/>
                </a:lnTo>
                <a:lnTo>
                  <a:pt x="790" y="572"/>
                </a:lnTo>
                <a:lnTo>
                  <a:pt x="785" y="572"/>
                </a:lnTo>
                <a:lnTo>
                  <a:pt x="774" y="504"/>
                </a:lnTo>
                <a:lnTo>
                  <a:pt x="774" y="499"/>
                </a:lnTo>
                <a:lnTo>
                  <a:pt x="790" y="499"/>
                </a:lnTo>
                <a:lnTo>
                  <a:pt x="800" y="489"/>
                </a:lnTo>
                <a:lnTo>
                  <a:pt x="795" y="489"/>
                </a:lnTo>
                <a:lnTo>
                  <a:pt x="774" y="499"/>
                </a:lnTo>
                <a:lnTo>
                  <a:pt x="764" y="447"/>
                </a:lnTo>
                <a:lnTo>
                  <a:pt x="759" y="379"/>
                </a:lnTo>
                <a:lnTo>
                  <a:pt x="748" y="317"/>
                </a:lnTo>
                <a:lnTo>
                  <a:pt x="733" y="244"/>
                </a:lnTo>
                <a:lnTo>
                  <a:pt x="717" y="172"/>
                </a:lnTo>
                <a:lnTo>
                  <a:pt x="733" y="255"/>
                </a:lnTo>
                <a:lnTo>
                  <a:pt x="743" y="353"/>
                </a:lnTo>
                <a:lnTo>
                  <a:pt x="722" y="229"/>
                </a:lnTo>
                <a:lnTo>
                  <a:pt x="686" y="94"/>
                </a:lnTo>
                <a:lnTo>
                  <a:pt x="707" y="187"/>
                </a:lnTo>
                <a:lnTo>
                  <a:pt x="748" y="385"/>
                </a:lnTo>
                <a:lnTo>
                  <a:pt x="748" y="411"/>
                </a:lnTo>
                <a:lnTo>
                  <a:pt x="754" y="437"/>
                </a:lnTo>
                <a:lnTo>
                  <a:pt x="728" y="343"/>
                </a:lnTo>
                <a:lnTo>
                  <a:pt x="702" y="229"/>
                </a:lnTo>
                <a:lnTo>
                  <a:pt x="660" y="114"/>
                </a:lnTo>
                <a:lnTo>
                  <a:pt x="603" y="0"/>
                </a:lnTo>
                <a:lnTo>
                  <a:pt x="650" y="114"/>
                </a:lnTo>
                <a:lnTo>
                  <a:pt x="702" y="255"/>
                </a:lnTo>
                <a:lnTo>
                  <a:pt x="722" y="338"/>
                </a:lnTo>
                <a:lnTo>
                  <a:pt x="738" y="421"/>
                </a:lnTo>
                <a:lnTo>
                  <a:pt x="748" y="504"/>
                </a:lnTo>
                <a:lnTo>
                  <a:pt x="754" y="592"/>
                </a:lnTo>
                <a:lnTo>
                  <a:pt x="748" y="598"/>
                </a:lnTo>
                <a:lnTo>
                  <a:pt x="754" y="598"/>
                </a:lnTo>
                <a:lnTo>
                  <a:pt x="754" y="650"/>
                </a:lnTo>
                <a:lnTo>
                  <a:pt x="748" y="618"/>
                </a:lnTo>
                <a:lnTo>
                  <a:pt x="738" y="509"/>
                </a:lnTo>
                <a:lnTo>
                  <a:pt x="738" y="546"/>
                </a:lnTo>
                <a:lnTo>
                  <a:pt x="728" y="551"/>
                </a:lnTo>
                <a:lnTo>
                  <a:pt x="660" y="327"/>
                </a:lnTo>
                <a:lnTo>
                  <a:pt x="650" y="244"/>
                </a:lnTo>
                <a:lnTo>
                  <a:pt x="634" y="161"/>
                </a:lnTo>
                <a:lnTo>
                  <a:pt x="613" y="78"/>
                </a:lnTo>
                <a:lnTo>
                  <a:pt x="582" y="0"/>
                </a:lnTo>
                <a:lnTo>
                  <a:pt x="561" y="0"/>
                </a:lnTo>
                <a:lnTo>
                  <a:pt x="582" y="57"/>
                </a:lnTo>
                <a:lnTo>
                  <a:pt x="603" y="135"/>
                </a:lnTo>
                <a:lnTo>
                  <a:pt x="624" y="218"/>
                </a:lnTo>
                <a:lnTo>
                  <a:pt x="629" y="218"/>
                </a:lnTo>
                <a:lnTo>
                  <a:pt x="644" y="286"/>
                </a:lnTo>
                <a:lnTo>
                  <a:pt x="660" y="364"/>
                </a:lnTo>
                <a:lnTo>
                  <a:pt x="676" y="452"/>
                </a:lnTo>
                <a:lnTo>
                  <a:pt x="655" y="379"/>
                </a:lnTo>
                <a:lnTo>
                  <a:pt x="639" y="327"/>
                </a:lnTo>
                <a:lnTo>
                  <a:pt x="624" y="281"/>
                </a:lnTo>
                <a:lnTo>
                  <a:pt x="639" y="296"/>
                </a:lnTo>
                <a:lnTo>
                  <a:pt x="629" y="270"/>
                </a:lnTo>
                <a:lnTo>
                  <a:pt x="618" y="255"/>
                </a:lnTo>
                <a:lnTo>
                  <a:pt x="613" y="250"/>
                </a:lnTo>
                <a:lnTo>
                  <a:pt x="618" y="239"/>
                </a:lnTo>
                <a:lnTo>
                  <a:pt x="608" y="213"/>
                </a:lnTo>
                <a:lnTo>
                  <a:pt x="624" y="218"/>
                </a:lnTo>
                <a:lnTo>
                  <a:pt x="572" y="99"/>
                </a:lnTo>
                <a:lnTo>
                  <a:pt x="520" y="0"/>
                </a:lnTo>
                <a:lnTo>
                  <a:pt x="0" y="0"/>
                </a:lnTo>
                <a:lnTo>
                  <a:pt x="0" y="312"/>
                </a:lnTo>
                <a:lnTo>
                  <a:pt x="16" y="302"/>
                </a:lnTo>
                <a:lnTo>
                  <a:pt x="37" y="302"/>
                </a:lnTo>
                <a:lnTo>
                  <a:pt x="89" y="302"/>
                </a:lnTo>
                <a:lnTo>
                  <a:pt x="114" y="317"/>
                </a:lnTo>
                <a:lnTo>
                  <a:pt x="151" y="338"/>
                </a:lnTo>
                <a:lnTo>
                  <a:pt x="192" y="374"/>
                </a:lnTo>
                <a:lnTo>
                  <a:pt x="229" y="416"/>
                </a:lnTo>
                <a:lnTo>
                  <a:pt x="255" y="463"/>
                </a:lnTo>
                <a:lnTo>
                  <a:pt x="276" y="509"/>
                </a:lnTo>
                <a:lnTo>
                  <a:pt x="265" y="520"/>
                </a:lnTo>
                <a:lnTo>
                  <a:pt x="250" y="473"/>
                </a:lnTo>
                <a:lnTo>
                  <a:pt x="229" y="437"/>
                </a:lnTo>
                <a:lnTo>
                  <a:pt x="208" y="405"/>
                </a:lnTo>
                <a:lnTo>
                  <a:pt x="182" y="379"/>
                </a:lnTo>
                <a:lnTo>
                  <a:pt x="140" y="343"/>
                </a:lnTo>
                <a:lnTo>
                  <a:pt x="99" y="322"/>
                </a:lnTo>
                <a:lnTo>
                  <a:pt x="63" y="312"/>
                </a:lnTo>
                <a:lnTo>
                  <a:pt x="31" y="312"/>
                </a:lnTo>
                <a:lnTo>
                  <a:pt x="0" y="317"/>
                </a:lnTo>
                <a:lnTo>
                  <a:pt x="47" y="317"/>
                </a:lnTo>
                <a:lnTo>
                  <a:pt x="89" y="327"/>
                </a:lnTo>
                <a:lnTo>
                  <a:pt x="125" y="343"/>
                </a:lnTo>
                <a:lnTo>
                  <a:pt x="161" y="369"/>
                </a:lnTo>
                <a:lnTo>
                  <a:pt x="192" y="400"/>
                </a:lnTo>
                <a:lnTo>
                  <a:pt x="218" y="437"/>
                </a:lnTo>
                <a:lnTo>
                  <a:pt x="239" y="483"/>
                </a:lnTo>
                <a:lnTo>
                  <a:pt x="260" y="525"/>
                </a:lnTo>
                <a:lnTo>
                  <a:pt x="213" y="592"/>
                </a:lnTo>
                <a:lnTo>
                  <a:pt x="177" y="644"/>
                </a:lnTo>
                <a:lnTo>
                  <a:pt x="172" y="650"/>
                </a:lnTo>
                <a:lnTo>
                  <a:pt x="192" y="634"/>
                </a:lnTo>
                <a:lnTo>
                  <a:pt x="218" y="613"/>
                </a:lnTo>
                <a:lnTo>
                  <a:pt x="224" y="608"/>
                </a:lnTo>
                <a:lnTo>
                  <a:pt x="224" y="613"/>
                </a:lnTo>
                <a:lnTo>
                  <a:pt x="187" y="665"/>
                </a:lnTo>
                <a:lnTo>
                  <a:pt x="135" y="722"/>
                </a:lnTo>
                <a:lnTo>
                  <a:pt x="130" y="717"/>
                </a:lnTo>
                <a:lnTo>
                  <a:pt x="135" y="717"/>
                </a:lnTo>
                <a:lnTo>
                  <a:pt x="130" y="717"/>
                </a:lnTo>
                <a:lnTo>
                  <a:pt x="130" y="712"/>
                </a:lnTo>
                <a:lnTo>
                  <a:pt x="125" y="712"/>
                </a:lnTo>
                <a:lnTo>
                  <a:pt x="120" y="712"/>
                </a:lnTo>
                <a:lnTo>
                  <a:pt x="114" y="712"/>
                </a:lnTo>
                <a:lnTo>
                  <a:pt x="109" y="712"/>
                </a:lnTo>
                <a:lnTo>
                  <a:pt x="104" y="712"/>
                </a:lnTo>
                <a:lnTo>
                  <a:pt x="104" y="717"/>
                </a:lnTo>
                <a:lnTo>
                  <a:pt x="104" y="722"/>
                </a:lnTo>
                <a:lnTo>
                  <a:pt x="99" y="722"/>
                </a:lnTo>
                <a:lnTo>
                  <a:pt x="104" y="727"/>
                </a:lnTo>
                <a:lnTo>
                  <a:pt x="99" y="727"/>
                </a:lnTo>
                <a:lnTo>
                  <a:pt x="104" y="727"/>
                </a:lnTo>
                <a:lnTo>
                  <a:pt x="99" y="733"/>
                </a:lnTo>
                <a:lnTo>
                  <a:pt x="104" y="733"/>
                </a:lnTo>
                <a:lnTo>
                  <a:pt x="99" y="738"/>
                </a:lnTo>
                <a:lnTo>
                  <a:pt x="104" y="738"/>
                </a:lnTo>
                <a:lnTo>
                  <a:pt x="109" y="738"/>
                </a:lnTo>
                <a:lnTo>
                  <a:pt x="109" y="743"/>
                </a:lnTo>
                <a:lnTo>
                  <a:pt x="109" y="738"/>
                </a:lnTo>
                <a:lnTo>
                  <a:pt x="109" y="743"/>
                </a:lnTo>
                <a:lnTo>
                  <a:pt x="114" y="738"/>
                </a:lnTo>
                <a:lnTo>
                  <a:pt x="114" y="743"/>
                </a:lnTo>
                <a:lnTo>
                  <a:pt x="114" y="738"/>
                </a:lnTo>
                <a:lnTo>
                  <a:pt x="114" y="743"/>
                </a:lnTo>
                <a:lnTo>
                  <a:pt x="109" y="748"/>
                </a:lnTo>
                <a:lnTo>
                  <a:pt x="114" y="743"/>
                </a:lnTo>
                <a:lnTo>
                  <a:pt x="120" y="743"/>
                </a:lnTo>
                <a:lnTo>
                  <a:pt x="120" y="738"/>
                </a:lnTo>
                <a:lnTo>
                  <a:pt x="125" y="738"/>
                </a:lnTo>
                <a:lnTo>
                  <a:pt x="130" y="738"/>
                </a:lnTo>
                <a:lnTo>
                  <a:pt x="130" y="733"/>
                </a:lnTo>
                <a:lnTo>
                  <a:pt x="135" y="727"/>
                </a:lnTo>
                <a:lnTo>
                  <a:pt x="192" y="676"/>
                </a:lnTo>
                <a:lnTo>
                  <a:pt x="239" y="629"/>
                </a:lnTo>
                <a:lnTo>
                  <a:pt x="244" y="618"/>
                </a:lnTo>
                <a:lnTo>
                  <a:pt x="239" y="613"/>
                </a:lnTo>
                <a:lnTo>
                  <a:pt x="234" y="613"/>
                </a:lnTo>
                <a:lnTo>
                  <a:pt x="239" y="608"/>
                </a:lnTo>
                <a:lnTo>
                  <a:pt x="260" y="592"/>
                </a:lnTo>
                <a:lnTo>
                  <a:pt x="255" y="613"/>
                </a:lnTo>
                <a:lnTo>
                  <a:pt x="255" y="618"/>
                </a:lnTo>
                <a:lnTo>
                  <a:pt x="255" y="639"/>
                </a:lnTo>
                <a:lnTo>
                  <a:pt x="244" y="639"/>
                </a:lnTo>
                <a:lnTo>
                  <a:pt x="239" y="639"/>
                </a:lnTo>
                <a:lnTo>
                  <a:pt x="239" y="650"/>
                </a:lnTo>
                <a:lnTo>
                  <a:pt x="239" y="665"/>
                </a:lnTo>
                <a:lnTo>
                  <a:pt x="0" y="956"/>
                </a:lnTo>
                <a:lnTo>
                  <a:pt x="0" y="977"/>
                </a:lnTo>
                <a:lnTo>
                  <a:pt x="5" y="966"/>
                </a:lnTo>
                <a:lnTo>
                  <a:pt x="31" y="961"/>
                </a:lnTo>
                <a:lnTo>
                  <a:pt x="0" y="998"/>
                </a:lnTo>
                <a:lnTo>
                  <a:pt x="31" y="961"/>
                </a:lnTo>
                <a:lnTo>
                  <a:pt x="57" y="956"/>
                </a:lnTo>
                <a:lnTo>
                  <a:pt x="63" y="961"/>
                </a:lnTo>
                <a:lnTo>
                  <a:pt x="63" y="956"/>
                </a:lnTo>
                <a:lnTo>
                  <a:pt x="68" y="951"/>
                </a:lnTo>
                <a:lnTo>
                  <a:pt x="89" y="946"/>
                </a:lnTo>
                <a:lnTo>
                  <a:pt x="0" y="1044"/>
                </a:lnTo>
                <a:lnTo>
                  <a:pt x="0" y="1268"/>
                </a:lnTo>
                <a:lnTo>
                  <a:pt x="78" y="1221"/>
                </a:lnTo>
                <a:lnTo>
                  <a:pt x="52" y="1247"/>
                </a:lnTo>
                <a:lnTo>
                  <a:pt x="47" y="1252"/>
                </a:lnTo>
                <a:lnTo>
                  <a:pt x="11" y="1289"/>
                </a:lnTo>
                <a:lnTo>
                  <a:pt x="5" y="1289"/>
                </a:lnTo>
                <a:lnTo>
                  <a:pt x="5" y="1294"/>
                </a:lnTo>
                <a:lnTo>
                  <a:pt x="5" y="1289"/>
                </a:lnTo>
                <a:lnTo>
                  <a:pt x="0" y="1299"/>
                </a:lnTo>
                <a:lnTo>
                  <a:pt x="47" y="1252"/>
                </a:lnTo>
                <a:lnTo>
                  <a:pt x="47" y="1257"/>
                </a:lnTo>
                <a:lnTo>
                  <a:pt x="47" y="1252"/>
                </a:lnTo>
                <a:lnTo>
                  <a:pt x="52" y="1252"/>
                </a:lnTo>
                <a:lnTo>
                  <a:pt x="63" y="1247"/>
                </a:lnTo>
                <a:lnTo>
                  <a:pt x="63" y="1242"/>
                </a:lnTo>
                <a:lnTo>
                  <a:pt x="57" y="1247"/>
                </a:lnTo>
                <a:lnTo>
                  <a:pt x="52" y="1247"/>
                </a:lnTo>
                <a:lnTo>
                  <a:pt x="83" y="1221"/>
                </a:lnTo>
                <a:lnTo>
                  <a:pt x="120" y="1200"/>
                </a:lnTo>
                <a:lnTo>
                  <a:pt x="78" y="1252"/>
                </a:lnTo>
                <a:lnTo>
                  <a:pt x="0" y="1304"/>
                </a:lnTo>
                <a:lnTo>
                  <a:pt x="0" y="1309"/>
                </a:lnTo>
                <a:lnTo>
                  <a:pt x="68" y="1263"/>
                </a:lnTo>
                <a:lnTo>
                  <a:pt x="0" y="1346"/>
                </a:lnTo>
                <a:lnTo>
                  <a:pt x="0" y="1351"/>
                </a:lnTo>
                <a:lnTo>
                  <a:pt x="73" y="1283"/>
                </a:lnTo>
                <a:lnTo>
                  <a:pt x="73" y="1278"/>
                </a:lnTo>
                <a:lnTo>
                  <a:pt x="73" y="1283"/>
                </a:lnTo>
                <a:lnTo>
                  <a:pt x="83" y="1278"/>
                </a:lnTo>
                <a:lnTo>
                  <a:pt x="78" y="1278"/>
                </a:lnTo>
                <a:lnTo>
                  <a:pt x="140" y="1221"/>
                </a:lnTo>
                <a:lnTo>
                  <a:pt x="114" y="1257"/>
                </a:lnTo>
                <a:lnTo>
                  <a:pt x="47" y="1315"/>
                </a:lnTo>
                <a:lnTo>
                  <a:pt x="0" y="1351"/>
                </a:lnTo>
                <a:lnTo>
                  <a:pt x="0" y="1387"/>
                </a:lnTo>
                <a:lnTo>
                  <a:pt x="73" y="1335"/>
                </a:lnTo>
                <a:lnTo>
                  <a:pt x="125" y="1294"/>
                </a:lnTo>
                <a:lnTo>
                  <a:pt x="78" y="1341"/>
                </a:lnTo>
                <a:lnTo>
                  <a:pt x="208" y="1226"/>
                </a:lnTo>
                <a:lnTo>
                  <a:pt x="166" y="1283"/>
                </a:lnTo>
                <a:lnTo>
                  <a:pt x="161" y="1283"/>
                </a:lnTo>
                <a:lnTo>
                  <a:pt x="161" y="1289"/>
                </a:lnTo>
                <a:lnTo>
                  <a:pt x="161" y="1294"/>
                </a:lnTo>
                <a:lnTo>
                  <a:pt x="156" y="1294"/>
                </a:lnTo>
                <a:lnTo>
                  <a:pt x="104" y="1330"/>
                </a:lnTo>
                <a:lnTo>
                  <a:pt x="99" y="1330"/>
                </a:lnTo>
                <a:lnTo>
                  <a:pt x="94" y="1335"/>
                </a:lnTo>
                <a:lnTo>
                  <a:pt x="89" y="1335"/>
                </a:lnTo>
                <a:lnTo>
                  <a:pt x="89" y="1341"/>
                </a:lnTo>
                <a:lnTo>
                  <a:pt x="57" y="1361"/>
                </a:lnTo>
                <a:lnTo>
                  <a:pt x="42" y="1372"/>
                </a:lnTo>
                <a:lnTo>
                  <a:pt x="37" y="1372"/>
                </a:lnTo>
                <a:lnTo>
                  <a:pt x="31" y="1372"/>
                </a:lnTo>
                <a:lnTo>
                  <a:pt x="21" y="1377"/>
                </a:lnTo>
                <a:lnTo>
                  <a:pt x="26" y="1377"/>
                </a:lnTo>
                <a:lnTo>
                  <a:pt x="21" y="1382"/>
                </a:lnTo>
                <a:lnTo>
                  <a:pt x="26" y="1382"/>
                </a:lnTo>
                <a:lnTo>
                  <a:pt x="21" y="1387"/>
                </a:lnTo>
                <a:lnTo>
                  <a:pt x="21" y="1382"/>
                </a:lnTo>
                <a:lnTo>
                  <a:pt x="16" y="1387"/>
                </a:lnTo>
                <a:lnTo>
                  <a:pt x="11" y="1387"/>
                </a:lnTo>
                <a:lnTo>
                  <a:pt x="5" y="1392"/>
                </a:lnTo>
                <a:lnTo>
                  <a:pt x="0" y="1398"/>
                </a:lnTo>
                <a:lnTo>
                  <a:pt x="0" y="1418"/>
                </a:lnTo>
                <a:lnTo>
                  <a:pt x="99" y="1361"/>
                </a:lnTo>
                <a:lnTo>
                  <a:pt x="99" y="1356"/>
                </a:lnTo>
                <a:lnTo>
                  <a:pt x="104" y="1356"/>
                </a:lnTo>
                <a:lnTo>
                  <a:pt x="120" y="1346"/>
                </a:lnTo>
                <a:lnTo>
                  <a:pt x="89" y="1392"/>
                </a:lnTo>
                <a:lnTo>
                  <a:pt x="83" y="1392"/>
                </a:lnTo>
                <a:lnTo>
                  <a:pt x="83" y="1398"/>
                </a:lnTo>
                <a:lnTo>
                  <a:pt x="5" y="1507"/>
                </a:lnTo>
                <a:lnTo>
                  <a:pt x="63" y="1429"/>
                </a:lnTo>
                <a:lnTo>
                  <a:pt x="68" y="1429"/>
                </a:lnTo>
                <a:lnTo>
                  <a:pt x="78" y="1424"/>
                </a:lnTo>
                <a:lnTo>
                  <a:pt x="78" y="1418"/>
                </a:lnTo>
                <a:lnTo>
                  <a:pt x="68" y="1424"/>
                </a:lnTo>
                <a:lnTo>
                  <a:pt x="83" y="1403"/>
                </a:lnTo>
                <a:lnTo>
                  <a:pt x="89" y="1403"/>
                </a:lnTo>
                <a:lnTo>
                  <a:pt x="94" y="1403"/>
                </a:lnTo>
                <a:lnTo>
                  <a:pt x="99" y="1398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104" y="1392"/>
                </a:lnTo>
                <a:lnTo>
                  <a:pt x="99" y="1392"/>
                </a:lnTo>
                <a:lnTo>
                  <a:pt x="99" y="1387"/>
                </a:lnTo>
                <a:lnTo>
                  <a:pt x="94" y="1387"/>
                </a:lnTo>
                <a:lnTo>
                  <a:pt x="135" y="1341"/>
                </a:lnTo>
                <a:lnTo>
                  <a:pt x="135" y="1335"/>
                </a:lnTo>
                <a:lnTo>
                  <a:pt x="140" y="1335"/>
                </a:lnTo>
                <a:lnTo>
                  <a:pt x="146" y="1330"/>
                </a:lnTo>
                <a:lnTo>
                  <a:pt x="2276" y="2364"/>
                </a:lnTo>
                <a:lnTo>
                  <a:pt x="499" y="1205"/>
                </a:lnTo>
                <a:lnTo>
                  <a:pt x="483" y="1216"/>
                </a:lnTo>
                <a:lnTo>
                  <a:pt x="494" y="1211"/>
                </a:lnTo>
                <a:lnTo>
                  <a:pt x="499" y="1200"/>
                </a:lnTo>
                <a:lnTo>
                  <a:pt x="504" y="1205"/>
                </a:lnTo>
                <a:lnTo>
                  <a:pt x="499" y="1205"/>
                </a:lnTo>
                <a:lnTo>
                  <a:pt x="2276" y="2364"/>
                </a:lnTo>
                <a:lnTo>
                  <a:pt x="499" y="1200"/>
                </a:lnTo>
                <a:lnTo>
                  <a:pt x="504" y="1195"/>
                </a:lnTo>
                <a:lnTo>
                  <a:pt x="504" y="1200"/>
                </a:lnTo>
                <a:lnTo>
                  <a:pt x="499" y="1200"/>
                </a:lnTo>
                <a:lnTo>
                  <a:pt x="2276" y="2364"/>
                </a:lnTo>
                <a:lnTo>
                  <a:pt x="785" y="618"/>
                </a:lnTo>
                <a:lnTo>
                  <a:pt x="785" y="629"/>
                </a:lnTo>
                <a:lnTo>
                  <a:pt x="785" y="634"/>
                </a:lnTo>
                <a:lnTo>
                  <a:pt x="790" y="748"/>
                </a:lnTo>
                <a:lnTo>
                  <a:pt x="790" y="753"/>
                </a:lnTo>
                <a:lnTo>
                  <a:pt x="785" y="753"/>
                </a:lnTo>
                <a:lnTo>
                  <a:pt x="790" y="753"/>
                </a:lnTo>
                <a:lnTo>
                  <a:pt x="785" y="816"/>
                </a:lnTo>
                <a:lnTo>
                  <a:pt x="785" y="795"/>
                </a:lnTo>
                <a:lnTo>
                  <a:pt x="779" y="774"/>
                </a:lnTo>
                <a:lnTo>
                  <a:pt x="779" y="696"/>
                </a:lnTo>
                <a:lnTo>
                  <a:pt x="774" y="582"/>
                </a:lnTo>
                <a:lnTo>
                  <a:pt x="779" y="582"/>
                </a:lnTo>
                <a:lnTo>
                  <a:pt x="785" y="618"/>
                </a:lnTo>
                <a:lnTo>
                  <a:pt x="2276" y="2364"/>
                </a:lnTo>
                <a:lnTo>
                  <a:pt x="779" y="577"/>
                </a:lnTo>
                <a:lnTo>
                  <a:pt x="774" y="577"/>
                </a:lnTo>
                <a:lnTo>
                  <a:pt x="774" y="582"/>
                </a:lnTo>
                <a:lnTo>
                  <a:pt x="769" y="535"/>
                </a:lnTo>
                <a:lnTo>
                  <a:pt x="764" y="515"/>
                </a:lnTo>
                <a:lnTo>
                  <a:pt x="764" y="478"/>
                </a:lnTo>
                <a:lnTo>
                  <a:pt x="779" y="577"/>
                </a:lnTo>
                <a:lnTo>
                  <a:pt x="2276" y="2364"/>
                </a:lnTo>
                <a:lnTo>
                  <a:pt x="728" y="556"/>
                </a:lnTo>
                <a:lnTo>
                  <a:pt x="738" y="551"/>
                </a:lnTo>
                <a:lnTo>
                  <a:pt x="738" y="546"/>
                </a:lnTo>
                <a:lnTo>
                  <a:pt x="738" y="587"/>
                </a:lnTo>
                <a:lnTo>
                  <a:pt x="728" y="556"/>
                </a:lnTo>
                <a:lnTo>
                  <a:pt x="2276" y="2364"/>
                </a:lnTo>
                <a:lnTo>
                  <a:pt x="728" y="1013"/>
                </a:lnTo>
                <a:lnTo>
                  <a:pt x="728" y="1013"/>
                </a:lnTo>
                <a:lnTo>
                  <a:pt x="728" y="1018"/>
                </a:lnTo>
                <a:lnTo>
                  <a:pt x="728" y="1013"/>
                </a:lnTo>
                <a:lnTo>
                  <a:pt x="2276" y="2364"/>
                </a:lnTo>
                <a:lnTo>
                  <a:pt x="509" y="857"/>
                </a:lnTo>
                <a:lnTo>
                  <a:pt x="504" y="863"/>
                </a:lnTo>
                <a:lnTo>
                  <a:pt x="504" y="857"/>
                </a:lnTo>
                <a:lnTo>
                  <a:pt x="509" y="857"/>
                </a:lnTo>
                <a:lnTo>
                  <a:pt x="2276" y="2364"/>
                </a:lnTo>
                <a:lnTo>
                  <a:pt x="509" y="1065"/>
                </a:lnTo>
                <a:lnTo>
                  <a:pt x="520" y="1060"/>
                </a:lnTo>
                <a:lnTo>
                  <a:pt x="504" y="1070"/>
                </a:lnTo>
                <a:lnTo>
                  <a:pt x="509" y="1065"/>
                </a:lnTo>
                <a:lnTo>
                  <a:pt x="2276" y="2364"/>
                </a:lnTo>
                <a:lnTo>
                  <a:pt x="494" y="1076"/>
                </a:lnTo>
                <a:lnTo>
                  <a:pt x="520" y="1070"/>
                </a:lnTo>
                <a:lnTo>
                  <a:pt x="489" y="1081"/>
                </a:lnTo>
                <a:lnTo>
                  <a:pt x="494" y="1076"/>
                </a:lnTo>
                <a:lnTo>
                  <a:pt x="2276" y="2364"/>
                </a:lnTo>
                <a:lnTo>
                  <a:pt x="483" y="1086"/>
                </a:lnTo>
                <a:lnTo>
                  <a:pt x="546" y="1070"/>
                </a:lnTo>
                <a:lnTo>
                  <a:pt x="504" y="1091"/>
                </a:lnTo>
                <a:lnTo>
                  <a:pt x="546" y="1081"/>
                </a:lnTo>
                <a:lnTo>
                  <a:pt x="447" y="1117"/>
                </a:lnTo>
                <a:lnTo>
                  <a:pt x="483" y="1086"/>
                </a:lnTo>
                <a:lnTo>
                  <a:pt x="2276" y="2364"/>
                </a:lnTo>
                <a:lnTo>
                  <a:pt x="395" y="1112"/>
                </a:lnTo>
                <a:lnTo>
                  <a:pt x="400" y="1107"/>
                </a:lnTo>
                <a:lnTo>
                  <a:pt x="400" y="1112"/>
                </a:lnTo>
                <a:lnTo>
                  <a:pt x="400" y="1107"/>
                </a:lnTo>
                <a:lnTo>
                  <a:pt x="400" y="1112"/>
                </a:lnTo>
                <a:lnTo>
                  <a:pt x="395" y="1112"/>
                </a:lnTo>
                <a:lnTo>
                  <a:pt x="2276" y="2364"/>
                </a:lnTo>
                <a:lnTo>
                  <a:pt x="421" y="1044"/>
                </a:lnTo>
                <a:lnTo>
                  <a:pt x="416" y="1055"/>
                </a:lnTo>
                <a:lnTo>
                  <a:pt x="390" y="1070"/>
                </a:lnTo>
                <a:lnTo>
                  <a:pt x="421" y="1044"/>
                </a:lnTo>
                <a:lnTo>
                  <a:pt x="2276" y="2364"/>
                </a:lnTo>
                <a:lnTo>
                  <a:pt x="317" y="733"/>
                </a:lnTo>
                <a:lnTo>
                  <a:pt x="322" y="727"/>
                </a:lnTo>
                <a:lnTo>
                  <a:pt x="322" y="733"/>
                </a:lnTo>
                <a:lnTo>
                  <a:pt x="317" y="727"/>
                </a:lnTo>
                <a:lnTo>
                  <a:pt x="317" y="733"/>
                </a:lnTo>
                <a:lnTo>
                  <a:pt x="2276" y="2364"/>
                </a:lnTo>
                <a:lnTo>
                  <a:pt x="281" y="546"/>
                </a:lnTo>
                <a:lnTo>
                  <a:pt x="281" y="540"/>
                </a:lnTo>
                <a:lnTo>
                  <a:pt x="286" y="546"/>
                </a:lnTo>
                <a:lnTo>
                  <a:pt x="281" y="551"/>
                </a:lnTo>
                <a:lnTo>
                  <a:pt x="281" y="546"/>
                </a:lnTo>
                <a:lnTo>
                  <a:pt x="2276" y="2364"/>
                </a:lnTo>
                <a:lnTo>
                  <a:pt x="270" y="582"/>
                </a:lnTo>
                <a:lnTo>
                  <a:pt x="281" y="577"/>
                </a:lnTo>
                <a:lnTo>
                  <a:pt x="286" y="603"/>
                </a:lnTo>
                <a:lnTo>
                  <a:pt x="281" y="613"/>
                </a:lnTo>
                <a:lnTo>
                  <a:pt x="276" y="618"/>
                </a:lnTo>
                <a:lnTo>
                  <a:pt x="265" y="613"/>
                </a:lnTo>
                <a:lnTo>
                  <a:pt x="270" y="582"/>
                </a:lnTo>
                <a:lnTo>
                  <a:pt x="2276" y="2364"/>
                </a:lnTo>
                <a:lnTo>
                  <a:pt x="260" y="629"/>
                </a:lnTo>
                <a:lnTo>
                  <a:pt x="265" y="634"/>
                </a:lnTo>
                <a:lnTo>
                  <a:pt x="260" y="644"/>
                </a:lnTo>
                <a:lnTo>
                  <a:pt x="255" y="639"/>
                </a:lnTo>
                <a:lnTo>
                  <a:pt x="260" y="629"/>
                </a:lnTo>
                <a:lnTo>
                  <a:pt x="2276" y="2364"/>
                </a:lnTo>
                <a:lnTo>
                  <a:pt x="244" y="696"/>
                </a:lnTo>
                <a:lnTo>
                  <a:pt x="286" y="644"/>
                </a:lnTo>
                <a:lnTo>
                  <a:pt x="281" y="676"/>
                </a:lnTo>
                <a:lnTo>
                  <a:pt x="234" y="727"/>
                </a:lnTo>
                <a:lnTo>
                  <a:pt x="244" y="696"/>
                </a:lnTo>
                <a:lnTo>
                  <a:pt x="2276" y="2364"/>
                </a:lnTo>
                <a:lnTo>
                  <a:pt x="11" y="961"/>
                </a:lnTo>
                <a:lnTo>
                  <a:pt x="239" y="702"/>
                </a:lnTo>
                <a:lnTo>
                  <a:pt x="229" y="733"/>
                </a:lnTo>
                <a:lnTo>
                  <a:pt x="192" y="769"/>
                </a:lnTo>
                <a:lnTo>
                  <a:pt x="187" y="769"/>
                </a:lnTo>
                <a:lnTo>
                  <a:pt x="172" y="774"/>
                </a:lnTo>
                <a:lnTo>
                  <a:pt x="172" y="779"/>
                </a:lnTo>
                <a:lnTo>
                  <a:pt x="177" y="785"/>
                </a:lnTo>
                <a:lnTo>
                  <a:pt x="161" y="800"/>
                </a:lnTo>
                <a:lnTo>
                  <a:pt x="52" y="940"/>
                </a:lnTo>
                <a:lnTo>
                  <a:pt x="11" y="961"/>
                </a:lnTo>
                <a:lnTo>
                  <a:pt x="2276" y="2364"/>
                </a:lnTo>
                <a:lnTo>
                  <a:pt x="224" y="743"/>
                </a:lnTo>
                <a:lnTo>
                  <a:pt x="213" y="774"/>
                </a:lnTo>
                <a:lnTo>
                  <a:pt x="198" y="774"/>
                </a:lnTo>
                <a:lnTo>
                  <a:pt x="224" y="743"/>
                </a:lnTo>
                <a:lnTo>
                  <a:pt x="2276" y="2364"/>
                </a:lnTo>
                <a:lnTo>
                  <a:pt x="135" y="883"/>
                </a:lnTo>
                <a:lnTo>
                  <a:pt x="114" y="899"/>
                </a:lnTo>
                <a:lnTo>
                  <a:pt x="52" y="935"/>
                </a:lnTo>
                <a:lnTo>
                  <a:pt x="182" y="790"/>
                </a:lnTo>
                <a:lnTo>
                  <a:pt x="192" y="795"/>
                </a:lnTo>
                <a:lnTo>
                  <a:pt x="198" y="795"/>
                </a:lnTo>
                <a:lnTo>
                  <a:pt x="203" y="790"/>
                </a:lnTo>
                <a:lnTo>
                  <a:pt x="192" y="821"/>
                </a:lnTo>
                <a:lnTo>
                  <a:pt x="213" y="785"/>
                </a:lnTo>
                <a:lnTo>
                  <a:pt x="218" y="774"/>
                </a:lnTo>
                <a:lnTo>
                  <a:pt x="234" y="738"/>
                </a:lnTo>
                <a:lnTo>
                  <a:pt x="281" y="681"/>
                </a:lnTo>
                <a:lnTo>
                  <a:pt x="260" y="738"/>
                </a:lnTo>
                <a:lnTo>
                  <a:pt x="255" y="738"/>
                </a:lnTo>
                <a:lnTo>
                  <a:pt x="244" y="748"/>
                </a:lnTo>
                <a:lnTo>
                  <a:pt x="250" y="748"/>
                </a:lnTo>
                <a:lnTo>
                  <a:pt x="255" y="743"/>
                </a:lnTo>
                <a:lnTo>
                  <a:pt x="229" y="779"/>
                </a:lnTo>
                <a:lnTo>
                  <a:pt x="198" y="821"/>
                </a:lnTo>
                <a:lnTo>
                  <a:pt x="192" y="826"/>
                </a:lnTo>
                <a:lnTo>
                  <a:pt x="192" y="821"/>
                </a:lnTo>
                <a:lnTo>
                  <a:pt x="187" y="826"/>
                </a:lnTo>
                <a:lnTo>
                  <a:pt x="135" y="883"/>
                </a:lnTo>
                <a:lnTo>
                  <a:pt x="2276" y="2364"/>
                </a:lnTo>
                <a:lnTo>
                  <a:pt x="213" y="951"/>
                </a:lnTo>
                <a:lnTo>
                  <a:pt x="218" y="946"/>
                </a:lnTo>
                <a:lnTo>
                  <a:pt x="213" y="946"/>
                </a:lnTo>
                <a:lnTo>
                  <a:pt x="218" y="946"/>
                </a:lnTo>
                <a:lnTo>
                  <a:pt x="213" y="951"/>
                </a:lnTo>
                <a:lnTo>
                  <a:pt x="2276" y="2364"/>
                </a:lnTo>
                <a:lnTo>
                  <a:pt x="203" y="1174"/>
                </a:lnTo>
                <a:lnTo>
                  <a:pt x="198" y="1169"/>
                </a:lnTo>
                <a:lnTo>
                  <a:pt x="192" y="1169"/>
                </a:lnTo>
                <a:lnTo>
                  <a:pt x="192" y="1174"/>
                </a:lnTo>
                <a:lnTo>
                  <a:pt x="187" y="1174"/>
                </a:lnTo>
                <a:lnTo>
                  <a:pt x="187" y="1179"/>
                </a:lnTo>
                <a:lnTo>
                  <a:pt x="192" y="1179"/>
                </a:lnTo>
                <a:lnTo>
                  <a:pt x="198" y="1179"/>
                </a:lnTo>
                <a:lnTo>
                  <a:pt x="192" y="1185"/>
                </a:lnTo>
                <a:lnTo>
                  <a:pt x="172" y="1195"/>
                </a:lnTo>
                <a:lnTo>
                  <a:pt x="187" y="1185"/>
                </a:lnTo>
                <a:lnTo>
                  <a:pt x="146" y="1226"/>
                </a:lnTo>
                <a:lnTo>
                  <a:pt x="172" y="1195"/>
                </a:lnTo>
                <a:lnTo>
                  <a:pt x="229" y="1117"/>
                </a:lnTo>
                <a:lnTo>
                  <a:pt x="281" y="1076"/>
                </a:lnTo>
                <a:lnTo>
                  <a:pt x="333" y="1029"/>
                </a:lnTo>
                <a:lnTo>
                  <a:pt x="374" y="977"/>
                </a:lnTo>
                <a:lnTo>
                  <a:pt x="379" y="977"/>
                </a:lnTo>
                <a:lnTo>
                  <a:pt x="307" y="1060"/>
                </a:lnTo>
                <a:lnTo>
                  <a:pt x="239" y="1138"/>
                </a:lnTo>
                <a:lnTo>
                  <a:pt x="234" y="1138"/>
                </a:lnTo>
                <a:lnTo>
                  <a:pt x="213" y="1164"/>
                </a:lnTo>
                <a:lnTo>
                  <a:pt x="213" y="1159"/>
                </a:lnTo>
                <a:lnTo>
                  <a:pt x="203" y="1159"/>
                </a:lnTo>
                <a:lnTo>
                  <a:pt x="208" y="1164"/>
                </a:lnTo>
                <a:lnTo>
                  <a:pt x="213" y="1164"/>
                </a:lnTo>
                <a:lnTo>
                  <a:pt x="203" y="1174"/>
                </a:lnTo>
                <a:lnTo>
                  <a:pt x="2276" y="2364"/>
                </a:lnTo>
                <a:lnTo>
                  <a:pt x="270" y="1164"/>
                </a:lnTo>
                <a:lnTo>
                  <a:pt x="250" y="1205"/>
                </a:lnTo>
                <a:lnTo>
                  <a:pt x="244" y="1226"/>
                </a:lnTo>
                <a:lnTo>
                  <a:pt x="250" y="1221"/>
                </a:lnTo>
                <a:lnTo>
                  <a:pt x="255" y="1221"/>
                </a:lnTo>
                <a:lnTo>
                  <a:pt x="255" y="1216"/>
                </a:lnTo>
                <a:lnTo>
                  <a:pt x="255" y="1211"/>
                </a:lnTo>
                <a:lnTo>
                  <a:pt x="281" y="1179"/>
                </a:lnTo>
                <a:lnTo>
                  <a:pt x="343" y="1107"/>
                </a:lnTo>
                <a:lnTo>
                  <a:pt x="400" y="1081"/>
                </a:lnTo>
                <a:lnTo>
                  <a:pt x="364" y="1128"/>
                </a:lnTo>
                <a:lnTo>
                  <a:pt x="265" y="1211"/>
                </a:lnTo>
                <a:lnTo>
                  <a:pt x="182" y="1278"/>
                </a:lnTo>
                <a:lnTo>
                  <a:pt x="270" y="1164"/>
                </a:lnTo>
                <a:lnTo>
                  <a:pt x="2276" y="2364"/>
                </a:lnTo>
                <a:lnTo>
                  <a:pt x="327" y="1143"/>
                </a:lnTo>
                <a:lnTo>
                  <a:pt x="317" y="1148"/>
                </a:lnTo>
                <a:lnTo>
                  <a:pt x="322" y="1148"/>
                </a:lnTo>
                <a:lnTo>
                  <a:pt x="327" y="1153"/>
                </a:lnTo>
                <a:lnTo>
                  <a:pt x="333" y="1148"/>
                </a:lnTo>
                <a:lnTo>
                  <a:pt x="333" y="1143"/>
                </a:lnTo>
                <a:lnTo>
                  <a:pt x="327" y="1143"/>
                </a:lnTo>
                <a:lnTo>
                  <a:pt x="2276" y="2364"/>
                </a:lnTo>
                <a:lnTo>
                  <a:pt x="909" y="390"/>
                </a:lnTo>
                <a:lnTo>
                  <a:pt x="904" y="395"/>
                </a:lnTo>
                <a:lnTo>
                  <a:pt x="904" y="390"/>
                </a:lnTo>
                <a:lnTo>
                  <a:pt x="904" y="395"/>
                </a:lnTo>
                <a:lnTo>
                  <a:pt x="899" y="395"/>
                </a:lnTo>
                <a:lnTo>
                  <a:pt x="904" y="395"/>
                </a:lnTo>
                <a:lnTo>
                  <a:pt x="909" y="390"/>
                </a:lnTo>
                <a:lnTo>
                  <a:pt x="2276" y="2364"/>
                </a:lnTo>
                <a:lnTo>
                  <a:pt x="343" y="2213"/>
                </a:lnTo>
                <a:lnTo>
                  <a:pt x="338" y="2234"/>
                </a:lnTo>
                <a:lnTo>
                  <a:pt x="333" y="2234"/>
                </a:lnTo>
                <a:lnTo>
                  <a:pt x="333" y="2224"/>
                </a:lnTo>
                <a:lnTo>
                  <a:pt x="327" y="2244"/>
                </a:lnTo>
                <a:lnTo>
                  <a:pt x="338" y="2234"/>
                </a:lnTo>
                <a:lnTo>
                  <a:pt x="343" y="2213"/>
                </a:lnTo>
                <a:lnTo>
                  <a:pt x="2276" y="2364"/>
                </a:lnTo>
                <a:lnTo>
                  <a:pt x="364" y="1252"/>
                </a:lnTo>
                <a:lnTo>
                  <a:pt x="369" y="1252"/>
                </a:lnTo>
                <a:lnTo>
                  <a:pt x="369" y="1247"/>
                </a:lnTo>
                <a:lnTo>
                  <a:pt x="369" y="1242"/>
                </a:lnTo>
                <a:lnTo>
                  <a:pt x="364" y="1242"/>
                </a:lnTo>
                <a:lnTo>
                  <a:pt x="364" y="1237"/>
                </a:lnTo>
                <a:lnTo>
                  <a:pt x="353" y="1242"/>
                </a:lnTo>
                <a:lnTo>
                  <a:pt x="348" y="1247"/>
                </a:lnTo>
                <a:lnTo>
                  <a:pt x="348" y="1252"/>
                </a:lnTo>
                <a:lnTo>
                  <a:pt x="348" y="1247"/>
                </a:lnTo>
                <a:lnTo>
                  <a:pt x="348" y="1252"/>
                </a:lnTo>
                <a:lnTo>
                  <a:pt x="353" y="1252"/>
                </a:lnTo>
                <a:lnTo>
                  <a:pt x="348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2"/>
                </a:lnTo>
                <a:lnTo>
                  <a:pt x="359" y="1252"/>
                </a:lnTo>
                <a:lnTo>
                  <a:pt x="353" y="1257"/>
                </a:lnTo>
                <a:lnTo>
                  <a:pt x="359" y="1252"/>
                </a:lnTo>
                <a:lnTo>
                  <a:pt x="359" y="1257"/>
                </a:lnTo>
                <a:lnTo>
                  <a:pt x="364" y="1252"/>
                </a:lnTo>
                <a:lnTo>
                  <a:pt x="2276" y="2364"/>
                </a:lnTo>
                <a:lnTo>
                  <a:pt x="338" y="1382"/>
                </a:lnTo>
                <a:lnTo>
                  <a:pt x="333" y="1387"/>
                </a:lnTo>
                <a:lnTo>
                  <a:pt x="338" y="1387"/>
                </a:lnTo>
                <a:lnTo>
                  <a:pt x="343" y="1382"/>
                </a:lnTo>
                <a:lnTo>
                  <a:pt x="338" y="1382"/>
                </a:lnTo>
                <a:lnTo>
                  <a:pt x="2276" y="2364"/>
                </a:lnTo>
                <a:lnTo>
                  <a:pt x="333" y="1974"/>
                </a:lnTo>
                <a:lnTo>
                  <a:pt x="338" y="1912"/>
                </a:lnTo>
                <a:lnTo>
                  <a:pt x="333" y="1922"/>
                </a:lnTo>
                <a:lnTo>
                  <a:pt x="333" y="1938"/>
                </a:lnTo>
                <a:lnTo>
                  <a:pt x="333" y="1974"/>
                </a:lnTo>
                <a:lnTo>
                  <a:pt x="2276" y="2364"/>
                </a:lnTo>
                <a:lnTo>
                  <a:pt x="333" y="1335"/>
                </a:lnTo>
                <a:lnTo>
                  <a:pt x="327" y="1341"/>
                </a:lnTo>
                <a:lnTo>
                  <a:pt x="333" y="1341"/>
                </a:lnTo>
                <a:lnTo>
                  <a:pt x="333" y="1335"/>
                </a:lnTo>
                <a:lnTo>
                  <a:pt x="2276" y="2364"/>
                </a:lnTo>
                <a:lnTo>
                  <a:pt x="343" y="1335"/>
                </a:lnTo>
                <a:lnTo>
                  <a:pt x="338" y="1335"/>
                </a:lnTo>
                <a:lnTo>
                  <a:pt x="333" y="1341"/>
                </a:lnTo>
                <a:lnTo>
                  <a:pt x="338" y="1341"/>
                </a:lnTo>
                <a:lnTo>
                  <a:pt x="343" y="1335"/>
                </a:lnTo>
                <a:lnTo>
                  <a:pt x="2276" y="2364"/>
                </a:lnTo>
                <a:lnTo>
                  <a:pt x="327" y="1974"/>
                </a:lnTo>
                <a:lnTo>
                  <a:pt x="327" y="1990"/>
                </a:lnTo>
                <a:lnTo>
                  <a:pt x="333" y="1979"/>
                </a:lnTo>
                <a:lnTo>
                  <a:pt x="327" y="1974"/>
                </a:lnTo>
                <a:lnTo>
                  <a:pt x="2276" y="2364"/>
                </a:lnTo>
                <a:lnTo>
                  <a:pt x="333" y="1330"/>
                </a:lnTo>
                <a:lnTo>
                  <a:pt x="327" y="1330"/>
                </a:lnTo>
                <a:lnTo>
                  <a:pt x="322" y="1335"/>
                </a:lnTo>
                <a:lnTo>
                  <a:pt x="327" y="1335"/>
                </a:lnTo>
                <a:lnTo>
                  <a:pt x="333" y="1335"/>
                </a:lnTo>
                <a:lnTo>
                  <a:pt x="333" y="1330"/>
                </a:lnTo>
                <a:lnTo>
                  <a:pt x="2276" y="2364"/>
                </a:lnTo>
                <a:lnTo>
                  <a:pt x="463" y="1122"/>
                </a:lnTo>
                <a:lnTo>
                  <a:pt x="463" y="1128"/>
                </a:lnTo>
                <a:lnTo>
                  <a:pt x="468" y="1122"/>
                </a:lnTo>
                <a:lnTo>
                  <a:pt x="473" y="1117"/>
                </a:lnTo>
                <a:lnTo>
                  <a:pt x="478" y="1112"/>
                </a:lnTo>
                <a:lnTo>
                  <a:pt x="483" y="1112"/>
                </a:lnTo>
                <a:lnTo>
                  <a:pt x="483" y="1107"/>
                </a:lnTo>
                <a:lnTo>
                  <a:pt x="478" y="1112"/>
                </a:lnTo>
                <a:lnTo>
                  <a:pt x="468" y="1117"/>
                </a:lnTo>
                <a:lnTo>
                  <a:pt x="463" y="1122"/>
                </a:lnTo>
                <a:lnTo>
                  <a:pt x="2276" y="2364"/>
                </a:lnTo>
                <a:lnTo>
                  <a:pt x="447" y="1221"/>
                </a:lnTo>
                <a:lnTo>
                  <a:pt x="452" y="1221"/>
                </a:lnTo>
                <a:lnTo>
                  <a:pt x="457" y="1221"/>
                </a:lnTo>
                <a:lnTo>
                  <a:pt x="457" y="1216"/>
                </a:lnTo>
                <a:lnTo>
                  <a:pt x="463" y="1216"/>
                </a:lnTo>
                <a:lnTo>
                  <a:pt x="457" y="1211"/>
                </a:lnTo>
                <a:lnTo>
                  <a:pt x="452" y="1211"/>
                </a:lnTo>
                <a:lnTo>
                  <a:pt x="447" y="1216"/>
                </a:lnTo>
                <a:lnTo>
                  <a:pt x="447" y="1221"/>
                </a:lnTo>
                <a:lnTo>
                  <a:pt x="2276" y="2364"/>
                </a:lnTo>
                <a:lnTo>
                  <a:pt x="379" y="1320"/>
                </a:lnTo>
                <a:lnTo>
                  <a:pt x="385" y="1315"/>
                </a:lnTo>
                <a:lnTo>
                  <a:pt x="374" y="1315"/>
                </a:lnTo>
                <a:lnTo>
                  <a:pt x="374" y="1320"/>
                </a:lnTo>
                <a:lnTo>
                  <a:pt x="379" y="1320"/>
                </a:lnTo>
                <a:lnTo>
                  <a:pt x="2276" y="2364"/>
                </a:lnTo>
                <a:lnTo>
                  <a:pt x="379" y="1372"/>
                </a:lnTo>
                <a:lnTo>
                  <a:pt x="390" y="1366"/>
                </a:lnTo>
                <a:lnTo>
                  <a:pt x="390" y="1361"/>
                </a:lnTo>
                <a:lnTo>
                  <a:pt x="379" y="1372"/>
                </a:lnTo>
                <a:lnTo>
                  <a:pt x="2276" y="2364"/>
                </a:lnTo>
                <a:lnTo>
                  <a:pt x="395" y="1325"/>
                </a:lnTo>
                <a:lnTo>
                  <a:pt x="390" y="1320"/>
                </a:lnTo>
                <a:lnTo>
                  <a:pt x="385" y="1320"/>
                </a:lnTo>
                <a:lnTo>
                  <a:pt x="379" y="1325"/>
                </a:lnTo>
                <a:lnTo>
                  <a:pt x="374" y="1330"/>
                </a:lnTo>
                <a:lnTo>
                  <a:pt x="379" y="1330"/>
                </a:lnTo>
                <a:lnTo>
                  <a:pt x="374" y="1330"/>
                </a:lnTo>
                <a:lnTo>
                  <a:pt x="374" y="1335"/>
                </a:lnTo>
                <a:lnTo>
                  <a:pt x="379" y="1330"/>
                </a:lnTo>
                <a:lnTo>
                  <a:pt x="374" y="1335"/>
                </a:lnTo>
                <a:lnTo>
                  <a:pt x="379" y="1335"/>
                </a:lnTo>
                <a:lnTo>
                  <a:pt x="385" y="1335"/>
                </a:lnTo>
                <a:lnTo>
                  <a:pt x="385" y="1330"/>
                </a:lnTo>
                <a:lnTo>
                  <a:pt x="390" y="1330"/>
                </a:lnTo>
                <a:lnTo>
                  <a:pt x="390" y="1325"/>
                </a:lnTo>
                <a:lnTo>
                  <a:pt x="395" y="1325"/>
                </a:lnTo>
                <a:lnTo>
                  <a:pt x="2276" y="2364"/>
                </a:lnTo>
                <a:lnTo>
                  <a:pt x="395" y="1283"/>
                </a:lnTo>
                <a:lnTo>
                  <a:pt x="390" y="1278"/>
                </a:lnTo>
                <a:lnTo>
                  <a:pt x="385" y="1278"/>
                </a:lnTo>
                <a:lnTo>
                  <a:pt x="385" y="1283"/>
                </a:lnTo>
                <a:lnTo>
                  <a:pt x="379" y="1283"/>
                </a:lnTo>
                <a:lnTo>
                  <a:pt x="374" y="1283"/>
                </a:lnTo>
                <a:lnTo>
                  <a:pt x="369" y="1289"/>
                </a:lnTo>
                <a:lnTo>
                  <a:pt x="374" y="1289"/>
                </a:lnTo>
                <a:lnTo>
                  <a:pt x="369" y="1289"/>
                </a:lnTo>
                <a:lnTo>
                  <a:pt x="369" y="1294"/>
                </a:lnTo>
                <a:lnTo>
                  <a:pt x="369" y="1299"/>
                </a:lnTo>
                <a:lnTo>
                  <a:pt x="369" y="1294"/>
                </a:lnTo>
                <a:lnTo>
                  <a:pt x="369" y="1299"/>
                </a:lnTo>
                <a:lnTo>
                  <a:pt x="374" y="1299"/>
                </a:lnTo>
                <a:lnTo>
                  <a:pt x="369" y="1299"/>
                </a:lnTo>
                <a:lnTo>
                  <a:pt x="374" y="1299"/>
                </a:lnTo>
                <a:lnTo>
                  <a:pt x="379" y="1299"/>
                </a:lnTo>
                <a:lnTo>
                  <a:pt x="385" y="1299"/>
                </a:lnTo>
                <a:lnTo>
                  <a:pt x="390" y="1294"/>
                </a:lnTo>
                <a:lnTo>
                  <a:pt x="390" y="1289"/>
                </a:lnTo>
                <a:lnTo>
                  <a:pt x="395" y="1289"/>
                </a:lnTo>
                <a:lnTo>
                  <a:pt x="395" y="1283"/>
                </a:lnTo>
                <a:lnTo>
                  <a:pt x="2276" y="2364"/>
                </a:lnTo>
                <a:lnTo>
                  <a:pt x="270" y="1361"/>
                </a:lnTo>
                <a:lnTo>
                  <a:pt x="270" y="1356"/>
                </a:lnTo>
                <a:lnTo>
                  <a:pt x="260" y="1356"/>
                </a:lnTo>
                <a:lnTo>
                  <a:pt x="255" y="1361"/>
                </a:lnTo>
                <a:lnTo>
                  <a:pt x="250" y="1366"/>
                </a:lnTo>
                <a:lnTo>
                  <a:pt x="244" y="1372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77"/>
                </a:lnTo>
                <a:lnTo>
                  <a:pt x="244" y="1377"/>
                </a:lnTo>
                <a:lnTo>
                  <a:pt x="239" y="1382"/>
                </a:lnTo>
                <a:lnTo>
                  <a:pt x="244" y="1377"/>
                </a:lnTo>
                <a:lnTo>
                  <a:pt x="250" y="1377"/>
                </a:lnTo>
                <a:lnTo>
                  <a:pt x="250" y="1382"/>
                </a:lnTo>
                <a:lnTo>
                  <a:pt x="250" y="1377"/>
                </a:lnTo>
                <a:lnTo>
                  <a:pt x="255" y="1377"/>
                </a:lnTo>
                <a:lnTo>
                  <a:pt x="255" y="1382"/>
                </a:lnTo>
                <a:lnTo>
                  <a:pt x="255" y="1377"/>
                </a:lnTo>
                <a:lnTo>
                  <a:pt x="265" y="1372"/>
                </a:lnTo>
                <a:lnTo>
                  <a:pt x="265" y="1366"/>
                </a:lnTo>
                <a:lnTo>
                  <a:pt x="270" y="1366"/>
                </a:lnTo>
                <a:lnTo>
                  <a:pt x="270" y="1361"/>
                </a:lnTo>
                <a:lnTo>
                  <a:pt x="2276" y="2364"/>
                </a:lnTo>
                <a:lnTo>
                  <a:pt x="255" y="1289"/>
                </a:lnTo>
                <a:lnTo>
                  <a:pt x="244" y="1294"/>
                </a:lnTo>
                <a:lnTo>
                  <a:pt x="234" y="1299"/>
                </a:lnTo>
                <a:lnTo>
                  <a:pt x="239" y="1299"/>
                </a:lnTo>
                <a:lnTo>
                  <a:pt x="255" y="1294"/>
                </a:lnTo>
                <a:lnTo>
                  <a:pt x="255" y="1289"/>
                </a:lnTo>
                <a:lnTo>
                  <a:pt x="2276" y="2364"/>
                </a:lnTo>
                <a:lnTo>
                  <a:pt x="286" y="1278"/>
                </a:lnTo>
                <a:lnTo>
                  <a:pt x="286" y="1273"/>
                </a:lnTo>
                <a:lnTo>
                  <a:pt x="281" y="1278"/>
                </a:lnTo>
                <a:lnTo>
                  <a:pt x="286" y="1278"/>
                </a:lnTo>
                <a:lnTo>
                  <a:pt x="2276" y="2364"/>
                </a:lnTo>
                <a:lnTo>
                  <a:pt x="270" y="1283"/>
                </a:lnTo>
                <a:lnTo>
                  <a:pt x="276" y="1283"/>
                </a:lnTo>
                <a:lnTo>
                  <a:pt x="276" y="1278"/>
                </a:lnTo>
                <a:lnTo>
                  <a:pt x="270" y="1283"/>
                </a:lnTo>
                <a:lnTo>
                  <a:pt x="270" y="1289"/>
                </a:lnTo>
                <a:lnTo>
                  <a:pt x="270" y="1283"/>
                </a:lnTo>
                <a:lnTo>
                  <a:pt x="2276" y="2364"/>
                </a:lnTo>
                <a:lnTo>
                  <a:pt x="286" y="1341"/>
                </a:lnTo>
                <a:lnTo>
                  <a:pt x="286" y="1335"/>
                </a:lnTo>
                <a:lnTo>
                  <a:pt x="281" y="1335"/>
                </a:lnTo>
                <a:lnTo>
                  <a:pt x="276" y="1346"/>
                </a:lnTo>
                <a:lnTo>
                  <a:pt x="270" y="1346"/>
                </a:lnTo>
                <a:lnTo>
                  <a:pt x="281" y="1346"/>
                </a:lnTo>
                <a:lnTo>
                  <a:pt x="286" y="1341"/>
                </a:lnTo>
                <a:lnTo>
                  <a:pt x="2276" y="2364"/>
                </a:lnTo>
                <a:lnTo>
                  <a:pt x="296" y="1278"/>
                </a:lnTo>
                <a:lnTo>
                  <a:pt x="302" y="1273"/>
                </a:lnTo>
                <a:lnTo>
                  <a:pt x="307" y="1273"/>
                </a:lnTo>
                <a:lnTo>
                  <a:pt x="307" y="1268"/>
                </a:lnTo>
                <a:lnTo>
                  <a:pt x="317" y="1263"/>
                </a:lnTo>
                <a:lnTo>
                  <a:pt x="307" y="1263"/>
                </a:lnTo>
                <a:lnTo>
                  <a:pt x="307" y="1257"/>
                </a:lnTo>
                <a:lnTo>
                  <a:pt x="296" y="1263"/>
                </a:lnTo>
                <a:lnTo>
                  <a:pt x="291" y="1268"/>
                </a:lnTo>
                <a:lnTo>
                  <a:pt x="286" y="1268"/>
                </a:lnTo>
                <a:lnTo>
                  <a:pt x="291" y="1268"/>
                </a:lnTo>
                <a:lnTo>
                  <a:pt x="291" y="1273"/>
                </a:lnTo>
                <a:lnTo>
                  <a:pt x="291" y="1268"/>
                </a:lnTo>
                <a:lnTo>
                  <a:pt x="291" y="1273"/>
                </a:lnTo>
                <a:lnTo>
                  <a:pt x="286" y="1278"/>
                </a:lnTo>
                <a:lnTo>
                  <a:pt x="291" y="1273"/>
                </a:lnTo>
                <a:lnTo>
                  <a:pt x="291" y="1278"/>
                </a:lnTo>
                <a:lnTo>
                  <a:pt x="291" y="1273"/>
                </a:lnTo>
                <a:lnTo>
                  <a:pt x="296" y="1278"/>
                </a:lnTo>
                <a:lnTo>
                  <a:pt x="2276" y="2364"/>
                </a:lnTo>
                <a:lnTo>
                  <a:pt x="213" y="1382"/>
                </a:lnTo>
                <a:lnTo>
                  <a:pt x="224" y="1377"/>
                </a:lnTo>
                <a:lnTo>
                  <a:pt x="224" y="1372"/>
                </a:lnTo>
                <a:lnTo>
                  <a:pt x="218" y="1372"/>
                </a:lnTo>
                <a:lnTo>
                  <a:pt x="213" y="1382"/>
                </a:lnTo>
                <a:lnTo>
                  <a:pt x="213" y="1377"/>
                </a:lnTo>
                <a:lnTo>
                  <a:pt x="213" y="1382"/>
                </a:lnTo>
                <a:lnTo>
                  <a:pt x="2276" y="2364"/>
                </a:lnTo>
                <a:lnTo>
                  <a:pt x="317" y="1351"/>
                </a:lnTo>
                <a:lnTo>
                  <a:pt x="296" y="1361"/>
                </a:lnTo>
                <a:lnTo>
                  <a:pt x="307" y="1356"/>
                </a:lnTo>
                <a:lnTo>
                  <a:pt x="317" y="1351"/>
                </a:lnTo>
                <a:lnTo>
                  <a:pt x="2276" y="2364"/>
                </a:lnTo>
                <a:lnTo>
                  <a:pt x="302" y="1341"/>
                </a:lnTo>
                <a:lnTo>
                  <a:pt x="307" y="1335"/>
                </a:lnTo>
                <a:lnTo>
                  <a:pt x="302" y="1335"/>
                </a:lnTo>
                <a:lnTo>
                  <a:pt x="296" y="1341"/>
                </a:lnTo>
                <a:lnTo>
                  <a:pt x="302" y="1341"/>
                </a:lnTo>
                <a:lnTo>
                  <a:pt x="2276" y="2364"/>
                </a:lnTo>
                <a:lnTo>
                  <a:pt x="353" y="1195"/>
                </a:lnTo>
                <a:lnTo>
                  <a:pt x="359" y="1195"/>
                </a:lnTo>
                <a:lnTo>
                  <a:pt x="364" y="1190"/>
                </a:lnTo>
                <a:lnTo>
                  <a:pt x="353" y="1195"/>
                </a:lnTo>
                <a:lnTo>
                  <a:pt x="2276" y="2364"/>
                </a:lnTo>
                <a:lnTo>
                  <a:pt x="343" y="2052"/>
                </a:lnTo>
                <a:lnTo>
                  <a:pt x="343" y="2057"/>
                </a:lnTo>
                <a:lnTo>
                  <a:pt x="343" y="2068"/>
                </a:lnTo>
                <a:lnTo>
                  <a:pt x="343" y="2052"/>
                </a:lnTo>
                <a:lnTo>
                  <a:pt x="2276" y="2364"/>
                </a:lnTo>
                <a:lnTo>
                  <a:pt x="322" y="1964"/>
                </a:lnTo>
                <a:lnTo>
                  <a:pt x="322" y="1979"/>
                </a:lnTo>
                <a:lnTo>
                  <a:pt x="322" y="1974"/>
                </a:lnTo>
                <a:lnTo>
                  <a:pt x="322" y="1964"/>
                </a:lnTo>
                <a:lnTo>
                  <a:pt x="2276" y="2364"/>
                </a:lnTo>
                <a:lnTo>
                  <a:pt x="348" y="1289"/>
                </a:lnTo>
                <a:lnTo>
                  <a:pt x="348" y="1283"/>
                </a:lnTo>
                <a:lnTo>
                  <a:pt x="343" y="1289"/>
                </a:lnTo>
                <a:lnTo>
                  <a:pt x="348" y="1289"/>
                </a:lnTo>
                <a:lnTo>
                  <a:pt x="2276" y="2364"/>
                </a:lnTo>
                <a:lnTo>
                  <a:pt x="624" y="1122"/>
                </a:lnTo>
                <a:lnTo>
                  <a:pt x="624" y="1128"/>
                </a:lnTo>
                <a:lnTo>
                  <a:pt x="634" y="1122"/>
                </a:lnTo>
                <a:lnTo>
                  <a:pt x="629" y="1122"/>
                </a:lnTo>
                <a:lnTo>
                  <a:pt x="624" y="1122"/>
                </a:lnTo>
                <a:lnTo>
                  <a:pt x="2276" y="2364"/>
                </a:lnTo>
                <a:lnTo>
                  <a:pt x="779" y="1091"/>
                </a:lnTo>
                <a:lnTo>
                  <a:pt x="785" y="1086"/>
                </a:lnTo>
                <a:lnTo>
                  <a:pt x="790" y="1081"/>
                </a:lnTo>
                <a:lnTo>
                  <a:pt x="790" y="1076"/>
                </a:lnTo>
                <a:lnTo>
                  <a:pt x="785" y="1081"/>
                </a:lnTo>
                <a:lnTo>
                  <a:pt x="779" y="1091"/>
                </a:lnTo>
                <a:lnTo>
                  <a:pt x="779" y="1086"/>
                </a:lnTo>
                <a:lnTo>
                  <a:pt x="779" y="1091"/>
                </a:lnTo>
                <a:lnTo>
                  <a:pt x="2276" y="2364"/>
                </a:lnTo>
                <a:lnTo>
                  <a:pt x="790" y="1107"/>
                </a:lnTo>
                <a:lnTo>
                  <a:pt x="790" y="1102"/>
                </a:lnTo>
                <a:lnTo>
                  <a:pt x="790" y="1096"/>
                </a:lnTo>
                <a:lnTo>
                  <a:pt x="779" y="1102"/>
                </a:lnTo>
                <a:lnTo>
                  <a:pt x="769" y="1112"/>
                </a:lnTo>
                <a:lnTo>
                  <a:pt x="769" y="1117"/>
                </a:lnTo>
                <a:lnTo>
                  <a:pt x="779" y="1112"/>
                </a:lnTo>
                <a:lnTo>
                  <a:pt x="779" y="1117"/>
                </a:lnTo>
                <a:lnTo>
                  <a:pt x="790" y="1107"/>
                </a:lnTo>
                <a:lnTo>
                  <a:pt x="2276" y="2364"/>
                </a:lnTo>
                <a:lnTo>
                  <a:pt x="785" y="317"/>
                </a:lnTo>
                <a:lnTo>
                  <a:pt x="790" y="317"/>
                </a:lnTo>
                <a:lnTo>
                  <a:pt x="790" y="312"/>
                </a:lnTo>
                <a:lnTo>
                  <a:pt x="785" y="317"/>
                </a:lnTo>
                <a:lnTo>
                  <a:pt x="2276" y="2364"/>
                </a:lnTo>
                <a:lnTo>
                  <a:pt x="686" y="1242"/>
                </a:lnTo>
                <a:lnTo>
                  <a:pt x="691" y="1237"/>
                </a:lnTo>
                <a:lnTo>
                  <a:pt x="696" y="1231"/>
                </a:lnTo>
                <a:lnTo>
                  <a:pt x="686" y="1242"/>
                </a:lnTo>
                <a:lnTo>
                  <a:pt x="2276" y="2364"/>
                </a:lnTo>
                <a:lnTo>
                  <a:pt x="722" y="1133"/>
                </a:lnTo>
                <a:lnTo>
                  <a:pt x="707" y="1138"/>
                </a:lnTo>
                <a:lnTo>
                  <a:pt x="712" y="1138"/>
                </a:lnTo>
                <a:lnTo>
                  <a:pt x="707" y="1143"/>
                </a:lnTo>
                <a:lnTo>
                  <a:pt x="696" y="1143"/>
                </a:lnTo>
                <a:lnTo>
                  <a:pt x="686" y="1148"/>
                </a:lnTo>
                <a:lnTo>
                  <a:pt x="681" y="1153"/>
                </a:lnTo>
                <a:lnTo>
                  <a:pt x="686" y="1153"/>
                </a:lnTo>
                <a:lnTo>
                  <a:pt x="676" y="1159"/>
                </a:lnTo>
                <a:lnTo>
                  <a:pt x="681" y="1159"/>
                </a:lnTo>
                <a:lnTo>
                  <a:pt x="686" y="1159"/>
                </a:lnTo>
                <a:lnTo>
                  <a:pt x="686" y="1164"/>
                </a:lnTo>
                <a:lnTo>
                  <a:pt x="686" y="1159"/>
                </a:lnTo>
                <a:lnTo>
                  <a:pt x="702" y="1148"/>
                </a:lnTo>
                <a:lnTo>
                  <a:pt x="707" y="1143"/>
                </a:lnTo>
                <a:lnTo>
                  <a:pt x="712" y="1143"/>
                </a:lnTo>
                <a:lnTo>
                  <a:pt x="722" y="1133"/>
                </a:lnTo>
                <a:lnTo>
                  <a:pt x="2276" y="2364"/>
                </a:lnTo>
                <a:lnTo>
                  <a:pt x="728" y="1081"/>
                </a:lnTo>
                <a:lnTo>
                  <a:pt x="728" y="1076"/>
                </a:lnTo>
                <a:lnTo>
                  <a:pt x="733" y="1065"/>
                </a:lnTo>
                <a:lnTo>
                  <a:pt x="728" y="1065"/>
                </a:lnTo>
                <a:lnTo>
                  <a:pt x="728" y="1070"/>
                </a:lnTo>
                <a:lnTo>
                  <a:pt x="722" y="1076"/>
                </a:lnTo>
                <a:lnTo>
                  <a:pt x="712" y="1076"/>
                </a:lnTo>
                <a:lnTo>
                  <a:pt x="712" y="1081"/>
                </a:lnTo>
                <a:lnTo>
                  <a:pt x="717" y="1081"/>
                </a:lnTo>
                <a:lnTo>
                  <a:pt x="722" y="1081"/>
                </a:lnTo>
                <a:lnTo>
                  <a:pt x="728" y="1081"/>
                </a:lnTo>
                <a:lnTo>
                  <a:pt x="2276" y="2364"/>
                </a:lnTo>
                <a:lnTo>
                  <a:pt x="790" y="966"/>
                </a:lnTo>
                <a:lnTo>
                  <a:pt x="785" y="972"/>
                </a:lnTo>
                <a:lnTo>
                  <a:pt x="790" y="972"/>
                </a:lnTo>
                <a:lnTo>
                  <a:pt x="790" y="966"/>
                </a:lnTo>
                <a:lnTo>
                  <a:pt x="2276" y="2364"/>
                </a:lnTo>
                <a:lnTo>
                  <a:pt x="785" y="302"/>
                </a:lnTo>
                <a:lnTo>
                  <a:pt x="790" y="296"/>
                </a:lnTo>
                <a:lnTo>
                  <a:pt x="785" y="296"/>
                </a:lnTo>
                <a:lnTo>
                  <a:pt x="785" y="302"/>
                </a:lnTo>
                <a:lnTo>
                  <a:pt x="2276" y="2364"/>
                </a:lnTo>
                <a:lnTo>
                  <a:pt x="800" y="707"/>
                </a:lnTo>
                <a:lnTo>
                  <a:pt x="800" y="702"/>
                </a:lnTo>
                <a:lnTo>
                  <a:pt x="805" y="696"/>
                </a:lnTo>
                <a:lnTo>
                  <a:pt x="800" y="702"/>
                </a:lnTo>
                <a:lnTo>
                  <a:pt x="800" y="707"/>
                </a:lnTo>
                <a:lnTo>
                  <a:pt x="2276" y="2364"/>
                </a:lnTo>
                <a:lnTo>
                  <a:pt x="800" y="494"/>
                </a:lnTo>
                <a:lnTo>
                  <a:pt x="795" y="499"/>
                </a:lnTo>
                <a:lnTo>
                  <a:pt x="795" y="504"/>
                </a:lnTo>
                <a:lnTo>
                  <a:pt x="795" y="499"/>
                </a:lnTo>
                <a:lnTo>
                  <a:pt x="800" y="499"/>
                </a:lnTo>
                <a:lnTo>
                  <a:pt x="805" y="499"/>
                </a:lnTo>
                <a:lnTo>
                  <a:pt x="805" y="494"/>
                </a:lnTo>
                <a:lnTo>
                  <a:pt x="805" y="489"/>
                </a:lnTo>
                <a:lnTo>
                  <a:pt x="800" y="494"/>
                </a:lnTo>
                <a:lnTo>
                  <a:pt x="2276" y="2364"/>
                </a:lnTo>
                <a:lnTo>
                  <a:pt x="800" y="416"/>
                </a:lnTo>
                <a:lnTo>
                  <a:pt x="795" y="421"/>
                </a:lnTo>
                <a:lnTo>
                  <a:pt x="805" y="416"/>
                </a:lnTo>
                <a:lnTo>
                  <a:pt x="805" y="411"/>
                </a:lnTo>
                <a:lnTo>
                  <a:pt x="800" y="416"/>
                </a:lnTo>
                <a:lnTo>
                  <a:pt x="2276" y="2364"/>
                </a:lnTo>
                <a:lnTo>
                  <a:pt x="800" y="582"/>
                </a:lnTo>
                <a:lnTo>
                  <a:pt x="800" y="577"/>
                </a:lnTo>
                <a:lnTo>
                  <a:pt x="795" y="582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790" y="587"/>
                </a:lnTo>
                <a:lnTo>
                  <a:pt x="795" y="587"/>
                </a:lnTo>
                <a:lnTo>
                  <a:pt x="800" y="582"/>
                </a:lnTo>
                <a:lnTo>
                  <a:pt x="2276" y="2364"/>
                </a:lnTo>
                <a:lnTo>
                  <a:pt x="795" y="587"/>
                </a:lnTo>
                <a:lnTo>
                  <a:pt x="795" y="582"/>
                </a:lnTo>
                <a:lnTo>
                  <a:pt x="800" y="582"/>
                </a:lnTo>
                <a:lnTo>
                  <a:pt x="795" y="587"/>
                </a:lnTo>
                <a:lnTo>
                  <a:pt x="2276" y="2364"/>
                </a:lnTo>
                <a:lnTo>
                  <a:pt x="483" y="1299"/>
                </a:lnTo>
                <a:lnTo>
                  <a:pt x="489" y="1294"/>
                </a:lnTo>
                <a:lnTo>
                  <a:pt x="489" y="1289"/>
                </a:lnTo>
                <a:lnTo>
                  <a:pt x="483" y="1289"/>
                </a:lnTo>
                <a:lnTo>
                  <a:pt x="478" y="1294"/>
                </a:lnTo>
                <a:lnTo>
                  <a:pt x="473" y="1299"/>
                </a:lnTo>
                <a:lnTo>
                  <a:pt x="478" y="1294"/>
                </a:lnTo>
                <a:lnTo>
                  <a:pt x="478" y="1299"/>
                </a:lnTo>
                <a:lnTo>
                  <a:pt x="483" y="1294"/>
                </a:lnTo>
                <a:lnTo>
                  <a:pt x="483" y="1299"/>
                </a:lnTo>
                <a:lnTo>
                  <a:pt x="2276" y="2364"/>
                </a:lnTo>
                <a:lnTo>
                  <a:pt x="468" y="1278"/>
                </a:lnTo>
                <a:lnTo>
                  <a:pt x="468" y="1273"/>
                </a:lnTo>
                <a:lnTo>
                  <a:pt x="473" y="1273"/>
                </a:lnTo>
                <a:lnTo>
                  <a:pt x="473" y="1268"/>
                </a:lnTo>
                <a:lnTo>
                  <a:pt x="468" y="1263"/>
                </a:lnTo>
                <a:lnTo>
                  <a:pt x="457" y="1268"/>
                </a:lnTo>
                <a:lnTo>
                  <a:pt x="452" y="1273"/>
                </a:lnTo>
                <a:lnTo>
                  <a:pt x="452" y="1278"/>
                </a:lnTo>
                <a:lnTo>
                  <a:pt x="447" y="1283"/>
                </a:lnTo>
                <a:lnTo>
                  <a:pt x="452" y="1283"/>
                </a:lnTo>
                <a:lnTo>
                  <a:pt x="457" y="1283"/>
                </a:lnTo>
                <a:lnTo>
                  <a:pt x="457" y="1289"/>
                </a:lnTo>
                <a:lnTo>
                  <a:pt x="463" y="1289"/>
                </a:lnTo>
                <a:lnTo>
                  <a:pt x="468" y="1283"/>
                </a:lnTo>
                <a:lnTo>
                  <a:pt x="468" y="1278"/>
                </a:lnTo>
                <a:lnTo>
                  <a:pt x="2276" y="2364"/>
                </a:lnTo>
                <a:lnTo>
                  <a:pt x="515" y="1242"/>
                </a:lnTo>
                <a:lnTo>
                  <a:pt x="525" y="1237"/>
                </a:lnTo>
                <a:lnTo>
                  <a:pt x="530" y="1231"/>
                </a:lnTo>
                <a:lnTo>
                  <a:pt x="530" y="1226"/>
                </a:lnTo>
                <a:lnTo>
                  <a:pt x="515" y="1231"/>
                </a:lnTo>
                <a:lnTo>
                  <a:pt x="504" y="1242"/>
                </a:lnTo>
                <a:lnTo>
                  <a:pt x="509" y="1242"/>
                </a:lnTo>
                <a:lnTo>
                  <a:pt x="504" y="1247"/>
                </a:lnTo>
                <a:lnTo>
                  <a:pt x="515" y="1242"/>
                </a:lnTo>
                <a:lnTo>
                  <a:pt x="2276" y="2364"/>
                </a:lnTo>
                <a:lnTo>
                  <a:pt x="457" y="1372"/>
                </a:lnTo>
                <a:lnTo>
                  <a:pt x="463" y="1372"/>
                </a:lnTo>
                <a:lnTo>
                  <a:pt x="463" y="1366"/>
                </a:lnTo>
                <a:lnTo>
                  <a:pt x="457" y="1372"/>
                </a:lnTo>
                <a:lnTo>
                  <a:pt x="2276" y="2364"/>
                </a:lnTo>
                <a:lnTo>
                  <a:pt x="494" y="1330"/>
                </a:lnTo>
                <a:lnTo>
                  <a:pt x="499" y="1325"/>
                </a:lnTo>
                <a:lnTo>
                  <a:pt x="483" y="1335"/>
                </a:lnTo>
                <a:lnTo>
                  <a:pt x="483" y="1330"/>
                </a:lnTo>
                <a:lnTo>
                  <a:pt x="489" y="1330"/>
                </a:lnTo>
                <a:lnTo>
                  <a:pt x="483" y="1335"/>
                </a:lnTo>
                <a:lnTo>
                  <a:pt x="494" y="1330"/>
                </a:lnTo>
                <a:lnTo>
                  <a:pt x="2276" y="2364"/>
                </a:lnTo>
                <a:lnTo>
                  <a:pt x="437" y="1133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1" y="1138"/>
                </a:lnTo>
                <a:lnTo>
                  <a:pt x="431" y="1133"/>
                </a:lnTo>
                <a:lnTo>
                  <a:pt x="437" y="1133"/>
                </a:lnTo>
                <a:lnTo>
                  <a:pt x="2276" y="2364"/>
                </a:lnTo>
                <a:lnTo>
                  <a:pt x="457" y="1257"/>
                </a:lnTo>
                <a:lnTo>
                  <a:pt x="463" y="1257"/>
                </a:lnTo>
                <a:lnTo>
                  <a:pt x="463" y="1252"/>
                </a:lnTo>
                <a:lnTo>
                  <a:pt x="457" y="1252"/>
                </a:lnTo>
                <a:lnTo>
                  <a:pt x="457" y="1257"/>
                </a:lnTo>
                <a:lnTo>
                  <a:pt x="457" y="1252"/>
                </a:lnTo>
                <a:lnTo>
                  <a:pt x="457" y="1257"/>
                </a:lnTo>
                <a:lnTo>
                  <a:pt x="2276" y="2364"/>
                </a:lnTo>
                <a:lnTo>
                  <a:pt x="473" y="1283"/>
                </a:lnTo>
                <a:lnTo>
                  <a:pt x="478" y="1283"/>
                </a:lnTo>
                <a:lnTo>
                  <a:pt x="483" y="1278"/>
                </a:lnTo>
                <a:lnTo>
                  <a:pt x="483" y="1273"/>
                </a:lnTo>
                <a:lnTo>
                  <a:pt x="478" y="1273"/>
                </a:lnTo>
                <a:lnTo>
                  <a:pt x="468" y="1283"/>
                </a:lnTo>
                <a:lnTo>
                  <a:pt x="473" y="1283"/>
                </a:lnTo>
                <a:lnTo>
                  <a:pt x="2276" y="2364"/>
                </a:lnTo>
                <a:lnTo>
                  <a:pt x="416" y="1315"/>
                </a:lnTo>
                <a:lnTo>
                  <a:pt x="411" y="1315"/>
                </a:lnTo>
                <a:lnTo>
                  <a:pt x="411" y="1320"/>
                </a:lnTo>
                <a:lnTo>
                  <a:pt x="416" y="1315"/>
                </a:lnTo>
                <a:lnTo>
                  <a:pt x="2276" y="2364"/>
                </a:lnTo>
                <a:lnTo>
                  <a:pt x="499" y="1346"/>
                </a:lnTo>
                <a:lnTo>
                  <a:pt x="504" y="1346"/>
                </a:lnTo>
                <a:lnTo>
                  <a:pt x="499" y="1341"/>
                </a:lnTo>
                <a:lnTo>
                  <a:pt x="494" y="1346"/>
                </a:lnTo>
                <a:lnTo>
                  <a:pt x="499" y="1346"/>
                </a:lnTo>
                <a:lnTo>
                  <a:pt x="2276" y="2364"/>
                </a:lnTo>
                <a:lnTo>
                  <a:pt x="587" y="1221"/>
                </a:lnTo>
                <a:lnTo>
                  <a:pt x="598" y="1221"/>
                </a:lnTo>
                <a:lnTo>
                  <a:pt x="603" y="1211"/>
                </a:lnTo>
                <a:lnTo>
                  <a:pt x="598" y="1211"/>
                </a:lnTo>
                <a:lnTo>
                  <a:pt x="592" y="1221"/>
                </a:lnTo>
                <a:lnTo>
                  <a:pt x="587" y="1221"/>
                </a:lnTo>
                <a:lnTo>
                  <a:pt x="2276" y="2364"/>
                </a:lnTo>
                <a:lnTo>
                  <a:pt x="187" y="1335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2" y="1335"/>
                </a:lnTo>
                <a:lnTo>
                  <a:pt x="192" y="1341"/>
                </a:lnTo>
                <a:lnTo>
                  <a:pt x="198" y="1335"/>
                </a:lnTo>
                <a:lnTo>
                  <a:pt x="198" y="1341"/>
                </a:lnTo>
                <a:lnTo>
                  <a:pt x="198" y="1335"/>
                </a:lnTo>
                <a:lnTo>
                  <a:pt x="203" y="1335"/>
                </a:lnTo>
                <a:lnTo>
                  <a:pt x="208" y="1335"/>
                </a:lnTo>
                <a:lnTo>
                  <a:pt x="208" y="1325"/>
                </a:lnTo>
                <a:lnTo>
                  <a:pt x="213" y="1330"/>
                </a:lnTo>
                <a:lnTo>
                  <a:pt x="208" y="1325"/>
                </a:lnTo>
                <a:lnTo>
                  <a:pt x="213" y="1325"/>
                </a:lnTo>
                <a:lnTo>
                  <a:pt x="213" y="1320"/>
                </a:lnTo>
                <a:lnTo>
                  <a:pt x="208" y="1320"/>
                </a:lnTo>
                <a:lnTo>
                  <a:pt x="213" y="1320"/>
                </a:lnTo>
                <a:lnTo>
                  <a:pt x="208" y="1320"/>
                </a:lnTo>
                <a:lnTo>
                  <a:pt x="208" y="1315"/>
                </a:lnTo>
                <a:lnTo>
                  <a:pt x="203" y="1315"/>
                </a:lnTo>
                <a:lnTo>
                  <a:pt x="198" y="1315"/>
                </a:lnTo>
                <a:lnTo>
                  <a:pt x="198" y="1320"/>
                </a:lnTo>
                <a:lnTo>
                  <a:pt x="198" y="1315"/>
                </a:lnTo>
                <a:lnTo>
                  <a:pt x="192" y="1320"/>
                </a:lnTo>
                <a:lnTo>
                  <a:pt x="187" y="1320"/>
                </a:lnTo>
                <a:lnTo>
                  <a:pt x="187" y="1325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0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0"/>
                </a:lnTo>
                <a:lnTo>
                  <a:pt x="182" y="1335"/>
                </a:lnTo>
                <a:lnTo>
                  <a:pt x="187" y="1335"/>
                </a:lnTo>
                <a:lnTo>
                  <a:pt x="182" y="1335"/>
                </a:lnTo>
                <a:lnTo>
                  <a:pt x="187" y="1335"/>
                </a:lnTo>
                <a:lnTo>
                  <a:pt x="2276" y="2364"/>
                </a:lnTo>
                <a:lnTo>
                  <a:pt x="613" y="1148"/>
                </a:lnTo>
                <a:lnTo>
                  <a:pt x="608" y="1148"/>
                </a:lnTo>
                <a:lnTo>
                  <a:pt x="608" y="1153"/>
                </a:lnTo>
                <a:lnTo>
                  <a:pt x="613" y="1148"/>
                </a:lnTo>
                <a:lnTo>
                  <a:pt x="2276" y="2364"/>
                </a:lnTo>
                <a:lnTo>
                  <a:pt x="530" y="1252"/>
                </a:lnTo>
                <a:lnTo>
                  <a:pt x="535" y="1252"/>
                </a:lnTo>
                <a:lnTo>
                  <a:pt x="541" y="1247"/>
                </a:lnTo>
                <a:lnTo>
                  <a:pt x="541" y="1242"/>
                </a:lnTo>
                <a:lnTo>
                  <a:pt x="530" y="1252"/>
                </a:lnTo>
                <a:lnTo>
                  <a:pt x="2276" y="2364"/>
                </a:lnTo>
                <a:lnTo>
                  <a:pt x="805" y="655"/>
                </a:lnTo>
                <a:lnTo>
                  <a:pt x="800" y="660"/>
                </a:lnTo>
                <a:lnTo>
                  <a:pt x="800" y="655"/>
                </a:lnTo>
                <a:lnTo>
                  <a:pt x="805" y="655"/>
                </a:lnTo>
                <a:lnTo>
                  <a:pt x="2276" y="2364"/>
                </a:lnTo>
                <a:lnTo>
                  <a:pt x="629" y="1128"/>
                </a:lnTo>
                <a:lnTo>
                  <a:pt x="624" y="1128"/>
                </a:lnTo>
                <a:lnTo>
                  <a:pt x="624" y="1133"/>
                </a:lnTo>
                <a:lnTo>
                  <a:pt x="629" y="1128"/>
                </a:lnTo>
                <a:lnTo>
                  <a:pt x="2276" y="2364"/>
                </a:lnTo>
                <a:lnTo>
                  <a:pt x="733" y="1133"/>
                </a:lnTo>
                <a:lnTo>
                  <a:pt x="738" y="1128"/>
                </a:lnTo>
                <a:lnTo>
                  <a:pt x="733" y="1128"/>
                </a:lnTo>
                <a:lnTo>
                  <a:pt x="728" y="1133"/>
                </a:lnTo>
                <a:lnTo>
                  <a:pt x="733" y="1133"/>
                </a:lnTo>
                <a:lnTo>
                  <a:pt x="2276" y="2364"/>
                </a:lnTo>
                <a:lnTo>
                  <a:pt x="608" y="1195"/>
                </a:lnTo>
                <a:lnTo>
                  <a:pt x="603" y="1200"/>
                </a:lnTo>
                <a:lnTo>
                  <a:pt x="608" y="1200"/>
                </a:lnTo>
                <a:lnTo>
                  <a:pt x="603" y="1200"/>
                </a:lnTo>
                <a:lnTo>
                  <a:pt x="608" y="1195"/>
                </a:lnTo>
                <a:lnTo>
                  <a:pt x="2276" y="2364"/>
                </a:lnTo>
                <a:lnTo>
                  <a:pt x="582" y="1221"/>
                </a:lnTo>
                <a:lnTo>
                  <a:pt x="577" y="1221"/>
                </a:lnTo>
                <a:lnTo>
                  <a:pt x="566" y="1231"/>
                </a:lnTo>
                <a:lnTo>
                  <a:pt x="572" y="1231"/>
                </a:lnTo>
                <a:lnTo>
                  <a:pt x="582" y="1226"/>
                </a:lnTo>
                <a:lnTo>
                  <a:pt x="582" y="1221"/>
                </a:lnTo>
                <a:lnTo>
                  <a:pt x="2276" y="2364"/>
                </a:lnTo>
                <a:lnTo>
                  <a:pt x="629" y="1179"/>
                </a:lnTo>
                <a:lnTo>
                  <a:pt x="629" y="1174"/>
                </a:lnTo>
                <a:lnTo>
                  <a:pt x="618" y="1179"/>
                </a:lnTo>
                <a:lnTo>
                  <a:pt x="618" y="1185"/>
                </a:lnTo>
                <a:lnTo>
                  <a:pt x="624" y="1179"/>
                </a:lnTo>
                <a:lnTo>
                  <a:pt x="624" y="1185"/>
                </a:lnTo>
                <a:lnTo>
                  <a:pt x="624" y="1179"/>
                </a:lnTo>
                <a:lnTo>
                  <a:pt x="629" y="1179"/>
                </a:lnTo>
                <a:lnTo>
                  <a:pt x="2276" y="2364"/>
                </a:lnTo>
                <a:lnTo>
                  <a:pt x="3912" y="192"/>
                </a:lnTo>
                <a:lnTo>
                  <a:pt x="3912" y="187"/>
                </a:lnTo>
                <a:lnTo>
                  <a:pt x="3907" y="182"/>
                </a:lnTo>
                <a:lnTo>
                  <a:pt x="3902" y="182"/>
                </a:lnTo>
                <a:lnTo>
                  <a:pt x="3902" y="187"/>
                </a:lnTo>
                <a:lnTo>
                  <a:pt x="3907" y="192"/>
                </a:lnTo>
                <a:lnTo>
                  <a:pt x="3912" y="192"/>
                </a:lnTo>
                <a:lnTo>
                  <a:pt x="2276" y="2364"/>
                </a:lnTo>
                <a:lnTo>
                  <a:pt x="3886" y="130"/>
                </a:lnTo>
                <a:lnTo>
                  <a:pt x="3886" y="125"/>
                </a:lnTo>
                <a:lnTo>
                  <a:pt x="3881" y="130"/>
                </a:lnTo>
                <a:lnTo>
                  <a:pt x="3886" y="130"/>
                </a:lnTo>
                <a:lnTo>
                  <a:pt x="2276" y="2364"/>
                </a:lnTo>
                <a:lnTo>
                  <a:pt x="3860" y="109"/>
                </a:lnTo>
                <a:lnTo>
                  <a:pt x="3860" y="104"/>
                </a:lnTo>
                <a:lnTo>
                  <a:pt x="3865" y="104"/>
                </a:lnTo>
                <a:lnTo>
                  <a:pt x="3865" y="109"/>
                </a:lnTo>
                <a:lnTo>
                  <a:pt x="3865" y="114"/>
                </a:lnTo>
                <a:lnTo>
                  <a:pt x="3871" y="109"/>
                </a:lnTo>
                <a:lnTo>
                  <a:pt x="3871" y="114"/>
                </a:lnTo>
                <a:lnTo>
                  <a:pt x="3871" y="109"/>
                </a:lnTo>
                <a:lnTo>
                  <a:pt x="3876" y="109"/>
                </a:lnTo>
                <a:lnTo>
                  <a:pt x="3871" y="109"/>
                </a:lnTo>
                <a:lnTo>
                  <a:pt x="3876" y="104"/>
                </a:lnTo>
                <a:lnTo>
                  <a:pt x="3871" y="104"/>
                </a:lnTo>
                <a:lnTo>
                  <a:pt x="3865" y="99"/>
                </a:lnTo>
                <a:lnTo>
                  <a:pt x="3860" y="104"/>
                </a:lnTo>
                <a:lnTo>
                  <a:pt x="3855" y="104"/>
                </a:lnTo>
                <a:lnTo>
                  <a:pt x="3860" y="109"/>
                </a:lnTo>
                <a:lnTo>
                  <a:pt x="2276" y="2364"/>
                </a:lnTo>
                <a:lnTo>
                  <a:pt x="3840" y="89"/>
                </a:lnTo>
                <a:lnTo>
                  <a:pt x="3845" y="89"/>
                </a:lnTo>
                <a:lnTo>
                  <a:pt x="3845" y="83"/>
                </a:lnTo>
                <a:lnTo>
                  <a:pt x="3845" y="78"/>
                </a:lnTo>
                <a:lnTo>
                  <a:pt x="3840" y="78"/>
                </a:lnTo>
                <a:lnTo>
                  <a:pt x="3834" y="89"/>
                </a:lnTo>
                <a:lnTo>
                  <a:pt x="3840" y="89"/>
                </a:lnTo>
                <a:lnTo>
                  <a:pt x="2276" y="2364"/>
                </a:lnTo>
                <a:lnTo>
                  <a:pt x="3798" y="57"/>
                </a:lnTo>
                <a:lnTo>
                  <a:pt x="3803" y="52"/>
                </a:lnTo>
                <a:lnTo>
                  <a:pt x="3803" y="57"/>
                </a:lnTo>
                <a:lnTo>
                  <a:pt x="3808" y="52"/>
                </a:lnTo>
                <a:lnTo>
                  <a:pt x="3814" y="52"/>
                </a:lnTo>
                <a:lnTo>
                  <a:pt x="3814" y="47"/>
                </a:lnTo>
                <a:lnTo>
                  <a:pt x="3819" y="42"/>
                </a:lnTo>
                <a:lnTo>
                  <a:pt x="3814" y="42"/>
                </a:lnTo>
                <a:lnTo>
                  <a:pt x="3819" y="37"/>
                </a:lnTo>
                <a:lnTo>
                  <a:pt x="3814" y="37"/>
                </a:lnTo>
                <a:lnTo>
                  <a:pt x="3819" y="31"/>
                </a:lnTo>
                <a:lnTo>
                  <a:pt x="3814" y="37"/>
                </a:lnTo>
                <a:lnTo>
                  <a:pt x="3814" y="31"/>
                </a:lnTo>
                <a:lnTo>
                  <a:pt x="3808" y="37"/>
                </a:lnTo>
                <a:lnTo>
                  <a:pt x="3803" y="37"/>
                </a:lnTo>
                <a:lnTo>
                  <a:pt x="3803" y="42"/>
                </a:lnTo>
                <a:lnTo>
                  <a:pt x="3798" y="42"/>
                </a:lnTo>
                <a:lnTo>
                  <a:pt x="3798" y="47"/>
                </a:lnTo>
                <a:lnTo>
                  <a:pt x="3798" y="52"/>
                </a:lnTo>
                <a:lnTo>
                  <a:pt x="3798" y="57"/>
                </a:lnTo>
                <a:lnTo>
                  <a:pt x="2276" y="2364"/>
                </a:lnTo>
                <a:lnTo>
                  <a:pt x="3829" y="156"/>
                </a:lnTo>
                <a:lnTo>
                  <a:pt x="3829" y="151"/>
                </a:lnTo>
                <a:lnTo>
                  <a:pt x="3834" y="151"/>
                </a:lnTo>
                <a:lnTo>
                  <a:pt x="3829" y="146"/>
                </a:lnTo>
                <a:lnTo>
                  <a:pt x="3834" y="146"/>
                </a:lnTo>
                <a:lnTo>
                  <a:pt x="3829" y="146"/>
                </a:lnTo>
                <a:lnTo>
                  <a:pt x="3829" y="140"/>
                </a:lnTo>
                <a:lnTo>
                  <a:pt x="3824" y="146"/>
                </a:lnTo>
                <a:lnTo>
                  <a:pt x="3824" y="151"/>
                </a:lnTo>
                <a:lnTo>
                  <a:pt x="3829" y="151"/>
                </a:lnTo>
                <a:lnTo>
                  <a:pt x="3829" y="156"/>
                </a:lnTo>
                <a:lnTo>
                  <a:pt x="2276" y="2364"/>
                </a:lnTo>
                <a:lnTo>
                  <a:pt x="3969" y="94"/>
                </a:lnTo>
                <a:lnTo>
                  <a:pt x="3969" y="89"/>
                </a:lnTo>
                <a:lnTo>
                  <a:pt x="3975" y="89"/>
                </a:lnTo>
                <a:lnTo>
                  <a:pt x="3969" y="89"/>
                </a:lnTo>
                <a:lnTo>
                  <a:pt x="3969" y="94"/>
                </a:lnTo>
                <a:lnTo>
                  <a:pt x="2276" y="2364"/>
                </a:lnTo>
                <a:lnTo>
                  <a:pt x="4333" y="2094"/>
                </a:lnTo>
                <a:lnTo>
                  <a:pt x="4338" y="2094"/>
                </a:lnTo>
                <a:lnTo>
                  <a:pt x="4343" y="2094"/>
                </a:lnTo>
                <a:lnTo>
                  <a:pt x="4343" y="2099"/>
                </a:lnTo>
                <a:lnTo>
                  <a:pt x="4349" y="2104"/>
                </a:lnTo>
                <a:lnTo>
                  <a:pt x="4354" y="2104"/>
                </a:lnTo>
                <a:lnTo>
                  <a:pt x="4359" y="2104"/>
                </a:lnTo>
                <a:lnTo>
                  <a:pt x="4354" y="2099"/>
                </a:lnTo>
                <a:lnTo>
                  <a:pt x="4359" y="2094"/>
                </a:lnTo>
                <a:lnTo>
                  <a:pt x="4364" y="2094"/>
                </a:lnTo>
                <a:lnTo>
                  <a:pt x="4354" y="2089"/>
                </a:lnTo>
                <a:lnTo>
                  <a:pt x="4359" y="2089"/>
                </a:lnTo>
                <a:lnTo>
                  <a:pt x="4364" y="2083"/>
                </a:lnTo>
                <a:lnTo>
                  <a:pt x="4364" y="2078"/>
                </a:lnTo>
                <a:lnTo>
                  <a:pt x="4354" y="2089"/>
                </a:lnTo>
                <a:lnTo>
                  <a:pt x="4349" y="2083"/>
                </a:lnTo>
                <a:lnTo>
                  <a:pt x="4349" y="2078"/>
                </a:lnTo>
                <a:lnTo>
                  <a:pt x="4349" y="2083"/>
                </a:lnTo>
                <a:lnTo>
                  <a:pt x="4343" y="2083"/>
                </a:lnTo>
                <a:lnTo>
                  <a:pt x="4343" y="2089"/>
                </a:lnTo>
                <a:lnTo>
                  <a:pt x="4333" y="2094"/>
                </a:lnTo>
                <a:lnTo>
                  <a:pt x="2276" y="2364"/>
                </a:lnTo>
                <a:lnTo>
                  <a:pt x="4369" y="2115"/>
                </a:lnTo>
                <a:lnTo>
                  <a:pt x="4364" y="2120"/>
                </a:lnTo>
                <a:lnTo>
                  <a:pt x="4354" y="2130"/>
                </a:lnTo>
                <a:lnTo>
                  <a:pt x="4354" y="2135"/>
                </a:lnTo>
                <a:lnTo>
                  <a:pt x="4354" y="2141"/>
                </a:lnTo>
                <a:lnTo>
                  <a:pt x="4338" y="2146"/>
                </a:lnTo>
                <a:lnTo>
                  <a:pt x="4349" y="2146"/>
                </a:lnTo>
                <a:lnTo>
                  <a:pt x="4354" y="2146"/>
                </a:lnTo>
                <a:lnTo>
                  <a:pt x="4354" y="2156"/>
                </a:lnTo>
                <a:lnTo>
                  <a:pt x="4359" y="2167"/>
                </a:lnTo>
                <a:lnTo>
                  <a:pt x="4364" y="2167"/>
                </a:lnTo>
                <a:lnTo>
                  <a:pt x="4364" y="2161"/>
                </a:lnTo>
                <a:lnTo>
                  <a:pt x="4369" y="2172"/>
                </a:lnTo>
                <a:lnTo>
                  <a:pt x="4380" y="2182"/>
                </a:lnTo>
                <a:lnTo>
                  <a:pt x="4385" y="2182"/>
                </a:lnTo>
                <a:lnTo>
                  <a:pt x="4395" y="2172"/>
                </a:lnTo>
                <a:lnTo>
                  <a:pt x="4390" y="2167"/>
                </a:lnTo>
                <a:lnTo>
                  <a:pt x="4385" y="2156"/>
                </a:lnTo>
                <a:lnTo>
                  <a:pt x="4385" y="2151"/>
                </a:lnTo>
                <a:lnTo>
                  <a:pt x="4390" y="2151"/>
                </a:lnTo>
                <a:lnTo>
                  <a:pt x="4395" y="2151"/>
                </a:lnTo>
                <a:lnTo>
                  <a:pt x="4395" y="2141"/>
                </a:lnTo>
                <a:lnTo>
                  <a:pt x="4385" y="2141"/>
                </a:lnTo>
                <a:lnTo>
                  <a:pt x="4390" y="2130"/>
                </a:lnTo>
                <a:lnTo>
                  <a:pt x="4395" y="2130"/>
                </a:lnTo>
                <a:lnTo>
                  <a:pt x="4395" y="2120"/>
                </a:lnTo>
                <a:lnTo>
                  <a:pt x="4375" y="2130"/>
                </a:lnTo>
                <a:lnTo>
                  <a:pt x="4375" y="2120"/>
                </a:lnTo>
                <a:lnTo>
                  <a:pt x="4375" y="2115"/>
                </a:lnTo>
                <a:lnTo>
                  <a:pt x="4369" y="2115"/>
                </a:lnTo>
                <a:lnTo>
                  <a:pt x="2276" y="2364"/>
                </a:lnTo>
                <a:lnTo>
                  <a:pt x="3315" y="899"/>
                </a:lnTo>
                <a:lnTo>
                  <a:pt x="3315" y="878"/>
                </a:lnTo>
                <a:lnTo>
                  <a:pt x="3310" y="857"/>
                </a:lnTo>
                <a:lnTo>
                  <a:pt x="3299" y="852"/>
                </a:lnTo>
                <a:lnTo>
                  <a:pt x="3284" y="842"/>
                </a:lnTo>
                <a:lnTo>
                  <a:pt x="3289" y="857"/>
                </a:lnTo>
                <a:lnTo>
                  <a:pt x="3294" y="889"/>
                </a:lnTo>
                <a:lnTo>
                  <a:pt x="3299" y="899"/>
                </a:lnTo>
                <a:lnTo>
                  <a:pt x="3304" y="904"/>
                </a:lnTo>
                <a:lnTo>
                  <a:pt x="3315" y="904"/>
                </a:lnTo>
                <a:lnTo>
                  <a:pt x="3315" y="899"/>
                </a:lnTo>
                <a:lnTo>
                  <a:pt x="2276" y="2364"/>
                </a:lnTo>
                <a:lnTo>
                  <a:pt x="3200" y="977"/>
                </a:lnTo>
                <a:lnTo>
                  <a:pt x="3206" y="992"/>
                </a:lnTo>
                <a:lnTo>
                  <a:pt x="3211" y="1003"/>
                </a:lnTo>
                <a:lnTo>
                  <a:pt x="3216" y="998"/>
                </a:lnTo>
                <a:lnTo>
                  <a:pt x="3226" y="972"/>
                </a:lnTo>
                <a:lnTo>
                  <a:pt x="3226" y="961"/>
                </a:lnTo>
                <a:lnTo>
                  <a:pt x="3206" y="946"/>
                </a:lnTo>
                <a:lnTo>
                  <a:pt x="3195" y="946"/>
                </a:lnTo>
                <a:lnTo>
                  <a:pt x="3190" y="946"/>
                </a:lnTo>
                <a:lnTo>
                  <a:pt x="3190" y="961"/>
                </a:lnTo>
                <a:lnTo>
                  <a:pt x="3200" y="977"/>
                </a:lnTo>
                <a:lnTo>
                  <a:pt x="2276" y="2364"/>
                </a:lnTo>
                <a:lnTo>
                  <a:pt x="3190" y="847"/>
                </a:lnTo>
                <a:lnTo>
                  <a:pt x="3195" y="857"/>
                </a:lnTo>
                <a:lnTo>
                  <a:pt x="3200" y="857"/>
                </a:lnTo>
                <a:lnTo>
                  <a:pt x="3200" y="852"/>
                </a:lnTo>
                <a:lnTo>
                  <a:pt x="3200" y="837"/>
                </a:lnTo>
                <a:lnTo>
                  <a:pt x="3195" y="831"/>
                </a:lnTo>
                <a:lnTo>
                  <a:pt x="3190" y="837"/>
                </a:lnTo>
                <a:lnTo>
                  <a:pt x="3185" y="842"/>
                </a:lnTo>
                <a:lnTo>
                  <a:pt x="3190" y="847"/>
                </a:lnTo>
                <a:lnTo>
                  <a:pt x="2276" y="2364"/>
                </a:lnTo>
                <a:lnTo>
                  <a:pt x="4369" y="2244"/>
                </a:lnTo>
                <a:lnTo>
                  <a:pt x="4364" y="2239"/>
                </a:lnTo>
                <a:lnTo>
                  <a:pt x="4359" y="2244"/>
                </a:lnTo>
                <a:lnTo>
                  <a:pt x="4354" y="2276"/>
                </a:lnTo>
                <a:lnTo>
                  <a:pt x="4349" y="2354"/>
                </a:lnTo>
                <a:lnTo>
                  <a:pt x="4349" y="2359"/>
                </a:lnTo>
                <a:lnTo>
                  <a:pt x="4354" y="2359"/>
                </a:lnTo>
                <a:lnTo>
                  <a:pt x="4369" y="2338"/>
                </a:lnTo>
                <a:lnTo>
                  <a:pt x="4375" y="2333"/>
                </a:lnTo>
                <a:lnTo>
                  <a:pt x="4375" y="2328"/>
                </a:lnTo>
                <a:lnTo>
                  <a:pt x="4369" y="2322"/>
                </a:lnTo>
                <a:lnTo>
                  <a:pt x="4369" y="2307"/>
                </a:lnTo>
                <a:lnTo>
                  <a:pt x="4369" y="2276"/>
                </a:lnTo>
                <a:lnTo>
                  <a:pt x="4369" y="2244"/>
                </a:lnTo>
                <a:lnTo>
                  <a:pt x="2276" y="2364"/>
                </a:lnTo>
                <a:lnTo>
                  <a:pt x="4385" y="1824"/>
                </a:lnTo>
                <a:lnTo>
                  <a:pt x="4380" y="1813"/>
                </a:lnTo>
                <a:lnTo>
                  <a:pt x="4380" y="1818"/>
                </a:lnTo>
                <a:lnTo>
                  <a:pt x="4369" y="1824"/>
                </a:lnTo>
                <a:lnTo>
                  <a:pt x="4369" y="1834"/>
                </a:lnTo>
                <a:lnTo>
                  <a:pt x="4375" y="1839"/>
                </a:lnTo>
                <a:lnTo>
                  <a:pt x="4390" y="1855"/>
                </a:lnTo>
                <a:lnTo>
                  <a:pt x="4395" y="1855"/>
                </a:lnTo>
                <a:lnTo>
                  <a:pt x="4395" y="1850"/>
                </a:lnTo>
                <a:lnTo>
                  <a:pt x="4380" y="1834"/>
                </a:lnTo>
                <a:lnTo>
                  <a:pt x="4375" y="1829"/>
                </a:lnTo>
                <a:lnTo>
                  <a:pt x="4380" y="1829"/>
                </a:lnTo>
                <a:lnTo>
                  <a:pt x="4385" y="1824"/>
                </a:lnTo>
                <a:lnTo>
                  <a:pt x="2276" y="2364"/>
                </a:lnTo>
                <a:lnTo>
                  <a:pt x="4380" y="385"/>
                </a:lnTo>
                <a:lnTo>
                  <a:pt x="4375" y="395"/>
                </a:lnTo>
                <a:lnTo>
                  <a:pt x="4380" y="405"/>
                </a:lnTo>
                <a:lnTo>
                  <a:pt x="4395" y="411"/>
                </a:lnTo>
                <a:lnTo>
                  <a:pt x="4395" y="353"/>
                </a:lnTo>
                <a:lnTo>
                  <a:pt x="4385" y="369"/>
                </a:lnTo>
                <a:lnTo>
                  <a:pt x="4380" y="385"/>
                </a:lnTo>
                <a:lnTo>
                  <a:pt x="2276" y="2364"/>
                </a:lnTo>
                <a:lnTo>
                  <a:pt x="4395" y="1434"/>
                </a:lnTo>
                <a:lnTo>
                  <a:pt x="4395" y="1424"/>
                </a:lnTo>
                <a:lnTo>
                  <a:pt x="4390" y="1424"/>
                </a:lnTo>
                <a:lnTo>
                  <a:pt x="4395" y="1434"/>
                </a:lnTo>
                <a:lnTo>
                  <a:pt x="2276" y="2364"/>
                </a:lnTo>
                <a:lnTo>
                  <a:pt x="3206" y="868"/>
                </a:lnTo>
                <a:lnTo>
                  <a:pt x="3216" y="868"/>
                </a:lnTo>
                <a:lnTo>
                  <a:pt x="3221" y="868"/>
                </a:lnTo>
                <a:lnTo>
                  <a:pt x="3216" y="863"/>
                </a:lnTo>
                <a:lnTo>
                  <a:pt x="3211" y="863"/>
                </a:lnTo>
                <a:lnTo>
                  <a:pt x="3221" y="857"/>
                </a:lnTo>
                <a:lnTo>
                  <a:pt x="3226" y="857"/>
                </a:lnTo>
                <a:lnTo>
                  <a:pt x="3221" y="852"/>
                </a:lnTo>
                <a:lnTo>
                  <a:pt x="3216" y="852"/>
                </a:lnTo>
                <a:lnTo>
                  <a:pt x="3216" y="847"/>
                </a:lnTo>
                <a:lnTo>
                  <a:pt x="3211" y="847"/>
                </a:lnTo>
                <a:lnTo>
                  <a:pt x="3211" y="852"/>
                </a:lnTo>
                <a:lnTo>
                  <a:pt x="3211" y="857"/>
                </a:lnTo>
                <a:lnTo>
                  <a:pt x="3206" y="863"/>
                </a:lnTo>
                <a:lnTo>
                  <a:pt x="3206" y="868"/>
                </a:lnTo>
                <a:lnTo>
                  <a:pt x="2276" y="2364"/>
                </a:lnTo>
                <a:lnTo>
                  <a:pt x="4375" y="1107"/>
                </a:lnTo>
                <a:lnTo>
                  <a:pt x="4380" y="1117"/>
                </a:lnTo>
                <a:lnTo>
                  <a:pt x="4390" y="1133"/>
                </a:lnTo>
                <a:lnTo>
                  <a:pt x="4390" y="1153"/>
                </a:lnTo>
                <a:lnTo>
                  <a:pt x="4375" y="1153"/>
                </a:lnTo>
                <a:lnTo>
                  <a:pt x="4369" y="1159"/>
                </a:lnTo>
                <a:lnTo>
                  <a:pt x="4375" y="1179"/>
                </a:lnTo>
                <a:lnTo>
                  <a:pt x="4380" y="1190"/>
                </a:lnTo>
                <a:lnTo>
                  <a:pt x="4395" y="1190"/>
                </a:lnTo>
                <a:lnTo>
                  <a:pt x="4395" y="1081"/>
                </a:lnTo>
                <a:lnTo>
                  <a:pt x="4375" y="1091"/>
                </a:lnTo>
                <a:lnTo>
                  <a:pt x="4369" y="1096"/>
                </a:lnTo>
                <a:lnTo>
                  <a:pt x="4375" y="1107"/>
                </a:lnTo>
                <a:lnTo>
                  <a:pt x="2276" y="2364"/>
                </a:lnTo>
                <a:lnTo>
                  <a:pt x="4390" y="2276"/>
                </a:lnTo>
                <a:lnTo>
                  <a:pt x="4395" y="2276"/>
                </a:lnTo>
                <a:lnTo>
                  <a:pt x="4395" y="2250"/>
                </a:lnTo>
                <a:lnTo>
                  <a:pt x="4385" y="2255"/>
                </a:lnTo>
                <a:lnTo>
                  <a:pt x="4380" y="2265"/>
                </a:lnTo>
                <a:lnTo>
                  <a:pt x="4385" y="2276"/>
                </a:lnTo>
                <a:lnTo>
                  <a:pt x="4385" y="2281"/>
                </a:lnTo>
                <a:lnTo>
                  <a:pt x="4390" y="2276"/>
                </a:lnTo>
                <a:lnTo>
                  <a:pt x="2276" y="2364"/>
                </a:lnTo>
                <a:lnTo>
                  <a:pt x="4177" y="1086"/>
                </a:lnTo>
                <a:lnTo>
                  <a:pt x="4177" y="1107"/>
                </a:lnTo>
                <a:lnTo>
                  <a:pt x="4182" y="1091"/>
                </a:lnTo>
                <a:lnTo>
                  <a:pt x="4177" y="1086"/>
                </a:lnTo>
                <a:lnTo>
                  <a:pt x="2276" y="2364"/>
                </a:lnTo>
                <a:lnTo>
                  <a:pt x="4240" y="972"/>
                </a:lnTo>
                <a:lnTo>
                  <a:pt x="4229" y="966"/>
                </a:lnTo>
                <a:lnTo>
                  <a:pt x="4229" y="972"/>
                </a:lnTo>
                <a:lnTo>
                  <a:pt x="4234" y="982"/>
                </a:lnTo>
                <a:lnTo>
                  <a:pt x="4234" y="987"/>
                </a:lnTo>
                <a:lnTo>
                  <a:pt x="4240" y="998"/>
                </a:lnTo>
                <a:lnTo>
                  <a:pt x="4240" y="1008"/>
                </a:lnTo>
                <a:lnTo>
                  <a:pt x="4240" y="1013"/>
                </a:lnTo>
                <a:lnTo>
                  <a:pt x="4240" y="1018"/>
                </a:lnTo>
                <a:lnTo>
                  <a:pt x="4240" y="1013"/>
                </a:lnTo>
                <a:lnTo>
                  <a:pt x="4240" y="972"/>
                </a:lnTo>
                <a:lnTo>
                  <a:pt x="2276" y="2364"/>
                </a:lnTo>
                <a:lnTo>
                  <a:pt x="4224" y="998"/>
                </a:lnTo>
                <a:lnTo>
                  <a:pt x="4219" y="1013"/>
                </a:lnTo>
                <a:lnTo>
                  <a:pt x="4214" y="1070"/>
                </a:lnTo>
                <a:lnTo>
                  <a:pt x="4214" y="1086"/>
                </a:lnTo>
                <a:lnTo>
                  <a:pt x="4219" y="1086"/>
                </a:lnTo>
                <a:lnTo>
                  <a:pt x="4224" y="998"/>
                </a:lnTo>
                <a:lnTo>
                  <a:pt x="2276" y="2364"/>
                </a:lnTo>
                <a:lnTo>
                  <a:pt x="4234" y="1065"/>
                </a:lnTo>
                <a:lnTo>
                  <a:pt x="4240" y="1055"/>
                </a:lnTo>
                <a:lnTo>
                  <a:pt x="4234" y="1024"/>
                </a:lnTo>
                <a:lnTo>
                  <a:pt x="4234" y="1018"/>
                </a:lnTo>
                <a:lnTo>
                  <a:pt x="4229" y="1039"/>
                </a:lnTo>
                <a:lnTo>
                  <a:pt x="4219" y="1070"/>
                </a:lnTo>
                <a:lnTo>
                  <a:pt x="4219" y="1086"/>
                </a:lnTo>
                <a:lnTo>
                  <a:pt x="4229" y="1081"/>
                </a:lnTo>
                <a:lnTo>
                  <a:pt x="4229" y="1091"/>
                </a:lnTo>
                <a:lnTo>
                  <a:pt x="4229" y="1102"/>
                </a:lnTo>
                <a:lnTo>
                  <a:pt x="4229" y="1096"/>
                </a:lnTo>
                <a:lnTo>
                  <a:pt x="4234" y="1065"/>
                </a:lnTo>
                <a:lnTo>
                  <a:pt x="2276" y="2364"/>
                </a:lnTo>
                <a:lnTo>
                  <a:pt x="4156" y="1003"/>
                </a:lnTo>
                <a:lnTo>
                  <a:pt x="4162" y="1013"/>
                </a:lnTo>
                <a:lnTo>
                  <a:pt x="4162" y="1003"/>
                </a:lnTo>
                <a:lnTo>
                  <a:pt x="4162" y="998"/>
                </a:lnTo>
                <a:lnTo>
                  <a:pt x="4156" y="1003"/>
                </a:lnTo>
                <a:lnTo>
                  <a:pt x="2276" y="2364"/>
                </a:lnTo>
                <a:lnTo>
                  <a:pt x="4203" y="1138"/>
                </a:lnTo>
                <a:lnTo>
                  <a:pt x="4214" y="1190"/>
                </a:lnTo>
                <a:lnTo>
                  <a:pt x="4214" y="1185"/>
                </a:lnTo>
                <a:lnTo>
                  <a:pt x="4203" y="1122"/>
                </a:lnTo>
                <a:lnTo>
                  <a:pt x="4203" y="1138"/>
                </a:lnTo>
                <a:lnTo>
                  <a:pt x="2276" y="2364"/>
                </a:lnTo>
                <a:lnTo>
                  <a:pt x="4167" y="1159"/>
                </a:lnTo>
                <a:lnTo>
                  <a:pt x="4156" y="1050"/>
                </a:lnTo>
                <a:lnTo>
                  <a:pt x="4162" y="1143"/>
                </a:lnTo>
                <a:lnTo>
                  <a:pt x="4167" y="1159"/>
                </a:lnTo>
                <a:lnTo>
                  <a:pt x="2276" y="2364"/>
                </a:lnTo>
                <a:lnTo>
                  <a:pt x="4110" y="909"/>
                </a:lnTo>
                <a:lnTo>
                  <a:pt x="4110" y="894"/>
                </a:lnTo>
                <a:lnTo>
                  <a:pt x="4104" y="904"/>
                </a:lnTo>
                <a:lnTo>
                  <a:pt x="4110" y="909"/>
                </a:lnTo>
                <a:lnTo>
                  <a:pt x="2276" y="2364"/>
                </a:lnTo>
                <a:lnTo>
                  <a:pt x="4146" y="961"/>
                </a:lnTo>
                <a:lnTo>
                  <a:pt x="4146" y="972"/>
                </a:lnTo>
                <a:lnTo>
                  <a:pt x="4151" y="951"/>
                </a:lnTo>
                <a:lnTo>
                  <a:pt x="4146" y="940"/>
                </a:lnTo>
                <a:lnTo>
                  <a:pt x="4141" y="935"/>
                </a:lnTo>
                <a:lnTo>
                  <a:pt x="4141" y="956"/>
                </a:lnTo>
                <a:lnTo>
                  <a:pt x="4146" y="982"/>
                </a:lnTo>
                <a:lnTo>
                  <a:pt x="4146" y="977"/>
                </a:lnTo>
                <a:lnTo>
                  <a:pt x="4146" y="972"/>
                </a:lnTo>
                <a:lnTo>
                  <a:pt x="4146" y="961"/>
                </a:lnTo>
                <a:lnTo>
                  <a:pt x="2276" y="2364"/>
                </a:lnTo>
                <a:lnTo>
                  <a:pt x="3741" y="63"/>
                </a:lnTo>
                <a:lnTo>
                  <a:pt x="3736" y="68"/>
                </a:lnTo>
                <a:lnTo>
                  <a:pt x="3741" y="68"/>
                </a:lnTo>
                <a:lnTo>
                  <a:pt x="3741" y="63"/>
                </a:lnTo>
                <a:lnTo>
                  <a:pt x="2276" y="2364"/>
                </a:lnTo>
                <a:lnTo>
                  <a:pt x="3730" y="31"/>
                </a:lnTo>
                <a:lnTo>
                  <a:pt x="3730" y="37"/>
                </a:lnTo>
                <a:lnTo>
                  <a:pt x="3736" y="42"/>
                </a:lnTo>
                <a:lnTo>
                  <a:pt x="3736" y="37"/>
                </a:lnTo>
                <a:lnTo>
                  <a:pt x="3741" y="37"/>
                </a:lnTo>
                <a:lnTo>
                  <a:pt x="3746" y="31"/>
                </a:lnTo>
                <a:lnTo>
                  <a:pt x="3746" y="26"/>
                </a:lnTo>
                <a:lnTo>
                  <a:pt x="3746" y="21"/>
                </a:lnTo>
                <a:lnTo>
                  <a:pt x="3746" y="16"/>
                </a:lnTo>
                <a:lnTo>
                  <a:pt x="3741" y="16"/>
                </a:lnTo>
                <a:lnTo>
                  <a:pt x="3736" y="16"/>
                </a:lnTo>
                <a:lnTo>
                  <a:pt x="3736" y="21"/>
                </a:lnTo>
                <a:lnTo>
                  <a:pt x="3730" y="21"/>
                </a:lnTo>
                <a:lnTo>
                  <a:pt x="3730" y="26"/>
                </a:lnTo>
                <a:lnTo>
                  <a:pt x="3730" y="31"/>
                </a:lnTo>
                <a:lnTo>
                  <a:pt x="2276" y="2364"/>
                </a:lnTo>
                <a:lnTo>
                  <a:pt x="3777" y="37"/>
                </a:lnTo>
                <a:lnTo>
                  <a:pt x="3777" y="42"/>
                </a:lnTo>
                <a:lnTo>
                  <a:pt x="3782" y="42"/>
                </a:lnTo>
                <a:lnTo>
                  <a:pt x="3782" y="37"/>
                </a:lnTo>
                <a:lnTo>
                  <a:pt x="3777" y="37"/>
                </a:lnTo>
                <a:lnTo>
                  <a:pt x="2276" y="2364"/>
                </a:lnTo>
                <a:lnTo>
                  <a:pt x="4037" y="265"/>
                </a:lnTo>
                <a:lnTo>
                  <a:pt x="4037" y="270"/>
                </a:lnTo>
                <a:lnTo>
                  <a:pt x="4042" y="270"/>
                </a:lnTo>
                <a:lnTo>
                  <a:pt x="4042" y="265"/>
                </a:lnTo>
                <a:lnTo>
                  <a:pt x="4037" y="265"/>
                </a:lnTo>
                <a:lnTo>
                  <a:pt x="2276" y="2364"/>
                </a:lnTo>
                <a:lnTo>
                  <a:pt x="4307" y="961"/>
                </a:lnTo>
                <a:lnTo>
                  <a:pt x="4281" y="1102"/>
                </a:lnTo>
                <a:lnTo>
                  <a:pt x="4271" y="1081"/>
                </a:lnTo>
                <a:lnTo>
                  <a:pt x="4271" y="1091"/>
                </a:lnTo>
                <a:lnTo>
                  <a:pt x="4271" y="1096"/>
                </a:lnTo>
                <a:lnTo>
                  <a:pt x="4271" y="1091"/>
                </a:lnTo>
                <a:lnTo>
                  <a:pt x="4266" y="1086"/>
                </a:lnTo>
                <a:lnTo>
                  <a:pt x="4271" y="1133"/>
                </a:lnTo>
                <a:lnTo>
                  <a:pt x="4271" y="1148"/>
                </a:lnTo>
                <a:lnTo>
                  <a:pt x="4276" y="1143"/>
                </a:lnTo>
                <a:lnTo>
                  <a:pt x="4276" y="1133"/>
                </a:lnTo>
                <a:lnTo>
                  <a:pt x="4281" y="1164"/>
                </a:lnTo>
                <a:lnTo>
                  <a:pt x="4286" y="1190"/>
                </a:lnTo>
                <a:lnTo>
                  <a:pt x="4286" y="1247"/>
                </a:lnTo>
                <a:lnTo>
                  <a:pt x="4286" y="1263"/>
                </a:lnTo>
                <a:lnTo>
                  <a:pt x="4292" y="1257"/>
                </a:lnTo>
                <a:lnTo>
                  <a:pt x="4292" y="1268"/>
                </a:lnTo>
                <a:lnTo>
                  <a:pt x="4292" y="1257"/>
                </a:lnTo>
                <a:lnTo>
                  <a:pt x="4292" y="1237"/>
                </a:lnTo>
                <a:lnTo>
                  <a:pt x="4302" y="1273"/>
                </a:lnTo>
                <a:lnTo>
                  <a:pt x="4307" y="1263"/>
                </a:lnTo>
                <a:lnTo>
                  <a:pt x="4312" y="1242"/>
                </a:lnTo>
                <a:lnTo>
                  <a:pt x="4312" y="1200"/>
                </a:lnTo>
                <a:lnTo>
                  <a:pt x="4302" y="1148"/>
                </a:lnTo>
                <a:lnTo>
                  <a:pt x="4297" y="1122"/>
                </a:lnTo>
                <a:lnTo>
                  <a:pt x="4281" y="1102"/>
                </a:lnTo>
                <a:lnTo>
                  <a:pt x="4312" y="956"/>
                </a:lnTo>
                <a:lnTo>
                  <a:pt x="4307" y="961"/>
                </a:lnTo>
                <a:lnTo>
                  <a:pt x="2276" y="2364"/>
                </a:lnTo>
                <a:lnTo>
                  <a:pt x="4276" y="1034"/>
                </a:lnTo>
                <a:lnTo>
                  <a:pt x="4276" y="1013"/>
                </a:lnTo>
                <a:lnTo>
                  <a:pt x="4271" y="998"/>
                </a:lnTo>
                <a:lnTo>
                  <a:pt x="4255" y="982"/>
                </a:lnTo>
                <a:lnTo>
                  <a:pt x="4240" y="972"/>
                </a:lnTo>
                <a:lnTo>
                  <a:pt x="4245" y="987"/>
                </a:lnTo>
                <a:lnTo>
                  <a:pt x="4245" y="1003"/>
                </a:lnTo>
                <a:lnTo>
                  <a:pt x="4245" y="998"/>
                </a:lnTo>
                <a:lnTo>
                  <a:pt x="4250" y="982"/>
                </a:lnTo>
                <a:lnTo>
                  <a:pt x="4250" y="998"/>
                </a:lnTo>
                <a:lnTo>
                  <a:pt x="4250" y="1024"/>
                </a:lnTo>
                <a:lnTo>
                  <a:pt x="4245" y="1050"/>
                </a:lnTo>
                <a:lnTo>
                  <a:pt x="4250" y="1060"/>
                </a:lnTo>
                <a:lnTo>
                  <a:pt x="4255" y="1055"/>
                </a:lnTo>
                <a:lnTo>
                  <a:pt x="4255" y="1086"/>
                </a:lnTo>
                <a:lnTo>
                  <a:pt x="4260" y="1122"/>
                </a:lnTo>
                <a:lnTo>
                  <a:pt x="4260" y="1128"/>
                </a:lnTo>
                <a:lnTo>
                  <a:pt x="4260" y="1122"/>
                </a:lnTo>
                <a:lnTo>
                  <a:pt x="4260" y="1107"/>
                </a:lnTo>
                <a:lnTo>
                  <a:pt x="4260" y="1060"/>
                </a:lnTo>
                <a:lnTo>
                  <a:pt x="4260" y="1050"/>
                </a:lnTo>
                <a:lnTo>
                  <a:pt x="4266" y="1070"/>
                </a:lnTo>
                <a:lnTo>
                  <a:pt x="4276" y="1034"/>
                </a:lnTo>
                <a:lnTo>
                  <a:pt x="2276" y="2364"/>
                </a:lnTo>
                <a:lnTo>
                  <a:pt x="4307" y="1361"/>
                </a:lnTo>
                <a:lnTo>
                  <a:pt x="4307" y="1382"/>
                </a:lnTo>
                <a:lnTo>
                  <a:pt x="4307" y="1372"/>
                </a:lnTo>
                <a:lnTo>
                  <a:pt x="4307" y="1361"/>
                </a:lnTo>
                <a:lnTo>
                  <a:pt x="2276" y="2364"/>
                </a:lnTo>
                <a:lnTo>
                  <a:pt x="4286" y="1263"/>
                </a:lnTo>
                <a:lnTo>
                  <a:pt x="4281" y="1190"/>
                </a:lnTo>
                <a:lnTo>
                  <a:pt x="4286" y="1252"/>
                </a:lnTo>
                <a:lnTo>
                  <a:pt x="4286" y="1263"/>
                </a:lnTo>
                <a:lnTo>
                  <a:pt x="2276" y="2364"/>
                </a:lnTo>
                <a:lnTo>
                  <a:pt x="31" y="1434"/>
                </a:lnTo>
                <a:lnTo>
                  <a:pt x="37" y="1434"/>
                </a:lnTo>
                <a:lnTo>
                  <a:pt x="37" y="1429"/>
                </a:lnTo>
                <a:lnTo>
                  <a:pt x="31" y="1434"/>
                </a:lnTo>
                <a:lnTo>
                  <a:pt x="2276" y="2364"/>
                </a:lnTo>
                <a:lnTo>
                  <a:pt x="16" y="1418"/>
                </a:lnTo>
                <a:lnTo>
                  <a:pt x="16" y="1413"/>
                </a:lnTo>
                <a:lnTo>
                  <a:pt x="0" y="1418"/>
                </a:lnTo>
                <a:lnTo>
                  <a:pt x="0" y="1429"/>
                </a:lnTo>
                <a:lnTo>
                  <a:pt x="11" y="1424"/>
                </a:lnTo>
                <a:lnTo>
                  <a:pt x="16" y="1418"/>
                </a:lnTo>
                <a:lnTo>
                  <a:pt x="2276" y="2364"/>
                </a:lnTo>
                <a:lnTo>
                  <a:pt x="11" y="1424"/>
                </a:lnTo>
                <a:lnTo>
                  <a:pt x="16" y="1424"/>
                </a:lnTo>
                <a:lnTo>
                  <a:pt x="21" y="1418"/>
                </a:lnTo>
                <a:lnTo>
                  <a:pt x="11" y="1424"/>
                </a:lnTo>
                <a:lnTo>
                  <a:pt x="2276" y="2364"/>
                </a:lnTo>
                <a:lnTo>
                  <a:pt x="11" y="1424"/>
                </a:lnTo>
                <a:lnTo>
                  <a:pt x="16" y="1418"/>
                </a:lnTo>
                <a:lnTo>
                  <a:pt x="16" y="1424"/>
                </a:lnTo>
                <a:lnTo>
                  <a:pt x="11" y="1424"/>
                </a:lnTo>
                <a:lnTo>
                  <a:pt x="2276" y="2364"/>
                </a:lnTo>
                <a:lnTo>
                  <a:pt x="63" y="1450"/>
                </a:lnTo>
                <a:lnTo>
                  <a:pt x="52" y="1455"/>
                </a:lnTo>
                <a:lnTo>
                  <a:pt x="57" y="1455"/>
                </a:lnTo>
                <a:lnTo>
                  <a:pt x="63" y="1450"/>
                </a:lnTo>
                <a:lnTo>
                  <a:pt x="2276" y="2364"/>
                </a:lnTo>
                <a:lnTo>
                  <a:pt x="42" y="1434"/>
                </a:lnTo>
                <a:lnTo>
                  <a:pt x="52" y="1429"/>
                </a:lnTo>
                <a:lnTo>
                  <a:pt x="57" y="1429"/>
                </a:lnTo>
                <a:lnTo>
                  <a:pt x="52" y="1429"/>
                </a:lnTo>
                <a:lnTo>
                  <a:pt x="42" y="1434"/>
                </a:lnTo>
                <a:lnTo>
                  <a:pt x="2276" y="2364"/>
                </a:lnTo>
                <a:lnTo>
                  <a:pt x="135" y="1476"/>
                </a:lnTo>
                <a:lnTo>
                  <a:pt x="125" y="1481"/>
                </a:lnTo>
                <a:lnTo>
                  <a:pt x="130" y="1481"/>
                </a:lnTo>
                <a:lnTo>
                  <a:pt x="135" y="1476"/>
                </a:lnTo>
                <a:lnTo>
                  <a:pt x="2276" y="2364"/>
                </a:lnTo>
                <a:lnTo>
                  <a:pt x="0" y="1450"/>
                </a:lnTo>
                <a:lnTo>
                  <a:pt x="5" y="1444"/>
                </a:lnTo>
                <a:lnTo>
                  <a:pt x="16" y="1444"/>
                </a:lnTo>
                <a:lnTo>
                  <a:pt x="16" y="1439"/>
                </a:lnTo>
                <a:lnTo>
                  <a:pt x="0" y="1450"/>
                </a:lnTo>
                <a:lnTo>
                  <a:pt x="2276" y="2364"/>
                </a:lnTo>
                <a:lnTo>
                  <a:pt x="42" y="1408"/>
                </a:lnTo>
                <a:lnTo>
                  <a:pt x="47" y="1403"/>
                </a:lnTo>
                <a:lnTo>
                  <a:pt x="42" y="1403"/>
                </a:lnTo>
                <a:lnTo>
                  <a:pt x="42" y="1408"/>
                </a:lnTo>
                <a:lnTo>
                  <a:pt x="2276" y="2364"/>
                </a:lnTo>
                <a:lnTo>
                  <a:pt x="229" y="1330"/>
                </a:lnTo>
                <a:lnTo>
                  <a:pt x="229" y="1325"/>
                </a:lnTo>
                <a:lnTo>
                  <a:pt x="224" y="1325"/>
                </a:lnTo>
                <a:lnTo>
                  <a:pt x="218" y="1330"/>
                </a:lnTo>
                <a:lnTo>
                  <a:pt x="213" y="1335"/>
                </a:lnTo>
                <a:lnTo>
                  <a:pt x="218" y="1335"/>
                </a:lnTo>
                <a:lnTo>
                  <a:pt x="213" y="1335"/>
                </a:lnTo>
                <a:lnTo>
                  <a:pt x="218" y="1335"/>
                </a:lnTo>
                <a:lnTo>
                  <a:pt x="224" y="1335"/>
                </a:lnTo>
                <a:lnTo>
                  <a:pt x="229" y="1330"/>
                </a:lnTo>
                <a:lnTo>
                  <a:pt x="2276" y="2364"/>
                </a:lnTo>
                <a:lnTo>
                  <a:pt x="156" y="1387"/>
                </a:lnTo>
                <a:lnTo>
                  <a:pt x="161" y="1387"/>
                </a:lnTo>
                <a:lnTo>
                  <a:pt x="161" y="1382"/>
                </a:lnTo>
                <a:lnTo>
                  <a:pt x="166" y="1377"/>
                </a:lnTo>
                <a:lnTo>
                  <a:pt x="161" y="1377"/>
                </a:lnTo>
                <a:lnTo>
                  <a:pt x="156" y="1377"/>
                </a:lnTo>
                <a:lnTo>
                  <a:pt x="151" y="1377"/>
                </a:lnTo>
                <a:lnTo>
                  <a:pt x="151" y="1382"/>
                </a:lnTo>
                <a:lnTo>
                  <a:pt x="146" y="1382"/>
                </a:lnTo>
                <a:lnTo>
                  <a:pt x="146" y="1387"/>
                </a:lnTo>
                <a:lnTo>
                  <a:pt x="146" y="1392"/>
                </a:lnTo>
                <a:lnTo>
                  <a:pt x="146" y="1387"/>
                </a:lnTo>
                <a:lnTo>
                  <a:pt x="146" y="1392"/>
                </a:lnTo>
                <a:lnTo>
                  <a:pt x="151" y="1392"/>
                </a:lnTo>
                <a:lnTo>
                  <a:pt x="151" y="1387"/>
                </a:lnTo>
                <a:lnTo>
                  <a:pt x="151" y="1392"/>
                </a:lnTo>
                <a:lnTo>
                  <a:pt x="151" y="1387"/>
                </a:lnTo>
                <a:lnTo>
                  <a:pt x="156" y="1387"/>
                </a:lnTo>
                <a:lnTo>
                  <a:pt x="2276" y="2364"/>
                </a:lnTo>
                <a:lnTo>
                  <a:pt x="172" y="1398"/>
                </a:lnTo>
                <a:lnTo>
                  <a:pt x="166" y="1403"/>
                </a:lnTo>
                <a:lnTo>
                  <a:pt x="156" y="1408"/>
                </a:lnTo>
                <a:lnTo>
                  <a:pt x="161" y="1408"/>
                </a:lnTo>
                <a:lnTo>
                  <a:pt x="161" y="1413"/>
                </a:lnTo>
                <a:lnTo>
                  <a:pt x="166" y="1408"/>
                </a:lnTo>
                <a:lnTo>
                  <a:pt x="161" y="1408"/>
                </a:lnTo>
                <a:lnTo>
                  <a:pt x="172" y="1403"/>
                </a:lnTo>
                <a:lnTo>
                  <a:pt x="172" y="1398"/>
                </a:lnTo>
                <a:lnTo>
                  <a:pt x="2276" y="2364"/>
                </a:lnTo>
                <a:lnTo>
                  <a:pt x="146" y="1341"/>
                </a:lnTo>
                <a:lnTo>
                  <a:pt x="151" y="1341"/>
                </a:lnTo>
                <a:lnTo>
                  <a:pt x="151" y="1335"/>
                </a:lnTo>
                <a:lnTo>
                  <a:pt x="156" y="1335"/>
                </a:lnTo>
                <a:lnTo>
                  <a:pt x="151" y="1335"/>
                </a:lnTo>
                <a:lnTo>
                  <a:pt x="146" y="1335"/>
                </a:lnTo>
                <a:lnTo>
                  <a:pt x="146" y="1341"/>
                </a:lnTo>
                <a:lnTo>
                  <a:pt x="2276" y="2364"/>
                </a:lnTo>
                <a:lnTo>
                  <a:pt x="94" y="1429"/>
                </a:lnTo>
                <a:lnTo>
                  <a:pt x="99" y="1429"/>
                </a:lnTo>
                <a:lnTo>
                  <a:pt x="99" y="1424"/>
                </a:lnTo>
                <a:lnTo>
                  <a:pt x="99" y="1418"/>
                </a:lnTo>
                <a:lnTo>
                  <a:pt x="89" y="1424"/>
                </a:lnTo>
                <a:lnTo>
                  <a:pt x="89" y="1429"/>
                </a:lnTo>
                <a:lnTo>
                  <a:pt x="83" y="1429"/>
                </a:lnTo>
                <a:lnTo>
                  <a:pt x="89" y="1429"/>
                </a:lnTo>
                <a:lnTo>
                  <a:pt x="94" y="1429"/>
                </a:lnTo>
                <a:lnTo>
                  <a:pt x="2276" y="2364"/>
                </a:lnTo>
                <a:lnTo>
                  <a:pt x="125" y="1418"/>
                </a:lnTo>
                <a:lnTo>
                  <a:pt x="114" y="1429"/>
                </a:lnTo>
                <a:lnTo>
                  <a:pt x="114" y="1424"/>
                </a:lnTo>
                <a:lnTo>
                  <a:pt x="114" y="1429"/>
                </a:lnTo>
                <a:lnTo>
                  <a:pt x="99" y="1429"/>
                </a:lnTo>
                <a:lnTo>
                  <a:pt x="99" y="1434"/>
                </a:lnTo>
                <a:lnTo>
                  <a:pt x="94" y="1434"/>
                </a:lnTo>
                <a:lnTo>
                  <a:pt x="99" y="1434"/>
                </a:lnTo>
                <a:lnTo>
                  <a:pt x="94" y="1439"/>
                </a:lnTo>
                <a:lnTo>
                  <a:pt x="99" y="1439"/>
                </a:lnTo>
                <a:lnTo>
                  <a:pt x="109" y="1434"/>
                </a:lnTo>
                <a:lnTo>
                  <a:pt x="114" y="1429"/>
                </a:lnTo>
                <a:lnTo>
                  <a:pt x="125" y="1424"/>
                </a:lnTo>
                <a:lnTo>
                  <a:pt x="125" y="1418"/>
                </a:lnTo>
                <a:lnTo>
                  <a:pt x="2276" y="2364"/>
                </a:lnTo>
                <a:lnTo>
                  <a:pt x="166" y="1341"/>
                </a:lnTo>
                <a:lnTo>
                  <a:pt x="166" y="1335"/>
                </a:lnTo>
                <a:lnTo>
                  <a:pt x="161" y="1335"/>
                </a:lnTo>
                <a:lnTo>
                  <a:pt x="156" y="1335"/>
                </a:lnTo>
                <a:lnTo>
                  <a:pt x="156" y="1341"/>
                </a:lnTo>
                <a:lnTo>
                  <a:pt x="151" y="1341"/>
                </a:lnTo>
                <a:lnTo>
                  <a:pt x="156" y="1346"/>
                </a:lnTo>
                <a:lnTo>
                  <a:pt x="161" y="1346"/>
                </a:lnTo>
                <a:lnTo>
                  <a:pt x="166" y="1341"/>
                </a:lnTo>
                <a:lnTo>
                  <a:pt x="2276" y="2364"/>
                </a:lnTo>
                <a:lnTo>
                  <a:pt x="114" y="1387"/>
                </a:lnTo>
                <a:lnTo>
                  <a:pt x="120" y="1387"/>
                </a:lnTo>
                <a:lnTo>
                  <a:pt x="125" y="1387"/>
                </a:lnTo>
                <a:lnTo>
                  <a:pt x="130" y="1382"/>
                </a:lnTo>
                <a:lnTo>
                  <a:pt x="135" y="1377"/>
                </a:lnTo>
                <a:lnTo>
                  <a:pt x="125" y="1377"/>
                </a:lnTo>
                <a:lnTo>
                  <a:pt x="120" y="1382"/>
                </a:lnTo>
                <a:lnTo>
                  <a:pt x="114" y="1382"/>
                </a:lnTo>
                <a:lnTo>
                  <a:pt x="114" y="1387"/>
                </a:lnTo>
                <a:lnTo>
                  <a:pt x="2276" y="2364"/>
                </a:lnTo>
                <a:lnTo>
                  <a:pt x="3076" y="2359"/>
                </a:lnTo>
                <a:lnTo>
                  <a:pt x="3081" y="2338"/>
                </a:lnTo>
                <a:lnTo>
                  <a:pt x="3081" y="2328"/>
                </a:lnTo>
                <a:lnTo>
                  <a:pt x="3071" y="2317"/>
                </a:lnTo>
                <a:lnTo>
                  <a:pt x="3065" y="2317"/>
                </a:lnTo>
                <a:lnTo>
                  <a:pt x="3065" y="2343"/>
                </a:lnTo>
                <a:lnTo>
                  <a:pt x="3071" y="2359"/>
                </a:lnTo>
                <a:lnTo>
                  <a:pt x="3076" y="2359"/>
                </a:lnTo>
                <a:lnTo>
                  <a:pt x="2276" y="2364"/>
                </a:lnTo>
                <a:lnTo>
                  <a:pt x="3200" y="1990"/>
                </a:lnTo>
                <a:lnTo>
                  <a:pt x="3195" y="2000"/>
                </a:lnTo>
                <a:lnTo>
                  <a:pt x="3195" y="2011"/>
                </a:lnTo>
                <a:lnTo>
                  <a:pt x="3211" y="1985"/>
                </a:lnTo>
                <a:lnTo>
                  <a:pt x="3200" y="1990"/>
                </a:lnTo>
                <a:lnTo>
                  <a:pt x="2276" y="2364"/>
                </a:lnTo>
                <a:lnTo>
                  <a:pt x="3221" y="2016"/>
                </a:lnTo>
                <a:lnTo>
                  <a:pt x="3200" y="2021"/>
                </a:lnTo>
                <a:lnTo>
                  <a:pt x="3206" y="2031"/>
                </a:lnTo>
                <a:lnTo>
                  <a:pt x="3221" y="2016"/>
                </a:lnTo>
                <a:lnTo>
                  <a:pt x="2276" y="2364"/>
                </a:lnTo>
                <a:lnTo>
                  <a:pt x="3206" y="1912"/>
                </a:lnTo>
                <a:lnTo>
                  <a:pt x="3185" y="1912"/>
                </a:lnTo>
                <a:lnTo>
                  <a:pt x="3175" y="1902"/>
                </a:lnTo>
                <a:lnTo>
                  <a:pt x="3169" y="1896"/>
                </a:lnTo>
                <a:lnTo>
                  <a:pt x="3169" y="1907"/>
                </a:lnTo>
                <a:lnTo>
                  <a:pt x="3175" y="1917"/>
                </a:lnTo>
                <a:lnTo>
                  <a:pt x="3180" y="1933"/>
                </a:lnTo>
                <a:lnTo>
                  <a:pt x="3185" y="1948"/>
                </a:lnTo>
                <a:lnTo>
                  <a:pt x="3180" y="1969"/>
                </a:lnTo>
                <a:lnTo>
                  <a:pt x="3180" y="1979"/>
                </a:lnTo>
                <a:lnTo>
                  <a:pt x="3190" y="1969"/>
                </a:lnTo>
                <a:lnTo>
                  <a:pt x="3195" y="1964"/>
                </a:lnTo>
                <a:lnTo>
                  <a:pt x="3206" y="1964"/>
                </a:lnTo>
                <a:lnTo>
                  <a:pt x="3211" y="1969"/>
                </a:lnTo>
                <a:lnTo>
                  <a:pt x="3216" y="1964"/>
                </a:lnTo>
                <a:lnTo>
                  <a:pt x="3226" y="1954"/>
                </a:lnTo>
                <a:lnTo>
                  <a:pt x="3237" y="1938"/>
                </a:lnTo>
                <a:lnTo>
                  <a:pt x="3232" y="1933"/>
                </a:lnTo>
                <a:lnTo>
                  <a:pt x="3226" y="1938"/>
                </a:lnTo>
                <a:lnTo>
                  <a:pt x="3211" y="1948"/>
                </a:lnTo>
                <a:lnTo>
                  <a:pt x="3211" y="1943"/>
                </a:lnTo>
                <a:lnTo>
                  <a:pt x="3211" y="1938"/>
                </a:lnTo>
                <a:lnTo>
                  <a:pt x="3221" y="1907"/>
                </a:lnTo>
                <a:lnTo>
                  <a:pt x="3206" y="1912"/>
                </a:lnTo>
                <a:lnTo>
                  <a:pt x="2276" y="2364"/>
                </a:lnTo>
                <a:lnTo>
                  <a:pt x="322" y="2322"/>
                </a:lnTo>
                <a:lnTo>
                  <a:pt x="327" y="2317"/>
                </a:lnTo>
                <a:lnTo>
                  <a:pt x="327" y="2302"/>
                </a:lnTo>
                <a:lnTo>
                  <a:pt x="327" y="2291"/>
                </a:lnTo>
                <a:lnTo>
                  <a:pt x="322" y="2307"/>
                </a:lnTo>
                <a:lnTo>
                  <a:pt x="322" y="2322"/>
                </a:lnTo>
                <a:lnTo>
                  <a:pt x="2276" y="2364"/>
                </a:lnTo>
                <a:lnTo>
                  <a:pt x="3029" y="1979"/>
                </a:lnTo>
                <a:lnTo>
                  <a:pt x="3029" y="1969"/>
                </a:lnTo>
                <a:lnTo>
                  <a:pt x="3034" y="1959"/>
                </a:lnTo>
                <a:lnTo>
                  <a:pt x="3034" y="1954"/>
                </a:lnTo>
                <a:lnTo>
                  <a:pt x="3034" y="1948"/>
                </a:lnTo>
                <a:lnTo>
                  <a:pt x="3024" y="1954"/>
                </a:lnTo>
                <a:lnTo>
                  <a:pt x="3019" y="1959"/>
                </a:lnTo>
                <a:lnTo>
                  <a:pt x="3019" y="1964"/>
                </a:lnTo>
                <a:lnTo>
                  <a:pt x="3024" y="1964"/>
                </a:lnTo>
                <a:lnTo>
                  <a:pt x="3024" y="1969"/>
                </a:lnTo>
                <a:lnTo>
                  <a:pt x="3024" y="1979"/>
                </a:lnTo>
                <a:lnTo>
                  <a:pt x="3019" y="1985"/>
                </a:lnTo>
                <a:lnTo>
                  <a:pt x="3029" y="1979"/>
                </a:lnTo>
                <a:lnTo>
                  <a:pt x="2276" y="2364"/>
                </a:lnTo>
                <a:lnTo>
                  <a:pt x="63" y="1398"/>
                </a:lnTo>
                <a:lnTo>
                  <a:pt x="63" y="1392"/>
                </a:lnTo>
                <a:lnTo>
                  <a:pt x="57" y="1392"/>
                </a:lnTo>
                <a:lnTo>
                  <a:pt x="63" y="1398"/>
                </a:lnTo>
                <a:lnTo>
                  <a:pt x="57" y="1398"/>
                </a:lnTo>
                <a:lnTo>
                  <a:pt x="63" y="1398"/>
                </a:lnTo>
                <a:lnTo>
                  <a:pt x="2276" y="2364"/>
                </a:lnTo>
                <a:lnTo>
                  <a:pt x="3388" y="1195"/>
                </a:lnTo>
                <a:lnTo>
                  <a:pt x="3393" y="1153"/>
                </a:lnTo>
                <a:lnTo>
                  <a:pt x="3382" y="1190"/>
                </a:lnTo>
                <a:lnTo>
                  <a:pt x="3377" y="1211"/>
                </a:lnTo>
                <a:lnTo>
                  <a:pt x="3377" y="1221"/>
                </a:lnTo>
                <a:lnTo>
                  <a:pt x="3382" y="1216"/>
                </a:lnTo>
                <a:lnTo>
                  <a:pt x="3388" y="1195"/>
                </a:lnTo>
                <a:lnTo>
                  <a:pt x="2276" y="2364"/>
                </a:lnTo>
                <a:lnTo>
                  <a:pt x="3465" y="1128"/>
                </a:lnTo>
                <a:lnTo>
                  <a:pt x="3471" y="1107"/>
                </a:lnTo>
                <a:lnTo>
                  <a:pt x="3476" y="1102"/>
                </a:lnTo>
                <a:lnTo>
                  <a:pt x="3481" y="1102"/>
                </a:lnTo>
                <a:lnTo>
                  <a:pt x="3481" y="1086"/>
                </a:lnTo>
                <a:lnTo>
                  <a:pt x="3481" y="1076"/>
                </a:lnTo>
                <a:lnTo>
                  <a:pt x="3476" y="1076"/>
                </a:lnTo>
                <a:lnTo>
                  <a:pt x="3476" y="1086"/>
                </a:lnTo>
                <a:lnTo>
                  <a:pt x="3471" y="1076"/>
                </a:lnTo>
                <a:lnTo>
                  <a:pt x="3471" y="1060"/>
                </a:lnTo>
                <a:lnTo>
                  <a:pt x="3465" y="1091"/>
                </a:lnTo>
                <a:lnTo>
                  <a:pt x="3460" y="1122"/>
                </a:lnTo>
                <a:lnTo>
                  <a:pt x="3465" y="1128"/>
                </a:lnTo>
                <a:lnTo>
                  <a:pt x="2276" y="2364"/>
                </a:lnTo>
                <a:lnTo>
                  <a:pt x="3263" y="1699"/>
                </a:lnTo>
                <a:lnTo>
                  <a:pt x="3263" y="1694"/>
                </a:lnTo>
                <a:lnTo>
                  <a:pt x="3252" y="1694"/>
                </a:lnTo>
                <a:lnTo>
                  <a:pt x="3237" y="1704"/>
                </a:lnTo>
                <a:lnTo>
                  <a:pt x="3232" y="1720"/>
                </a:lnTo>
                <a:lnTo>
                  <a:pt x="3242" y="1715"/>
                </a:lnTo>
                <a:lnTo>
                  <a:pt x="3263" y="1699"/>
                </a:lnTo>
                <a:lnTo>
                  <a:pt x="2276" y="2364"/>
                </a:lnTo>
                <a:lnTo>
                  <a:pt x="3237" y="2047"/>
                </a:lnTo>
                <a:lnTo>
                  <a:pt x="3247" y="2047"/>
                </a:lnTo>
                <a:lnTo>
                  <a:pt x="3237" y="2037"/>
                </a:lnTo>
                <a:lnTo>
                  <a:pt x="3226" y="2031"/>
                </a:lnTo>
                <a:lnTo>
                  <a:pt x="3226" y="2026"/>
                </a:lnTo>
                <a:lnTo>
                  <a:pt x="3221" y="2031"/>
                </a:lnTo>
                <a:lnTo>
                  <a:pt x="3216" y="2042"/>
                </a:lnTo>
                <a:lnTo>
                  <a:pt x="3226" y="2057"/>
                </a:lnTo>
                <a:lnTo>
                  <a:pt x="3237" y="2047"/>
                </a:lnTo>
                <a:lnTo>
                  <a:pt x="2276" y="2364"/>
                </a:lnTo>
                <a:lnTo>
                  <a:pt x="3159" y="1772"/>
                </a:lnTo>
                <a:lnTo>
                  <a:pt x="3159" y="1798"/>
                </a:lnTo>
                <a:lnTo>
                  <a:pt x="3164" y="1808"/>
                </a:lnTo>
                <a:lnTo>
                  <a:pt x="3169" y="1808"/>
                </a:lnTo>
                <a:lnTo>
                  <a:pt x="3175" y="1803"/>
                </a:lnTo>
                <a:lnTo>
                  <a:pt x="3190" y="1792"/>
                </a:lnTo>
                <a:lnTo>
                  <a:pt x="3200" y="1772"/>
                </a:lnTo>
                <a:lnTo>
                  <a:pt x="3211" y="1751"/>
                </a:lnTo>
                <a:lnTo>
                  <a:pt x="3200" y="1751"/>
                </a:lnTo>
                <a:lnTo>
                  <a:pt x="3190" y="1751"/>
                </a:lnTo>
                <a:lnTo>
                  <a:pt x="3175" y="1756"/>
                </a:lnTo>
                <a:lnTo>
                  <a:pt x="3159" y="1772"/>
                </a:lnTo>
                <a:lnTo>
                  <a:pt x="2276" y="2364"/>
                </a:lnTo>
                <a:lnTo>
                  <a:pt x="3517" y="1200"/>
                </a:lnTo>
                <a:lnTo>
                  <a:pt x="3507" y="1211"/>
                </a:lnTo>
                <a:lnTo>
                  <a:pt x="3507" y="1221"/>
                </a:lnTo>
                <a:lnTo>
                  <a:pt x="3512" y="1221"/>
                </a:lnTo>
                <a:lnTo>
                  <a:pt x="3523" y="1211"/>
                </a:lnTo>
                <a:lnTo>
                  <a:pt x="3523" y="1200"/>
                </a:lnTo>
                <a:lnTo>
                  <a:pt x="3517" y="1200"/>
                </a:lnTo>
                <a:lnTo>
                  <a:pt x="2276" y="2364"/>
                </a:lnTo>
                <a:lnTo>
                  <a:pt x="5" y="1460"/>
                </a:lnTo>
                <a:lnTo>
                  <a:pt x="5" y="1455"/>
                </a:lnTo>
                <a:lnTo>
                  <a:pt x="5" y="1450"/>
                </a:lnTo>
                <a:lnTo>
                  <a:pt x="11" y="1450"/>
                </a:lnTo>
                <a:lnTo>
                  <a:pt x="5" y="1450"/>
                </a:lnTo>
                <a:lnTo>
                  <a:pt x="0" y="1450"/>
                </a:lnTo>
                <a:lnTo>
                  <a:pt x="0" y="1460"/>
                </a:lnTo>
                <a:lnTo>
                  <a:pt x="5" y="1460"/>
                </a:lnTo>
                <a:lnTo>
                  <a:pt x="2276" y="2364"/>
                </a:lnTo>
                <a:lnTo>
                  <a:pt x="333" y="2946"/>
                </a:lnTo>
                <a:lnTo>
                  <a:pt x="327" y="2941"/>
                </a:lnTo>
                <a:lnTo>
                  <a:pt x="327" y="2961"/>
                </a:lnTo>
                <a:lnTo>
                  <a:pt x="333" y="2946"/>
                </a:lnTo>
                <a:lnTo>
                  <a:pt x="2276" y="2364"/>
                </a:lnTo>
                <a:lnTo>
                  <a:pt x="68" y="1392"/>
                </a:lnTo>
                <a:lnTo>
                  <a:pt x="63" y="1403"/>
                </a:lnTo>
                <a:lnTo>
                  <a:pt x="68" y="1403"/>
                </a:lnTo>
                <a:lnTo>
                  <a:pt x="78" y="1398"/>
                </a:lnTo>
                <a:lnTo>
                  <a:pt x="73" y="1398"/>
                </a:lnTo>
                <a:lnTo>
                  <a:pt x="73" y="1392"/>
                </a:lnTo>
                <a:lnTo>
                  <a:pt x="68" y="1392"/>
                </a:lnTo>
                <a:lnTo>
                  <a:pt x="2276" y="2364"/>
                </a:lnTo>
                <a:lnTo>
                  <a:pt x="322" y="2743"/>
                </a:lnTo>
                <a:lnTo>
                  <a:pt x="327" y="2743"/>
                </a:lnTo>
                <a:lnTo>
                  <a:pt x="327" y="2738"/>
                </a:lnTo>
                <a:lnTo>
                  <a:pt x="327" y="2728"/>
                </a:lnTo>
                <a:lnTo>
                  <a:pt x="322" y="2743"/>
                </a:lnTo>
                <a:lnTo>
                  <a:pt x="2276" y="2364"/>
                </a:lnTo>
                <a:lnTo>
                  <a:pt x="333" y="2889"/>
                </a:lnTo>
                <a:lnTo>
                  <a:pt x="338" y="2863"/>
                </a:lnTo>
                <a:lnTo>
                  <a:pt x="333" y="2868"/>
                </a:lnTo>
                <a:lnTo>
                  <a:pt x="333" y="2889"/>
                </a:lnTo>
                <a:lnTo>
                  <a:pt x="2276" y="2364"/>
                </a:lnTo>
                <a:lnTo>
                  <a:pt x="338" y="2670"/>
                </a:lnTo>
                <a:lnTo>
                  <a:pt x="343" y="2650"/>
                </a:lnTo>
                <a:lnTo>
                  <a:pt x="338" y="2660"/>
                </a:lnTo>
                <a:lnTo>
                  <a:pt x="338" y="2665"/>
                </a:lnTo>
                <a:lnTo>
                  <a:pt x="338" y="2670"/>
                </a:lnTo>
                <a:lnTo>
                  <a:pt x="2276" y="2364"/>
                </a:lnTo>
                <a:lnTo>
                  <a:pt x="2852" y="2629"/>
                </a:lnTo>
                <a:lnTo>
                  <a:pt x="2852" y="2608"/>
                </a:lnTo>
                <a:lnTo>
                  <a:pt x="2847" y="2587"/>
                </a:lnTo>
                <a:lnTo>
                  <a:pt x="2842" y="2582"/>
                </a:lnTo>
                <a:lnTo>
                  <a:pt x="2842" y="2593"/>
                </a:lnTo>
                <a:lnTo>
                  <a:pt x="2847" y="2618"/>
                </a:lnTo>
                <a:lnTo>
                  <a:pt x="2847" y="2629"/>
                </a:lnTo>
                <a:lnTo>
                  <a:pt x="2852" y="2629"/>
                </a:lnTo>
                <a:lnTo>
                  <a:pt x="2276" y="2364"/>
                </a:lnTo>
                <a:lnTo>
                  <a:pt x="852" y="779"/>
                </a:lnTo>
                <a:lnTo>
                  <a:pt x="847" y="785"/>
                </a:lnTo>
                <a:lnTo>
                  <a:pt x="852" y="785"/>
                </a:lnTo>
                <a:lnTo>
                  <a:pt x="857" y="779"/>
                </a:lnTo>
                <a:lnTo>
                  <a:pt x="852" y="779"/>
                </a:lnTo>
                <a:lnTo>
                  <a:pt x="2276" y="2364"/>
                </a:lnTo>
                <a:lnTo>
                  <a:pt x="863" y="650"/>
                </a:lnTo>
                <a:lnTo>
                  <a:pt x="852" y="650"/>
                </a:lnTo>
                <a:lnTo>
                  <a:pt x="852" y="660"/>
                </a:lnTo>
                <a:lnTo>
                  <a:pt x="852" y="655"/>
                </a:lnTo>
                <a:lnTo>
                  <a:pt x="852" y="660"/>
                </a:lnTo>
                <a:lnTo>
                  <a:pt x="857" y="655"/>
                </a:lnTo>
                <a:lnTo>
                  <a:pt x="863" y="650"/>
                </a:lnTo>
                <a:lnTo>
                  <a:pt x="2276" y="2364"/>
                </a:lnTo>
                <a:lnTo>
                  <a:pt x="847" y="520"/>
                </a:lnTo>
                <a:lnTo>
                  <a:pt x="852" y="520"/>
                </a:lnTo>
                <a:lnTo>
                  <a:pt x="857" y="515"/>
                </a:lnTo>
                <a:lnTo>
                  <a:pt x="847" y="520"/>
                </a:lnTo>
                <a:lnTo>
                  <a:pt x="847" y="525"/>
                </a:lnTo>
                <a:lnTo>
                  <a:pt x="847" y="520"/>
                </a:lnTo>
                <a:lnTo>
                  <a:pt x="2276" y="2364"/>
                </a:lnTo>
                <a:lnTo>
                  <a:pt x="847" y="774"/>
                </a:lnTo>
                <a:lnTo>
                  <a:pt x="847" y="774"/>
                </a:lnTo>
                <a:lnTo>
                  <a:pt x="842" y="774"/>
                </a:lnTo>
                <a:lnTo>
                  <a:pt x="842" y="774"/>
                </a:lnTo>
                <a:lnTo>
                  <a:pt x="847" y="774"/>
                </a:lnTo>
                <a:lnTo>
                  <a:pt x="2276" y="2364"/>
                </a:lnTo>
                <a:lnTo>
                  <a:pt x="894" y="551"/>
                </a:lnTo>
                <a:lnTo>
                  <a:pt x="899" y="551"/>
                </a:lnTo>
                <a:lnTo>
                  <a:pt x="899" y="546"/>
                </a:lnTo>
                <a:lnTo>
                  <a:pt x="894" y="551"/>
                </a:lnTo>
                <a:lnTo>
                  <a:pt x="2276" y="2364"/>
                </a:lnTo>
                <a:lnTo>
                  <a:pt x="904" y="629"/>
                </a:lnTo>
                <a:lnTo>
                  <a:pt x="899" y="634"/>
                </a:lnTo>
                <a:lnTo>
                  <a:pt x="899" y="639"/>
                </a:lnTo>
                <a:lnTo>
                  <a:pt x="904" y="634"/>
                </a:lnTo>
                <a:lnTo>
                  <a:pt x="904" y="629"/>
                </a:lnTo>
                <a:lnTo>
                  <a:pt x="2276" y="2364"/>
                </a:lnTo>
                <a:lnTo>
                  <a:pt x="868" y="889"/>
                </a:lnTo>
                <a:lnTo>
                  <a:pt x="873" y="883"/>
                </a:lnTo>
                <a:lnTo>
                  <a:pt x="878" y="878"/>
                </a:lnTo>
                <a:lnTo>
                  <a:pt x="868" y="878"/>
                </a:lnTo>
                <a:lnTo>
                  <a:pt x="868" y="883"/>
                </a:lnTo>
                <a:lnTo>
                  <a:pt x="863" y="883"/>
                </a:lnTo>
                <a:lnTo>
                  <a:pt x="857" y="889"/>
                </a:lnTo>
                <a:lnTo>
                  <a:pt x="863" y="889"/>
                </a:lnTo>
                <a:lnTo>
                  <a:pt x="868" y="889"/>
                </a:lnTo>
                <a:lnTo>
                  <a:pt x="2276" y="2364"/>
                </a:lnTo>
                <a:lnTo>
                  <a:pt x="894" y="546"/>
                </a:lnTo>
                <a:lnTo>
                  <a:pt x="899" y="540"/>
                </a:lnTo>
                <a:lnTo>
                  <a:pt x="894" y="540"/>
                </a:lnTo>
                <a:lnTo>
                  <a:pt x="894" y="546"/>
                </a:lnTo>
                <a:lnTo>
                  <a:pt x="2276" y="2364"/>
                </a:lnTo>
                <a:lnTo>
                  <a:pt x="889" y="676"/>
                </a:lnTo>
                <a:lnTo>
                  <a:pt x="904" y="665"/>
                </a:lnTo>
                <a:lnTo>
                  <a:pt x="883" y="676"/>
                </a:lnTo>
                <a:lnTo>
                  <a:pt x="889" y="676"/>
                </a:lnTo>
                <a:lnTo>
                  <a:pt x="2276" y="2364"/>
                </a:lnTo>
                <a:lnTo>
                  <a:pt x="883" y="738"/>
                </a:lnTo>
                <a:lnTo>
                  <a:pt x="889" y="738"/>
                </a:lnTo>
                <a:lnTo>
                  <a:pt x="889" y="733"/>
                </a:lnTo>
                <a:lnTo>
                  <a:pt x="883" y="733"/>
                </a:lnTo>
                <a:lnTo>
                  <a:pt x="883" y="738"/>
                </a:lnTo>
                <a:lnTo>
                  <a:pt x="2276" y="2364"/>
                </a:lnTo>
                <a:lnTo>
                  <a:pt x="889" y="577"/>
                </a:lnTo>
                <a:lnTo>
                  <a:pt x="883" y="577"/>
                </a:lnTo>
                <a:lnTo>
                  <a:pt x="878" y="582"/>
                </a:lnTo>
                <a:lnTo>
                  <a:pt x="889" y="577"/>
                </a:lnTo>
                <a:lnTo>
                  <a:pt x="2276" y="2364"/>
                </a:lnTo>
                <a:lnTo>
                  <a:pt x="894" y="727"/>
                </a:lnTo>
                <a:lnTo>
                  <a:pt x="899" y="722"/>
                </a:lnTo>
                <a:lnTo>
                  <a:pt x="889" y="727"/>
                </a:lnTo>
                <a:lnTo>
                  <a:pt x="894" y="727"/>
                </a:lnTo>
                <a:lnTo>
                  <a:pt x="2276" y="2364"/>
                </a:lnTo>
                <a:lnTo>
                  <a:pt x="883" y="707"/>
                </a:lnTo>
                <a:lnTo>
                  <a:pt x="883" y="712"/>
                </a:lnTo>
                <a:lnTo>
                  <a:pt x="889" y="712"/>
                </a:lnTo>
                <a:lnTo>
                  <a:pt x="894" y="712"/>
                </a:lnTo>
                <a:lnTo>
                  <a:pt x="899" y="707"/>
                </a:lnTo>
                <a:lnTo>
                  <a:pt x="899" y="702"/>
                </a:lnTo>
                <a:lnTo>
                  <a:pt x="894" y="702"/>
                </a:lnTo>
                <a:lnTo>
                  <a:pt x="889" y="702"/>
                </a:lnTo>
                <a:lnTo>
                  <a:pt x="889" y="707"/>
                </a:lnTo>
                <a:lnTo>
                  <a:pt x="883" y="707"/>
                </a:lnTo>
                <a:lnTo>
                  <a:pt x="2276" y="2364"/>
                </a:lnTo>
                <a:lnTo>
                  <a:pt x="1164" y="281"/>
                </a:lnTo>
                <a:lnTo>
                  <a:pt x="1164" y="286"/>
                </a:lnTo>
                <a:lnTo>
                  <a:pt x="1169" y="286"/>
                </a:lnTo>
                <a:lnTo>
                  <a:pt x="1174" y="286"/>
                </a:lnTo>
                <a:lnTo>
                  <a:pt x="1180" y="281"/>
                </a:lnTo>
                <a:lnTo>
                  <a:pt x="1185" y="281"/>
                </a:lnTo>
                <a:lnTo>
                  <a:pt x="1185" y="276"/>
                </a:lnTo>
                <a:lnTo>
                  <a:pt x="1190" y="270"/>
                </a:lnTo>
                <a:lnTo>
                  <a:pt x="1185" y="265"/>
                </a:lnTo>
                <a:lnTo>
                  <a:pt x="1174" y="270"/>
                </a:lnTo>
                <a:lnTo>
                  <a:pt x="1169" y="276"/>
                </a:lnTo>
                <a:lnTo>
                  <a:pt x="1164" y="276"/>
                </a:lnTo>
                <a:lnTo>
                  <a:pt x="1169" y="276"/>
                </a:lnTo>
                <a:lnTo>
                  <a:pt x="1164" y="281"/>
                </a:lnTo>
                <a:lnTo>
                  <a:pt x="2276" y="2364"/>
                </a:lnTo>
                <a:lnTo>
                  <a:pt x="1154" y="426"/>
                </a:lnTo>
                <a:lnTo>
                  <a:pt x="1159" y="426"/>
                </a:lnTo>
                <a:lnTo>
                  <a:pt x="1159" y="421"/>
                </a:lnTo>
                <a:lnTo>
                  <a:pt x="1164" y="421"/>
                </a:lnTo>
                <a:lnTo>
                  <a:pt x="1164" y="416"/>
                </a:lnTo>
                <a:lnTo>
                  <a:pt x="1159" y="416"/>
                </a:lnTo>
                <a:lnTo>
                  <a:pt x="1154" y="426"/>
                </a:lnTo>
                <a:lnTo>
                  <a:pt x="2276" y="2364"/>
                </a:lnTo>
                <a:lnTo>
                  <a:pt x="1128" y="364"/>
                </a:lnTo>
                <a:lnTo>
                  <a:pt x="1138" y="359"/>
                </a:lnTo>
                <a:lnTo>
                  <a:pt x="1148" y="348"/>
                </a:lnTo>
                <a:lnTo>
                  <a:pt x="1143" y="353"/>
                </a:lnTo>
                <a:lnTo>
                  <a:pt x="1143" y="348"/>
                </a:lnTo>
                <a:lnTo>
                  <a:pt x="1133" y="348"/>
                </a:lnTo>
                <a:lnTo>
                  <a:pt x="1128" y="364"/>
                </a:lnTo>
                <a:lnTo>
                  <a:pt x="2276" y="2364"/>
                </a:lnTo>
                <a:lnTo>
                  <a:pt x="1117" y="681"/>
                </a:lnTo>
                <a:lnTo>
                  <a:pt x="1117" y="686"/>
                </a:lnTo>
                <a:lnTo>
                  <a:pt x="1122" y="686"/>
                </a:lnTo>
                <a:lnTo>
                  <a:pt x="1128" y="686"/>
                </a:lnTo>
                <a:lnTo>
                  <a:pt x="1138" y="676"/>
                </a:lnTo>
                <a:lnTo>
                  <a:pt x="1138" y="670"/>
                </a:lnTo>
                <a:lnTo>
                  <a:pt x="1133" y="670"/>
                </a:lnTo>
                <a:lnTo>
                  <a:pt x="1117" y="676"/>
                </a:lnTo>
                <a:lnTo>
                  <a:pt x="1117" y="681"/>
                </a:lnTo>
                <a:lnTo>
                  <a:pt x="2276" y="2364"/>
                </a:lnTo>
                <a:lnTo>
                  <a:pt x="1096" y="743"/>
                </a:lnTo>
                <a:lnTo>
                  <a:pt x="1091" y="753"/>
                </a:lnTo>
                <a:lnTo>
                  <a:pt x="1091" y="748"/>
                </a:lnTo>
                <a:lnTo>
                  <a:pt x="1091" y="753"/>
                </a:lnTo>
                <a:lnTo>
                  <a:pt x="1091" y="759"/>
                </a:lnTo>
                <a:lnTo>
                  <a:pt x="1096" y="759"/>
                </a:lnTo>
                <a:lnTo>
                  <a:pt x="1091" y="759"/>
                </a:lnTo>
                <a:lnTo>
                  <a:pt x="1096" y="759"/>
                </a:lnTo>
                <a:lnTo>
                  <a:pt x="1096" y="753"/>
                </a:lnTo>
                <a:lnTo>
                  <a:pt x="1102" y="759"/>
                </a:lnTo>
                <a:lnTo>
                  <a:pt x="1107" y="759"/>
                </a:lnTo>
                <a:lnTo>
                  <a:pt x="1112" y="753"/>
                </a:lnTo>
                <a:lnTo>
                  <a:pt x="1117" y="753"/>
                </a:lnTo>
                <a:lnTo>
                  <a:pt x="1112" y="748"/>
                </a:lnTo>
                <a:lnTo>
                  <a:pt x="1107" y="748"/>
                </a:lnTo>
                <a:lnTo>
                  <a:pt x="1112" y="743"/>
                </a:lnTo>
                <a:lnTo>
                  <a:pt x="1107" y="743"/>
                </a:lnTo>
                <a:lnTo>
                  <a:pt x="1096" y="743"/>
                </a:lnTo>
                <a:lnTo>
                  <a:pt x="2276" y="2364"/>
                </a:lnTo>
                <a:lnTo>
                  <a:pt x="1133" y="774"/>
                </a:lnTo>
                <a:lnTo>
                  <a:pt x="1128" y="774"/>
                </a:lnTo>
                <a:lnTo>
                  <a:pt x="1133" y="774"/>
                </a:lnTo>
                <a:lnTo>
                  <a:pt x="1133" y="774"/>
                </a:lnTo>
                <a:lnTo>
                  <a:pt x="2276" y="2364"/>
                </a:lnTo>
                <a:lnTo>
                  <a:pt x="1154" y="530"/>
                </a:lnTo>
                <a:lnTo>
                  <a:pt x="1148" y="530"/>
                </a:lnTo>
                <a:lnTo>
                  <a:pt x="1148" y="535"/>
                </a:lnTo>
                <a:lnTo>
                  <a:pt x="1154" y="535"/>
                </a:lnTo>
                <a:lnTo>
                  <a:pt x="1159" y="530"/>
                </a:lnTo>
                <a:lnTo>
                  <a:pt x="1164" y="530"/>
                </a:lnTo>
                <a:lnTo>
                  <a:pt x="1164" y="525"/>
                </a:lnTo>
                <a:lnTo>
                  <a:pt x="1164" y="520"/>
                </a:lnTo>
                <a:lnTo>
                  <a:pt x="1159" y="525"/>
                </a:lnTo>
                <a:lnTo>
                  <a:pt x="1148" y="530"/>
                </a:lnTo>
                <a:lnTo>
                  <a:pt x="1154" y="530"/>
                </a:lnTo>
                <a:lnTo>
                  <a:pt x="2276" y="2364"/>
                </a:lnTo>
                <a:lnTo>
                  <a:pt x="1143" y="447"/>
                </a:lnTo>
                <a:lnTo>
                  <a:pt x="1148" y="442"/>
                </a:lnTo>
                <a:lnTo>
                  <a:pt x="1148" y="447"/>
                </a:lnTo>
                <a:lnTo>
                  <a:pt x="1154" y="442"/>
                </a:lnTo>
                <a:lnTo>
                  <a:pt x="1148" y="442"/>
                </a:lnTo>
                <a:lnTo>
                  <a:pt x="1143" y="447"/>
                </a:lnTo>
                <a:lnTo>
                  <a:pt x="2276" y="2364"/>
                </a:lnTo>
                <a:lnTo>
                  <a:pt x="982" y="598"/>
                </a:lnTo>
                <a:lnTo>
                  <a:pt x="977" y="603"/>
                </a:lnTo>
                <a:lnTo>
                  <a:pt x="982" y="603"/>
                </a:lnTo>
                <a:lnTo>
                  <a:pt x="977" y="603"/>
                </a:lnTo>
                <a:lnTo>
                  <a:pt x="982" y="603"/>
                </a:lnTo>
                <a:lnTo>
                  <a:pt x="982" y="598"/>
                </a:lnTo>
                <a:lnTo>
                  <a:pt x="2276" y="2364"/>
                </a:lnTo>
                <a:lnTo>
                  <a:pt x="982" y="447"/>
                </a:lnTo>
                <a:lnTo>
                  <a:pt x="987" y="447"/>
                </a:lnTo>
                <a:lnTo>
                  <a:pt x="987" y="452"/>
                </a:lnTo>
                <a:lnTo>
                  <a:pt x="992" y="447"/>
                </a:lnTo>
                <a:lnTo>
                  <a:pt x="1008" y="437"/>
                </a:lnTo>
                <a:lnTo>
                  <a:pt x="1008" y="431"/>
                </a:lnTo>
                <a:lnTo>
                  <a:pt x="1013" y="426"/>
                </a:lnTo>
                <a:lnTo>
                  <a:pt x="1029" y="421"/>
                </a:lnTo>
                <a:lnTo>
                  <a:pt x="1024" y="416"/>
                </a:lnTo>
                <a:lnTo>
                  <a:pt x="1013" y="426"/>
                </a:lnTo>
                <a:lnTo>
                  <a:pt x="1003" y="431"/>
                </a:lnTo>
                <a:lnTo>
                  <a:pt x="992" y="437"/>
                </a:lnTo>
                <a:lnTo>
                  <a:pt x="987" y="437"/>
                </a:lnTo>
                <a:lnTo>
                  <a:pt x="987" y="442"/>
                </a:lnTo>
                <a:lnTo>
                  <a:pt x="982" y="447"/>
                </a:lnTo>
                <a:lnTo>
                  <a:pt x="2276" y="2364"/>
                </a:lnTo>
                <a:lnTo>
                  <a:pt x="1102" y="374"/>
                </a:lnTo>
                <a:lnTo>
                  <a:pt x="1107" y="374"/>
                </a:lnTo>
                <a:lnTo>
                  <a:pt x="1102" y="369"/>
                </a:lnTo>
                <a:lnTo>
                  <a:pt x="1096" y="374"/>
                </a:lnTo>
                <a:lnTo>
                  <a:pt x="1102" y="374"/>
                </a:lnTo>
                <a:lnTo>
                  <a:pt x="1096" y="374"/>
                </a:lnTo>
                <a:lnTo>
                  <a:pt x="1096" y="379"/>
                </a:lnTo>
                <a:lnTo>
                  <a:pt x="1102" y="374"/>
                </a:lnTo>
                <a:lnTo>
                  <a:pt x="2276" y="2364"/>
                </a:lnTo>
                <a:lnTo>
                  <a:pt x="1039" y="281"/>
                </a:lnTo>
                <a:lnTo>
                  <a:pt x="1039" y="286"/>
                </a:lnTo>
                <a:lnTo>
                  <a:pt x="1044" y="286"/>
                </a:lnTo>
                <a:lnTo>
                  <a:pt x="1055" y="281"/>
                </a:lnTo>
                <a:lnTo>
                  <a:pt x="1060" y="276"/>
                </a:lnTo>
                <a:lnTo>
                  <a:pt x="1060" y="270"/>
                </a:lnTo>
                <a:lnTo>
                  <a:pt x="1055" y="265"/>
                </a:lnTo>
                <a:lnTo>
                  <a:pt x="1044" y="270"/>
                </a:lnTo>
                <a:lnTo>
                  <a:pt x="1039" y="276"/>
                </a:lnTo>
                <a:lnTo>
                  <a:pt x="1039" y="281"/>
                </a:lnTo>
                <a:lnTo>
                  <a:pt x="2276" y="2364"/>
                </a:lnTo>
                <a:lnTo>
                  <a:pt x="1013" y="369"/>
                </a:lnTo>
                <a:lnTo>
                  <a:pt x="1024" y="369"/>
                </a:lnTo>
                <a:lnTo>
                  <a:pt x="1029" y="369"/>
                </a:lnTo>
                <a:lnTo>
                  <a:pt x="1029" y="364"/>
                </a:lnTo>
                <a:lnTo>
                  <a:pt x="1034" y="364"/>
                </a:lnTo>
                <a:lnTo>
                  <a:pt x="1039" y="353"/>
                </a:lnTo>
                <a:lnTo>
                  <a:pt x="1034" y="353"/>
                </a:lnTo>
                <a:lnTo>
                  <a:pt x="1029" y="353"/>
                </a:lnTo>
                <a:lnTo>
                  <a:pt x="1024" y="359"/>
                </a:lnTo>
                <a:lnTo>
                  <a:pt x="1013" y="364"/>
                </a:lnTo>
                <a:lnTo>
                  <a:pt x="1013" y="369"/>
                </a:lnTo>
                <a:lnTo>
                  <a:pt x="2276" y="2364"/>
                </a:lnTo>
                <a:lnTo>
                  <a:pt x="998" y="426"/>
                </a:lnTo>
                <a:lnTo>
                  <a:pt x="992" y="426"/>
                </a:lnTo>
                <a:lnTo>
                  <a:pt x="1003" y="421"/>
                </a:lnTo>
                <a:lnTo>
                  <a:pt x="998" y="421"/>
                </a:lnTo>
                <a:lnTo>
                  <a:pt x="998" y="426"/>
                </a:lnTo>
                <a:lnTo>
                  <a:pt x="2276" y="2364"/>
                </a:lnTo>
                <a:lnTo>
                  <a:pt x="1133" y="748"/>
                </a:lnTo>
                <a:lnTo>
                  <a:pt x="1133" y="753"/>
                </a:lnTo>
                <a:lnTo>
                  <a:pt x="1138" y="753"/>
                </a:lnTo>
                <a:lnTo>
                  <a:pt x="1143" y="748"/>
                </a:lnTo>
                <a:lnTo>
                  <a:pt x="1148" y="748"/>
                </a:lnTo>
                <a:lnTo>
                  <a:pt x="1148" y="743"/>
                </a:lnTo>
                <a:lnTo>
                  <a:pt x="1154" y="743"/>
                </a:lnTo>
                <a:lnTo>
                  <a:pt x="1159" y="738"/>
                </a:lnTo>
                <a:lnTo>
                  <a:pt x="1159" y="733"/>
                </a:lnTo>
                <a:lnTo>
                  <a:pt x="1143" y="738"/>
                </a:lnTo>
                <a:lnTo>
                  <a:pt x="1138" y="743"/>
                </a:lnTo>
                <a:lnTo>
                  <a:pt x="1133" y="748"/>
                </a:lnTo>
                <a:lnTo>
                  <a:pt x="2276" y="2364"/>
                </a:lnTo>
                <a:lnTo>
                  <a:pt x="967" y="977"/>
                </a:lnTo>
                <a:lnTo>
                  <a:pt x="956" y="982"/>
                </a:lnTo>
                <a:lnTo>
                  <a:pt x="951" y="987"/>
                </a:lnTo>
                <a:lnTo>
                  <a:pt x="956" y="987"/>
                </a:lnTo>
                <a:lnTo>
                  <a:pt x="961" y="987"/>
                </a:lnTo>
                <a:lnTo>
                  <a:pt x="967" y="982"/>
                </a:lnTo>
                <a:lnTo>
                  <a:pt x="967" y="977"/>
                </a:lnTo>
                <a:lnTo>
                  <a:pt x="2276" y="2364"/>
                </a:lnTo>
                <a:lnTo>
                  <a:pt x="930" y="925"/>
                </a:lnTo>
                <a:lnTo>
                  <a:pt x="935" y="925"/>
                </a:lnTo>
                <a:lnTo>
                  <a:pt x="935" y="920"/>
                </a:lnTo>
                <a:lnTo>
                  <a:pt x="935" y="925"/>
                </a:lnTo>
                <a:lnTo>
                  <a:pt x="946" y="925"/>
                </a:lnTo>
                <a:lnTo>
                  <a:pt x="951" y="920"/>
                </a:lnTo>
                <a:lnTo>
                  <a:pt x="951" y="915"/>
                </a:lnTo>
                <a:lnTo>
                  <a:pt x="961" y="904"/>
                </a:lnTo>
                <a:lnTo>
                  <a:pt x="956" y="904"/>
                </a:lnTo>
                <a:lnTo>
                  <a:pt x="946" y="915"/>
                </a:lnTo>
                <a:lnTo>
                  <a:pt x="930" y="925"/>
                </a:lnTo>
                <a:lnTo>
                  <a:pt x="2276" y="2364"/>
                </a:lnTo>
                <a:lnTo>
                  <a:pt x="967" y="831"/>
                </a:lnTo>
                <a:lnTo>
                  <a:pt x="967" y="837"/>
                </a:lnTo>
                <a:lnTo>
                  <a:pt x="972" y="837"/>
                </a:lnTo>
                <a:lnTo>
                  <a:pt x="977" y="831"/>
                </a:lnTo>
                <a:lnTo>
                  <a:pt x="982" y="826"/>
                </a:lnTo>
                <a:lnTo>
                  <a:pt x="977" y="821"/>
                </a:lnTo>
                <a:lnTo>
                  <a:pt x="972" y="826"/>
                </a:lnTo>
                <a:lnTo>
                  <a:pt x="967" y="831"/>
                </a:lnTo>
                <a:lnTo>
                  <a:pt x="2276" y="2364"/>
                </a:lnTo>
                <a:lnTo>
                  <a:pt x="946" y="1034"/>
                </a:lnTo>
                <a:lnTo>
                  <a:pt x="935" y="1034"/>
                </a:lnTo>
                <a:lnTo>
                  <a:pt x="925" y="1034"/>
                </a:lnTo>
                <a:lnTo>
                  <a:pt x="920" y="1039"/>
                </a:lnTo>
                <a:lnTo>
                  <a:pt x="915" y="1039"/>
                </a:lnTo>
                <a:lnTo>
                  <a:pt x="915" y="1044"/>
                </a:lnTo>
                <a:lnTo>
                  <a:pt x="904" y="1050"/>
                </a:lnTo>
                <a:lnTo>
                  <a:pt x="909" y="1050"/>
                </a:lnTo>
                <a:lnTo>
                  <a:pt x="899" y="105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65"/>
                </a:lnTo>
                <a:lnTo>
                  <a:pt x="899" y="1065"/>
                </a:lnTo>
                <a:lnTo>
                  <a:pt x="894" y="1070"/>
                </a:lnTo>
                <a:lnTo>
                  <a:pt x="899" y="1070"/>
                </a:lnTo>
                <a:lnTo>
                  <a:pt x="904" y="1070"/>
                </a:lnTo>
                <a:lnTo>
                  <a:pt x="909" y="1070"/>
                </a:lnTo>
                <a:lnTo>
                  <a:pt x="904" y="1076"/>
                </a:lnTo>
                <a:lnTo>
                  <a:pt x="915" y="1065"/>
                </a:lnTo>
                <a:lnTo>
                  <a:pt x="915" y="1070"/>
                </a:lnTo>
                <a:lnTo>
                  <a:pt x="920" y="1065"/>
                </a:lnTo>
                <a:lnTo>
                  <a:pt x="930" y="1055"/>
                </a:lnTo>
                <a:lnTo>
                  <a:pt x="935" y="1050"/>
                </a:lnTo>
                <a:lnTo>
                  <a:pt x="946" y="1044"/>
                </a:lnTo>
                <a:lnTo>
                  <a:pt x="946" y="1039"/>
                </a:lnTo>
                <a:lnTo>
                  <a:pt x="946" y="1034"/>
                </a:lnTo>
                <a:lnTo>
                  <a:pt x="2276" y="2364"/>
                </a:lnTo>
                <a:lnTo>
                  <a:pt x="899" y="748"/>
                </a:lnTo>
                <a:lnTo>
                  <a:pt x="894" y="753"/>
                </a:lnTo>
                <a:lnTo>
                  <a:pt x="894" y="748"/>
                </a:lnTo>
                <a:lnTo>
                  <a:pt x="899" y="743"/>
                </a:lnTo>
                <a:lnTo>
                  <a:pt x="894" y="743"/>
                </a:lnTo>
                <a:lnTo>
                  <a:pt x="889" y="743"/>
                </a:lnTo>
                <a:lnTo>
                  <a:pt x="883" y="748"/>
                </a:lnTo>
                <a:lnTo>
                  <a:pt x="878" y="753"/>
                </a:lnTo>
                <a:lnTo>
                  <a:pt x="878" y="759"/>
                </a:lnTo>
                <a:lnTo>
                  <a:pt x="883" y="759"/>
                </a:lnTo>
                <a:lnTo>
                  <a:pt x="889" y="759"/>
                </a:lnTo>
                <a:lnTo>
                  <a:pt x="889" y="753"/>
                </a:lnTo>
                <a:lnTo>
                  <a:pt x="889" y="759"/>
                </a:lnTo>
                <a:lnTo>
                  <a:pt x="889" y="753"/>
                </a:lnTo>
                <a:lnTo>
                  <a:pt x="894" y="753"/>
                </a:lnTo>
                <a:lnTo>
                  <a:pt x="899" y="748"/>
                </a:lnTo>
                <a:lnTo>
                  <a:pt x="2276" y="2364"/>
                </a:lnTo>
                <a:lnTo>
                  <a:pt x="868" y="1003"/>
                </a:lnTo>
                <a:lnTo>
                  <a:pt x="873" y="998"/>
                </a:lnTo>
                <a:lnTo>
                  <a:pt x="878" y="998"/>
                </a:lnTo>
                <a:lnTo>
                  <a:pt x="878" y="992"/>
                </a:lnTo>
                <a:lnTo>
                  <a:pt x="878" y="987"/>
                </a:lnTo>
                <a:lnTo>
                  <a:pt x="873" y="987"/>
                </a:lnTo>
                <a:lnTo>
                  <a:pt x="868" y="987"/>
                </a:lnTo>
                <a:lnTo>
                  <a:pt x="863" y="992"/>
                </a:lnTo>
                <a:lnTo>
                  <a:pt x="857" y="998"/>
                </a:lnTo>
                <a:lnTo>
                  <a:pt x="857" y="1003"/>
                </a:lnTo>
                <a:lnTo>
                  <a:pt x="863" y="1003"/>
                </a:lnTo>
                <a:lnTo>
                  <a:pt x="868" y="1003"/>
                </a:lnTo>
                <a:lnTo>
                  <a:pt x="2276" y="2364"/>
                </a:lnTo>
                <a:lnTo>
                  <a:pt x="878" y="1039"/>
                </a:lnTo>
                <a:lnTo>
                  <a:pt x="878" y="1034"/>
                </a:lnTo>
                <a:lnTo>
                  <a:pt x="873" y="1034"/>
                </a:lnTo>
                <a:lnTo>
                  <a:pt x="873" y="1039"/>
                </a:lnTo>
                <a:lnTo>
                  <a:pt x="878" y="1039"/>
                </a:lnTo>
                <a:lnTo>
                  <a:pt x="2276" y="2364"/>
                </a:lnTo>
                <a:lnTo>
                  <a:pt x="889" y="821"/>
                </a:lnTo>
                <a:lnTo>
                  <a:pt x="878" y="826"/>
                </a:lnTo>
                <a:lnTo>
                  <a:pt x="878" y="831"/>
                </a:lnTo>
                <a:lnTo>
                  <a:pt x="878" y="837"/>
                </a:lnTo>
                <a:lnTo>
                  <a:pt x="883" y="837"/>
                </a:lnTo>
                <a:lnTo>
                  <a:pt x="889" y="831"/>
                </a:lnTo>
                <a:lnTo>
                  <a:pt x="889" y="826"/>
                </a:lnTo>
                <a:lnTo>
                  <a:pt x="889" y="821"/>
                </a:lnTo>
                <a:lnTo>
                  <a:pt x="2276" y="2364"/>
                </a:lnTo>
                <a:lnTo>
                  <a:pt x="837" y="946"/>
                </a:lnTo>
                <a:lnTo>
                  <a:pt x="842" y="946"/>
                </a:lnTo>
                <a:lnTo>
                  <a:pt x="847" y="946"/>
                </a:lnTo>
                <a:lnTo>
                  <a:pt x="857" y="940"/>
                </a:lnTo>
                <a:lnTo>
                  <a:pt x="863" y="925"/>
                </a:lnTo>
                <a:lnTo>
                  <a:pt x="868" y="920"/>
                </a:lnTo>
                <a:lnTo>
                  <a:pt x="857" y="925"/>
                </a:lnTo>
                <a:lnTo>
                  <a:pt x="863" y="925"/>
                </a:lnTo>
                <a:lnTo>
                  <a:pt x="857" y="925"/>
                </a:lnTo>
                <a:lnTo>
                  <a:pt x="847" y="935"/>
                </a:lnTo>
                <a:lnTo>
                  <a:pt x="842" y="940"/>
                </a:lnTo>
                <a:lnTo>
                  <a:pt x="837" y="946"/>
                </a:lnTo>
                <a:lnTo>
                  <a:pt x="2276" y="2364"/>
                </a:lnTo>
                <a:lnTo>
                  <a:pt x="1076" y="873"/>
                </a:lnTo>
                <a:lnTo>
                  <a:pt x="1081" y="868"/>
                </a:lnTo>
                <a:lnTo>
                  <a:pt x="1086" y="868"/>
                </a:lnTo>
                <a:lnTo>
                  <a:pt x="1086" y="863"/>
                </a:lnTo>
                <a:lnTo>
                  <a:pt x="1076" y="863"/>
                </a:lnTo>
                <a:lnTo>
                  <a:pt x="1081" y="857"/>
                </a:lnTo>
                <a:lnTo>
                  <a:pt x="1076" y="852"/>
                </a:lnTo>
                <a:lnTo>
                  <a:pt x="1076" y="847"/>
                </a:lnTo>
                <a:lnTo>
                  <a:pt x="1065" y="852"/>
                </a:lnTo>
                <a:lnTo>
                  <a:pt x="1060" y="857"/>
                </a:lnTo>
                <a:lnTo>
                  <a:pt x="1050" y="863"/>
                </a:lnTo>
                <a:lnTo>
                  <a:pt x="1055" y="863"/>
                </a:lnTo>
                <a:lnTo>
                  <a:pt x="1050" y="868"/>
                </a:lnTo>
                <a:lnTo>
                  <a:pt x="1055" y="868"/>
                </a:lnTo>
                <a:lnTo>
                  <a:pt x="1050" y="868"/>
                </a:lnTo>
                <a:lnTo>
                  <a:pt x="1055" y="873"/>
                </a:lnTo>
                <a:lnTo>
                  <a:pt x="105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55" y="873"/>
                </a:lnTo>
                <a:lnTo>
                  <a:pt x="1060" y="873"/>
                </a:lnTo>
                <a:lnTo>
                  <a:pt x="1065" y="873"/>
                </a:lnTo>
                <a:lnTo>
                  <a:pt x="1065" y="878"/>
                </a:lnTo>
                <a:lnTo>
                  <a:pt x="1070" y="873"/>
                </a:lnTo>
                <a:lnTo>
                  <a:pt x="1076" y="878"/>
                </a:lnTo>
                <a:lnTo>
                  <a:pt x="1076" y="873"/>
                </a:lnTo>
                <a:lnTo>
                  <a:pt x="2276" y="2364"/>
                </a:lnTo>
                <a:lnTo>
                  <a:pt x="1024" y="1008"/>
                </a:lnTo>
                <a:lnTo>
                  <a:pt x="1029" y="1008"/>
                </a:lnTo>
                <a:lnTo>
                  <a:pt x="1029" y="1003"/>
                </a:lnTo>
                <a:lnTo>
                  <a:pt x="1024" y="1008"/>
                </a:lnTo>
                <a:lnTo>
                  <a:pt x="2276" y="2364"/>
                </a:lnTo>
                <a:lnTo>
                  <a:pt x="1122" y="987"/>
                </a:lnTo>
                <a:lnTo>
                  <a:pt x="1117" y="982"/>
                </a:lnTo>
                <a:lnTo>
                  <a:pt x="1107" y="982"/>
                </a:lnTo>
                <a:lnTo>
                  <a:pt x="1096" y="987"/>
                </a:lnTo>
                <a:lnTo>
                  <a:pt x="1102" y="987"/>
                </a:lnTo>
                <a:lnTo>
                  <a:pt x="1096" y="992"/>
                </a:lnTo>
                <a:lnTo>
                  <a:pt x="1091" y="998"/>
                </a:lnTo>
                <a:lnTo>
                  <a:pt x="1096" y="998"/>
                </a:lnTo>
                <a:lnTo>
                  <a:pt x="1091" y="1003"/>
                </a:lnTo>
                <a:lnTo>
                  <a:pt x="1096" y="998"/>
                </a:lnTo>
                <a:lnTo>
                  <a:pt x="1096" y="1003"/>
                </a:lnTo>
                <a:lnTo>
                  <a:pt x="1096" y="998"/>
                </a:lnTo>
                <a:lnTo>
                  <a:pt x="1102" y="1003"/>
                </a:lnTo>
                <a:lnTo>
                  <a:pt x="1107" y="998"/>
                </a:lnTo>
                <a:lnTo>
                  <a:pt x="1107" y="1003"/>
                </a:lnTo>
                <a:lnTo>
                  <a:pt x="1107" y="998"/>
                </a:lnTo>
                <a:lnTo>
                  <a:pt x="1112" y="998"/>
                </a:lnTo>
                <a:lnTo>
                  <a:pt x="1117" y="987"/>
                </a:lnTo>
                <a:lnTo>
                  <a:pt x="1122" y="987"/>
                </a:lnTo>
                <a:lnTo>
                  <a:pt x="2276" y="2364"/>
                </a:lnTo>
                <a:lnTo>
                  <a:pt x="992" y="1008"/>
                </a:lnTo>
                <a:lnTo>
                  <a:pt x="998" y="1008"/>
                </a:lnTo>
                <a:lnTo>
                  <a:pt x="998" y="1003"/>
                </a:lnTo>
                <a:lnTo>
                  <a:pt x="987" y="1008"/>
                </a:lnTo>
                <a:lnTo>
                  <a:pt x="987" y="1013"/>
                </a:lnTo>
                <a:lnTo>
                  <a:pt x="992" y="1008"/>
                </a:lnTo>
                <a:lnTo>
                  <a:pt x="987" y="1013"/>
                </a:lnTo>
                <a:lnTo>
                  <a:pt x="992" y="1008"/>
                </a:lnTo>
                <a:lnTo>
                  <a:pt x="2276" y="2364"/>
                </a:lnTo>
                <a:lnTo>
                  <a:pt x="987" y="987"/>
                </a:lnTo>
                <a:lnTo>
                  <a:pt x="992" y="982"/>
                </a:lnTo>
                <a:lnTo>
                  <a:pt x="992" y="977"/>
                </a:lnTo>
                <a:lnTo>
                  <a:pt x="987" y="977"/>
                </a:lnTo>
                <a:lnTo>
                  <a:pt x="982" y="982"/>
                </a:lnTo>
                <a:lnTo>
                  <a:pt x="982" y="987"/>
                </a:lnTo>
                <a:lnTo>
                  <a:pt x="987" y="987"/>
                </a:lnTo>
                <a:lnTo>
                  <a:pt x="2276" y="2364"/>
                </a:lnTo>
                <a:lnTo>
                  <a:pt x="998" y="883"/>
                </a:lnTo>
                <a:lnTo>
                  <a:pt x="987" y="883"/>
                </a:lnTo>
                <a:lnTo>
                  <a:pt x="972" y="894"/>
                </a:lnTo>
                <a:lnTo>
                  <a:pt x="972" y="899"/>
                </a:lnTo>
                <a:lnTo>
                  <a:pt x="977" y="904"/>
                </a:lnTo>
                <a:lnTo>
                  <a:pt x="972" y="915"/>
                </a:lnTo>
                <a:lnTo>
                  <a:pt x="977" y="904"/>
                </a:lnTo>
                <a:lnTo>
                  <a:pt x="977" y="909"/>
                </a:lnTo>
                <a:lnTo>
                  <a:pt x="982" y="909"/>
                </a:lnTo>
                <a:lnTo>
                  <a:pt x="982" y="915"/>
                </a:lnTo>
                <a:lnTo>
                  <a:pt x="982" y="909"/>
                </a:lnTo>
                <a:lnTo>
                  <a:pt x="987" y="909"/>
                </a:lnTo>
                <a:lnTo>
                  <a:pt x="992" y="899"/>
                </a:lnTo>
                <a:lnTo>
                  <a:pt x="998" y="899"/>
                </a:lnTo>
                <a:lnTo>
                  <a:pt x="1003" y="894"/>
                </a:lnTo>
                <a:lnTo>
                  <a:pt x="1003" y="889"/>
                </a:lnTo>
                <a:lnTo>
                  <a:pt x="998" y="883"/>
                </a:lnTo>
                <a:lnTo>
                  <a:pt x="2276" y="2364"/>
                </a:lnTo>
                <a:lnTo>
                  <a:pt x="1018" y="863"/>
                </a:lnTo>
                <a:lnTo>
                  <a:pt x="1018" y="857"/>
                </a:lnTo>
                <a:lnTo>
                  <a:pt x="1013" y="857"/>
                </a:lnTo>
                <a:lnTo>
                  <a:pt x="1008" y="857"/>
                </a:lnTo>
                <a:lnTo>
                  <a:pt x="1003" y="863"/>
                </a:lnTo>
                <a:lnTo>
                  <a:pt x="998" y="863"/>
                </a:lnTo>
                <a:lnTo>
                  <a:pt x="992" y="868"/>
                </a:lnTo>
                <a:lnTo>
                  <a:pt x="998" y="873"/>
                </a:lnTo>
                <a:lnTo>
                  <a:pt x="987" y="878"/>
                </a:lnTo>
                <a:lnTo>
                  <a:pt x="992" y="878"/>
                </a:lnTo>
                <a:lnTo>
                  <a:pt x="992" y="873"/>
                </a:lnTo>
                <a:lnTo>
                  <a:pt x="992" y="878"/>
                </a:lnTo>
                <a:lnTo>
                  <a:pt x="998" y="878"/>
                </a:lnTo>
                <a:lnTo>
                  <a:pt x="1003" y="878"/>
                </a:lnTo>
                <a:lnTo>
                  <a:pt x="1008" y="878"/>
                </a:lnTo>
                <a:lnTo>
                  <a:pt x="1013" y="868"/>
                </a:lnTo>
                <a:lnTo>
                  <a:pt x="1018" y="868"/>
                </a:lnTo>
                <a:lnTo>
                  <a:pt x="1018" y="863"/>
                </a:lnTo>
                <a:lnTo>
                  <a:pt x="2276" y="2364"/>
                </a:lnTo>
                <a:lnTo>
                  <a:pt x="1018" y="1008"/>
                </a:lnTo>
                <a:lnTo>
                  <a:pt x="1018" y="1003"/>
                </a:lnTo>
                <a:lnTo>
                  <a:pt x="1008" y="1013"/>
                </a:lnTo>
                <a:lnTo>
                  <a:pt x="1013" y="1013"/>
                </a:lnTo>
                <a:lnTo>
                  <a:pt x="1008" y="1013"/>
                </a:lnTo>
                <a:lnTo>
                  <a:pt x="1018" y="1008"/>
                </a:lnTo>
                <a:lnTo>
                  <a:pt x="2276" y="2364"/>
                </a:lnTo>
                <a:lnTo>
                  <a:pt x="925" y="847"/>
                </a:lnTo>
                <a:lnTo>
                  <a:pt x="920" y="847"/>
                </a:lnTo>
                <a:lnTo>
                  <a:pt x="920" y="852"/>
                </a:lnTo>
                <a:lnTo>
                  <a:pt x="915" y="852"/>
                </a:lnTo>
                <a:lnTo>
                  <a:pt x="925" y="847"/>
                </a:lnTo>
                <a:lnTo>
                  <a:pt x="2276" y="2364"/>
                </a:lnTo>
                <a:lnTo>
                  <a:pt x="946" y="624"/>
                </a:lnTo>
                <a:lnTo>
                  <a:pt x="951" y="618"/>
                </a:lnTo>
                <a:lnTo>
                  <a:pt x="946" y="618"/>
                </a:lnTo>
                <a:lnTo>
                  <a:pt x="946" y="624"/>
                </a:lnTo>
                <a:lnTo>
                  <a:pt x="2276" y="2364"/>
                </a:lnTo>
                <a:lnTo>
                  <a:pt x="909" y="483"/>
                </a:lnTo>
                <a:lnTo>
                  <a:pt x="904" y="483"/>
                </a:lnTo>
                <a:lnTo>
                  <a:pt x="899" y="489"/>
                </a:lnTo>
                <a:lnTo>
                  <a:pt x="904" y="483"/>
                </a:lnTo>
                <a:lnTo>
                  <a:pt x="899" y="489"/>
                </a:lnTo>
                <a:lnTo>
                  <a:pt x="909" y="483"/>
                </a:lnTo>
                <a:lnTo>
                  <a:pt x="2276" y="2364"/>
                </a:lnTo>
                <a:lnTo>
                  <a:pt x="904" y="909"/>
                </a:lnTo>
                <a:lnTo>
                  <a:pt x="909" y="909"/>
                </a:lnTo>
                <a:lnTo>
                  <a:pt x="915" y="904"/>
                </a:lnTo>
                <a:lnTo>
                  <a:pt x="915" y="899"/>
                </a:lnTo>
                <a:lnTo>
                  <a:pt x="909" y="899"/>
                </a:lnTo>
                <a:lnTo>
                  <a:pt x="904" y="909"/>
                </a:lnTo>
                <a:lnTo>
                  <a:pt x="2276" y="2364"/>
                </a:lnTo>
                <a:lnTo>
                  <a:pt x="925" y="359"/>
                </a:lnTo>
                <a:lnTo>
                  <a:pt x="930" y="353"/>
                </a:lnTo>
                <a:lnTo>
                  <a:pt x="925" y="353"/>
                </a:lnTo>
                <a:lnTo>
                  <a:pt x="920" y="359"/>
                </a:lnTo>
                <a:lnTo>
                  <a:pt x="925" y="359"/>
                </a:lnTo>
                <a:lnTo>
                  <a:pt x="2276" y="2364"/>
                </a:lnTo>
                <a:lnTo>
                  <a:pt x="915" y="348"/>
                </a:lnTo>
                <a:lnTo>
                  <a:pt x="920" y="348"/>
                </a:lnTo>
                <a:lnTo>
                  <a:pt x="915" y="343"/>
                </a:lnTo>
                <a:lnTo>
                  <a:pt x="915" y="348"/>
                </a:lnTo>
                <a:lnTo>
                  <a:pt x="2276" y="2364"/>
                </a:lnTo>
                <a:lnTo>
                  <a:pt x="925" y="457"/>
                </a:lnTo>
                <a:lnTo>
                  <a:pt x="915" y="468"/>
                </a:lnTo>
                <a:lnTo>
                  <a:pt x="920" y="468"/>
                </a:lnTo>
                <a:lnTo>
                  <a:pt x="915" y="468"/>
                </a:lnTo>
                <a:lnTo>
                  <a:pt x="920" y="468"/>
                </a:lnTo>
                <a:lnTo>
                  <a:pt x="925" y="468"/>
                </a:lnTo>
                <a:lnTo>
                  <a:pt x="930" y="463"/>
                </a:lnTo>
                <a:lnTo>
                  <a:pt x="925" y="457"/>
                </a:lnTo>
                <a:lnTo>
                  <a:pt x="2276" y="2364"/>
                </a:lnTo>
                <a:lnTo>
                  <a:pt x="842" y="717"/>
                </a:lnTo>
                <a:lnTo>
                  <a:pt x="837" y="717"/>
                </a:lnTo>
                <a:lnTo>
                  <a:pt x="837" y="722"/>
                </a:lnTo>
                <a:lnTo>
                  <a:pt x="842" y="717"/>
                </a:lnTo>
                <a:lnTo>
                  <a:pt x="2276" y="2364"/>
                </a:lnTo>
                <a:lnTo>
                  <a:pt x="878" y="722"/>
                </a:lnTo>
                <a:lnTo>
                  <a:pt x="883" y="717"/>
                </a:lnTo>
                <a:lnTo>
                  <a:pt x="878" y="717"/>
                </a:lnTo>
                <a:lnTo>
                  <a:pt x="873" y="722"/>
                </a:lnTo>
                <a:lnTo>
                  <a:pt x="878" y="722"/>
                </a:lnTo>
                <a:lnTo>
                  <a:pt x="2276" y="2364"/>
                </a:lnTo>
                <a:lnTo>
                  <a:pt x="920" y="1024"/>
                </a:lnTo>
                <a:lnTo>
                  <a:pt x="920" y="1018"/>
                </a:lnTo>
                <a:lnTo>
                  <a:pt x="915" y="1024"/>
                </a:lnTo>
                <a:lnTo>
                  <a:pt x="920" y="1024"/>
                </a:lnTo>
                <a:lnTo>
                  <a:pt x="2276" y="2364"/>
                </a:lnTo>
                <a:lnTo>
                  <a:pt x="852" y="426"/>
                </a:lnTo>
                <a:lnTo>
                  <a:pt x="863" y="421"/>
                </a:lnTo>
                <a:lnTo>
                  <a:pt x="863" y="416"/>
                </a:lnTo>
                <a:lnTo>
                  <a:pt x="857" y="416"/>
                </a:lnTo>
                <a:lnTo>
                  <a:pt x="852" y="421"/>
                </a:lnTo>
                <a:lnTo>
                  <a:pt x="852" y="426"/>
                </a:lnTo>
                <a:lnTo>
                  <a:pt x="2276" y="2364"/>
                </a:lnTo>
                <a:lnTo>
                  <a:pt x="935" y="681"/>
                </a:lnTo>
                <a:lnTo>
                  <a:pt x="930" y="686"/>
                </a:lnTo>
                <a:lnTo>
                  <a:pt x="925" y="686"/>
                </a:lnTo>
                <a:lnTo>
                  <a:pt x="920" y="686"/>
                </a:lnTo>
                <a:lnTo>
                  <a:pt x="920" y="691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696"/>
                </a:lnTo>
                <a:lnTo>
                  <a:pt x="920" y="696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15" y="702"/>
                </a:lnTo>
                <a:lnTo>
                  <a:pt x="920" y="702"/>
                </a:lnTo>
                <a:lnTo>
                  <a:pt x="920" y="707"/>
                </a:lnTo>
                <a:lnTo>
                  <a:pt x="920" y="702"/>
                </a:lnTo>
                <a:lnTo>
                  <a:pt x="920" y="707"/>
                </a:lnTo>
                <a:lnTo>
                  <a:pt x="925" y="707"/>
                </a:lnTo>
                <a:lnTo>
                  <a:pt x="930" y="707"/>
                </a:lnTo>
                <a:lnTo>
                  <a:pt x="935" y="702"/>
                </a:lnTo>
                <a:lnTo>
                  <a:pt x="946" y="702"/>
                </a:lnTo>
                <a:lnTo>
                  <a:pt x="946" y="696"/>
                </a:lnTo>
                <a:lnTo>
                  <a:pt x="951" y="696"/>
                </a:lnTo>
                <a:lnTo>
                  <a:pt x="946" y="691"/>
                </a:lnTo>
                <a:lnTo>
                  <a:pt x="951" y="691"/>
                </a:lnTo>
                <a:lnTo>
                  <a:pt x="951" y="686"/>
                </a:lnTo>
                <a:lnTo>
                  <a:pt x="946" y="686"/>
                </a:lnTo>
                <a:lnTo>
                  <a:pt x="951" y="686"/>
                </a:lnTo>
                <a:lnTo>
                  <a:pt x="946" y="686"/>
                </a:lnTo>
                <a:lnTo>
                  <a:pt x="946" y="681"/>
                </a:lnTo>
                <a:lnTo>
                  <a:pt x="946" y="686"/>
                </a:lnTo>
                <a:lnTo>
                  <a:pt x="935" y="681"/>
                </a:lnTo>
                <a:lnTo>
                  <a:pt x="2276" y="2364"/>
                </a:lnTo>
                <a:lnTo>
                  <a:pt x="951" y="608"/>
                </a:lnTo>
                <a:lnTo>
                  <a:pt x="956" y="608"/>
                </a:lnTo>
                <a:lnTo>
                  <a:pt x="956" y="603"/>
                </a:lnTo>
                <a:lnTo>
                  <a:pt x="951" y="608"/>
                </a:lnTo>
                <a:lnTo>
                  <a:pt x="2276" y="2364"/>
                </a:lnTo>
                <a:lnTo>
                  <a:pt x="930" y="390"/>
                </a:lnTo>
                <a:lnTo>
                  <a:pt x="946" y="390"/>
                </a:lnTo>
                <a:lnTo>
                  <a:pt x="956" y="385"/>
                </a:lnTo>
                <a:lnTo>
                  <a:pt x="956" y="379"/>
                </a:lnTo>
                <a:lnTo>
                  <a:pt x="951" y="379"/>
                </a:lnTo>
                <a:lnTo>
                  <a:pt x="946" y="379"/>
                </a:lnTo>
                <a:lnTo>
                  <a:pt x="930" y="390"/>
                </a:lnTo>
                <a:lnTo>
                  <a:pt x="2276" y="2364"/>
                </a:lnTo>
                <a:lnTo>
                  <a:pt x="878" y="707"/>
                </a:lnTo>
                <a:lnTo>
                  <a:pt x="883" y="707"/>
                </a:lnTo>
                <a:lnTo>
                  <a:pt x="889" y="702"/>
                </a:lnTo>
                <a:lnTo>
                  <a:pt x="883" y="702"/>
                </a:lnTo>
                <a:lnTo>
                  <a:pt x="878" y="707"/>
                </a:lnTo>
                <a:lnTo>
                  <a:pt x="2276" y="2364"/>
                </a:lnTo>
                <a:lnTo>
                  <a:pt x="992" y="644"/>
                </a:lnTo>
                <a:lnTo>
                  <a:pt x="987" y="650"/>
                </a:lnTo>
                <a:lnTo>
                  <a:pt x="987" y="655"/>
                </a:lnTo>
                <a:lnTo>
                  <a:pt x="992" y="650"/>
                </a:lnTo>
                <a:lnTo>
                  <a:pt x="987" y="655"/>
                </a:lnTo>
                <a:lnTo>
                  <a:pt x="992" y="650"/>
                </a:lnTo>
                <a:lnTo>
                  <a:pt x="998" y="650"/>
                </a:lnTo>
                <a:lnTo>
                  <a:pt x="992" y="644"/>
                </a:lnTo>
                <a:lnTo>
                  <a:pt x="2276" y="2364"/>
                </a:lnTo>
                <a:lnTo>
                  <a:pt x="1268" y="587"/>
                </a:lnTo>
                <a:lnTo>
                  <a:pt x="1268" y="582"/>
                </a:lnTo>
                <a:lnTo>
                  <a:pt x="1263" y="582"/>
                </a:lnTo>
                <a:lnTo>
                  <a:pt x="1268" y="587"/>
                </a:lnTo>
                <a:lnTo>
                  <a:pt x="2276" y="2364"/>
                </a:lnTo>
                <a:lnTo>
                  <a:pt x="1335" y="208"/>
                </a:lnTo>
                <a:lnTo>
                  <a:pt x="1341" y="208"/>
                </a:lnTo>
                <a:lnTo>
                  <a:pt x="1346" y="208"/>
                </a:lnTo>
                <a:lnTo>
                  <a:pt x="1351" y="203"/>
                </a:lnTo>
                <a:lnTo>
                  <a:pt x="1351" y="198"/>
                </a:lnTo>
                <a:lnTo>
                  <a:pt x="1356" y="198"/>
                </a:lnTo>
                <a:lnTo>
                  <a:pt x="1356" y="192"/>
                </a:lnTo>
                <a:lnTo>
                  <a:pt x="1346" y="187"/>
                </a:lnTo>
                <a:lnTo>
                  <a:pt x="1341" y="192"/>
                </a:lnTo>
                <a:lnTo>
                  <a:pt x="1335" y="198"/>
                </a:lnTo>
                <a:lnTo>
                  <a:pt x="1335" y="203"/>
                </a:lnTo>
                <a:lnTo>
                  <a:pt x="1330" y="208"/>
                </a:lnTo>
                <a:lnTo>
                  <a:pt x="1335" y="208"/>
                </a:lnTo>
                <a:lnTo>
                  <a:pt x="2276" y="2364"/>
                </a:lnTo>
                <a:lnTo>
                  <a:pt x="1257" y="540"/>
                </a:lnTo>
                <a:lnTo>
                  <a:pt x="1263" y="535"/>
                </a:lnTo>
                <a:lnTo>
                  <a:pt x="1257" y="535"/>
                </a:lnTo>
                <a:lnTo>
                  <a:pt x="1257" y="540"/>
                </a:lnTo>
                <a:lnTo>
                  <a:pt x="2276" y="2364"/>
                </a:lnTo>
                <a:lnTo>
                  <a:pt x="1263" y="639"/>
                </a:lnTo>
                <a:lnTo>
                  <a:pt x="1263" y="644"/>
                </a:lnTo>
                <a:lnTo>
                  <a:pt x="1268" y="644"/>
                </a:lnTo>
                <a:lnTo>
                  <a:pt x="1273" y="644"/>
                </a:lnTo>
                <a:lnTo>
                  <a:pt x="1278" y="639"/>
                </a:lnTo>
                <a:lnTo>
                  <a:pt x="1283" y="634"/>
                </a:lnTo>
                <a:lnTo>
                  <a:pt x="1283" y="629"/>
                </a:lnTo>
                <a:lnTo>
                  <a:pt x="1273" y="624"/>
                </a:lnTo>
                <a:lnTo>
                  <a:pt x="1268" y="629"/>
                </a:lnTo>
                <a:lnTo>
                  <a:pt x="1263" y="634"/>
                </a:lnTo>
                <a:lnTo>
                  <a:pt x="1263" y="639"/>
                </a:lnTo>
                <a:lnTo>
                  <a:pt x="2276" y="2364"/>
                </a:lnTo>
                <a:lnTo>
                  <a:pt x="1273" y="489"/>
                </a:lnTo>
                <a:lnTo>
                  <a:pt x="1278" y="483"/>
                </a:lnTo>
                <a:lnTo>
                  <a:pt x="1273" y="483"/>
                </a:lnTo>
                <a:lnTo>
                  <a:pt x="1268" y="483"/>
                </a:lnTo>
                <a:lnTo>
                  <a:pt x="1268" y="489"/>
                </a:lnTo>
                <a:lnTo>
                  <a:pt x="1273" y="489"/>
                </a:lnTo>
                <a:lnTo>
                  <a:pt x="2276" y="2364"/>
                </a:lnTo>
                <a:lnTo>
                  <a:pt x="1356" y="156"/>
                </a:lnTo>
                <a:lnTo>
                  <a:pt x="1356" y="161"/>
                </a:lnTo>
                <a:lnTo>
                  <a:pt x="1361" y="161"/>
                </a:lnTo>
                <a:lnTo>
                  <a:pt x="1367" y="156"/>
                </a:lnTo>
                <a:lnTo>
                  <a:pt x="1367" y="161"/>
                </a:lnTo>
                <a:lnTo>
                  <a:pt x="1367" y="166"/>
                </a:lnTo>
                <a:lnTo>
                  <a:pt x="1372" y="161"/>
                </a:lnTo>
                <a:lnTo>
                  <a:pt x="1367" y="166"/>
                </a:lnTo>
                <a:lnTo>
                  <a:pt x="1372" y="166"/>
                </a:lnTo>
                <a:lnTo>
                  <a:pt x="1377" y="161"/>
                </a:lnTo>
                <a:lnTo>
                  <a:pt x="1387" y="156"/>
                </a:lnTo>
                <a:lnTo>
                  <a:pt x="1387" y="151"/>
                </a:lnTo>
                <a:lnTo>
                  <a:pt x="1387" y="146"/>
                </a:lnTo>
                <a:lnTo>
                  <a:pt x="1382" y="146"/>
                </a:lnTo>
                <a:lnTo>
                  <a:pt x="1382" y="140"/>
                </a:lnTo>
                <a:lnTo>
                  <a:pt x="1382" y="135"/>
                </a:lnTo>
                <a:lnTo>
                  <a:pt x="1377" y="135"/>
                </a:lnTo>
                <a:lnTo>
                  <a:pt x="1372" y="140"/>
                </a:lnTo>
                <a:lnTo>
                  <a:pt x="1367" y="140"/>
                </a:lnTo>
                <a:lnTo>
                  <a:pt x="1356" y="151"/>
                </a:lnTo>
                <a:lnTo>
                  <a:pt x="1356" y="156"/>
                </a:lnTo>
                <a:lnTo>
                  <a:pt x="1356" y="161"/>
                </a:lnTo>
                <a:lnTo>
                  <a:pt x="1356" y="156"/>
                </a:lnTo>
                <a:lnTo>
                  <a:pt x="2276" y="2364"/>
                </a:lnTo>
                <a:lnTo>
                  <a:pt x="1408" y="99"/>
                </a:lnTo>
                <a:lnTo>
                  <a:pt x="1413" y="104"/>
                </a:lnTo>
                <a:lnTo>
                  <a:pt x="1413" y="109"/>
                </a:lnTo>
                <a:lnTo>
                  <a:pt x="1413" y="104"/>
                </a:lnTo>
                <a:lnTo>
                  <a:pt x="1419" y="104"/>
                </a:lnTo>
                <a:lnTo>
                  <a:pt x="1424" y="104"/>
                </a:lnTo>
                <a:lnTo>
                  <a:pt x="1424" y="109"/>
                </a:lnTo>
                <a:lnTo>
                  <a:pt x="1424" y="104"/>
                </a:lnTo>
                <a:lnTo>
                  <a:pt x="1429" y="99"/>
                </a:lnTo>
                <a:lnTo>
                  <a:pt x="1434" y="94"/>
                </a:lnTo>
                <a:lnTo>
                  <a:pt x="1439" y="94"/>
                </a:lnTo>
                <a:lnTo>
                  <a:pt x="1434" y="89"/>
                </a:lnTo>
                <a:lnTo>
                  <a:pt x="1439" y="89"/>
                </a:lnTo>
                <a:lnTo>
                  <a:pt x="1439" y="83"/>
                </a:lnTo>
                <a:lnTo>
                  <a:pt x="1439" y="78"/>
                </a:lnTo>
                <a:lnTo>
                  <a:pt x="1429" y="83"/>
                </a:lnTo>
                <a:lnTo>
                  <a:pt x="1429" y="78"/>
                </a:lnTo>
                <a:lnTo>
                  <a:pt x="1419" y="83"/>
                </a:lnTo>
                <a:lnTo>
                  <a:pt x="1408" y="94"/>
                </a:lnTo>
                <a:lnTo>
                  <a:pt x="1408" y="99"/>
                </a:lnTo>
                <a:lnTo>
                  <a:pt x="2276" y="2364"/>
                </a:lnTo>
                <a:lnTo>
                  <a:pt x="1387" y="130"/>
                </a:lnTo>
                <a:lnTo>
                  <a:pt x="1393" y="125"/>
                </a:lnTo>
                <a:lnTo>
                  <a:pt x="1398" y="120"/>
                </a:lnTo>
                <a:lnTo>
                  <a:pt x="1393" y="120"/>
                </a:lnTo>
                <a:lnTo>
                  <a:pt x="1387" y="125"/>
                </a:lnTo>
                <a:lnTo>
                  <a:pt x="1387" y="130"/>
                </a:lnTo>
                <a:lnTo>
                  <a:pt x="2276" y="2364"/>
                </a:lnTo>
                <a:lnTo>
                  <a:pt x="1304" y="530"/>
                </a:lnTo>
                <a:lnTo>
                  <a:pt x="1309" y="530"/>
                </a:lnTo>
                <a:lnTo>
                  <a:pt x="1315" y="530"/>
                </a:lnTo>
                <a:lnTo>
                  <a:pt x="1320" y="530"/>
                </a:lnTo>
                <a:lnTo>
                  <a:pt x="1320" y="525"/>
                </a:lnTo>
                <a:lnTo>
                  <a:pt x="1320" y="520"/>
                </a:lnTo>
                <a:lnTo>
                  <a:pt x="1315" y="520"/>
                </a:lnTo>
                <a:lnTo>
                  <a:pt x="1304" y="525"/>
                </a:lnTo>
                <a:lnTo>
                  <a:pt x="1309" y="525"/>
                </a:lnTo>
                <a:lnTo>
                  <a:pt x="1304" y="525"/>
                </a:lnTo>
                <a:lnTo>
                  <a:pt x="1304" y="530"/>
                </a:lnTo>
                <a:lnTo>
                  <a:pt x="2276" y="2364"/>
                </a:lnTo>
                <a:lnTo>
                  <a:pt x="1273" y="187"/>
                </a:lnTo>
                <a:lnTo>
                  <a:pt x="1278" y="187"/>
                </a:lnTo>
                <a:lnTo>
                  <a:pt x="1278" y="192"/>
                </a:lnTo>
                <a:lnTo>
                  <a:pt x="1273" y="198"/>
                </a:lnTo>
                <a:lnTo>
                  <a:pt x="1278" y="192"/>
                </a:lnTo>
                <a:lnTo>
                  <a:pt x="1278" y="198"/>
                </a:lnTo>
                <a:lnTo>
                  <a:pt x="1283" y="192"/>
                </a:lnTo>
                <a:lnTo>
                  <a:pt x="1283" y="198"/>
                </a:lnTo>
                <a:lnTo>
                  <a:pt x="1289" y="198"/>
                </a:lnTo>
                <a:lnTo>
                  <a:pt x="1289" y="192"/>
                </a:lnTo>
                <a:lnTo>
                  <a:pt x="1299" y="187"/>
                </a:lnTo>
                <a:lnTo>
                  <a:pt x="1299" y="182"/>
                </a:lnTo>
                <a:lnTo>
                  <a:pt x="1304" y="182"/>
                </a:lnTo>
                <a:lnTo>
                  <a:pt x="1304" y="177"/>
                </a:lnTo>
                <a:lnTo>
                  <a:pt x="1299" y="172"/>
                </a:lnTo>
                <a:lnTo>
                  <a:pt x="1289" y="172"/>
                </a:lnTo>
                <a:lnTo>
                  <a:pt x="1278" y="182"/>
                </a:lnTo>
                <a:lnTo>
                  <a:pt x="1273" y="187"/>
                </a:lnTo>
                <a:lnTo>
                  <a:pt x="1278" y="187"/>
                </a:lnTo>
                <a:lnTo>
                  <a:pt x="1273" y="187"/>
                </a:lnTo>
                <a:lnTo>
                  <a:pt x="2276" y="2364"/>
                </a:lnTo>
                <a:lnTo>
                  <a:pt x="1315" y="478"/>
                </a:lnTo>
                <a:lnTo>
                  <a:pt x="1309" y="478"/>
                </a:lnTo>
                <a:lnTo>
                  <a:pt x="1304" y="483"/>
                </a:lnTo>
                <a:lnTo>
                  <a:pt x="1299" y="483"/>
                </a:lnTo>
                <a:lnTo>
                  <a:pt x="1299" y="489"/>
                </a:lnTo>
                <a:lnTo>
                  <a:pt x="1294" y="494"/>
                </a:lnTo>
                <a:lnTo>
                  <a:pt x="1299" y="494"/>
                </a:lnTo>
                <a:lnTo>
                  <a:pt x="1299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4" y="494"/>
                </a:lnTo>
                <a:lnTo>
                  <a:pt x="1304" y="499"/>
                </a:lnTo>
                <a:lnTo>
                  <a:pt x="1309" y="499"/>
                </a:lnTo>
                <a:lnTo>
                  <a:pt x="1309" y="494"/>
                </a:lnTo>
                <a:lnTo>
                  <a:pt x="1315" y="494"/>
                </a:lnTo>
                <a:lnTo>
                  <a:pt x="1320" y="489"/>
                </a:lnTo>
                <a:lnTo>
                  <a:pt x="1325" y="483"/>
                </a:lnTo>
                <a:lnTo>
                  <a:pt x="1320" y="483"/>
                </a:lnTo>
                <a:lnTo>
                  <a:pt x="1325" y="483"/>
                </a:lnTo>
                <a:lnTo>
                  <a:pt x="1320" y="483"/>
                </a:lnTo>
                <a:lnTo>
                  <a:pt x="1320" y="478"/>
                </a:lnTo>
                <a:lnTo>
                  <a:pt x="1315" y="478"/>
                </a:lnTo>
                <a:lnTo>
                  <a:pt x="2276" y="2364"/>
                </a:lnTo>
                <a:lnTo>
                  <a:pt x="1294" y="322"/>
                </a:lnTo>
                <a:lnTo>
                  <a:pt x="1299" y="327"/>
                </a:lnTo>
                <a:lnTo>
                  <a:pt x="1304" y="322"/>
                </a:lnTo>
                <a:lnTo>
                  <a:pt x="1315" y="312"/>
                </a:lnTo>
                <a:lnTo>
                  <a:pt x="1315" y="302"/>
                </a:lnTo>
                <a:lnTo>
                  <a:pt x="1309" y="302"/>
                </a:lnTo>
                <a:lnTo>
                  <a:pt x="1299" y="312"/>
                </a:lnTo>
                <a:lnTo>
                  <a:pt x="1294" y="317"/>
                </a:lnTo>
                <a:lnTo>
                  <a:pt x="1294" y="322"/>
                </a:lnTo>
                <a:lnTo>
                  <a:pt x="2276" y="2364"/>
                </a:lnTo>
                <a:lnTo>
                  <a:pt x="1206" y="317"/>
                </a:lnTo>
                <a:lnTo>
                  <a:pt x="1206" y="322"/>
                </a:lnTo>
                <a:lnTo>
                  <a:pt x="1216" y="317"/>
                </a:lnTo>
                <a:lnTo>
                  <a:pt x="1221" y="317"/>
                </a:lnTo>
                <a:lnTo>
                  <a:pt x="1226" y="312"/>
                </a:lnTo>
                <a:lnTo>
                  <a:pt x="1231" y="302"/>
                </a:lnTo>
                <a:lnTo>
                  <a:pt x="1231" y="296"/>
                </a:lnTo>
                <a:lnTo>
                  <a:pt x="1216" y="302"/>
                </a:lnTo>
                <a:lnTo>
                  <a:pt x="1211" y="312"/>
                </a:lnTo>
                <a:lnTo>
                  <a:pt x="1206" y="317"/>
                </a:lnTo>
                <a:lnTo>
                  <a:pt x="2276" y="2364"/>
                </a:lnTo>
                <a:lnTo>
                  <a:pt x="1221" y="878"/>
                </a:lnTo>
                <a:lnTo>
                  <a:pt x="1226" y="873"/>
                </a:lnTo>
                <a:lnTo>
                  <a:pt x="1221" y="873"/>
                </a:lnTo>
                <a:lnTo>
                  <a:pt x="1221" y="878"/>
                </a:lnTo>
                <a:lnTo>
                  <a:pt x="2276" y="2364"/>
                </a:lnTo>
                <a:lnTo>
                  <a:pt x="1320" y="556"/>
                </a:lnTo>
                <a:lnTo>
                  <a:pt x="1315" y="561"/>
                </a:lnTo>
                <a:lnTo>
                  <a:pt x="1315" y="566"/>
                </a:lnTo>
                <a:lnTo>
                  <a:pt x="1320" y="561"/>
                </a:lnTo>
                <a:lnTo>
                  <a:pt x="1325" y="556"/>
                </a:lnTo>
                <a:lnTo>
                  <a:pt x="1320" y="556"/>
                </a:lnTo>
                <a:lnTo>
                  <a:pt x="2276" y="2364"/>
                </a:lnTo>
                <a:lnTo>
                  <a:pt x="1289" y="291"/>
                </a:lnTo>
                <a:lnTo>
                  <a:pt x="1294" y="291"/>
                </a:lnTo>
                <a:lnTo>
                  <a:pt x="1299" y="286"/>
                </a:lnTo>
                <a:lnTo>
                  <a:pt x="1289" y="286"/>
                </a:lnTo>
                <a:lnTo>
                  <a:pt x="1289" y="291"/>
                </a:lnTo>
                <a:lnTo>
                  <a:pt x="2276" y="2364"/>
                </a:lnTo>
                <a:lnTo>
                  <a:pt x="1283" y="447"/>
                </a:lnTo>
                <a:lnTo>
                  <a:pt x="1283" y="452"/>
                </a:lnTo>
                <a:lnTo>
                  <a:pt x="1289" y="452"/>
                </a:lnTo>
                <a:lnTo>
                  <a:pt x="1283" y="452"/>
                </a:lnTo>
                <a:lnTo>
                  <a:pt x="1289" y="452"/>
                </a:lnTo>
                <a:lnTo>
                  <a:pt x="1294" y="452"/>
                </a:lnTo>
                <a:lnTo>
                  <a:pt x="1299" y="447"/>
                </a:lnTo>
                <a:lnTo>
                  <a:pt x="1299" y="442"/>
                </a:lnTo>
                <a:lnTo>
                  <a:pt x="1294" y="442"/>
                </a:lnTo>
                <a:lnTo>
                  <a:pt x="1294" y="437"/>
                </a:lnTo>
                <a:lnTo>
                  <a:pt x="1289" y="437"/>
                </a:lnTo>
                <a:lnTo>
                  <a:pt x="1283" y="437"/>
                </a:lnTo>
                <a:lnTo>
                  <a:pt x="1278" y="442"/>
                </a:lnTo>
                <a:lnTo>
                  <a:pt x="1278" y="447"/>
                </a:lnTo>
                <a:lnTo>
                  <a:pt x="1273" y="447"/>
                </a:lnTo>
                <a:lnTo>
                  <a:pt x="1278" y="447"/>
                </a:lnTo>
                <a:lnTo>
                  <a:pt x="1273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78" y="447"/>
                </a:lnTo>
                <a:lnTo>
                  <a:pt x="1278" y="452"/>
                </a:lnTo>
                <a:lnTo>
                  <a:pt x="1283" y="447"/>
                </a:lnTo>
                <a:lnTo>
                  <a:pt x="2276" y="2364"/>
                </a:lnTo>
                <a:lnTo>
                  <a:pt x="1398" y="281"/>
                </a:lnTo>
                <a:lnTo>
                  <a:pt x="1403" y="286"/>
                </a:lnTo>
                <a:lnTo>
                  <a:pt x="1408" y="281"/>
                </a:lnTo>
                <a:lnTo>
                  <a:pt x="1413" y="281"/>
                </a:lnTo>
                <a:lnTo>
                  <a:pt x="1419" y="276"/>
                </a:lnTo>
                <a:lnTo>
                  <a:pt x="1424" y="270"/>
                </a:lnTo>
                <a:lnTo>
                  <a:pt x="1424" y="265"/>
                </a:lnTo>
                <a:lnTo>
                  <a:pt x="1413" y="265"/>
                </a:lnTo>
                <a:lnTo>
                  <a:pt x="1403" y="270"/>
                </a:lnTo>
                <a:lnTo>
                  <a:pt x="1398" y="276"/>
                </a:lnTo>
                <a:lnTo>
                  <a:pt x="1398" y="281"/>
                </a:lnTo>
                <a:lnTo>
                  <a:pt x="1398" y="276"/>
                </a:lnTo>
                <a:lnTo>
                  <a:pt x="1398" y="281"/>
                </a:lnTo>
                <a:lnTo>
                  <a:pt x="2276" y="2364"/>
                </a:lnTo>
                <a:lnTo>
                  <a:pt x="1112" y="795"/>
                </a:lnTo>
                <a:lnTo>
                  <a:pt x="1117" y="795"/>
                </a:lnTo>
                <a:lnTo>
                  <a:pt x="1112" y="800"/>
                </a:lnTo>
                <a:lnTo>
                  <a:pt x="1117" y="795"/>
                </a:lnTo>
                <a:lnTo>
                  <a:pt x="1117" y="800"/>
                </a:lnTo>
                <a:lnTo>
                  <a:pt x="1122" y="800"/>
                </a:lnTo>
                <a:lnTo>
                  <a:pt x="1128" y="795"/>
                </a:lnTo>
                <a:lnTo>
                  <a:pt x="1133" y="795"/>
                </a:lnTo>
                <a:lnTo>
                  <a:pt x="1138" y="790"/>
                </a:lnTo>
                <a:lnTo>
                  <a:pt x="1138" y="785"/>
                </a:lnTo>
                <a:lnTo>
                  <a:pt x="1138" y="779"/>
                </a:lnTo>
                <a:lnTo>
                  <a:pt x="1133" y="779"/>
                </a:lnTo>
                <a:lnTo>
                  <a:pt x="1128" y="779"/>
                </a:lnTo>
                <a:lnTo>
                  <a:pt x="1117" y="785"/>
                </a:lnTo>
                <a:lnTo>
                  <a:pt x="1117" y="790"/>
                </a:lnTo>
                <a:lnTo>
                  <a:pt x="1112" y="790"/>
                </a:lnTo>
                <a:lnTo>
                  <a:pt x="1112" y="795"/>
                </a:lnTo>
                <a:lnTo>
                  <a:pt x="2276" y="2364"/>
                </a:lnTo>
                <a:lnTo>
                  <a:pt x="805" y="956"/>
                </a:lnTo>
                <a:lnTo>
                  <a:pt x="805" y="951"/>
                </a:lnTo>
                <a:lnTo>
                  <a:pt x="795" y="961"/>
                </a:lnTo>
                <a:lnTo>
                  <a:pt x="800" y="961"/>
                </a:lnTo>
                <a:lnTo>
                  <a:pt x="800" y="956"/>
                </a:lnTo>
                <a:lnTo>
                  <a:pt x="805" y="956"/>
                </a:lnTo>
                <a:lnTo>
                  <a:pt x="2276" y="2364"/>
                </a:lnTo>
                <a:lnTo>
                  <a:pt x="1330" y="546"/>
                </a:lnTo>
                <a:lnTo>
                  <a:pt x="1335" y="546"/>
                </a:lnTo>
                <a:lnTo>
                  <a:pt x="1335" y="540"/>
                </a:lnTo>
                <a:lnTo>
                  <a:pt x="1330" y="546"/>
                </a:lnTo>
                <a:lnTo>
                  <a:pt x="2276" y="2364"/>
                </a:lnTo>
                <a:lnTo>
                  <a:pt x="1335" y="535"/>
                </a:lnTo>
                <a:lnTo>
                  <a:pt x="1341" y="540"/>
                </a:lnTo>
                <a:lnTo>
                  <a:pt x="1341" y="546"/>
                </a:lnTo>
                <a:lnTo>
                  <a:pt x="1346" y="540"/>
                </a:lnTo>
                <a:lnTo>
                  <a:pt x="1351" y="540"/>
                </a:lnTo>
                <a:lnTo>
                  <a:pt x="1351" y="546"/>
                </a:lnTo>
                <a:lnTo>
                  <a:pt x="1356" y="540"/>
                </a:lnTo>
                <a:lnTo>
                  <a:pt x="1356" y="535"/>
                </a:lnTo>
                <a:lnTo>
                  <a:pt x="1361" y="530"/>
                </a:lnTo>
                <a:lnTo>
                  <a:pt x="1367" y="530"/>
                </a:lnTo>
                <a:lnTo>
                  <a:pt x="1367" y="525"/>
                </a:lnTo>
                <a:lnTo>
                  <a:pt x="1367" y="520"/>
                </a:lnTo>
                <a:lnTo>
                  <a:pt x="1367" y="515"/>
                </a:lnTo>
                <a:lnTo>
                  <a:pt x="1356" y="515"/>
                </a:lnTo>
                <a:lnTo>
                  <a:pt x="1346" y="520"/>
                </a:lnTo>
                <a:lnTo>
                  <a:pt x="1335" y="530"/>
                </a:lnTo>
                <a:lnTo>
                  <a:pt x="1335" y="535"/>
                </a:lnTo>
                <a:lnTo>
                  <a:pt x="2276" y="2364"/>
                </a:lnTo>
                <a:lnTo>
                  <a:pt x="821" y="894"/>
                </a:lnTo>
                <a:lnTo>
                  <a:pt x="816" y="894"/>
                </a:lnTo>
                <a:lnTo>
                  <a:pt x="805" y="904"/>
                </a:lnTo>
                <a:lnTo>
                  <a:pt x="811" y="899"/>
                </a:lnTo>
                <a:lnTo>
                  <a:pt x="805" y="904"/>
                </a:lnTo>
                <a:lnTo>
                  <a:pt x="816" y="899"/>
                </a:lnTo>
                <a:lnTo>
                  <a:pt x="821" y="899"/>
                </a:lnTo>
                <a:lnTo>
                  <a:pt x="821" y="894"/>
                </a:lnTo>
                <a:lnTo>
                  <a:pt x="2276" y="2364"/>
                </a:lnTo>
                <a:lnTo>
                  <a:pt x="816" y="764"/>
                </a:lnTo>
                <a:lnTo>
                  <a:pt x="811" y="769"/>
                </a:lnTo>
                <a:lnTo>
                  <a:pt x="816" y="769"/>
                </a:lnTo>
                <a:lnTo>
                  <a:pt x="821" y="769"/>
                </a:lnTo>
                <a:lnTo>
                  <a:pt x="826" y="769"/>
                </a:lnTo>
                <a:lnTo>
                  <a:pt x="831" y="764"/>
                </a:lnTo>
                <a:lnTo>
                  <a:pt x="831" y="759"/>
                </a:lnTo>
                <a:lnTo>
                  <a:pt x="837" y="759"/>
                </a:lnTo>
                <a:lnTo>
                  <a:pt x="831" y="759"/>
                </a:lnTo>
                <a:lnTo>
                  <a:pt x="831" y="753"/>
                </a:lnTo>
                <a:lnTo>
                  <a:pt x="826" y="753"/>
                </a:lnTo>
                <a:lnTo>
                  <a:pt x="826" y="759"/>
                </a:lnTo>
                <a:lnTo>
                  <a:pt x="821" y="759"/>
                </a:lnTo>
                <a:lnTo>
                  <a:pt x="816" y="759"/>
                </a:lnTo>
                <a:lnTo>
                  <a:pt x="816" y="764"/>
                </a:lnTo>
                <a:lnTo>
                  <a:pt x="2276" y="2364"/>
                </a:lnTo>
                <a:lnTo>
                  <a:pt x="826" y="1065"/>
                </a:lnTo>
                <a:lnTo>
                  <a:pt x="831" y="1065"/>
                </a:lnTo>
                <a:lnTo>
                  <a:pt x="837" y="1060"/>
                </a:lnTo>
                <a:lnTo>
                  <a:pt x="831" y="1060"/>
                </a:lnTo>
                <a:lnTo>
                  <a:pt x="826" y="1065"/>
                </a:lnTo>
                <a:lnTo>
                  <a:pt x="2276" y="2364"/>
                </a:lnTo>
                <a:lnTo>
                  <a:pt x="1351" y="218"/>
                </a:lnTo>
                <a:lnTo>
                  <a:pt x="1356" y="213"/>
                </a:lnTo>
                <a:lnTo>
                  <a:pt x="1351" y="208"/>
                </a:lnTo>
                <a:lnTo>
                  <a:pt x="1346" y="213"/>
                </a:lnTo>
                <a:lnTo>
                  <a:pt x="1346" y="218"/>
                </a:lnTo>
                <a:lnTo>
                  <a:pt x="1351" y="218"/>
                </a:lnTo>
                <a:lnTo>
                  <a:pt x="2276" y="2364"/>
                </a:lnTo>
                <a:lnTo>
                  <a:pt x="1387" y="213"/>
                </a:lnTo>
                <a:lnTo>
                  <a:pt x="1393" y="213"/>
                </a:lnTo>
                <a:lnTo>
                  <a:pt x="1387" y="218"/>
                </a:lnTo>
                <a:lnTo>
                  <a:pt x="1387" y="224"/>
                </a:lnTo>
                <a:lnTo>
                  <a:pt x="1387" y="229"/>
                </a:lnTo>
                <a:lnTo>
                  <a:pt x="1393" y="224"/>
                </a:lnTo>
                <a:lnTo>
                  <a:pt x="1387" y="229"/>
                </a:lnTo>
                <a:lnTo>
                  <a:pt x="1393" y="229"/>
                </a:lnTo>
                <a:lnTo>
                  <a:pt x="1393" y="234"/>
                </a:lnTo>
                <a:lnTo>
                  <a:pt x="1393" y="229"/>
                </a:lnTo>
                <a:lnTo>
                  <a:pt x="1398" y="229"/>
                </a:lnTo>
                <a:lnTo>
                  <a:pt x="1398" y="234"/>
                </a:lnTo>
                <a:lnTo>
                  <a:pt x="1398" y="229"/>
                </a:lnTo>
                <a:lnTo>
                  <a:pt x="1403" y="229"/>
                </a:lnTo>
                <a:lnTo>
                  <a:pt x="1398" y="234"/>
                </a:lnTo>
                <a:lnTo>
                  <a:pt x="1403" y="229"/>
                </a:lnTo>
                <a:lnTo>
                  <a:pt x="1408" y="229"/>
                </a:lnTo>
                <a:lnTo>
                  <a:pt x="1413" y="224"/>
                </a:lnTo>
                <a:lnTo>
                  <a:pt x="1413" y="234"/>
                </a:lnTo>
                <a:lnTo>
                  <a:pt x="1413" y="239"/>
                </a:lnTo>
                <a:lnTo>
                  <a:pt x="1408" y="244"/>
                </a:lnTo>
                <a:lnTo>
                  <a:pt x="1413" y="239"/>
                </a:lnTo>
                <a:lnTo>
                  <a:pt x="1408" y="244"/>
                </a:lnTo>
                <a:lnTo>
                  <a:pt x="1419" y="239"/>
                </a:lnTo>
                <a:lnTo>
                  <a:pt x="1413" y="244"/>
                </a:lnTo>
                <a:lnTo>
                  <a:pt x="1419" y="239"/>
                </a:lnTo>
                <a:lnTo>
                  <a:pt x="1424" y="239"/>
                </a:lnTo>
                <a:lnTo>
                  <a:pt x="1424" y="244"/>
                </a:lnTo>
                <a:lnTo>
                  <a:pt x="1429" y="239"/>
                </a:lnTo>
                <a:lnTo>
                  <a:pt x="1434" y="234"/>
                </a:lnTo>
                <a:lnTo>
                  <a:pt x="1434" y="239"/>
                </a:lnTo>
                <a:lnTo>
                  <a:pt x="1434" y="234"/>
                </a:lnTo>
                <a:lnTo>
                  <a:pt x="1439" y="234"/>
                </a:lnTo>
                <a:lnTo>
                  <a:pt x="1444" y="224"/>
                </a:lnTo>
                <a:lnTo>
                  <a:pt x="1450" y="218"/>
                </a:lnTo>
                <a:lnTo>
                  <a:pt x="1444" y="218"/>
                </a:lnTo>
                <a:lnTo>
                  <a:pt x="1450" y="213"/>
                </a:lnTo>
                <a:lnTo>
                  <a:pt x="1444" y="208"/>
                </a:lnTo>
                <a:lnTo>
                  <a:pt x="1450" y="208"/>
                </a:lnTo>
                <a:lnTo>
                  <a:pt x="1444" y="208"/>
                </a:lnTo>
                <a:lnTo>
                  <a:pt x="1429" y="208"/>
                </a:lnTo>
                <a:lnTo>
                  <a:pt x="1424" y="213"/>
                </a:lnTo>
                <a:lnTo>
                  <a:pt x="1424" y="208"/>
                </a:lnTo>
                <a:lnTo>
                  <a:pt x="1429" y="208"/>
                </a:lnTo>
                <a:lnTo>
                  <a:pt x="1424" y="208"/>
                </a:lnTo>
                <a:lnTo>
                  <a:pt x="1424" y="203"/>
                </a:lnTo>
                <a:lnTo>
                  <a:pt x="1419" y="203"/>
                </a:lnTo>
                <a:lnTo>
                  <a:pt x="1413" y="203"/>
                </a:lnTo>
                <a:lnTo>
                  <a:pt x="1408" y="203"/>
                </a:lnTo>
                <a:lnTo>
                  <a:pt x="1403" y="208"/>
                </a:lnTo>
                <a:lnTo>
                  <a:pt x="1398" y="208"/>
                </a:lnTo>
                <a:lnTo>
                  <a:pt x="1387" y="213"/>
                </a:lnTo>
                <a:lnTo>
                  <a:pt x="2276" y="2364"/>
                </a:lnTo>
                <a:lnTo>
                  <a:pt x="1211" y="390"/>
                </a:lnTo>
                <a:lnTo>
                  <a:pt x="1216" y="390"/>
                </a:lnTo>
                <a:lnTo>
                  <a:pt x="1221" y="385"/>
                </a:lnTo>
                <a:lnTo>
                  <a:pt x="1231" y="374"/>
                </a:lnTo>
                <a:lnTo>
                  <a:pt x="1231" y="369"/>
                </a:lnTo>
                <a:lnTo>
                  <a:pt x="1237" y="364"/>
                </a:lnTo>
                <a:lnTo>
                  <a:pt x="1247" y="353"/>
                </a:lnTo>
                <a:lnTo>
                  <a:pt x="1242" y="353"/>
                </a:lnTo>
                <a:lnTo>
                  <a:pt x="1231" y="364"/>
                </a:lnTo>
                <a:lnTo>
                  <a:pt x="1237" y="364"/>
                </a:lnTo>
                <a:lnTo>
                  <a:pt x="1226" y="369"/>
                </a:lnTo>
                <a:lnTo>
                  <a:pt x="1216" y="379"/>
                </a:lnTo>
                <a:lnTo>
                  <a:pt x="1211" y="385"/>
                </a:lnTo>
                <a:lnTo>
                  <a:pt x="1216" y="385"/>
                </a:lnTo>
                <a:lnTo>
                  <a:pt x="1211" y="390"/>
                </a:lnTo>
                <a:lnTo>
                  <a:pt x="2276" y="2364"/>
                </a:lnTo>
                <a:lnTo>
                  <a:pt x="1330" y="291"/>
                </a:lnTo>
                <a:lnTo>
                  <a:pt x="1335" y="286"/>
                </a:lnTo>
                <a:lnTo>
                  <a:pt x="1330" y="286"/>
                </a:lnTo>
                <a:lnTo>
                  <a:pt x="1330" y="291"/>
                </a:lnTo>
                <a:lnTo>
                  <a:pt x="2276" y="2364"/>
                </a:lnTo>
                <a:lnTo>
                  <a:pt x="1341" y="369"/>
                </a:lnTo>
                <a:lnTo>
                  <a:pt x="1346" y="364"/>
                </a:lnTo>
                <a:lnTo>
                  <a:pt x="1341" y="364"/>
                </a:lnTo>
                <a:lnTo>
                  <a:pt x="1335" y="369"/>
                </a:lnTo>
                <a:lnTo>
                  <a:pt x="1341" y="369"/>
                </a:lnTo>
                <a:lnTo>
                  <a:pt x="2276" y="2364"/>
                </a:lnTo>
                <a:lnTo>
                  <a:pt x="826" y="790"/>
                </a:lnTo>
                <a:lnTo>
                  <a:pt x="831" y="790"/>
                </a:lnTo>
                <a:lnTo>
                  <a:pt x="831" y="785"/>
                </a:lnTo>
                <a:lnTo>
                  <a:pt x="821" y="785"/>
                </a:lnTo>
                <a:lnTo>
                  <a:pt x="821" y="790"/>
                </a:lnTo>
                <a:lnTo>
                  <a:pt x="816" y="790"/>
                </a:lnTo>
                <a:lnTo>
                  <a:pt x="821" y="790"/>
                </a:lnTo>
                <a:lnTo>
                  <a:pt x="821" y="795"/>
                </a:lnTo>
                <a:lnTo>
                  <a:pt x="821" y="790"/>
                </a:lnTo>
                <a:lnTo>
                  <a:pt x="821" y="795"/>
                </a:lnTo>
                <a:lnTo>
                  <a:pt x="826" y="790"/>
                </a:lnTo>
                <a:lnTo>
                  <a:pt x="826" y="795"/>
                </a:lnTo>
                <a:lnTo>
                  <a:pt x="826" y="790"/>
                </a:lnTo>
                <a:lnTo>
                  <a:pt x="2276" y="2364"/>
                </a:lnTo>
                <a:lnTo>
                  <a:pt x="1122" y="920"/>
                </a:lnTo>
                <a:lnTo>
                  <a:pt x="1122" y="915"/>
                </a:lnTo>
                <a:lnTo>
                  <a:pt x="1117" y="915"/>
                </a:lnTo>
                <a:lnTo>
                  <a:pt x="1107" y="915"/>
                </a:lnTo>
                <a:lnTo>
                  <a:pt x="1102" y="915"/>
                </a:lnTo>
                <a:lnTo>
                  <a:pt x="1096" y="920"/>
                </a:lnTo>
                <a:lnTo>
                  <a:pt x="1091" y="925"/>
                </a:lnTo>
                <a:lnTo>
                  <a:pt x="1086" y="925"/>
                </a:lnTo>
                <a:lnTo>
                  <a:pt x="1091" y="925"/>
                </a:lnTo>
                <a:lnTo>
                  <a:pt x="1086" y="935"/>
                </a:lnTo>
                <a:lnTo>
                  <a:pt x="1086" y="940"/>
                </a:lnTo>
                <a:lnTo>
                  <a:pt x="1081" y="946"/>
                </a:lnTo>
                <a:lnTo>
                  <a:pt x="1086" y="946"/>
                </a:lnTo>
                <a:lnTo>
                  <a:pt x="1091" y="946"/>
                </a:lnTo>
                <a:lnTo>
                  <a:pt x="1086" y="951"/>
                </a:lnTo>
                <a:lnTo>
                  <a:pt x="1091" y="946"/>
                </a:lnTo>
                <a:lnTo>
                  <a:pt x="1096" y="946"/>
                </a:lnTo>
                <a:lnTo>
                  <a:pt x="1091" y="951"/>
                </a:lnTo>
                <a:lnTo>
                  <a:pt x="1096" y="946"/>
                </a:lnTo>
                <a:lnTo>
                  <a:pt x="1096" y="951"/>
                </a:lnTo>
                <a:lnTo>
                  <a:pt x="1102" y="946"/>
                </a:lnTo>
                <a:lnTo>
                  <a:pt x="1107" y="946"/>
                </a:lnTo>
                <a:lnTo>
                  <a:pt x="1112" y="940"/>
                </a:lnTo>
                <a:lnTo>
                  <a:pt x="1117" y="935"/>
                </a:lnTo>
                <a:lnTo>
                  <a:pt x="1122" y="935"/>
                </a:lnTo>
                <a:lnTo>
                  <a:pt x="1122" y="925"/>
                </a:lnTo>
                <a:lnTo>
                  <a:pt x="1122" y="920"/>
                </a:lnTo>
                <a:lnTo>
                  <a:pt x="2276" y="2364"/>
                </a:lnTo>
                <a:lnTo>
                  <a:pt x="1029" y="551"/>
                </a:lnTo>
                <a:lnTo>
                  <a:pt x="1024" y="556"/>
                </a:lnTo>
                <a:lnTo>
                  <a:pt x="1029" y="556"/>
                </a:lnTo>
                <a:lnTo>
                  <a:pt x="1034" y="556"/>
                </a:lnTo>
                <a:lnTo>
                  <a:pt x="1034" y="551"/>
                </a:lnTo>
                <a:lnTo>
                  <a:pt x="1039" y="546"/>
                </a:lnTo>
                <a:lnTo>
                  <a:pt x="1029" y="551"/>
                </a:lnTo>
                <a:lnTo>
                  <a:pt x="2276" y="2364"/>
                </a:lnTo>
                <a:lnTo>
                  <a:pt x="1055" y="842"/>
                </a:lnTo>
                <a:lnTo>
                  <a:pt x="1055" y="837"/>
                </a:lnTo>
                <a:lnTo>
                  <a:pt x="1050" y="837"/>
                </a:lnTo>
                <a:lnTo>
                  <a:pt x="1050" y="842"/>
                </a:lnTo>
                <a:lnTo>
                  <a:pt x="1055" y="842"/>
                </a:lnTo>
                <a:lnTo>
                  <a:pt x="2276" y="2364"/>
                </a:lnTo>
                <a:lnTo>
                  <a:pt x="1003" y="592"/>
                </a:lnTo>
                <a:lnTo>
                  <a:pt x="998" y="598"/>
                </a:lnTo>
                <a:lnTo>
                  <a:pt x="998" y="603"/>
                </a:lnTo>
                <a:lnTo>
                  <a:pt x="1003" y="598"/>
                </a:lnTo>
                <a:lnTo>
                  <a:pt x="1013" y="592"/>
                </a:lnTo>
                <a:lnTo>
                  <a:pt x="1008" y="592"/>
                </a:lnTo>
                <a:lnTo>
                  <a:pt x="1003" y="592"/>
                </a:lnTo>
                <a:lnTo>
                  <a:pt x="2276" y="2364"/>
                </a:lnTo>
                <a:lnTo>
                  <a:pt x="1034" y="629"/>
                </a:lnTo>
                <a:lnTo>
                  <a:pt x="1034" y="634"/>
                </a:lnTo>
                <a:lnTo>
                  <a:pt x="1029" y="634"/>
                </a:lnTo>
                <a:lnTo>
                  <a:pt x="1034" y="634"/>
                </a:lnTo>
                <a:lnTo>
                  <a:pt x="1029" y="639"/>
                </a:lnTo>
                <a:lnTo>
                  <a:pt x="1029" y="634"/>
                </a:lnTo>
                <a:lnTo>
                  <a:pt x="1029" y="639"/>
                </a:lnTo>
                <a:lnTo>
                  <a:pt x="1034" y="639"/>
                </a:lnTo>
                <a:lnTo>
                  <a:pt x="1044" y="629"/>
                </a:lnTo>
                <a:lnTo>
                  <a:pt x="1050" y="624"/>
                </a:lnTo>
                <a:lnTo>
                  <a:pt x="1060" y="618"/>
                </a:lnTo>
                <a:lnTo>
                  <a:pt x="1055" y="618"/>
                </a:lnTo>
                <a:lnTo>
                  <a:pt x="1050" y="624"/>
                </a:lnTo>
                <a:lnTo>
                  <a:pt x="1034" y="629"/>
                </a:lnTo>
                <a:lnTo>
                  <a:pt x="2276" y="2364"/>
                </a:lnTo>
                <a:lnTo>
                  <a:pt x="1008" y="499"/>
                </a:lnTo>
                <a:lnTo>
                  <a:pt x="1013" y="499"/>
                </a:lnTo>
                <a:lnTo>
                  <a:pt x="1024" y="489"/>
                </a:lnTo>
                <a:lnTo>
                  <a:pt x="1034" y="478"/>
                </a:lnTo>
                <a:lnTo>
                  <a:pt x="1029" y="478"/>
                </a:lnTo>
                <a:lnTo>
                  <a:pt x="1018" y="489"/>
                </a:lnTo>
                <a:lnTo>
                  <a:pt x="1008" y="499"/>
                </a:lnTo>
                <a:lnTo>
                  <a:pt x="2276" y="2364"/>
                </a:lnTo>
                <a:lnTo>
                  <a:pt x="982" y="644"/>
                </a:lnTo>
                <a:lnTo>
                  <a:pt x="992" y="639"/>
                </a:lnTo>
                <a:lnTo>
                  <a:pt x="992" y="634"/>
                </a:lnTo>
                <a:lnTo>
                  <a:pt x="987" y="634"/>
                </a:lnTo>
                <a:lnTo>
                  <a:pt x="982" y="644"/>
                </a:lnTo>
                <a:lnTo>
                  <a:pt x="2276" y="2364"/>
                </a:lnTo>
                <a:lnTo>
                  <a:pt x="998" y="587"/>
                </a:lnTo>
                <a:lnTo>
                  <a:pt x="987" y="592"/>
                </a:lnTo>
                <a:lnTo>
                  <a:pt x="992" y="592"/>
                </a:lnTo>
                <a:lnTo>
                  <a:pt x="998" y="592"/>
                </a:lnTo>
                <a:lnTo>
                  <a:pt x="998" y="587"/>
                </a:lnTo>
                <a:lnTo>
                  <a:pt x="2276" y="2364"/>
                </a:lnTo>
                <a:lnTo>
                  <a:pt x="992" y="816"/>
                </a:lnTo>
                <a:lnTo>
                  <a:pt x="992" y="821"/>
                </a:lnTo>
                <a:lnTo>
                  <a:pt x="987" y="821"/>
                </a:lnTo>
                <a:lnTo>
                  <a:pt x="992" y="821"/>
                </a:lnTo>
                <a:lnTo>
                  <a:pt x="992" y="816"/>
                </a:lnTo>
                <a:lnTo>
                  <a:pt x="2276" y="2364"/>
                </a:lnTo>
                <a:lnTo>
                  <a:pt x="992" y="837"/>
                </a:lnTo>
                <a:lnTo>
                  <a:pt x="992" y="831"/>
                </a:lnTo>
                <a:lnTo>
                  <a:pt x="987" y="837"/>
                </a:lnTo>
                <a:lnTo>
                  <a:pt x="987" y="842"/>
                </a:lnTo>
                <a:lnTo>
                  <a:pt x="992" y="842"/>
                </a:lnTo>
                <a:lnTo>
                  <a:pt x="987" y="842"/>
                </a:lnTo>
                <a:lnTo>
                  <a:pt x="992" y="837"/>
                </a:lnTo>
                <a:lnTo>
                  <a:pt x="2276" y="2364"/>
                </a:lnTo>
                <a:lnTo>
                  <a:pt x="987" y="837"/>
                </a:lnTo>
                <a:lnTo>
                  <a:pt x="987" y="831"/>
                </a:lnTo>
                <a:lnTo>
                  <a:pt x="992" y="837"/>
                </a:lnTo>
                <a:lnTo>
                  <a:pt x="987" y="837"/>
                </a:lnTo>
                <a:lnTo>
                  <a:pt x="2276" y="2364"/>
                </a:lnTo>
                <a:lnTo>
                  <a:pt x="1096" y="785"/>
                </a:lnTo>
                <a:lnTo>
                  <a:pt x="1096" y="779"/>
                </a:lnTo>
                <a:lnTo>
                  <a:pt x="1091" y="779"/>
                </a:lnTo>
                <a:lnTo>
                  <a:pt x="1096" y="785"/>
                </a:lnTo>
                <a:lnTo>
                  <a:pt x="2276" y="2364"/>
                </a:lnTo>
                <a:lnTo>
                  <a:pt x="1086" y="790"/>
                </a:lnTo>
                <a:lnTo>
                  <a:pt x="1091" y="790"/>
                </a:lnTo>
                <a:lnTo>
                  <a:pt x="1091" y="785"/>
                </a:lnTo>
                <a:lnTo>
                  <a:pt x="1086" y="790"/>
                </a:lnTo>
                <a:lnTo>
                  <a:pt x="2276" y="2364"/>
                </a:lnTo>
                <a:lnTo>
                  <a:pt x="1091" y="572"/>
                </a:lnTo>
                <a:lnTo>
                  <a:pt x="1081" y="582"/>
                </a:lnTo>
                <a:lnTo>
                  <a:pt x="1091" y="577"/>
                </a:lnTo>
                <a:lnTo>
                  <a:pt x="1091" y="572"/>
                </a:lnTo>
                <a:lnTo>
                  <a:pt x="2276" y="2364"/>
                </a:lnTo>
                <a:lnTo>
                  <a:pt x="1086" y="842"/>
                </a:lnTo>
                <a:lnTo>
                  <a:pt x="1081" y="852"/>
                </a:lnTo>
                <a:lnTo>
                  <a:pt x="1086" y="847"/>
                </a:lnTo>
                <a:lnTo>
                  <a:pt x="1086" y="852"/>
                </a:lnTo>
                <a:lnTo>
                  <a:pt x="1086" y="847"/>
                </a:lnTo>
                <a:lnTo>
                  <a:pt x="1091" y="847"/>
                </a:lnTo>
                <a:lnTo>
                  <a:pt x="1091" y="842"/>
                </a:lnTo>
                <a:lnTo>
                  <a:pt x="1086" y="842"/>
                </a:lnTo>
                <a:lnTo>
                  <a:pt x="2276" y="2364"/>
                </a:lnTo>
                <a:lnTo>
                  <a:pt x="1091" y="608"/>
                </a:lnTo>
                <a:lnTo>
                  <a:pt x="1096" y="608"/>
                </a:lnTo>
                <a:lnTo>
                  <a:pt x="1107" y="603"/>
                </a:lnTo>
                <a:lnTo>
                  <a:pt x="1107" y="598"/>
                </a:lnTo>
                <a:lnTo>
                  <a:pt x="1096" y="598"/>
                </a:lnTo>
                <a:lnTo>
                  <a:pt x="1091" y="608"/>
                </a:lnTo>
                <a:lnTo>
                  <a:pt x="2276" y="2364"/>
                </a:lnTo>
                <a:lnTo>
                  <a:pt x="1065" y="530"/>
                </a:lnTo>
                <a:lnTo>
                  <a:pt x="1065" y="535"/>
                </a:lnTo>
                <a:lnTo>
                  <a:pt x="1070" y="535"/>
                </a:lnTo>
                <a:lnTo>
                  <a:pt x="1076" y="530"/>
                </a:lnTo>
                <a:lnTo>
                  <a:pt x="1081" y="525"/>
                </a:lnTo>
                <a:lnTo>
                  <a:pt x="1076" y="520"/>
                </a:lnTo>
                <a:lnTo>
                  <a:pt x="1070" y="525"/>
                </a:lnTo>
                <a:lnTo>
                  <a:pt x="1065" y="530"/>
                </a:lnTo>
                <a:lnTo>
                  <a:pt x="2276" y="2364"/>
                </a:lnTo>
                <a:lnTo>
                  <a:pt x="1070" y="774"/>
                </a:lnTo>
                <a:lnTo>
                  <a:pt x="1060" y="774"/>
                </a:lnTo>
                <a:lnTo>
                  <a:pt x="1055" y="790"/>
                </a:lnTo>
                <a:lnTo>
                  <a:pt x="1065" y="785"/>
                </a:lnTo>
                <a:lnTo>
                  <a:pt x="1076" y="774"/>
                </a:lnTo>
                <a:lnTo>
                  <a:pt x="1070" y="774"/>
                </a:lnTo>
                <a:lnTo>
                  <a:pt x="2276" y="2364"/>
                </a:lnTo>
                <a:lnTo>
                  <a:pt x="1081" y="405"/>
                </a:lnTo>
                <a:lnTo>
                  <a:pt x="1086" y="400"/>
                </a:lnTo>
                <a:lnTo>
                  <a:pt x="1096" y="395"/>
                </a:lnTo>
                <a:lnTo>
                  <a:pt x="1102" y="390"/>
                </a:lnTo>
                <a:lnTo>
                  <a:pt x="1096" y="385"/>
                </a:lnTo>
                <a:lnTo>
                  <a:pt x="1086" y="390"/>
                </a:lnTo>
                <a:lnTo>
                  <a:pt x="1076" y="400"/>
                </a:lnTo>
                <a:lnTo>
                  <a:pt x="1081" y="400"/>
                </a:lnTo>
                <a:lnTo>
                  <a:pt x="1081" y="405"/>
                </a:lnTo>
                <a:lnTo>
                  <a:pt x="2276" y="2364"/>
                </a:lnTo>
                <a:lnTo>
                  <a:pt x="1050" y="587"/>
                </a:lnTo>
                <a:lnTo>
                  <a:pt x="1055" y="587"/>
                </a:lnTo>
                <a:lnTo>
                  <a:pt x="1060" y="587"/>
                </a:lnTo>
                <a:lnTo>
                  <a:pt x="1060" y="582"/>
                </a:lnTo>
                <a:lnTo>
                  <a:pt x="1065" y="582"/>
                </a:lnTo>
                <a:lnTo>
                  <a:pt x="1065" y="577"/>
                </a:lnTo>
                <a:lnTo>
                  <a:pt x="1060" y="577"/>
                </a:lnTo>
                <a:lnTo>
                  <a:pt x="1055" y="582"/>
                </a:lnTo>
                <a:lnTo>
                  <a:pt x="1050" y="582"/>
                </a:lnTo>
                <a:lnTo>
                  <a:pt x="1050" y="587"/>
                </a:lnTo>
                <a:lnTo>
                  <a:pt x="2276" y="2364"/>
                </a:lnTo>
                <a:lnTo>
                  <a:pt x="1231" y="753"/>
                </a:lnTo>
                <a:lnTo>
                  <a:pt x="1242" y="743"/>
                </a:lnTo>
                <a:lnTo>
                  <a:pt x="1242" y="738"/>
                </a:lnTo>
                <a:lnTo>
                  <a:pt x="1237" y="738"/>
                </a:lnTo>
                <a:lnTo>
                  <a:pt x="1226" y="743"/>
                </a:lnTo>
                <a:lnTo>
                  <a:pt x="1221" y="748"/>
                </a:lnTo>
                <a:lnTo>
                  <a:pt x="1221" y="753"/>
                </a:lnTo>
                <a:lnTo>
                  <a:pt x="1226" y="759"/>
                </a:lnTo>
                <a:lnTo>
                  <a:pt x="1231" y="753"/>
                </a:lnTo>
                <a:lnTo>
                  <a:pt x="2276" y="2364"/>
                </a:lnTo>
                <a:lnTo>
                  <a:pt x="1226" y="322"/>
                </a:lnTo>
                <a:lnTo>
                  <a:pt x="1226" y="327"/>
                </a:lnTo>
                <a:lnTo>
                  <a:pt x="1216" y="333"/>
                </a:lnTo>
                <a:lnTo>
                  <a:pt x="1206" y="343"/>
                </a:lnTo>
                <a:lnTo>
                  <a:pt x="1211" y="343"/>
                </a:lnTo>
                <a:lnTo>
                  <a:pt x="1200" y="353"/>
                </a:lnTo>
                <a:lnTo>
                  <a:pt x="1206" y="348"/>
                </a:lnTo>
                <a:lnTo>
                  <a:pt x="1206" y="353"/>
                </a:lnTo>
                <a:lnTo>
                  <a:pt x="1206" y="359"/>
                </a:lnTo>
                <a:lnTo>
                  <a:pt x="1211" y="353"/>
                </a:lnTo>
                <a:lnTo>
                  <a:pt x="1211" y="359"/>
                </a:lnTo>
                <a:lnTo>
                  <a:pt x="1221" y="353"/>
                </a:lnTo>
                <a:lnTo>
                  <a:pt x="1216" y="353"/>
                </a:lnTo>
                <a:lnTo>
                  <a:pt x="1221" y="353"/>
                </a:lnTo>
                <a:lnTo>
                  <a:pt x="1221" y="359"/>
                </a:lnTo>
                <a:lnTo>
                  <a:pt x="1226" y="353"/>
                </a:lnTo>
                <a:lnTo>
                  <a:pt x="1237" y="343"/>
                </a:lnTo>
                <a:lnTo>
                  <a:pt x="1242" y="343"/>
                </a:lnTo>
                <a:lnTo>
                  <a:pt x="1242" y="338"/>
                </a:lnTo>
                <a:lnTo>
                  <a:pt x="1242" y="333"/>
                </a:lnTo>
                <a:lnTo>
                  <a:pt x="1247" y="333"/>
                </a:lnTo>
                <a:lnTo>
                  <a:pt x="1247" y="327"/>
                </a:lnTo>
                <a:lnTo>
                  <a:pt x="1247" y="322"/>
                </a:lnTo>
                <a:lnTo>
                  <a:pt x="1242" y="322"/>
                </a:lnTo>
                <a:lnTo>
                  <a:pt x="1237" y="322"/>
                </a:lnTo>
                <a:lnTo>
                  <a:pt x="1226" y="322"/>
                </a:lnTo>
                <a:lnTo>
                  <a:pt x="2276" y="2364"/>
                </a:lnTo>
                <a:lnTo>
                  <a:pt x="1242" y="457"/>
                </a:lnTo>
                <a:lnTo>
                  <a:pt x="1237" y="457"/>
                </a:lnTo>
                <a:lnTo>
                  <a:pt x="1231" y="457"/>
                </a:lnTo>
                <a:lnTo>
                  <a:pt x="1226" y="463"/>
                </a:lnTo>
                <a:lnTo>
                  <a:pt x="1221" y="468"/>
                </a:lnTo>
                <a:lnTo>
                  <a:pt x="1226" y="468"/>
                </a:lnTo>
                <a:lnTo>
                  <a:pt x="1221" y="468"/>
                </a:lnTo>
                <a:lnTo>
                  <a:pt x="1226" y="473"/>
                </a:lnTo>
                <a:lnTo>
                  <a:pt x="1221" y="478"/>
                </a:lnTo>
                <a:lnTo>
                  <a:pt x="1226" y="473"/>
                </a:lnTo>
                <a:lnTo>
                  <a:pt x="1226" y="478"/>
                </a:lnTo>
                <a:lnTo>
                  <a:pt x="1231" y="473"/>
                </a:lnTo>
                <a:lnTo>
                  <a:pt x="1237" y="468"/>
                </a:lnTo>
                <a:lnTo>
                  <a:pt x="1242" y="468"/>
                </a:lnTo>
                <a:lnTo>
                  <a:pt x="1242" y="463"/>
                </a:lnTo>
                <a:lnTo>
                  <a:pt x="1242" y="457"/>
                </a:lnTo>
                <a:lnTo>
                  <a:pt x="2276" y="2364"/>
                </a:lnTo>
                <a:lnTo>
                  <a:pt x="1081" y="889"/>
                </a:lnTo>
                <a:lnTo>
                  <a:pt x="1086" y="883"/>
                </a:lnTo>
                <a:lnTo>
                  <a:pt x="1081" y="883"/>
                </a:lnTo>
                <a:lnTo>
                  <a:pt x="1081" y="889"/>
                </a:lnTo>
                <a:lnTo>
                  <a:pt x="2276" y="2364"/>
                </a:lnTo>
                <a:lnTo>
                  <a:pt x="1190" y="244"/>
                </a:lnTo>
                <a:lnTo>
                  <a:pt x="1190" y="250"/>
                </a:lnTo>
                <a:lnTo>
                  <a:pt x="1195" y="250"/>
                </a:lnTo>
                <a:lnTo>
                  <a:pt x="1200" y="250"/>
                </a:lnTo>
                <a:lnTo>
                  <a:pt x="1211" y="239"/>
                </a:lnTo>
                <a:lnTo>
                  <a:pt x="1211" y="234"/>
                </a:lnTo>
                <a:lnTo>
                  <a:pt x="1200" y="234"/>
                </a:lnTo>
                <a:lnTo>
                  <a:pt x="1190" y="239"/>
                </a:lnTo>
                <a:lnTo>
                  <a:pt x="1190" y="244"/>
                </a:lnTo>
                <a:lnTo>
                  <a:pt x="2276" y="2364"/>
                </a:lnTo>
                <a:lnTo>
                  <a:pt x="1247" y="213"/>
                </a:lnTo>
                <a:lnTo>
                  <a:pt x="1252" y="213"/>
                </a:lnTo>
                <a:lnTo>
                  <a:pt x="1252" y="208"/>
                </a:lnTo>
                <a:lnTo>
                  <a:pt x="1257" y="208"/>
                </a:lnTo>
                <a:lnTo>
                  <a:pt x="1252" y="203"/>
                </a:lnTo>
                <a:lnTo>
                  <a:pt x="1247" y="203"/>
                </a:lnTo>
                <a:lnTo>
                  <a:pt x="1247" y="208"/>
                </a:lnTo>
                <a:lnTo>
                  <a:pt x="1247" y="213"/>
                </a:lnTo>
                <a:lnTo>
                  <a:pt x="2276" y="2364"/>
                </a:lnTo>
                <a:lnTo>
                  <a:pt x="1221" y="722"/>
                </a:lnTo>
                <a:lnTo>
                  <a:pt x="1221" y="717"/>
                </a:lnTo>
                <a:lnTo>
                  <a:pt x="1216" y="717"/>
                </a:lnTo>
                <a:lnTo>
                  <a:pt x="1211" y="717"/>
                </a:lnTo>
                <a:lnTo>
                  <a:pt x="1211" y="722"/>
                </a:lnTo>
                <a:lnTo>
                  <a:pt x="1206" y="722"/>
                </a:lnTo>
                <a:lnTo>
                  <a:pt x="1206" y="727"/>
                </a:lnTo>
                <a:lnTo>
                  <a:pt x="1206" y="733"/>
                </a:lnTo>
                <a:lnTo>
                  <a:pt x="1211" y="733"/>
                </a:lnTo>
                <a:lnTo>
                  <a:pt x="1211" y="727"/>
                </a:lnTo>
                <a:lnTo>
                  <a:pt x="1211" y="733"/>
                </a:lnTo>
                <a:lnTo>
                  <a:pt x="1211" y="727"/>
                </a:lnTo>
                <a:lnTo>
                  <a:pt x="1216" y="727"/>
                </a:lnTo>
                <a:lnTo>
                  <a:pt x="1221" y="727"/>
                </a:lnTo>
                <a:lnTo>
                  <a:pt x="1221" y="722"/>
                </a:lnTo>
                <a:lnTo>
                  <a:pt x="2276" y="2364"/>
                </a:lnTo>
                <a:lnTo>
                  <a:pt x="1231" y="540"/>
                </a:lnTo>
                <a:lnTo>
                  <a:pt x="1237" y="540"/>
                </a:lnTo>
                <a:lnTo>
                  <a:pt x="1237" y="535"/>
                </a:lnTo>
                <a:lnTo>
                  <a:pt x="1242" y="535"/>
                </a:lnTo>
                <a:lnTo>
                  <a:pt x="1242" y="530"/>
                </a:lnTo>
                <a:lnTo>
                  <a:pt x="1231" y="535"/>
                </a:lnTo>
                <a:lnTo>
                  <a:pt x="1231" y="540"/>
                </a:lnTo>
                <a:lnTo>
                  <a:pt x="2276" y="2364"/>
                </a:lnTo>
                <a:lnTo>
                  <a:pt x="1237" y="535"/>
                </a:lnTo>
                <a:lnTo>
                  <a:pt x="1231" y="540"/>
                </a:lnTo>
                <a:lnTo>
                  <a:pt x="1231" y="535"/>
                </a:lnTo>
                <a:lnTo>
                  <a:pt x="1237" y="535"/>
                </a:lnTo>
                <a:lnTo>
                  <a:pt x="2276" y="2364"/>
                </a:lnTo>
                <a:lnTo>
                  <a:pt x="1206" y="483"/>
                </a:lnTo>
                <a:lnTo>
                  <a:pt x="1211" y="483"/>
                </a:lnTo>
                <a:lnTo>
                  <a:pt x="1211" y="478"/>
                </a:lnTo>
                <a:lnTo>
                  <a:pt x="1206" y="478"/>
                </a:lnTo>
                <a:lnTo>
                  <a:pt x="1200" y="483"/>
                </a:lnTo>
                <a:lnTo>
                  <a:pt x="1206" y="483"/>
                </a:lnTo>
                <a:lnTo>
                  <a:pt x="2276" y="2364"/>
                </a:lnTo>
                <a:lnTo>
                  <a:pt x="1055" y="411"/>
                </a:lnTo>
                <a:lnTo>
                  <a:pt x="1055" y="416"/>
                </a:lnTo>
                <a:lnTo>
                  <a:pt x="1060" y="416"/>
                </a:lnTo>
                <a:lnTo>
                  <a:pt x="1065" y="411"/>
                </a:lnTo>
                <a:lnTo>
                  <a:pt x="1065" y="405"/>
                </a:lnTo>
                <a:lnTo>
                  <a:pt x="1055" y="411"/>
                </a:lnTo>
                <a:lnTo>
                  <a:pt x="2276" y="2364"/>
                </a:lnTo>
                <a:lnTo>
                  <a:pt x="1065" y="411"/>
                </a:lnTo>
                <a:lnTo>
                  <a:pt x="1060" y="416"/>
                </a:lnTo>
                <a:lnTo>
                  <a:pt x="1060" y="411"/>
                </a:lnTo>
                <a:lnTo>
                  <a:pt x="1065" y="411"/>
                </a:lnTo>
                <a:lnTo>
                  <a:pt x="2276" y="2364"/>
                </a:lnTo>
                <a:lnTo>
                  <a:pt x="1055" y="556"/>
                </a:lnTo>
                <a:lnTo>
                  <a:pt x="1060" y="556"/>
                </a:lnTo>
                <a:lnTo>
                  <a:pt x="1065" y="551"/>
                </a:lnTo>
                <a:lnTo>
                  <a:pt x="1065" y="546"/>
                </a:lnTo>
                <a:lnTo>
                  <a:pt x="1060" y="551"/>
                </a:lnTo>
                <a:lnTo>
                  <a:pt x="1050" y="551"/>
                </a:lnTo>
                <a:lnTo>
                  <a:pt x="1055" y="556"/>
                </a:lnTo>
                <a:lnTo>
                  <a:pt x="2276" y="2364"/>
                </a:lnTo>
                <a:lnTo>
                  <a:pt x="1060" y="390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0" y="395"/>
                </a:lnTo>
                <a:lnTo>
                  <a:pt x="1065" y="395"/>
                </a:lnTo>
                <a:lnTo>
                  <a:pt x="1065" y="390"/>
                </a:lnTo>
                <a:lnTo>
                  <a:pt x="1060" y="395"/>
                </a:lnTo>
                <a:lnTo>
                  <a:pt x="1060" y="390"/>
                </a:lnTo>
                <a:lnTo>
                  <a:pt x="2276" y="2364"/>
                </a:lnTo>
                <a:lnTo>
                  <a:pt x="1024" y="785"/>
                </a:lnTo>
                <a:lnTo>
                  <a:pt x="1024" y="779"/>
                </a:lnTo>
                <a:lnTo>
                  <a:pt x="1018" y="785"/>
                </a:lnTo>
                <a:lnTo>
                  <a:pt x="1024" y="785"/>
                </a:lnTo>
                <a:lnTo>
                  <a:pt x="2276" y="2364"/>
                </a:lnTo>
                <a:lnTo>
                  <a:pt x="1034" y="1081"/>
                </a:lnTo>
                <a:lnTo>
                  <a:pt x="1039" y="1076"/>
                </a:lnTo>
                <a:lnTo>
                  <a:pt x="1034" y="1076"/>
                </a:lnTo>
                <a:lnTo>
                  <a:pt x="1034" y="1081"/>
                </a:lnTo>
                <a:lnTo>
                  <a:pt x="2276" y="2364"/>
                </a:lnTo>
                <a:lnTo>
                  <a:pt x="1044" y="774"/>
                </a:lnTo>
                <a:lnTo>
                  <a:pt x="1044" y="779"/>
                </a:lnTo>
                <a:lnTo>
                  <a:pt x="1050" y="774"/>
                </a:lnTo>
                <a:lnTo>
                  <a:pt x="1055" y="774"/>
                </a:lnTo>
                <a:lnTo>
                  <a:pt x="1060" y="769"/>
                </a:lnTo>
                <a:lnTo>
                  <a:pt x="1055" y="764"/>
                </a:lnTo>
                <a:lnTo>
                  <a:pt x="1050" y="764"/>
                </a:lnTo>
                <a:lnTo>
                  <a:pt x="1039" y="769"/>
                </a:lnTo>
                <a:lnTo>
                  <a:pt x="1039" y="774"/>
                </a:lnTo>
                <a:lnTo>
                  <a:pt x="1039" y="774"/>
                </a:lnTo>
                <a:lnTo>
                  <a:pt x="1039" y="779"/>
                </a:lnTo>
                <a:lnTo>
                  <a:pt x="1039" y="774"/>
                </a:lnTo>
                <a:lnTo>
                  <a:pt x="1044" y="774"/>
                </a:lnTo>
                <a:lnTo>
                  <a:pt x="2276" y="2364"/>
                </a:lnTo>
                <a:lnTo>
                  <a:pt x="1034" y="795"/>
                </a:lnTo>
                <a:lnTo>
                  <a:pt x="1029" y="800"/>
                </a:lnTo>
                <a:lnTo>
                  <a:pt x="1024" y="800"/>
                </a:lnTo>
                <a:lnTo>
                  <a:pt x="1024" y="805"/>
                </a:lnTo>
                <a:lnTo>
                  <a:pt x="1029" y="800"/>
                </a:lnTo>
                <a:lnTo>
                  <a:pt x="1034" y="795"/>
                </a:lnTo>
                <a:lnTo>
                  <a:pt x="2276" y="2364"/>
                </a:lnTo>
                <a:lnTo>
                  <a:pt x="1050" y="935"/>
                </a:lnTo>
                <a:lnTo>
                  <a:pt x="1050" y="925"/>
                </a:lnTo>
                <a:lnTo>
                  <a:pt x="1044" y="925"/>
                </a:lnTo>
                <a:lnTo>
                  <a:pt x="1044" y="935"/>
                </a:lnTo>
                <a:lnTo>
                  <a:pt x="1050" y="935"/>
                </a:lnTo>
                <a:lnTo>
                  <a:pt x="2276" y="2364"/>
                </a:lnTo>
                <a:close/>
              </a:path>
            </a:pathLst>
          </a:custGeom>
          <a:solidFill>
            <a:schemeClr val="bg2">
              <a:shade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algn="tl" rotWithShape="0">
              <a:srgbClr val="7A65A3">
                <a:alpha val="30196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ja-JP" altLang="en-US">
              <a:latin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EACC3A-5020-4417-7256-E53ED7F725B1}"/>
              </a:ext>
            </a:extLst>
          </p:cNvPr>
          <p:cNvSpPr/>
          <p:nvPr/>
        </p:nvSpPr>
        <p:spPr>
          <a:xfrm>
            <a:off x="-635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0000">
                <a:schemeClr val="bg1">
                  <a:alpha val="0"/>
                </a:schemeClr>
              </a:gs>
            </a:gsLst>
            <a:lin ang="16200000" scaled="1"/>
            <a:tileRect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  <a:latin typeface="Century Schoolbook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9E072D2-2E5C-4012-BA9C-0FF05BE9FBCA}"/>
              </a:ext>
            </a:extLst>
          </p:cNvPr>
          <p:cNvGrpSpPr>
            <a:grpSpLocks/>
          </p:cNvGrpSpPr>
          <p:nvPr/>
        </p:nvGrpSpPr>
        <p:grpSpPr bwMode="auto">
          <a:xfrm>
            <a:off x="714348" y="4643446"/>
            <a:ext cx="7786742" cy="71438"/>
            <a:chOff x="119" y="877"/>
            <a:chExt cx="5239" cy="71"/>
          </a:xfrm>
          <a:gradFill>
            <a:gsLst>
              <a:gs pos="40000">
                <a:schemeClr val="accent1">
                  <a:alpha val="7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</a:gra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5A087AB-0DAF-ABE4-F66D-025E08E27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7" y="895"/>
              <a:ext cx="11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11" y="12"/>
                </a:cxn>
              </a:cxnLst>
              <a:rect l="0" t="0" r="0" b="0"/>
              <a:pathLst>
                <a:path w="11" h="12">
                  <a:moveTo>
                    <a:pt x="11" y="12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1" y="12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ja-JP" alt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E1A6664-3E77-D1D4-F1ED-9E18B311F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" y="877"/>
              <a:ext cx="5187" cy="71"/>
            </a:xfrm>
            <a:custGeom>
              <a:avLst/>
              <a:gdLst/>
              <a:ahLst/>
              <a:cxnLst>
                <a:cxn ang="0">
                  <a:pos x="5187" y="18"/>
                </a:cxn>
                <a:cxn ang="0">
                  <a:pos x="5181" y="18"/>
                </a:cxn>
                <a:cxn ang="0">
                  <a:pos x="4946" y="12"/>
                </a:cxn>
                <a:cxn ang="0">
                  <a:pos x="4500" y="0"/>
                </a:cxn>
                <a:cxn ang="0">
                  <a:pos x="3544" y="12"/>
                </a:cxn>
                <a:cxn ang="0">
                  <a:pos x="3339" y="18"/>
                </a:cxn>
                <a:cxn ang="0">
                  <a:pos x="2916" y="18"/>
                </a:cxn>
                <a:cxn ang="0">
                  <a:pos x="2488" y="18"/>
                </a:cxn>
                <a:cxn ang="0">
                  <a:pos x="2236" y="12"/>
                </a:cxn>
                <a:cxn ang="0">
                  <a:pos x="1954" y="18"/>
                </a:cxn>
                <a:cxn ang="0">
                  <a:pos x="1256" y="18"/>
                </a:cxn>
                <a:cxn ang="0">
                  <a:pos x="628" y="18"/>
                </a:cxn>
                <a:cxn ang="0">
                  <a:pos x="259" y="18"/>
                </a:cxn>
                <a:cxn ang="0">
                  <a:pos x="42" y="18"/>
                </a:cxn>
                <a:cxn ang="0">
                  <a:pos x="0" y="18"/>
                </a:cxn>
                <a:cxn ang="0">
                  <a:pos x="30" y="41"/>
                </a:cxn>
                <a:cxn ang="0">
                  <a:pos x="59" y="53"/>
                </a:cxn>
                <a:cxn ang="0">
                  <a:pos x="218" y="65"/>
                </a:cxn>
                <a:cxn ang="0">
                  <a:pos x="564" y="65"/>
                </a:cxn>
                <a:cxn ang="0">
                  <a:pos x="1244" y="71"/>
                </a:cxn>
                <a:cxn ang="0">
                  <a:pos x="1884" y="65"/>
                </a:cxn>
                <a:cxn ang="0">
                  <a:pos x="2552" y="71"/>
                </a:cxn>
                <a:cxn ang="0">
                  <a:pos x="3632" y="71"/>
                </a:cxn>
                <a:cxn ang="0">
                  <a:pos x="4037" y="71"/>
                </a:cxn>
                <a:cxn ang="0">
                  <a:pos x="4395" y="65"/>
                </a:cxn>
                <a:cxn ang="0">
                  <a:pos x="4559" y="53"/>
                </a:cxn>
                <a:cxn ang="0">
                  <a:pos x="4864" y="53"/>
                </a:cxn>
                <a:cxn ang="0">
                  <a:pos x="4999" y="41"/>
                </a:cxn>
                <a:cxn ang="0">
                  <a:pos x="5093" y="65"/>
                </a:cxn>
                <a:cxn ang="0">
                  <a:pos x="5134" y="71"/>
                </a:cxn>
                <a:cxn ang="0">
                  <a:pos x="5157" y="30"/>
                </a:cxn>
                <a:cxn ang="0">
                  <a:pos x="5128" y="12"/>
                </a:cxn>
                <a:cxn ang="0">
                  <a:pos x="5040" y="0"/>
                </a:cxn>
                <a:cxn ang="0">
                  <a:pos x="5169" y="18"/>
                </a:cxn>
                <a:cxn ang="0">
                  <a:pos x="2271" y="65"/>
                </a:cxn>
                <a:cxn ang="0">
                  <a:pos x="922" y="65"/>
                </a:cxn>
                <a:cxn ang="0">
                  <a:pos x="470" y="53"/>
                </a:cxn>
                <a:cxn ang="0">
                  <a:pos x="781" y="53"/>
                </a:cxn>
                <a:cxn ang="0">
                  <a:pos x="1432" y="53"/>
                </a:cxn>
                <a:cxn ang="0">
                  <a:pos x="1796" y="53"/>
                </a:cxn>
                <a:cxn ang="0">
                  <a:pos x="2089" y="53"/>
                </a:cxn>
                <a:cxn ang="0">
                  <a:pos x="2312" y="53"/>
                </a:cxn>
                <a:cxn ang="0">
                  <a:pos x="2687" y="65"/>
                </a:cxn>
                <a:cxn ang="0">
                  <a:pos x="3210" y="65"/>
                </a:cxn>
                <a:cxn ang="0">
                  <a:pos x="3784" y="53"/>
                </a:cxn>
                <a:cxn ang="0">
                  <a:pos x="4160" y="53"/>
                </a:cxn>
                <a:cxn ang="0">
                  <a:pos x="3796" y="71"/>
                </a:cxn>
              </a:cxnLst>
              <a:rect l="0" t="0" r="0" b="0"/>
              <a:pathLst>
                <a:path w="5187" h="71">
                  <a:moveTo>
                    <a:pt x="5169" y="18"/>
                  </a:moveTo>
                  <a:lnTo>
                    <a:pt x="5187" y="18"/>
                  </a:lnTo>
                  <a:lnTo>
                    <a:pt x="5181" y="18"/>
                  </a:lnTo>
                  <a:lnTo>
                    <a:pt x="5181" y="18"/>
                  </a:lnTo>
                  <a:lnTo>
                    <a:pt x="5169" y="18"/>
                  </a:lnTo>
                  <a:lnTo>
                    <a:pt x="4946" y="12"/>
                  </a:lnTo>
                  <a:lnTo>
                    <a:pt x="4729" y="12"/>
                  </a:lnTo>
                  <a:lnTo>
                    <a:pt x="4500" y="0"/>
                  </a:lnTo>
                  <a:lnTo>
                    <a:pt x="3931" y="18"/>
                  </a:lnTo>
                  <a:lnTo>
                    <a:pt x="3544" y="12"/>
                  </a:lnTo>
                  <a:lnTo>
                    <a:pt x="3438" y="18"/>
                  </a:lnTo>
                  <a:lnTo>
                    <a:pt x="3339" y="18"/>
                  </a:lnTo>
                  <a:lnTo>
                    <a:pt x="3198" y="18"/>
                  </a:lnTo>
                  <a:lnTo>
                    <a:pt x="2916" y="18"/>
                  </a:lnTo>
                  <a:lnTo>
                    <a:pt x="2699" y="18"/>
                  </a:lnTo>
                  <a:lnTo>
                    <a:pt x="2488" y="18"/>
                  </a:lnTo>
                  <a:lnTo>
                    <a:pt x="2330" y="18"/>
                  </a:lnTo>
                  <a:lnTo>
                    <a:pt x="2236" y="12"/>
                  </a:lnTo>
                  <a:lnTo>
                    <a:pt x="2019" y="12"/>
                  </a:lnTo>
                  <a:lnTo>
                    <a:pt x="1954" y="18"/>
                  </a:lnTo>
                  <a:lnTo>
                    <a:pt x="1596" y="18"/>
                  </a:lnTo>
                  <a:lnTo>
                    <a:pt x="1256" y="18"/>
                  </a:lnTo>
                  <a:lnTo>
                    <a:pt x="910" y="18"/>
                  </a:lnTo>
                  <a:lnTo>
                    <a:pt x="628" y="18"/>
                  </a:lnTo>
                  <a:lnTo>
                    <a:pt x="394" y="18"/>
                  </a:lnTo>
                  <a:lnTo>
                    <a:pt x="259" y="18"/>
                  </a:lnTo>
                  <a:lnTo>
                    <a:pt x="188" y="18"/>
                  </a:lnTo>
                  <a:lnTo>
                    <a:pt x="42" y="18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30" y="41"/>
                  </a:lnTo>
                  <a:lnTo>
                    <a:pt x="47" y="53"/>
                  </a:lnTo>
                  <a:lnTo>
                    <a:pt x="59" y="53"/>
                  </a:lnTo>
                  <a:lnTo>
                    <a:pt x="94" y="65"/>
                  </a:lnTo>
                  <a:lnTo>
                    <a:pt x="218" y="65"/>
                  </a:lnTo>
                  <a:lnTo>
                    <a:pt x="282" y="65"/>
                  </a:lnTo>
                  <a:lnTo>
                    <a:pt x="564" y="65"/>
                  </a:lnTo>
                  <a:lnTo>
                    <a:pt x="816" y="71"/>
                  </a:lnTo>
                  <a:lnTo>
                    <a:pt x="1244" y="71"/>
                  </a:lnTo>
                  <a:lnTo>
                    <a:pt x="1526" y="71"/>
                  </a:lnTo>
                  <a:lnTo>
                    <a:pt x="1884" y="65"/>
                  </a:lnTo>
                  <a:lnTo>
                    <a:pt x="2230" y="71"/>
                  </a:lnTo>
                  <a:lnTo>
                    <a:pt x="2552" y="71"/>
                  </a:lnTo>
                  <a:lnTo>
                    <a:pt x="3022" y="71"/>
                  </a:lnTo>
                  <a:lnTo>
                    <a:pt x="3632" y="71"/>
                  </a:lnTo>
                  <a:lnTo>
                    <a:pt x="3849" y="71"/>
                  </a:lnTo>
                  <a:lnTo>
                    <a:pt x="4037" y="71"/>
                  </a:lnTo>
                  <a:lnTo>
                    <a:pt x="4307" y="65"/>
                  </a:lnTo>
                  <a:lnTo>
                    <a:pt x="4395" y="65"/>
                  </a:lnTo>
                  <a:lnTo>
                    <a:pt x="4447" y="53"/>
                  </a:lnTo>
                  <a:lnTo>
                    <a:pt x="4559" y="53"/>
                  </a:lnTo>
                  <a:lnTo>
                    <a:pt x="4770" y="53"/>
                  </a:lnTo>
                  <a:lnTo>
                    <a:pt x="4864" y="53"/>
                  </a:lnTo>
                  <a:lnTo>
                    <a:pt x="4928" y="41"/>
                  </a:lnTo>
                  <a:lnTo>
                    <a:pt x="4999" y="41"/>
                  </a:lnTo>
                  <a:lnTo>
                    <a:pt x="5052" y="53"/>
                  </a:lnTo>
                  <a:lnTo>
                    <a:pt x="5093" y="65"/>
                  </a:lnTo>
                  <a:lnTo>
                    <a:pt x="5116" y="71"/>
                  </a:lnTo>
                  <a:lnTo>
                    <a:pt x="5134" y="71"/>
                  </a:lnTo>
                  <a:lnTo>
                    <a:pt x="5146" y="65"/>
                  </a:lnTo>
                  <a:lnTo>
                    <a:pt x="5157" y="30"/>
                  </a:lnTo>
                  <a:lnTo>
                    <a:pt x="5157" y="18"/>
                  </a:lnTo>
                  <a:lnTo>
                    <a:pt x="5128" y="12"/>
                  </a:lnTo>
                  <a:lnTo>
                    <a:pt x="5081" y="0"/>
                  </a:lnTo>
                  <a:lnTo>
                    <a:pt x="5040" y="0"/>
                  </a:lnTo>
                  <a:lnTo>
                    <a:pt x="4946" y="12"/>
                  </a:lnTo>
                  <a:lnTo>
                    <a:pt x="5169" y="18"/>
                  </a:lnTo>
                  <a:lnTo>
                    <a:pt x="3796" y="71"/>
                  </a:lnTo>
                  <a:lnTo>
                    <a:pt x="2271" y="65"/>
                  </a:lnTo>
                  <a:lnTo>
                    <a:pt x="1367" y="65"/>
                  </a:lnTo>
                  <a:lnTo>
                    <a:pt x="922" y="65"/>
                  </a:lnTo>
                  <a:lnTo>
                    <a:pt x="446" y="53"/>
                  </a:lnTo>
                  <a:lnTo>
                    <a:pt x="470" y="53"/>
                  </a:lnTo>
                  <a:lnTo>
                    <a:pt x="593" y="53"/>
                  </a:lnTo>
                  <a:lnTo>
                    <a:pt x="781" y="53"/>
                  </a:lnTo>
                  <a:lnTo>
                    <a:pt x="1209" y="53"/>
                  </a:lnTo>
                  <a:lnTo>
                    <a:pt x="1432" y="53"/>
                  </a:lnTo>
                  <a:lnTo>
                    <a:pt x="1579" y="53"/>
                  </a:lnTo>
                  <a:lnTo>
                    <a:pt x="1796" y="53"/>
                  </a:lnTo>
                  <a:lnTo>
                    <a:pt x="1978" y="53"/>
                  </a:lnTo>
                  <a:lnTo>
                    <a:pt x="2089" y="53"/>
                  </a:lnTo>
                  <a:lnTo>
                    <a:pt x="2165" y="53"/>
                  </a:lnTo>
                  <a:lnTo>
                    <a:pt x="2312" y="53"/>
                  </a:lnTo>
                  <a:lnTo>
                    <a:pt x="2605" y="65"/>
                  </a:lnTo>
                  <a:lnTo>
                    <a:pt x="2687" y="65"/>
                  </a:lnTo>
                  <a:lnTo>
                    <a:pt x="2863" y="53"/>
                  </a:lnTo>
                  <a:lnTo>
                    <a:pt x="3210" y="65"/>
                  </a:lnTo>
                  <a:lnTo>
                    <a:pt x="3597" y="53"/>
                  </a:lnTo>
                  <a:lnTo>
                    <a:pt x="3784" y="53"/>
                  </a:lnTo>
                  <a:lnTo>
                    <a:pt x="4048" y="53"/>
                  </a:lnTo>
                  <a:lnTo>
                    <a:pt x="4160" y="53"/>
                  </a:lnTo>
                  <a:lnTo>
                    <a:pt x="4236" y="53"/>
                  </a:lnTo>
                  <a:lnTo>
                    <a:pt x="3796" y="71"/>
                  </a:lnTo>
                  <a:lnTo>
                    <a:pt x="5169" y="18"/>
                  </a:lnTo>
                  <a:close/>
                </a:path>
              </a:pathLst>
            </a:cu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ja-JP" alt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4714884"/>
            <a:ext cx="7772400" cy="78581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2692412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8E9B125-F26B-7D87-BB67-110623FAD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3EC5F-7C70-8D48-AFDA-911577FD00EB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B306C9-6B58-C086-7F2E-E5C74CC78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04DB1B6-B204-E126-F496-CB8FC997B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6B1ED-B664-6C41-8FC7-B65029598C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75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">
            <a:extLst>
              <a:ext uri="{FF2B5EF4-FFF2-40B4-BE49-F238E27FC236}">
                <a16:creationId xmlns:a16="http://schemas.microsoft.com/office/drawing/2014/main" id="{B5963288-08B8-9F44-386A-238B6DD49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8802-36E8-6E49-9F1D-6175E41C2ABE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91861-9B90-B8A3-64C9-E7AF64FA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id="{A4E1857D-95D7-382E-8585-DA905618B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AE386-DB09-2946-97CB-9BDFA7A131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62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6">
            <a:extLst>
              <a:ext uri="{FF2B5EF4-FFF2-40B4-BE49-F238E27FC236}">
                <a16:creationId xmlns:a16="http://schemas.microsoft.com/office/drawing/2014/main" id="{51C9D3C1-D141-3403-E517-1A9353B32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645DB-2B2E-524F-A171-377823C455A7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727343-BF25-944A-631F-989FFD94B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1">
            <a:extLst>
              <a:ext uri="{FF2B5EF4-FFF2-40B4-BE49-F238E27FC236}">
                <a16:creationId xmlns:a16="http://schemas.microsoft.com/office/drawing/2014/main" id="{2DB89692-4BDA-BE3A-8A8E-048B04A5E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BA838-4222-6B49-8BE3-6828E6B629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345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686700" cy="78581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6">
            <a:extLst>
              <a:ext uri="{FF2B5EF4-FFF2-40B4-BE49-F238E27FC236}">
                <a16:creationId xmlns:a16="http://schemas.microsoft.com/office/drawing/2014/main" id="{366E83EA-9D1A-95A2-54B1-8DF3C638A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AE046-65AE-074A-89B3-CE6B15785E6A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513E9B0-776E-AA35-6BA0-4A814CFA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E426B19F-507F-B706-21DE-753CB5ABC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3E0B6-DF30-F645-AEC5-CF7FB68742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1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6">
            <a:extLst>
              <a:ext uri="{FF2B5EF4-FFF2-40B4-BE49-F238E27FC236}">
                <a16:creationId xmlns:a16="http://schemas.microsoft.com/office/drawing/2014/main" id="{17F167C3-D7D4-B219-AADB-3989C561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8C785-37EF-0C45-8A84-E84A79DDD6F3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E649C3-B3CE-8FEB-06FD-7861DBB3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42D091BE-5B93-02A0-6047-1F9BE5F2F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27A20-4833-EE4F-9E8C-7FE6175B4B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34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">
            <a:extLst>
              <a:ext uri="{FF2B5EF4-FFF2-40B4-BE49-F238E27FC236}">
                <a16:creationId xmlns:a16="http://schemas.microsoft.com/office/drawing/2014/main" id="{3248101A-E35C-12D2-AAE9-525748423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1412F-8154-EA4E-B47C-DD5AA6D08E9D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434AAE-2725-C623-8C0D-7C70B1289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id="{0D182757-ADD7-AE28-A414-F97C9F0D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9D7B6F-F702-B147-9D48-DFDC6CB5A1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780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172" y="4857760"/>
            <a:ext cx="3065464" cy="5667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57356" y="714356"/>
            <a:ext cx="5486400" cy="4114800"/>
          </a:xfrm>
          <a:prstGeom prst="rect">
            <a:avLst/>
          </a:prstGeom>
          <a:noFill/>
          <a:ln w="76200">
            <a:noFill/>
          </a:ln>
          <a:effectLst>
            <a:outerShdw blurRad="190500" algn="ctr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rtlCol="0">
            <a:normAutofit/>
            <a:sp3d extrusionH="57150">
              <a:bevelT w="38100" h="38100" prst="angle"/>
            </a:sp3d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86128" y="5429264"/>
            <a:ext cx="3057508" cy="633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">
            <a:extLst>
              <a:ext uri="{FF2B5EF4-FFF2-40B4-BE49-F238E27FC236}">
                <a16:creationId xmlns:a16="http://schemas.microsoft.com/office/drawing/2014/main" id="{73B0F656-2209-4A74-675A-4229DF440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050FB-485E-4240-911D-98339D99F4A4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4702A3-5851-36C9-CD52-7AD9351D2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1">
            <a:extLst>
              <a:ext uri="{FF2B5EF4-FFF2-40B4-BE49-F238E27FC236}">
                <a16:creationId xmlns:a16="http://schemas.microsoft.com/office/drawing/2014/main" id="{C129ED5D-F128-C05B-DE38-73F7146A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4970B-007D-7C48-9AF5-3B3E2FDBD0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95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0AE5BD-6A76-71AD-68B4-5B665B2FBE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70000">
                <a:schemeClr val="accent1">
                  <a:alpha val="0"/>
                </a:schemeClr>
              </a:gs>
            </a:gsLst>
            <a:lin ang="16200000" scaled="1"/>
          </a:gradFill>
          <a:ln w="1270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ja-JP" altLang="en-US">
              <a:solidFill>
                <a:srgbClr val="FFFFFF"/>
              </a:solidFill>
              <a:latin typeface="Century Schoolbook" pitchFamily="18" charset="0"/>
            </a:endParaRPr>
          </a:p>
        </p:txBody>
      </p:sp>
      <p:sp useBgFill="1">
        <p:nvSpPr>
          <p:cNvPr id="9" name="Freeform 8">
            <a:extLst>
              <a:ext uri="{FF2B5EF4-FFF2-40B4-BE49-F238E27FC236}">
                <a16:creationId xmlns:a16="http://schemas.microsoft.com/office/drawing/2014/main" id="{4BD22583-085C-A4B5-2BF0-15F7698EC632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9072563" cy="6858000"/>
          </a:xfrm>
          <a:custGeom>
            <a:avLst/>
            <a:gdLst/>
            <a:ahLst/>
            <a:cxnLst>
              <a:cxn ang="0">
                <a:pos x="1450" y="117"/>
              </a:cxn>
              <a:cxn ang="0">
                <a:pos x="1459" y="129"/>
              </a:cxn>
              <a:cxn ang="0">
                <a:pos x="1515" y="382"/>
              </a:cxn>
              <a:cxn ang="0">
                <a:pos x="1584" y="152"/>
              </a:cxn>
              <a:cxn ang="0">
                <a:pos x="1557" y="196"/>
              </a:cxn>
              <a:cxn ang="0">
                <a:pos x="1515" y="79"/>
              </a:cxn>
              <a:cxn ang="0">
                <a:pos x="1455" y="92"/>
              </a:cxn>
              <a:cxn ang="0">
                <a:pos x="13" y="380"/>
              </a:cxn>
              <a:cxn ang="0">
                <a:pos x="11" y="409"/>
              </a:cxn>
              <a:cxn ang="0">
                <a:pos x="31" y="336"/>
              </a:cxn>
              <a:cxn ang="0">
                <a:pos x="48" y="336"/>
              </a:cxn>
              <a:cxn ang="0">
                <a:pos x="38" y="403"/>
              </a:cxn>
              <a:cxn ang="0">
                <a:pos x="44" y="616"/>
              </a:cxn>
              <a:cxn ang="0">
                <a:pos x="29" y="591"/>
              </a:cxn>
              <a:cxn ang="0">
                <a:pos x="0" y="632"/>
              </a:cxn>
              <a:cxn ang="0">
                <a:pos x="1557" y="1083"/>
              </a:cxn>
              <a:cxn ang="0">
                <a:pos x="1551" y="1006"/>
              </a:cxn>
              <a:cxn ang="0">
                <a:pos x="1534" y="946"/>
              </a:cxn>
              <a:cxn ang="0">
                <a:pos x="1530" y="898"/>
              </a:cxn>
              <a:cxn ang="0">
                <a:pos x="1532" y="820"/>
              </a:cxn>
              <a:cxn ang="0">
                <a:pos x="1572" y="708"/>
              </a:cxn>
              <a:cxn ang="0">
                <a:pos x="1580" y="634"/>
              </a:cxn>
              <a:cxn ang="0">
                <a:pos x="1582" y="495"/>
              </a:cxn>
              <a:cxn ang="0">
                <a:pos x="1578" y="555"/>
              </a:cxn>
              <a:cxn ang="0">
                <a:pos x="1546" y="499"/>
              </a:cxn>
              <a:cxn ang="0">
                <a:pos x="1536" y="497"/>
              </a:cxn>
              <a:cxn ang="0">
                <a:pos x="1519" y="417"/>
              </a:cxn>
              <a:cxn ang="0">
                <a:pos x="1522" y="503"/>
              </a:cxn>
              <a:cxn ang="0">
                <a:pos x="1505" y="361"/>
              </a:cxn>
              <a:cxn ang="0">
                <a:pos x="1513" y="346"/>
              </a:cxn>
              <a:cxn ang="0">
                <a:pos x="1530" y="290"/>
              </a:cxn>
              <a:cxn ang="0">
                <a:pos x="1551" y="303"/>
              </a:cxn>
              <a:cxn ang="0">
                <a:pos x="1563" y="286"/>
              </a:cxn>
              <a:cxn ang="0">
                <a:pos x="1595" y="438"/>
              </a:cxn>
              <a:cxn ang="0">
                <a:pos x="1590" y="394"/>
              </a:cxn>
              <a:cxn ang="0">
                <a:pos x="1597" y="299"/>
              </a:cxn>
              <a:cxn ang="0">
                <a:pos x="34" y="647"/>
              </a:cxn>
              <a:cxn ang="0">
                <a:pos x="1459" y="129"/>
              </a:cxn>
              <a:cxn ang="0">
                <a:pos x="1555" y="689"/>
              </a:cxn>
              <a:cxn ang="0">
                <a:pos x="1496" y="918"/>
              </a:cxn>
              <a:cxn ang="0">
                <a:pos x="1425" y="100"/>
              </a:cxn>
              <a:cxn ang="0">
                <a:pos x="1436" y="111"/>
              </a:cxn>
              <a:cxn ang="0">
                <a:pos x="1436" y="96"/>
              </a:cxn>
              <a:cxn ang="0">
                <a:pos x="1459" y="129"/>
              </a:cxn>
              <a:cxn ang="0">
                <a:pos x="1459" y="129"/>
              </a:cxn>
              <a:cxn ang="0">
                <a:pos x="1536" y="954"/>
              </a:cxn>
              <a:cxn ang="0">
                <a:pos x="1536" y="991"/>
              </a:cxn>
              <a:cxn ang="0">
                <a:pos x="1530" y="1025"/>
              </a:cxn>
              <a:cxn ang="0">
                <a:pos x="1505" y="1041"/>
              </a:cxn>
              <a:cxn ang="0">
                <a:pos x="1515" y="925"/>
              </a:cxn>
              <a:cxn ang="0">
                <a:pos x="1490" y="970"/>
              </a:cxn>
              <a:cxn ang="0">
                <a:pos x="1546" y="442"/>
              </a:cxn>
              <a:cxn ang="0">
                <a:pos x="1613" y="943"/>
              </a:cxn>
              <a:cxn ang="0">
                <a:pos x="1413" y="13"/>
              </a:cxn>
              <a:cxn ang="0">
                <a:pos x="1457" y="88"/>
              </a:cxn>
              <a:cxn ang="0">
                <a:pos x="1442" y="73"/>
              </a:cxn>
              <a:cxn ang="0">
                <a:pos x="42" y="459"/>
              </a:cxn>
              <a:cxn ang="0">
                <a:pos x="1570" y="818"/>
              </a:cxn>
              <a:cxn ang="0">
                <a:pos x="1592" y="943"/>
              </a:cxn>
              <a:cxn ang="0">
                <a:pos x="1563" y="791"/>
              </a:cxn>
              <a:cxn ang="0">
                <a:pos x="1459" y="129"/>
              </a:cxn>
              <a:cxn ang="0">
                <a:pos x="1565" y="1137"/>
              </a:cxn>
            </a:cxnLst>
            <a:rect l="0" t="0" r="0" b="0"/>
            <a:pathLst>
              <a:path w="1624" h="1148">
                <a:moveTo>
                  <a:pt x="1459" y="129"/>
                </a:moveTo>
                <a:lnTo>
                  <a:pt x="1457" y="127"/>
                </a:lnTo>
                <a:lnTo>
                  <a:pt x="1457" y="129"/>
                </a:lnTo>
                <a:lnTo>
                  <a:pt x="1459" y="129"/>
                </a:lnTo>
                <a:lnTo>
                  <a:pt x="1448" y="100"/>
                </a:lnTo>
                <a:lnTo>
                  <a:pt x="1446" y="98"/>
                </a:lnTo>
                <a:lnTo>
                  <a:pt x="1448" y="98"/>
                </a:lnTo>
                <a:lnTo>
                  <a:pt x="1446" y="98"/>
                </a:lnTo>
                <a:lnTo>
                  <a:pt x="1448" y="100"/>
                </a:lnTo>
                <a:lnTo>
                  <a:pt x="1459" y="129"/>
                </a:lnTo>
                <a:lnTo>
                  <a:pt x="1438" y="107"/>
                </a:lnTo>
                <a:lnTo>
                  <a:pt x="1436" y="106"/>
                </a:lnTo>
                <a:lnTo>
                  <a:pt x="1436" y="107"/>
                </a:lnTo>
                <a:lnTo>
                  <a:pt x="1438" y="107"/>
                </a:lnTo>
                <a:lnTo>
                  <a:pt x="1440" y="107"/>
                </a:lnTo>
                <a:lnTo>
                  <a:pt x="1438" y="106"/>
                </a:lnTo>
                <a:lnTo>
                  <a:pt x="1438" y="107"/>
                </a:lnTo>
                <a:lnTo>
                  <a:pt x="1459" y="129"/>
                </a:lnTo>
                <a:lnTo>
                  <a:pt x="1451" y="115"/>
                </a:lnTo>
                <a:lnTo>
                  <a:pt x="1450" y="115"/>
                </a:lnTo>
                <a:lnTo>
                  <a:pt x="1450" y="111"/>
                </a:lnTo>
                <a:lnTo>
                  <a:pt x="1448" y="115"/>
                </a:lnTo>
                <a:lnTo>
                  <a:pt x="1444" y="109"/>
                </a:lnTo>
                <a:lnTo>
                  <a:pt x="1446" y="111"/>
                </a:lnTo>
                <a:lnTo>
                  <a:pt x="1444" y="117"/>
                </a:lnTo>
                <a:lnTo>
                  <a:pt x="1446" y="117"/>
                </a:lnTo>
                <a:lnTo>
                  <a:pt x="1446" y="115"/>
                </a:lnTo>
                <a:lnTo>
                  <a:pt x="1448" y="115"/>
                </a:lnTo>
                <a:lnTo>
                  <a:pt x="1448" y="117"/>
                </a:lnTo>
                <a:lnTo>
                  <a:pt x="1450" y="117"/>
                </a:lnTo>
                <a:lnTo>
                  <a:pt x="1450" y="115"/>
                </a:lnTo>
                <a:lnTo>
                  <a:pt x="1450" y="117"/>
                </a:lnTo>
                <a:lnTo>
                  <a:pt x="1451" y="117"/>
                </a:lnTo>
                <a:lnTo>
                  <a:pt x="1451" y="115"/>
                </a:lnTo>
                <a:lnTo>
                  <a:pt x="1459" y="129"/>
                </a:lnTo>
                <a:lnTo>
                  <a:pt x="1547" y="486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459" y="129"/>
                </a:lnTo>
                <a:lnTo>
                  <a:pt x="1534" y="388"/>
                </a:lnTo>
                <a:lnTo>
                  <a:pt x="1530" y="417"/>
                </a:lnTo>
                <a:lnTo>
                  <a:pt x="1530" y="422"/>
                </a:lnTo>
                <a:lnTo>
                  <a:pt x="1532" y="420"/>
                </a:lnTo>
                <a:lnTo>
                  <a:pt x="1534" y="388"/>
                </a:lnTo>
                <a:lnTo>
                  <a:pt x="1459" y="129"/>
                </a:lnTo>
                <a:lnTo>
                  <a:pt x="1536" y="415"/>
                </a:lnTo>
                <a:lnTo>
                  <a:pt x="1536" y="413"/>
                </a:lnTo>
                <a:lnTo>
                  <a:pt x="1536" y="409"/>
                </a:lnTo>
                <a:lnTo>
                  <a:pt x="1536" y="399"/>
                </a:lnTo>
                <a:lnTo>
                  <a:pt x="1536" y="397"/>
                </a:lnTo>
                <a:lnTo>
                  <a:pt x="1532" y="417"/>
                </a:lnTo>
                <a:lnTo>
                  <a:pt x="1532" y="420"/>
                </a:lnTo>
                <a:lnTo>
                  <a:pt x="1534" y="418"/>
                </a:lnTo>
                <a:lnTo>
                  <a:pt x="1534" y="424"/>
                </a:lnTo>
                <a:lnTo>
                  <a:pt x="1536" y="415"/>
                </a:lnTo>
                <a:lnTo>
                  <a:pt x="1459" y="129"/>
                </a:lnTo>
                <a:lnTo>
                  <a:pt x="1536" y="380"/>
                </a:lnTo>
                <a:lnTo>
                  <a:pt x="1534" y="378"/>
                </a:lnTo>
                <a:lnTo>
                  <a:pt x="1536" y="382"/>
                </a:lnTo>
                <a:lnTo>
                  <a:pt x="1536" y="390"/>
                </a:lnTo>
                <a:lnTo>
                  <a:pt x="1536" y="394"/>
                </a:lnTo>
                <a:lnTo>
                  <a:pt x="1536" y="380"/>
                </a:lnTo>
                <a:lnTo>
                  <a:pt x="1459" y="129"/>
                </a:lnTo>
                <a:lnTo>
                  <a:pt x="1546" y="401"/>
                </a:lnTo>
                <a:lnTo>
                  <a:pt x="1546" y="394"/>
                </a:lnTo>
                <a:lnTo>
                  <a:pt x="1544" y="388"/>
                </a:lnTo>
                <a:lnTo>
                  <a:pt x="1538" y="380"/>
                </a:lnTo>
                <a:lnTo>
                  <a:pt x="1538" y="386"/>
                </a:lnTo>
                <a:lnTo>
                  <a:pt x="1538" y="390"/>
                </a:lnTo>
                <a:lnTo>
                  <a:pt x="1538" y="388"/>
                </a:lnTo>
                <a:lnTo>
                  <a:pt x="1538" y="382"/>
                </a:lnTo>
                <a:lnTo>
                  <a:pt x="1540" y="397"/>
                </a:lnTo>
                <a:lnTo>
                  <a:pt x="1538" y="409"/>
                </a:lnTo>
                <a:lnTo>
                  <a:pt x="1538" y="411"/>
                </a:lnTo>
                <a:lnTo>
                  <a:pt x="1540" y="411"/>
                </a:lnTo>
                <a:lnTo>
                  <a:pt x="1540" y="409"/>
                </a:lnTo>
                <a:lnTo>
                  <a:pt x="1540" y="411"/>
                </a:lnTo>
                <a:lnTo>
                  <a:pt x="1540" y="422"/>
                </a:lnTo>
                <a:lnTo>
                  <a:pt x="1542" y="434"/>
                </a:lnTo>
                <a:lnTo>
                  <a:pt x="1542" y="436"/>
                </a:lnTo>
                <a:lnTo>
                  <a:pt x="1542" y="434"/>
                </a:lnTo>
                <a:lnTo>
                  <a:pt x="1542" y="430"/>
                </a:lnTo>
                <a:lnTo>
                  <a:pt x="1542" y="411"/>
                </a:lnTo>
                <a:lnTo>
                  <a:pt x="1542" y="409"/>
                </a:lnTo>
                <a:lnTo>
                  <a:pt x="1544" y="417"/>
                </a:lnTo>
                <a:lnTo>
                  <a:pt x="1546" y="401"/>
                </a:lnTo>
                <a:lnTo>
                  <a:pt x="1459" y="129"/>
                </a:lnTo>
                <a:lnTo>
                  <a:pt x="1515" y="374"/>
                </a:lnTo>
                <a:lnTo>
                  <a:pt x="1515" y="380"/>
                </a:lnTo>
                <a:lnTo>
                  <a:pt x="1517" y="370"/>
                </a:lnTo>
                <a:lnTo>
                  <a:pt x="1515" y="369"/>
                </a:lnTo>
                <a:lnTo>
                  <a:pt x="1515" y="365"/>
                </a:lnTo>
                <a:lnTo>
                  <a:pt x="1513" y="365"/>
                </a:lnTo>
                <a:lnTo>
                  <a:pt x="1515" y="372"/>
                </a:lnTo>
                <a:lnTo>
                  <a:pt x="1515" y="382"/>
                </a:lnTo>
                <a:lnTo>
                  <a:pt x="1515" y="380"/>
                </a:lnTo>
                <a:lnTo>
                  <a:pt x="1515" y="374"/>
                </a:lnTo>
                <a:lnTo>
                  <a:pt x="1459" y="129"/>
                </a:lnTo>
                <a:lnTo>
                  <a:pt x="1517" y="390"/>
                </a:lnTo>
                <a:lnTo>
                  <a:pt x="1519" y="395"/>
                </a:lnTo>
                <a:lnTo>
                  <a:pt x="1519" y="390"/>
                </a:lnTo>
                <a:lnTo>
                  <a:pt x="1519" y="388"/>
                </a:lnTo>
                <a:lnTo>
                  <a:pt x="1517" y="390"/>
                </a:lnTo>
                <a:lnTo>
                  <a:pt x="1459" y="129"/>
                </a:lnTo>
                <a:lnTo>
                  <a:pt x="1522" y="422"/>
                </a:lnTo>
                <a:lnTo>
                  <a:pt x="1522" y="430"/>
                </a:lnTo>
                <a:lnTo>
                  <a:pt x="1522" y="424"/>
                </a:lnTo>
                <a:lnTo>
                  <a:pt x="1522" y="422"/>
                </a:lnTo>
                <a:lnTo>
                  <a:pt x="1459" y="129"/>
                </a:lnTo>
                <a:lnTo>
                  <a:pt x="1528" y="440"/>
                </a:lnTo>
                <a:lnTo>
                  <a:pt x="1530" y="459"/>
                </a:lnTo>
                <a:lnTo>
                  <a:pt x="1530" y="457"/>
                </a:lnTo>
                <a:lnTo>
                  <a:pt x="1528" y="434"/>
                </a:lnTo>
                <a:lnTo>
                  <a:pt x="1528" y="440"/>
                </a:lnTo>
                <a:lnTo>
                  <a:pt x="1459" y="129"/>
                </a:lnTo>
                <a:lnTo>
                  <a:pt x="1624" y="242"/>
                </a:lnTo>
                <a:lnTo>
                  <a:pt x="1624" y="226"/>
                </a:lnTo>
                <a:lnTo>
                  <a:pt x="1620" y="221"/>
                </a:lnTo>
                <a:lnTo>
                  <a:pt x="1617" y="211"/>
                </a:lnTo>
                <a:lnTo>
                  <a:pt x="1611" y="188"/>
                </a:lnTo>
                <a:lnTo>
                  <a:pt x="1607" y="178"/>
                </a:lnTo>
                <a:lnTo>
                  <a:pt x="1603" y="175"/>
                </a:lnTo>
                <a:lnTo>
                  <a:pt x="1592" y="169"/>
                </a:lnTo>
                <a:lnTo>
                  <a:pt x="1588" y="167"/>
                </a:lnTo>
                <a:lnTo>
                  <a:pt x="1584" y="163"/>
                </a:lnTo>
                <a:lnTo>
                  <a:pt x="1584" y="159"/>
                </a:lnTo>
                <a:lnTo>
                  <a:pt x="1584" y="152"/>
                </a:lnTo>
                <a:lnTo>
                  <a:pt x="1584" y="148"/>
                </a:lnTo>
                <a:lnTo>
                  <a:pt x="1582" y="146"/>
                </a:lnTo>
                <a:lnTo>
                  <a:pt x="1578" y="146"/>
                </a:lnTo>
                <a:lnTo>
                  <a:pt x="1572" y="152"/>
                </a:lnTo>
                <a:lnTo>
                  <a:pt x="1569" y="161"/>
                </a:lnTo>
                <a:lnTo>
                  <a:pt x="1569" y="169"/>
                </a:lnTo>
                <a:lnTo>
                  <a:pt x="1572" y="171"/>
                </a:lnTo>
                <a:lnTo>
                  <a:pt x="1576" y="173"/>
                </a:lnTo>
                <a:lnTo>
                  <a:pt x="1580" y="177"/>
                </a:lnTo>
                <a:lnTo>
                  <a:pt x="1582" y="182"/>
                </a:lnTo>
                <a:lnTo>
                  <a:pt x="1584" y="190"/>
                </a:lnTo>
                <a:lnTo>
                  <a:pt x="1584" y="200"/>
                </a:lnTo>
                <a:lnTo>
                  <a:pt x="1582" y="209"/>
                </a:lnTo>
                <a:lnTo>
                  <a:pt x="1580" y="217"/>
                </a:lnTo>
                <a:lnTo>
                  <a:pt x="1584" y="223"/>
                </a:lnTo>
                <a:lnTo>
                  <a:pt x="1588" y="230"/>
                </a:lnTo>
                <a:lnTo>
                  <a:pt x="1592" y="238"/>
                </a:lnTo>
                <a:lnTo>
                  <a:pt x="1592" y="244"/>
                </a:lnTo>
                <a:lnTo>
                  <a:pt x="1588" y="242"/>
                </a:lnTo>
                <a:lnTo>
                  <a:pt x="1584" y="240"/>
                </a:lnTo>
                <a:lnTo>
                  <a:pt x="1580" y="238"/>
                </a:lnTo>
                <a:lnTo>
                  <a:pt x="1576" y="238"/>
                </a:lnTo>
                <a:lnTo>
                  <a:pt x="1572" y="236"/>
                </a:lnTo>
                <a:lnTo>
                  <a:pt x="1569" y="232"/>
                </a:lnTo>
                <a:lnTo>
                  <a:pt x="1567" y="225"/>
                </a:lnTo>
                <a:lnTo>
                  <a:pt x="1565" y="217"/>
                </a:lnTo>
                <a:lnTo>
                  <a:pt x="1567" y="211"/>
                </a:lnTo>
                <a:lnTo>
                  <a:pt x="1569" y="205"/>
                </a:lnTo>
                <a:lnTo>
                  <a:pt x="1569" y="202"/>
                </a:lnTo>
                <a:lnTo>
                  <a:pt x="1565" y="198"/>
                </a:lnTo>
                <a:lnTo>
                  <a:pt x="1561" y="196"/>
                </a:lnTo>
                <a:lnTo>
                  <a:pt x="1557" y="196"/>
                </a:lnTo>
                <a:lnTo>
                  <a:pt x="1549" y="200"/>
                </a:lnTo>
                <a:lnTo>
                  <a:pt x="1547" y="198"/>
                </a:lnTo>
                <a:lnTo>
                  <a:pt x="1547" y="196"/>
                </a:lnTo>
                <a:lnTo>
                  <a:pt x="1547" y="190"/>
                </a:lnTo>
                <a:lnTo>
                  <a:pt x="1544" y="184"/>
                </a:lnTo>
                <a:lnTo>
                  <a:pt x="1542" y="178"/>
                </a:lnTo>
                <a:lnTo>
                  <a:pt x="1542" y="177"/>
                </a:lnTo>
                <a:lnTo>
                  <a:pt x="1544" y="175"/>
                </a:lnTo>
                <a:lnTo>
                  <a:pt x="1546" y="173"/>
                </a:lnTo>
                <a:lnTo>
                  <a:pt x="1546" y="169"/>
                </a:lnTo>
                <a:lnTo>
                  <a:pt x="1546" y="167"/>
                </a:lnTo>
                <a:lnTo>
                  <a:pt x="1540" y="161"/>
                </a:lnTo>
                <a:lnTo>
                  <a:pt x="1536" y="157"/>
                </a:lnTo>
                <a:lnTo>
                  <a:pt x="1534" y="155"/>
                </a:lnTo>
                <a:lnTo>
                  <a:pt x="1534" y="152"/>
                </a:lnTo>
                <a:lnTo>
                  <a:pt x="1540" y="138"/>
                </a:lnTo>
                <a:lnTo>
                  <a:pt x="1540" y="134"/>
                </a:lnTo>
                <a:lnTo>
                  <a:pt x="1538" y="132"/>
                </a:lnTo>
                <a:lnTo>
                  <a:pt x="1530" y="129"/>
                </a:lnTo>
                <a:lnTo>
                  <a:pt x="1526" y="129"/>
                </a:lnTo>
                <a:lnTo>
                  <a:pt x="1526" y="123"/>
                </a:lnTo>
                <a:lnTo>
                  <a:pt x="1526" y="117"/>
                </a:lnTo>
                <a:lnTo>
                  <a:pt x="1530" y="109"/>
                </a:lnTo>
                <a:lnTo>
                  <a:pt x="1532" y="104"/>
                </a:lnTo>
                <a:lnTo>
                  <a:pt x="1530" y="100"/>
                </a:lnTo>
                <a:lnTo>
                  <a:pt x="1526" y="100"/>
                </a:lnTo>
                <a:lnTo>
                  <a:pt x="1522" y="102"/>
                </a:lnTo>
                <a:lnTo>
                  <a:pt x="1521" y="100"/>
                </a:lnTo>
                <a:lnTo>
                  <a:pt x="1519" y="98"/>
                </a:lnTo>
                <a:lnTo>
                  <a:pt x="1519" y="86"/>
                </a:lnTo>
                <a:lnTo>
                  <a:pt x="1517" y="81"/>
                </a:lnTo>
                <a:lnTo>
                  <a:pt x="1515" y="79"/>
                </a:lnTo>
                <a:lnTo>
                  <a:pt x="1501" y="71"/>
                </a:lnTo>
                <a:lnTo>
                  <a:pt x="1498" y="67"/>
                </a:lnTo>
                <a:lnTo>
                  <a:pt x="1498" y="65"/>
                </a:lnTo>
                <a:lnTo>
                  <a:pt x="1494" y="63"/>
                </a:lnTo>
                <a:lnTo>
                  <a:pt x="1492" y="63"/>
                </a:lnTo>
                <a:lnTo>
                  <a:pt x="1486" y="71"/>
                </a:lnTo>
                <a:lnTo>
                  <a:pt x="1482" y="73"/>
                </a:lnTo>
                <a:lnTo>
                  <a:pt x="1476" y="75"/>
                </a:lnTo>
                <a:lnTo>
                  <a:pt x="1474" y="71"/>
                </a:lnTo>
                <a:lnTo>
                  <a:pt x="1471" y="67"/>
                </a:lnTo>
                <a:lnTo>
                  <a:pt x="1469" y="65"/>
                </a:lnTo>
                <a:lnTo>
                  <a:pt x="1467" y="71"/>
                </a:lnTo>
                <a:lnTo>
                  <a:pt x="1469" y="75"/>
                </a:lnTo>
                <a:lnTo>
                  <a:pt x="1471" y="79"/>
                </a:lnTo>
                <a:lnTo>
                  <a:pt x="1473" y="81"/>
                </a:lnTo>
                <a:lnTo>
                  <a:pt x="1473" y="82"/>
                </a:lnTo>
                <a:lnTo>
                  <a:pt x="1474" y="82"/>
                </a:lnTo>
                <a:lnTo>
                  <a:pt x="1474" y="84"/>
                </a:lnTo>
                <a:lnTo>
                  <a:pt x="1474" y="90"/>
                </a:lnTo>
                <a:lnTo>
                  <a:pt x="1474" y="92"/>
                </a:lnTo>
                <a:lnTo>
                  <a:pt x="1476" y="96"/>
                </a:lnTo>
                <a:lnTo>
                  <a:pt x="1476" y="98"/>
                </a:lnTo>
                <a:lnTo>
                  <a:pt x="1482" y="106"/>
                </a:lnTo>
                <a:lnTo>
                  <a:pt x="1488" y="117"/>
                </a:lnTo>
                <a:lnTo>
                  <a:pt x="1490" y="123"/>
                </a:lnTo>
                <a:lnTo>
                  <a:pt x="1490" y="125"/>
                </a:lnTo>
                <a:lnTo>
                  <a:pt x="1488" y="130"/>
                </a:lnTo>
                <a:lnTo>
                  <a:pt x="1478" y="119"/>
                </a:lnTo>
                <a:lnTo>
                  <a:pt x="1473" y="109"/>
                </a:lnTo>
                <a:lnTo>
                  <a:pt x="1465" y="106"/>
                </a:lnTo>
                <a:lnTo>
                  <a:pt x="1461" y="100"/>
                </a:lnTo>
                <a:lnTo>
                  <a:pt x="1455" y="92"/>
                </a:lnTo>
                <a:lnTo>
                  <a:pt x="1446" y="77"/>
                </a:lnTo>
                <a:lnTo>
                  <a:pt x="1450" y="88"/>
                </a:lnTo>
                <a:lnTo>
                  <a:pt x="1451" y="92"/>
                </a:lnTo>
                <a:lnTo>
                  <a:pt x="1428" y="67"/>
                </a:lnTo>
                <a:lnTo>
                  <a:pt x="1430" y="67"/>
                </a:lnTo>
                <a:lnTo>
                  <a:pt x="1430" y="65"/>
                </a:lnTo>
                <a:lnTo>
                  <a:pt x="1430" y="63"/>
                </a:lnTo>
                <a:lnTo>
                  <a:pt x="1428" y="61"/>
                </a:lnTo>
                <a:lnTo>
                  <a:pt x="1428" y="63"/>
                </a:lnTo>
                <a:lnTo>
                  <a:pt x="1428" y="65"/>
                </a:lnTo>
                <a:lnTo>
                  <a:pt x="1409" y="42"/>
                </a:lnTo>
                <a:lnTo>
                  <a:pt x="1407" y="34"/>
                </a:lnTo>
                <a:lnTo>
                  <a:pt x="1407" y="38"/>
                </a:lnTo>
                <a:lnTo>
                  <a:pt x="1405" y="34"/>
                </a:lnTo>
                <a:lnTo>
                  <a:pt x="1405" y="33"/>
                </a:lnTo>
                <a:lnTo>
                  <a:pt x="1407" y="31"/>
                </a:lnTo>
                <a:lnTo>
                  <a:pt x="1405" y="31"/>
                </a:lnTo>
                <a:lnTo>
                  <a:pt x="1405" y="29"/>
                </a:lnTo>
                <a:lnTo>
                  <a:pt x="1405" y="31"/>
                </a:lnTo>
                <a:lnTo>
                  <a:pt x="1405" y="19"/>
                </a:lnTo>
                <a:lnTo>
                  <a:pt x="1407" y="15"/>
                </a:lnTo>
                <a:lnTo>
                  <a:pt x="1405" y="11"/>
                </a:lnTo>
                <a:lnTo>
                  <a:pt x="1402" y="0"/>
                </a:lnTo>
                <a:lnTo>
                  <a:pt x="0" y="0"/>
                </a:lnTo>
                <a:lnTo>
                  <a:pt x="0" y="328"/>
                </a:lnTo>
                <a:lnTo>
                  <a:pt x="4" y="336"/>
                </a:lnTo>
                <a:lnTo>
                  <a:pt x="6" y="353"/>
                </a:lnTo>
                <a:lnTo>
                  <a:pt x="8" y="357"/>
                </a:lnTo>
                <a:lnTo>
                  <a:pt x="10" y="359"/>
                </a:lnTo>
                <a:lnTo>
                  <a:pt x="15" y="357"/>
                </a:lnTo>
                <a:lnTo>
                  <a:pt x="15" y="372"/>
                </a:lnTo>
                <a:lnTo>
                  <a:pt x="13" y="380"/>
                </a:lnTo>
                <a:lnTo>
                  <a:pt x="10" y="370"/>
                </a:lnTo>
                <a:lnTo>
                  <a:pt x="8" y="372"/>
                </a:lnTo>
                <a:lnTo>
                  <a:pt x="6" y="378"/>
                </a:lnTo>
                <a:lnTo>
                  <a:pt x="6" y="386"/>
                </a:lnTo>
                <a:lnTo>
                  <a:pt x="8" y="392"/>
                </a:lnTo>
                <a:lnTo>
                  <a:pt x="8" y="394"/>
                </a:lnTo>
                <a:lnTo>
                  <a:pt x="6" y="394"/>
                </a:lnTo>
                <a:lnTo>
                  <a:pt x="4" y="394"/>
                </a:lnTo>
                <a:lnTo>
                  <a:pt x="2" y="395"/>
                </a:lnTo>
                <a:lnTo>
                  <a:pt x="0" y="395"/>
                </a:lnTo>
                <a:lnTo>
                  <a:pt x="0" y="397"/>
                </a:lnTo>
                <a:lnTo>
                  <a:pt x="2" y="397"/>
                </a:lnTo>
                <a:lnTo>
                  <a:pt x="0" y="401"/>
                </a:lnTo>
                <a:lnTo>
                  <a:pt x="0" y="417"/>
                </a:lnTo>
                <a:lnTo>
                  <a:pt x="4" y="420"/>
                </a:lnTo>
                <a:lnTo>
                  <a:pt x="8" y="426"/>
                </a:lnTo>
                <a:lnTo>
                  <a:pt x="11" y="434"/>
                </a:lnTo>
                <a:lnTo>
                  <a:pt x="11" y="432"/>
                </a:lnTo>
                <a:lnTo>
                  <a:pt x="13" y="434"/>
                </a:lnTo>
                <a:lnTo>
                  <a:pt x="15" y="440"/>
                </a:lnTo>
                <a:lnTo>
                  <a:pt x="15" y="438"/>
                </a:lnTo>
                <a:lnTo>
                  <a:pt x="15" y="434"/>
                </a:lnTo>
                <a:lnTo>
                  <a:pt x="19" y="436"/>
                </a:lnTo>
                <a:lnTo>
                  <a:pt x="21" y="436"/>
                </a:lnTo>
                <a:lnTo>
                  <a:pt x="21" y="434"/>
                </a:lnTo>
                <a:lnTo>
                  <a:pt x="21" y="430"/>
                </a:lnTo>
                <a:lnTo>
                  <a:pt x="19" y="424"/>
                </a:lnTo>
                <a:lnTo>
                  <a:pt x="15" y="420"/>
                </a:lnTo>
                <a:lnTo>
                  <a:pt x="10" y="417"/>
                </a:lnTo>
                <a:lnTo>
                  <a:pt x="8" y="411"/>
                </a:lnTo>
                <a:lnTo>
                  <a:pt x="10" y="409"/>
                </a:lnTo>
                <a:lnTo>
                  <a:pt x="11" y="409"/>
                </a:lnTo>
                <a:lnTo>
                  <a:pt x="15" y="405"/>
                </a:lnTo>
                <a:lnTo>
                  <a:pt x="11" y="409"/>
                </a:lnTo>
                <a:lnTo>
                  <a:pt x="15" y="401"/>
                </a:lnTo>
                <a:lnTo>
                  <a:pt x="17" y="399"/>
                </a:lnTo>
                <a:lnTo>
                  <a:pt x="17" y="401"/>
                </a:lnTo>
                <a:lnTo>
                  <a:pt x="17" y="399"/>
                </a:lnTo>
                <a:lnTo>
                  <a:pt x="27" y="394"/>
                </a:lnTo>
                <a:lnTo>
                  <a:pt x="27" y="392"/>
                </a:lnTo>
                <a:lnTo>
                  <a:pt x="17" y="397"/>
                </a:lnTo>
                <a:lnTo>
                  <a:pt x="17" y="394"/>
                </a:lnTo>
                <a:lnTo>
                  <a:pt x="17" y="386"/>
                </a:lnTo>
                <a:lnTo>
                  <a:pt x="21" y="374"/>
                </a:lnTo>
                <a:lnTo>
                  <a:pt x="23" y="372"/>
                </a:lnTo>
                <a:lnTo>
                  <a:pt x="23" y="369"/>
                </a:lnTo>
                <a:lnTo>
                  <a:pt x="23" y="370"/>
                </a:lnTo>
                <a:lnTo>
                  <a:pt x="29" y="386"/>
                </a:lnTo>
                <a:lnTo>
                  <a:pt x="29" y="394"/>
                </a:lnTo>
                <a:lnTo>
                  <a:pt x="31" y="394"/>
                </a:lnTo>
                <a:lnTo>
                  <a:pt x="31" y="395"/>
                </a:lnTo>
                <a:lnTo>
                  <a:pt x="31" y="397"/>
                </a:lnTo>
                <a:lnTo>
                  <a:pt x="33" y="401"/>
                </a:lnTo>
                <a:lnTo>
                  <a:pt x="33" y="399"/>
                </a:lnTo>
                <a:lnTo>
                  <a:pt x="29" y="380"/>
                </a:lnTo>
                <a:lnTo>
                  <a:pt x="29" y="382"/>
                </a:lnTo>
                <a:lnTo>
                  <a:pt x="23" y="367"/>
                </a:lnTo>
                <a:lnTo>
                  <a:pt x="23" y="361"/>
                </a:lnTo>
                <a:lnTo>
                  <a:pt x="27" y="367"/>
                </a:lnTo>
                <a:lnTo>
                  <a:pt x="27" y="365"/>
                </a:lnTo>
                <a:lnTo>
                  <a:pt x="29" y="367"/>
                </a:lnTo>
                <a:lnTo>
                  <a:pt x="31" y="367"/>
                </a:lnTo>
                <a:lnTo>
                  <a:pt x="31" y="361"/>
                </a:lnTo>
                <a:lnTo>
                  <a:pt x="31" y="336"/>
                </a:lnTo>
                <a:lnTo>
                  <a:pt x="29" y="326"/>
                </a:lnTo>
                <a:lnTo>
                  <a:pt x="27" y="311"/>
                </a:lnTo>
                <a:lnTo>
                  <a:pt x="23" y="305"/>
                </a:lnTo>
                <a:lnTo>
                  <a:pt x="21" y="303"/>
                </a:lnTo>
                <a:lnTo>
                  <a:pt x="15" y="299"/>
                </a:lnTo>
                <a:lnTo>
                  <a:pt x="15" y="298"/>
                </a:lnTo>
                <a:lnTo>
                  <a:pt x="17" y="296"/>
                </a:lnTo>
                <a:lnTo>
                  <a:pt x="21" y="298"/>
                </a:lnTo>
                <a:lnTo>
                  <a:pt x="27" y="305"/>
                </a:lnTo>
                <a:lnTo>
                  <a:pt x="33" y="322"/>
                </a:lnTo>
                <a:lnTo>
                  <a:pt x="33" y="330"/>
                </a:lnTo>
                <a:lnTo>
                  <a:pt x="33" y="317"/>
                </a:lnTo>
                <a:lnTo>
                  <a:pt x="31" y="313"/>
                </a:lnTo>
                <a:lnTo>
                  <a:pt x="33" y="315"/>
                </a:lnTo>
                <a:lnTo>
                  <a:pt x="33" y="319"/>
                </a:lnTo>
                <a:lnTo>
                  <a:pt x="34" y="319"/>
                </a:lnTo>
                <a:lnTo>
                  <a:pt x="38" y="317"/>
                </a:lnTo>
                <a:lnTo>
                  <a:pt x="40" y="319"/>
                </a:lnTo>
                <a:lnTo>
                  <a:pt x="38" y="334"/>
                </a:lnTo>
                <a:lnTo>
                  <a:pt x="38" y="355"/>
                </a:lnTo>
                <a:lnTo>
                  <a:pt x="40" y="363"/>
                </a:lnTo>
                <a:lnTo>
                  <a:pt x="42" y="367"/>
                </a:lnTo>
                <a:lnTo>
                  <a:pt x="44" y="365"/>
                </a:lnTo>
                <a:lnTo>
                  <a:pt x="46" y="363"/>
                </a:lnTo>
                <a:lnTo>
                  <a:pt x="46" y="361"/>
                </a:lnTo>
                <a:lnTo>
                  <a:pt x="44" y="357"/>
                </a:lnTo>
                <a:lnTo>
                  <a:pt x="42" y="357"/>
                </a:lnTo>
                <a:lnTo>
                  <a:pt x="40" y="355"/>
                </a:lnTo>
                <a:lnTo>
                  <a:pt x="42" y="351"/>
                </a:lnTo>
                <a:lnTo>
                  <a:pt x="44" y="340"/>
                </a:lnTo>
                <a:lnTo>
                  <a:pt x="46" y="338"/>
                </a:lnTo>
                <a:lnTo>
                  <a:pt x="48" y="336"/>
                </a:lnTo>
                <a:lnTo>
                  <a:pt x="50" y="340"/>
                </a:lnTo>
                <a:lnTo>
                  <a:pt x="50" y="351"/>
                </a:lnTo>
                <a:lnTo>
                  <a:pt x="50" y="370"/>
                </a:lnTo>
                <a:lnTo>
                  <a:pt x="52" y="384"/>
                </a:lnTo>
                <a:lnTo>
                  <a:pt x="56" y="394"/>
                </a:lnTo>
                <a:lnTo>
                  <a:pt x="54" y="384"/>
                </a:lnTo>
                <a:lnTo>
                  <a:pt x="52" y="380"/>
                </a:lnTo>
                <a:lnTo>
                  <a:pt x="58" y="388"/>
                </a:lnTo>
                <a:lnTo>
                  <a:pt x="61" y="395"/>
                </a:lnTo>
                <a:lnTo>
                  <a:pt x="63" y="405"/>
                </a:lnTo>
                <a:lnTo>
                  <a:pt x="65" y="426"/>
                </a:lnTo>
                <a:lnTo>
                  <a:pt x="65" y="438"/>
                </a:lnTo>
                <a:lnTo>
                  <a:pt x="65" y="430"/>
                </a:lnTo>
                <a:lnTo>
                  <a:pt x="63" y="417"/>
                </a:lnTo>
                <a:lnTo>
                  <a:pt x="61" y="409"/>
                </a:lnTo>
                <a:lnTo>
                  <a:pt x="54" y="395"/>
                </a:lnTo>
                <a:lnTo>
                  <a:pt x="50" y="376"/>
                </a:lnTo>
                <a:lnTo>
                  <a:pt x="48" y="372"/>
                </a:lnTo>
                <a:lnTo>
                  <a:pt x="48" y="376"/>
                </a:lnTo>
                <a:lnTo>
                  <a:pt x="48" y="388"/>
                </a:lnTo>
                <a:lnTo>
                  <a:pt x="46" y="397"/>
                </a:lnTo>
                <a:lnTo>
                  <a:pt x="44" y="403"/>
                </a:lnTo>
                <a:lnTo>
                  <a:pt x="42" y="395"/>
                </a:lnTo>
                <a:lnTo>
                  <a:pt x="40" y="392"/>
                </a:lnTo>
                <a:lnTo>
                  <a:pt x="36" y="390"/>
                </a:lnTo>
                <a:lnTo>
                  <a:pt x="34" y="390"/>
                </a:lnTo>
                <a:lnTo>
                  <a:pt x="34" y="394"/>
                </a:lnTo>
                <a:lnTo>
                  <a:pt x="36" y="394"/>
                </a:lnTo>
                <a:lnTo>
                  <a:pt x="36" y="399"/>
                </a:lnTo>
                <a:lnTo>
                  <a:pt x="38" y="395"/>
                </a:lnTo>
                <a:lnTo>
                  <a:pt x="38" y="397"/>
                </a:lnTo>
                <a:lnTo>
                  <a:pt x="38" y="403"/>
                </a:lnTo>
                <a:lnTo>
                  <a:pt x="40" y="415"/>
                </a:lnTo>
                <a:lnTo>
                  <a:pt x="38" y="424"/>
                </a:lnTo>
                <a:lnTo>
                  <a:pt x="34" y="403"/>
                </a:lnTo>
                <a:lnTo>
                  <a:pt x="34" y="411"/>
                </a:lnTo>
                <a:lnTo>
                  <a:pt x="38" y="428"/>
                </a:lnTo>
                <a:lnTo>
                  <a:pt x="34" y="455"/>
                </a:lnTo>
                <a:lnTo>
                  <a:pt x="34" y="459"/>
                </a:lnTo>
                <a:lnTo>
                  <a:pt x="34" y="457"/>
                </a:lnTo>
                <a:lnTo>
                  <a:pt x="33" y="451"/>
                </a:lnTo>
                <a:lnTo>
                  <a:pt x="29" y="480"/>
                </a:lnTo>
                <a:lnTo>
                  <a:pt x="31" y="468"/>
                </a:lnTo>
                <a:lnTo>
                  <a:pt x="33" y="465"/>
                </a:lnTo>
                <a:lnTo>
                  <a:pt x="33" y="466"/>
                </a:lnTo>
                <a:lnTo>
                  <a:pt x="34" y="463"/>
                </a:lnTo>
                <a:lnTo>
                  <a:pt x="34" y="488"/>
                </a:lnTo>
                <a:lnTo>
                  <a:pt x="36" y="463"/>
                </a:lnTo>
                <a:lnTo>
                  <a:pt x="36" y="451"/>
                </a:lnTo>
                <a:lnTo>
                  <a:pt x="38" y="449"/>
                </a:lnTo>
                <a:lnTo>
                  <a:pt x="40" y="449"/>
                </a:lnTo>
                <a:lnTo>
                  <a:pt x="42" y="453"/>
                </a:lnTo>
                <a:lnTo>
                  <a:pt x="42" y="457"/>
                </a:lnTo>
                <a:lnTo>
                  <a:pt x="42" y="459"/>
                </a:lnTo>
                <a:lnTo>
                  <a:pt x="46" y="514"/>
                </a:lnTo>
                <a:lnTo>
                  <a:pt x="44" y="549"/>
                </a:lnTo>
                <a:lnTo>
                  <a:pt x="42" y="538"/>
                </a:lnTo>
                <a:lnTo>
                  <a:pt x="42" y="547"/>
                </a:lnTo>
                <a:lnTo>
                  <a:pt x="42" y="553"/>
                </a:lnTo>
                <a:lnTo>
                  <a:pt x="42" y="547"/>
                </a:lnTo>
                <a:lnTo>
                  <a:pt x="38" y="507"/>
                </a:lnTo>
                <a:lnTo>
                  <a:pt x="36" y="478"/>
                </a:lnTo>
                <a:lnTo>
                  <a:pt x="36" y="513"/>
                </a:lnTo>
                <a:lnTo>
                  <a:pt x="44" y="616"/>
                </a:lnTo>
                <a:lnTo>
                  <a:pt x="44" y="637"/>
                </a:lnTo>
                <a:lnTo>
                  <a:pt x="44" y="634"/>
                </a:lnTo>
                <a:lnTo>
                  <a:pt x="40" y="616"/>
                </a:lnTo>
                <a:lnTo>
                  <a:pt x="42" y="628"/>
                </a:lnTo>
                <a:lnTo>
                  <a:pt x="42" y="632"/>
                </a:lnTo>
                <a:lnTo>
                  <a:pt x="40" y="620"/>
                </a:lnTo>
                <a:lnTo>
                  <a:pt x="36" y="597"/>
                </a:lnTo>
                <a:lnTo>
                  <a:pt x="36" y="586"/>
                </a:lnTo>
                <a:lnTo>
                  <a:pt x="36" y="589"/>
                </a:lnTo>
                <a:lnTo>
                  <a:pt x="34" y="576"/>
                </a:lnTo>
                <a:lnTo>
                  <a:pt x="33" y="570"/>
                </a:lnTo>
                <a:lnTo>
                  <a:pt x="34" y="582"/>
                </a:lnTo>
                <a:lnTo>
                  <a:pt x="36" y="599"/>
                </a:lnTo>
                <a:lnTo>
                  <a:pt x="38" y="618"/>
                </a:lnTo>
                <a:lnTo>
                  <a:pt x="42" y="637"/>
                </a:lnTo>
                <a:lnTo>
                  <a:pt x="40" y="637"/>
                </a:lnTo>
                <a:lnTo>
                  <a:pt x="40" y="632"/>
                </a:lnTo>
                <a:lnTo>
                  <a:pt x="40" y="637"/>
                </a:lnTo>
                <a:lnTo>
                  <a:pt x="38" y="635"/>
                </a:lnTo>
                <a:lnTo>
                  <a:pt x="38" y="632"/>
                </a:lnTo>
                <a:lnTo>
                  <a:pt x="36" y="616"/>
                </a:lnTo>
                <a:lnTo>
                  <a:pt x="34" y="599"/>
                </a:lnTo>
                <a:lnTo>
                  <a:pt x="36" y="605"/>
                </a:lnTo>
                <a:lnTo>
                  <a:pt x="36" y="610"/>
                </a:lnTo>
                <a:lnTo>
                  <a:pt x="34" y="605"/>
                </a:lnTo>
                <a:lnTo>
                  <a:pt x="36" y="620"/>
                </a:lnTo>
                <a:lnTo>
                  <a:pt x="38" y="635"/>
                </a:lnTo>
                <a:lnTo>
                  <a:pt x="34" y="634"/>
                </a:lnTo>
                <a:lnTo>
                  <a:pt x="33" y="620"/>
                </a:lnTo>
                <a:lnTo>
                  <a:pt x="29" y="589"/>
                </a:lnTo>
                <a:lnTo>
                  <a:pt x="33" y="624"/>
                </a:lnTo>
                <a:lnTo>
                  <a:pt x="29" y="591"/>
                </a:lnTo>
                <a:lnTo>
                  <a:pt x="31" y="610"/>
                </a:lnTo>
                <a:lnTo>
                  <a:pt x="29" y="605"/>
                </a:lnTo>
                <a:lnTo>
                  <a:pt x="31" y="616"/>
                </a:lnTo>
                <a:lnTo>
                  <a:pt x="33" y="634"/>
                </a:lnTo>
                <a:lnTo>
                  <a:pt x="31" y="634"/>
                </a:lnTo>
                <a:lnTo>
                  <a:pt x="29" y="635"/>
                </a:lnTo>
                <a:lnTo>
                  <a:pt x="29" y="637"/>
                </a:lnTo>
                <a:lnTo>
                  <a:pt x="33" y="643"/>
                </a:lnTo>
                <a:lnTo>
                  <a:pt x="34" y="651"/>
                </a:lnTo>
                <a:lnTo>
                  <a:pt x="33" y="655"/>
                </a:lnTo>
                <a:lnTo>
                  <a:pt x="29" y="655"/>
                </a:lnTo>
                <a:lnTo>
                  <a:pt x="21" y="647"/>
                </a:lnTo>
                <a:lnTo>
                  <a:pt x="15" y="643"/>
                </a:lnTo>
                <a:lnTo>
                  <a:pt x="13" y="645"/>
                </a:lnTo>
                <a:lnTo>
                  <a:pt x="8" y="618"/>
                </a:lnTo>
                <a:lnTo>
                  <a:pt x="10" y="618"/>
                </a:lnTo>
                <a:lnTo>
                  <a:pt x="13" y="614"/>
                </a:lnTo>
                <a:lnTo>
                  <a:pt x="17" y="610"/>
                </a:lnTo>
                <a:lnTo>
                  <a:pt x="13" y="601"/>
                </a:lnTo>
                <a:lnTo>
                  <a:pt x="10" y="607"/>
                </a:lnTo>
                <a:lnTo>
                  <a:pt x="8" y="616"/>
                </a:lnTo>
                <a:lnTo>
                  <a:pt x="0" y="582"/>
                </a:lnTo>
                <a:lnTo>
                  <a:pt x="0" y="584"/>
                </a:lnTo>
                <a:lnTo>
                  <a:pt x="8" y="626"/>
                </a:lnTo>
                <a:lnTo>
                  <a:pt x="10" y="630"/>
                </a:lnTo>
                <a:lnTo>
                  <a:pt x="8" y="632"/>
                </a:lnTo>
                <a:lnTo>
                  <a:pt x="2" y="605"/>
                </a:lnTo>
                <a:lnTo>
                  <a:pt x="6" y="626"/>
                </a:lnTo>
                <a:lnTo>
                  <a:pt x="6" y="637"/>
                </a:lnTo>
                <a:lnTo>
                  <a:pt x="6" y="635"/>
                </a:lnTo>
                <a:lnTo>
                  <a:pt x="4" y="634"/>
                </a:lnTo>
                <a:lnTo>
                  <a:pt x="0" y="632"/>
                </a:lnTo>
                <a:lnTo>
                  <a:pt x="0" y="635"/>
                </a:lnTo>
                <a:lnTo>
                  <a:pt x="4" y="641"/>
                </a:lnTo>
                <a:lnTo>
                  <a:pt x="4" y="643"/>
                </a:lnTo>
                <a:lnTo>
                  <a:pt x="2" y="649"/>
                </a:lnTo>
                <a:lnTo>
                  <a:pt x="0" y="649"/>
                </a:lnTo>
                <a:lnTo>
                  <a:pt x="0" y="653"/>
                </a:lnTo>
                <a:lnTo>
                  <a:pt x="0" y="655"/>
                </a:lnTo>
                <a:lnTo>
                  <a:pt x="0" y="1148"/>
                </a:lnTo>
                <a:lnTo>
                  <a:pt x="1542" y="1148"/>
                </a:lnTo>
                <a:lnTo>
                  <a:pt x="1532" y="1135"/>
                </a:lnTo>
                <a:lnTo>
                  <a:pt x="1530" y="1131"/>
                </a:lnTo>
                <a:lnTo>
                  <a:pt x="1530" y="1123"/>
                </a:lnTo>
                <a:lnTo>
                  <a:pt x="1532" y="1117"/>
                </a:lnTo>
                <a:lnTo>
                  <a:pt x="1536" y="1117"/>
                </a:lnTo>
                <a:lnTo>
                  <a:pt x="1542" y="1121"/>
                </a:lnTo>
                <a:lnTo>
                  <a:pt x="1549" y="1129"/>
                </a:lnTo>
                <a:lnTo>
                  <a:pt x="1553" y="1135"/>
                </a:lnTo>
                <a:lnTo>
                  <a:pt x="1555" y="1138"/>
                </a:lnTo>
                <a:lnTo>
                  <a:pt x="1555" y="1148"/>
                </a:lnTo>
                <a:lnTo>
                  <a:pt x="1570" y="1148"/>
                </a:lnTo>
                <a:lnTo>
                  <a:pt x="1565" y="1138"/>
                </a:lnTo>
                <a:lnTo>
                  <a:pt x="1561" y="1123"/>
                </a:lnTo>
                <a:lnTo>
                  <a:pt x="1563" y="1119"/>
                </a:lnTo>
                <a:lnTo>
                  <a:pt x="1565" y="1115"/>
                </a:lnTo>
                <a:lnTo>
                  <a:pt x="1563" y="1114"/>
                </a:lnTo>
                <a:lnTo>
                  <a:pt x="1561" y="1115"/>
                </a:lnTo>
                <a:lnTo>
                  <a:pt x="1561" y="1112"/>
                </a:lnTo>
                <a:lnTo>
                  <a:pt x="1561" y="1104"/>
                </a:lnTo>
                <a:lnTo>
                  <a:pt x="1565" y="1104"/>
                </a:lnTo>
                <a:lnTo>
                  <a:pt x="1563" y="1098"/>
                </a:lnTo>
                <a:lnTo>
                  <a:pt x="1561" y="1094"/>
                </a:lnTo>
                <a:lnTo>
                  <a:pt x="1557" y="1083"/>
                </a:lnTo>
                <a:lnTo>
                  <a:pt x="1561" y="1079"/>
                </a:lnTo>
                <a:lnTo>
                  <a:pt x="1557" y="1079"/>
                </a:lnTo>
                <a:lnTo>
                  <a:pt x="1557" y="1077"/>
                </a:lnTo>
                <a:lnTo>
                  <a:pt x="1559" y="1077"/>
                </a:lnTo>
                <a:lnTo>
                  <a:pt x="1561" y="1075"/>
                </a:lnTo>
                <a:lnTo>
                  <a:pt x="1561" y="1073"/>
                </a:lnTo>
                <a:lnTo>
                  <a:pt x="1561" y="1075"/>
                </a:lnTo>
                <a:lnTo>
                  <a:pt x="1561" y="1073"/>
                </a:lnTo>
                <a:lnTo>
                  <a:pt x="1559" y="1073"/>
                </a:lnTo>
                <a:lnTo>
                  <a:pt x="1557" y="1073"/>
                </a:lnTo>
                <a:lnTo>
                  <a:pt x="1557" y="1071"/>
                </a:lnTo>
                <a:lnTo>
                  <a:pt x="1555" y="1075"/>
                </a:lnTo>
                <a:lnTo>
                  <a:pt x="1553" y="1077"/>
                </a:lnTo>
                <a:lnTo>
                  <a:pt x="1551" y="1079"/>
                </a:lnTo>
                <a:lnTo>
                  <a:pt x="1553" y="1069"/>
                </a:lnTo>
                <a:lnTo>
                  <a:pt x="1555" y="1066"/>
                </a:lnTo>
                <a:lnTo>
                  <a:pt x="1559" y="1062"/>
                </a:lnTo>
                <a:lnTo>
                  <a:pt x="1557" y="1056"/>
                </a:lnTo>
                <a:lnTo>
                  <a:pt x="1555" y="1048"/>
                </a:lnTo>
                <a:lnTo>
                  <a:pt x="1555" y="1033"/>
                </a:lnTo>
                <a:lnTo>
                  <a:pt x="1553" y="1037"/>
                </a:lnTo>
                <a:lnTo>
                  <a:pt x="1555" y="1031"/>
                </a:lnTo>
                <a:lnTo>
                  <a:pt x="1563" y="1025"/>
                </a:lnTo>
                <a:lnTo>
                  <a:pt x="1565" y="1021"/>
                </a:lnTo>
                <a:lnTo>
                  <a:pt x="1565" y="1019"/>
                </a:lnTo>
                <a:lnTo>
                  <a:pt x="1555" y="1018"/>
                </a:lnTo>
                <a:lnTo>
                  <a:pt x="1557" y="1016"/>
                </a:lnTo>
                <a:lnTo>
                  <a:pt x="1557" y="1014"/>
                </a:lnTo>
                <a:lnTo>
                  <a:pt x="1555" y="1012"/>
                </a:lnTo>
                <a:lnTo>
                  <a:pt x="1553" y="1008"/>
                </a:lnTo>
                <a:lnTo>
                  <a:pt x="1553" y="1004"/>
                </a:lnTo>
                <a:lnTo>
                  <a:pt x="1551" y="1006"/>
                </a:lnTo>
                <a:lnTo>
                  <a:pt x="1551" y="1010"/>
                </a:lnTo>
                <a:lnTo>
                  <a:pt x="1549" y="1016"/>
                </a:lnTo>
                <a:lnTo>
                  <a:pt x="1547" y="1002"/>
                </a:lnTo>
                <a:lnTo>
                  <a:pt x="1555" y="977"/>
                </a:lnTo>
                <a:lnTo>
                  <a:pt x="1559" y="962"/>
                </a:lnTo>
                <a:lnTo>
                  <a:pt x="1582" y="960"/>
                </a:lnTo>
                <a:lnTo>
                  <a:pt x="1624" y="956"/>
                </a:lnTo>
                <a:lnTo>
                  <a:pt x="1624" y="954"/>
                </a:lnTo>
                <a:lnTo>
                  <a:pt x="1622" y="954"/>
                </a:lnTo>
                <a:lnTo>
                  <a:pt x="1617" y="954"/>
                </a:lnTo>
                <a:lnTo>
                  <a:pt x="1609" y="956"/>
                </a:lnTo>
                <a:lnTo>
                  <a:pt x="1594" y="958"/>
                </a:lnTo>
                <a:lnTo>
                  <a:pt x="1592" y="958"/>
                </a:lnTo>
                <a:lnTo>
                  <a:pt x="1590" y="956"/>
                </a:lnTo>
                <a:lnTo>
                  <a:pt x="1588" y="956"/>
                </a:lnTo>
                <a:lnTo>
                  <a:pt x="1574" y="958"/>
                </a:lnTo>
                <a:lnTo>
                  <a:pt x="1563" y="960"/>
                </a:lnTo>
                <a:lnTo>
                  <a:pt x="1559" y="958"/>
                </a:lnTo>
                <a:lnTo>
                  <a:pt x="1561" y="935"/>
                </a:lnTo>
                <a:lnTo>
                  <a:pt x="1561" y="925"/>
                </a:lnTo>
                <a:lnTo>
                  <a:pt x="1563" y="916"/>
                </a:lnTo>
                <a:lnTo>
                  <a:pt x="1565" y="904"/>
                </a:lnTo>
                <a:lnTo>
                  <a:pt x="1561" y="898"/>
                </a:lnTo>
                <a:lnTo>
                  <a:pt x="1561" y="900"/>
                </a:lnTo>
                <a:lnTo>
                  <a:pt x="1559" y="906"/>
                </a:lnTo>
                <a:lnTo>
                  <a:pt x="1557" y="929"/>
                </a:lnTo>
                <a:lnTo>
                  <a:pt x="1557" y="950"/>
                </a:lnTo>
                <a:lnTo>
                  <a:pt x="1542" y="946"/>
                </a:lnTo>
                <a:lnTo>
                  <a:pt x="1536" y="946"/>
                </a:lnTo>
                <a:lnTo>
                  <a:pt x="1538" y="946"/>
                </a:lnTo>
                <a:lnTo>
                  <a:pt x="1536" y="946"/>
                </a:lnTo>
                <a:lnTo>
                  <a:pt x="1534" y="946"/>
                </a:lnTo>
                <a:lnTo>
                  <a:pt x="1536" y="941"/>
                </a:lnTo>
                <a:lnTo>
                  <a:pt x="1536" y="939"/>
                </a:lnTo>
                <a:lnTo>
                  <a:pt x="1536" y="937"/>
                </a:lnTo>
                <a:lnTo>
                  <a:pt x="1534" y="937"/>
                </a:lnTo>
                <a:lnTo>
                  <a:pt x="1532" y="939"/>
                </a:lnTo>
                <a:lnTo>
                  <a:pt x="1532" y="937"/>
                </a:lnTo>
                <a:lnTo>
                  <a:pt x="1536" y="935"/>
                </a:lnTo>
                <a:lnTo>
                  <a:pt x="1536" y="933"/>
                </a:lnTo>
                <a:lnTo>
                  <a:pt x="1536" y="931"/>
                </a:lnTo>
                <a:lnTo>
                  <a:pt x="1540" y="929"/>
                </a:lnTo>
                <a:lnTo>
                  <a:pt x="1536" y="927"/>
                </a:lnTo>
                <a:lnTo>
                  <a:pt x="1540" y="925"/>
                </a:lnTo>
                <a:lnTo>
                  <a:pt x="1536" y="923"/>
                </a:lnTo>
                <a:lnTo>
                  <a:pt x="1538" y="922"/>
                </a:lnTo>
                <a:lnTo>
                  <a:pt x="1538" y="920"/>
                </a:lnTo>
                <a:lnTo>
                  <a:pt x="1538" y="916"/>
                </a:lnTo>
                <a:lnTo>
                  <a:pt x="1538" y="918"/>
                </a:lnTo>
                <a:lnTo>
                  <a:pt x="1538" y="916"/>
                </a:lnTo>
                <a:lnTo>
                  <a:pt x="1540" y="914"/>
                </a:lnTo>
                <a:lnTo>
                  <a:pt x="1540" y="910"/>
                </a:lnTo>
                <a:lnTo>
                  <a:pt x="1538" y="908"/>
                </a:lnTo>
                <a:lnTo>
                  <a:pt x="1536" y="910"/>
                </a:lnTo>
                <a:lnTo>
                  <a:pt x="1538" y="910"/>
                </a:lnTo>
                <a:lnTo>
                  <a:pt x="1536" y="914"/>
                </a:lnTo>
                <a:lnTo>
                  <a:pt x="1534" y="914"/>
                </a:lnTo>
                <a:lnTo>
                  <a:pt x="1530" y="914"/>
                </a:lnTo>
                <a:lnTo>
                  <a:pt x="1532" y="912"/>
                </a:lnTo>
                <a:lnTo>
                  <a:pt x="1530" y="912"/>
                </a:lnTo>
                <a:lnTo>
                  <a:pt x="1530" y="906"/>
                </a:lnTo>
                <a:lnTo>
                  <a:pt x="1530" y="902"/>
                </a:lnTo>
                <a:lnTo>
                  <a:pt x="1532" y="898"/>
                </a:lnTo>
                <a:lnTo>
                  <a:pt x="1530" y="898"/>
                </a:lnTo>
                <a:lnTo>
                  <a:pt x="1534" y="895"/>
                </a:lnTo>
                <a:lnTo>
                  <a:pt x="1534" y="891"/>
                </a:lnTo>
                <a:lnTo>
                  <a:pt x="1528" y="897"/>
                </a:lnTo>
                <a:lnTo>
                  <a:pt x="1530" y="891"/>
                </a:lnTo>
                <a:lnTo>
                  <a:pt x="1532" y="883"/>
                </a:lnTo>
                <a:lnTo>
                  <a:pt x="1530" y="883"/>
                </a:lnTo>
                <a:lnTo>
                  <a:pt x="1530" y="881"/>
                </a:lnTo>
                <a:lnTo>
                  <a:pt x="1530" y="879"/>
                </a:lnTo>
                <a:lnTo>
                  <a:pt x="1532" y="874"/>
                </a:lnTo>
                <a:lnTo>
                  <a:pt x="1536" y="864"/>
                </a:lnTo>
                <a:lnTo>
                  <a:pt x="1540" y="862"/>
                </a:lnTo>
                <a:lnTo>
                  <a:pt x="1544" y="862"/>
                </a:lnTo>
                <a:lnTo>
                  <a:pt x="1546" y="860"/>
                </a:lnTo>
                <a:lnTo>
                  <a:pt x="1538" y="856"/>
                </a:lnTo>
                <a:lnTo>
                  <a:pt x="1536" y="852"/>
                </a:lnTo>
                <a:lnTo>
                  <a:pt x="1540" y="845"/>
                </a:lnTo>
                <a:lnTo>
                  <a:pt x="1540" y="843"/>
                </a:lnTo>
                <a:lnTo>
                  <a:pt x="1538" y="843"/>
                </a:lnTo>
                <a:lnTo>
                  <a:pt x="1532" y="847"/>
                </a:lnTo>
                <a:lnTo>
                  <a:pt x="1528" y="841"/>
                </a:lnTo>
                <a:lnTo>
                  <a:pt x="1530" y="839"/>
                </a:lnTo>
                <a:lnTo>
                  <a:pt x="1534" y="837"/>
                </a:lnTo>
                <a:lnTo>
                  <a:pt x="1532" y="835"/>
                </a:lnTo>
                <a:lnTo>
                  <a:pt x="1526" y="831"/>
                </a:lnTo>
                <a:lnTo>
                  <a:pt x="1522" y="829"/>
                </a:lnTo>
                <a:lnTo>
                  <a:pt x="1524" y="824"/>
                </a:lnTo>
                <a:lnTo>
                  <a:pt x="1526" y="822"/>
                </a:lnTo>
                <a:lnTo>
                  <a:pt x="1530" y="822"/>
                </a:lnTo>
                <a:lnTo>
                  <a:pt x="1532" y="824"/>
                </a:lnTo>
                <a:lnTo>
                  <a:pt x="1534" y="827"/>
                </a:lnTo>
                <a:lnTo>
                  <a:pt x="1536" y="826"/>
                </a:lnTo>
                <a:lnTo>
                  <a:pt x="1532" y="820"/>
                </a:lnTo>
                <a:lnTo>
                  <a:pt x="1532" y="818"/>
                </a:lnTo>
                <a:lnTo>
                  <a:pt x="1530" y="814"/>
                </a:lnTo>
                <a:lnTo>
                  <a:pt x="1530" y="812"/>
                </a:lnTo>
                <a:lnTo>
                  <a:pt x="1532" y="812"/>
                </a:lnTo>
                <a:lnTo>
                  <a:pt x="1534" y="810"/>
                </a:lnTo>
                <a:lnTo>
                  <a:pt x="1534" y="808"/>
                </a:lnTo>
                <a:lnTo>
                  <a:pt x="1532" y="806"/>
                </a:lnTo>
                <a:lnTo>
                  <a:pt x="1528" y="806"/>
                </a:lnTo>
                <a:lnTo>
                  <a:pt x="1530" y="801"/>
                </a:lnTo>
                <a:lnTo>
                  <a:pt x="1532" y="799"/>
                </a:lnTo>
                <a:lnTo>
                  <a:pt x="1536" y="799"/>
                </a:lnTo>
                <a:lnTo>
                  <a:pt x="1544" y="797"/>
                </a:lnTo>
                <a:lnTo>
                  <a:pt x="1547" y="795"/>
                </a:lnTo>
                <a:lnTo>
                  <a:pt x="1549" y="793"/>
                </a:lnTo>
                <a:lnTo>
                  <a:pt x="1546" y="781"/>
                </a:lnTo>
                <a:lnTo>
                  <a:pt x="1546" y="774"/>
                </a:lnTo>
                <a:lnTo>
                  <a:pt x="1547" y="774"/>
                </a:lnTo>
                <a:lnTo>
                  <a:pt x="1551" y="774"/>
                </a:lnTo>
                <a:lnTo>
                  <a:pt x="1557" y="770"/>
                </a:lnTo>
                <a:lnTo>
                  <a:pt x="1563" y="762"/>
                </a:lnTo>
                <a:lnTo>
                  <a:pt x="1565" y="758"/>
                </a:lnTo>
                <a:lnTo>
                  <a:pt x="1563" y="760"/>
                </a:lnTo>
                <a:lnTo>
                  <a:pt x="1559" y="758"/>
                </a:lnTo>
                <a:lnTo>
                  <a:pt x="1551" y="753"/>
                </a:lnTo>
                <a:lnTo>
                  <a:pt x="1557" y="737"/>
                </a:lnTo>
                <a:lnTo>
                  <a:pt x="1561" y="728"/>
                </a:lnTo>
                <a:lnTo>
                  <a:pt x="1563" y="722"/>
                </a:lnTo>
                <a:lnTo>
                  <a:pt x="1565" y="722"/>
                </a:lnTo>
                <a:lnTo>
                  <a:pt x="1572" y="720"/>
                </a:lnTo>
                <a:lnTo>
                  <a:pt x="1574" y="720"/>
                </a:lnTo>
                <a:lnTo>
                  <a:pt x="1574" y="716"/>
                </a:lnTo>
                <a:lnTo>
                  <a:pt x="1572" y="708"/>
                </a:lnTo>
                <a:lnTo>
                  <a:pt x="1567" y="699"/>
                </a:lnTo>
                <a:lnTo>
                  <a:pt x="1567" y="714"/>
                </a:lnTo>
                <a:lnTo>
                  <a:pt x="1565" y="718"/>
                </a:lnTo>
                <a:lnTo>
                  <a:pt x="1563" y="705"/>
                </a:lnTo>
                <a:lnTo>
                  <a:pt x="1563" y="697"/>
                </a:lnTo>
                <a:lnTo>
                  <a:pt x="1563" y="691"/>
                </a:lnTo>
                <a:lnTo>
                  <a:pt x="1567" y="682"/>
                </a:lnTo>
                <a:lnTo>
                  <a:pt x="1572" y="685"/>
                </a:lnTo>
                <a:lnTo>
                  <a:pt x="1576" y="687"/>
                </a:lnTo>
                <a:lnTo>
                  <a:pt x="1580" y="687"/>
                </a:lnTo>
                <a:lnTo>
                  <a:pt x="1586" y="683"/>
                </a:lnTo>
                <a:lnTo>
                  <a:pt x="1588" y="678"/>
                </a:lnTo>
                <a:lnTo>
                  <a:pt x="1586" y="672"/>
                </a:lnTo>
                <a:lnTo>
                  <a:pt x="1576" y="660"/>
                </a:lnTo>
                <a:lnTo>
                  <a:pt x="1574" y="657"/>
                </a:lnTo>
                <a:lnTo>
                  <a:pt x="1580" y="658"/>
                </a:lnTo>
                <a:lnTo>
                  <a:pt x="1586" y="664"/>
                </a:lnTo>
                <a:lnTo>
                  <a:pt x="1590" y="670"/>
                </a:lnTo>
                <a:lnTo>
                  <a:pt x="1592" y="672"/>
                </a:lnTo>
                <a:lnTo>
                  <a:pt x="1594" y="670"/>
                </a:lnTo>
                <a:lnTo>
                  <a:pt x="1597" y="666"/>
                </a:lnTo>
                <a:lnTo>
                  <a:pt x="1603" y="662"/>
                </a:lnTo>
                <a:lnTo>
                  <a:pt x="1605" y="658"/>
                </a:lnTo>
                <a:lnTo>
                  <a:pt x="1605" y="657"/>
                </a:lnTo>
                <a:lnTo>
                  <a:pt x="1601" y="653"/>
                </a:lnTo>
                <a:lnTo>
                  <a:pt x="1597" y="649"/>
                </a:lnTo>
                <a:lnTo>
                  <a:pt x="1595" y="649"/>
                </a:lnTo>
                <a:lnTo>
                  <a:pt x="1594" y="651"/>
                </a:lnTo>
                <a:lnTo>
                  <a:pt x="1592" y="651"/>
                </a:lnTo>
                <a:lnTo>
                  <a:pt x="1588" y="649"/>
                </a:lnTo>
                <a:lnTo>
                  <a:pt x="1580" y="637"/>
                </a:lnTo>
                <a:lnTo>
                  <a:pt x="1580" y="634"/>
                </a:lnTo>
                <a:lnTo>
                  <a:pt x="1582" y="628"/>
                </a:lnTo>
                <a:lnTo>
                  <a:pt x="1588" y="626"/>
                </a:lnTo>
                <a:lnTo>
                  <a:pt x="1590" y="626"/>
                </a:lnTo>
                <a:lnTo>
                  <a:pt x="1594" y="626"/>
                </a:lnTo>
                <a:lnTo>
                  <a:pt x="1599" y="622"/>
                </a:lnTo>
                <a:lnTo>
                  <a:pt x="1613" y="609"/>
                </a:lnTo>
                <a:lnTo>
                  <a:pt x="1617" y="603"/>
                </a:lnTo>
                <a:lnTo>
                  <a:pt x="1615" y="597"/>
                </a:lnTo>
                <a:lnTo>
                  <a:pt x="1611" y="591"/>
                </a:lnTo>
                <a:lnTo>
                  <a:pt x="1607" y="587"/>
                </a:lnTo>
                <a:lnTo>
                  <a:pt x="1605" y="587"/>
                </a:lnTo>
                <a:lnTo>
                  <a:pt x="1607" y="576"/>
                </a:lnTo>
                <a:lnTo>
                  <a:pt x="1605" y="561"/>
                </a:lnTo>
                <a:lnTo>
                  <a:pt x="1607" y="553"/>
                </a:lnTo>
                <a:lnTo>
                  <a:pt x="1611" y="545"/>
                </a:lnTo>
                <a:lnTo>
                  <a:pt x="1613" y="538"/>
                </a:lnTo>
                <a:lnTo>
                  <a:pt x="1613" y="534"/>
                </a:lnTo>
                <a:lnTo>
                  <a:pt x="1613" y="528"/>
                </a:lnTo>
                <a:lnTo>
                  <a:pt x="1611" y="522"/>
                </a:lnTo>
                <a:lnTo>
                  <a:pt x="1609" y="520"/>
                </a:lnTo>
                <a:lnTo>
                  <a:pt x="1605" y="520"/>
                </a:lnTo>
                <a:lnTo>
                  <a:pt x="1601" y="522"/>
                </a:lnTo>
                <a:lnTo>
                  <a:pt x="1597" y="522"/>
                </a:lnTo>
                <a:lnTo>
                  <a:pt x="1595" y="518"/>
                </a:lnTo>
                <a:lnTo>
                  <a:pt x="1595" y="513"/>
                </a:lnTo>
                <a:lnTo>
                  <a:pt x="1595" y="509"/>
                </a:lnTo>
                <a:lnTo>
                  <a:pt x="1597" y="503"/>
                </a:lnTo>
                <a:lnTo>
                  <a:pt x="1594" y="493"/>
                </a:lnTo>
                <a:lnTo>
                  <a:pt x="1590" y="490"/>
                </a:lnTo>
                <a:lnTo>
                  <a:pt x="1584" y="490"/>
                </a:lnTo>
                <a:lnTo>
                  <a:pt x="1584" y="491"/>
                </a:lnTo>
                <a:lnTo>
                  <a:pt x="1582" y="495"/>
                </a:lnTo>
                <a:lnTo>
                  <a:pt x="1580" y="507"/>
                </a:lnTo>
                <a:lnTo>
                  <a:pt x="1576" y="518"/>
                </a:lnTo>
                <a:lnTo>
                  <a:pt x="1576" y="522"/>
                </a:lnTo>
                <a:lnTo>
                  <a:pt x="1578" y="526"/>
                </a:lnTo>
                <a:lnTo>
                  <a:pt x="1586" y="528"/>
                </a:lnTo>
                <a:lnTo>
                  <a:pt x="1592" y="532"/>
                </a:lnTo>
                <a:lnTo>
                  <a:pt x="1592" y="536"/>
                </a:lnTo>
                <a:lnTo>
                  <a:pt x="1592" y="541"/>
                </a:lnTo>
                <a:lnTo>
                  <a:pt x="1588" y="539"/>
                </a:lnTo>
                <a:lnTo>
                  <a:pt x="1588" y="541"/>
                </a:lnTo>
                <a:lnTo>
                  <a:pt x="1590" y="543"/>
                </a:lnTo>
                <a:lnTo>
                  <a:pt x="1588" y="545"/>
                </a:lnTo>
                <a:lnTo>
                  <a:pt x="1586" y="545"/>
                </a:lnTo>
                <a:lnTo>
                  <a:pt x="1588" y="547"/>
                </a:lnTo>
                <a:lnTo>
                  <a:pt x="1588" y="549"/>
                </a:lnTo>
                <a:lnTo>
                  <a:pt x="1584" y="547"/>
                </a:lnTo>
                <a:lnTo>
                  <a:pt x="1586" y="551"/>
                </a:lnTo>
                <a:lnTo>
                  <a:pt x="1586" y="553"/>
                </a:lnTo>
                <a:lnTo>
                  <a:pt x="1582" y="551"/>
                </a:lnTo>
                <a:lnTo>
                  <a:pt x="1582" y="549"/>
                </a:lnTo>
                <a:lnTo>
                  <a:pt x="1582" y="545"/>
                </a:lnTo>
                <a:lnTo>
                  <a:pt x="1582" y="543"/>
                </a:lnTo>
                <a:lnTo>
                  <a:pt x="1580" y="543"/>
                </a:lnTo>
                <a:lnTo>
                  <a:pt x="1580" y="545"/>
                </a:lnTo>
                <a:lnTo>
                  <a:pt x="1578" y="547"/>
                </a:lnTo>
                <a:lnTo>
                  <a:pt x="1576" y="549"/>
                </a:lnTo>
                <a:lnTo>
                  <a:pt x="1578" y="551"/>
                </a:lnTo>
                <a:lnTo>
                  <a:pt x="1580" y="553"/>
                </a:lnTo>
                <a:lnTo>
                  <a:pt x="1582" y="555"/>
                </a:lnTo>
                <a:lnTo>
                  <a:pt x="1582" y="557"/>
                </a:lnTo>
                <a:lnTo>
                  <a:pt x="1580" y="557"/>
                </a:lnTo>
                <a:lnTo>
                  <a:pt x="1578" y="555"/>
                </a:lnTo>
                <a:lnTo>
                  <a:pt x="1576" y="551"/>
                </a:lnTo>
                <a:lnTo>
                  <a:pt x="1572" y="547"/>
                </a:lnTo>
                <a:lnTo>
                  <a:pt x="1572" y="549"/>
                </a:lnTo>
                <a:lnTo>
                  <a:pt x="1576" y="553"/>
                </a:lnTo>
                <a:lnTo>
                  <a:pt x="1576" y="557"/>
                </a:lnTo>
                <a:lnTo>
                  <a:pt x="1569" y="559"/>
                </a:lnTo>
                <a:lnTo>
                  <a:pt x="1565" y="561"/>
                </a:lnTo>
                <a:lnTo>
                  <a:pt x="1563" y="549"/>
                </a:lnTo>
                <a:lnTo>
                  <a:pt x="1565" y="541"/>
                </a:lnTo>
                <a:lnTo>
                  <a:pt x="1565" y="526"/>
                </a:lnTo>
                <a:lnTo>
                  <a:pt x="1565" y="522"/>
                </a:lnTo>
                <a:lnTo>
                  <a:pt x="1563" y="522"/>
                </a:lnTo>
                <a:lnTo>
                  <a:pt x="1561" y="530"/>
                </a:lnTo>
                <a:lnTo>
                  <a:pt x="1561" y="536"/>
                </a:lnTo>
                <a:lnTo>
                  <a:pt x="1561" y="547"/>
                </a:lnTo>
                <a:lnTo>
                  <a:pt x="1561" y="555"/>
                </a:lnTo>
                <a:lnTo>
                  <a:pt x="1561" y="557"/>
                </a:lnTo>
                <a:lnTo>
                  <a:pt x="1559" y="557"/>
                </a:lnTo>
                <a:lnTo>
                  <a:pt x="1557" y="549"/>
                </a:lnTo>
                <a:lnTo>
                  <a:pt x="1557" y="545"/>
                </a:lnTo>
                <a:lnTo>
                  <a:pt x="1557" y="547"/>
                </a:lnTo>
                <a:lnTo>
                  <a:pt x="1555" y="553"/>
                </a:lnTo>
                <a:lnTo>
                  <a:pt x="1559" y="559"/>
                </a:lnTo>
                <a:lnTo>
                  <a:pt x="1561" y="572"/>
                </a:lnTo>
                <a:lnTo>
                  <a:pt x="1555" y="553"/>
                </a:lnTo>
                <a:lnTo>
                  <a:pt x="1551" y="534"/>
                </a:lnTo>
                <a:lnTo>
                  <a:pt x="1549" y="520"/>
                </a:lnTo>
                <a:lnTo>
                  <a:pt x="1547" y="511"/>
                </a:lnTo>
                <a:lnTo>
                  <a:pt x="1547" y="499"/>
                </a:lnTo>
                <a:lnTo>
                  <a:pt x="1546" y="488"/>
                </a:lnTo>
                <a:lnTo>
                  <a:pt x="1546" y="503"/>
                </a:lnTo>
                <a:lnTo>
                  <a:pt x="1546" y="499"/>
                </a:lnTo>
                <a:lnTo>
                  <a:pt x="1546" y="484"/>
                </a:lnTo>
                <a:lnTo>
                  <a:pt x="1546" y="486"/>
                </a:lnTo>
                <a:lnTo>
                  <a:pt x="1544" y="484"/>
                </a:lnTo>
                <a:lnTo>
                  <a:pt x="1544" y="478"/>
                </a:lnTo>
                <a:lnTo>
                  <a:pt x="1544" y="482"/>
                </a:lnTo>
                <a:lnTo>
                  <a:pt x="1542" y="461"/>
                </a:lnTo>
                <a:lnTo>
                  <a:pt x="1542" y="459"/>
                </a:lnTo>
                <a:lnTo>
                  <a:pt x="1540" y="461"/>
                </a:lnTo>
                <a:lnTo>
                  <a:pt x="1540" y="463"/>
                </a:lnTo>
                <a:lnTo>
                  <a:pt x="1540" y="468"/>
                </a:lnTo>
                <a:lnTo>
                  <a:pt x="1540" y="461"/>
                </a:lnTo>
                <a:lnTo>
                  <a:pt x="1540" y="453"/>
                </a:lnTo>
                <a:lnTo>
                  <a:pt x="1538" y="442"/>
                </a:lnTo>
                <a:lnTo>
                  <a:pt x="1538" y="438"/>
                </a:lnTo>
                <a:lnTo>
                  <a:pt x="1536" y="434"/>
                </a:lnTo>
                <a:lnTo>
                  <a:pt x="1536" y="438"/>
                </a:lnTo>
                <a:lnTo>
                  <a:pt x="1534" y="453"/>
                </a:lnTo>
                <a:lnTo>
                  <a:pt x="1534" y="466"/>
                </a:lnTo>
                <a:lnTo>
                  <a:pt x="1534" y="482"/>
                </a:lnTo>
                <a:lnTo>
                  <a:pt x="1534" y="486"/>
                </a:lnTo>
                <a:lnTo>
                  <a:pt x="1536" y="472"/>
                </a:lnTo>
                <a:lnTo>
                  <a:pt x="1538" y="465"/>
                </a:lnTo>
                <a:lnTo>
                  <a:pt x="1538" y="472"/>
                </a:lnTo>
                <a:lnTo>
                  <a:pt x="1538" y="480"/>
                </a:lnTo>
                <a:lnTo>
                  <a:pt x="1540" y="476"/>
                </a:lnTo>
                <a:lnTo>
                  <a:pt x="1540" y="478"/>
                </a:lnTo>
                <a:lnTo>
                  <a:pt x="1540" y="486"/>
                </a:lnTo>
                <a:lnTo>
                  <a:pt x="1538" y="490"/>
                </a:lnTo>
                <a:lnTo>
                  <a:pt x="1538" y="480"/>
                </a:lnTo>
                <a:lnTo>
                  <a:pt x="1538" y="476"/>
                </a:lnTo>
                <a:lnTo>
                  <a:pt x="1538" y="480"/>
                </a:lnTo>
                <a:lnTo>
                  <a:pt x="1536" y="497"/>
                </a:lnTo>
                <a:lnTo>
                  <a:pt x="1536" y="507"/>
                </a:lnTo>
                <a:lnTo>
                  <a:pt x="1540" y="511"/>
                </a:lnTo>
                <a:lnTo>
                  <a:pt x="1542" y="513"/>
                </a:lnTo>
                <a:lnTo>
                  <a:pt x="1546" y="513"/>
                </a:lnTo>
                <a:lnTo>
                  <a:pt x="1546" y="522"/>
                </a:lnTo>
                <a:lnTo>
                  <a:pt x="1544" y="530"/>
                </a:lnTo>
                <a:lnTo>
                  <a:pt x="1538" y="514"/>
                </a:lnTo>
                <a:lnTo>
                  <a:pt x="1542" y="557"/>
                </a:lnTo>
                <a:lnTo>
                  <a:pt x="1546" y="618"/>
                </a:lnTo>
                <a:lnTo>
                  <a:pt x="1546" y="639"/>
                </a:lnTo>
                <a:lnTo>
                  <a:pt x="1540" y="566"/>
                </a:lnTo>
                <a:lnTo>
                  <a:pt x="1536" y="511"/>
                </a:lnTo>
                <a:lnTo>
                  <a:pt x="1534" y="507"/>
                </a:lnTo>
                <a:lnTo>
                  <a:pt x="1530" y="497"/>
                </a:lnTo>
                <a:lnTo>
                  <a:pt x="1528" y="482"/>
                </a:lnTo>
                <a:lnTo>
                  <a:pt x="1528" y="468"/>
                </a:lnTo>
                <a:lnTo>
                  <a:pt x="1530" y="463"/>
                </a:lnTo>
                <a:lnTo>
                  <a:pt x="1528" y="447"/>
                </a:lnTo>
                <a:lnTo>
                  <a:pt x="1526" y="451"/>
                </a:lnTo>
                <a:lnTo>
                  <a:pt x="1526" y="447"/>
                </a:lnTo>
                <a:lnTo>
                  <a:pt x="1526" y="438"/>
                </a:lnTo>
                <a:lnTo>
                  <a:pt x="1524" y="430"/>
                </a:lnTo>
                <a:lnTo>
                  <a:pt x="1522" y="438"/>
                </a:lnTo>
                <a:lnTo>
                  <a:pt x="1522" y="451"/>
                </a:lnTo>
                <a:lnTo>
                  <a:pt x="1522" y="442"/>
                </a:lnTo>
                <a:lnTo>
                  <a:pt x="1522" y="443"/>
                </a:lnTo>
                <a:lnTo>
                  <a:pt x="1521" y="443"/>
                </a:lnTo>
                <a:lnTo>
                  <a:pt x="1522" y="440"/>
                </a:lnTo>
                <a:lnTo>
                  <a:pt x="1522" y="436"/>
                </a:lnTo>
                <a:lnTo>
                  <a:pt x="1521" y="420"/>
                </a:lnTo>
                <a:lnTo>
                  <a:pt x="1519" y="413"/>
                </a:lnTo>
                <a:lnTo>
                  <a:pt x="1519" y="417"/>
                </a:lnTo>
                <a:lnTo>
                  <a:pt x="1519" y="407"/>
                </a:lnTo>
                <a:lnTo>
                  <a:pt x="1517" y="392"/>
                </a:lnTo>
                <a:lnTo>
                  <a:pt x="1517" y="394"/>
                </a:lnTo>
                <a:lnTo>
                  <a:pt x="1519" y="409"/>
                </a:lnTo>
                <a:lnTo>
                  <a:pt x="1519" y="442"/>
                </a:lnTo>
                <a:lnTo>
                  <a:pt x="1519" y="449"/>
                </a:lnTo>
                <a:lnTo>
                  <a:pt x="1521" y="445"/>
                </a:lnTo>
                <a:lnTo>
                  <a:pt x="1521" y="453"/>
                </a:lnTo>
                <a:lnTo>
                  <a:pt x="1521" y="436"/>
                </a:lnTo>
                <a:lnTo>
                  <a:pt x="1522" y="468"/>
                </a:lnTo>
                <a:lnTo>
                  <a:pt x="1524" y="503"/>
                </a:lnTo>
                <a:lnTo>
                  <a:pt x="1522" y="472"/>
                </a:lnTo>
                <a:lnTo>
                  <a:pt x="1522" y="466"/>
                </a:lnTo>
                <a:lnTo>
                  <a:pt x="1522" y="470"/>
                </a:lnTo>
                <a:lnTo>
                  <a:pt x="1522" y="490"/>
                </a:lnTo>
                <a:lnTo>
                  <a:pt x="1524" y="528"/>
                </a:lnTo>
                <a:lnTo>
                  <a:pt x="1526" y="534"/>
                </a:lnTo>
                <a:lnTo>
                  <a:pt x="1526" y="528"/>
                </a:lnTo>
                <a:lnTo>
                  <a:pt x="1524" y="516"/>
                </a:lnTo>
                <a:lnTo>
                  <a:pt x="1524" y="507"/>
                </a:lnTo>
                <a:lnTo>
                  <a:pt x="1526" y="514"/>
                </a:lnTo>
                <a:lnTo>
                  <a:pt x="1526" y="524"/>
                </a:lnTo>
                <a:lnTo>
                  <a:pt x="1526" y="538"/>
                </a:lnTo>
                <a:lnTo>
                  <a:pt x="1526" y="526"/>
                </a:lnTo>
                <a:lnTo>
                  <a:pt x="1526" y="547"/>
                </a:lnTo>
                <a:lnTo>
                  <a:pt x="1530" y="566"/>
                </a:lnTo>
                <a:lnTo>
                  <a:pt x="1530" y="568"/>
                </a:lnTo>
                <a:lnTo>
                  <a:pt x="1532" y="591"/>
                </a:lnTo>
                <a:lnTo>
                  <a:pt x="1526" y="557"/>
                </a:lnTo>
                <a:lnTo>
                  <a:pt x="1524" y="524"/>
                </a:lnTo>
                <a:lnTo>
                  <a:pt x="1522" y="505"/>
                </a:lnTo>
                <a:lnTo>
                  <a:pt x="1522" y="503"/>
                </a:lnTo>
                <a:lnTo>
                  <a:pt x="1522" y="495"/>
                </a:lnTo>
                <a:lnTo>
                  <a:pt x="1521" y="465"/>
                </a:lnTo>
                <a:lnTo>
                  <a:pt x="1521" y="488"/>
                </a:lnTo>
                <a:lnTo>
                  <a:pt x="1521" y="480"/>
                </a:lnTo>
                <a:lnTo>
                  <a:pt x="1519" y="451"/>
                </a:lnTo>
                <a:lnTo>
                  <a:pt x="1519" y="474"/>
                </a:lnTo>
                <a:lnTo>
                  <a:pt x="1519" y="470"/>
                </a:lnTo>
                <a:lnTo>
                  <a:pt x="1517" y="443"/>
                </a:lnTo>
                <a:lnTo>
                  <a:pt x="1517" y="447"/>
                </a:lnTo>
                <a:lnTo>
                  <a:pt x="1517" y="445"/>
                </a:lnTo>
                <a:lnTo>
                  <a:pt x="1515" y="436"/>
                </a:lnTo>
                <a:lnTo>
                  <a:pt x="1517" y="440"/>
                </a:lnTo>
                <a:lnTo>
                  <a:pt x="1513" y="407"/>
                </a:lnTo>
                <a:lnTo>
                  <a:pt x="1513" y="405"/>
                </a:lnTo>
                <a:lnTo>
                  <a:pt x="1513" y="407"/>
                </a:lnTo>
                <a:lnTo>
                  <a:pt x="1511" y="394"/>
                </a:lnTo>
                <a:lnTo>
                  <a:pt x="1511" y="382"/>
                </a:lnTo>
                <a:lnTo>
                  <a:pt x="1511" y="374"/>
                </a:lnTo>
                <a:lnTo>
                  <a:pt x="1507" y="369"/>
                </a:lnTo>
                <a:lnTo>
                  <a:pt x="1505" y="363"/>
                </a:lnTo>
                <a:lnTo>
                  <a:pt x="1507" y="376"/>
                </a:lnTo>
                <a:lnTo>
                  <a:pt x="1505" y="359"/>
                </a:lnTo>
                <a:lnTo>
                  <a:pt x="1503" y="357"/>
                </a:lnTo>
                <a:lnTo>
                  <a:pt x="1503" y="361"/>
                </a:lnTo>
                <a:lnTo>
                  <a:pt x="1503" y="353"/>
                </a:lnTo>
                <a:lnTo>
                  <a:pt x="1507" y="480"/>
                </a:lnTo>
                <a:lnTo>
                  <a:pt x="1501" y="338"/>
                </a:lnTo>
                <a:lnTo>
                  <a:pt x="1501" y="332"/>
                </a:lnTo>
                <a:lnTo>
                  <a:pt x="1501" y="305"/>
                </a:lnTo>
                <a:lnTo>
                  <a:pt x="1501" y="324"/>
                </a:lnTo>
                <a:lnTo>
                  <a:pt x="1503" y="280"/>
                </a:lnTo>
                <a:lnTo>
                  <a:pt x="1505" y="361"/>
                </a:lnTo>
                <a:lnTo>
                  <a:pt x="1507" y="369"/>
                </a:lnTo>
                <a:lnTo>
                  <a:pt x="1507" y="349"/>
                </a:lnTo>
                <a:lnTo>
                  <a:pt x="1505" y="330"/>
                </a:lnTo>
                <a:lnTo>
                  <a:pt x="1507" y="340"/>
                </a:lnTo>
                <a:lnTo>
                  <a:pt x="1511" y="369"/>
                </a:lnTo>
                <a:lnTo>
                  <a:pt x="1511" y="372"/>
                </a:lnTo>
                <a:lnTo>
                  <a:pt x="1505" y="305"/>
                </a:lnTo>
                <a:lnTo>
                  <a:pt x="1503" y="274"/>
                </a:lnTo>
                <a:lnTo>
                  <a:pt x="1505" y="299"/>
                </a:lnTo>
                <a:lnTo>
                  <a:pt x="1503" y="244"/>
                </a:lnTo>
                <a:lnTo>
                  <a:pt x="1503" y="240"/>
                </a:lnTo>
                <a:lnTo>
                  <a:pt x="1503" y="246"/>
                </a:lnTo>
                <a:lnTo>
                  <a:pt x="1503" y="261"/>
                </a:lnTo>
                <a:lnTo>
                  <a:pt x="1505" y="286"/>
                </a:lnTo>
                <a:lnTo>
                  <a:pt x="1505" y="290"/>
                </a:lnTo>
                <a:lnTo>
                  <a:pt x="1505" y="282"/>
                </a:lnTo>
                <a:lnTo>
                  <a:pt x="1507" y="305"/>
                </a:lnTo>
                <a:lnTo>
                  <a:pt x="1507" y="321"/>
                </a:lnTo>
                <a:lnTo>
                  <a:pt x="1507" y="326"/>
                </a:lnTo>
                <a:lnTo>
                  <a:pt x="1511" y="324"/>
                </a:lnTo>
                <a:lnTo>
                  <a:pt x="1511" y="326"/>
                </a:lnTo>
                <a:lnTo>
                  <a:pt x="1511" y="346"/>
                </a:lnTo>
                <a:lnTo>
                  <a:pt x="1513" y="365"/>
                </a:lnTo>
                <a:lnTo>
                  <a:pt x="1513" y="369"/>
                </a:lnTo>
                <a:lnTo>
                  <a:pt x="1513" y="365"/>
                </a:lnTo>
                <a:lnTo>
                  <a:pt x="1513" y="357"/>
                </a:lnTo>
                <a:lnTo>
                  <a:pt x="1511" y="326"/>
                </a:lnTo>
                <a:lnTo>
                  <a:pt x="1511" y="322"/>
                </a:lnTo>
                <a:lnTo>
                  <a:pt x="1513" y="347"/>
                </a:lnTo>
                <a:lnTo>
                  <a:pt x="1513" y="351"/>
                </a:lnTo>
                <a:lnTo>
                  <a:pt x="1513" y="349"/>
                </a:lnTo>
                <a:lnTo>
                  <a:pt x="1513" y="346"/>
                </a:lnTo>
                <a:lnTo>
                  <a:pt x="1513" y="363"/>
                </a:lnTo>
                <a:lnTo>
                  <a:pt x="1515" y="361"/>
                </a:lnTo>
                <a:lnTo>
                  <a:pt x="1515" y="346"/>
                </a:lnTo>
                <a:lnTo>
                  <a:pt x="1515" y="330"/>
                </a:lnTo>
                <a:lnTo>
                  <a:pt x="1515" y="332"/>
                </a:lnTo>
                <a:lnTo>
                  <a:pt x="1517" y="338"/>
                </a:lnTo>
                <a:lnTo>
                  <a:pt x="1517" y="361"/>
                </a:lnTo>
                <a:lnTo>
                  <a:pt x="1519" y="365"/>
                </a:lnTo>
                <a:lnTo>
                  <a:pt x="1519" y="363"/>
                </a:lnTo>
                <a:lnTo>
                  <a:pt x="1519" y="346"/>
                </a:lnTo>
                <a:lnTo>
                  <a:pt x="1519" y="311"/>
                </a:lnTo>
                <a:lnTo>
                  <a:pt x="1521" y="286"/>
                </a:lnTo>
                <a:lnTo>
                  <a:pt x="1521" y="282"/>
                </a:lnTo>
                <a:lnTo>
                  <a:pt x="1521" y="286"/>
                </a:lnTo>
                <a:lnTo>
                  <a:pt x="1522" y="305"/>
                </a:lnTo>
                <a:lnTo>
                  <a:pt x="1522" y="309"/>
                </a:lnTo>
                <a:lnTo>
                  <a:pt x="1524" y="303"/>
                </a:lnTo>
                <a:lnTo>
                  <a:pt x="1526" y="276"/>
                </a:lnTo>
                <a:lnTo>
                  <a:pt x="1521" y="263"/>
                </a:lnTo>
                <a:lnTo>
                  <a:pt x="1521" y="257"/>
                </a:lnTo>
                <a:lnTo>
                  <a:pt x="1522" y="255"/>
                </a:lnTo>
                <a:lnTo>
                  <a:pt x="1526" y="255"/>
                </a:lnTo>
                <a:lnTo>
                  <a:pt x="1530" y="255"/>
                </a:lnTo>
                <a:lnTo>
                  <a:pt x="1532" y="257"/>
                </a:lnTo>
                <a:lnTo>
                  <a:pt x="1538" y="263"/>
                </a:lnTo>
                <a:lnTo>
                  <a:pt x="1534" y="273"/>
                </a:lnTo>
                <a:lnTo>
                  <a:pt x="1530" y="280"/>
                </a:lnTo>
                <a:lnTo>
                  <a:pt x="1528" y="278"/>
                </a:lnTo>
                <a:lnTo>
                  <a:pt x="1526" y="294"/>
                </a:lnTo>
                <a:lnTo>
                  <a:pt x="1526" y="299"/>
                </a:lnTo>
                <a:lnTo>
                  <a:pt x="1528" y="298"/>
                </a:lnTo>
                <a:lnTo>
                  <a:pt x="1530" y="290"/>
                </a:lnTo>
                <a:lnTo>
                  <a:pt x="1530" y="298"/>
                </a:lnTo>
                <a:lnTo>
                  <a:pt x="1528" y="309"/>
                </a:lnTo>
                <a:lnTo>
                  <a:pt x="1524" y="322"/>
                </a:lnTo>
                <a:lnTo>
                  <a:pt x="1522" y="326"/>
                </a:lnTo>
                <a:lnTo>
                  <a:pt x="1524" y="326"/>
                </a:lnTo>
                <a:lnTo>
                  <a:pt x="1526" y="324"/>
                </a:lnTo>
                <a:lnTo>
                  <a:pt x="1528" y="324"/>
                </a:lnTo>
                <a:lnTo>
                  <a:pt x="1526" y="338"/>
                </a:lnTo>
                <a:lnTo>
                  <a:pt x="1524" y="347"/>
                </a:lnTo>
                <a:lnTo>
                  <a:pt x="1524" y="357"/>
                </a:lnTo>
                <a:lnTo>
                  <a:pt x="1526" y="359"/>
                </a:lnTo>
                <a:lnTo>
                  <a:pt x="1526" y="357"/>
                </a:lnTo>
                <a:lnTo>
                  <a:pt x="1528" y="349"/>
                </a:lnTo>
                <a:lnTo>
                  <a:pt x="1530" y="324"/>
                </a:lnTo>
                <a:lnTo>
                  <a:pt x="1532" y="321"/>
                </a:lnTo>
                <a:lnTo>
                  <a:pt x="1536" y="340"/>
                </a:lnTo>
                <a:lnTo>
                  <a:pt x="1536" y="342"/>
                </a:lnTo>
                <a:lnTo>
                  <a:pt x="1534" y="340"/>
                </a:lnTo>
                <a:lnTo>
                  <a:pt x="1534" y="338"/>
                </a:lnTo>
                <a:lnTo>
                  <a:pt x="1532" y="338"/>
                </a:lnTo>
                <a:lnTo>
                  <a:pt x="1530" y="361"/>
                </a:lnTo>
                <a:lnTo>
                  <a:pt x="1530" y="363"/>
                </a:lnTo>
                <a:lnTo>
                  <a:pt x="1536" y="359"/>
                </a:lnTo>
                <a:lnTo>
                  <a:pt x="1536" y="357"/>
                </a:lnTo>
                <a:lnTo>
                  <a:pt x="1544" y="353"/>
                </a:lnTo>
                <a:lnTo>
                  <a:pt x="1547" y="347"/>
                </a:lnTo>
                <a:lnTo>
                  <a:pt x="1547" y="340"/>
                </a:lnTo>
                <a:lnTo>
                  <a:pt x="1546" y="322"/>
                </a:lnTo>
                <a:lnTo>
                  <a:pt x="1547" y="315"/>
                </a:lnTo>
                <a:lnTo>
                  <a:pt x="1547" y="307"/>
                </a:lnTo>
                <a:lnTo>
                  <a:pt x="1547" y="305"/>
                </a:lnTo>
                <a:lnTo>
                  <a:pt x="1551" y="303"/>
                </a:lnTo>
                <a:lnTo>
                  <a:pt x="1555" y="301"/>
                </a:lnTo>
                <a:lnTo>
                  <a:pt x="1557" y="301"/>
                </a:lnTo>
                <a:lnTo>
                  <a:pt x="1555" y="299"/>
                </a:lnTo>
                <a:lnTo>
                  <a:pt x="1553" y="299"/>
                </a:lnTo>
                <a:lnTo>
                  <a:pt x="1546" y="301"/>
                </a:lnTo>
                <a:lnTo>
                  <a:pt x="1544" y="298"/>
                </a:lnTo>
                <a:lnTo>
                  <a:pt x="1549" y="296"/>
                </a:lnTo>
                <a:lnTo>
                  <a:pt x="1544" y="296"/>
                </a:lnTo>
                <a:lnTo>
                  <a:pt x="1538" y="288"/>
                </a:lnTo>
                <a:lnTo>
                  <a:pt x="1542" y="286"/>
                </a:lnTo>
                <a:lnTo>
                  <a:pt x="1544" y="282"/>
                </a:lnTo>
                <a:lnTo>
                  <a:pt x="1544" y="280"/>
                </a:lnTo>
                <a:lnTo>
                  <a:pt x="1542" y="282"/>
                </a:lnTo>
                <a:lnTo>
                  <a:pt x="1538" y="286"/>
                </a:lnTo>
                <a:lnTo>
                  <a:pt x="1536" y="286"/>
                </a:lnTo>
                <a:lnTo>
                  <a:pt x="1538" y="282"/>
                </a:lnTo>
                <a:lnTo>
                  <a:pt x="1542" y="276"/>
                </a:lnTo>
                <a:lnTo>
                  <a:pt x="1542" y="274"/>
                </a:lnTo>
                <a:lnTo>
                  <a:pt x="1540" y="278"/>
                </a:lnTo>
                <a:lnTo>
                  <a:pt x="1536" y="282"/>
                </a:lnTo>
                <a:lnTo>
                  <a:pt x="1534" y="282"/>
                </a:lnTo>
                <a:lnTo>
                  <a:pt x="1536" y="274"/>
                </a:lnTo>
                <a:lnTo>
                  <a:pt x="1540" y="265"/>
                </a:lnTo>
                <a:lnTo>
                  <a:pt x="1544" y="267"/>
                </a:lnTo>
                <a:lnTo>
                  <a:pt x="1546" y="273"/>
                </a:lnTo>
                <a:lnTo>
                  <a:pt x="1546" y="282"/>
                </a:lnTo>
                <a:lnTo>
                  <a:pt x="1547" y="284"/>
                </a:lnTo>
                <a:lnTo>
                  <a:pt x="1553" y="286"/>
                </a:lnTo>
                <a:lnTo>
                  <a:pt x="1555" y="288"/>
                </a:lnTo>
                <a:lnTo>
                  <a:pt x="1555" y="290"/>
                </a:lnTo>
                <a:lnTo>
                  <a:pt x="1553" y="286"/>
                </a:lnTo>
                <a:lnTo>
                  <a:pt x="1563" y="286"/>
                </a:lnTo>
                <a:lnTo>
                  <a:pt x="1559" y="288"/>
                </a:lnTo>
                <a:lnTo>
                  <a:pt x="1555" y="290"/>
                </a:lnTo>
                <a:lnTo>
                  <a:pt x="1559" y="305"/>
                </a:lnTo>
                <a:lnTo>
                  <a:pt x="1561" y="330"/>
                </a:lnTo>
                <a:lnTo>
                  <a:pt x="1561" y="376"/>
                </a:lnTo>
                <a:lnTo>
                  <a:pt x="1563" y="388"/>
                </a:lnTo>
                <a:lnTo>
                  <a:pt x="1565" y="392"/>
                </a:lnTo>
                <a:lnTo>
                  <a:pt x="1569" y="394"/>
                </a:lnTo>
                <a:lnTo>
                  <a:pt x="1572" y="395"/>
                </a:lnTo>
                <a:lnTo>
                  <a:pt x="1574" y="399"/>
                </a:lnTo>
                <a:lnTo>
                  <a:pt x="1576" y="407"/>
                </a:lnTo>
                <a:lnTo>
                  <a:pt x="1576" y="415"/>
                </a:lnTo>
                <a:lnTo>
                  <a:pt x="1572" y="418"/>
                </a:lnTo>
                <a:lnTo>
                  <a:pt x="1569" y="422"/>
                </a:lnTo>
                <a:lnTo>
                  <a:pt x="1567" y="426"/>
                </a:lnTo>
                <a:lnTo>
                  <a:pt x="1569" y="428"/>
                </a:lnTo>
                <a:lnTo>
                  <a:pt x="1570" y="432"/>
                </a:lnTo>
                <a:lnTo>
                  <a:pt x="1570" y="440"/>
                </a:lnTo>
                <a:lnTo>
                  <a:pt x="1572" y="447"/>
                </a:lnTo>
                <a:lnTo>
                  <a:pt x="1569" y="447"/>
                </a:lnTo>
                <a:lnTo>
                  <a:pt x="1567" y="449"/>
                </a:lnTo>
                <a:lnTo>
                  <a:pt x="1569" y="455"/>
                </a:lnTo>
                <a:lnTo>
                  <a:pt x="1570" y="459"/>
                </a:lnTo>
                <a:lnTo>
                  <a:pt x="1572" y="461"/>
                </a:lnTo>
                <a:lnTo>
                  <a:pt x="1578" y="461"/>
                </a:lnTo>
                <a:lnTo>
                  <a:pt x="1584" y="457"/>
                </a:lnTo>
                <a:lnTo>
                  <a:pt x="1586" y="453"/>
                </a:lnTo>
                <a:lnTo>
                  <a:pt x="1584" y="443"/>
                </a:lnTo>
                <a:lnTo>
                  <a:pt x="1582" y="440"/>
                </a:lnTo>
                <a:lnTo>
                  <a:pt x="1590" y="438"/>
                </a:lnTo>
                <a:lnTo>
                  <a:pt x="1594" y="436"/>
                </a:lnTo>
                <a:lnTo>
                  <a:pt x="1595" y="438"/>
                </a:lnTo>
                <a:lnTo>
                  <a:pt x="1594" y="451"/>
                </a:lnTo>
                <a:lnTo>
                  <a:pt x="1594" y="455"/>
                </a:lnTo>
                <a:lnTo>
                  <a:pt x="1595" y="457"/>
                </a:lnTo>
                <a:lnTo>
                  <a:pt x="1595" y="455"/>
                </a:lnTo>
                <a:lnTo>
                  <a:pt x="1603" y="445"/>
                </a:lnTo>
                <a:lnTo>
                  <a:pt x="1601" y="445"/>
                </a:lnTo>
                <a:lnTo>
                  <a:pt x="1599" y="442"/>
                </a:lnTo>
                <a:lnTo>
                  <a:pt x="1601" y="434"/>
                </a:lnTo>
                <a:lnTo>
                  <a:pt x="1599" y="434"/>
                </a:lnTo>
                <a:lnTo>
                  <a:pt x="1599" y="426"/>
                </a:lnTo>
                <a:lnTo>
                  <a:pt x="1605" y="417"/>
                </a:lnTo>
                <a:lnTo>
                  <a:pt x="1603" y="411"/>
                </a:lnTo>
                <a:lnTo>
                  <a:pt x="1603" y="407"/>
                </a:lnTo>
                <a:lnTo>
                  <a:pt x="1603" y="411"/>
                </a:lnTo>
                <a:lnTo>
                  <a:pt x="1599" y="415"/>
                </a:lnTo>
                <a:lnTo>
                  <a:pt x="1599" y="413"/>
                </a:lnTo>
                <a:lnTo>
                  <a:pt x="1599" y="407"/>
                </a:lnTo>
                <a:lnTo>
                  <a:pt x="1599" y="394"/>
                </a:lnTo>
                <a:lnTo>
                  <a:pt x="1597" y="392"/>
                </a:lnTo>
                <a:lnTo>
                  <a:pt x="1597" y="394"/>
                </a:lnTo>
                <a:lnTo>
                  <a:pt x="1595" y="411"/>
                </a:lnTo>
                <a:lnTo>
                  <a:pt x="1594" y="420"/>
                </a:lnTo>
                <a:lnTo>
                  <a:pt x="1592" y="420"/>
                </a:lnTo>
                <a:lnTo>
                  <a:pt x="1588" y="418"/>
                </a:lnTo>
                <a:lnTo>
                  <a:pt x="1584" y="415"/>
                </a:lnTo>
                <a:lnTo>
                  <a:pt x="1584" y="407"/>
                </a:lnTo>
                <a:lnTo>
                  <a:pt x="1586" y="403"/>
                </a:lnTo>
                <a:lnTo>
                  <a:pt x="1588" y="403"/>
                </a:lnTo>
                <a:lnTo>
                  <a:pt x="1590" y="405"/>
                </a:lnTo>
                <a:lnTo>
                  <a:pt x="1592" y="405"/>
                </a:lnTo>
                <a:lnTo>
                  <a:pt x="1592" y="403"/>
                </a:lnTo>
                <a:lnTo>
                  <a:pt x="1590" y="394"/>
                </a:lnTo>
                <a:lnTo>
                  <a:pt x="1584" y="363"/>
                </a:lnTo>
                <a:lnTo>
                  <a:pt x="1582" y="346"/>
                </a:lnTo>
                <a:lnTo>
                  <a:pt x="1584" y="349"/>
                </a:lnTo>
                <a:lnTo>
                  <a:pt x="1588" y="355"/>
                </a:lnTo>
                <a:lnTo>
                  <a:pt x="1592" y="357"/>
                </a:lnTo>
                <a:lnTo>
                  <a:pt x="1592" y="353"/>
                </a:lnTo>
                <a:lnTo>
                  <a:pt x="1590" y="342"/>
                </a:lnTo>
                <a:lnTo>
                  <a:pt x="1588" y="336"/>
                </a:lnTo>
                <a:lnTo>
                  <a:pt x="1590" y="326"/>
                </a:lnTo>
                <a:lnTo>
                  <a:pt x="1590" y="324"/>
                </a:lnTo>
                <a:lnTo>
                  <a:pt x="1592" y="328"/>
                </a:lnTo>
                <a:lnTo>
                  <a:pt x="1594" y="340"/>
                </a:lnTo>
                <a:lnTo>
                  <a:pt x="1595" y="340"/>
                </a:lnTo>
                <a:lnTo>
                  <a:pt x="1597" y="334"/>
                </a:lnTo>
                <a:lnTo>
                  <a:pt x="1595" y="334"/>
                </a:lnTo>
                <a:lnTo>
                  <a:pt x="1595" y="328"/>
                </a:lnTo>
                <a:lnTo>
                  <a:pt x="1594" y="324"/>
                </a:lnTo>
                <a:lnTo>
                  <a:pt x="1594" y="319"/>
                </a:lnTo>
                <a:lnTo>
                  <a:pt x="1595" y="319"/>
                </a:lnTo>
                <a:lnTo>
                  <a:pt x="1597" y="321"/>
                </a:lnTo>
                <a:lnTo>
                  <a:pt x="1599" y="321"/>
                </a:lnTo>
                <a:lnTo>
                  <a:pt x="1599" y="319"/>
                </a:lnTo>
                <a:lnTo>
                  <a:pt x="1597" y="309"/>
                </a:lnTo>
                <a:lnTo>
                  <a:pt x="1595" y="309"/>
                </a:lnTo>
                <a:lnTo>
                  <a:pt x="1595" y="307"/>
                </a:lnTo>
                <a:lnTo>
                  <a:pt x="1594" y="307"/>
                </a:lnTo>
                <a:lnTo>
                  <a:pt x="1594" y="311"/>
                </a:lnTo>
                <a:lnTo>
                  <a:pt x="1588" y="298"/>
                </a:lnTo>
                <a:lnTo>
                  <a:pt x="1590" y="299"/>
                </a:lnTo>
                <a:lnTo>
                  <a:pt x="1594" y="301"/>
                </a:lnTo>
                <a:lnTo>
                  <a:pt x="1595" y="301"/>
                </a:lnTo>
                <a:lnTo>
                  <a:pt x="1597" y="299"/>
                </a:lnTo>
                <a:lnTo>
                  <a:pt x="1597" y="296"/>
                </a:lnTo>
                <a:lnTo>
                  <a:pt x="1599" y="296"/>
                </a:lnTo>
                <a:lnTo>
                  <a:pt x="1601" y="299"/>
                </a:lnTo>
                <a:lnTo>
                  <a:pt x="1607" y="286"/>
                </a:lnTo>
                <a:lnTo>
                  <a:pt x="1607" y="280"/>
                </a:lnTo>
                <a:lnTo>
                  <a:pt x="1607" y="273"/>
                </a:lnTo>
                <a:lnTo>
                  <a:pt x="1607" y="261"/>
                </a:lnTo>
                <a:lnTo>
                  <a:pt x="1607" y="259"/>
                </a:lnTo>
                <a:lnTo>
                  <a:pt x="1611" y="257"/>
                </a:lnTo>
                <a:lnTo>
                  <a:pt x="1622" y="261"/>
                </a:lnTo>
                <a:lnTo>
                  <a:pt x="1624" y="261"/>
                </a:lnTo>
                <a:lnTo>
                  <a:pt x="1624" y="257"/>
                </a:lnTo>
                <a:lnTo>
                  <a:pt x="1617" y="246"/>
                </a:lnTo>
                <a:lnTo>
                  <a:pt x="1615" y="242"/>
                </a:lnTo>
                <a:lnTo>
                  <a:pt x="1617" y="240"/>
                </a:lnTo>
                <a:lnTo>
                  <a:pt x="1618" y="240"/>
                </a:lnTo>
                <a:lnTo>
                  <a:pt x="1624" y="242"/>
                </a:lnTo>
                <a:lnTo>
                  <a:pt x="1459" y="129"/>
                </a:lnTo>
                <a:lnTo>
                  <a:pt x="8" y="411"/>
                </a:lnTo>
                <a:lnTo>
                  <a:pt x="8" y="407"/>
                </a:lnTo>
                <a:lnTo>
                  <a:pt x="10" y="405"/>
                </a:lnTo>
                <a:lnTo>
                  <a:pt x="10" y="409"/>
                </a:lnTo>
                <a:lnTo>
                  <a:pt x="8" y="411"/>
                </a:lnTo>
                <a:lnTo>
                  <a:pt x="1459" y="129"/>
                </a:lnTo>
                <a:lnTo>
                  <a:pt x="10" y="632"/>
                </a:lnTo>
                <a:lnTo>
                  <a:pt x="10" y="630"/>
                </a:lnTo>
                <a:lnTo>
                  <a:pt x="11" y="645"/>
                </a:lnTo>
                <a:lnTo>
                  <a:pt x="10" y="632"/>
                </a:lnTo>
                <a:lnTo>
                  <a:pt x="1459" y="129"/>
                </a:lnTo>
                <a:lnTo>
                  <a:pt x="34" y="651"/>
                </a:lnTo>
                <a:lnTo>
                  <a:pt x="33" y="643"/>
                </a:lnTo>
                <a:lnTo>
                  <a:pt x="34" y="647"/>
                </a:lnTo>
                <a:lnTo>
                  <a:pt x="34" y="651"/>
                </a:lnTo>
                <a:lnTo>
                  <a:pt x="1459" y="129"/>
                </a:lnTo>
                <a:lnTo>
                  <a:pt x="42" y="430"/>
                </a:lnTo>
                <a:lnTo>
                  <a:pt x="42" y="428"/>
                </a:lnTo>
                <a:lnTo>
                  <a:pt x="44" y="434"/>
                </a:lnTo>
                <a:lnTo>
                  <a:pt x="42" y="436"/>
                </a:lnTo>
                <a:lnTo>
                  <a:pt x="44" y="434"/>
                </a:lnTo>
                <a:lnTo>
                  <a:pt x="44" y="443"/>
                </a:lnTo>
                <a:lnTo>
                  <a:pt x="42" y="438"/>
                </a:lnTo>
                <a:lnTo>
                  <a:pt x="40" y="434"/>
                </a:lnTo>
                <a:lnTo>
                  <a:pt x="42" y="430"/>
                </a:lnTo>
                <a:lnTo>
                  <a:pt x="1459" y="129"/>
                </a:lnTo>
                <a:lnTo>
                  <a:pt x="44" y="570"/>
                </a:lnTo>
                <a:lnTo>
                  <a:pt x="44" y="578"/>
                </a:lnTo>
                <a:lnTo>
                  <a:pt x="42" y="562"/>
                </a:lnTo>
                <a:lnTo>
                  <a:pt x="44" y="568"/>
                </a:lnTo>
                <a:lnTo>
                  <a:pt x="44" y="570"/>
                </a:lnTo>
                <a:lnTo>
                  <a:pt x="1459" y="129"/>
                </a:lnTo>
                <a:lnTo>
                  <a:pt x="44" y="641"/>
                </a:lnTo>
                <a:lnTo>
                  <a:pt x="44" y="639"/>
                </a:lnTo>
                <a:lnTo>
                  <a:pt x="46" y="620"/>
                </a:lnTo>
                <a:lnTo>
                  <a:pt x="46" y="630"/>
                </a:lnTo>
                <a:lnTo>
                  <a:pt x="46" y="634"/>
                </a:lnTo>
                <a:lnTo>
                  <a:pt x="46" y="637"/>
                </a:lnTo>
                <a:lnTo>
                  <a:pt x="44" y="641"/>
                </a:lnTo>
                <a:lnTo>
                  <a:pt x="1459" y="129"/>
                </a:lnTo>
                <a:lnTo>
                  <a:pt x="46" y="562"/>
                </a:lnTo>
                <a:lnTo>
                  <a:pt x="46" y="564"/>
                </a:lnTo>
                <a:lnTo>
                  <a:pt x="44" y="553"/>
                </a:lnTo>
                <a:lnTo>
                  <a:pt x="46" y="516"/>
                </a:lnTo>
                <a:lnTo>
                  <a:pt x="46" y="562"/>
                </a:lnTo>
                <a:lnTo>
                  <a:pt x="1459" y="129"/>
                </a:lnTo>
                <a:lnTo>
                  <a:pt x="50" y="584"/>
                </a:lnTo>
                <a:lnTo>
                  <a:pt x="48" y="568"/>
                </a:lnTo>
                <a:lnTo>
                  <a:pt x="48" y="514"/>
                </a:lnTo>
                <a:lnTo>
                  <a:pt x="44" y="457"/>
                </a:lnTo>
                <a:lnTo>
                  <a:pt x="46" y="455"/>
                </a:lnTo>
                <a:lnTo>
                  <a:pt x="46" y="451"/>
                </a:lnTo>
                <a:lnTo>
                  <a:pt x="50" y="513"/>
                </a:lnTo>
                <a:lnTo>
                  <a:pt x="52" y="545"/>
                </a:lnTo>
                <a:lnTo>
                  <a:pt x="50" y="584"/>
                </a:lnTo>
                <a:lnTo>
                  <a:pt x="1459" y="129"/>
                </a:lnTo>
                <a:lnTo>
                  <a:pt x="1557" y="1098"/>
                </a:lnTo>
                <a:lnTo>
                  <a:pt x="1559" y="1100"/>
                </a:lnTo>
                <a:lnTo>
                  <a:pt x="1557" y="1104"/>
                </a:lnTo>
                <a:lnTo>
                  <a:pt x="1555" y="1102"/>
                </a:lnTo>
                <a:lnTo>
                  <a:pt x="1557" y="1098"/>
                </a:lnTo>
                <a:lnTo>
                  <a:pt x="1459" y="129"/>
                </a:lnTo>
                <a:lnTo>
                  <a:pt x="1555" y="1098"/>
                </a:lnTo>
                <a:lnTo>
                  <a:pt x="1557" y="1098"/>
                </a:lnTo>
                <a:lnTo>
                  <a:pt x="1555" y="1102"/>
                </a:lnTo>
                <a:lnTo>
                  <a:pt x="1553" y="1100"/>
                </a:lnTo>
                <a:lnTo>
                  <a:pt x="1555" y="1098"/>
                </a:lnTo>
                <a:lnTo>
                  <a:pt x="1459" y="129"/>
                </a:lnTo>
                <a:lnTo>
                  <a:pt x="1559" y="668"/>
                </a:lnTo>
                <a:lnTo>
                  <a:pt x="1561" y="676"/>
                </a:lnTo>
                <a:lnTo>
                  <a:pt x="1559" y="680"/>
                </a:lnTo>
                <a:lnTo>
                  <a:pt x="1561" y="676"/>
                </a:lnTo>
                <a:lnTo>
                  <a:pt x="1563" y="678"/>
                </a:lnTo>
                <a:lnTo>
                  <a:pt x="1559" y="687"/>
                </a:lnTo>
                <a:lnTo>
                  <a:pt x="1557" y="699"/>
                </a:lnTo>
                <a:lnTo>
                  <a:pt x="1555" y="699"/>
                </a:lnTo>
                <a:lnTo>
                  <a:pt x="1559" y="680"/>
                </a:lnTo>
                <a:lnTo>
                  <a:pt x="1555" y="689"/>
                </a:lnTo>
                <a:lnTo>
                  <a:pt x="1553" y="697"/>
                </a:lnTo>
                <a:lnTo>
                  <a:pt x="1551" y="695"/>
                </a:lnTo>
                <a:lnTo>
                  <a:pt x="1551" y="689"/>
                </a:lnTo>
                <a:lnTo>
                  <a:pt x="1553" y="680"/>
                </a:lnTo>
                <a:lnTo>
                  <a:pt x="1559" y="668"/>
                </a:lnTo>
                <a:lnTo>
                  <a:pt x="1459" y="129"/>
                </a:lnTo>
                <a:lnTo>
                  <a:pt x="1549" y="741"/>
                </a:lnTo>
                <a:lnTo>
                  <a:pt x="1547" y="751"/>
                </a:lnTo>
                <a:lnTo>
                  <a:pt x="1546" y="749"/>
                </a:lnTo>
                <a:lnTo>
                  <a:pt x="1546" y="745"/>
                </a:lnTo>
                <a:lnTo>
                  <a:pt x="1549" y="741"/>
                </a:lnTo>
                <a:lnTo>
                  <a:pt x="1459" y="129"/>
                </a:lnTo>
                <a:lnTo>
                  <a:pt x="1490" y="912"/>
                </a:lnTo>
                <a:lnTo>
                  <a:pt x="1492" y="908"/>
                </a:lnTo>
                <a:lnTo>
                  <a:pt x="1494" y="904"/>
                </a:lnTo>
                <a:lnTo>
                  <a:pt x="1498" y="904"/>
                </a:lnTo>
                <a:lnTo>
                  <a:pt x="1498" y="906"/>
                </a:lnTo>
                <a:lnTo>
                  <a:pt x="1494" y="910"/>
                </a:lnTo>
                <a:lnTo>
                  <a:pt x="1492" y="912"/>
                </a:lnTo>
                <a:lnTo>
                  <a:pt x="1490" y="912"/>
                </a:lnTo>
                <a:lnTo>
                  <a:pt x="1459" y="129"/>
                </a:lnTo>
                <a:lnTo>
                  <a:pt x="1488" y="914"/>
                </a:lnTo>
                <a:lnTo>
                  <a:pt x="1492" y="918"/>
                </a:lnTo>
                <a:lnTo>
                  <a:pt x="1492" y="920"/>
                </a:lnTo>
                <a:lnTo>
                  <a:pt x="1490" y="922"/>
                </a:lnTo>
                <a:lnTo>
                  <a:pt x="1492" y="920"/>
                </a:lnTo>
                <a:lnTo>
                  <a:pt x="1492" y="922"/>
                </a:lnTo>
                <a:lnTo>
                  <a:pt x="1488" y="923"/>
                </a:lnTo>
                <a:lnTo>
                  <a:pt x="1492" y="927"/>
                </a:lnTo>
                <a:lnTo>
                  <a:pt x="1496" y="922"/>
                </a:lnTo>
                <a:lnTo>
                  <a:pt x="1498" y="918"/>
                </a:lnTo>
                <a:lnTo>
                  <a:pt x="1496" y="918"/>
                </a:lnTo>
                <a:lnTo>
                  <a:pt x="1498" y="916"/>
                </a:lnTo>
                <a:lnTo>
                  <a:pt x="1498" y="923"/>
                </a:lnTo>
                <a:lnTo>
                  <a:pt x="1498" y="927"/>
                </a:lnTo>
                <a:lnTo>
                  <a:pt x="1496" y="929"/>
                </a:lnTo>
                <a:lnTo>
                  <a:pt x="1496" y="933"/>
                </a:lnTo>
                <a:lnTo>
                  <a:pt x="1494" y="937"/>
                </a:lnTo>
                <a:lnTo>
                  <a:pt x="1496" y="939"/>
                </a:lnTo>
                <a:lnTo>
                  <a:pt x="1492" y="946"/>
                </a:lnTo>
                <a:lnTo>
                  <a:pt x="1490" y="946"/>
                </a:lnTo>
                <a:lnTo>
                  <a:pt x="1488" y="927"/>
                </a:lnTo>
                <a:lnTo>
                  <a:pt x="1488" y="914"/>
                </a:lnTo>
                <a:lnTo>
                  <a:pt x="1459" y="129"/>
                </a:lnTo>
                <a:lnTo>
                  <a:pt x="1455" y="136"/>
                </a:lnTo>
                <a:lnTo>
                  <a:pt x="1448" y="134"/>
                </a:lnTo>
                <a:lnTo>
                  <a:pt x="1453" y="138"/>
                </a:lnTo>
                <a:lnTo>
                  <a:pt x="1451" y="138"/>
                </a:lnTo>
                <a:lnTo>
                  <a:pt x="1434" y="119"/>
                </a:lnTo>
                <a:lnTo>
                  <a:pt x="1421" y="102"/>
                </a:lnTo>
                <a:lnTo>
                  <a:pt x="1421" y="100"/>
                </a:lnTo>
                <a:lnTo>
                  <a:pt x="1421" y="98"/>
                </a:lnTo>
                <a:lnTo>
                  <a:pt x="1425" y="100"/>
                </a:lnTo>
                <a:lnTo>
                  <a:pt x="1426" y="102"/>
                </a:lnTo>
                <a:lnTo>
                  <a:pt x="1440" y="119"/>
                </a:lnTo>
                <a:lnTo>
                  <a:pt x="1440" y="121"/>
                </a:lnTo>
                <a:lnTo>
                  <a:pt x="1442" y="121"/>
                </a:lnTo>
                <a:lnTo>
                  <a:pt x="1450" y="130"/>
                </a:lnTo>
                <a:lnTo>
                  <a:pt x="1457" y="136"/>
                </a:lnTo>
                <a:lnTo>
                  <a:pt x="1455" y="136"/>
                </a:lnTo>
                <a:lnTo>
                  <a:pt x="1459" y="129"/>
                </a:lnTo>
                <a:lnTo>
                  <a:pt x="1423" y="98"/>
                </a:lnTo>
                <a:lnTo>
                  <a:pt x="1425" y="98"/>
                </a:lnTo>
                <a:lnTo>
                  <a:pt x="1425" y="100"/>
                </a:lnTo>
                <a:lnTo>
                  <a:pt x="1423" y="98"/>
                </a:lnTo>
                <a:lnTo>
                  <a:pt x="1459" y="129"/>
                </a:lnTo>
                <a:lnTo>
                  <a:pt x="1473" y="152"/>
                </a:lnTo>
                <a:lnTo>
                  <a:pt x="1471" y="152"/>
                </a:lnTo>
                <a:lnTo>
                  <a:pt x="1469" y="152"/>
                </a:lnTo>
                <a:lnTo>
                  <a:pt x="1463" y="152"/>
                </a:lnTo>
                <a:lnTo>
                  <a:pt x="1461" y="150"/>
                </a:lnTo>
                <a:lnTo>
                  <a:pt x="1459" y="146"/>
                </a:lnTo>
                <a:lnTo>
                  <a:pt x="1463" y="146"/>
                </a:lnTo>
                <a:lnTo>
                  <a:pt x="1463" y="144"/>
                </a:lnTo>
                <a:lnTo>
                  <a:pt x="1459" y="142"/>
                </a:lnTo>
                <a:lnTo>
                  <a:pt x="1461" y="142"/>
                </a:lnTo>
                <a:lnTo>
                  <a:pt x="1459" y="142"/>
                </a:lnTo>
                <a:lnTo>
                  <a:pt x="1461" y="140"/>
                </a:lnTo>
                <a:lnTo>
                  <a:pt x="1461" y="138"/>
                </a:lnTo>
                <a:lnTo>
                  <a:pt x="1469" y="148"/>
                </a:lnTo>
                <a:lnTo>
                  <a:pt x="1473" y="150"/>
                </a:lnTo>
                <a:lnTo>
                  <a:pt x="1473" y="152"/>
                </a:lnTo>
                <a:lnTo>
                  <a:pt x="1459" y="129"/>
                </a:lnTo>
                <a:lnTo>
                  <a:pt x="1471" y="140"/>
                </a:lnTo>
                <a:lnTo>
                  <a:pt x="1474" y="146"/>
                </a:lnTo>
                <a:lnTo>
                  <a:pt x="1459" y="134"/>
                </a:lnTo>
                <a:lnTo>
                  <a:pt x="1444" y="121"/>
                </a:lnTo>
                <a:lnTo>
                  <a:pt x="1446" y="121"/>
                </a:lnTo>
                <a:lnTo>
                  <a:pt x="1448" y="121"/>
                </a:lnTo>
                <a:lnTo>
                  <a:pt x="1446" y="121"/>
                </a:lnTo>
                <a:lnTo>
                  <a:pt x="1446" y="119"/>
                </a:lnTo>
                <a:lnTo>
                  <a:pt x="1444" y="119"/>
                </a:lnTo>
                <a:lnTo>
                  <a:pt x="1442" y="119"/>
                </a:lnTo>
                <a:lnTo>
                  <a:pt x="1442" y="121"/>
                </a:lnTo>
                <a:lnTo>
                  <a:pt x="1440" y="117"/>
                </a:lnTo>
                <a:lnTo>
                  <a:pt x="1436" y="111"/>
                </a:lnTo>
                <a:lnTo>
                  <a:pt x="1430" y="107"/>
                </a:lnTo>
                <a:lnTo>
                  <a:pt x="1428" y="102"/>
                </a:lnTo>
                <a:lnTo>
                  <a:pt x="1430" y="104"/>
                </a:lnTo>
                <a:lnTo>
                  <a:pt x="1432" y="106"/>
                </a:lnTo>
                <a:lnTo>
                  <a:pt x="1434" y="104"/>
                </a:lnTo>
                <a:lnTo>
                  <a:pt x="1438" y="106"/>
                </a:lnTo>
                <a:lnTo>
                  <a:pt x="1434" y="104"/>
                </a:lnTo>
                <a:lnTo>
                  <a:pt x="1434" y="100"/>
                </a:lnTo>
                <a:lnTo>
                  <a:pt x="1430" y="102"/>
                </a:lnTo>
                <a:lnTo>
                  <a:pt x="1428" y="100"/>
                </a:lnTo>
                <a:lnTo>
                  <a:pt x="1432" y="100"/>
                </a:lnTo>
                <a:lnTo>
                  <a:pt x="1430" y="100"/>
                </a:lnTo>
                <a:lnTo>
                  <a:pt x="1426" y="100"/>
                </a:lnTo>
                <a:lnTo>
                  <a:pt x="1425" y="100"/>
                </a:lnTo>
                <a:lnTo>
                  <a:pt x="1425" y="98"/>
                </a:lnTo>
                <a:lnTo>
                  <a:pt x="1426" y="100"/>
                </a:lnTo>
                <a:lnTo>
                  <a:pt x="1423" y="98"/>
                </a:lnTo>
                <a:lnTo>
                  <a:pt x="1423" y="96"/>
                </a:lnTo>
                <a:lnTo>
                  <a:pt x="1419" y="96"/>
                </a:lnTo>
                <a:lnTo>
                  <a:pt x="1415" y="94"/>
                </a:lnTo>
                <a:lnTo>
                  <a:pt x="1417" y="86"/>
                </a:lnTo>
                <a:lnTo>
                  <a:pt x="1417" y="84"/>
                </a:lnTo>
                <a:lnTo>
                  <a:pt x="1415" y="82"/>
                </a:lnTo>
                <a:lnTo>
                  <a:pt x="1415" y="84"/>
                </a:lnTo>
                <a:lnTo>
                  <a:pt x="1413" y="88"/>
                </a:lnTo>
                <a:lnTo>
                  <a:pt x="1407" y="82"/>
                </a:lnTo>
                <a:lnTo>
                  <a:pt x="1411" y="79"/>
                </a:lnTo>
                <a:lnTo>
                  <a:pt x="1417" y="82"/>
                </a:lnTo>
                <a:lnTo>
                  <a:pt x="1413" y="79"/>
                </a:lnTo>
                <a:lnTo>
                  <a:pt x="1415" y="73"/>
                </a:lnTo>
                <a:lnTo>
                  <a:pt x="1417" y="73"/>
                </a:lnTo>
                <a:lnTo>
                  <a:pt x="1436" y="96"/>
                </a:lnTo>
                <a:lnTo>
                  <a:pt x="1432" y="90"/>
                </a:lnTo>
                <a:lnTo>
                  <a:pt x="1426" y="81"/>
                </a:lnTo>
                <a:lnTo>
                  <a:pt x="1421" y="69"/>
                </a:lnTo>
                <a:lnTo>
                  <a:pt x="1421" y="67"/>
                </a:lnTo>
                <a:lnTo>
                  <a:pt x="1419" y="69"/>
                </a:lnTo>
                <a:lnTo>
                  <a:pt x="1419" y="65"/>
                </a:lnTo>
                <a:lnTo>
                  <a:pt x="1419" y="63"/>
                </a:lnTo>
                <a:lnTo>
                  <a:pt x="1417" y="63"/>
                </a:lnTo>
                <a:lnTo>
                  <a:pt x="1413" y="56"/>
                </a:lnTo>
                <a:lnTo>
                  <a:pt x="1413" y="54"/>
                </a:lnTo>
                <a:lnTo>
                  <a:pt x="1413" y="52"/>
                </a:lnTo>
                <a:lnTo>
                  <a:pt x="1411" y="54"/>
                </a:lnTo>
                <a:lnTo>
                  <a:pt x="1409" y="50"/>
                </a:lnTo>
                <a:lnTo>
                  <a:pt x="1409" y="48"/>
                </a:lnTo>
                <a:lnTo>
                  <a:pt x="1409" y="50"/>
                </a:lnTo>
                <a:lnTo>
                  <a:pt x="1407" y="48"/>
                </a:lnTo>
                <a:lnTo>
                  <a:pt x="1409" y="44"/>
                </a:lnTo>
                <a:lnTo>
                  <a:pt x="1421" y="59"/>
                </a:lnTo>
                <a:lnTo>
                  <a:pt x="1442" y="90"/>
                </a:lnTo>
                <a:lnTo>
                  <a:pt x="1461" y="111"/>
                </a:lnTo>
                <a:lnTo>
                  <a:pt x="1474" y="125"/>
                </a:lnTo>
                <a:lnTo>
                  <a:pt x="1486" y="132"/>
                </a:lnTo>
                <a:lnTo>
                  <a:pt x="1482" y="134"/>
                </a:lnTo>
                <a:lnTo>
                  <a:pt x="1478" y="142"/>
                </a:lnTo>
                <a:lnTo>
                  <a:pt x="1473" y="140"/>
                </a:lnTo>
                <a:lnTo>
                  <a:pt x="1471" y="140"/>
                </a:lnTo>
                <a:lnTo>
                  <a:pt x="1459" y="129"/>
                </a:lnTo>
                <a:lnTo>
                  <a:pt x="1428" y="100"/>
                </a:lnTo>
                <a:lnTo>
                  <a:pt x="1430" y="102"/>
                </a:lnTo>
                <a:lnTo>
                  <a:pt x="1428" y="102"/>
                </a:lnTo>
                <a:lnTo>
                  <a:pt x="1428" y="100"/>
                </a:lnTo>
                <a:lnTo>
                  <a:pt x="1459" y="129"/>
                </a:lnTo>
                <a:lnTo>
                  <a:pt x="1484" y="971"/>
                </a:lnTo>
                <a:lnTo>
                  <a:pt x="1482" y="973"/>
                </a:lnTo>
                <a:lnTo>
                  <a:pt x="1484" y="970"/>
                </a:lnTo>
                <a:lnTo>
                  <a:pt x="1484" y="971"/>
                </a:lnTo>
                <a:lnTo>
                  <a:pt x="1459" y="129"/>
                </a:lnTo>
                <a:lnTo>
                  <a:pt x="1486" y="964"/>
                </a:lnTo>
                <a:lnTo>
                  <a:pt x="1486" y="975"/>
                </a:lnTo>
                <a:lnTo>
                  <a:pt x="1484" y="970"/>
                </a:lnTo>
                <a:lnTo>
                  <a:pt x="1486" y="964"/>
                </a:lnTo>
                <a:lnTo>
                  <a:pt x="1459" y="129"/>
                </a:lnTo>
                <a:lnTo>
                  <a:pt x="1540" y="1075"/>
                </a:lnTo>
                <a:lnTo>
                  <a:pt x="1536" y="1073"/>
                </a:lnTo>
                <a:lnTo>
                  <a:pt x="1536" y="1069"/>
                </a:lnTo>
                <a:lnTo>
                  <a:pt x="1540" y="1064"/>
                </a:lnTo>
                <a:lnTo>
                  <a:pt x="1538" y="1066"/>
                </a:lnTo>
                <a:lnTo>
                  <a:pt x="1542" y="1064"/>
                </a:lnTo>
                <a:lnTo>
                  <a:pt x="1542" y="1069"/>
                </a:lnTo>
                <a:lnTo>
                  <a:pt x="1540" y="1075"/>
                </a:lnTo>
                <a:lnTo>
                  <a:pt x="1459" y="129"/>
                </a:lnTo>
                <a:lnTo>
                  <a:pt x="1542" y="1077"/>
                </a:lnTo>
                <a:lnTo>
                  <a:pt x="1544" y="1077"/>
                </a:lnTo>
                <a:lnTo>
                  <a:pt x="1544" y="1081"/>
                </a:lnTo>
                <a:lnTo>
                  <a:pt x="1544" y="1083"/>
                </a:lnTo>
                <a:lnTo>
                  <a:pt x="1542" y="1077"/>
                </a:lnTo>
                <a:lnTo>
                  <a:pt x="1459" y="129"/>
                </a:lnTo>
                <a:lnTo>
                  <a:pt x="1544" y="1006"/>
                </a:lnTo>
                <a:lnTo>
                  <a:pt x="1544" y="1004"/>
                </a:lnTo>
                <a:lnTo>
                  <a:pt x="1546" y="1004"/>
                </a:lnTo>
                <a:lnTo>
                  <a:pt x="1547" y="1002"/>
                </a:lnTo>
                <a:lnTo>
                  <a:pt x="1546" y="1004"/>
                </a:lnTo>
                <a:lnTo>
                  <a:pt x="1544" y="1006"/>
                </a:lnTo>
                <a:lnTo>
                  <a:pt x="1459" y="129"/>
                </a:lnTo>
                <a:lnTo>
                  <a:pt x="1549" y="1096"/>
                </a:lnTo>
                <a:lnTo>
                  <a:pt x="1546" y="1090"/>
                </a:lnTo>
                <a:lnTo>
                  <a:pt x="1547" y="1092"/>
                </a:lnTo>
                <a:lnTo>
                  <a:pt x="1549" y="1089"/>
                </a:lnTo>
                <a:lnTo>
                  <a:pt x="1549" y="1087"/>
                </a:lnTo>
                <a:lnTo>
                  <a:pt x="1549" y="1085"/>
                </a:lnTo>
                <a:lnTo>
                  <a:pt x="1546" y="1089"/>
                </a:lnTo>
                <a:lnTo>
                  <a:pt x="1544" y="1083"/>
                </a:lnTo>
                <a:lnTo>
                  <a:pt x="1546" y="1083"/>
                </a:lnTo>
                <a:lnTo>
                  <a:pt x="1546" y="1085"/>
                </a:lnTo>
                <a:lnTo>
                  <a:pt x="1547" y="1081"/>
                </a:lnTo>
                <a:lnTo>
                  <a:pt x="1549" y="1089"/>
                </a:lnTo>
                <a:lnTo>
                  <a:pt x="1549" y="1096"/>
                </a:lnTo>
                <a:lnTo>
                  <a:pt x="1459" y="129"/>
                </a:lnTo>
                <a:lnTo>
                  <a:pt x="1549" y="1042"/>
                </a:lnTo>
                <a:lnTo>
                  <a:pt x="1547" y="1046"/>
                </a:lnTo>
                <a:lnTo>
                  <a:pt x="1547" y="1044"/>
                </a:lnTo>
                <a:lnTo>
                  <a:pt x="1549" y="1042"/>
                </a:lnTo>
                <a:lnTo>
                  <a:pt x="1459" y="129"/>
                </a:lnTo>
                <a:lnTo>
                  <a:pt x="1536" y="948"/>
                </a:lnTo>
                <a:lnTo>
                  <a:pt x="1544" y="950"/>
                </a:lnTo>
                <a:lnTo>
                  <a:pt x="1549" y="948"/>
                </a:lnTo>
                <a:lnTo>
                  <a:pt x="1551" y="950"/>
                </a:lnTo>
                <a:lnTo>
                  <a:pt x="1553" y="952"/>
                </a:lnTo>
                <a:lnTo>
                  <a:pt x="1557" y="952"/>
                </a:lnTo>
                <a:lnTo>
                  <a:pt x="1557" y="958"/>
                </a:lnTo>
                <a:lnTo>
                  <a:pt x="1551" y="956"/>
                </a:lnTo>
                <a:lnTo>
                  <a:pt x="1547" y="956"/>
                </a:lnTo>
                <a:lnTo>
                  <a:pt x="1538" y="958"/>
                </a:lnTo>
                <a:lnTo>
                  <a:pt x="1538" y="954"/>
                </a:lnTo>
                <a:lnTo>
                  <a:pt x="1536" y="956"/>
                </a:lnTo>
                <a:lnTo>
                  <a:pt x="1536" y="954"/>
                </a:lnTo>
                <a:lnTo>
                  <a:pt x="1553" y="952"/>
                </a:lnTo>
                <a:lnTo>
                  <a:pt x="1536" y="952"/>
                </a:lnTo>
                <a:lnTo>
                  <a:pt x="1536" y="948"/>
                </a:lnTo>
                <a:lnTo>
                  <a:pt x="1459" y="129"/>
                </a:lnTo>
                <a:lnTo>
                  <a:pt x="1538" y="975"/>
                </a:lnTo>
                <a:lnTo>
                  <a:pt x="1540" y="977"/>
                </a:lnTo>
                <a:lnTo>
                  <a:pt x="1538" y="977"/>
                </a:lnTo>
                <a:lnTo>
                  <a:pt x="1538" y="975"/>
                </a:lnTo>
                <a:lnTo>
                  <a:pt x="1459" y="129"/>
                </a:lnTo>
                <a:lnTo>
                  <a:pt x="1536" y="975"/>
                </a:lnTo>
                <a:lnTo>
                  <a:pt x="1536" y="977"/>
                </a:lnTo>
                <a:lnTo>
                  <a:pt x="1534" y="977"/>
                </a:lnTo>
                <a:lnTo>
                  <a:pt x="1536" y="975"/>
                </a:lnTo>
                <a:lnTo>
                  <a:pt x="1459" y="129"/>
                </a:lnTo>
                <a:lnTo>
                  <a:pt x="1530" y="898"/>
                </a:lnTo>
                <a:lnTo>
                  <a:pt x="1530" y="900"/>
                </a:lnTo>
                <a:lnTo>
                  <a:pt x="1528" y="898"/>
                </a:lnTo>
                <a:lnTo>
                  <a:pt x="1530" y="898"/>
                </a:lnTo>
                <a:lnTo>
                  <a:pt x="1459" y="129"/>
                </a:lnTo>
                <a:lnTo>
                  <a:pt x="1517" y="996"/>
                </a:lnTo>
                <a:lnTo>
                  <a:pt x="1519" y="998"/>
                </a:lnTo>
                <a:lnTo>
                  <a:pt x="1522" y="1000"/>
                </a:lnTo>
                <a:lnTo>
                  <a:pt x="1524" y="1000"/>
                </a:lnTo>
                <a:lnTo>
                  <a:pt x="1524" y="998"/>
                </a:lnTo>
                <a:lnTo>
                  <a:pt x="1524" y="994"/>
                </a:lnTo>
                <a:lnTo>
                  <a:pt x="1526" y="987"/>
                </a:lnTo>
                <a:lnTo>
                  <a:pt x="1528" y="981"/>
                </a:lnTo>
                <a:lnTo>
                  <a:pt x="1532" y="981"/>
                </a:lnTo>
                <a:lnTo>
                  <a:pt x="1534" y="983"/>
                </a:lnTo>
                <a:lnTo>
                  <a:pt x="1532" y="989"/>
                </a:lnTo>
                <a:lnTo>
                  <a:pt x="1534" y="993"/>
                </a:lnTo>
                <a:lnTo>
                  <a:pt x="1536" y="991"/>
                </a:lnTo>
                <a:lnTo>
                  <a:pt x="1538" y="987"/>
                </a:lnTo>
                <a:lnTo>
                  <a:pt x="1540" y="983"/>
                </a:lnTo>
                <a:lnTo>
                  <a:pt x="1538" y="983"/>
                </a:lnTo>
                <a:lnTo>
                  <a:pt x="1540" y="981"/>
                </a:lnTo>
                <a:lnTo>
                  <a:pt x="1544" y="975"/>
                </a:lnTo>
                <a:lnTo>
                  <a:pt x="1544" y="970"/>
                </a:lnTo>
                <a:lnTo>
                  <a:pt x="1544" y="966"/>
                </a:lnTo>
                <a:lnTo>
                  <a:pt x="1542" y="970"/>
                </a:lnTo>
                <a:lnTo>
                  <a:pt x="1540" y="971"/>
                </a:lnTo>
                <a:lnTo>
                  <a:pt x="1538" y="968"/>
                </a:lnTo>
                <a:lnTo>
                  <a:pt x="1540" y="964"/>
                </a:lnTo>
                <a:lnTo>
                  <a:pt x="1538" y="966"/>
                </a:lnTo>
                <a:lnTo>
                  <a:pt x="1538" y="962"/>
                </a:lnTo>
                <a:lnTo>
                  <a:pt x="1555" y="962"/>
                </a:lnTo>
                <a:lnTo>
                  <a:pt x="1553" y="979"/>
                </a:lnTo>
                <a:lnTo>
                  <a:pt x="1549" y="996"/>
                </a:lnTo>
                <a:lnTo>
                  <a:pt x="1547" y="998"/>
                </a:lnTo>
                <a:lnTo>
                  <a:pt x="1547" y="996"/>
                </a:lnTo>
                <a:lnTo>
                  <a:pt x="1547" y="993"/>
                </a:lnTo>
                <a:lnTo>
                  <a:pt x="1547" y="987"/>
                </a:lnTo>
                <a:lnTo>
                  <a:pt x="1546" y="983"/>
                </a:lnTo>
                <a:lnTo>
                  <a:pt x="1544" y="985"/>
                </a:lnTo>
                <a:lnTo>
                  <a:pt x="1546" y="996"/>
                </a:lnTo>
                <a:lnTo>
                  <a:pt x="1546" y="1000"/>
                </a:lnTo>
                <a:lnTo>
                  <a:pt x="1544" y="1002"/>
                </a:lnTo>
                <a:lnTo>
                  <a:pt x="1542" y="1004"/>
                </a:lnTo>
                <a:lnTo>
                  <a:pt x="1532" y="1000"/>
                </a:lnTo>
                <a:lnTo>
                  <a:pt x="1530" y="1000"/>
                </a:lnTo>
                <a:lnTo>
                  <a:pt x="1530" y="1002"/>
                </a:lnTo>
                <a:lnTo>
                  <a:pt x="1532" y="1010"/>
                </a:lnTo>
                <a:lnTo>
                  <a:pt x="1532" y="1018"/>
                </a:lnTo>
                <a:lnTo>
                  <a:pt x="1530" y="1025"/>
                </a:lnTo>
                <a:lnTo>
                  <a:pt x="1528" y="1027"/>
                </a:lnTo>
                <a:lnTo>
                  <a:pt x="1528" y="1023"/>
                </a:lnTo>
                <a:lnTo>
                  <a:pt x="1528" y="1016"/>
                </a:lnTo>
                <a:lnTo>
                  <a:pt x="1526" y="1016"/>
                </a:lnTo>
                <a:lnTo>
                  <a:pt x="1524" y="1018"/>
                </a:lnTo>
                <a:lnTo>
                  <a:pt x="1522" y="1021"/>
                </a:lnTo>
                <a:lnTo>
                  <a:pt x="1522" y="1029"/>
                </a:lnTo>
                <a:lnTo>
                  <a:pt x="1521" y="1042"/>
                </a:lnTo>
                <a:lnTo>
                  <a:pt x="1522" y="1046"/>
                </a:lnTo>
                <a:lnTo>
                  <a:pt x="1522" y="1048"/>
                </a:lnTo>
                <a:lnTo>
                  <a:pt x="1521" y="1050"/>
                </a:lnTo>
                <a:lnTo>
                  <a:pt x="1519" y="1052"/>
                </a:lnTo>
                <a:lnTo>
                  <a:pt x="1517" y="1052"/>
                </a:lnTo>
                <a:lnTo>
                  <a:pt x="1515" y="1048"/>
                </a:lnTo>
                <a:lnTo>
                  <a:pt x="1511" y="1046"/>
                </a:lnTo>
                <a:lnTo>
                  <a:pt x="1507" y="1046"/>
                </a:lnTo>
                <a:lnTo>
                  <a:pt x="1505" y="1050"/>
                </a:lnTo>
                <a:lnTo>
                  <a:pt x="1503" y="1058"/>
                </a:lnTo>
                <a:lnTo>
                  <a:pt x="1499" y="1064"/>
                </a:lnTo>
                <a:lnTo>
                  <a:pt x="1496" y="1067"/>
                </a:lnTo>
                <a:lnTo>
                  <a:pt x="1494" y="1067"/>
                </a:lnTo>
                <a:lnTo>
                  <a:pt x="1496" y="1062"/>
                </a:lnTo>
                <a:lnTo>
                  <a:pt x="1498" y="1052"/>
                </a:lnTo>
                <a:lnTo>
                  <a:pt x="1496" y="1054"/>
                </a:lnTo>
                <a:lnTo>
                  <a:pt x="1492" y="1054"/>
                </a:lnTo>
                <a:lnTo>
                  <a:pt x="1490" y="1054"/>
                </a:lnTo>
                <a:lnTo>
                  <a:pt x="1488" y="1050"/>
                </a:lnTo>
                <a:lnTo>
                  <a:pt x="1490" y="1046"/>
                </a:lnTo>
                <a:lnTo>
                  <a:pt x="1492" y="1042"/>
                </a:lnTo>
                <a:lnTo>
                  <a:pt x="1496" y="1041"/>
                </a:lnTo>
                <a:lnTo>
                  <a:pt x="1501" y="1042"/>
                </a:lnTo>
                <a:lnTo>
                  <a:pt x="1505" y="1041"/>
                </a:lnTo>
                <a:lnTo>
                  <a:pt x="1505" y="1037"/>
                </a:lnTo>
                <a:lnTo>
                  <a:pt x="1505" y="1027"/>
                </a:lnTo>
                <a:lnTo>
                  <a:pt x="1505" y="1019"/>
                </a:lnTo>
                <a:lnTo>
                  <a:pt x="1507" y="1014"/>
                </a:lnTo>
                <a:lnTo>
                  <a:pt x="1505" y="1016"/>
                </a:lnTo>
                <a:lnTo>
                  <a:pt x="1499" y="1027"/>
                </a:lnTo>
                <a:lnTo>
                  <a:pt x="1498" y="1029"/>
                </a:lnTo>
                <a:lnTo>
                  <a:pt x="1498" y="1027"/>
                </a:lnTo>
                <a:lnTo>
                  <a:pt x="1496" y="1025"/>
                </a:lnTo>
                <a:lnTo>
                  <a:pt x="1494" y="1025"/>
                </a:lnTo>
                <a:lnTo>
                  <a:pt x="1496" y="1023"/>
                </a:lnTo>
                <a:lnTo>
                  <a:pt x="1499" y="1016"/>
                </a:lnTo>
                <a:lnTo>
                  <a:pt x="1501" y="1014"/>
                </a:lnTo>
                <a:lnTo>
                  <a:pt x="1503" y="1016"/>
                </a:lnTo>
                <a:lnTo>
                  <a:pt x="1505" y="1016"/>
                </a:lnTo>
                <a:lnTo>
                  <a:pt x="1507" y="1014"/>
                </a:lnTo>
                <a:lnTo>
                  <a:pt x="1513" y="1008"/>
                </a:lnTo>
                <a:lnTo>
                  <a:pt x="1517" y="1004"/>
                </a:lnTo>
                <a:lnTo>
                  <a:pt x="1515" y="1004"/>
                </a:lnTo>
                <a:lnTo>
                  <a:pt x="1494" y="1016"/>
                </a:lnTo>
                <a:lnTo>
                  <a:pt x="1486" y="1021"/>
                </a:lnTo>
                <a:lnTo>
                  <a:pt x="1490" y="1018"/>
                </a:lnTo>
                <a:lnTo>
                  <a:pt x="1490" y="1016"/>
                </a:lnTo>
                <a:lnTo>
                  <a:pt x="1496" y="1012"/>
                </a:lnTo>
                <a:lnTo>
                  <a:pt x="1511" y="1006"/>
                </a:lnTo>
                <a:lnTo>
                  <a:pt x="1513" y="1002"/>
                </a:lnTo>
                <a:lnTo>
                  <a:pt x="1515" y="996"/>
                </a:lnTo>
                <a:lnTo>
                  <a:pt x="1515" y="994"/>
                </a:lnTo>
                <a:lnTo>
                  <a:pt x="1517" y="994"/>
                </a:lnTo>
                <a:lnTo>
                  <a:pt x="1517" y="996"/>
                </a:lnTo>
                <a:lnTo>
                  <a:pt x="1459" y="129"/>
                </a:lnTo>
                <a:lnTo>
                  <a:pt x="1515" y="925"/>
                </a:lnTo>
                <a:lnTo>
                  <a:pt x="1517" y="925"/>
                </a:lnTo>
                <a:lnTo>
                  <a:pt x="1515" y="927"/>
                </a:lnTo>
                <a:lnTo>
                  <a:pt x="1515" y="925"/>
                </a:lnTo>
                <a:lnTo>
                  <a:pt x="1459" y="129"/>
                </a:lnTo>
                <a:lnTo>
                  <a:pt x="1507" y="943"/>
                </a:lnTo>
                <a:lnTo>
                  <a:pt x="1511" y="939"/>
                </a:lnTo>
                <a:lnTo>
                  <a:pt x="1511" y="937"/>
                </a:lnTo>
                <a:lnTo>
                  <a:pt x="1513" y="931"/>
                </a:lnTo>
                <a:lnTo>
                  <a:pt x="1515" y="935"/>
                </a:lnTo>
                <a:lnTo>
                  <a:pt x="1515" y="939"/>
                </a:lnTo>
                <a:lnTo>
                  <a:pt x="1515" y="943"/>
                </a:lnTo>
                <a:lnTo>
                  <a:pt x="1507" y="946"/>
                </a:lnTo>
                <a:lnTo>
                  <a:pt x="1507" y="943"/>
                </a:lnTo>
                <a:lnTo>
                  <a:pt x="1459" y="129"/>
                </a:lnTo>
                <a:lnTo>
                  <a:pt x="1507" y="962"/>
                </a:lnTo>
                <a:lnTo>
                  <a:pt x="1511" y="960"/>
                </a:lnTo>
                <a:lnTo>
                  <a:pt x="1513" y="958"/>
                </a:lnTo>
                <a:lnTo>
                  <a:pt x="1513" y="960"/>
                </a:lnTo>
                <a:lnTo>
                  <a:pt x="1515" y="958"/>
                </a:lnTo>
                <a:lnTo>
                  <a:pt x="1517" y="960"/>
                </a:lnTo>
                <a:lnTo>
                  <a:pt x="1513" y="962"/>
                </a:lnTo>
                <a:lnTo>
                  <a:pt x="1507" y="968"/>
                </a:lnTo>
                <a:lnTo>
                  <a:pt x="1503" y="973"/>
                </a:lnTo>
                <a:lnTo>
                  <a:pt x="1501" y="979"/>
                </a:lnTo>
                <a:lnTo>
                  <a:pt x="1494" y="983"/>
                </a:lnTo>
                <a:lnTo>
                  <a:pt x="1494" y="981"/>
                </a:lnTo>
                <a:lnTo>
                  <a:pt x="1496" y="979"/>
                </a:lnTo>
                <a:lnTo>
                  <a:pt x="1492" y="981"/>
                </a:lnTo>
                <a:lnTo>
                  <a:pt x="1490" y="981"/>
                </a:lnTo>
                <a:lnTo>
                  <a:pt x="1488" y="981"/>
                </a:lnTo>
                <a:lnTo>
                  <a:pt x="1490" y="979"/>
                </a:lnTo>
                <a:lnTo>
                  <a:pt x="1490" y="970"/>
                </a:lnTo>
                <a:lnTo>
                  <a:pt x="1488" y="975"/>
                </a:lnTo>
                <a:lnTo>
                  <a:pt x="1488" y="964"/>
                </a:lnTo>
                <a:lnTo>
                  <a:pt x="1486" y="964"/>
                </a:lnTo>
                <a:lnTo>
                  <a:pt x="1488" y="960"/>
                </a:lnTo>
                <a:lnTo>
                  <a:pt x="1492" y="960"/>
                </a:lnTo>
                <a:lnTo>
                  <a:pt x="1494" y="968"/>
                </a:lnTo>
                <a:lnTo>
                  <a:pt x="1499" y="971"/>
                </a:lnTo>
                <a:lnTo>
                  <a:pt x="1503" y="973"/>
                </a:lnTo>
                <a:lnTo>
                  <a:pt x="1505" y="971"/>
                </a:lnTo>
                <a:lnTo>
                  <a:pt x="1507" y="962"/>
                </a:lnTo>
                <a:lnTo>
                  <a:pt x="1459" y="129"/>
                </a:lnTo>
                <a:lnTo>
                  <a:pt x="1488" y="119"/>
                </a:lnTo>
                <a:lnTo>
                  <a:pt x="1488" y="121"/>
                </a:lnTo>
                <a:lnTo>
                  <a:pt x="1490" y="121"/>
                </a:lnTo>
                <a:lnTo>
                  <a:pt x="1488" y="119"/>
                </a:lnTo>
                <a:lnTo>
                  <a:pt x="1459" y="129"/>
                </a:lnTo>
                <a:lnTo>
                  <a:pt x="1432" y="92"/>
                </a:lnTo>
                <a:lnTo>
                  <a:pt x="1430" y="92"/>
                </a:lnTo>
                <a:lnTo>
                  <a:pt x="1428" y="94"/>
                </a:lnTo>
                <a:lnTo>
                  <a:pt x="1430" y="96"/>
                </a:lnTo>
                <a:lnTo>
                  <a:pt x="1430" y="94"/>
                </a:lnTo>
                <a:lnTo>
                  <a:pt x="1432" y="92"/>
                </a:lnTo>
                <a:lnTo>
                  <a:pt x="1459" y="129"/>
                </a:lnTo>
                <a:lnTo>
                  <a:pt x="1553" y="376"/>
                </a:lnTo>
                <a:lnTo>
                  <a:pt x="1546" y="426"/>
                </a:lnTo>
                <a:lnTo>
                  <a:pt x="1544" y="418"/>
                </a:lnTo>
                <a:lnTo>
                  <a:pt x="1544" y="422"/>
                </a:lnTo>
                <a:lnTo>
                  <a:pt x="1544" y="424"/>
                </a:lnTo>
                <a:lnTo>
                  <a:pt x="1544" y="422"/>
                </a:lnTo>
                <a:lnTo>
                  <a:pt x="1544" y="440"/>
                </a:lnTo>
                <a:lnTo>
                  <a:pt x="1546" y="445"/>
                </a:lnTo>
                <a:lnTo>
                  <a:pt x="1546" y="442"/>
                </a:lnTo>
                <a:lnTo>
                  <a:pt x="1546" y="440"/>
                </a:lnTo>
                <a:lnTo>
                  <a:pt x="1546" y="451"/>
                </a:lnTo>
                <a:lnTo>
                  <a:pt x="1547" y="461"/>
                </a:lnTo>
                <a:lnTo>
                  <a:pt x="1547" y="482"/>
                </a:lnTo>
                <a:lnTo>
                  <a:pt x="1547" y="486"/>
                </a:lnTo>
                <a:lnTo>
                  <a:pt x="1549" y="484"/>
                </a:lnTo>
                <a:lnTo>
                  <a:pt x="1549" y="488"/>
                </a:lnTo>
                <a:lnTo>
                  <a:pt x="1549" y="478"/>
                </a:lnTo>
                <a:lnTo>
                  <a:pt x="1551" y="491"/>
                </a:lnTo>
                <a:lnTo>
                  <a:pt x="1553" y="486"/>
                </a:lnTo>
                <a:lnTo>
                  <a:pt x="1553" y="480"/>
                </a:lnTo>
                <a:lnTo>
                  <a:pt x="1553" y="465"/>
                </a:lnTo>
                <a:lnTo>
                  <a:pt x="1551" y="445"/>
                </a:lnTo>
                <a:lnTo>
                  <a:pt x="1546" y="426"/>
                </a:lnTo>
                <a:lnTo>
                  <a:pt x="1555" y="374"/>
                </a:lnTo>
                <a:lnTo>
                  <a:pt x="1553" y="376"/>
                </a:lnTo>
                <a:lnTo>
                  <a:pt x="1459" y="129"/>
                </a:lnTo>
                <a:lnTo>
                  <a:pt x="1609" y="397"/>
                </a:lnTo>
                <a:lnTo>
                  <a:pt x="1609" y="386"/>
                </a:lnTo>
                <a:lnTo>
                  <a:pt x="1609" y="384"/>
                </a:lnTo>
                <a:lnTo>
                  <a:pt x="1605" y="372"/>
                </a:lnTo>
                <a:lnTo>
                  <a:pt x="1605" y="369"/>
                </a:lnTo>
                <a:lnTo>
                  <a:pt x="1603" y="372"/>
                </a:lnTo>
                <a:lnTo>
                  <a:pt x="1603" y="380"/>
                </a:lnTo>
                <a:lnTo>
                  <a:pt x="1605" y="390"/>
                </a:lnTo>
                <a:lnTo>
                  <a:pt x="1611" y="405"/>
                </a:lnTo>
                <a:lnTo>
                  <a:pt x="1609" y="397"/>
                </a:lnTo>
                <a:lnTo>
                  <a:pt x="1459" y="129"/>
                </a:lnTo>
                <a:lnTo>
                  <a:pt x="1618" y="943"/>
                </a:lnTo>
                <a:lnTo>
                  <a:pt x="1620" y="943"/>
                </a:lnTo>
                <a:lnTo>
                  <a:pt x="1624" y="943"/>
                </a:lnTo>
                <a:lnTo>
                  <a:pt x="1613" y="943"/>
                </a:lnTo>
                <a:lnTo>
                  <a:pt x="1618" y="943"/>
                </a:lnTo>
                <a:lnTo>
                  <a:pt x="1459" y="129"/>
                </a:lnTo>
                <a:lnTo>
                  <a:pt x="1551" y="524"/>
                </a:lnTo>
                <a:lnTo>
                  <a:pt x="1553" y="532"/>
                </a:lnTo>
                <a:lnTo>
                  <a:pt x="1553" y="528"/>
                </a:lnTo>
                <a:lnTo>
                  <a:pt x="1551" y="524"/>
                </a:lnTo>
                <a:lnTo>
                  <a:pt x="1459" y="129"/>
                </a:lnTo>
                <a:lnTo>
                  <a:pt x="1474" y="54"/>
                </a:lnTo>
                <a:lnTo>
                  <a:pt x="1473" y="52"/>
                </a:lnTo>
                <a:lnTo>
                  <a:pt x="1473" y="54"/>
                </a:lnTo>
                <a:lnTo>
                  <a:pt x="1474" y="54"/>
                </a:lnTo>
                <a:lnTo>
                  <a:pt x="1459" y="129"/>
                </a:lnTo>
                <a:lnTo>
                  <a:pt x="1419" y="42"/>
                </a:lnTo>
                <a:lnTo>
                  <a:pt x="1419" y="44"/>
                </a:lnTo>
                <a:lnTo>
                  <a:pt x="1421" y="44"/>
                </a:lnTo>
                <a:lnTo>
                  <a:pt x="1421" y="42"/>
                </a:lnTo>
                <a:lnTo>
                  <a:pt x="1419" y="42"/>
                </a:lnTo>
                <a:lnTo>
                  <a:pt x="1459" y="129"/>
                </a:lnTo>
                <a:lnTo>
                  <a:pt x="1417" y="34"/>
                </a:lnTo>
                <a:lnTo>
                  <a:pt x="1419" y="34"/>
                </a:lnTo>
                <a:lnTo>
                  <a:pt x="1421" y="33"/>
                </a:lnTo>
                <a:lnTo>
                  <a:pt x="1421" y="31"/>
                </a:lnTo>
                <a:lnTo>
                  <a:pt x="1421" y="29"/>
                </a:lnTo>
                <a:lnTo>
                  <a:pt x="1421" y="27"/>
                </a:lnTo>
                <a:lnTo>
                  <a:pt x="1419" y="27"/>
                </a:lnTo>
                <a:lnTo>
                  <a:pt x="1419" y="29"/>
                </a:lnTo>
                <a:lnTo>
                  <a:pt x="1417" y="29"/>
                </a:lnTo>
                <a:lnTo>
                  <a:pt x="1417" y="31"/>
                </a:lnTo>
                <a:lnTo>
                  <a:pt x="1417" y="33"/>
                </a:lnTo>
                <a:lnTo>
                  <a:pt x="1417" y="34"/>
                </a:lnTo>
                <a:lnTo>
                  <a:pt x="1459" y="129"/>
                </a:lnTo>
                <a:lnTo>
                  <a:pt x="1413" y="13"/>
                </a:lnTo>
                <a:lnTo>
                  <a:pt x="1415" y="15"/>
                </a:lnTo>
                <a:lnTo>
                  <a:pt x="1415" y="13"/>
                </a:lnTo>
                <a:lnTo>
                  <a:pt x="1417" y="11"/>
                </a:lnTo>
                <a:lnTo>
                  <a:pt x="1417" y="10"/>
                </a:lnTo>
                <a:lnTo>
                  <a:pt x="1417" y="8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5" y="6"/>
                </a:lnTo>
                <a:lnTo>
                  <a:pt x="1415" y="8"/>
                </a:lnTo>
                <a:lnTo>
                  <a:pt x="1413" y="10"/>
                </a:lnTo>
                <a:lnTo>
                  <a:pt x="1413" y="11"/>
                </a:lnTo>
                <a:lnTo>
                  <a:pt x="1413" y="13"/>
                </a:lnTo>
                <a:lnTo>
                  <a:pt x="1459" y="129"/>
                </a:lnTo>
                <a:lnTo>
                  <a:pt x="1426" y="15"/>
                </a:lnTo>
                <a:lnTo>
                  <a:pt x="1426" y="13"/>
                </a:lnTo>
                <a:lnTo>
                  <a:pt x="1426" y="11"/>
                </a:lnTo>
                <a:lnTo>
                  <a:pt x="1426" y="10"/>
                </a:lnTo>
                <a:lnTo>
                  <a:pt x="1425" y="11"/>
                </a:lnTo>
                <a:lnTo>
                  <a:pt x="1425" y="13"/>
                </a:lnTo>
                <a:lnTo>
                  <a:pt x="1425" y="15"/>
                </a:lnTo>
                <a:lnTo>
                  <a:pt x="1426" y="15"/>
                </a:lnTo>
                <a:lnTo>
                  <a:pt x="1459" y="129"/>
                </a:lnTo>
                <a:lnTo>
                  <a:pt x="1428" y="34"/>
                </a:lnTo>
                <a:lnTo>
                  <a:pt x="1428" y="36"/>
                </a:lnTo>
                <a:lnTo>
                  <a:pt x="1430" y="34"/>
                </a:lnTo>
                <a:lnTo>
                  <a:pt x="1430" y="33"/>
                </a:lnTo>
                <a:lnTo>
                  <a:pt x="1428" y="34"/>
                </a:lnTo>
                <a:lnTo>
                  <a:pt x="1459" y="129"/>
                </a:lnTo>
                <a:lnTo>
                  <a:pt x="1459" y="90"/>
                </a:lnTo>
                <a:lnTo>
                  <a:pt x="1459" y="88"/>
                </a:lnTo>
                <a:lnTo>
                  <a:pt x="1457" y="88"/>
                </a:lnTo>
                <a:lnTo>
                  <a:pt x="1459" y="90"/>
                </a:lnTo>
                <a:lnTo>
                  <a:pt x="1459" y="129"/>
                </a:lnTo>
                <a:lnTo>
                  <a:pt x="1480" y="65"/>
                </a:lnTo>
                <a:lnTo>
                  <a:pt x="1478" y="65"/>
                </a:lnTo>
                <a:lnTo>
                  <a:pt x="1478" y="67"/>
                </a:lnTo>
                <a:lnTo>
                  <a:pt x="1480" y="65"/>
                </a:lnTo>
                <a:lnTo>
                  <a:pt x="1459" y="129"/>
                </a:lnTo>
                <a:lnTo>
                  <a:pt x="1505" y="359"/>
                </a:lnTo>
                <a:lnTo>
                  <a:pt x="1503" y="351"/>
                </a:lnTo>
                <a:lnTo>
                  <a:pt x="1503" y="355"/>
                </a:lnTo>
                <a:lnTo>
                  <a:pt x="1505" y="359"/>
                </a:lnTo>
                <a:lnTo>
                  <a:pt x="1459" y="129"/>
                </a:lnTo>
                <a:lnTo>
                  <a:pt x="1434" y="40"/>
                </a:lnTo>
                <a:lnTo>
                  <a:pt x="1436" y="40"/>
                </a:lnTo>
                <a:lnTo>
                  <a:pt x="1436" y="38"/>
                </a:lnTo>
                <a:lnTo>
                  <a:pt x="1438" y="38"/>
                </a:lnTo>
                <a:lnTo>
                  <a:pt x="1436" y="36"/>
                </a:lnTo>
                <a:lnTo>
                  <a:pt x="1438" y="36"/>
                </a:lnTo>
                <a:lnTo>
                  <a:pt x="1438" y="34"/>
                </a:lnTo>
                <a:lnTo>
                  <a:pt x="1436" y="33"/>
                </a:lnTo>
                <a:lnTo>
                  <a:pt x="1438" y="33"/>
                </a:lnTo>
                <a:lnTo>
                  <a:pt x="1436" y="33"/>
                </a:lnTo>
                <a:lnTo>
                  <a:pt x="1434" y="33"/>
                </a:lnTo>
                <a:lnTo>
                  <a:pt x="1434" y="34"/>
                </a:lnTo>
                <a:lnTo>
                  <a:pt x="1432" y="36"/>
                </a:lnTo>
                <a:lnTo>
                  <a:pt x="1432" y="40"/>
                </a:lnTo>
                <a:lnTo>
                  <a:pt x="1434" y="40"/>
                </a:lnTo>
                <a:lnTo>
                  <a:pt x="1459" y="129"/>
                </a:lnTo>
                <a:lnTo>
                  <a:pt x="1440" y="77"/>
                </a:lnTo>
                <a:lnTo>
                  <a:pt x="1442" y="77"/>
                </a:lnTo>
                <a:lnTo>
                  <a:pt x="1442" y="75"/>
                </a:lnTo>
                <a:lnTo>
                  <a:pt x="1442" y="73"/>
                </a:lnTo>
                <a:lnTo>
                  <a:pt x="1440" y="73"/>
                </a:lnTo>
                <a:lnTo>
                  <a:pt x="1440" y="75"/>
                </a:lnTo>
                <a:lnTo>
                  <a:pt x="1440" y="77"/>
                </a:lnTo>
                <a:lnTo>
                  <a:pt x="1459" y="129"/>
                </a:lnTo>
                <a:lnTo>
                  <a:pt x="1448" y="59"/>
                </a:lnTo>
                <a:lnTo>
                  <a:pt x="1450" y="61"/>
                </a:lnTo>
                <a:lnTo>
                  <a:pt x="1451" y="61"/>
                </a:lnTo>
                <a:lnTo>
                  <a:pt x="1451" y="59"/>
                </a:lnTo>
                <a:lnTo>
                  <a:pt x="1451" y="58"/>
                </a:lnTo>
                <a:lnTo>
                  <a:pt x="1450" y="58"/>
                </a:lnTo>
                <a:lnTo>
                  <a:pt x="1448" y="58"/>
                </a:lnTo>
                <a:lnTo>
                  <a:pt x="1448" y="59"/>
                </a:lnTo>
                <a:lnTo>
                  <a:pt x="1459" y="129"/>
                </a:lnTo>
                <a:lnTo>
                  <a:pt x="1438" y="2"/>
                </a:lnTo>
                <a:lnTo>
                  <a:pt x="1436" y="2"/>
                </a:lnTo>
                <a:lnTo>
                  <a:pt x="1436" y="4"/>
                </a:lnTo>
                <a:lnTo>
                  <a:pt x="1438" y="2"/>
                </a:lnTo>
                <a:lnTo>
                  <a:pt x="1459" y="129"/>
                </a:lnTo>
                <a:lnTo>
                  <a:pt x="1442" y="54"/>
                </a:lnTo>
                <a:lnTo>
                  <a:pt x="1444" y="52"/>
                </a:lnTo>
                <a:lnTo>
                  <a:pt x="1444" y="50"/>
                </a:lnTo>
                <a:lnTo>
                  <a:pt x="1442" y="52"/>
                </a:lnTo>
                <a:lnTo>
                  <a:pt x="1442" y="54"/>
                </a:lnTo>
                <a:lnTo>
                  <a:pt x="1459" y="129"/>
                </a:lnTo>
                <a:lnTo>
                  <a:pt x="1544" y="981"/>
                </a:lnTo>
                <a:lnTo>
                  <a:pt x="1544" y="983"/>
                </a:lnTo>
                <a:lnTo>
                  <a:pt x="1546" y="981"/>
                </a:lnTo>
                <a:lnTo>
                  <a:pt x="1544" y="981"/>
                </a:lnTo>
                <a:lnTo>
                  <a:pt x="1459" y="129"/>
                </a:lnTo>
                <a:lnTo>
                  <a:pt x="40" y="461"/>
                </a:lnTo>
                <a:lnTo>
                  <a:pt x="40" y="463"/>
                </a:lnTo>
                <a:lnTo>
                  <a:pt x="42" y="459"/>
                </a:lnTo>
                <a:lnTo>
                  <a:pt x="40" y="461"/>
                </a:lnTo>
                <a:lnTo>
                  <a:pt x="1459" y="129"/>
                </a:lnTo>
                <a:lnTo>
                  <a:pt x="1609" y="369"/>
                </a:lnTo>
                <a:lnTo>
                  <a:pt x="1609" y="347"/>
                </a:lnTo>
                <a:lnTo>
                  <a:pt x="1609" y="349"/>
                </a:lnTo>
                <a:lnTo>
                  <a:pt x="1607" y="342"/>
                </a:lnTo>
                <a:lnTo>
                  <a:pt x="1605" y="336"/>
                </a:lnTo>
                <a:lnTo>
                  <a:pt x="1603" y="332"/>
                </a:lnTo>
                <a:lnTo>
                  <a:pt x="1601" y="332"/>
                </a:lnTo>
                <a:lnTo>
                  <a:pt x="1599" y="336"/>
                </a:lnTo>
                <a:lnTo>
                  <a:pt x="1601" y="353"/>
                </a:lnTo>
                <a:lnTo>
                  <a:pt x="1601" y="359"/>
                </a:lnTo>
                <a:lnTo>
                  <a:pt x="1601" y="346"/>
                </a:lnTo>
                <a:lnTo>
                  <a:pt x="1603" y="342"/>
                </a:lnTo>
                <a:lnTo>
                  <a:pt x="1605" y="347"/>
                </a:lnTo>
                <a:lnTo>
                  <a:pt x="1609" y="369"/>
                </a:lnTo>
                <a:lnTo>
                  <a:pt x="1459" y="129"/>
                </a:lnTo>
                <a:lnTo>
                  <a:pt x="1519" y="449"/>
                </a:lnTo>
                <a:lnTo>
                  <a:pt x="1517" y="407"/>
                </a:lnTo>
                <a:lnTo>
                  <a:pt x="1519" y="442"/>
                </a:lnTo>
                <a:lnTo>
                  <a:pt x="1519" y="449"/>
                </a:lnTo>
                <a:lnTo>
                  <a:pt x="1459" y="129"/>
                </a:lnTo>
                <a:lnTo>
                  <a:pt x="40" y="465"/>
                </a:lnTo>
                <a:lnTo>
                  <a:pt x="38" y="466"/>
                </a:lnTo>
                <a:lnTo>
                  <a:pt x="38" y="470"/>
                </a:lnTo>
                <a:lnTo>
                  <a:pt x="40" y="470"/>
                </a:lnTo>
                <a:lnTo>
                  <a:pt x="42" y="468"/>
                </a:lnTo>
                <a:lnTo>
                  <a:pt x="42" y="465"/>
                </a:lnTo>
                <a:lnTo>
                  <a:pt x="40" y="465"/>
                </a:lnTo>
                <a:lnTo>
                  <a:pt x="1459" y="129"/>
                </a:lnTo>
                <a:lnTo>
                  <a:pt x="1572" y="824"/>
                </a:lnTo>
                <a:lnTo>
                  <a:pt x="1570" y="818"/>
                </a:lnTo>
                <a:lnTo>
                  <a:pt x="1572" y="818"/>
                </a:lnTo>
                <a:lnTo>
                  <a:pt x="1574" y="818"/>
                </a:lnTo>
                <a:lnTo>
                  <a:pt x="1576" y="816"/>
                </a:lnTo>
                <a:lnTo>
                  <a:pt x="1574" y="814"/>
                </a:lnTo>
                <a:lnTo>
                  <a:pt x="1572" y="812"/>
                </a:lnTo>
                <a:lnTo>
                  <a:pt x="1570" y="812"/>
                </a:lnTo>
                <a:lnTo>
                  <a:pt x="1572" y="810"/>
                </a:lnTo>
                <a:lnTo>
                  <a:pt x="1576" y="802"/>
                </a:lnTo>
                <a:lnTo>
                  <a:pt x="1572" y="806"/>
                </a:lnTo>
                <a:lnTo>
                  <a:pt x="1569" y="810"/>
                </a:lnTo>
                <a:lnTo>
                  <a:pt x="1569" y="806"/>
                </a:lnTo>
                <a:lnTo>
                  <a:pt x="1569" y="802"/>
                </a:lnTo>
                <a:lnTo>
                  <a:pt x="1567" y="802"/>
                </a:lnTo>
                <a:lnTo>
                  <a:pt x="1567" y="806"/>
                </a:lnTo>
                <a:lnTo>
                  <a:pt x="1563" y="808"/>
                </a:lnTo>
                <a:lnTo>
                  <a:pt x="1565" y="810"/>
                </a:lnTo>
                <a:lnTo>
                  <a:pt x="1563" y="812"/>
                </a:lnTo>
                <a:lnTo>
                  <a:pt x="1559" y="814"/>
                </a:lnTo>
                <a:lnTo>
                  <a:pt x="1563" y="814"/>
                </a:lnTo>
                <a:lnTo>
                  <a:pt x="1563" y="816"/>
                </a:lnTo>
                <a:lnTo>
                  <a:pt x="1563" y="818"/>
                </a:lnTo>
                <a:lnTo>
                  <a:pt x="1563" y="820"/>
                </a:lnTo>
                <a:lnTo>
                  <a:pt x="1565" y="822"/>
                </a:lnTo>
                <a:lnTo>
                  <a:pt x="1567" y="822"/>
                </a:lnTo>
                <a:lnTo>
                  <a:pt x="1567" y="826"/>
                </a:lnTo>
                <a:lnTo>
                  <a:pt x="1569" y="826"/>
                </a:lnTo>
                <a:lnTo>
                  <a:pt x="1570" y="826"/>
                </a:lnTo>
                <a:lnTo>
                  <a:pt x="1572" y="826"/>
                </a:lnTo>
                <a:lnTo>
                  <a:pt x="1572" y="824"/>
                </a:lnTo>
                <a:lnTo>
                  <a:pt x="1459" y="129"/>
                </a:lnTo>
                <a:lnTo>
                  <a:pt x="1597" y="943"/>
                </a:lnTo>
                <a:lnTo>
                  <a:pt x="1592" y="943"/>
                </a:lnTo>
                <a:lnTo>
                  <a:pt x="1597" y="945"/>
                </a:lnTo>
                <a:lnTo>
                  <a:pt x="1597" y="943"/>
                </a:lnTo>
                <a:lnTo>
                  <a:pt x="1459" y="129"/>
                </a:lnTo>
                <a:lnTo>
                  <a:pt x="33" y="428"/>
                </a:lnTo>
                <a:lnTo>
                  <a:pt x="33" y="420"/>
                </a:lnTo>
                <a:lnTo>
                  <a:pt x="33" y="417"/>
                </a:lnTo>
                <a:lnTo>
                  <a:pt x="31" y="418"/>
                </a:lnTo>
                <a:lnTo>
                  <a:pt x="31" y="420"/>
                </a:lnTo>
                <a:lnTo>
                  <a:pt x="31" y="418"/>
                </a:lnTo>
                <a:lnTo>
                  <a:pt x="31" y="411"/>
                </a:lnTo>
                <a:lnTo>
                  <a:pt x="29" y="424"/>
                </a:lnTo>
                <a:lnTo>
                  <a:pt x="29" y="436"/>
                </a:lnTo>
                <a:lnTo>
                  <a:pt x="31" y="428"/>
                </a:lnTo>
                <a:lnTo>
                  <a:pt x="33" y="428"/>
                </a:lnTo>
                <a:lnTo>
                  <a:pt x="1459" y="129"/>
                </a:lnTo>
                <a:lnTo>
                  <a:pt x="1599" y="941"/>
                </a:lnTo>
                <a:lnTo>
                  <a:pt x="1597" y="943"/>
                </a:lnTo>
                <a:lnTo>
                  <a:pt x="1601" y="941"/>
                </a:lnTo>
                <a:lnTo>
                  <a:pt x="1599" y="941"/>
                </a:lnTo>
                <a:lnTo>
                  <a:pt x="1459" y="129"/>
                </a:lnTo>
                <a:lnTo>
                  <a:pt x="1559" y="793"/>
                </a:lnTo>
                <a:lnTo>
                  <a:pt x="1561" y="793"/>
                </a:lnTo>
                <a:lnTo>
                  <a:pt x="1561" y="795"/>
                </a:lnTo>
                <a:lnTo>
                  <a:pt x="1561" y="797"/>
                </a:lnTo>
                <a:lnTo>
                  <a:pt x="1563" y="799"/>
                </a:lnTo>
                <a:lnTo>
                  <a:pt x="1565" y="799"/>
                </a:lnTo>
                <a:lnTo>
                  <a:pt x="1565" y="797"/>
                </a:lnTo>
                <a:lnTo>
                  <a:pt x="1565" y="795"/>
                </a:lnTo>
                <a:lnTo>
                  <a:pt x="1565" y="793"/>
                </a:lnTo>
                <a:lnTo>
                  <a:pt x="1565" y="791"/>
                </a:lnTo>
                <a:lnTo>
                  <a:pt x="1567" y="789"/>
                </a:lnTo>
                <a:lnTo>
                  <a:pt x="1563" y="791"/>
                </a:lnTo>
                <a:lnTo>
                  <a:pt x="1563" y="789"/>
                </a:lnTo>
                <a:lnTo>
                  <a:pt x="1561" y="789"/>
                </a:lnTo>
                <a:lnTo>
                  <a:pt x="1561" y="791"/>
                </a:lnTo>
                <a:lnTo>
                  <a:pt x="1561" y="793"/>
                </a:lnTo>
                <a:lnTo>
                  <a:pt x="1559" y="793"/>
                </a:lnTo>
                <a:lnTo>
                  <a:pt x="1459" y="129"/>
                </a:lnTo>
                <a:lnTo>
                  <a:pt x="1567" y="849"/>
                </a:lnTo>
                <a:lnTo>
                  <a:pt x="1567" y="847"/>
                </a:lnTo>
                <a:lnTo>
                  <a:pt x="1565" y="849"/>
                </a:lnTo>
                <a:lnTo>
                  <a:pt x="1565" y="862"/>
                </a:lnTo>
                <a:lnTo>
                  <a:pt x="1561" y="889"/>
                </a:lnTo>
                <a:lnTo>
                  <a:pt x="1561" y="893"/>
                </a:lnTo>
                <a:lnTo>
                  <a:pt x="1563" y="891"/>
                </a:lnTo>
                <a:lnTo>
                  <a:pt x="1567" y="883"/>
                </a:lnTo>
                <a:lnTo>
                  <a:pt x="1569" y="881"/>
                </a:lnTo>
                <a:lnTo>
                  <a:pt x="1569" y="879"/>
                </a:lnTo>
                <a:lnTo>
                  <a:pt x="1567" y="872"/>
                </a:lnTo>
                <a:lnTo>
                  <a:pt x="1567" y="862"/>
                </a:lnTo>
                <a:lnTo>
                  <a:pt x="1567" y="849"/>
                </a:lnTo>
                <a:lnTo>
                  <a:pt x="1459" y="129"/>
                </a:lnTo>
                <a:lnTo>
                  <a:pt x="1547" y="1129"/>
                </a:lnTo>
                <a:lnTo>
                  <a:pt x="1547" y="1131"/>
                </a:lnTo>
                <a:lnTo>
                  <a:pt x="1549" y="1129"/>
                </a:lnTo>
                <a:lnTo>
                  <a:pt x="1547" y="1129"/>
                </a:lnTo>
                <a:lnTo>
                  <a:pt x="1459" y="129"/>
                </a:lnTo>
                <a:lnTo>
                  <a:pt x="11" y="461"/>
                </a:lnTo>
                <a:lnTo>
                  <a:pt x="13" y="445"/>
                </a:lnTo>
                <a:lnTo>
                  <a:pt x="10" y="461"/>
                </a:lnTo>
                <a:lnTo>
                  <a:pt x="10" y="470"/>
                </a:lnTo>
                <a:lnTo>
                  <a:pt x="11" y="470"/>
                </a:lnTo>
                <a:lnTo>
                  <a:pt x="11" y="461"/>
                </a:lnTo>
                <a:lnTo>
                  <a:pt x="1459" y="129"/>
                </a:lnTo>
                <a:lnTo>
                  <a:pt x="2" y="626"/>
                </a:lnTo>
                <a:lnTo>
                  <a:pt x="0" y="618"/>
                </a:lnTo>
                <a:lnTo>
                  <a:pt x="0" y="628"/>
                </a:lnTo>
                <a:lnTo>
                  <a:pt x="2" y="628"/>
                </a:lnTo>
                <a:lnTo>
                  <a:pt x="2" y="626"/>
                </a:lnTo>
                <a:lnTo>
                  <a:pt x="1459" y="129"/>
                </a:lnTo>
                <a:lnTo>
                  <a:pt x="1572" y="862"/>
                </a:lnTo>
                <a:lnTo>
                  <a:pt x="1574" y="862"/>
                </a:lnTo>
                <a:lnTo>
                  <a:pt x="1576" y="862"/>
                </a:lnTo>
                <a:lnTo>
                  <a:pt x="1578" y="858"/>
                </a:lnTo>
                <a:lnTo>
                  <a:pt x="1574" y="850"/>
                </a:lnTo>
                <a:lnTo>
                  <a:pt x="1572" y="850"/>
                </a:lnTo>
                <a:lnTo>
                  <a:pt x="1572" y="852"/>
                </a:lnTo>
                <a:lnTo>
                  <a:pt x="1570" y="856"/>
                </a:lnTo>
                <a:lnTo>
                  <a:pt x="1570" y="862"/>
                </a:lnTo>
                <a:lnTo>
                  <a:pt x="1572" y="862"/>
                </a:lnTo>
                <a:lnTo>
                  <a:pt x="1459" y="129"/>
                </a:lnTo>
                <a:lnTo>
                  <a:pt x="1570" y="693"/>
                </a:lnTo>
                <a:lnTo>
                  <a:pt x="1570" y="691"/>
                </a:lnTo>
                <a:lnTo>
                  <a:pt x="1569" y="691"/>
                </a:lnTo>
                <a:lnTo>
                  <a:pt x="1567" y="699"/>
                </a:lnTo>
                <a:lnTo>
                  <a:pt x="1569" y="701"/>
                </a:lnTo>
                <a:lnTo>
                  <a:pt x="1572" y="705"/>
                </a:lnTo>
                <a:lnTo>
                  <a:pt x="1572" y="703"/>
                </a:lnTo>
                <a:lnTo>
                  <a:pt x="1570" y="699"/>
                </a:lnTo>
                <a:lnTo>
                  <a:pt x="1569" y="695"/>
                </a:lnTo>
                <a:lnTo>
                  <a:pt x="1570" y="693"/>
                </a:lnTo>
                <a:lnTo>
                  <a:pt x="1459" y="129"/>
                </a:lnTo>
                <a:lnTo>
                  <a:pt x="1565" y="1137"/>
                </a:lnTo>
                <a:lnTo>
                  <a:pt x="1567" y="1133"/>
                </a:lnTo>
                <a:lnTo>
                  <a:pt x="1565" y="1135"/>
                </a:lnTo>
                <a:lnTo>
                  <a:pt x="1565" y="1137"/>
                </a:lnTo>
                <a:lnTo>
                  <a:pt x="1459" y="129"/>
                </a:lnTo>
                <a:close/>
              </a:path>
            </a:pathLst>
          </a:custGeom>
          <a:solidFill>
            <a:schemeClr val="bg2">
              <a:tint val="9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ja-JP" altLang="en-US">
              <a:effectLst>
                <a:outerShdw blurRad="50800" dist="50800" dir="5400000" algn="tl" rotWithShape="0">
                  <a:srgbClr val="000000">
                    <a:alpha val="3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5" name="Title Placeholder 24">
            <a:extLst>
              <a:ext uri="{FF2B5EF4-FFF2-40B4-BE49-F238E27FC236}">
                <a16:creationId xmlns:a16="http://schemas.microsoft.com/office/drawing/2014/main" id="{7848E231-6217-D93B-1870-F28BE6BA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ED90C069-B217-DF33-6AF3-D5C36BCDC8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5001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C8A18748-F949-2041-CAB1-9697BA222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4768D4F-E27E-1A4E-A622-8E6E9999069E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3F0B9-419F-5B24-D9B5-9FF0EB1B9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77A4F4C-7ACE-6792-B23F-33A2B4128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CBC809E3-F841-C44B-87CC-C643038FBA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56" r:id="rId2"/>
    <p:sldLayoutId id="214748386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gradFill flip="none" rotWithShape="1">
            <a:gsLst>
              <a:gs pos="60000">
                <a:schemeClr val="tx2"/>
              </a:gs>
              <a:gs pos="100000">
                <a:schemeClr val="tx2">
                  <a:tint val="20000"/>
                </a:schemeClr>
              </a:gs>
            </a:gsLst>
            <a:lin ang="5400000" scaled="1"/>
            <a:tileRect/>
          </a:gradFill>
          <a:effectLst>
            <a:outerShdw blurRad="127000" algn="tl" rotWithShape="0">
              <a:schemeClr val="bg1">
                <a:alpha val="90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Bookman Old Styl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26285"/>
        </a:buClr>
        <a:buSzPct val="60000"/>
        <a:buFont typeface="Wingdings" pitchFamily="2" charset="2"/>
        <a:buChar char="u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98995"/>
        </a:buClr>
        <a:buSzPct val="55000"/>
        <a:buFont typeface="Wingdings" pitchFamily="2" charset="2"/>
        <a:buChar char="u"/>
        <a:defRPr sz="28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06351"/>
        </a:buClr>
        <a:buSzPct val="55000"/>
        <a:buFont typeface="Wingdings" pitchFamily="2" charset="2"/>
        <a:buChar char="u"/>
        <a:defRPr sz="24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08B7E"/>
        </a:buClr>
        <a:buSzPct val="50000"/>
        <a:buFont typeface="Wingdings" pitchFamily="2" charset="2"/>
        <a:buChar char="u"/>
        <a:defRPr sz="20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B8B69"/>
        </a:buClr>
        <a:buSzPct val="45000"/>
        <a:buFont typeface="Wingdings" pitchFamily="2" charset="2"/>
        <a:buChar char="u"/>
        <a:defRPr sz="20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>
            <a:shade val="75000"/>
          </a:schemeClr>
        </a:buClr>
        <a:buSzPct val="60000"/>
        <a:buFont typeface="Wingdings"/>
        <a:buChar char="u"/>
        <a:defRPr kumimoji="0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"/>
        <a:buChar char="u"/>
        <a:defRPr kumimoji="0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tx2">
            <a:tint val="50000"/>
          </a:schemeClr>
        </a:buClr>
        <a:buSzPct val="50000"/>
        <a:buFont typeface="Wingdings"/>
        <a:buChar char="u"/>
        <a:defRPr kumimoji="0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4"/>
        </a:buClr>
        <a:buSzPct val="50000"/>
        <a:buFont typeface="Wingdings"/>
        <a:buChar char="u"/>
        <a:defRPr kumimoji="0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EE1C7D5D-EC4A-D29C-4C58-1E2114458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Verbs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26CFBB1E-4774-C9DD-CA11-801CBD4CB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4038600" cy="5334000"/>
          </a:xfrm>
        </p:spPr>
        <p:txBody>
          <a:bodyPr/>
          <a:lstStyle/>
          <a:p>
            <a:pPr eaLnBrk="1" hangingPunct="1"/>
            <a:r>
              <a:rPr lang="en-US" altLang="en-US" b="1"/>
              <a:t>verbs that only take a dative object:</a:t>
            </a:r>
          </a:p>
          <a:p>
            <a:pPr eaLnBrk="1" hangingPunct="1"/>
            <a:r>
              <a:rPr lang="en-US" altLang="en-US" b="1" i="1">
                <a:solidFill>
                  <a:srgbClr val="C00000"/>
                </a:solidFill>
              </a:rPr>
              <a:t>antworten</a:t>
            </a:r>
            <a:r>
              <a:rPr lang="en-US" altLang="en-US" b="1" i="1"/>
              <a:t> = to answer</a:t>
            </a:r>
          </a:p>
          <a:p>
            <a:pPr eaLnBrk="1" hangingPunct="1"/>
            <a:r>
              <a:rPr lang="en-US" altLang="en-US" b="1" i="1">
                <a:solidFill>
                  <a:srgbClr val="C00000"/>
                </a:solidFill>
              </a:rPr>
              <a:t>danken</a:t>
            </a:r>
            <a:r>
              <a:rPr lang="en-US" altLang="en-US" b="1" i="1"/>
              <a:t> = to thank</a:t>
            </a:r>
          </a:p>
          <a:p>
            <a:pPr eaLnBrk="1" hangingPunct="1"/>
            <a:r>
              <a:rPr lang="en-US" altLang="en-US" b="1" i="1">
                <a:solidFill>
                  <a:srgbClr val="C00000"/>
                </a:solidFill>
              </a:rPr>
              <a:t>gehören</a:t>
            </a:r>
            <a:r>
              <a:rPr lang="en-US" altLang="en-US" b="1" i="1"/>
              <a:t> = to belong to</a:t>
            </a:r>
          </a:p>
          <a:p>
            <a:pPr eaLnBrk="1" hangingPunct="1"/>
            <a:r>
              <a:rPr lang="en-US" altLang="en-US" b="1" i="1">
                <a:solidFill>
                  <a:srgbClr val="C00000"/>
                </a:solidFill>
              </a:rPr>
              <a:t>gratulieren</a:t>
            </a:r>
            <a:r>
              <a:rPr lang="en-US" altLang="en-US" b="1" i="1"/>
              <a:t> = to congratulate</a:t>
            </a:r>
          </a:p>
          <a:p>
            <a:pPr eaLnBrk="1" hangingPunct="1"/>
            <a:r>
              <a:rPr lang="en-US" altLang="en-US" b="1" i="1">
                <a:solidFill>
                  <a:srgbClr val="C00000"/>
                </a:solidFill>
              </a:rPr>
              <a:t>helfen</a:t>
            </a:r>
            <a:r>
              <a:rPr lang="en-US" altLang="en-US" b="1" i="1"/>
              <a:t> = to help</a:t>
            </a:r>
          </a:p>
        </p:txBody>
      </p:sp>
      <p:sp>
        <p:nvSpPr>
          <p:cNvPr id="4100" name="Content Placeholder 6">
            <a:extLst>
              <a:ext uri="{FF2B5EF4-FFF2-40B4-BE49-F238E27FC236}">
                <a16:creationId xmlns:a16="http://schemas.microsoft.com/office/drawing/2014/main" id="{4F680ED0-79F9-1594-C9BD-7B18447A2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33800" y="1295400"/>
            <a:ext cx="5181600" cy="52578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Warum</a:t>
            </a:r>
            <a:r>
              <a:rPr lang="en-US" b="1" dirty="0"/>
              <a:t> </a:t>
            </a:r>
            <a:r>
              <a:rPr lang="en-US" b="1" dirty="0" err="1"/>
              <a:t>antwortest</a:t>
            </a:r>
            <a:r>
              <a:rPr lang="en-US" b="1" dirty="0"/>
              <a:t> du </a:t>
            </a:r>
            <a:r>
              <a:rPr lang="en-US" b="1" i="1" dirty="0"/>
              <a:t>____</a:t>
            </a:r>
            <a:r>
              <a:rPr lang="en-US" b="1" dirty="0"/>
              <a:t> (me) </a:t>
            </a:r>
            <a:r>
              <a:rPr lang="en-US" b="1" dirty="0" err="1"/>
              <a:t>nicht</a:t>
            </a:r>
            <a:r>
              <a:rPr lang="en-US" b="1" dirty="0"/>
              <a:t>?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Ich</a:t>
            </a:r>
            <a:r>
              <a:rPr lang="en-US" b="1" dirty="0"/>
              <a:t> </a:t>
            </a:r>
            <a:r>
              <a:rPr lang="en-US" b="1" dirty="0" err="1"/>
              <a:t>danke</a:t>
            </a:r>
            <a:r>
              <a:rPr lang="en-US" b="1" dirty="0"/>
              <a:t> _______(you formal).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/>
              <a:t>Das </a:t>
            </a:r>
            <a:r>
              <a:rPr lang="en-US" b="1" dirty="0" err="1"/>
              <a:t>Buch</a:t>
            </a:r>
            <a:r>
              <a:rPr lang="en-US" b="1" dirty="0"/>
              <a:t> </a:t>
            </a:r>
            <a:r>
              <a:rPr lang="en-US" b="1" dirty="0" err="1"/>
              <a:t>gehört</a:t>
            </a:r>
            <a:r>
              <a:rPr lang="en-US" b="1" dirty="0"/>
              <a:t> __ (me).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Ich</a:t>
            </a:r>
            <a:r>
              <a:rPr lang="en-US" b="1" dirty="0"/>
              <a:t> </a:t>
            </a:r>
            <a:r>
              <a:rPr lang="en-US" b="1" dirty="0" err="1"/>
              <a:t>gratuliere</a:t>
            </a:r>
            <a:r>
              <a:rPr lang="en-US" b="1" dirty="0"/>
              <a:t> </a:t>
            </a:r>
            <a:r>
              <a:rPr lang="en-US" b="1" i="1" dirty="0"/>
              <a:t>_____ </a:t>
            </a:r>
            <a:r>
              <a:rPr lang="en-US" b="1" dirty="0"/>
              <a:t>(you), Frau Ziegler.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Kannst</a:t>
            </a:r>
            <a:r>
              <a:rPr lang="en-US" b="1" dirty="0"/>
              <a:t> du </a:t>
            </a:r>
            <a:r>
              <a:rPr lang="en-US" b="1" i="1" dirty="0"/>
              <a:t>_____</a:t>
            </a:r>
            <a:r>
              <a:rPr lang="en-US" b="1" dirty="0"/>
              <a:t>(me) </a:t>
            </a:r>
            <a:r>
              <a:rPr lang="en-US" b="1" dirty="0" err="1"/>
              <a:t>bitte</a:t>
            </a:r>
            <a:r>
              <a:rPr lang="en-US" b="1" dirty="0"/>
              <a:t> </a:t>
            </a:r>
            <a:r>
              <a:rPr lang="en-US" b="1" dirty="0" err="1"/>
              <a:t>helfen</a:t>
            </a:r>
            <a:r>
              <a:rPr lang="en-US" b="1" dirty="0"/>
              <a:t>?</a:t>
            </a:r>
          </a:p>
        </p:txBody>
      </p:sp>
      <p:sp>
        <p:nvSpPr>
          <p:cNvPr id="20485" name="TextBox 3">
            <a:extLst>
              <a:ext uri="{FF2B5EF4-FFF2-40B4-BE49-F238E27FC236}">
                <a16:creationId xmlns:a16="http://schemas.microsoft.com/office/drawing/2014/main" id="{0805AFAC-AF52-FA9B-1A17-57E043C5D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124200"/>
            <a:ext cx="1276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Ihnen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177D0D8-422E-354A-7494-C33049951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0" y="2667000"/>
            <a:ext cx="825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mir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C306799-7D0C-22DC-FAEF-7D739F8D6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4114800"/>
            <a:ext cx="823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mir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04441B7-F105-8C1D-7251-952DDAA35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175" y="4635500"/>
            <a:ext cx="1276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Ihnen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340AEAA4-54F2-51FB-1295-781B95913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0450" y="5562600"/>
            <a:ext cx="8255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mir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BB865F51-6F19-A991-8447-9815831A8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aus</a:t>
            </a:r>
            <a:r>
              <a:rPr lang="en-US" b="1" dirty="0"/>
              <a:t>: (made) of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5F56E-2AD2-0776-3B08-503AF0D89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7638"/>
            <a:ext cx="8915400" cy="5440362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b="1" dirty="0"/>
              <a:t>Die Bluse ist </a:t>
            </a:r>
            <a:r>
              <a:rPr lang="de-DE" b="1" dirty="0">
                <a:solidFill>
                  <a:srgbClr val="C00000"/>
                </a:solidFill>
              </a:rPr>
              <a:t>aus</a:t>
            </a:r>
            <a:r>
              <a:rPr lang="de-DE" b="1" dirty="0"/>
              <a:t> Polyester / Baumwolle (cotton) / Seide (silk)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b="1" dirty="0"/>
              <a:t>Der Tisch ist </a:t>
            </a:r>
            <a:r>
              <a:rPr lang="de-DE" b="1" dirty="0">
                <a:solidFill>
                  <a:srgbClr val="C00000"/>
                </a:solidFill>
              </a:rPr>
              <a:t>aus</a:t>
            </a:r>
            <a:r>
              <a:rPr lang="de-DE" b="1" dirty="0"/>
              <a:t> Metall / Plastik / Holz (wood).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B30954-1788-622C-6973-3003879CDF22}"/>
              </a:ext>
            </a:extLst>
          </p:cNvPr>
          <p:cNvGraphicFramePr>
            <a:graphicFrameLocks noGrp="1"/>
          </p:cNvGraphicFramePr>
          <p:nvPr/>
        </p:nvGraphicFramePr>
        <p:xfrm>
          <a:off x="80963" y="4343400"/>
          <a:ext cx="8839200" cy="190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05000">
                <a:tc>
                  <a:txBody>
                    <a:bodyPr/>
                    <a:lstStyle/>
                    <a:p>
                      <a:r>
                        <a:rPr lang="en-US" sz="3000" baseline="0" dirty="0"/>
                        <a:t>S1: (Die </a:t>
                      </a:r>
                      <a:r>
                        <a:rPr lang="en-US" sz="3000" baseline="0" dirty="0" err="1"/>
                        <a:t>Bluse</a:t>
                      </a:r>
                      <a:r>
                        <a:rPr lang="en-US" sz="3000" baseline="0" dirty="0"/>
                        <a:t>)… </a:t>
                      </a:r>
                      <a:r>
                        <a:rPr lang="en-US" sz="3000" baseline="0" dirty="0" err="1"/>
                        <a:t>steht</a:t>
                      </a:r>
                      <a:r>
                        <a:rPr lang="en-US" sz="3000" baseline="0" dirty="0"/>
                        <a:t> </a:t>
                      </a:r>
                      <a:r>
                        <a:rPr lang="en-US" sz="3000" baseline="0" dirty="0" err="1"/>
                        <a:t>dir</a:t>
                      </a:r>
                      <a:r>
                        <a:rPr lang="en-US" sz="3000" baseline="0" dirty="0"/>
                        <a:t> gut! </a:t>
                      </a:r>
                      <a:r>
                        <a:rPr lang="en-US" sz="3000" baseline="0" dirty="0" err="1"/>
                        <a:t>Ist</a:t>
                      </a:r>
                      <a:r>
                        <a:rPr lang="en-US" sz="3000" baseline="0" dirty="0"/>
                        <a:t> </a:t>
                      </a:r>
                      <a:r>
                        <a:rPr lang="en-US" sz="3000" baseline="0" dirty="0" err="1"/>
                        <a:t>sie</a:t>
                      </a:r>
                      <a:r>
                        <a:rPr lang="en-US" sz="3000" baseline="0" dirty="0"/>
                        <a:t>/</a:t>
                      </a:r>
                      <a:r>
                        <a:rPr lang="en-US" sz="3000" baseline="0" dirty="0" err="1"/>
                        <a:t>er</a:t>
                      </a:r>
                      <a:r>
                        <a:rPr lang="en-US" sz="3000" baseline="0" dirty="0"/>
                        <a:t> </a:t>
                      </a:r>
                      <a:r>
                        <a:rPr lang="en-US" sz="3000" baseline="0" dirty="0" err="1"/>
                        <a:t>aus</a:t>
                      </a:r>
                      <a:r>
                        <a:rPr lang="en-US" sz="3000" baseline="0" dirty="0"/>
                        <a:t> Polyester?</a:t>
                      </a:r>
                    </a:p>
                    <a:p>
                      <a:r>
                        <a:rPr lang="en-US" sz="3000" baseline="0" dirty="0"/>
                        <a:t>S2: …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38D22886-61AF-7E5D-448F-9EBEC411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 err="1">
                <a:solidFill>
                  <a:srgbClr val="7030A0"/>
                </a:solidFill>
              </a:rPr>
              <a:t>bei</a:t>
            </a:r>
            <a:r>
              <a:rPr lang="en-US" sz="3000" b="1" dirty="0"/>
              <a:t>: for </a:t>
            </a:r>
            <a:r>
              <a:rPr lang="en-US" sz="3000" b="1" dirty="0">
                <a:solidFill>
                  <a:srgbClr val="C00000"/>
                </a:solidFill>
              </a:rPr>
              <a:t>+ a place: someone works, lives, or stays at that place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B72AC-4319-9FAA-023D-AF92EB4C3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95400"/>
            <a:ext cx="8839200" cy="47307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950BFE-4F91-9830-7EAC-91AD7CDA100C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5440363"/>
          <a:ext cx="8305800" cy="681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1037">
                <a:tc>
                  <a:txBody>
                    <a:bodyPr/>
                    <a:lstStyle/>
                    <a:p>
                      <a:r>
                        <a:rPr lang="en-US" sz="3000" baseline="0" dirty="0"/>
                        <a:t>Wo </a:t>
                      </a:r>
                      <a:r>
                        <a:rPr lang="en-US" sz="3000" baseline="0" dirty="0" err="1"/>
                        <a:t>arbeiten</a:t>
                      </a:r>
                      <a:r>
                        <a:rPr lang="en-US" sz="3000" baseline="0" dirty="0"/>
                        <a:t> </a:t>
                      </a:r>
                      <a:r>
                        <a:rPr lang="en-US" sz="3000" baseline="0" dirty="0" err="1"/>
                        <a:t>deine</a:t>
                      </a:r>
                      <a:r>
                        <a:rPr lang="en-US" sz="3000" baseline="0" dirty="0"/>
                        <a:t> </a:t>
                      </a:r>
                      <a:r>
                        <a:rPr lang="en-US" sz="3000" baseline="0" dirty="0" err="1"/>
                        <a:t>Eltern</a:t>
                      </a:r>
                      <a:r>
                        <a:rPr lang="en-US" sz="3000" baseline="0" dirty="0"/>
                        <a:t>?</a:t>
                      </a:r>
                      <a:endParaRPr lang="en-US" sz="3000" dirty="0"/>
                    </a:p>
                  </a:txBody>
                  <a:tcPr marT="45756" marB="45756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30" name="Picture 1">
            <a:extLst>
              <a:ext uri="{FF2B5EF4-FFF2-40B4-BE49-F238E27FC236}">
                <a16:creationId xmlns:a16="http://schemas.microsoft.com/office/drawing/2014/main" id="{14A27399-9220-73B6-0362-F342D7536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331913"/>
            <a:ext cx="45529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Picture 6">
            <a:extLst>
              <a:ext uri="{FF2B5EF4-FFF2-40B4-BE49-F238E27FC236}">
                <a16:creationId xmlns:a16="http://schemas.microsoft.com/office/drawing/2014/main" id="{4EDC2825-2996-52B8-C4CE-FF6B906FD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51175"/>
            <a:ext cx="30480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Picture 7">
            <a:extLst>
              <a:ext uri="{FF2B5EF4-FFF2-40B4-BE49-F238E27FC236}">
                <a16:creationId xmlns:a16="http://schemas.microsoft.com/office/drawing/2014/main" id="{A027A4ED-1196-7001-5F50-0A79FE15A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3376613"/>
            <a:ext cx="180975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3AF7B-A0F4-95C6-18F2-D4B76CE4B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575" y="2805113"/>
            <a:ext cx="31146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bei </a:t>
            </a: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der Bahn (f.)</a:t>
            </a:r>
            <a:endParaRPr lang="en-US" altLang="en-US" sz="3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757197AD-32A2-5D3B-2778-E7F6930BA6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1219200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285480-4B8A-567A-9511-9FCE48886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300" y="2362200"/>
            <a:ext cx="30289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bei </a:t>
            </a: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___ Post (f.)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42205F-90D3-13DF-5FD2-E7DF0D0C5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4606925"/>
            <a:ext cx="30924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bei </a:t>
            </a: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der Bank (f.)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8BD207-E228-86D9-EC08-02A253B44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859338"/>
            <a:ext cx="2622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beim </a:t>
            </a: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VW (m.)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49053CAE-8577-C848-6F38-BD8388BBD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944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7030A0"/>
                </a:solidFill>
              </a:rPr>
              <a:t>bei</a:t>
            </a:r>
            <a:r>
              <a:rPr lang="en-US" sz="3200" b="1" dirty="0"/>
              <a:t>: at </a:t>
            </a:r>
            <a:r>
              <a:rPr lang="en-US" sz="3200" b="1" dirty="0">
                <a:solidFill>
                  <a:srgbClr val="C00000"/>
                </a:solidFill>
              </a:rPr>
              <a:t>+ a person </a:t>
            </a:r>
            <a:r>
              <a:rPr lang="en-US" sz="3200" b="1" dirty="0">
                <a:solidFill>
                  <a:schemeClr val="tx2"/>
                </a:solidFill>
              </a:rPr>
              <a:t>means</a:t>
            </a:r>
            <a:r>
              <a:rPr lang="en-US" sz="3200" b="1" dirty="0">
                <a:solidFill>
                  <a:srgbClr val="C00000"/>
                </a:solidFill>
              </a:rPr>
              <a:t> at his place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75517-E6EB-F1BE-ABE0-8A32F77C8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600"/>
            <a:ext cx="8686800" cy="548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sz="3000" b="1" dirty="0"/>
              <a:t>Die Halloween-Party fängt um 19 Uhr </a:t>
            </a:r>
            <a:r>
              <a:rPr lang="de-DE" sz="3000" b="1" dirty="0">
                <a:solidFill>
                  <a:srgbClr val="C00000"/>
                </a:solidFill>
              </a:rPr>
              <a:t>bei</a:t>
            </a:r>
            <a:r>
              <a:rPr lang="de-DE" sz="3000" b="1" dirty="0"/>
              <a:t> </a:t>
            </a:r>
            <a:r>
              <a:rPr lang="de-DE" sz="3000" b="1" dirty="0">
                <a:solidFill>
                  <a:srgbClr val="C00000"/>
                </a:solidFill>
              </a:rPr>
              <a:t>mir</a:t>
            </a:r>
            <a:r>
              <a:rPr lang="de-DE" sz="3000" b="1" dirty="0"/>
              <a:t> an.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sz="3000" b="1" dirty="0"/>
              <a:t>Sabine wohnt </a:t>
            </a:r>
            <a:r>
              <a:rPr lang="de-DE" sz="3000" b="1" dirty="0">
                <a:solidFill>
                  <a:srgbClr val="C00000"/>
                </a:solidFill>
              </a:rPr>
              <a:t>bei ihrer </a:t>
            </a:r>
            <a:r>
              <a:rPr lang="en-US" sz="3000" b="1" dirty="0" err="1"/>
              <a:t>Großmutter</a:t>
            </a:r>
            <a:r>
              <a:rPr lang="en-US" sz="3000" b="1" dirty="0"/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sz="3000" b="1" dirty="0"/>
              <a:t>Ich war gestern </a:t>
            </a:r>
            <a:r>
              <a:rPr lang="de-DE" sz="3000" b="1" dirty="0">
                <a:solidFill>
                  <a:srgbClr val="C00000"/>
                </a:solidFill>
              </a:rPr>
              <a:t>beim</a:t>
            </a:r>
            <a:r>
              <a:rPr lang="de-DE" sz="3000" b="1" dirty="0"/>
              <a:t> Arzt (doctor).</a:t>
            </a:r>
            <a:endParaRPr lang="en-US" sz="3000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endParaRPr lang="en-US" sz="2800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sz="2800" b="1" dirty="0"/>
          </a:p>
        </p:txBody>
      </p:sp>
      <p:pic>
        <p:nvPicPr>
          <p:cNvPr id="31748" name="Content Placeholder 4">
            <a:extLst>
              <a:ext uri="{FF2B5EF4-FFF2-40B4-BE49-F238E27FC236}">
                <a16:creationId xmlns:a16="http://schemas.microsoft.com/office/drawing/2014/main" id="{EB92BCA0-A142-E79B-2890-E5E58CC48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724275"/>
            <a:ext cx="25146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4236AE-DA5F-DE72-B859-C492EE5367B9}"/>
              </a:ext>
            </a:extLst>
          </p:cNvPr>
          <p:cNvGraphicFramePr>
            <a:graphicFrameLocks noGrp="1"/>
          </p:cNvGraphicFramePr>
          <p:nvPr/>
        </p:nvGraphicFramePr>
        <p:xfrm>
          <a:off x="533400" y="3962400"/>
          <a:ext cx="4419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33600">
                <a:tc>
                  <a:txBody>
                    <a:bodyPr/>
                    <a:lstStyle/>
                    <a:p>
                      <a:pPr eaLnBrk="1" hangingPunct="1"/>
                      <a:r>
                        <a:rPr lang="en-US" sz="3000" dirty="0" err="1"/>
                        <a:t>Wo</a:t>
                      </a:r>
                      <a:r>
                        <a:rPr lang="en-US" sz="3000" dirty="0"/>
                        <a:t> </a:t>
                      </a:r>
                      <a:r>
                        <a:rPr lang="en-US" sz="3000" dirty="0" err="1"/>
                        <a:t>ist</a:t>
                      </a:r>
                      <a:r>
                        <a:rPr lang="en-US" sz="3000" dirty="0"/>
                        <a:t> Claudia?</a:t>
                      </a:r>
                    </a:p>
                    <a:p>
                      <a:pPr eaLnBrk="1" hangingPunct="1"/>
                      <a:endParaRPr lang="en-US" sz="3000" dirty="0"/>
                    </a:p>
                    <a:p>
                      <a:pPr eaLnBrk="1" hangingPunct="1"/>
                      <a:r>
                        <a:rPr lang="en-US" sz="3000" dirty="0"/>
                        <a:t>_________ Friseur (m).</a:t>
                      </a:r>
                    </a:p>
                    <a:p>
                      <a:endParaRPr lang="en-US" sz="3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390E739-3732-46EA-C239-A34BE1161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76800"/>
            <a:ext cx="11239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Beim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0A14C297-926B-2692-352F-397DB40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mit</a:t>
            </a:r>
            <a:r>
              <a:rPr lang="en-US" b="1" dirty="0"/>
              <a:t>: with</a:t>
            </a:r>
          </a:p>
        </p:txBody>
      </p:sp>
      <p:pic>
        <p:nvPicPr>
          <p:cNvPr id="32772" name="Picture 1">
            <a:extLst>
              <a:ext uri="{FF2B5EF4-FFF2-40B4-BE49-F238E27FC236}">
                <a16:creationId xmlns:a16="http://schemas.microsoft.com/office/drawing/2014/main" id="{6275F15D-0149-1E49-B692-D354452D2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4611688" cy="544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0854A540-31CA-EDC1-B91F-2A712ED3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mit</a:t>
            </a:r>
            <a:r>
              <a:rPr lang="en-US" b="1" dirty="0"/>
              <a:t>: by </a:t>
            </a:r>
            <a:r>
              <a:rPr lang="en-US" b="1" dirty="0">
                <a:solidFill>
                  <a:srgbClr val="C00000"/>
                </a:solidFill>
              </a:rPr>
              <a:t>+ transportation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B5506AB6-F7C5-C168-CA2B-95388B399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800"/>
            <a:ext cx="8839200" cy="5791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err="1"/>
              <a:t>Ich</a:t>
            </a:r>
            <a:r>
              <a:rPr lang="en-US" altLang="en-US" b="1" dirty="0"/>
              <a:t> </a:t>
            </a:r>
            <a:r>
              <a:rPr lang="en-US" altLang="en-US" b="1" dirty="0" err="1"/>
              <a:t>fahre</a:t>
            </a:r>
            <a:r>
              <a:rPr lang="en-US" altLang="en-US" b="1" dirty="0"/>
              <a:t> </a:t>
            </a:r>
            <a:r>
              <a:rPr lang="en-US" altLang="en-US" b="1" dirty="0" err="1">
                <a:solidFill>
                  <a:srgbClr val="C00000"/>
                </a:solidFill>
              </a:rPr>
              <a:t>mit</a:t>
            </a:r>
            <a:r>
              <a:rPr lang="en-US" altLang="en-US" b="1" dirty="0">
                <a:solidFill>
                  <a:srgbClr val="C00000"/>
                </a:solidFill>
              </a:rPr>
              <a:t> __</a:t>
            </a:r>
            <a:r>
              <a:rPr lang="en-US" altLang="en-US" b="1" dirty="0"/>
              <a:t>_____</a:t>
            </a:r>
            <a:r>
              <a:rPr lang="en-US" altLang="en-US" b="1" dirty="0" err="1"/>
              <a:t>zur</a:t>
            </a:r>
            <a:r>
              <a:rPr lang="en-US" altLang="en-US" b="1" dirty="0"/>
              <a:t> Uni.</a:t>
            </a:r>
          </a:p>
          <a:p>
            <a:pPr eaLnBrk="1" hangingPunct="1">
              <a:defRPr/>
            </a:pPr>
            <a:endParaRPr lang="en-US" altLang="en-US" b="1" dirty="0"/>
          </a:p>
          <a:p>
            <a:pPr eaLnBrk="1" hangingPunct="1">
              <a:defRPr/>
            </a:pPr>
            <a:endParaRPr lang="en-US" altLang="en-US" b="1" dirty="0">
              <a:solidFill>
                <a:srgbClr val="C00000"/>
              </a:solidFill>
            </a:endParaRPr>
          </a:p>
          <a:p>
            <a:pPr eaLnBrk="1" hangingPunct="1">
              <a:defRPr/>
            </a:pPr>
            <a:endParaRPr lang="en-US" altLang="en-US" b="1" dirty="0">
              <a:solidFill>
                <a:srgbClr val="C00000"/>
              </a:solidFill>
            </a:endParaRPr>
          </a:p>
          <a:p>
            <a:pPr eaLnBrk="1" hangingPunct="1">
              <a:defRPr/>
            </a:pPr>
            <a:endParaRPr lang="en-US" altLang="en-US" b="1" dirty="0">
              <a:solidFill>
                <a:srgbClr val="C00000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altLang="en-US" b="1" dirty="0"/>
          </a:p>
          <a:p>
            <a:pPr eaLnBrk="1" hangingPunct="1">
              <a:defRPr/>
            </a:pPr>
            <a:endParaRPr lang="en-US" altLang="en-US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20BE921-E291-CD59-7AAA-A33B4BE8F99C}"/>
              </a:ext>
            </a:extLst>
          </p:cNvPr>
          <p:cNvGraphicFramePr>
            <a:graphicFrameLocks noGrp="1"/>
          </p:cNvGraphicFramePr>
          <p:nvPr/>
        </p:nvGraphicFramePr>
        <p:xfrm>
          <a:off x="261938" y="6191250"/>
          <a:ext cx="8610600" cy="64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288">
                <a:tc>
                  <a:txBody>
                    <a:bodyPr/>
                    <a:lstStyle/>
                    <a:p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Wie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gehst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du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nach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/>
                          </a:solidFill>
                        </a:rPr>
                        <a:t>Hause</a:t>
                      </a:r>
                      <a:r>
                        <a:rPr lang="en-US" sz="3200" baseline="0" dirty="0">
                          <a:solidFill>
                            <a:schemeClr val="tx1"/>
                          </a:solidFill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T="45765" marB="45765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2778" name="Picture 4" descr="images.jpg">
            <a:extLst>
              <a:ext uri="{FF2B5EF4-FFF2-40B4-BE49-F238E27FC236}">
                <a16:creationId xmlns:a16="http://schemas.microsoft.com/office/drawing/2014/main" id="{4666DA7A-D284-FE79-B227-9B5C2CD26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4116388"/>
            <a:ext cx="242252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590CFD2-AE3E-C664-48C2-CFC29A59E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39888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BDB519-63C8-96E2-AE8A-A8825D0A7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6367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2F0883-723F-0959-27AA-3F79773DCC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15351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485F1D-6C97-7113-2F09-C0585897C2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054475"/>
            <a:ext cx="3941763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30C4C8-E95B-B971-DC16-A5FFADAB6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50" y="3517900"/>
            <a:ext cx="3098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Arial" panose="020B0604020202020204" pitchFamily="34" charset="0"/>
              </a:rPr>
              <a:t>mit</a:t>
            </a:r>
            <a:r>
              <a:rPr lang="en-US" altLang="en-US" sz="2800" b="1">
                <a:solidFill>
                  <a:schemeClr val="tx1"/>
                </a:solidFill>
                <a:latin typeface="Arial" panose="020B0604020202020204" pitchFamily="34" charset="0"/>
              </a:rPr>
              <a:t> dem Bus (m.)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B55E80-22E0-6645-3970-76F8C3634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141913"/>
            <a:ext cx="4624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</a:rPr>
              <a:t>mit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 ___ Flugzeug (n)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007345-E599-A0DF-BBA5-8B0876EB8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5591175"/>
            <a:ext cx="3211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</a:rPr>
              <a:t>mit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 ___ Zug (m)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93FAB8-F4CF-EF0A-9C65-E846F5189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8" y="3452813"/>
            <a:ext cx="3095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600" b="1">
                <a:solidFill>
                  <a:srgbClr val="C00000"/>
                </a:solidFill>
                <a:latin typeface="Arial" panose="020B0604020202020204" pitchFamily="34" charset="0"/>
              </a:rPr>
              <a:t>mit</a:t>
            </a:r>
            <a:r>
              <a:rPr lang="en-US" altLang="en-US" sz="2600" b="1">
                <a:solidFill>
                  <a:schemeClr val="tx1"/>
                </a:solidFill>
                <a:latin typeface="Arial" panose="020B0604020202020204" pitchFamily="34" charset="0"/>
              </a:rPr>
              <a:t> __ Fahrrad (n.)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4F92B2-5D88-18AD-CE25-0B9D92CBF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0163" y="3438525"/>
            <a:ext cx="27797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Arial" panose="020B0604020202020204" pitchFamily="34" charset="0"/>
              </a:rPr>
              <a:t>mit</a:t>
            </a:r>
            <a:r>
              <a:rPr lang="en-US" altLang="en-US" sz="2800" b="1">
                <a:solidFill>
                  <a:schemeClr val="tx1"/>
                </a:solidFill>
                <a:latin typeface="Arial" panose="020B0604020202020204" pitchFamily="34" charset="0"/>
              </a:rPr>
              <a:t> dem Auto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  <p:bldP spid="10" grpId="0"/>
      <p:bldP spid="11" grpId="0"/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B826C98-0FCE-EDEB-5EE8-1634D2BDE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CN" b="1" dirty="0" err="1">
                <a:solidFill>
                  <a:srgbClr val="7030A0"/>
                </a:solidFill>
                <a:latin typeface="Times New Roman" pitchFamily="18" charset="0"/>
                <a:ea typeface="STKaiti" pitchFamily="2" charset="-122"/>
                <a:cs typeface="Times New Roman" pitchFamily="18" charset="0"/>
              </a:rPr>
              <a:t>mit</a:t>
            </a:r>
            <a:r>
              <a:rPr lang="en-US" altLang="zh-CN" b="1" dirty="0">
                <a:solidFill>
                  <a:schemeClr val="tx2"/>
                </a:solidFill>
                <a:latin typeface="Times New Roman" pitchFamily="18" charset="0"/>
                <a:ea typeface="STKaiti" pitchFamily="2" charset="-122"/>
                <a:cs typeface="Times New Roman" pitchFamily="18" charset="0"/>
              </a:rPr>
              <a:t>: with + a person</a:t>
            </a:r>
            <a:endParaRPr lang="en-US" altLang="zh-CN" dirty="0">
              <a:solidFill>
                <a:schemeClr val="tx2"/>
              </a:solidFill>
              <a:latin typeface="楷体_GB2312" pitchFamily="49" charset="-122"/>
              <a:ea typeface="楷体_GB2312" pitchFamily="49" charset="-122"/>
              <a:cs typeface="Times New Roman" pitchFamily="18" charset="0"/>
            </a:endParaRPr>
          </a:p>
        </p:txBody>
      </p:sp>
      <p:sp>
        <p:nvSpPr>
          <p:cNvPr id="20483" name="矩形 3">
            <a:extLst>
              <a:ext uri="{FF2B5EF4-FFF2-40B4-BE49-F238E27FC236}">
                <a16:creationId xmlns:a16="http://schemas.microsoft.com/office/drawing/2014/main" id="{36294752-7616-D3A2-FAD7-1633F972D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000"/>
            <a:ext cx="8621713" cy="1384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de-DE" dirty="0"/>
              <a:t>Mit wem möchtest du dieses Wochenende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de-DE" dirty="0"/>
              <a:t> tanzen gehen?</a:t>
            </a:r>
            <a:endParaRPr lang="en-US" dirty="0"/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zh-CN" altLang="en-US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34820" name="Picture 4" descr="男孩跳舞预览图 点击看大图">
            <a:extLst>
              <a:ext uri="{FF2B5EF4-FFF2-40B4-BE49-F238E27FC236}">
                <a16:creationId xmlns:a16="http://schemas.microsoft.com/office/drawing/2014/main" id="{F88B89FF-216C-69F9-83BC-A90CFAB50C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2921000"/>
            <a:ext cx="25003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7" descr="D:\Chinese PPT\International Chinese picture\Lesson 7\2008102081752696_2.gif">
            <a:extLst>
              <a:ext uri="{FF2B5EF4-FFF2-40B4-BE49-F238E27FC236}">
                <a16:creationId xmlns:a16="http://schemas.microsoft.com/office/drawing/2014/main" id="{06B9D75C-1B40-5844-E62F-62A17CEF0E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8" y="2667000"/>
            <a:ext cx="2443162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矩形 6">
            <a:extLst>
              <a:ext uri="{FF2B5EF4-FFF2-40B4-BE49-F238E27FC236}">
                <a16:creationId xmlns:a16="http://schemas.microsoft.com/office/drawing/2014/main" id="{FD5A5B97-BD48-24B3-0DBC-289CC165E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600700"/>
            <a:ext cx="205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/>
                <a:cs typeface="Times New Roman" panose="02020603050405020304" pitchFamily="18" charset="0"/>
              </a:rPr>
              <a:t>ein Freund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楷体_GB2312"/>
              <a:cs typeface="Times New Roman" panose="02020603050405020304" pitchFamily="18" charset="0"/>
            </a:endParaRPr>
          </a:p>
        </p:txBody>
      </p:sp>
      <p:sp>
        <p:nvSpPr>
          <p:cNvPr id="34823" name="矩形 7">
            <a:extLst>
              <a:ext uri="{FF2B5EF4-FFF2-40B4-BE49-F238E27FC236}">
                <a16:creationId xmlns:a16="http://schemas.microsoft.com/office/drawing/2014/main" id="{5F66BC75-F096-E054-C588-EF093EF66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3950" y="4725988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meine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Brüder</a:t>
            </a:r>
          </a:p>
        </p:txBody>
      </p:sp>
      <p:sp>
        <p:nvSpPr>
          <p:cNvPr id="34824" name="矩形 8">
            <a:extLst>
              <a:ext uri="{FF2B5EF4-FFF2-40B4-BE49-F238E27FC236}">
                <a16:creationId xmlns:a16="http://schemas.microsoft.com/office/drawing/2014/main" id="{8D650152-EBA9-73C8-872A-07746A9C4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689600"/>
            <a:ext cx="262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/>
                <a:cs typeface="Times New Roman" panose="02020603050405020304" pitchFamily="18" charset="0"/>
              </a:rPr>
              <a:t>meine Freundin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楷体_GB2312"/>
              <a:cs typeface="Times New Roman" panose="02020603050405020304" pitchFamily="18" charset="0"/>
            </a:endParaRPr>
          </a:p>
        </p:txBody>
      </p:sp>
      <p:pic>
        <p:nvPicPr>
          <p:cNvPr id="34825" name="Picture 1">
            <a:extLst>
              <a:ext uri="{FF2B5EF4-FFF2-40B4-BE49-F238E27FC236}">
                <a16:creationId xmlns:a16="http://schemas.microsoft.com/office/drawing/2014/main" id="{FA282A75-4256-9088-0516-DF2710159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2209800"/>
            <a:ext cx="2422525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0E76456F-4CEB-111C-1E4A-F87D701C8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b="1" dirty="0"/>
            </a:br>
            <a:r>
              <a:rPr lang="en-US" b="1" dirty="0" err="1">
                <a:solidFill>
                  <a:srgbClr val="7030A0"/>
                </a:solidFill>
              </a:rPr>
              <a:t>nach</a:t>
            </a:r>
            <a:r>
              <a:rPr lang="en-US" b="1" dirty="0"/>
              <a:t>: to </a:t>
            </a:r>
            <a:r>
              <a:rPr lang="en-US" b="1" dirty="0">
                <a:solidFill>
                  <a:srgbClr val="C00000"/>
                </a:solidFill>
              </a:rPr>
              <a:t>+ a country or city</a:t>
            </a:r>
            <a:br>
              <a:rPr lang="en-US" b="1" dirty="0">
                <a:solidFill>
                  <a:srgbClr val="0070C0"/>
                </a:solidFill>
              </a:rPr>
            </a:br>
            <a:endParaRPr lang="en-US" b="1" dirty="0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CA6CA57D-C109-882C-BF75-90B4A36A1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14400"/>
            <a:ext cx="9067800" cy="5211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de-DE" b="1" dirty="0"/>
              <a:t>Sie fährt mit ihren Freundinnen </a:t>
            </a:r>
            <a:r>
              <a:rPr lang="de-DE" b="1" dirty="0">
                <a:solidFill>
                  <a:srgbClr val="C00000"/>
                </a:solidFill>
              </a:rPr>
              <a:t>nach</a:t>
            </a:r>
            <a:r>
              <a:rPr lang="de-DE" b="1" dirty="0"/>
              <a:t> Florida.</a:t>
            </a: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13E065-CE93-09C3-793B-B239410F0985}"/>
              </a:ext>
            </a:extLst>
          </p:cNvPr>
          <p:cNvGraphicFramePr>
            <a:graphicFrameLocks noGrp="1"/>
          </p:cNvGraphicFramePr>
          <p:nvPr/>
        </p:nvGraphicFramePr>
        <p:xfrm>
          <a:off x="152400" y="1981200"/>
          <a:ext cx="8610600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kumimoji="0" lang="de-DE" sz="3000" b="1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Wohin fährst du in den Urlaub?</a:t>
                      </a:r>
                      <a:endParaRPr lang="en-US" sz="30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8922" name="Picture 4" descr="Europe_on_the_globe_(red).svg.png">
            <a:extLst>
              <a:ext uri="{FF2B5EF4-FFF2-40B4-BE49-F238E27FC236}">
                <a16:creationId xmlns:a16="http://schemas.microsoft.com/office/drawing/2014/main" id="{53004BC2-9844-92D8-607A-DF7407DA2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0"/>
            <a:ext cx="3352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mages (1).jpg">
            <a:extLst>
              <a:ext uri="{FF2B5EF4-FFF2-40B4-BE49-F238E27FC236}">
                <a16:creationId xmlns:a16="http://schemas.microsoft.com/office/drawing/2014/main" id="{77D0BF8F-D770-46FC-85CC-AB7291729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95600"/>
            <a:ext cx="22860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New-York11.jpg">
            <a:extLst>
              <a:ext uri="{FF2B5EF4-FFF2-40B4-BE49-F238E27FC236}">
                <a16:creationId xmlns:a16="http://schemas.microsoft.com/office/drawing/2014/main" id="{4D67A127-141C-956A-0615-D193AD717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200400"/>
            <a:ext cx="3525838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AB5F8402-4C28-91D3-4216-B177C952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nach</a:t>
            </a:r>
            <a:r>
              <a:rPr lang="en-US" b="1" dirty="0"/>
              <a:t>: after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84844E7D-27C3-05AF-3BF4-7A5010BC2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10668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C00000"/>
                </a:solidFill>
              </a:rPr>
              <a:t>Nach</a:t>
            </a:r>
            <a:r>
              <a:rPr lang="en-US" altLang="en-US" b="1"/>
              <a:t> dem Essen gehen wir spazieren.</a:t>
            </a:r>
          </a:p>
          <a:p>
            <a:pPr eaLnBrk="1" hangingPunct="1"/>
            <a:endParaRPr lang="en-US" altLang="en-US" b="1"/>
          </a:p>
          <a:p>
            <a:pPr eaLnBrk="1" hangingPunct="1"/>
            <a:endParaRPr lang="en-US" altLang="en-US" b="1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E90929-4E31-405F-FADB-F18041A96686}"/>
              </a:ext>
            </a:extLst>
          </p:cNvPr>
          <p:cNvGraphicFramePr>
            <a:graphicFrameLocks noGrp="1"/>
          </p:cNvGraphicFramePr>
          <p:nvPr/>
        </p:nvGraphicFramePr>
        <p:xfrm>
          <a:off x="74613" y="3429000"/>
          <a:ext cx="8816975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1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n-US" sz="2800" dirty="0"/>
                        <a:t>Ask your partner: </a:t>
                      </a:r>
                    </a:p>
                    <a:p>
                      <a:r>
                        <a:rPr lang="en-US" sz="2800" baseline="0" dirty="0"/>
                        <a:t>Was </a:t>
                      </a:r>
                      <a:r>
                        <a:rPr lang="en-US" sz="2800" baseline="0" dirty="0" err="1"/>
                        <a:t>machst</a:t>
                      </a:r>
                      <a:r>
                        <a:rPr lang="en-US" sz="2800" baseline="0" dirty="0"/>
                        <a:t> du </a:t>
                      </a:r>
                      <a:r>
                        <a:rPr lang="en-US" sz="2800" baseline="0" dirty="0" err="1"/>
                        <a:t>nach</a:t>
                      </a:r>
                      <a:r>
                        <a:rPr lang="en-US" sz="2800" baseline="0" dirty="0"/>
                        <a:t> </a:t>
                      </a:r>
                      <a:r>
                        <a:rPr lang="en-US" sz="2800" baseline="0" dirty="0" err="1"/>
                        <a:t>dem</a:t>
                      </a:r>
                      <a:r>
                        <a:rPr lang="en-US" sz="2800" baseline="0" dirty="0"/>
                        <a:t> </a:t>
                      </a:r>
                      <a:r>
                        <a:rPr lang="en-US" sz="2800" baseline="0" dirty="0" err="1"/>
                        <a:t>Deutschunterricht</a:t>
                      </a:r>
                      <a:r>
                        <a:rPr lang="en-US" sz="2800" baseline="0" dirty="0"/>
                        <a:t>?</a:t>
                      </a:r>
                      <a:endParaRPr lang="en-US" sz="2800" dirty="0"/>
                    </a:p>
                  </a:txBody>
                  <a:tcPr marL="91435" marR="91435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09B9C8F-5E5B-0488-3DD0-2C8BD9D35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seit</a:t>
            </a:r>
            <a:r>
              <a:rPr lang="en-US" b="1" dirty="0"/>
              <a:t>: since, for</a:t>
            </a: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1A4D7C81-5A87-CA40-FEDF-B3CA1FB0F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00188"/>
            <a:ext cx="8686800" cy="4525962"/>
          </a:xfrm>
        </p:spPr>
        <p:txBody>
          <a:bodyPr/>
          <a:lstStyle/>
          <a:p>
            <a:pPr eaLnBrk="1" hangingPunct="1"/>
            <a:r>
              <a:rPr lang="en-US" altLang="en-US" b="1"/>
              <a:t>Er lernt </a:t>
            </a:r>
            <a:r>
              <a:rPr lang="en-US" altLang="en-US" b="1">
                <a:solidFill>
                  <a:srgbClr val="C00000"/>
                </a:solidFill>
              </a:rPr>
              <a:t>seit</a:t>
            </a:r>
            <a:r>
              <a:rPr lang="en-US" altLang="en-US" b="1"/>
              <a:t> ein</a:t>
            </a:r>
            <a:r>
              <a:rPr lang="en-US" altLang="en-US" b="1">
                <a:solidFill>
                  <a:srgbClr val="C00000"/>
                </a:solidFill>
              </a:rPr>
              <a:t>___ </a:t>
            </a:r>
            <a:r>
              <a:rPr lang="en-US" altLang="en-US" b="1"/>
              <a:t>Semester Deutsch.</a:t>
            </a:r>
          </a:p>
          <a:p>
            <a:pPr eaLnBrk="1" hangingPunct="1"/>
            <a:r>
              <a:rPr lang="en-US" altLang="en-US" b="1"/>
              <a:t>seit ein____ Woche (f.)</a:t>
            </a:r>
          </a:p>
          <a:p>
            <a:pPr eaLnBrk="1" hangingPunct="1"/>
            <a:r>
              <a:rPr lang="en-US" altLang="en-US" b="1"/>
              <a:t>seit ein____Monat (m.)</a:t>
            </a:r>
          </a:p>
          <a:p>
            <a:pPr eaLnBrk="1" hangingPunct="1"/>
            <a:r>
              <a:rPr lang="en-US" altLang="en-US" b="1"/>
              <a:t>seit zwei Semester_ (pl.)</a:t>
            </a:r>
          </a:p>
          <a:p>
            <a:pPr eaLnBrk="1" hangingPunct="1"/>
            <a:r>
              <a:rPr lang="en-US" altLang="en-US" b="1"/>
              <a:t>Meine Schwester lebt </a:t>
            </a:r>
            <a:r>
              <a:rPr lang="en-US" altLang="en-US" b="1">
                <a:solidFill>
                  <a:srgbClr val="C00000"/>
                </a:solidFill>
              </a:rPr>
              <a:t>seit</a:t>
            </a:r>
            <a:r>
              <a:rPr lang="en-US" altLang="en-US" b="1"/>
              <a:t> zehn Jahre</a:t>
            </a:r>
            <a:r>
              <a:rPr lang="en-US" altLang="en-US" b="1">
                <a:solidFill>
                  <a:srgbClr val="C00000"/>
                </a:solidFill>
              </a:rPr>
              <a:t>__ </a:t>
            </a:r>
            <a:r>
              <a:rPr lang="en-US" altLang="en-US" b="1"/>
              <a:t>in Berlin. (dative pl.)</a:t>
            </a:r>
          </a:p>
          <a:p>
            <a:pPr eaLnBrk="1" hangingPunct="1"/>
            <a:endParaRPr lang="en-US" altLang="en-US" b="1"/>
          </a:p>
          <a:p>
            <a:pPr eaLnBrk="1" hangingPunct="1"/>
            <a:endParaRPr lang="en-US" altLang="en-US" b="1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B181EB-7FE8-415D-845A-EE570AFF59B5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5410200"/>
          <a:ext cx="7162800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dirty="0" err="1">
                          <a:solidFill>
                            <a:schemeClr val="bg1"/>
                          </a:solidFill>
                        </a:rPr>
                        <a:t>Seit</a:t>
                      </a:r>
                      <a:r>
                        <a:rPr lang="en-US" sz="3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000" dirty="0" err="1">
                          <a:solidFill>
                            <a:schemeClr val="bg1"/>
                          </a:solidFill>
                        </a:rPr>
                        <a:t>wann</a:t>
                      </a:r>
                      <a:r>
                        <a:rPr lang="en-US" sz="3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3000" dirty="0" err="1">
                          <a:solidFill>
                            <a:schemeClr val="bg1"/>
                          </a:solidFill>
                        </a:rPr>
                        <a:t>lernst</a:t>
                      </a:r>
                      <a:r>
                        <a:rPr lang="en-US" sz="3000" dirty="0">
                          <a:solidFill>
                            <a:schemeClr val="bg1"/>
                          </a:solidFill>
                        </a:rPr>
                        <a:t> du Deutsch?</a:t>
                      </a:r>
                    </a:p>
                  </a:txBody>
                  <a:tcPr marT="45697" marB="45697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8922" name="TextBox 1">
            <a:extLst>
              <a:ext uri="{FF2B5EF4-FFF2-40B4-BE49-F238E27FC236}">
                <a16:creationId xmlns:a16="http://schemas.microsoft.com/office/drawing/2014/main" id="{0CA68ADE-6152-4A16-B535-72BC1B848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500188"/>
            <a:ext cx="7397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em</a:t>
            </a:r>
          </a:p>
        </p:txBody>
      </p:sp>
      <p:sp>
        <p:nvSpPr>
          <p:cNvPr id="38923" name="TextBox 5">
            <a:extLst>
              <a:ext uri="{FF2B5EF4-FFF2-40B4-BE49-F238E27FC236}">
                <a16:creationId xmlns:a16="http://schemas.microsoft.com/office/drawing/2014/main" id="{FCB67733-57CE-FA31-0666-AF4D2DC30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33600"/>
            <a:ext cx="5476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er</a:t>
            </a:r>
          </a:p>
        </p:txBody>
      </p:sp>
      <p:sp>
        <p:nvSpPr>
          <p:cNvPr id="38924" name="TextBox 6">
            <a:extLst>
              <a:ext uri="{FF2B5EF4-FFF2-40B4-BE49-F238E27FC236}">
                <a16:creationId xmlns:a16="http://schemas.microsoft.com/office/drawing/2014/main" id="{FFC3A097-5D57-3F48-9A41-A5074B3C1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2687638"/>
            <a:ext cx="7381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em</a:t>
            </a:r>
          </a:p>
        </p:txBody>
      </p:sp>
      <p:sp>
        <p:nvSpPr>
          <p:cNvPr id="38925" name="TextBox 7">
            <a:extLst>
              <a:ext uri="{FF2B5EF4-FFF2-40B4-BE49-F238E27FC236}">
                <a16:creationId xmlns:a16="http://schemas.microsoft.com/office/drawing/2014/main" id="{2A16B36C-DDA2-86F5-4C49-1740E6E95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67075"/>
            <a:ext cx="4206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38926" name="TextBox 8">
            <a:extLst>
              <a:ext uri="{FF2B5EF4-FFF2-40B4-BE49-F238E27FC236}">
                <a16:creationId xmlns:a16="http://schemas.microsoft.com/office/drawing/2014/main" id="{5C6E866D-3442-4328-7BF2-C504173B4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356100"/>
            <a:ext cx="4206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  <p:bldP spid="38922" grpId="0"/>
      <p:bldP spid="38923" grpId="0"/>
      <p:bldP spid="38925" grpId="0"/>
      <p:bldP spid="389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E30B58F5-66E1-AD22-90BE-5CAF9232B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33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7030A0"/>
                </a:solidFill>
              </a:rPr>
              <a:t>von</a:t>
            </a:r>
            <a:r>
              <a:rPr lang="en-US" b="1" dirty="0"/>
              <a:t>: from</a:t>
            </a:r>
            <a:r>
              <a:rPr lang="en-US" b="1" dirty="0">
                <a:solidFill>
                  <a:srgbClr val="C00000"/>
                </a:solidFill>
              </a:rPr>
              <a:t> + a person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0121E-B569-DF60-6B3D-354D472C1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600"/>
            <a:ext cx="8534400" cy="51816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b="1" dirty="0" err="1"/>
              <a:t>Jedes</a:t>
            </a:r>
            <a:r>
              <a:rPr lang="en-US" b="1" dirty="0"/>
              <a:t> </a:t>
            </a:r>
            <a:r>
              <a:rPr lang="en-US" b="1" dirty="0" err="1"/>
              <a:t>Wochenende</a:t>
            </a:r>
            <a:r>
              <a:rPr lang="en-US" b="1" dirty="0"/>
              <a:t> </a:t>
            </a:r>
            <a:r>
              <a:rPr lang="en-US" b="1" dirty="0" err="1"/>
              <a:t>bekomme</a:t>
            </a:r>
            <a:r>
              <a:rPr lang="en-US" b="1" dirty="0"/>
              <a:t> </a:t>
            </a:r>
            <a:r>
              <a:rPr lang="en-US" b="1" dirty="0" err="1"/>
              <a:t>ich</a:t>
            </a:r>
            <a:r>
              <a:rPr lang="en-US" b="1" dirty="0"/>
              <a:t> </a:t>
            </a:r>
            <a:r>
              <a:rPr lang="en-US" b="1" dirty="0" err="1"/>
              <a:t>einen</a:t>
            </a:r>
            <a:r>
              <a:rPr lang="en-US" b="1" dirty="0"/>
              <a:t> </a:t>
            </a:r>
            <a:r>
              <a:rPr lang="en-US" b="1" dirty="0" err="1"/>
              <a:t>Anruf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von </a:t>
            </a:r>
            <a:r>
              <a:rPr lang="en-US" b="1" dirty="0" err="1"/>
              <a:t>mein</a:t>
            </a:r>
            <a:r>
              <a:rPr lang="en-US" b="1" dirty="0" err="1">
                <a:solidFill>
                  <a:srgbClr val="C00000"/>
                </a:solidFill>
              </a:rPr>
              <a:t>er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Mutter.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endParaRPr lang="en-US" b="1" dirty="0"/>
          </a:p>
        </p:txBody>
      </p:sp>
      <p:pic>
        <p:nvPicPr>
          <p:cNvPr id="43012" name="Picture 1">
            <a:extLst>
              <a:ext uri="{FF2B5EF4-FFF2-40B4-BE49-F238E27FC236}">
                <a16:creationId xmlns:a16="http://schemas.microsoft.com/office/drawing/2014/main" id="{A58CCC82-A821-8E11-70F4-E88ECF253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2133600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7156E7-B9D0-A489-C654-C9BC382F18FF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786063"/>
          <a:ext cx="4953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indent="0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shade val="75000"/>
                          </a:schemeClr>
                        </a:buClr>
                        <a:buFont typeface="Wingdings"/>
                        <a:buNone/>
                        <a:defRPr/>
                      </a:pPr>
                      <a:r>
                        <a:rPr lang="en-US" sz="3200" dirty="0" err="1">
                          <a:solidFill>
                            <a:schemeClr val="tx1"/>
                          </a:solidFill>
                        </a:rPr>
                        <a:t>Woher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kommst</a:t>
                      </a:r>
                      <a:r>
                        <a:rPr lang="en-US" sz="3200" dirty="0"/>
                        <a:t> du?	</a:t>
                      </a:r>
                    </a:p>
                    <a:p>
                      <a:pPr marL="0" indent="0" eaLnBrk="1" fontAlgn="auto" hangingPunct="1">
                        <a:spcAft>
                          <a:spcPts val="0"/>
                        </a:spcAft>
                        <a:buClr>
                          <a:schemeClr val="accent1">
                            <a:shade val="75000"/>
                          </a:schemeClr>
                        </a:buClr>
                        <a:buFont typeface="Wingdings"/>
                        <a:buNone/>
                        <a:defRPr/>
                      </a:pPr>
                      <a:r>
                        <a:rPr lang="en-US" sz="3200" dirty="0"/>
                        <a:t>______ </a:t>
                      </a:r>
                      <a:r>
                        <a:rPr lang="en-US" sz="3200" dirty="0" err="1"/>
                        <a:t>Zahnarzt</a:t>
                      </a:r>
                      <a:r>
                        <a:rPr lang="en-US" sz="3200" dirty="0"/>
                        <a:t>.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A678FE-2D2E-3C32-CDE1-A5CB021A66D6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4886325"/>
          <a:ext cx="8420100" cy="1798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8638">
                <a:tc>
                  <a:txBody>
                    <a:bodyPr/>
                    <a:lstStyle/>
                    <a:p>
                      <a:r>
                        <a:rPr lang="en-US" sz="2800" dirty="0"/>
                        <a:t>Ask your partner:</a:t>
                      </a:r>
                    </a:p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Von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wem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/>
                        <a:t>bekommst</a:t>
                      </a:r>
                      <a:r>
                        <a:rPr lang="en-US" sz="2800" dirty="0"/>
                        <a:t> du </a:t>
                      </a:r>
                      <a:r>
                        <a:rPr lang="en-US" sz="2800" dirty="0" err="1"/>
                        <a:t>dein</a:t>
                      </a:r>
                      <a:r>
                        <a:rPr lang="en-US" sz="2800" baseline="0" dirty="0"/>
                        <a:t> Handy? / </a:t>
                      </a:r>
                      <a:r>
                        <a:rPr lang="en-US" sz="2800" baseline="0" dirty="0" err="1"/>
                        <a:t>dein</a:t>
                      </a:r>
                      <a:r>
                        <a:rPr lang="en-US" sz="2800" baseline="0" dirty="0"/>
                        <a:t> Laptop? / </a:t>
                      </a:r>
                      <a:r>
                        <a:rPr lang="en-US" sz="2800" baseline="0" dirty="0" err="1"/>
                        <a:t>dein</a:t>
                      </a:r>
                      <a:r>
                        <a:rPr lang="en-US" sz="2800" baseline="0" dirty="0"/>
                        <a:t> ______?</a:t>
                      </a:r>
                      <a:endParaRPr lang="en-US" sz="2800" dirty="0"/>
                    </a:p>
                  </a:txBody>
                  <a:tcPr marT="45728" marB="45728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095C6BE-9B16-72C3-4504-3CC0B459F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76600"/>
            <a:ext cx="9890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chemeClr val="tx1"/>
                </a:solidFill>
                <a:latin typeface="Arial" panose="020B0604020202020204" pitchFamily="34" charset="0"/>
              </a:rPr>
              <a:t>Vom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3FF8DEAC-6432-C338-3C19-2328AE4A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solidFill>
            <a:schemeClr val="accent2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more dative verbs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032B7699-99EB-D9FC-5499-123E4DA41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610600" cy="5638800"/>
          </a:xfrm>
        </p:spPr>
        <p:txBody>
          <a:bodyPr/>
          <a:lstStyle/>
          <a:p>
            <a:pPr eaLnBrk="1" hangingPunct="1"/>
            <a:r>
              <a:rPr lang="de-DE" altLang="en-US" sz="3000" b="1" dirty="0">
                <a:solidFill>
                  <a:srgbClr val="C00000"/>
                </a:solidFill>
              </a:rPr>
              <a:t>gefallen: </a:t>
            </a:r>
            <a:r>
              <a:rPr lang="de-DE" altLang="en-US" sz="3000" b="1" dirty="0"/>
              <a:t>to </a:t>
            </a:r>
            <a:r>
              <a:rPr lang="de-DE" altLang="en-US" sz="3000" b="1" dirty="0" err="1"/>
              <a:t>please</a:t>
            </a:r>
            <a:r>
              <a:rPr lang="de-DE" altLang="en-US" sz="3000" b="1" dirty="0"/>
              <a:t> </a:t>
            </a:r>
            <a:r>
              <a:rPr lang="de-DE" altLang="en-US" sz="3000" b="1" dirty="0" err="1"/>
              <a:t>someone</a:t>
            </a:r>
            <a:endParaRPr lang="de-DE" altLang="en-US" sz="3000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de-DE" altLang="en-US" sz="2800" b="1" dirty="0"/>
              <a:t>Ich mag die Vorlesung. Aber: Die Vorlesung gefällt _____.</a:t>
            </a:r>
            <a:endParaRPr lang="de-DE" altLang="en-US" sz="3000" b="1" dirty="0">
              <a:solidFill>
                <a:srgbClr val="C00000"/>
              </a:solidFill>
            </a:endParaRPr>
          </a:p>
          <a:p>
            <a:pPr eaLnBrk="1" hangingPunct="1"/>
            <a:r>
              <a:rPr lang="de-DE" altLang="en-US" sz="3000" b="1" dirty="0">
                <a:solidFill>
                  <a:srgbClr val="C00000"/>
                </a:solidFill>
              </a:rPr>
              <a:t>glauben: </a:t>
            </a:r>
            <a:r>
              <a:rPr lang="de-DE" altLang="en-US" sz="3000" b="1" dirty="0"/>
              <a:t>to </a:t>
            </a:r>
            <a:r>
              <a:rPr lang="de-DE" altLang="en-US" sz="3000" b="1" dirty="0" err="1"/>
              <a:t>believe</a:t>
            </a:r>
            <a:r>
              <a:rPr lang="de-DE" altLang="en-US" sz="3000" b="1" dirty="0"/>
              <a:t>. Ich glaube ______</a:t>
            </a:r>
            <a:r>
              <a:rPr lang="de-DE" altLang="en-US" sz="3000" b="1" dirty="0">
                <a:solidFill>
                  <a:srgbClr val="C00000"/>
                </a:solidFill>
              </a:rPr>
              <a:t> </a:t>
            </a:r>
            <a:r>
              <a:rPr lang="de-DE" altLang="en-US" sz="3000" b="1" dirty="0"/>
              <a:t>(</a:t>
            </a:r>
            <a:r>
              <a:rPr lang="de-DE" altLang="en-US" sz="3000" b="1" dirty="0" err="1"/>
              <a:t>you</a:t>
            </a:r>
            <a:r>
              <a:rPr lang="de-DE" altLang="en-US" sz="3000" b="1" dirty="0"/>
              <a:t>, formal).</a:t>
            </a:r>
          </a:p>
          <a:p>
            <a:pPr eaLnBrk="1" hangingPunct="1"/>
            <a:r>
              <a:rPr lang="de-DE" altLang="en-US" sz="3000" b="1" dirty="0">
                <a:solidFill>
                  <a:srgbClr val="C00000"/>
                </a:solidFill>
              </a:rPr>
              <a:t>passen: </a:t>
            </a:r>
            <a:r>
              <a:rPr lang="de-DE" altLang="en-US" sz="3000" b="1" dirty="0"/>
              <a:t>to fit. </a:t>
            </a:r>
            <a:r>
              <a:rPr lang="de-DE" altLang="en-US" sz="2800" b="1" dirty="0"/>
              <a:t>Die Größe passt _______(</a:t>
            </a:r>
            <a:r>
              <a:rPr lang="de-DE" altLang="en-US" sz="2800" b="1" dirty="0" err="1"/>
              <a:t>him</a:t>
            </a:r>
            <a:r>
              <a:rPr lang="de-DE" altLang="en-US" sz="2800" b="1" dirty="0"/>
              <a:t>) nicht.</a:t>
            </a:r>
            <a:endParaRPr lang="de-DE" altLang="en-US" sz="3000" b="1" dirty="0">
              <a:solidFill>
                <a:srgbClr val="002060"/>
              </a:solidFill>
            </a:endParaRPr>
          </a:p>
          <a:p>
            <a:pPr eaLnBrk="1" hangingPunct="1"/>
            <a:r>
              <a:rPr lang="de-DE" altLang="en-US" sz="3000" b="1" dirty="0">
                <a:solidFill>
                  <a:srgbClr val="C00000"/>
                </a:solidFill>
              </a:rPr>
              <a:t>stehen: </a:t>
            </a:r>
            <a:r>
              <a:rPr lang="de-DE" altLang="en-US" sz="3000" b="1" dirty="0"/>
              <a:t>to </a:t>
            </a:r>
            <a:r>
              <a:rPr lang="de-DE" altLang="en-US" sz="3000" b="1" dirty="0" err="1"/>
              <a:t>look</a:t>
            </a:r>
            <a:r>
              <a:rPr lang="de-DE" altLang="en-US" sz="3000" b="1" dirty="0"/>
              <a:t> (</a:t>
            </a:r>
            <a:r>
              <a:rPr lang="de-DE" altLang="en-US" sz="3000" b="1" dirty="0" err="1"/>
              <a:t>good</a:t>
            </a:r>
            <a:r>
              <a:rPr lang="de-DE" altLang="en-US" sz="3000" b="1" dirty="0"/>
              <a:t>) on </a:t>
            </a:r>
            <a:r>
              <a:rPr lang="de-DE" altLang="en-US" sz="3000" b="1" dirty="0" err="1"/>
              <a:t>someone</a:t>
            </a:r>
            <a:r>
              <a:rPr lang="de-DE" altLang="en-US" sz="3000" b="1" dirty="0"/>
              <a:t>: Das Kleid steht _____ (her) nicht gut.</a:t>
            </a:r>
          </a:p>
          <a:p>
            <a:pPr eaLnBrk="1" hangingPunct="1"/>
            <a:r>
              <a:rPr lang="de-DE" altLang="en-US" sz="3000" b="1" dirty="0">
                <a:solidFill>
                  <a:srgbClr val="C00000"/>
                </a:solidFill>
              </a:rPr>
              <a:t>schmecken: </a:t>
            </a:r>
            <a:r>
              <a:rPr lang="de-DE" altLang="en-US" sz="3000" b="1" dirty="0"/>
              <a:t>to taste. Der Kuchen schmeckt _____ (</a:t>
            </a:r>
            <a:r>
              <a:rPr lang="de-DE" altLang="en-US" sz="3000" b="1" dirty="0" err="1"/>
              <a:t>us</a:t>
            </a:r>
            <a:r>
              <a:rPr lang="de-DE" altLang="en-US" sz="3000" b="1" dirty="0"/>
              <a:t>) nicht.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83801A-2091-D32E-1075-CA6F78F5F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103438"/>
            <a:ext cx="7826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mir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6D231A-1AC6-3B69-CDD2-DE0883604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687638"/>
            <a:ext cx="12128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Ihnen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C71240-7227-297A-3FE2-3AB6BA572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657600"/>
            <a:ext cx="8683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ihm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5BFE2-115D-330D-0B37-30918FD43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105400"/>
            <a:ext cx="6762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ihr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BCD38F-F69F-5470-1F7E-BBE5EAC93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663" y="6096000"/>
            <a:ext cx="8699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uns</a:t>
            </a:r>
            <a:endParaRPr lang="en-US" altLang="en-US" sz="30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  <p:bldP spid="2" grpId="0"/>
      <p:bldP spid="5" grpId="0"/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6338C027-90F9-A582-E392-D122F3ED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19100"/>
            <a:ext cx="8229600" cy="83820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zu</a:t>
            </a:r>
            <a:r>
              <a:rPr lang="en-US" b="1" dirty="0"/>
              <a:t>: to</a:t>
            </a:r>
            <a:r>
              <a:rPr lang="en-US" b="1" dirty="0">
                <a:solidFill>
                  <a:srgbClr val="C00000"/>
                </a:solidFill>
              </a:rPr>
              <a:t> + a person</a:t>
            </a:r>
            <a:endParaRPr lang="en-US" b="1" dirty="0"/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6ADFB576-F6E8-F1DA-EAB8-56ABDB9EC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95400"/>
            <a:ext cx="8458200" cy="473075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b="1" dirty="0" err="1"/>
              <a:t>Wir</a:t>
            </a:r>
            <a:r>
              <a:rPr lang="en-US" b="1" dirty="0"/>
              <a:t> </a:t>
            </a:r>
            <a:r>
              <a:rPr lang="en-US" b="1" dirty="0" err="1"/>
              <a:t>kommen</a:t>
            </a:r>
            <a:r>
              <a:rPr lang="en-US" b="1" dirty="0"/>
              <a:t> </a:t>
            </a:r>
            <a:r>
              <a:rPr lang="en-US" b="1" dirty="0" err="1"/>
              <a:t>alle</a:t>
            </a:r>
            <a:r>
              <a:rPr lang="en-US" b="1" dirty="0"/>
              <a:t> </a:t>
            </a:r>
            <a:r>
              <a:rPr lang="en-US" b="1" dirty="0" err="1"/>
              <a:t>sehr</a:t>
            </a:r>
            <a:r>
              <a:rPr lang="en-US" b="1" dirty="0"/>
              <a:t> </a:t>
            </a:r>
            <a:r>
              <a:rPr lang="en-US" b="1" dirty="0" err="1"/>
              <a:t>gern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zu</a:t>
            </a:r>
            <a:r>
              <a:rPr lang="en-US" b="1" dirty="0"/>
              <a:t> </a:t>
            </a:r>
            <a:r>
              <a:rPr lang="en-US" b="1" dirty="0" err="1"/>
              <a:t>meiner</a:t>
            </a:r>
            <a:r>
              <a:rPr lang="en-US" b="1" dirty="0"/>
              <a:t> </a:t>
            </a:r>
            <a:r>
              <a:rPr lang="en-US" b="1" dirty="0" err="1"/>
              <a:t>Schwester</a:t>
            </a:r>
            <a:r>
              <a:rPr lang="en-US" b="1" dirty="0"/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+mj-lt"/>
              <a:buAutoNum type="arabicPeriod"/>
              <a:defRPr/>
            </a:pPr>
            <a:endParaRPr lang="en-US" b="1" dirty="0"/>
          </a:p>
        </p:txBody>
      </p:sp>
      <p:pic>
        <p:nvPicPr>
          <p:cNvPr id="47109" name="Picture 4" descr="images (2).jpg">
            <a:extLst>
              <a:ext uri="{FF2B5EF4-FFF2-40B4-BE49-F238E27FC236}">
                <a16:creationId xmlns:a16="http://schemas.microsoft.com/office/drawing/2014/main" id="{11722655-CC89-2441-5AFC-34FA4BE76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2238"/>
            <a:ext cx="42672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1B46FF02-3D79-7ABE-6121-69C4CC4BD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zu</a:t>
            </a:r>
            <a:r>
              <a:rPr lang="en-US" b="1" dirty="0"/>
              <a:t>: to</a:t>
            </a:r>
            <a:r>
              <a:rPr lang="en-US" b="1" dirty="0">
                <a:solidFill>
                  <a:srgbClr val="0070C0"/>
                </a:solidFill>
              </a:rPr>
              <a:t> + a place</a:t>
            </a:r>
            <a:endParaRPr lang="en-US" b="1" dirty="0"/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31AC4FF5-3093-AFF3-FC74-029E5008F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593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Wohin</a:t>
            </a:r>
            <a:r>
              <a:rPr lang="en-US" b="1" dirty="0"/>
              <a:t> </a:t>
            </a:r>
            <a:r>
              <a:rPr lang="en-US" b="1" dirty="0" err="1"/>
              <a:t>gehst</a:t>
            </a:r>
            <a:r>
              <a:rPr lang="en-US" b="1" dirty="0"/>
              <a:t> du?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endParaRPr lang="en-US" b="1" dirty="0"/>
          </a:p>
        </p:txBody>
      </p:sp>
      <p:pic>
        <p:nvPicPr>
          <p:cNvPr id="48132" name="Picture 3" descr="A07-26L.jpg">
            <a:extLst>
              <a:ext uri="{FF2B5EF4-FFF2-40B4-BE49-F238E27FC236}">
                <a16:creationId xmlns:a16="http://schemas.microsoft.com/office/drawing/2014/main" id="{0989D092-3D51-C175-8246-E1B20DAE4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36734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07-28L.jpg">
            <a:extLst>
              <a:ext uri="{FF2B5EF4-FFF2-40B4-BE49-F238E27FC236}">
                <a16:creationId xmlns:a16="http://schemas.microsoft.com/office/drawing/2014/main" id="{A7AC5E95-6317-AFF8-1B9F-4DF84D813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930275"/>
            <a:ext cx="3021013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07-32L.jpg">
            <a:extLst>
              <a:ext uri="{FF2B5EF4-FFF2-40B4-BE49-F238E27FC236}">
                <a16:creationId xmlns:a16="http://schemas.microsoft.com/office/drawing/2014/main" id="{3CB110CB-D744-8C5F-D0E9-7B1DFB660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3814763"/>
            <a:ext cx="2897187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D3B0D-B47F-93B9-60DC-E9AF18609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181350"/>
            <a:ext cx="34432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Zu</a:t>
            </a: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</a:rPr>
              <a:t>m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 Supermarkt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94065A-0DBB-5E3F-FACF-83D9A5DBB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570538"/>
            <a:ext cx="2667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Zu</a:t>
            </a: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</a:rPr>
              <a:t>r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 Bäckerei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5C5BF5-7E4C-F2FD-9AA6-5999E02E0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850" y="6065838"/>
            <a:ext cx="2849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826285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2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898995"/>
              </a:buClr>
              <a:buSzPct val="55000"/>
              <a:buFont typeface="Wingdings" pitchFamily="2" charset="2"/>
              <a:buChar char="u"/>
              <a:defRPr sz="2800">
                <a:solidFill>
                  <a:schemeClr val="tx2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906351"/>
              </a:buClr>
              <a:buSzPct val="55000"/>
              <a:buFont typeface="Wingdings" pitchFamily="2" charset="2"/>
              <a:buChar char="u"/>
              <a:defRPr sz="2400">
                <a:solidFill>
                  <a:schemeClr val="tx2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708B7E"/>
              </a:buClr>
              <a:buSzPct val="50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8B69"/>
              </a:buClr>
              <a:buSzPct val="45000"/>
              <a:buFont typeface="Wingdings" pitchFamily="2" charset="2"/>
              <a:buChar char="u"/>
              <a:defRPr sz="2000">
                <a:solidFill>
                  <a:schemeClr val="tx2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Zu</a:t>
            </a:r>
            <a:r>
              <a:rPr lang="en-US" altLang="en-US" b="1">
                <a:solidFill>
                  <a:srgbClr val="C00000"/>
                </a:solidFill>
                <a:latin typeface="Arial" panose="020B0604020202020204" pitchFamily="34" charset="0"/>
              </a:rPr>
              <a:t>r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</a:rPr>
              <a:t> Metzgerei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2DD49-5EAD-5FC3-D1E8-09E6170B0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>
                <a:solidFill>
                  <a:srgbClr val="0070C0"/>
                </a:solidFill>
              </a:rPr>
              <a:t>nach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Hause</a:t>
            </a:r>
            <a:r>
              <a:rPr lang="en-US" b="1" dirty="0">
                <a:solidFill>
                  <a:srgbClr val="0070C0"/>
                </a:solidFill>
              </a:rPr>
              <a:t> vs. </a:t>
            </a:r>
            <a:r>
              <a:rPr lang="en-US" b="1" dirty="0" err="1">
                <a:solidFill>
                  <a:srgbClr val="0070C0"/>
                </a:solidFill>
              </a:rPr>
              <a:t>zu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Hause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 fixed phrases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46CB8-7E69-18DA-6FFE-E5BC995F7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en-US" b="1" dirty="0" err="1">
                <a:solidFill>
                  <a:srgbClr val="0070C0"/>
                </a:solidFill>
              </a:rPr>
              <a:t>nach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Hause</a:t>
            </a:r>
            <a:r>
              <a:rPr lang="en-US" b="1" dirty="0">
                <a:solidFill>
                  <a:srgbClr val="0070C0"/>
                </a:solidFill>
              </a:rPr>
              <a:t> (going home)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de-DE" b="1" dirty="0"/>
              <a:t>In den Ferien </a:t>
            </a:r>
            <a:r>
              <a:rPr lang="de-DE" b="1" dirty="0">
                <a:solidFill>
                  <a:srgbClr val="C00000"/>
                </a:solidFill>
              </a:rPr>
              <a:t>fahre</a:t>
            </a:r>
            <a:r>
              <a:rPr lang="de-DE" b="1" dirty="0"/>
              <a:t> ich immer ___Hause.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3501C-8C7E-23F7-3FC6-0202D8271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>
                <a:solidFill>
                  <a:srgbClr val="0070C0"/>
                </a:solidFill>
              </a:rPr>
              <a:t>zu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Hause</a:t>
            </a:r>
            <a:r>
              <a:rPr lang="en-US" b="1" dirty="0">
                <a:solidFill>
                  <a:srgbClr val="0070C0"/>
                </a:solidFill>
              </a:rPr>
              <a:t> (at home)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Ich</a:t>
            </a:r>
            <a:r>
              <a:rPr lang="en-US" b="1" dirty="0"/>
              <a:t> </a:t>
            </a:r>
            <a:r>
              <a:rPr lang="en-US" b="1" dirty="0" err="1"/>
              <a:t>habe</a:t>
            </a:r>
            <a:r>
              <a:rPr lang="en-US" b="1" dirty="0"/>
              <a:t> </a:t>
            </a:r>
            <a:r>
              <a:rPr lang="en-US" b="1" dirty="0" err="1"/>
              <a:t>eine</a:t>
            </a:r>
            <a:r>
              <a:rPr lang="en-US" b="1" dirty="0"/>
              <a:t> </a:t>
            </a:r>
            <a:r>
              <a:rPr lang="en-US" b="1" dirty="0" err="1"/>
              <a:t>Katze</a:t>
            </a:r>
            <a:r>
              <a:rPr lang="en-US" b="1" dirty="0"/>
              <a:t> _____ </a:t>
            </a:r>
            <a:r>
              <a:rPr lang="en-US" b="1" dirty="0" err="1"/>
              <a:t>Hause</a:t>
            </a:r>
            <a:r>
              <a:rPr lang="en-US" b="1" dirty="0"/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dirty="0" err="1"/>
              <a:t>Wir</a:t>
            </a:r>
            <a:r>
              <a:rPr lang="en-US" b="1" dirty="0"/>
              <a:t> </a:t>
            </a:r>
            <a:r>
              <a:rPr lang="en-US" b="1" dirty="0" err="1"/>
              <a:t>essen</a:t>
            </a:r>
            <a:r>
              <a:rPr lang="en-US" b="1" dirty="0"/>
              <a:t> </a:t>
            </a:r>
            <a:r>
              <a:rPr lang="en-US" b="1" dirty="0" err="1"/>
              <a:t>lieber</a:t>
            </a:r>
            <a:r>
              <a:rPr lang="en-US" b="1" dirty="0"/>
              <a:t> _____ </a:t>
            </a:r>
            <a:r>
              <a:rPr lang="en-US" b="1" dirty="0" err="1"/>
              <a:t>Hause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im</a:t>
            </a:r>
            <a:r>
              <a:rPr lang="en-US" b="1" dirty="0"/>
              <a:t> Restaurant.</a:t>
            </a: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54B07529-B1EB-94D0-576A-E41A8222C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/>
              <a:t>Dative Prepositions - Contractions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5F3928B8-4287-27D4-E765-6DCAE4902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/>
            <a:r>
              <a:rPr lang="en-US" altLang="en-US" sz="2800" b="1"/>
              <a:t>You can create contractions with certain preposition and definite article combinations.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A2F563-1789-0BCC-0756-99736EFF9C8C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971800"/>
          <a:ext cx="8305800" cy="2971801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5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Wohin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gehst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du?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Ich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gehe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Arzt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(m)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zum = zu dem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Wohin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gehst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du?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Ich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gehe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1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Metzgerei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(f).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zur = zu 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bist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du?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Ich bin </a:t>
                      </a:r>
                      <a:r>
                        <a:rPr kumimoji="0" lang="en-US" sz="2400" b="1" i="1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beim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Arzt.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beim = bei dem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Woher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kommst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du?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Ich komme </a:t>
                      </a:r>
                      <a:r>
                        <a:rPr kumimoji="0" lang="en-US" sz="2400" b="1" i="1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vom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Arzt.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= von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dem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AF70-8038-3E56-EF2D-5AC04213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 dirty="0"/>
              <a:t>Dative Prepositions</a:t>
            </a:r>
            <a:br>
              <a:rPr lang="en-US" sz="4500" dirty="0"/>
            </a:br>
            <a:r>
              <a:rPr lang="en-US" sz="4500" i="1" dirty="0"/>
              <a:t>da-compounds</a:t>
            </a:r>
            <a:endParaRPr lang="en-US" sz="4500" dirty="0"/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6201E9BF-92B4-4022-B1E8-3A276D142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sz="2800" dirty="0"/>
              <a:t>Da-compounds refer to </a:t>
            </a:r>
            <a:r>
              <a:rPr lang="en-US" sz="2800" dirty="0">
                <a:solidFill>
                  <a:srgbClr val="FF0000"/>
                </a:solidFill>
              </a:rPr>
              <a:t>things or ideas, not people.</a:t>
            </a:r>
            <a:endParaRPr lang="en-US" sz="2800" dirty="0">
              <a:sym typeface="Wingdings" pitchFamily="2" charset="2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r>
              <a:rPr lang="en-US" sz="2800" b="1" dirty="0" err="1">
                <a:sym typeface="Wingdings" pitchFamily="2" charset="2"/>
              </a:rPr>
              <a:t>I</a:t>
            </a:r>
            <a:r>
              <a:rPr lang="en-US" sz="2800" dirty="0" err="1">
                <a:sym typeface="Wingdings" pitchFamily="2" charset="2"/>
              </a:rPr>
              <a:t>ch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err="1">
                <a:sym typeface="Wingdings" pitchFamily="2" charset="2"/>
              </a:rPr>
              <a:t>gehe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b="1" i="1" u="sng" dirty="0" err="1">
                <a:sym typeface="Wingdings" pitchFamily="2" charset="2"/>
              </a:rPr>
              <a:t>mit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err="1">
                <a:sym typeface="Wingdings" pitchFamily="2" charset="2"/>
              </a:rPr>
              <a:t>meinem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err="1">
                <a:sym typeface="Wingdings" pitchFamily="2" charset="2"/>
              </a:rPr>
              <a:t>Bruder</a:t>
            </a:r>
            <a:r>
              <a:rPr lang="en-US" sz="2800" dirty="0">
                <a:sym typeface="Wingdings" pitchFamily="2" charset="2"/>
              </a:rPr>
              <a:t> ins Kino. </a:t>
            </a:r>
            <a:r>
              <a:rPr lang="en-US" sz="2800" dirty="0" err="1">
                <a:sym typeface="Wingdings" pitchFamily="2" charset="2"/>
              </a:rPr>
              <a:t>Ich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err="1">
                <a:sym typeface="Wingdings" pitchFamily="2" charset="2"/>
              </a:rPr>
              <a:t>gehe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b="1" i="1" u="sng" dirty="0" err="1">
                <a:sym typeface="Wingdings" pitchFamily="2" charset="2"/>
              </a:rPr>
              <a:t>mit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b="1" i="1" u="sng" dirty="0" err="1">
                <a:sym typeface="Wingdings" pitchFamily="2" charset="2"/>
              </a:rPr>
              <a:t>ihm</a:t>
            </a:r>
            <a:r>
              <a:rPr lang="en-US" sz="2800" dirty="0">
                <a:sym typeface="Wingdings" pitchFamily="2" charset="2"/>
              </a:rPr>
              <a:t> ins Kino.</a:t>
            </a:r>
            <a:endParaRPr lang="en-US" sz="2800" b="1" dirty="0">
              <a:sym typeface="Wingdings" pitchFamily="2" charset="2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 sz="2800" dirty="0">
              <a:solidFill>
                <a:srgbClr val="FF0000"/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sz="2800" dirty="0"/>
              <a:t>They replace the object that normally follows the preposition.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endParaRPr lang="en-US" sz="2800" dirty="0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r>
              <a:rPr lang="en-US" sz="2800" dirty="0"/>
              <a:t>Prepositions beginning with a vowel (</a:t>
            </a:r>
            <a:r>
              <a:rPr lang="en-US" sz="2800" dirty="0" err="1"/>
              <a:t>aus</a:t>
            </a:r>
            <a:r>
              <a:rPr lang="en-US" sz="2800" dirty="0"/>
              <a:t>) add an </a:t>
            </a:r>
            <a:r>
              <a:rPr lang="en-US" sz="2800" b="1" i="1" dirty="0"/>
              <a:t>–r</a:t>
            </a:r>
            <a:r>
              <a:rPr lang="en-US" sz="2800" dirty="0"/>
              <a:t> </a:t>
            </a:r>
            <a:r>
              <a:rPr lang="en-US" sz="2800" dirty="0">
                <a:sym typeface="Wingdings" pitchFamily="2" charset="2"/>
              </a:rPr>
              <a:t> </a:t>
            </a:r>
            <a:r>
              <a:rPr lang="en-US" sz="2800" dirty="0" err="1">
                <a:sym typeface="Wingdings" pitchFamily="2" charset="2"/>
              </a:rPr>
              <a:t>da</a:t>
            </a:r>
            <a:r>
              <a:rPr lang="en-US" sz="2800" b="1" dirty="0" err="1">
                <a:sym typeface="Wingdings" pitchFamily="2" charset="2"/>
              </a:rPr>
              <a:t>r</a:t>
            </a:r>
            <a:r>
              <a:rPr lang="en-US" sz="2800" dirty="0" err="1">
                <a:sym typeface="Wingdings" pitchFamily="2" charset="2"/>
              </a:rPr>
              <a:t>aus</a:t>
            </a:r>
            <a:r>
              <a:rPr lang="en-US" sz="2800" dirty="0">
                <a:sym typeface="Wingdings" pitchFamily="2" charset="2"/>
              </a:rPr>
              <a:t>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charset="0"/>
              <a:buNone/>
              <a:defRPr/>
            </a:pPr>
            <a:endParaRPr lang="en-US" sz="2800" b="1" dirty="0">
              <a:sym typeface="Wingdings" pitchFamily="2" charset="2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 2" pitchFamily="18" charset="2"/>
              <a:buNone/>
              <a:defRPr/>
            </a:pPr>
            <a:endParaRPr lang="en-US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4DF7098-3F3E-8A97-0AB4-0A179BF00B24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3322638"/>
          <a:ext cx="8686800" cy="1279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896">
                <a:tc>
                  <a:txBody>
                    <a:bodyPr/>
                    <a:lstStyle/>
                    <a:p>
                      <a:r>
                        <a:rPr lang="en-US" sz="2400" dirty="0"/>
                        <a:t>With</a:t>
                      </a:r>
                      <a:r>
                        <a:rPr lang="en-US" sz="2400" baseline="0" dirty="0"/>
                        <a:t> preposition + object</a:t>
                      </a:r>
                      <a:endParaRPr lang="en-US" sz="2400" dirty="0"/>
                    </a:p>
                  </a:txBody>
                  <a:tcPr marT="45582" marB="45582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With da-compound</a:t>
                      </a:r>
                    </a:p>
                  </a:txBody>
                  <a:tcPr marT="45582" marB="4558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629">
                <a:tc>
                  <a:txBody>
                    <a:bodyPr/>
                    <a:lstStyle/>
                    <a:p>
                      <a:r>
                        <a:rPr lang="en-US" sz="2400" dirty="0" err="1"/>
                        <a:t>Ich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fahre</a:t>
                      </a:r>
                      <a:r>
                        <a:rPr lang="en-US" sz="2400" dirty="0"/>
                        <a:t> </a:t>
                      </a:r>
                      <a:r>
                        <a:rPr lang="en-US" sz="2400" b="1" i="1" u="sng" dirty="0" err="1"/>
                        <a:t>mit</a:t>
                      </a:r>
                      <a:r>
                        <a:rPr lang="en-US" sz="2400" b="0" i="0" u="none" dirty="0"/>
                        <a:t> </a:t>
                      </a:r>
                      <a:r>
                        <a:rPr lang="en-US" sz="2400" b="0" i="0" u="none" dirty="0" err="1"/>
                        <a:t>dem</a:t>
                      </a:r>
                      <a:r>
                        <a:rPr lang="en-US" sz="2400" b="0" i="0" u="none" baseline="0" dirty="0"/>
                        <a:t> Rad </a:t>
                      </a:r>
                      <a:r>
                        <a:rPr lang="en-US" sz="2400" b="0" i="0" u="none" baseline="0" dirty="0" err="1"/>
                        <a:t>zur</a:t>
                      </a:r>
                      <a:r>
                        <a:rPr lang="en-US" sz="2400" b="0" i="0" u="none" baseline="0" dirty="0"/>
                        <a:t> Uni.</a:t>
                      </a:r>
                      <a:endParaRPr lang="en-US" sz="2400" dirty="0"/>
                    </a:p>
                  </a:txBody>
                  <a:tcPr marT="45582" marB="45582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Ich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fahre</a:t>
                      </a:r>
                      <a:r>
                        <a:rPr lang="en-US" sz="2400" dirty="0"/>
                        <a:t> </a:t>
                      </a:r>
                      <a:r>
                        <a:rPr lang="en-US" sz="2400" b="1" i="1" u="sng" dirty="0" err="1"/>
                        <a:t>damit</a:t>
                      </a:r>
                      <a:r>
                        <a:rPr lang="en-US" sz="2400" b="0" i="0" u="none" dirty="0"/>
                        <a:t> </a:t>
                      </a:r>
                      <a:r>
                        <a:rPr lang="en-US" sz="2400" b="0" i="0" u="none" dirty="0" err="1"/>
                        <a:t>zur</a:t>
                      </a:r>
                      <a:r>
                        <a:rPr lang="en-US" sz="2400" b="0" i="0" u="none" dirty="0"/>
                        <a:t> Uni.</a:t>
                      </a:r>
                    </a:p>
                    <a:p>
                      <a:endParaRPr lang="en-US" sz="2400" b="0" i="0" u="none" dirty="0"/>
                    </a:p>
                  </a:txBody>
                  <a:tcPr marT="45582" marB="4558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4E2D-6A65-F0FD-64E1-E27FAFC47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 b="1" i="1" dirty="0" err="1"/>
              <a:t>nach</a:t>
            </a:r>
            <a:r>
              <a:rPr lang="en-US" sz="4500" b="1" i="1" dirty="0"/>
              <a:t> vs. </a:t>
            </a:r>
            <a:r>
              <a:rPr lang="en-US" sz="4500" b="1" i="1" dirty="0" err="1"/>
              <a:t>zu</a:t>
            </a:r>
            <a:r>
              <a:rPr lang="en-US" sz="4500" b="1" i="1" dirty="0"/>
              <a:t>: </a:t>
            </a:r>
            <a:r>
              <a:rPr lang="en-US" sz="4500" b="1" i="1" dirty="0">
                <a:solidFill>
                  <a:srgbClr val="00B050"/>
                </a:solidFill>
              </a:rPr>
              <a:t>to</a:t>
            </a:r>
            <a:endParaRPr lang="en-US" sz="4500" b="1" dirty="0">
              <a:solidFill>
                <a:srgbClr val="00B050"/>
              </a:solidFill>
            </a:endParaRP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86348F8E-65C1-9E13-9FAD-BD930D366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en-US" alt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CA9AF9-FA35-F432-DFDF-47A916429DAC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752600"/>
          <a:ext cx="7620000" cy="3749673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Berlin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city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zum Bahnhof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building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Bayern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state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zur Uni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an institution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Kanada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country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Supermarkt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business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Europa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continent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Zieglers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To a residence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476AF46-A6FA-BE4F-553F-1EAE315C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500" i="1" dirty="0" err="1"/>
              <a:t>aus</a:t>
            </a:r>
            <a:r>
              <a:rPr lang="en-US" sz="4500" i="1" dirty="0"/>
              <a:t> vs. von: </a:t>
            </a:r>
            <a:r>
              <a:rPr lang="en-US" sz="4500" i="1" dirty="0">
                <a:solidFill>
                  <a:srgbClr val="00B050"/>
                </a:solidFill>
              </a:rPr>
              <a:t>from</a:t>
            </a:r>
            <a:endParaRPr lang="en-US" sz="4500" dirty="0">
              <a:solidFill>
                <a:srgbClr val="00B05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4BC621-3127-C268-5AE5-86D460D17139}"/>
              </a:ext>
            </a:extLst>
          </p:cNvPr>
          <p:cNvGraphicFramePr>
            <a:graphicFrameLocks noGrp="1"/>
          </p:cNvGraphicFramePr>
          <p:nvPr/>
        </p:nvGraphicFramePr>
        <p:xfrm>
          <a:off x="381000" y="1295400"/>
          <a:ext cx="8763000" cy="3413208"/>
        </p:xfrm>
        <a:graphic>
          <a:graphicData uri="http://schemas.openxmlformats.org/drawingml/2006/table">
            <a:tbl>
              <a:tblPr/>
              <a:tblGrid>
                <a:gridCol w="1895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7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aus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von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aus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Stuttgart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city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vom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Bahnhof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building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aus Hessen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state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von der Uni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an institution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aus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Deutschland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country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von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meinen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Eltern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residence/person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9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aus Europa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continent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von Stuttgart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nach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 Berlin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Constantia" pitchFamily="18" charset="0"/>
                          <a:cs typeface="Arial" charset="0"/>
                        </a:rPr>
                        <a:t>From a point of departure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3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onstantia" pitchFamily="18" charset="0"/>
                        <a:cs typeface="Arial" charset="0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683A01CC-6135-A569-6865-ED2803117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Prepositions – </a:t>
            </a:r>
            <a:r>
              <a:rPr lang="en-US" i="1" dirty="0" err="1"/>
              <a:t>aus</a:t>
            </a:r>
            <a:r>
              <a:rPr lang="en-US" i="1" dirty="0"/>
              <a:t> / </a:t>
            </a:r>
            <a:r>
              <a:rPr lang="en-US" i="1" dirty="0" err="1"/>
              <a:t>bei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4CA6D-FD9C-2DDC-BD0D-871CA6A15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Ich bin </a:t>
            </a:r>
            <a:r>
              <a:rPr lang="en-US" altLang="en-US" sz="2400" b="1" i="1" u="sng"/>
              <a:t>aus</a:t>
            </a:r>
            <a:r>
              <a:rPr lang="en-US" altLang="en-US" sz="2400"/>
              <a:t> Berlin.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Ich habe die Flasche </a:t>
            </a:r>
            <a:r>
              <a:rPr lang="en-US" altLang="en-US" sz="2400" b="1" i="1" u="sng"/>
              <a:t>aus</a:t>
            </a:r>
            <a:r>
              <a:rPr lang="en-US" altLang="en-US" sz="2400"/>
              <a:t> </a:t>
            </a:r>
            <a:r>
              <a:rPr lang="en-US" altLang="en-US" sz="2400" b="1" i="1" u="sng"/>
              <a:t>dem</a:t>
            </a:r>
            <a:r>
              <a:rPr lang="en-US" altLang="en-US" sz="2400"/>
              <a:t> Kühlschrank (m) genommen.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Manfred arbeitet </a:t>
            </a:r>
            <a:r>
              <a:rPr lang="en-US" altLang="en-US" sz="2400" b="1" i="1" u="sng"/>
              <a:t>bei</a:t>
            </a:r>
            <a:r>
              <a:rPr lang="en-US" altLang="en-US" sz="2400"/>
              <a:t> </a:t>
            </a:r>
            <a:r>
              <a:rPr lang="en-US" altLang="en-US" sz="2400" b="1" i="1" u="sng"/>
              <a:t>der</a:t>
            </a:r>
            <a:r>
              <a:rPr lang="en-US" altLang="en-US" sz="2400"/>
              <a:t> Bank (f).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Wir waren gestern </a:t>
            </a:r>
            <a:r>
              <a:rPr lang="en-US" altLang="en-US" sz="2400" b="1" i="1" u="sng"/>
              <a:t>bei</a:t>
            </a:r>
            <a:r>
              <a:rPr lang="en-US" altLang="en-US" sz="2400"/>
              <a:t> </a:t>
            </a:r>
            <a:r>
              <a:rPr lang="en-US" altLang="en-US" sz="2400" b="1" i="1" u="sng"/>
              <a:t>meiner</a:t>
            </a:r>
            <a:r>
              <a:rPr lang="en-US" altLang="en-US" sz="2400"/>
              <a:t> Tante (f).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Potsdam ist </a:t>
            </a:r>
            <a:r>
              <a:rPr lang="en-US" altLang="en-US" sz="2400" b="1" i="1" u="sng"/>
              <a:t>bei</a:t>
            </a:r>
            <a:r>
              <a:rPr lang="en-US" altLang="en-US" sz="2400"/>
              <a:t> Berlin.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23B15E-6F7F-029C-E56E-D745CC119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593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I’m </a:t>
            </a:r>
            <a:r>
              <a:rPr lang="en-US" altLang="en-US" sz="2400" b="1" i="1" u="sng"/>
              <a:t>from</a:t>
            </a:r>
            <a:r>
              <a:rPr lang="en-US" altLang="en-US" sz="2400"/>
              <a:t> Berlin.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 took the bottle </a:t>
            </a:r>
            <a:r>
              <a:rPr lang="en-US" altLang="en-US" sz="2400" b="1" i="1" u="sng"/>
              <a:t>out</a:t>
            </a:r>
            <a:r>
              <a:rPr lang="en-US" altLang="en-US" sz="2400"/>
              <a:t> of the refrigerator. 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Manfred works </a:t>
            </a:r>
            <a:r>
              <a:rPr lang="en-US" altLang="en-US" sz="2400" b="1" i="1" u="sng"/>
              <a:t>for</a:t>
            </a:r>
            <a:r>
              <a:rPr lang="en-US" altLang="en-US" sz="2400"/>
              <a:t> the bank.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We were </a:t>
            </a:r>
            <a:r>
              <a:rPr lang="en-US" altLang="en-US" sz="2400" b="1" i="1" u="sng"/>
              <a:t>at</a:t>
            </a:r>
            <a:r>
              <a:rPr lang="en-US" altLang="en-US" sz="2400"/>
              <a:t> my aunt’s yesterday.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Potsdam is </a:t>
            </a:r>
            <a:r>
              <a:rPr lang="en-US" altLang="en-US" sz="2400" b="1" i="1" u="sng"/>
              <a:t>near</a:t>
            </a:r>
            <a:r>
              <a:rPr lang="en-US" altLang="en-US" sz="2400"/>
              <a:t> Berlin.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AE7C07D7-92F8-4F9F-CC08-07B7452AC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Prepositions – </a:t>
            </a:r>
            <a:r>
              <a:rPr lang="en-US" i="1" dirty="0" err="1"/>
              <a:t>mit</a:t>
            </a:r>
            <a:r>
              <a:rPr lang="en-US" i="1" dirty="0"/>
              <a:t> / </a:t>
            </a:r>
            <a:r>
              <a:rPr lang="en-US" i="1" dirty="0" err="1"/>
              <a:t>nach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1163B-C116-76C4-5598-7B0CDCEDED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4191000" cy="5364163"/>
          </a:xfrm>
        </p:spPr>
        <p:txBody>
          <a:bodyPr/>
          <a:lstStyle/>
          <a:p>
            <a:pPr eaLnBrk="1" hangingPunct="1"/>
            <a:r>
              <a:rPr lang="en-US" altLang="en-US"/>
              <a:t>Die Frau </a:t>
            </a:r>
            <a:r>
              <a:rPr lang="en-US" altLang="en-US" b="1" i="1" u="sng"/>
              <a:t>mit</a:t>
            </a:r>
            <a:r>
              <a:rPr lang="en-US" altLang="en-US"/>
              <a:t> dem eleganten Kleid (n) ist da.</a:t>
            </a:r>
          </a:p>
          <a:p>
            <a:pPr eaLnBrk="1" hangingPunct="1"/>
            <a:r>
              <a:rPr lang="en-US" altLang="en-US"/>
              <a:t>Wir sind </a:t>
            </a:r>
            <a:r>
              <a:rPr lang="en-US" altLang="en-US" b="1" i="1" u="sng"/>
              <a:t>mit</a:t>
            </a:r>
            <a:r>
              <a:rPr lang="en-US" altLang="en-US"/>
              <a:t> dem Zug (m) nach Stuttgart gekommen.</a:t>
            </a:r>
          </a:p>
          <a:p>
            <a:pPr eaLnBrk="1" hangingPunct="1"/>
            <a:r>
              <a:rPr lang="en-US" altLang="en-US" b="1" i="1" u="sng"/>
              <a:t>Nach</a:t>
            </a:r>
            <a:r>
              <a:rPr lang="en-US" altLang="en-US"/>
              <a:t> meiner Vorlesung (f) gehe ich in die Mensa.</a:t>
            </a:r>
          </a:p>
          <a:p>
            <a:pPr eaLnBrk="1" hangingPunct="1"/>
            <a:r>
              <a:rPr lang="en-US" altLang="en-US"/>
              <a:t>Robert geht morgen </a:t>
            </a:r>
            <a:r>
              <a:rPr lang="en-US" altLang="en-US" b="1" i="1" u="sng"/>
              <a:t>nach</a:t>
            </a:r>
            <a:r>
              <a:rPr lang="en-US" altLang="en-US"/>
              <a:t> Stuttgart.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CA5FA-5DBC-BDDF-89E3-F3F58BA89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211763"/>
          </a:xfrm>
        </p:spPr>
        <p:txBody>
          <a:bodyPr/>
          <a:lstStyle/>
          <a:p>
            <a:pPr eaLnBrk="1" hangingPunct="1"/>
            <a:r>
              <a:rPr lang="en-US" altLang="en-US"/>
              <a:t>The woman </a:t>
            </a:r>
            <a:r>
              <a:rPr lang="en-US" altLang="en-US" b="1" i="1" u="sng"/>
              <a:t>with</a:t>
            </a:r>
            <a:r>
              <a:rPr lang="en-US" altLang="en-US"/>
              <a:t> the elegant dress is here.</a:t>
            </a:r>
          </a:p>
          <a:p>
            <a:pPr eaLnBrk="1" hangingPunct="1"/>
            <a:r>
              <a:rPr lang="en-US" altLang="en-US"/>
              <a:t>We came to Stuttgart </a:t>
            </a:r>
            <a:r>
              <a:rPr lang="en-US" altLang="en-US" b="1" i="1" u="sng"/>
              <a:t>by</a:t>
            </a:r>
            <a:r>
              <a:rPr lang="en-US" altLang="en-US"/>
              <a:t> train.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I’m going to the cafeteria </a:t>
            </a:r>
            <a:r>
              <a:rPr lang="en-US" altLang="en-US" b="1" i="1" u="sng"/>
              <a:t>after</a:t>
            </a:r>
            <a:r>
              <a:rPr lang="en-US" altLang="en-US"/>
              <a:t> my lecture.</a:t>
            </a:r>
          </a:p>
          <a:p>
            <a:pPr eaLnBrk="1" hangingPunct="1"/>
            <a:r>
              <a:rPr lang="en-US" altLang="en-US"/>
              <a:t>Robert is going </a:t>
            </a:r>
            <a:r>
              <a:rPr lang="en-US" altLang="en-US" b="1" i="1" u="sng"/>
              <a:t>to</a:t>
            </a:r>
            <a:r>
              <a:rPr lang="en-US" altLang="en-US"/>
              <a:t> Stuttgart tomorrow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4AD02851-421D-E8DE-F806-F5833993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Prepositions – </a:t>
            </a:r>
            <a:r>
              <a:rPr lang="en-US" i="1" dirty="0" err="1"/>
              <a:t>seit</a:t>
            </a:r>
            <a:r>
              <a:rPr lang="en-US" i="1" dirty="0"/>
              <a:t> / von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24AE3-13D9-EEC1-6545-F4403F312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59363"/>
          </a:xfrm>
        </p:spPr>
        <p:txBody>
          <a:bodyPr rtlCol="0"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i="1" u="sng" dirty="0" err="1"/>
              <a:t>Seit</a:t>
            </a:r>
            <a:r>
              <a:rPr lang="en-US" dirty="0"/>
              <a:t> </a:t>
            </a:r>
            <a:r>
              <a:rPr lang="en-US" b="1" i="1" u="sng" dirty="0" err="1"/>
              <a:t>dem</a:t>
            </a:r>
            <a:r>
              <a:rPr lang="en-US" dirty="0"/>
              <a:t> </a:t>
            </a:r>
            <a:r>
              <a:rPr lang="en-US" dirty="0" err="1"/>
              <a:t>letzten</a:t>
            </a:r>
            <a:r>
              <a:rPr lang="en-US" dirty="0"/>
              <a:t> Spiel (n), hat </a:t>
            </a:r>
            <a:r>
              <a:rPr lang="en-US" dirty="0" err="1"/>
              <a:t>VfB</a:t>
            </a:r>
            <a:r>
              <a:rPr lang="en-US" dirty="0"/>
              <a:t> Stuttgart </a:t>
            </a:r>
            <a:r>
              <a:rPr lang="en-US" dirty="0" err="1"/>
              <a:t>ganz</a:t>
            </a:r>
            <a:r>
              <a:rPr lang="en-US" dirty="0"/>
              <a:t> toll </a:t>
            </a:r>
            <a:r>
              <a:rPr lang="en-US" dirty="0" err="1"/>
              <a:t>gespielt</a:t>
            </a:r>
            <a:r>
              <a:rPr lang="en-US" dirty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leben</a:t>
            </a:r>
            <a:r>
              <a:rPr lang="en-US" dirty="0"/>
              <a:t> </a:t>
            </a:r>
            <a:r>
              <a:rPr lang="en-US" b="1" i="1" u="sng" dirty="0" err="1"/>
              <a:t>seit</a:t>
            </a:r>
            <a:r>
              <a:rPr lang="en-US" dirty="0"/>
              <a:t> </a:t>
            </a:r>
            <a:r>
              <a:rPr lang="en-US" dirty="0" err="1"/>
              <a:t>drei</a:t>
            </a:r>
            <a:r>
              <a:rPr lang="en-US" dirty="0"/>
              <a:t> </a:t>
            </a:r>
            <a:r>
              <a:rPr lang="en-US" dirty="0" err="1"/>
              <a:t>Jahr</a:t>
            </a:r>
            <a:r>
              <a:rPr lang="en-US" b="1" i="1" u="sng" dirty="0" err="1"/>
              <a:t>en</a:t>
            </a:r>
            <a:r>
              <a:rPr lang="en-US" dirty="0"/>
              <a:t> (</a:t>
            </a:r>
            <a:r>
              <a:rPr lang="en-US" dirty="0" err="1"/>
              <a:t>pl</a:t>
            </a:r>
            <a:r>
              <a:rPr lang="en-US" dirty="0"/>
              <a:t>)in Dresden.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Stefan, </a:t>
            </a:r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Brief </a:t>
            </a:r>
            <a:r>
              <a:rPr lang="en-US" b="1" i="1" u="sng" dirty="0"/>
              <a:t>von</a:t>
            </a:r>
            <a:r>
              <a:rPr lang="en-US" dirty="0"/>
              <a:t> </a:t>
            </a:r>
            <a:r>
              <a:rPr lang="en-US" b="1" i="1" u="sng" dirty="0" err="1"/>
              <a:t>deiner</a:t>
            </a:r>
            <a:r>
              <a:rPr lang="en-US" dirty="0"/>
              <a:t> </a:t>
            </a:r>
            <a:r>
              <a:rPr lang="en-US" b="1" i="1" u="sng" dirty="0" err="1"/>
              <a:t>kleinen</a:t>
            </a:r>
            <a:r>
              <a:rPr lang="en-US" dirty="0"/>
              <a:t> </a:t>
            </a:r>
            <a:r>
              <a:rPr lang="en-US" dirty="0" err="1"/>
              <a:t>Schwester</a:t>
            </a:r>
            <a:r>
              <a:rPr lang="en-US" dirty="0"/>
              <a:t> (f).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Er</a:t>
            </a:r>
            <a:r>
              <a:rPr lang="en-US" dirty="0"/>
              <a:t> hat </a:t>
            </a:r>
            <a:r>
              <a:rPr lang="en-US" dirty="0" err="1"/>
              <a:t>uns</a:t>
            </a:r>
            <a:r>
              <a:rPr lang="en-US" dirty="0"/>
              <a:t> </a:t>
            </a:r>
            <a:r>
              <a:rPr lang="en-US" dirty="0" err="1"/>
              <a:t>viel</a:t>
            </a:r>
            <a:r>
              <a:rPr lang="en-US" dirty="0"/>
              <a:t> </a:t>
            </a:r>
            <a:r>
              <a:rPr lang="en-US" b="1" i="1" u="sng" dirty="0"/>
              <a:t>von</a:t>
            </a:r>
            <a:r>
              <a:rPr lang="en-US" dirty="0"/>
              <a:t> </a:t>
            </a:r>
            <a:r>
              <a:rPr lang="en-US" b="1" i="1" u="sng" dirty="0"/>
              <a:t>seiner</a:t>
            </a:r>
            <a:r>
              <a:rPr lang="en-US" dirty="0"/>
              <a:t> </a:t>
            </a:r>
            <a:r>
              <a:rPr lang="en-US" dirty="0" err="1"/>
              <a:t>Reise</a:t>
            </a:r>
            <a:r>
              <a:rPr lang="en-US" dirty="0"/>
              <a:t> (f) </a:t>
            </a:r>
            <a:r>
              <a:rPr lang="en-US" dirty="0" err="1"/>
              <a:t>nach</a:t>
            </a:r>
            <a:r>
              <a:rPr lang="en-US" dirty="0"/>
              <a:t> Budapest </a:t>
            </a:r>
            <a:r>
              <a:rPr lang="en-US" dirty="0" err="1"/>
              <a:t>erzählt</a:t>
            </a:r>
            <a:r>
              <a:rPr lang="en-US" dirty="0"/>
              <a:t>.</a:t>
            </a:r>
          </a:p>
        </p:txBody>
      </p:sp>
      <p:sp>
        <p:nvSpPr>
          <p:cNvPr id="45060" name="Content Placeholder 3">
            <a:extLst>
              <a:ext uri="{FF2B5EF4-FFF2-40B4-BE49-F238E27FC236}">
                <a16:creationId xmlns:a16="http://schemas.microsoft.com/office/drawing/2014/main" id="{C90EB6F4-EBCB-4F13-0280-C3BDE5AE3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983163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VfB Stutgart has played great </a:t>
            </a:r>
            <a:r>
              <a:rPr lang="en-US" b="1" i="1" u="sng"/>
              <a:t>since</a:t>
            </a:r>
            <a:r>
              <a:rPr lang="en-US"/>
              <a:t> the last game.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We’ve lived in Dresden </a:t>
            </a:r>
            <a:r>
              <a:rPr lang="en-US" b="1" i="1" u="sng"/>
              <a:t>for</a:t>
            </a:r>
            <a:r>
              <a:rPr lang="en-US"/>
              <a:t> 3 years.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Stefan, here’s a letter </a:t>
            </a:r>
            <a:r>
              <a:rPr lang="en-US" b="1" i="1" u="sng"/>
              <a:t>from</a:t>
            </a:r>
            <a:r>
              <a:rPr lang="en-US"/>
              <a:t> your little sister.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/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He told us a lot </a:t>
            </a:r>
            <a:r>
              <a:rPr lang="en-US" b="1" i="1" u="sng"/>
              <a:t>about</a:t>
            </a:r>
            <a:r>
              <a:rPr lang="en-US"/>
              <a:t> his trip to Budapest.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FE27F-4804-3436-8739-AC403AC5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verbs (review handout)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740EE-A7D6-CA6C-17FD-F67A9914D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1. Er antwortet </a:t>
            </a:r>
            <a:r>
              <a:rPr lang="de-DE" sz="3800" dirty="0">
                <a:solidFill>
                  <a:srgbClr val="C00000"/>
                </a:solidFill>
              </a:rPr>
              <a:t>___ (</a:t>
            </a:r>
            <a:r>
              <a:rPr lang="de-DE" sz="3800" dirty="0" err="1">
                <a:solidFill>
                  <a:srgbClr val="C00000"/>
                </a:solidFill>
              </a:rPr>
              <a:t>the</a:t>
            </a:r>
            <a:r>
              <a:rPr lang="de-DE" sz="3800" dirty="0">
                <a:solidFill>
                  <a:srgbClr val="C00000"/>
                </a:solidFill>
              </a:rPr>
              <a:t>) </a:t>
            </a:r>
            <a:r>
              <a:rPr lang="de-DE" sz="3800" dirty="0"/>
              <a:t>Lehrer nicht.</a:t>
            </a:r>
            <a:endParaRPr lang="en-US" sz="3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2. Ich danke </a:t>
            </a:r>
            <a:r>
              <a:rPr lang="de-DE" sz="3800" dirty="0">
                <a:solidFill>
                  <a:srgbClr val="C00000"/>
                </a:solidFill>
              </a:rPr>
              <a:t>___ (</a:t>
            </a:r>
            <a:r>
              <a:rPr lang="de-DE" sz="3800" dirty="0" err="1">
                <a:solidFill>
                  <a:srgbClr val="C00000"/>
                </a:solidFill>
              </a:rPr>
              <a:t>you</a:t>
            </a:r>
            <a:r>
              <a:rPr lang="de-DE" sz="3800" dirty="0">
                <a:solidFill>
                  <a:srgbClr val="C00000"/>
                </a:solidFill>
              </a:rPr>
              <a:t>)</a:t>
            </a:r>
            <a:r>
              <a:rPr lang="de-DE" sz="3800" dirty="0"/>
              <a:t> für deine Hilfe.</a:t>
            </a:r>
            <a:endParaRPr lang="en-US" sz="3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3. Gehört dieser Wagen </a:t>
            </a:r>
            <a:r>
              <a:rPr lang="de-DE" sz="3800" dirty="0">
                <a:solidFill>
                  <a:srgbClr val="C00000"/>
                </a:solidFill>
              </a:rPr>
              <a:t>___ (</a:t>
            </a:r>
            <a:r>
              <a:rPr lang="de-DE" sz="3800" dirty="0" err="1">
                <a:solidFill>
                  <a:srgbClr val="C00000"/>
                </a:solidFill>
              </a:rPr>
              <a:t>you</a:t>
            </a:r>
            <a:r>
              <a:rPr lang="de-DE" sz="3800" dirty="0">
                <a:solidFill>
                  <a:srgbClr val="C00000"/>
                </a:solidFill>
              </a:rPr>
              <a:t>)</a:t>
            </a:r>
            <a:r>
              <a:rPr lang="de-DE" sz="3800" dirty="0"/>
              <a:t>?</a:t>
            </a:r>
            <a:endParaRPr lang="en-US" sz="3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4. Ich gratuliere </a:t>
            </a:r>
            <a:r>
              <a:rPr lang="de-DE" sz="3800" dirty="0">
                <a:solidFill>
                  <a:srgbClr val="C00000"/>
                </a:solidFill>
              </a:rPr>
              <a:t>____ (formal </a:t>
            </a:r>
            <a:r>
              <a:rPr lang="de-DE" sz="3800" dirty="0" err="1">
                <a:solidFill>
                  <a:srgbClr val="C00000"/>
                </a:solidFill>
              </a:rPr>
              <a:t>you</a:t>
            </a:r>
            <a:r>
              <a:rPr lang="de-DE" sz="3800" dirty="0">
                <a:solidFill>
                  <a:srgbClr val="C00000"/>
                </a:solidFill>
              </a:rPr>
              <a:t>)</a:t>
            </a:r>
            <a:r>
              <a:rPr lang="de-DE" sz="3800" dirty="0"/>
              <a:t> zum Geburtstag!</a:t>
            </a:r>
            <a:endParaRPr lang="en-US" sz="3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sz="3800" dirty="0"/>
              <a:t>5. </a:t>
            </a:r>
            <a:r>
              <a:rPr lang="en-US" sz="3800" dirty="0" err="1"/>
              <a:t>Größe</a:t>
            </a:r>
            <a:r>
              <a:rPr lang="en-US" sz="3800" dirty="0"/>
              <a:t> 48 </a:t>
            </a:r>
            <a:r>
              <a:rPr lang="en-US" sz="3800" dirty="0" err="1"/>
              <a:t>passt</a:t>
            </a:r>
            <a:r>
              <a:rPr lang="en-US" sz="3800" dirty="0"/>
              <a:t> </a:t>
            </a:r>
            <a:r>
              <a:rPr lang="en-US" sz="3800" dirty="0">
                <a:solidFill>
                  <a:srgbClr val="C00000"/>
                </a:solidFill>
              </a:rPr>
              <a:t>______ (me)</a:t>
            </a:r>
            <a:r>
              <a:rPr lang="en-US" sz="3800" dirty="0"/>
              <a:t> </a:t>
            </a:r>
            <a:r>
              <a:rPr lang="en-US" sz="3800" dirty="0" err="1"/>
              <a:t>bestimmt</a:t>
            </a:r>
            <a:r>
              <a:rPr lang="en-US" sz="3800" dirty="0"/>
              <a:t>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6. Das Kleid steht </a:t>
            </a:r>
            <a:r>
              <a:rPr lang="de-DE" sz="3800" dirty="0">
                <a:solidFill>
                  <a:srgbClr val="C00000"/>
                </a:solidFill>
              </a:rPr>
              <a:t>____ (</a:t>
            </a:r>
            <a:r>
              <a:rPr lang="de-DE" sz="3800" dirty="0" err="1">
                <a:solidFill>
                  <a:srgbClr val="C00000"/>
                </a:solidFill>
              </a:rPr>
              <a:t>you</a:t>
            </a:r>
            <a:r>
              <a:rPr lang="de-DE" sz="3800" dirty="0">
                <a:solidFill>
                  <a:srgbClr val="C00000"/>
                </a:solidFill>
              </a:rPr>
              <a:t>)</a:t>
            </a:r>
            <a:r>
              <a:rPr lang="de-DE" sz="3800" dirty="0"/>
              <a:t> gut.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7. Der Kuchen schmeckt </a:t>
            </a:r>
            <a:r>
              <a:rPr lang="de-DE" sz="3800" dirty="0">
                <a:solidFill>
                  <a:srgbClr val="C00000"/>
                </a:solidFill>
              </a:rPr>
              <a:t>______ (</a:t>
            </a:r>
            <a:r>
              <a:rPr lang="de-DE" sz="3800" dirty="0" err="1">
                <a:solidFill>
                  <a:srgbClr val="C00000"/>
                </a:solidFill>
              </a:rPr>
              <a:t>me</a:t>
            </a:r>
            <a:r>
              <a:rPr lang="de-DE" sz="3800" dirty="0">
                <a:solidFill>
                  <a:srgbClr val="C00000"/>
                </a:solidFill>
              </a:rPr>
              <a:t>) </a:t>
            </a:r>
            <a:r>
              <a:rPr lang="de-DE" sz="3800" dirty="0"/>
              <a:t>gut.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sz="3800" dirty="0"/>
              <a:t>8. Wie gefällt </a:t>
            </a:r>
            <a:r>
              <a:rPr lang="de-DE" sz="3800" dirty="0">
                <a:solidFill>
                  <a:srgbClr val="C00000"/>
                </a:solidFill>
              </a:rPr>
              <a:t>____ (formal </a:t>
            </a:r>
            <a:r>
              <a:rPr lang="de-DE" sz="3800" dirty="0" err="1">
                <a:solidFill>
                  <a:srgbClr val="C00000"/>
                </a:solidFill>
              </a:rPr>
              <a:t>you</a:t>
            </a:r>
            <a:r>
              <a:rPr lang="de-DE" sz="3800" dirty="0">
                <a:solidFill>
                  <a:srgbClr val="C00000"/>
                </a:solidFill>
              </a:rPr>
              <a:t>)</a:t>
            </a:r>
            <a:r>
              <a:rPr lang="de-DE" sz="3800" dirty="0"/>
              <a:t> dieses Hemd?</a:t>
            </a:r>
            <a:endParaRPr lang="en-US" sz="3800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sz="3800" dirty="0"/>
              <a:t>How do you like this shirt?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sz="3800" dirty="0"/>
              <a:t>9. </a:t>
            </a:r>
            <a:r>
              <a:rPr lang="en-US" sz="3800" dirty="0" err="1"/>
              <a:t>Ich</a:t>
            </a:r>
            <a:r>
              <a:rPr lang="en-US" sz="3800" dirty="0"/>
              <a:t> </a:t>
            </a:r>
            <a:r>
              <a:rPr lang="en-US" sz="3800" dirty="0" err="1"/>
              <a:t>glaube</a:t>
            </a:r>
            <a:r>
              <a:rPr lang="en-US" sz="3800" dirty="0"/>
              <a:t> </a:t>
            </a:r>
            <a:r>
              <a:rPr lang="en-US" sz="3800" dirty="0" err="1"/>
              <a:t>es</a:t>
            </a:r>
            <a:r>
              <a:rPr lang="en-US" sz="3800" dirty="0"/>
              <a:t> </a:t>
            </a:r>
            <a:r>
              <a:rPr lang="en-US" sz="3800" dirty="0">
                <a:solidFill>
                  <a:srgbClr val="C00000"/>
                </a:solidFill>
              </a:rPr>
              <a:t>_________ (you).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sz="3800" dirty="0"/>
              <a:t>I believe you this.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CBCB2538-02AE-286A-DF29-D8035A0B9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Dative Prepositions – </a:t>
            </a:r>
            <a:r>
              <a:rPr lang="en-US" i="1" dirty="0" err="1"/>
              <a:t>zu</a:t>
            </a:r>
            <a:r>
              <a:rPr lang="en-US" i="1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6AA7F-80B9-DEB2-BD3D-F59CD1A5B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287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Wir gehen morgen </a:t>
            </a:r>
            <a:r>
              <a:rPr lang="en-US" b="1" i="1" u="sng"/>
              <a:t>zu</a:t>
            </a:r>
            <a:r>
              <a:rPr lang="en-US"/>
              <a:t> </a:t>
            </a:r>
            <a:r>
              <a:rPr lang="en-US" b="1" i="1" u="sng"/>
              <a:t>meinen</a:t>
            </a:r>
            <a:r>
              <a:rPr lang="en-US"/>
              <a:t> Gro</a:t>
            </a:r>
            <a:r>
              <a:rPr lang="el-GR"/>
              <a:t>β</a:t>
            </a:r>
            <a:r>
              <a:rPr lang="en-US"/>
              <a:t>eltern (pl).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 b="1" i="1" u="sng"/>
              <a:t>Zu</a:t>
            </a:r>
            <a:r>
              <a:rPr lang="en-US"/>
              <a:t> </a:t>
            </a:r>
            <a:r>
              <a:rPr lang="en-US" b="1" i="1" u="sng"/>
              <a:t>ihrem</a:t>
            </a:r>
            <a:r>
              <a:rPr lang="en-US"/>
              <a:t> </a:t>
            </a:r>
            <a:r>
              <a:rPr lang="en-US" b="1" i="1" u="sng"/>
              <a:t>einundzwangisten</a:t>
            </a:r>
            <a:r>
              <a:rPr lang="en-US"/>
              <a:t> Geburtstag (m) hatte sie eine riesengro</a:t>
            </a:r>
            <a:r>
              <a:rPr lang="el-GR"/>
              <a:t>β</a:t>
            </a:r>
            <a:r>
              <a:rPr lang="en-US"/>
              <a:t>e Party.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Er trinkt immer deutsches Bier </a:t>
            </a:r>
            <a:r>
              <a:rPr lang="en-US" b="1" i="1" u="sng"/>
              <a:t>zu</a:t>
            </a:r>
            <a:r>
              <a:rPr lang="en-US"/>
              <a:t> </a:t>
            </a:r>
            <a:r>
              <a:rPr lang="en-US" b="1" i="1" u="sng"/>
              <a:t>der</a:t>
            </a:r>
            <a:r>
              <a:rPr lang="en-US"/>
              <a:t> lecker</a:t>
            </a:r>
            <a:r>
              <a:rPr lang="en-US" b="1" i="1" u="sng"/>
              <a:t>en</a:t>
            </a:r>
            <a:r>
              <a:rPr lang="en-US"/>
              <a:t> Wurst (f).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684D5-4370-E229-2A02-A422B50C7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2117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We’re going </a:t>
            </a:r>
            <a:r>
              <a:rPr lang="en-US" b="1" i="1" u="sng"/>
              <a:t>to</a:t>
            </a:r>
            <a:r>
              <a:rPr lang="en-US"/>
              <a:t> my grandparents’ tomorrow.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She had a huge party </a:t>
            </a:r>
            <a:r>
              <a:rPr lang="en-US" b="1" i="1" u="sng"/>
              <a:t>for</a:t>
            </a:r>
            <a:r>
              <a:rPr lang="en-US"/>
              <a:t> her 21</a:t>
            </a:r>
            <a:r>
              <a:rPr lang="en-US" baseline="30000"/>
              <a:t>st</a:t>
            </a:r>
            <a:r>
              <a:rPr lang="en-US"/>
              <a:t> birthday.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endParaRPr lang="en-US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u"/>
              <a:defRPr/>
            </a:pPr>
            <a:r>
              <a:rPr lang="en-US"/>
              <a:t>He always drinks German beer </a:t>
            </a:r>
            <a:r>
              <a:rPr lang="en-US" b="1" i="1" u="sng"/>
              <a:t>with</a:t>
            </a:r>
            <a:r>
              <a:rPr lang="en-US"/>
              <a:t> the tasty sausage.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DAB9A3A-4CAC-6241-3215-250379021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The dative case with adjectives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BFFDA-F9B7-D55F-9C6E-4759B460E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581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dirty="0"/>
              <a:t>The dative case is often used with adjectives to express a personal opinion, taste, or conviction. Z. B.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en-US" dirty="0"/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dirty="0"/>
              <a:t>1. Das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mir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/>
              <a:t>sehr</a:t>
            </a:r>
            <a:r>
              <a:rPr lang="en-US" dirty="0"/>
              <a:t> </a:t>
            </a:r>
            <a:r>
              <a:rPr lang="en-US" dirty="0" err="1"/>
              <a:t>wichtig</a:t>
            </a:r>
            <a:r>
              <a:rPr lang="en-US" dirty="0"/>
              <a:t>. (Auf English?)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None/>
              <a:defRPr/>
            </a:pPr>
            <a:r>
              <a:rPr lang="en-US" dirty="0"/>
              <a:t>2. </a:t>
            </a:r>
            <a:r>
              <a:rPr lang="en-US" dirty="0" err="1"/>
              <a:t>Rockmusik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mein</a:t>
            </a:r>
            <a:r>
              <a:rPr lang="en-US" dirty="0" err="1">
                <a:solidFill>
                  <a:srgbClr val="C00000"/>
                </a:solidFill>
              </a:rPr>
              <a:t>er</a:t>
            </a:r>
            <a:r>
              <a:rPr lang="en-US" dirty="0"/>
              <a:t> </a:t>
            </a:r>
            <a:r>
              <a:rPr lang="en-US" dirty="0" err="1"/>
              <a:t>Oma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BB328-0FC3-0B8F-891D-C9D72A9A8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/>
                </a:solidFill>
              </a:rPr>
              <a:t>dative case in idiomatic expressions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EE261-4C6D-09FA-85A5-FB80ECC68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458200" cy="4953000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dirty="0"/>
              <a:t>1.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?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r>
              <a:rPr lang="de-DE" dirty="0"/>
              <a:t>Wie geht es dir / Ihnen?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2. I’m sorry.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(Es) tut mir leid.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3. I don’t care.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Das ist mir egal.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en-US" dirty="0"/>
              <a:t>4. How do you like my coat?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Wie gefällt dir mein Mantel?</a:t>
            </a: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en-US" dirty="0"/>
              <a:t>5. This jacket looks good on you.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Arial" pitchFamily="34" charset="0"/>
              <a:buNone/>
              <a:defRPr/>
            </a:pPr>
            <a:r>
              <a:rPr lang="de-DE" dirty="0"/>
              <a:t>Diese Jacke steht dir.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EF5B1-FED7-05B8-2CFD-BF60A8427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u="sng" dirty="0"/>
              <a:t>Use the dative verbs, dative case with adjectives, dative case in idiomatic expressions to have a conversation.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1. Greet each other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(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geht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dir</a:t>
            </a:r>
            <a:r>
              <a:rPr lang="en-US" dirty="0"/>
              <a:t>?)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2. Complain about the weather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(Das Wetter </a:t>
            </a:r>
            <a:r>
              <a:rPr lang="en-US" dirty="0" err="1"/>
              <a:t>ist</a:t>
            </a:r>
            <a:r>
              <a:rPr lang="en-US" dirty="0"/>
              <a:t> </a:t>
            </a:r>
            <a:r>
              <a:rPr lang="en-US" dirty="0" err="1"/>
              <a:t>mir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___)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3. Ask whether your partner likes your shirt/… </a:t>
            </a:r>
            <a:r>
              <a:rPr lang="en-US" dirty="0">
                <a:solidFill>
                  <a:srgbClr val="C00000"/>
                </a:solidFill>
              </a:rPr>
              <a:t>use ‘</a:t>
            </a:r>
            <a:r>
              <a:rPr lang="en-US" dirty="0" err="1">
                <a:solidFill>
                  <a:srgbClr val="C00000"/>
                </a:solidFill>
              </a:rPr>
              <a:t>gefallen</a:t>
            </a:r>
            <a:r>
              <a:rPr lang="en-US" dirty="0">
                <a:solidFill>
                  <a:srgbClr val="C00000"/>
                </a:solidFill>
              </a:rPr>
              <a:t>’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4. Compliment that shirt, </a:t>
            </a:r>
            <a:r>
              <a:rPr lang="en-US" dirty="0">
                <a:solidFill>
                  <a:srgbClr val="C00000"/>
                </a:solidFill>
              </a:rPr>
              <a:t>use ‘</a:t>
            </a:r>
            <a:r>
              <a:rPr lang="en-US" dirty="0" err="1">
                <a:solidFill>
                  <a:srgbClr val="C00000"/>
                </a:solidFill>
              </a:rPr>
              <a:t>stehen</a:t>
            </a:r>
            <a:r>
              <a:rPr lang="en-US" dirty="0">
                <a:solidFill>
                  <a:srgbClr val="C00000"/>
                </a:solidFill>
              </a:rPr>
              <a:t>’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C00000"/>
                </a:solidFill>
              </a:rPr>
              <a:t>…..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EC53B-460B-C541-16BA-45935FAEC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u="sng" dirty="0"/>
              <a:t>Dative Prepositions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A55DBB-D40B-8A64-A84C-9DEFA5C63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4314825"/>
            <a:ext cx="6400800" cy="1185863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27374E3-4814-C7B5-4389-7E7A1403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u="sng" dirty="0"/>
              <a:t>Dative Prepositions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2C491-0D26-D380-2A3F-9230D1E3E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/>
              <a:t>specific prepositions that are followed by an object in the dative case.  They are: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aus</a:t>
            </a:r>
            <a:r>
              <a:rPr lang="en-US" sz="2800" b="1" dirty="0"/>
              <a:t> – out of/from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bei</a:t>
            </a:r>
            <a:r>
              <a:rPr lang="en-US" sz="2800" b="1" dirty="0"/>
              <a:t> – at (at the home of) / near / for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mit</a:t>
            </a:r>
            <a:r>
              <a:rPr lang="en-US" sz="2800" b="1" dirty="0"/>
              <a:t> – with / by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nach</a:t>
            </a:r>
            <a:r>
              <a:rPr lang="en-US" sz="2800" b="1" dirty="0"/>
              <a:t> – after / to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seit</a:t>
            </a:r>
            <a:r>
              <a:rPr lang="en-US" sz="2800" b="1" dirty="0"/>
              <a:t> – since / for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/>
              <a:t>von – of / from / about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b="1" dirty="0" err="1"/>
              <a:t>zu</a:t>
            </a:r>
            <a:r>
              <a:rPr lang="en-US" sz="2800" b="1" dirty="0"/>
              <a:t> – to / for / with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37F068A8-BEA7-5C93-491D-D58A4F21C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>
                <a:solidFill>
                  <a:srgbClr val="7030A0"/>
                </a:solidFill>
              </a:rPr>
              <a:t>aus</a:t>
            </a:r>
            <a:r>
              <a:rPr lang="en-US" b="1" dirty="0"/>
              <a:t>: from, out of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857F0C19-A74E-3396-4EE1-844B6AA52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638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en-US" b="1" dirty="0" err="1"/>
              <a:t>Ich</a:t>
            </a:r>
            <a:r>
              <a:rPr lang="en-US" b="1" dirty="0"/>
              <a:t> </a:t>
            </a:r>
            <a:r>
              <a:rPr lang="en-US" b="1" dirty="0" err="1"/>
              <a:t>komme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aus</a:t>
            </a:r>
            <a:r>
              <a:rPr lang="en-US" b="1" dirty="0">
                <a:solidFill>
                  <a:srgbClr val="C00000"/>
                </a:solidFill>
              </a:rPr>
              <a:t> den USA </a:t>
            </a:r>
            <a:r>
              <a:rPr lang="en-US" b="1" dirty="0"/>
              <a:t>(die USA is always plural)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en-US" b="1" dirty="0" err="1">
                <a:solidFill>
                  <a:srgbClr val="C00000"/>
                </a:solidFill>
              </a:rPr>
              <a:t>aus</a:t>
            </a:r>
            <a:r>
              <a:rPr lang="en-US" b="1" dirty="0">
                <a:solidFill>
                  <a:srgbClr val="C00000"/>
                </a:solidFill>
              </a:rPr>
              <a:t> der </a:t>
            </a:r>
            <a:r>
              <a:rPr lang="en-US" b="1" dirty="0" err="1">
                <a:solidFill>
                  <a:srgbClr val="C00000"/>
                </a:solidFill>
              </a:rPr>
              <a:t>Schweiz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/>
              <a:t>(Switzerland)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de-DE" b="1" dirty="0"/>
              <a:t>Sie kommt </a:t>
            </a:r>
            <a:r>
              <a:rPr lang="de-DE" b="1" dirty="0">
                <a:solidFill>
                  <a:srgbClr val="C00000"/>
                </a:solidFill>
              </a:rPr>
              <a:t>aus dem </a:t>
            </a:r>
            <a:r>
              <a:rPr lang="de-DE" b="1" dirty="0"/>
              <a:t>Zimmer.</a:t>
            </a:r>
            <a:endParaRPr lang="en-US" b="1" dirty="0"/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en-US" b="1" dirty="0" err="1"/>
              <a:t>Woher</a:t>
            </a:r>
            <a:r>
              <a:rPr lang="en-US" b="1" dirty="0"/>
              <a:t> </a:t>
            </a:r>
            <a:r>
              <a:rPr lang="en-US" b="1" dirty="0" err="1"/>
              <a:t>kommt</a:t>
            </a:r>
            <a:r>
              <a:rPr lang="en-US" b="1" dirty="0"/>
              <a:t> Nicole Kidman?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defRPr/>
            </a:pPr>
            <a:r>
              <a:rPr lang="en-US" b="1" dirty="0"/>
              <a:t>Nicole Kidman </a:t>
            </a:r>
            <a:r>
              <a:rPr lang="en-US" b="1" dirty="0" err="1"/>
              <a:t>kommt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C00000"/>
                </a:solidFill>
              </a:rPr>
              <a:t>aus</a:t>
            </a:r>
            <a:r>
              <a:rPr lang="en-US" b="1" dirty="0"/>
              <a:t> </a:t>
            </a:r>
            <a:r>
              <a:rPr lang="en-US" b="1" dirty="0" err="1"/>
              <a:t>Australien</a:t>
            </a:r>
            <a:r>
              <a:rPr lang="en-US" b="1" dirty="0"/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None/>
              <a:defRPr/>
            </a:pPr>
            <a:endParaRPr lang="en-US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05BC2B-5FC3-526F-D378-3934FAC3BEC3}"/>
              </a:ext>
            </a:extLst>
          </p:cNvPr>
          <p:cNvGraphicFramePr>
            <a:graphicFrameLocks noGrp="1"/>
          </p:cNvGraphicFramePr>
          <p:nvPr/>
        </p:nvGraphicFramePr>
        <p:xfrm>
          <a:off x="169863" y="4953000"/>
          <a:ext cx="8458200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Now ask your partner where (s)he is from?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star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istaria">
      <a:majorFont>
        <a:latin typeface="Bookman Old Style"/>
        <a:ea typeface=""/>
        <a:cs typeface=""/>
        <a:font script="Jpan" typeface="HGP明朝E"/>
        <a:font script="Hang" typeface="돋움"/>
        <a:font script="Hans" typeface="黑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istaria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13000"/>
                <a:lum val="79000"/>
              </a:schemeClr>
            </a:gs>
            <a:gs pos="100000">
              <a:schemeClr val="phClr">
                <a:sat val="100000"/>
                <a:lum val="95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</a:blipFill>
      </a:fillStyleLst>
      <a:lnStyleLst>
        <a:ln w="9525">
          <a:solidFill>
            <a:schemeClr val="phClr">
              <a:alpha val="100000"/>
            </a:schemeClr>
          </a:solidFill>
          <a:prstDash val="solid"/>
        </a:ln>
        <a:ln w="12700">
          <a:solidFill>
            <a:schemeClr val="phClr">
              <a:alpha val="100000"/>
            </a:schemeClr>
          </a:solidFill>
          <a:prstDash val="solid"/>
        </a:ln>
        <a:ln w="38100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glow rad="101600">
              <a:schemeClr val="phClr">
                <a:alpha val="10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/>
            <a:lightRig rig="threePt" dir="t">
              <a:rot lat="0" lon="0" rev="18900000"/>
            </a:lightRig>
          </a:scene3d>
          <a:sp3d/>
        </a:effectStyle>
        <a:effectStyle>
          <a:effectLst>
            <a:glow rad="101600">
              <a:schemeClr val="phClr">
                <a:alpha val="15000"/>
              </a:schemeClr>
            </a:glow>
            <a:outerShdw blurRad="50800" dist="50800" dir="5400000" algn="tl">
              <a:srgbClr val="7D7D7D">
                <a:alpha val="65000"/>
              </a:srgbClr>
            </a:outerShdw>
          </a:effectLst>
          <a:scene3d>
            <a:camera prst="perspectiveFront" fov="0"/>
            <a:lightRig rig="glow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sat val="0"/>
                <a:lum val="100000"/>
              </a:schemeClr>
            </a:gs>
            <a:gs pos="100000">
              <a:schemeClr val="phClr">
                <a:sat val="100000"/>
                <a:lum val="90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2">
            <a:duotone>
              <a:schemeClr val="phClr">
                <a:shade val="28000"/>
                <a:satMod val="250000"/>
              </a:schemeClr>
              <a:schemeClr val="phClr">
                <a:tint val="92350"/>
                <a:satMod val="15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1416</TotalTime>
  <Words>1596</Words>
  <Application>Microsoft Macintosh PowerPoint</Application>
  <PresentationFormat>On-screen Show (4:3)</PresentationFormat>
  <Paragraphs>267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楷体_GB2312</vt:lpstr>
      <vt:lpstr>Arial</vt:lpstr>
      <vt:lpstr>Bookman Old Style</vt:lpstr>
      <vt:lpstr>Calibri</vt:lpstr>
      <vt:lpstr>Century Schoolbook</vt:lpstr>
      <vt:lpstr>Constantia</vt:lpstr>
      <vt:lpstr>Times New Roman</vt:lpstr>
      <vt:lpstr>Wingdings</vt:lpstr>
      <vt:lpstr>Wingdings 2</vt:lpstr>
      <vt:lpstr>Wistaria</vt:lpstr>
      <vt:lpstr>Dative Verbs</vt:lpstr>
      <vt:lpstr>more dative verbs</vt:lpstr>
      <vt:lpstr>Dative verbs (review handout)</vt:lpstr>
      <vt:lpstr>The dative case with adjectives</vt:lpstr>
      <vt:lpstr>dative case in idiomatic expressions</vt:lpstr>
      <vt:lpstr>PowerPoint Presentation</vt:lpstr>
      <vt:lpstr>Dative Prepositions</vt:lpstr>
      <vt:lpstr>Dative Prepositions</vt:lpstr>
      <vt:lpstr>aus: from, out of</vt:lpstr>
      <vt:lpstr>aus: (made) of</vt:lpstr>
      <vt:lpstr>bei: for + a place: someone works, lives, or stays at that place</vt:lpstr>
      <vt:lpstr>bei: at + a person means at his place</vt:lpstr>
      <vt:lpstr>mit: with</vt:lpstr>
      <vt:lpstr>mit: by + transportation</vt:lpstr>
      <vt:lpstr>mit: with + a person</vt:lpstr>
      <vt:lpstr> nach: to + a country or city </vt:lpstr>
      <vt:lpstr>nach: after</vt:lpstr>
      <vt:lpstr>seit: since, for</vt:lpstr>
      <vt:lpstr>von: from + a person</vt:lpstr>
      <vt:lpstr>zu: to + a person</vt:lpstr>
      <vt:lpstr>zu: to + a place</vt:lpstr>
      <vt:lpstr>nach Hause vs. zu Hause  fixed phrases</vt:lpstr>
      <vt:lpstr>Dative Prepositions - Contractions</vt:lpstr>
      <vt:lpstr>Dative Prepositions da-compounds</vt:lpstr>
      <vt:lpstr>nach vs. zu: to</vt:lpstr>
      <vt:lpstr>aus vs. von: from</vt:lpstr>
      <vt:lpstr>Dative Prepositions – aus / bei</vt:lpstr>
      <vt:lpstr>Dative Prepositions – mit / nach</vt:lpstr>
      <vt:lpstr>Dative Prepositions – seit / von</vt:lpstr>
      <vt:lpstr>Dative Prepositions – zu </vt:lpstr>
    </vt:vector>
  </TitlesOfParts>
  <Company>UC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Dative Verbs</dc:title>
  <dc:creator>CY</dc:creator>
  <cp:lastModifiedBy>Qinna Shen</cp:lastModifiedBy>
  <cp:revision>74</cp:revision>
  <dcterms:created xsi:type="dcterms:W3CDTF">2012-03-15T01:40:22Z</dcterms:created>
  <dcterms:modified xsi:type="dcterms:W3CDTF">2026-09-04T10:26:34Z</dcterms:modified>
</cp:coreProperties>
</file>