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10" r:id="rId3"/>
    <p:sldId id="311" r:id="rId4"/>
    <p:sldId id="304" r:id="rId5"/>
    <p:sldId id="305" r:id="rId6"/>
    <p:sldId id="306" r:id="rId7"/>
    <p:sldId id="307" r:id="rId8"/>
    <p:sldId id="308" r:id="rId9"/>
    <p:sldId id="309" r:id="rId10"/>
    <p:sldId id="302" r:id="rId11"/>
    <p:sldId id="257" r:id="rId12"/>
    <p:sldId id="258" r:id="rId13"/>
    <p:sldId id="260" r:id="rId14"/>
    <p:sldId id="261" r:id="rId15"/>
    <p:sldId id="262" r:id="rId16"/>
    <p:sldId id="274" r:id="rId17"/>
    <p:sldId id="263" r:id="rId18"/>
    <p:sldId id="264" r:id="rId19"/>
    <p:sldId id="265" r:id="rId20"/>
    <p:sldId id="266" r:id="rId21"/>
    <p:sldId id="267" r:id="rId22"/>
    <p:sldId id="268" r:id="rId23"/>
    <p:sldId id="26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55CB40-024A-43A3-921C-516EB649B8D9}" v="2" dt="2026-09-04T17:48:11.266"/>
    <p1510:client id="{F5AF5B4A-2D9F-4880-AA53-3FA0D8C130E0}" v="2" dt="2026-09-03T22:03:12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0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36966580-FC72-460E-9995-D2B4237D7D64}"/>
    <pc:docChg chg="undo custSel addSld delSld modSld">
      <pc:chgData name="Tim Cook" userId="d1c7cfb340f2c7ab" providerId="LiveId" clId="{36966580-FC72-460E-9995-D2B4237D7D64}" dt="2026-09-04T17:48:14.397" v="473" actId="47"/>
      <pc:docMkLst>
        <pc:docMk/>
      </pc:docMkLst>
      <pc:sldChg chg="addSp modSp mod">
        <pc:chgData name="Tim Cook" userId="d1c7cfb340f2c7ab" providerId="LiveId" clId="{36966580-FC72-460E-9995-D2B4237D7D64}" dt="2026-09-04T17:41:56.604" v="469" actId="20577"/>
        <pc:sldMkLst>
          <pc:docMk/>
          <pc:sldMk cId="2560863004" sldId="256"/>
        </pc:sldMkLst>
        <pc:spChg chg="mod">
          <ac:chgData name="Tim Cook" userId="d1c7cfb340f2c7ab" providerId="LiveId" clId="{36966580-FC72-460E-9995-D2B4237D7D64}" dt="2026-09-04T17:41:45.978" v="435" actId="255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36966580-FC72-460E-9995-D2B4237D7D64}" dt="2026-09-04T17:41:56.604" v="469" actId="20577"/>
          <ac:spMkLst>
            <pc:docMk/>
            <pc:sldMk cId="2560863004" sldId="256"/>
            <ac:spMk id="3" creationId="{1CED3DDC-5E73-1912-F524-59D8106C30CF}"/>
          </ac:spMkLst>
        </pc:spChg>
        <pc:spChg chg="add">
          <ac:chgData name="Tim Cook" userId="d1c7cfb340f2c7ab" providerId="LiveId" clId="{36966580-FC72-460E-9995-D2B4237D7D64}" dt="2026-08-31T17:55:02.402" v="15" actId="22"/>
          <ac:spMkLst>
            <pc:docMk/>
            <pc:sldMk cId="2560863004" sldId="256"/>
            <ac:spMk id="6" creationId="{6C5CD47F-2EB8-4C30-6410-EEC43BFF3D52}"/>
          </ac:spMkLst>
        </pc:spChg>
        <pc:spChg chg="add mod">
          <ac:chgData name="Tim Cook" userId="d1c7cfb340f2c7ab" providerId="LiveId" clId="{36966580-FC72-460E-9995-D2B4237D7D64}" dt="2026-09-02T15:23:22.157" v="364" actId="1076"/>
          <ac:spMkLst>
            <pc:docMk/>
            <pc:sldMk cId="2560863004" sldId="256"/>
            <ac:spMk id="8" creationId="{19A8ABF5-7A6D-5E2D-F245-CCD4D28687E9}"/>
          </ac:spMkLst>
        </pc:spChg>
        <pc:spChg chg="add mod">
          <ac:chgData name="Tim Cook" userId="d1c7cfb340f2c7ab" providerId="LiveId" clId="{36966580-FC72-460E-9995-D2B4237D7D64}" dt="2026-09-04T17:38:56.384" v="402" actId="20577"/>
          <ac:spMkLst>
            <pc:docMk/>
            <pc:sldMk cId="2560863004" sldId="256"/>
            <ac:spMk id="10" creationId="{A8AB718E-7F20-A3F5-1F04-1FC26CE2289D}"/>
          </ac:spMkLst>
        </pc:spChg>
        <pc:cxnChg chg="add mod">
          <ac:chgData name="Tim Cook" userId="d1c7cfb340f2c7ab" providerId="LiveId" clId="{36966580-FC72-460E-9995-D2B4237D7D64}" dt="2026-08-31T17:55:11.044" v="17" actId="1076"/>
          <ac:cxnSpMkLst>
            <pc:docMk/>
            <pc:sldMk cId="2560863004" sldId="256"/>
            <ac:cxnSpMk id="11" creationId="{FDC368DD-2C81-9D62-B533-5DBAD79C8AAC}"/>
          </ac:cxnSpMkLst>
        </pc:cxnChg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444857702" sldId="257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1687039329" sldId="258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2360956403" sldId="260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2001059502" sldId="261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138369317" sldId="262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2678115896" sldId="263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4169929259" sldId="264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210655850" sldId="265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1849617697" sldId="266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2237280784" sldId="267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2729046687" sldId="268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2841440192" sldId="269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601065704" sldId="274"/>
        </pc:sldMkLst>
      </pc:sldChg>
      <pc:sldChg chg="add del">
        <pc:chgData name="Tim Cook" userId="d1c7cfb340f2c7ab" providerId="LiveId" clId="{36966580-FC72-460E-9995-D2B4237D7D64}" dt="2026-09-04T17:48:13.556" v="472" actId="47"/>
        <pc:sldMkLst>
          <pc:docMk/>
          <pc:sldMk cId="2925905889" sldId="291"/>
        </pc:sldMkLst>
      </pc:sldChg>
      <pc:sldChg chg="add del">
        <pc:chgData name="Tim Cook" userId="d1c7cfb340f2c7ab" providerId="LiveId" clId="{36966580-FC72-460E-9995-D2B4237D7D64}" dt="2026-09-04T17:39:01.634" v="407" actId="47"/>
        <pc:sldMkLst>
          <pc:docMk/>
          <pc:sldMk cId="3548020869" sldId="292"/>
        </pc:sldMkLst>
      </pc:sldChg>
      <pc:sldChg chg="add del">
        <pc:chgData name="Tim Cook" userId="d1c7cfb340f2c7ab" providerId="LiveId" clId="{36966580-FC72-460E-9995-D2B4237D7D64}" dt="2026-09-04T17:39:02.047" v="408" actId="47"/>
        <pc:sldMkLst>
          <pc:docMk/>
          <pc:sldMk cId="3384353030" sldId="293"/>
        </pc:sldMkLst>
      </pc:sldChg>
      <pc:sldChg chg="add del">
        <pc:chgData name="Tim Cook" userId="d1c7cfb340f2c7ab" providerId="LiveId" clId="{36966580-FC72-460E-9995-D2B4237D7D64}" dt="2026-09-04T17:39:00.308" v="403" actId="47"/>
        <pc:sldMkLst>
          <pc:docMk/>
          <pc:sldMk cId="1346709377" sldId="294"/>
        </pc:sldMkLst>
      </pc:sldChg>
      <pc:sldChg chg="add del">
        <pc:chgData name="Tim Cook" userId="d1c7cfb340f2c7ab" providerId="LiveId" clId="{36966580-FC72-460E-9995-D2B4237D7D64}" dt="2026-09-04T17:39:00.502" v="404" actId="47"/>
        <pc:sldMkLst>
          <pc:docMk/>
          <pc:sldMk cId="1192733405" sldId="295"/>
        </pc:sldMkLst>
      </pc:sldChg>
      <pc:sldChg chg="add del">
        <pc:chgData name="Tim Cook" userId="d1c7cfb340f2c7ab" providerId="LiveId" clId="{36966580-FC72-460E-9995-D2B4237D7D64}" dt="2026-09-04T17:39:00.680" v="405" actId="47"/>
        <pc:sldMkLst>
          <pc:docMk/>
          <pc:sldMk cId="1329117694" sldId="296"/>
        </pc:sldMkLst>
      </pc:sldChg>
      <pc:sldChg chg="add del">
        <pc:chgData name="Tim Cook" userId="d1c7cfb340f2c7ab" providerId="LiveId" clId="{36966580-FC72-460E-9995-D2B4237D7D64}" dt="2026-09-04T17:39:00.837" v="406" actId="47"/>
        <pc:sldMkLst>
          <pc:docMk/>
          <pc:sldMk cId="1429248910" sldId="300"/>
        </pc:sldMkLst>
      </pc:sldChg>
      <pc:sldChg chg="add del">
        <pc:chgData name="Tim Cook" userId="d1c7cfb340f2c7ab" providerId="LiveId" clId="{36966580-FC72-460E-9995-D2B4237D7D64}" dt="2026-09-04T17:39:02.653" v="409" actId="47"/>
        <pc:sldMkLst>
          <pc:docMk/>
          <pc:sldMk cId="1309458996" sldId="301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1259837128" sldId="302"/>
        </pc:sldMkLst>
      </pc:sldChg>
      <pc:sldChg chg="modSp add del mod">
        <pc:chgData name="Tim Cook" userId="d1c7cfb340f2c7ab" providerId="LiveId" clId="{36966580-FC72-460E-9995-D2B4237D7D64}" dt="2026-09-04T17:39:03.175" v="410" actId="47"/>
        <pc:sldMkLst>
          <pc:docMk/>
          <pc:sldMk cId="1488042091" sldId="302"/>
        </pc:sldMkLst>
      </pc:sldChg>
      <pc:sldChg chg="add del">
        <pc:chgData name="Tim Cook" userId="d1c7cfb340f2c7ab" providerId="LiveId" clId="{36966580-FC72-460E-9995-D2B4237D7D64}" dt="2026-09-04T17:48:14.397" v="473" actId="47"/>
        <pc:sldMkLst>
          <pc:docMk/>
          <pc:sldMk cId="2412249098" sldId="303"/>
        </pc:sldMkLst>
      </pc:sldChg>
      <pc:sldChg chg="add">
        <pc:chgData name="Tim Cook" userId="d1c7cfb340f2c7ab" providerId="LiveId" clId="{36966580-FC72-460E-9995-D2B4237D7D64}" dt="2026-09-02T15:25:49.380" v="383"/>
        <pc:sldMkLst>
          <pc:docMk/>
          <pc:sldMk cId="1618651973" sldId="304"/>
        </pc:sldMkLst>
      </pc:sldChg>
      <pc:sldChg chg="add">
        <pc:chgData name="Tim Cook" userId="d1c7cfb340f2c7ab" providerId="LiveId" clId="{36966580-FC72-460E-9995-D2B4237D7D64}" dt="2026-09-02T15:39:03.775" v="389"/>
        <pc:sldMkLst>
          <pc:docMk/>
          <pc:sldMk cId="953561533" sldId="305"/>
        </pc:sldMkLst>
      </pc:sldChg>
      <pc:sldChg chg="add">
        <pc:chgData name="Tim Cook" userId="d1c7cfb340f2c7ab" providerId="LiveId" clId="{36966580-FC72-460E-9995-D2B4237D7D64}" dt="2026-09-02T15:39:03.775" v="389"/>
        <pc:sldMkLst>
          <pc:docMk/>
          <pc:sldMk cId="4119115706" sldId="306"/>
        </pc:sldMkLst>
      </pc:sldChg>
      <pc:sldChg chg="add">
        <pc:chgData name="Tim Cook" userId="d1c7cfb340f2c7ab" providerId="LiveId" clId="{36966580-FC72-460E-9995-D2B4237D7D64}" dt="2026-09-02T15:39:03.775" v="389"/>
        <pc:sldMkLst>
          <pc:docMk/>
          <pc:sldMk cId="3380633889" sldId="307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2972853788" sldId="308"/>
        </pc:sldMkLst>
      </pc:sldChg>
      <pc:sldChg chg="add">
        <pc:chgData name="Tim Cook" userId="d1c7cfb340f2c7ab" providerId="LiveId" clId="{36966580-FC72-460E-9995-D2B4237D7D64}" dt="2026-09-04T17:42:49.193" v="470"/>
        <pc:sldMkLst>
          <pc:docMk/>
          <pc:sldMk cId="483992710" sldId="309"/>
        </pc:sldMkLst>
      </pc:sldChg>
      <pc:sldChg chg="add">
        <pc:chgData name="Tim Cook" userId="d1c7cfb340f2c7ab" providerId="LiveId" clId="{36966580-FC72-460E-9995-D2B4237D7D64}" dt="2026-09-04T17:48:11.266" v="471"/>
        <pc:sldMkLst>
          <pc:docMk/>
          <pc:sldMk cId="2920526837" sldId="310"/>
        </pc:sldMkLst>
      </pc:sldChg>
      <pc:sldChg chg="add">
        <pc:chgData name="Tim Cook" userId="d1c7cfb340f2c7ab" providerId="LiveId" clId="{36966580-FC72-460E-9995-D2B4237D7D64}" dt="2026-09-04T17:48:11.266" v="471"/>
        <pc:sldMkLst>
          <pc:docMk/>
          <pc:sldMk cId="2917121116" sldId="311"/>
        </pc:sldMkLst>
      </pc:sldChg>
    </pc:docChg>
  </pc:docChgLst>
  <pc:docChgLst>
    <pc:chgData name="Tim Cook" userId="d1c7cfb340f2c7ab" providerId="LiveId" clId="{094216BE-705F-4266-94AD-17FE22B80578}"/>
    <pc:docChg chg="custSel modSld">
      <pc:chgData name="Tim Cook" userId="d1c7cfb340f2c7ab" providerId="LiveId" clId="{094216BE-705F-4266-94AD-17FE22B80578}" dt="2026-09-03T22:03:12.445" v="106"/>
      <pc:docMkLst>
        <pc:docMk/>
      </pc:docMkLst>
      <pc:sldChg chg="modSp mod">
        <pc:chgData name="Tim Cook" userId="d1c7cfb340f2c7ab" providerId="LiveId" clId="{094216BE-705F-4266-94AD-17FE22B80578}" dt="2026-09-03T22:03:12.445" v="106"/>
        <pc:sldMkLst>
          <pc:docMk/>
          <pc:sldMk cId="2560863004" sldId="256"/>
        </pc:sldMkLst>
        <pc:spChg chg="mod">
          <ac:chgData name="Tim Cook" userId="d1c7cfb340f2c7ab" providerId="LiveId" clId="{094216BE-705F-4266-94AD-17FE22B80578}" dt="2026-09-03T22:02:15.106" v="102" actId="255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094216BE-705F-4266-94AD-17FE22B80578}" dt="2026-09-03T22:03:12.445" v="106"/>
          <ac:spMkLst>
            <pc:docMk/>
            <pc:sldMk cId="2560863004" sldId="256"/>
            <ac:spMk id="8" creationId="{19A8ABF5-7A6D-5E2D-F245-CCD4D28687E9}"/>
          </ac:spMkLst>
        </pc:spChg>
        <pc:spChg chg="mod">
          <ac:chgData name="Tim Cook" userId="d1c7cfb340f2c7ab" providerId="LiveId" clId="{094216BE-705F-4266-94AD-17FE22B80578}" dt="2026-09-03T22:03:04.579" v="104" actId="20577"/>
          <ac:spMkLst>
            <pc:docMk/>
            <pc:sldMk cId="2560863004" sldId="256"/>
            <ac:spMk id="10" creationId="{A8AB718E-7F20-A3F5-1F04-1FC26CE2289D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8-26T19:35:14.8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5438 16198 16751 0,'6'-1'1488'0,"1"-3"-1184"0,6 9-304 0</inkml:trace>
  <inkml:trace contextRef="#ctx0" brushRef="#br0" timeOffset="2246.67">1909 17744 14735 0,'-7'-25'640'0,"5"14"160"0,2 11-640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4.36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291 72 2759 0 0,'0'-1'207'0'0,"0"1"-205"0"0,0-1 0 0 0,0 1-1 0 0,0 0 1 0 0,0-1 0 0 0,0 1-1 0 0,0 0 1 0 0,0 0 0 0 0,0-1 0 0 0,0 1-1 0 0,0 0 1 0 0,0-1 0 0 0,0 1 0 0 0,0 0-1 0 0,0 0 1 0 0,0-1 0 0 0,1 1-1 0 0,-1 0 1 0 0,0 0 0 0 0,0-1 0 0 0,0 1-1 0 0,0 0 1 0 0,0 0 0 0 0,1-1-1 0 0,4-3 267 0 0,-5 4-190 0 0,1-1 0 0 0,-1 1 0 0 0,1 0 0 0 0,-1-1 0 0 0,1 1 0 0 0,-1-1 0 0 0,0 1 0 0 0,1 0 0 0 0,-1-1 0 0 0,0 1 0 0 0,1-1 0 0 0,-1 1 0 0 0,0-1 0 0 0,1 1-1 0 0,-1-1 1 0 0,0 1 0 0 0,0-1 0 0 0,1 0 0 0 0,-1 1 0 0 0,0-1 0 0 0,0 1 0 0 0,0-1 0 0 0,0 1 0 0 0,0-1 0 0 0,0 0 0 0 0,0 1 0 0 0,0-1 0 0 0,0 1 0 0 0,0-1 0 0 0,0 1 0 0 0,-1-1 0 0 0,1 0 0 0 0,0 1 0 0 0,0-1 0 0 0,0 1 0 0 0,-1-1 0 0 0,1 1 0 0 0,0-1 0 0 0,-1 1 0 0 0,1-1 0 0 0,0 1 0 0 0,-1 0 0 0 0,1-1 0 0 0,-1 1 0 0 0,1-1 0 0 0,-1 1 0 0 0,0-1 0 0 0,-2-2 684 0 0,0-1 0 0 0,-1 1 0 0 0,1 0 1 0 0,-1 0-1 0 0,0 0 0 0 0,1 1 0 0 0,-8-4 0 0 0,7 4-462 0 0,0 1 0 0 0,0-1-1 0 0,0 1 1 0 0,0 0 0 0 0,0 0-1 0 0,0 1 1 0 0,-7-1 0 0 0,3 1-169 0 0,1 1 0 0 0,-1 0 0 0 0,0 0 0 0 0,1 1 0 0 0,-1 0 0 0 0,1 0 0 0 0,0 1 0 0 0,0 0 0 0 0,-8 4 0 0 0,-12 6 115 0 0,18-10-233 0 0,0 1 1 0 0,1 0 0 0 0,-1 1-1 0 0,1 0 1 0 0,0 0-1 0 0,1 1 1 0 0,-1 0 0 0 0,-10 11-1 0 0,14-13-18 0 0,1 0-1 0 0,-1 1 0 0 0,1-1 1 0 0,0 1-1 0 0,1 0 1 0 0,-1 0-1 0 0,1 0 0 0 0,-4 9 1 0 0,6-12-12 0 0,0 1 0 0 0,-1-1 1 0 0,1 0-1 0 0,0 1 0 0 0,0-1 1 0 0,0 0-1 0 0,1 1 1 0 0,-1-1-1 0 0,0 1 0 0 0,1-1 1 0 0,0 0-1 0 0,-1 0 0 0 0,1 1 1 0 0,0-1-1 0 0,0 0 0 0 0,0 0 1 0 0,1 0-1 0 0,-1 0 0 0 0,0 0 1 0 0,1 0-1 0 0,-1 0 1 0 0,4 2-1 0 0,9 8-57 0 0,0-1 1 0 0,1-1-1 0 0,0-1 1 0 0,1 0-1 0 0,-1-1 1 0 0,19 7-1 0 0,15 8-26 0 0,-18-8 99 0 0,45 26-1 0 0,-68-36 4 0 0,-1 0 1 0 0,0 0-1 0 0,0 1 0 0 0,-1 0 1 0 0,0 0-1 0 0,0 0 1 0 0,8 13-1 0 0,-11-15 30 0 0,-1 0-1 0 0,0 0 0 0 0,-1 1 1 0 0,1-1-1 0 0,-1 1 0 0 0,0 0 1 0 0,0-1-1 0 0,0 1 0 0 0,0 0 1 0 0,-1 0-1 0 0,0-1 0 0 0,0 1 1 0 0,0 0-1 0 0,-1 0 0 0 0,0 0 1 0 0,0-1-1 0 0,0 1 0 0 0,0 0 1 0 0,-1-1-1 0 0,1 1 0 0 0,-1-1 1 0 0,0 0-1 0 0,-1 0 0 0 0,-3 6 1 0 0,2-3-43 0 0,0-1 0 0 0,-1 0 1 0 0,0 0-1 0 0,0 0 0 0 0,0-1 0 0 0,-1 0 1 0 0,0 0-1 0 0,0 0 0 0 0,0 0 1 0 0,-1-1-1 0 0,0 0 0 0 0,1-1 0 0 0,-1 0 1 0 0,-12 5-1 0 0,-22 4-1606 0 0,23-5-5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4.749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133 1 9503 0 0,'-1'1'432'0'0,"-75"81"1274"0"0,70-77-1493 0 0,1 1 0 0 0,0 0 0 0 0,0 0 1 0 0,1 1-1 0 0,-1 0 0 0 0,1-1 0 0 0,1 1 1 0 0,-1 1-1 0 0,1-1 0 0 0,1 0 0 0 0,-1 1 1 0 0,1-1-1 0 0,1 1 0 0 0,-3 15 0 0 0,5-20-146 0 0,-1-2-66 0 0,0 0-1 0 0,0 0 1 0 0,0 0-1 0 0,1 0 1 0 0,-1 0 0 0 0,0-1-1 0 0,0 1 1 0 0,1 0-1 0 0,-1 0 1 0 0,1-1 0 0 0,-1 1-1 0 0,0 0 1 0 0,1 0-1 0 0,0-1 1 0 0,-1 1 0 0 0,1 0-1 0 0,-1-1 1 0 0,1 1-1 0 0,0-1 1 0 0,0 2 0 0 0,2-1-1 0 0,7 5 0 0 0,-8-5 0 0 0,0 0 0 0 0,0-1 0 0 0,0 1 0 0 0,1-1 0 0 0,-1 0 0 0 0,0 0 0 0 0,0 0 0 0 0,1 0 0 0 0,-1 0 0 0 0,0 0 0 0 0,0-1 0 0 0,0 1 0 0 0,1-1 0 0 0,-1 1 0 0 0,3-2 0 0 0,-2 0 0 0 0,1 0 0 0 0,0-1 0 0 0,-1 1 0 0 0,0 0 0 0 0,1-1 0 0 0,-1 0 0 0 0,5-5 0 0 0,2-5 0 0 0,-1 1 0 0 0,-1-2 0 0 0,11-19 0 0 0,-14 23 0 0 0,-3 5 64 0 0,0 0 0 0 0,0-1 1 0 0,0 0-1 0 0,-1 1 0 0 0,0-1 0 0 0,0 0 0 0 0,0 0 0 0 0,-1 0 0 0 0,0 1 0 0 0,-1-11 0 0 0,1-2 3622 0 0,1 20-3325 0 0,8 10-13 0 0,11 21 0 0 0,5 8-324 0 0,-10-21-475 0 0,18 19 1 0 0,4-5-6137 0 0,-23-23 1011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5.436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1 180 9903 0 0,'0'0'898'0'0,"1"2"-640"0"0,6 14 504 0 0,0 1 0 0 0,-1 0-1 0 0,-1 0 1 0 0,-1 0 0 0 0,3 20-1 0 0,-3-13-344 0 0,0-1-155 0 0,-3-16-204 0 0,0 1 1 0 0,0-1-1 0 0,1 0 0 0 0,0 1 1 0 0,0-1-1 0 0,1 0 0 0 0,0 0 0 0 0,6 9 1 0 0,-8-16-52 0 0,-1 0 1 0 0,1 0 0 0 0,0 0-1 0 0,-1 0 1 0 0,1-1 0 0 0,-1 1 0 0 0,1 0-1 0 0,-1-1 1 0 0,1 1 0 0 0,0 0 0 0 0,-1-1-1 0 0,1 1 1 0 0,-1-1 0 0 0,1 1 0 0 0,0-1-1 0 0,-1 0 0 0 0,2-1-1 0 0,1-1-1 0 0,-1 0 0 0 0,0 0 1 0 0,0 0-1 0 0,-1 0 0 0 0,1 0 1 0 0,-1 0-1 0 0,1-1 0 0 0,-1 1 1 0 0,1-6-1 0 0,7-41-11 0 0,-6 31-96 0 0,22-157-1045 0 0,-24 170 1123 0 0,0 0 4 0 0,0 1 0 0 0,1-1-1 0 0,-1 1 1 0 0,1 0 0 0 0,0 0 0 0 0,4-7 0 0 0,2 19 364 0 0,-3 1-183 0 0,1 0 0 0 0,-2 0 0 0 0,1 0 0 0 0,-1 1 0 0 0,5 13 0 0 0,11 48 551 0 0,-13-44-426 0 0,-2-6-44 0 0,-3-12-120 0 0,-1 0 0 0 0,2 0 0 0 0,-1 0-1 0 0,1-1 1 0 0,1 1 0 0 0,6 11 0 0 0,-10-18-117 0 0,1-1 1 0 0,-1 0-1 0 0,0 1 1 0 0,0-1-1 0 0,0 0 1 0 0,0 0 0 0 0,0 1-1 0 0,1-1 1 0 0,-1 0-1 0 0,0 0 1 0 0,0 1-1 0 0,1-1 1 0 0,-1 0 0 0 0,0 0-1 0 0,0 0 1 0 0,1 1-1 0 0,-1-1 1 0 0,0 0-1 0 0,0 0 1 0 0,1 0 0 0 0,-1 0-1 0 0,0 0 1 0 0,1 0-1 0 0,-1 0 1 0 0,0 0-1 0 0,1 0 1 0 0,-1 0 0 0 0,0 0-1 0 0,0 0 1 0 0,1 0-1 0 0,-1 0 1 0 0,0 0-1 0 0,1 0 1 0 0,-1 0 0 0 0,0 0-1 0 0,1 0 1 0 0,-1 0-1 0 0,0 0 1 0 0,0 0-1 0 0,1-1 1 0 0,-1 1 0 0 0,0 0-1 0 0,0 0 1 0 0,1 0-1 0 0,-1 0 1 0 0,0-1-1 0 0,0 1 1 0 0,1 0 0 0 0,-1-1-1 0 0,10-14-45 0 0,-8 12 60 0 0,6-13-41 0 0,-1 0 0 0 0,0 0 0 0 0,-1-1-1 0 0,-1 1 1 0 0,6-32 0 0 0,2-6-245 0 0,-9 38 151 0 0,-3 10 71 0 0,0 1 0 0 0,1-1-1 0 0,-1 1 1 0 0,1 0 0 0 0,1-1-1 0 0,-1 1 1 0 0,4-6 0 0 0,-5 11 40 0 0,0-1 0 0 0,0 1 1 0 0,0-1-1 0 0,0 1 0 0 0,0 0 1 0 0,-1 0-1 0 0,1-1 0 0 0,0 1 1 0 0,0 0-1 0 0,0 0 0 0 0,0 0 1 0 0,0 0-1 0 0,0 0 0 0 0,0 0 1 0 0,0 0-1 0 0,0 0 0 0 0,0 1 1 0 0,0-1-1 0 0,-1 0 0 0 0,1 1 1 0 0,0-1-1 0 0,0 0 1 0 0,1 1-1 0 0,-2 0-2 0 0,6 1 0 0 0,-1 2 0 0 0,0-1 0 0 0,0 1 0 0 0,0-1 0 0 0,0 2 0 0 0,-1-1 0 0 0,0 0 0 0 0,0 1 0 0 0,0 0 0 0 0,5 8 0 0 0,19 20 106 0 0,-10-16 0 0 0,1-1 0 0 0,23 14 1 0 0,-32-23-80 0 0,0-2-1 0 0,0 1 1 0 0,0-1 0 0 0,1-1 0 0 0,0 0-1 0 0,19 4 1 0 0,-25-8-10 0 0,-1 1 1 0 0,1-2-1 0 0,0 1 0 0 0,0 0 0 0 0,-1-1 0 0 0,1 0 0 0 0,0 0 0 0 0,-1-1 1 0 0,1 1-1 0 0,-1-1 0 0 0,1 0 0 0 0,-1 0 0 0 0,8-5 0 0 0,1 0 27 0 0,-9 5-26 0 0,0-1 0 0 0,-1 1 0 0 0,1 0 1 0 0,-1-1-1 0 0,0 0 0 0 0,1 0 0 0 0,-1 0 1 0 0,-1 0-1 0 0,1 0 0 0 0,0 0 0 0 0,-1-1 1 0 0,0 1-1 0 0,0-1 0 0 0,0 0 0 0 0,0 0 1 0 0,0 0-1 0 0,-1 0 0 0 0,0 0 0 0 0,0 0 1 0 0,0 0-1 0 0,1-4 0 0 0,-2 0-5 0 0,1 1 0 0 0,-1 0 0 0 0,-1-1 0 0 0,1 1 1 0 0,-1 0-1 0 0,0 0 0 0 0,-1-1 0 0 0,0 1 0 0 0,0 0 0 0 0,0 0 0 0 0,-5-9 0 0 0,1 4-29 0 0,3 6-48 0 0,1 0 0 0 0,-1 0 1 0 0,0 1-1 0 0,-6-7 0 0 0,9 11 53 0 0,-1 0 0 0 0,0 0 0 0 0,0 0-1 0 0,0 0 1 0 0,0 0 0 0 0,0 0 0 0 0,0 0 0 0 0,0 1 0 0 0,0-1 0 0 0,-1 0 0 0 0,1 1 0 0 0,0-1 0 0 0,0 1-1 0 0,0-1 1 0 0,-1 1 0 0 0,1 0 0 0 0,0-1 0 0 0,-1 1 0 0 0,1 0 0 0 0,0 0 0 0 0,-1 0 0 0 0,1 0 0 0 0,0 0-1 0 0,-1 0 1 0 0,-1 1 0 0 0,0 2-79 0 0,-2 7 181 0 0,1 1 0 0 0,-1 0 0 0 0,2 0 0 0 0,-1 0 0 0 0,2 0 0 0 0,-1 0 0 0 0,1 1 0 0 0,1-1 0 0 0,0 17 0 0 0,2-15 229 0 0,0 1 0 0 0,1-1 0 0 0,1 1 0 0 0,0-1 0 0 0,1 0 0 0 0,9 23 0 0 0,-9-30-224 0 0,-1 1 0 0 0,1-1 0 0 0,0 0 0 0 0,0 0 0 0 0,1 0 0 0 0,0-1 0 0 0,0 0 0 0 0,0 1 0 0 0,1-2 0 0 0,-1 1 0 0 0,1-1 0 0 0,0 1 0 0 0,1-2 0 0 0,9 5-1 0 0,-5-3-148 0 0,0-2 0 0 0,0 1 0 0 0,1-2 0 0 0,-1 1 0 0 0,1-2 0 0 0,0 1 0 0 0,-1-2 0 0 0,1 0 0 0 0,0 0 0 0 0,12-2 0 0 0,17-4-409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6.28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 57 9671 0 0,'0'0'748'0'0,"0"2"-492"0"0,-1 10 279 0 0,0 0 0 0 0,1 0-1 0 0,0 1 1 0 0,4 22 0 0 0,14 50 1639 0 0,2 24-1482 0 0,-17-100-681 0 0,6-16 42 0 0,-5 0-93 0 0,1-1 0 0 0,-1 1 0 0 0,0-1 0 0 0,-1 1 0 0 0,0-1 0 0 0,3-12-1 0 0,8-52-90 0 0,-6 24 151 0 0,-8 48-20 0 0,3-21 74 0 0,2 1-1 0 0,0 0 0 0 0,1 0 1 0 0,1 1-1 0 0,12-25 0 0 0,-18 44-57 0 0,-1 0-1 0 0,1 0 0 0 0,-1 0 1 0 0,0 0-1 0 0,1 0 0 0 0,-1 0 1 0 0,1 0-1 0 0,-1 0 0 0 0,0 0 1 0 0,1 0-1 0 0,-1 0 0 0 0,1 0 1 0 0,-1 0-1 0 0,0 1 0 0 0,1-1 1 0 0,-1 0-1 0 0,1 0 0 0 0,-1 0 0 0 0,0 0 1 0 0,1 1-1 0 0,-1-1 0 0 0,0 0 1 0 0,0 0-1 0 0,1 1 0 0 0,-1-1 14 0 0,2 2 30 0 0,1 0 0 0 0,-1 0 0 0 0,-1 0 0 0 0,1 0 1 0 0,0 1-1 0 0,0-1 0 0 0,-1 0 0 0 0,0 1 0 0 0,1-1 0 0 0,-1 1 0 0 0,1 2 0 0 0,10 34 250 0 0,-7-17-227 0 0,8 21 82 0 0,-6-18 99 0 0,1-1 0 0 0,12 26-1 0 0,-20-49-256 0 0,0 0 0 0 0,1 0-1 0 0,-1-1 1 0 0,1 1 0 0 0,-1 0 0 0 0,1 0-1 0 0,-1 0 1 0 0,1 0 0 0 0,-1-1-1 0 0,1 1 1 0 0,0 0 0 0 0,0-1 0 0 0,-1 1-1 0 0,1 0 1 0 0,0-1 0 0 0,0 1 0 0 0,0-1-1 0 0,0 1 1 0 0,-1-1 0 0 0,1 1 0 0 0,0-1-1 0 0,0 0 1 0 0,0 0 0 0 0,0 1-1 0 0,0-1 1 0 0,0 0 0 0 0,0 0 0 0 0,0 0-1 0 0,0 0 1 0 0,0 0 0 0 0,0 0 0 0 0,0 0-1 0 0,0 0 1 0 0,0-1 0 0 0,0 1-1 0 0,0 0 1 0 0,0-1 0 0 0,0 1 0 0 0,0 0-1 0 0,0-1 1 0 0,-1 1 0 0 0,1-1 0 0 0,0 1-1 0 0,0-1 1 0 0,0 0 0 0 0,-1 1-1 0 0,2-2 1 0 0,2-1 15 0 0,0-1-1 0 0,-1 0 1 0 0,1 0-1 0 0,-1 0 1 0 0,0 0-1 0 0,5-9 1 0 0,1-9 18 0 0,-2 1 0 0 0,0-1 1 0 0,-2 0-1 0 0,0-1 0 0 0,-1 1 0 0 0,0-28 1 0 0,-3 14-30 0 0,-1 58-88 0 0,2 0-1 0 0,0-1 1 0 0,2 0 0 0 0,7 31-1 0 0,-7-42-333 0 0,-1 0 0 0 0,1 0-1 0 0,0 0 1 0 0,1 0 0 0 0,1-1-1 0 0,-1 0 1 0 0,8 9 0 0 0,1-3-1466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6.553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84 114 3223 0 0,'-7'-4'288'0'0,"4"2"71"0"0,0 1 0 0 0,0-1 0 0 0,0 1 0 0 0,0 0 0 0 0,-1 0-1 0 0,1 0 1 0 0,0 0 0 0 0,-1 1 0 0 0,-4-1 0 0 0,6 1-182 0 0,1 0 0 0 0,-1 0 1 0 0,1 0-1 0 0,0 1 0 0 0,-1-1 0 0 0,1 0 1 0 0,0 1-1 0 0,-1-1 0 0 0,1 1 0 0 0,0-1 1 0 0,-1 1-1 0 0,1 0 0 0 0,0 0 0 0 0,0-1 1 0 0,0 1-1 0 0,0 0 0 0 0,0 0 1 0 0,0 0-1 0 0,0 0 0 0 0,0 0 0 0 0,0 0 1 0 0,0 0-1 0 0,0 1 0 0 0,1-1 0 0 0,-2 2 1 0 0,0 1-103 0 0,1 0 0 0 0,0 0 0 0 0,-1 0 0 0 0,2 0 0 0 0,-1 0 0 0 0,0 0 0 0 0,1 0 0 0 0,-1 0 0 0 0,1 0 0 0 0,0 0 0 0 0,1 0 0 0 0,-1 0 0 0 0,1 0 0 0 0,-1 0 0 0 0,1 0 0 0 0,1 0 0 0 0,-1 0 0 0 0,0 0 0 0 0,1-1 0 0 0,0 1 0 0 0,0 0 0 0 0,0-1 0 0 0,0 0 0 0 0,1 1 0 0 0,-1-1 0 0 0,1 0 0 0 0,0 0 0 0 0,0 0 0 0 0,0-1 0 0 0,0 1 0 0 0,0-1 0 0 0,0 1 0 0 0,1-1 0 0 0,-1 0 0 0 0,1 0 0 0 0,0-1 0 0 0,5 2 0 0 0,-5-1 63 0 0,2 0-1 0 0,-1-1 0 0 0,0 0 1 0 0,0 0-1 0 0,0 0 1 0 0,0 0-1 0 0,1-1 0 0 0,-1 0 1 0 0,0 0-1 0 0,1 0 0 0 0,-1-1 1 0 0,0 0-1 0 0,0 0 1 0 0,0 0-1 0 0,0-1 0 0 0,0 0 1 0 0,0 0-1 0 0,0 0 1 0 0,0 0-1 0 0,0-1 0 0 0,-1 0 1 0 0,0 0-1 0 0,1 0 0 0 0,-1 0 1 0 0,0-1-1 0 0,5-6 1 0 0,-6 7-62 0 0,-2 1 0 0 0,1-1 0 0 0,0 0 0 0 0,-1 0 0 0 0,1 0 0 0 0,-1 0 0 0 0,0-1 1 0 0,0 1-1 0 0,0 0 0 0 0,0-1 0 0 0,-1 1 0 0 0,1 0 0 0 0,-1-1 0 0 0,0 1 0 0 0,0 0 0 0 0,0-1 1 0 0,0 1-1 0 0,-1-1 0 0 0,0-3 0 0 0,-2-4-63 0 0,0 0 0 0 0,-1 0-1 0 0,0 0 1 0 0,-7-13 0 0 0,-4-11-1433 0 0,3 7-4238 0 0,5 14 144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6.97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0 4607 0 0,'0'0'208'0'0,"1"2"351"0"0,4 19 4358 0 0,4 30 0 0 0,0 61-1901 0 0,-3-19-1881 0 0,-2-56-671 0 0,17 72 0 0 0,-17-96-436 0 0,0 0 0 0 0,1 0 0 0 0,1 0 0 0 0,0 0 0 0 0,1-1 0 0 0,0 0 0 0 0,0 0 0 0 0,16 17 0 0 0,-16-21-14 0 0,1-1 1 0 0,0 1-1 0 0,0-1 0 0 0,12 7 0 0 0,-15-10-8 0 0,1-1 0 0 0,0 0 0 0 0,0-1 0 0 0,0 0 0 0 0,0 0 0 0 0,0 0-1 0 0,0 0 1 0 0,11 0 0 0 0,-13-1-6 0 0,1-1 0 0 0,0 1 0 0 0,0-1 0 0 0,0 0 0 0 0,-1-1 0 0 0,1 1 0 0 0,0-1 0 0 0,0 0 0 0 0,-1 0 0 0 0,1-1 0 0 0,-1 1 0 0 0,1-1 0 0 0,-1 0 0 0 0,1 0 0 0 0,-1-1 0 0 0,0 1 0 0 0,0-1 0 0 0,3-3 0 0 0,2 0-11 0 0,-2-1-1 0 0,1-1 1 0 0,-1 1 0 0 0,0-1-1 0 0,0 0 1 0 0,-1-1-1 0 0,0 0 1 0 0,7-16 0 0 0,-6 10-13 0 0,0-1 0 0 0,-1 0 0 0 0,-1-1 1 0 0,4-25-1 0 0,-8 32 24 0 0,0 1 0 0 0,0 0 0 0 0,-1 0 0 0 0,-1-1 0 0 0,1 1 0 0 0,-1 0 0 0 0,-5-18 0 0 0,5 21 65 0 0,-1 0 0 0 0,0 1 0 0 0,-1-1 0 0 0,1 1 0 0 0,-1-1 0 0 0,0 1 0 0 0,0 0 0 0 0,-1 0 0 0 0,1 0 0 0 0,-1 0 0 0 0,0 1 0 0 0,-9-8 0 0 0,12 11 170 0 0,0 2-186 0 0,0 0 0 0 0,0 0 1 0 0,0-1-1 0 0,0 1 0 0 0,1 0 0 0 0,-1 0 1 0 0,0 0-1 0 0,1 0 0 0 0,-1 0 0 0 0,1 0 0 0 0,-1 0 1 0 0,1 0-1 0 0,-1 0 0 0 0,1 0 0 0 0,-1 2 1 0 0,1-1 39 0 0,-4 10 19 0 0,1 0 0 0 0,1 0-1 0 0,0 0 1 0 0,0 1 0 0 0,2-1 0 0 0,-1 0 0 0 0,1 1-1 0 0,1-1 1 0 0,1 1 0 0 0,-1-1 0 0 0,8 23-1 0 0,-6-25-103 0 0,1 0 0 0 0,0 0 0 0 0,0-1 0 0 0,1 0 0 0 0,10 14 0 0 0,36 40-9 0 0,-41-52-676 0 0,0-1 1 0 0,2 0-1 0 0,-1-1 1 0 0,1 0-1 0 0,0-1 0 0 0,1 0 1 0 0,23 10-1 0 0,-20-13-890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7.22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106 24 14567 0 0,'-34'-20'1584'0'0,"33"20"-1523"0"0,0-1 0 0 0,0 1-1 0 0,0 0 1 0 0,0-1 0 0 0,0 1-1 0 0,0 0 1 0 0,0-1-1 0 0,0 1 1 0 0,0 0 0 0 0,0 0-1 0 0,1 0 1 0 0,-1 0 0 0 0,0 0-1 0 0,0 0 1 0 0,0 0 0 0 0,0 0-1 0 0,0 0 1 0 0,0 0 0 0 0,0 1-1 0 0,0-1 1 0 0,0 0 0 0 0,0 1-1 0 0,0-1 1 0 0,-1 1 0 0 0,0 0 292 0 0,0 1-162 0 0,-1-1 0 0 0,1 1 0 0 0,0-1 1 0 0,0 1-1 0 0,0 0 0 0 0,1 0 0 0 0,-1-1 0 0 0,0 2 1 0 0,1-1-1 0 0,-1 0 0 0 0,1 0 0 0 0,-1 0 1 0 0,1 1-1 0 0,0-1 0 0 0,0 0 0 0 0,0 1 1 0 0,1-1-1 0 0,-2 4 0 0 0,-1 7 296 0 0,1 0-1 0 0,-2 16 1 0 0,4-22-363 0 0,-3 17 201 0 0,1 1 0 0 0,2-1 1 0 0,0 1-1 0 0,8 44 0 0 0,-7-60-322 0 0,1-1 0 0 0,1 1 0 0 0,-1-1 0 0 0,1 1-1 0 0,1-1 1 0 0,-1 0 0 0 0,2 0 0 0 0,-1-1 0 0 0,1 1 0 0 0,0-1-1 0 0,0 0 1 0 0,1 0 0 0 0,0-1 0 0 0,0 0 0 0 0,1 0 0 0 0,12 9-1 0 0,-13-11-164 0 0,0 0 0 0 0,0-1-1 0 0,0 0 1 0 0,0 0 0 0 0,1-1-1 0 0,-1 1 1 0 0,0-1 0 0 0,9 1-1 0 0,-10-3-493 0 0,0 1 0 0 0,0-1-1 0 0,0 0 1 0 0,0-1 0 0 0,0 1-1 0 0,0-1 1 0 0,7-2 0 0 0,5-2-6170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7.54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47 1 2303 0 0,'-1'1'618'0'0,"-2"1"523"0"0,1 1 0 0 0,-1-1 0 0 0,1 1 0 0 0,0 0 0 0 0,0 0 0 0 0,-3 5 0 0 0,-9 25 3276 0 0,11-22-3737 0 0,0 1 0 0 0,1 0 0 0 0,-2 20 0 0 0,4-24-565 0 0,0-1 1 0 0,1 1 0 0 0,-1 0 0 0 0,2-1 0 0 0,-1 0 0 0 0,5 14 0 0 0,-4-17-82 0 0,-1-1 0 0 0,0 0-1 0 0,1 0 1 0 0,-1 1 0 0 0,1-1 0 0 0,0 0 0 0 0,0-1 0 0 0,0 1-1 0 0,1 0 1 0 0,-1-1 0 0 0,1 1 0 0 0,-1-1 0 0 0,1 0 0 0 0,0 1 0 0 0,0-1-1 0 0,5 2 1 0 0,-6-2-34 0 0,1-1 0 0 0,0 0 0 0 0,-1 0 0 0 0,1 0 0 0 0,0 0 0 0 0,0-1 0 0 0,0 1 0 0 0,5-1 0 0 0,0 1 0 0 0,-1 0-32 0 0,0 0-1 0 0,0-1 1 0 0,-1 0-1 0 0,1 0 1 0 0,0-1-1 0 0,0 0 1 0 0,9-2-1 0 0,-13 2 13 0 0,1 0 0 0 0,0 0-1 0 0,0 0 1 0 0,0-1 0 0 0,-1 0-1 0 0,1 0 1 0 0,-1 0 0 0 0,1 0 0 0 0,-1 0-1 0 0,0-1 1 0 0,0 1 0 0 0,0-1-1 0 0,4-5 1 0 0,1-3 8 0 0,-2 0-1 0 0,1 0 1 0 0,-1 0-1 0 0,-1-1 1 0 0,0 1 0 0 0,0-2-1 0 0,-1 1 1 0 0,2-15-1 0 0,-2 14 1058 0 0,-5 28-940 0 0,0-4 81 0 0,4 11-25 0 0,0 0-1 0 0,1 0 1 0 0,1-1-1 0 0,12 33 1 0 0,-13-46-627 0 0,0 0-1 0 0,0 0 1 0 0,1-1 0 0 0,-1 0 0 0 0,2 0 0 0 0,-1 0-1 0 0,1 0 1 0 0,10 9 0 0 0,-5-10-933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7.957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36 1 6911 0 0,'0'0'528'0'0,"-7"6"-54"0"0,5-2 161 0 0,-1 0 1 0 0,0 0 0 0 0,1 0-1 0 0,0 0 1 0 0,0 0-1 0 0,1 1 1 0 0,-1-1 0 0 0,1 1-1 0 0,-2 8 1 0 0,-3 46 1609 0 0,6-53-2173 0 0,-2 44 980 0 0,3 0 0 0 0,12 91-1 0 0,-8-110-844 0 0,1-1-1 0 0,2 0 1 0 0,1-1 0 0 0,1 0-1 0 0,26 50 1 0 0,-30-67-190 0 0,1-1 0 0 0,0 0 0 0 0,0-1 0 0 0,1 0 0 0 0,1 0 1 0 0,-1 0-1 0 0,2-1 0 0 0,-1-1 0 0 0,1 0 0 0 0,0 0 0 0 0,1-1 1 0 0,0 0-1 0 0,0 0 0 0 0,1-1 0 0 0,23 8 0 0 0,-30-13-13 0 0,-1 0-1 0 0,1-1 1 0 0,0 0 0 0 0,0 0-1 0 0,0 0 1 0 0,0 0-1 0 0,0-1 1 0 0,0 1-1 0 0,-1-1 1 0 0,1 0 0 0 0,0-1-1 0 0,-1 1 1 0 0,1-1-1 0 0,-1 0 1 0 0,7-4 0 0 0,-5 3-5 0 0,1-1 0 0 0,-1 0 0 0 0,0 0 0 0 0,0-1 1 0 0,-1 0-1 0 0,1 0 0 0 0,-1 0 0 0 0,0-1 0 0 0,6-9 1 0 0,-4 4-73 0 0,-1-1 0 0 0,0 0 1 0 0,-1 0-1 0 0,0 0 1 0 0,-1 0-1 0 0,0-1 1 0 0,-1 0-1 0 0,3-24 0 0 0,-6 29 58 0 0,1 1-1 0 0,-1-1 0 0 0,-1 0 0 0 0,0 0 1 0 0,0 0-1 0 0,0 1 0 0 0,-1-1 0 0 0,0 1 0 0 0,0-1 1 0 0,-1 1-1 0 0,0 0 0 0 0,-1 0 0 0 0,1 0 1 0 0,-1 0-1 0 0,0 0 0 0 0,-7-6 0 0 0,10 11 19 0 0,0 1 0 0 0,0 0 1 0 0,0-1-1 0 0,0 1 0 0 0,0 0 0 0 0,-1 0 0 0 0,1 0 0 0 0,0 0 0 0 0,-1 0 1 0 0,1 0-1 0 0,-1 0 0 0 0,1 1 0 0 0,-1-1 0 0 0,1 0 0 0 0,-1 1 0 0 0,0-1 0 0 0,1 1 1 0 0,-1 0-1 0 0,0-1 0 0 0,-2 1 0 0 0,3 0 12 0 0,-1 1-1 0 0,0-1 1 0 0,1 1 0 0 0,-1-1 0 0 0,0 1-1 0 0,1 0 1 0 0,-1 0 0 0 0,1 0 0 0 0,-1 0-1 0 0,1 0 1 0 0,0 0 0 0 0,-1 0 0 0 0,1 0-1 0 0,0 0 1 0 0,0 1 0 0 0,-2 1 0 0 0,-2 4 96 0 0,1 0 0 0 0,0 0 1 0 0,0 0-1 0 0,0 1 0 0 0,1 0 1 0 0,-4 15-1 0 0,4-9 95 0 0,0 0 0 0 0,1 0-1 0 0,1 0 1 0 0,0 1 0 0 0,1-1-1 0 0,0 0 1 0 0,1 1 0 0 0,1-1-1 0 0,0 0 1 0 0,6 20 0 0 0,-5-25-173 0 0,0 0 1 0 0,1-1-1 0 0,-1 1 1 0 0,2-1-1 0 0,-1 1 1 0 0,1-1-1 0 0,0-1 1 0 0,1 1-1 0 0,0-1 1 0 0,0 0-1 0 0,1 0 1 0 0,0 0-1 0 0,0-1 1 0 0,0 0-1 0 0,1-1 1 0 0,14 9-1 0 0,-10-9-734 0 0,0 0 0 0 0,0 0 0 0 0,1-1 0 0 0,19 3 0 0 0,-3-3-6898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9.27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258 0 2303 0 0,'0'0'7778'0'0,"0"2"-7314"0"0,-2 5-178 0 0,0-1 1 0 0,0 1 0 0 0,-1-1 0 0 0,1 1 0 0 0,-9 11-1 0 0,-23 31 963 0 0,10-16-140 0 0,-15 31 32 0 0,3 0-1 0 0,-38 97 1 0 0,69-149-1133 0 0,0-1 0 0 0,1 1 0 0 0,0 0 1 0 0,1 1-1 0 0,0-1 0 0 0,1 0 1 0 0,1 1-1 0 0,-1 20 0 0 0,2-31-8 0 0,1 0 0 0 0,-1-1 0 0 0,0 1 0 0 0,0 0 0 0 0,1-1 0 0 0,-1 1 0 0 0,1 0 0 0 0,0-1 0 0 0,0 1 0 0 0,-1-1 0 0 0,1 1 0 0 0,0-1 0 0 0,0 0 0 0 0,2 3 0 0 0,7 2 0 0 0,-4-4 15 0 0,1-1 0 0 0,0 0 0 0 0,-1 0 0 0 0,1-1 0 0 0,0 0 1 0 0,12-1-1 0 0,3 0 18 0 0,222-4-292 0 0,-183 10-3867 0 0,-50-7-1052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4:52:43.49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70C0"/>
    </inkml:brush>
    <inkml:brush xml:id="br3">
      <inkml:brushProperty name="width" value="0.05292" units="cm"/>
      <inkml:brushProperty name="height" value="0.05292" units="cm"/>
      <inkml:brushProperty name="color" value="#7030A0"/>
    </inkml:brush>
    <inkml:brush xml:id="br4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3945 4650 27647 0,'0'0'2448'0,"0"0"-1952"0,0 7-496 0,-1 0 0 0,-1 0 2112 0,0 3 336 0,-1 3 64 0,1 0 16 0,0 4-944 0,1 4-192 16,1 2-48-16,0 3 0 0,0 3-896 0,1-3-176 15,-1 0-32-15,2-1-16 16,-1-2-1152-16,2 1-224 0,0-1-64 0</inkml:trace>
  <inkml:trace contextRef="#ctx0" brushRef="#br0" timeOffset="680.19">5176 4857 17503 0,'0'0'768'0,"0"0"176"0,-8 0-752 0,3 0-192 0,0 0 0 0,5 0 0 16,0 0 2752-16,0 0 512 0,0 0 96 0,0 0 32 15,0 0-1952-15,0 0-384 0,7-1-80 0,4-1-16 16,-1 4-480-16,1-2-96 0,-1-3-32 0,2 3 0 16,-2-3 64-16,1 3 16 0,0-1 0 0,0 5 0 15,-1-4-16-15,-2 4 0 0,-1 1 0 0,-4 0 0 16,1 1 160-16,-1 0 48 0,-3 5 0 0,0-4 0 15,1 4 256-15,-1 1 48 0,0 1 16 0,0 0 0 16,0 0-240-16,4 1-32 0,4 2-16 0,0-3 0 16,-2-2-336-16,2 1-80 0,-3-4-16 0,3 0 0 0,3-3-224 0,2-1 0 15,1-3 0-15,3 0 0 16,3-1-1536 0,2-2-208-16,1-2-48 0,2-1-16912 0</inkml:trace>
  <inkml:trace contextRef="#ctx0" brushRef="#br0" timeOffset="1376.16">6388 4678 25103 0,'0'0'1104'0,"0"0"240"0,0 0-1072 0,0 0-272 0,0 0 0 0,0 0 0 0,4-5 1648 0,-4 5 272 15,7-2 48-15,-7 2 16 0,6-4-992 0,2 2-192 16,-8 2-32-16,8 0-16 0,0 0-416 0,-8 0-80 16,7 3 0-16,-7-3-16 0,7 6-16 0,-3 1 0 15,-4-7 0-15,2 8 0 0,-3 1 128 0,-3 0 32 0,-1 1 0 0,-1 1 0 16,0-1-144-16,1 2-32 16,1-3 0-16,0 0 0 0,0 0-208 0,2 1 144 15,-1-4-144-15,3-6 128 0,0 0-128 0,0 0 0 16,0 0 0-16,5 5 0 0,2-1-240 0,1-1 80 15,1-1 16-15,1 1 0 0,1-3-48 0,2 0-16 16,0 0 0-16,1 0 0 0,0 0 208 0,1 0-144 16,-1 1 144-16,0 5-128 0,0 0 128 0,-1 1 0 15,-3 0 0-15,-1 3-128 0,-2 0 512 0,-2 0 96 16,-3-1 32-16,1 1 0 0,-2 0 240 0,-2 2 48 16,-3 0 16-16,0 1 0 0,-4-3-272 0,1 2-48 0,-3-1-16 0,1 0 0 15,0-2-320-15,0-1-160 0,0-3 160 0,2 2-160 31,2-1-848-31,0 1-272 0,5-7-48 0,0 0-11168 0,0 0-2224 0</inkml:trace>
  <inkml:trace contextRef="#ctx0" brushRef="#br0" timeOffset="1857.15">7769 4621 26495 0,'0'0'1168'0,"0"0"240"0,0 0-1120 0,0 0-288 16,0 0 0-16,0 0 0 0,-7 3 1760 0,2 0 288 0,5-3 64 0,-4 7 16 16,0 0-1072-16,0 0-224 0,2 2-32 0,-1 2-16 15,1-1-352-15,0 2-80 0,1 0-16 0,0 0 0 16,-1-2-48-16,1 3-16 0,0-3 0 0,1 2 0 15,0-3-112-15,0 0-32 0,0 1 0 0,0-1 0 0,1 0 64 0,0 0 0 0,2 0 0 0,1-2 0 32,-4-7-192-32,6 5 128 0,1 0-128 0,2-1 128 15,1-1-128-15,2-2 0 0,0-2 0 0,0-1 0 16,2 1 0-16,-2-2 0 0,-1 1 0 0,1-1 0 16,-1 0-128-16,-1 1-128 0,0-3 0 0,1-1-16 15,-2 0-1696 1,0-1-336-16,-1 0-64 0,-1-1-12864 0</inkml:trace>
  <inkml:trace contextRef="#ctx0" brushRef="#br0" timeOffset="2029.42">7964 4587 33231 0,'0'0'1472'0,"-2"12"304"0,-1 1-1424 0,1 2-352 0,-2 5 0 0,1 4 0 0,0 2 1872 0,2 2 304 16,1 2 64-16,0 2 16 0,-1-1-912 0,2 0-176 15,2-1-32-15,1-1-16 0,-2-2-784 0,2-2-144 16,0-3-48-16,0 2 0 0,-1-4-144 0,-1 3-144 16,1 0 144-16,-2 3-208 15,0-5-1808-15,-1 2-352 0,-1 1-80 0</inkml:trace>
  <inkml:trace contextRef="#ctx0" brushRef="#br0" timeOffset="13701.15">5481 14373 7359 0,'0'0'320'0,"0"0"80"0,0 0-400 0,14 10 0 0,-14-10 0 0,13 1 0 0,0 1 2224 0,2 0 352 0,-1-2 80 0,-1 2 16 16,-1-2-1328-16,1-2-256 15,1 2-48-15,2 0-16 0,-1 0 320 0,4 0 64 16,0-2 16-16,2 2 0 0,0-3-336 0,0 2-64 15,-2 1 0-15,2 0-16 0,1 0-208 0,-1 0-32 16,-1-3-16-16,-1 2 0 0,1 1-160 0,1 0-16 16,1 1-16-16,0-2 0 0,2 0-160 0,0-1-16 0,1 0-16 0,1-1 0 15,0 2-80-15,0 0-16 16,-2-1 0-16,1 1 0 0,-2 0-16 0,2-1-16 16,0 1 0-16,-2 1 0 0,-1 0-48 0,-1 0 0 15,0 0 0-15,0 1 0 0,0-1 0 0,-1 2-16 16,0-1 0-16,0 0 0 0,0-1 16 0,1 2 16 0,1-2 0 15,2 0 0-15,-1 0-32 0,2 0-16 16,0 0 0-16,0 1 0 0,-1 0 80 0,1 0 16 0,-3-1 0 0,1 0 0 16,-1-1 0-16,1 2 0 0,1 3 0 0,-2-2 0 15,1-1-112-15,-1 0-16 0,-1-1 0 0,-1 3 0 0,-1-2 32 0,0 2 0 16,-1-1 0-16,0-2 0 16,0 2-16-16,2-2 0 0,1-2 0 0,1 2 0 15,0 2-16-15,3-1 0 0,0 0 0 0,-1-1 0 16,1 0-128-16,0 0 160 0,-2 0-160 0,1 2 160 15,-1 0-160-15,2 1 192 0,1-3-192 0,-2 0 192 16,-2 0-48-16,0 0 0 0,-1 0 0 0,0 0 0 16,-2 1 16-16,1-1 0 0,-1 0 0 0,1 0 0 15,0 0-32-15,0 0-128 0,3 0 192 0,0 0-64 16,1 0-128-16,-1 0 0 0,0 1 144 0,2-1-144 16,0 0 0-16,-2 2 128 0,0-2-128 0,0 1 0 0,1 0 128 15,0 3-128-15,1-1 128 0,-1-3-128 16,-2 1 0-16,0-1 144 0,0 3-144 0,-1-1 0 0,-2 0 144 0,1-1-144 15,-2-1 0-15,1 0 144 0,-3 0-144 0,3 0 160 16,-1 0-160-16,0 1 160 0,-1-1-160 0,1 0 128 16,2 0-128-16,1 0 128 0,2-1-128 0,-1 1 192 15,-1 0-192-15,0 0 192 0,0 0-192 0,0 0 0 16,0 0 144-16,0 0-144 0,-1 0 0 0,3 1 128 16,-1 2-128-16,0-3 0 0,-1 0 0 0,-2 3 144 15,1-3-144-15,0 0 0 0,-4 0 160 0,1 0-160 16,-1-2 128-16,1 2-128 0,1-1 192 0,2 1-64 15,-1 0 0-15,2-3 0 0,0 2-128 0,1 0 160 16,0-1-160-16,1 2 160 0,-1-2-160 0,0 2 128 0,0 0-128 16,0-2 128-16,0 1-128 0,1 0 128 0,-3 1-128 0,3 0 128 15,1 0-128-15,0 0 192 0,-2 0-192 0,0 0 192 16,-1 0-192-16,0 0 0 0,-2-3 144 0,2 3-144 16,-1 0 0-16,2 0 144 0,0 3-144 0,3-3 0 15,0 0 176-15,1-3-176 0,2 2 160 0,2 0-160 16,0-1 128-16,-1 2-128 0,0-1 0 0,1 1 144 15,1 0-144-15,-1 0 0 0,-1-1 144 0,-1-1-144 16,-2 2 0-16,1 0 144 0,-3 0-144 0,0 0 0 0,-3 2 160 16,1-2-160-16,1-2 128 0,2 2-128 0,-1 0 128 15,0 0-128-15,4 0 0 0,2 0 128 16,-3 0-128-16,0 2 0 0,1-1 144 0,-1 0-144 16,-1-1 0-16,2 2 128 0,-1-2-128 0,-1 0 0 15,1 0 0-15,-2 0 128 0,-1 0-128 0,-2 1 0 16,-3-1 192-16,1 0-48 0,0-1 0 0,0-1 0 0,1 1 0 15,0 0 0-15,-1-1 0 0,2 1 0 0,1 0-144 0,3 0 0 16,0-1 0-16,-1 1 0 0,-4-2 0 0,3 2 0 0,2 0 160 0,0-1-160 16,0 0 256-16,0 0-64 15,0 1-16-15,-1 0 0 0,1 1-176 0,-4 0 0 16,-3-3 0-16,1 2 0 0,-2 0 0 0,1-1 0 16,-1 0 0-16,1-1 0 0,1 2 128 0,-1 0-128 15,1-2 128-15,1 2-128 0,1-2 128 0,1 0-128 0,1 1 128 16,-1 1-128-16,0-1 128 0,-1 2-128 15,-3 0 0-15,2 0 128 0,1 2-128 0,2 0 0 16,-1 1 0-16,1-2 128 0,-1 0-128 0,1 2 0 16,-2-2 0-16,-1 2 128 0,-2-1-128 0,-1 2 0 0,1-4 0 0,-1 2 0 15,2-1 128-15,-2 0-128 0,0-1 128 0,2 0-128 16,0 0 128-16,4 0-128 0,1 0 128 0,-1 0-128 0,1 0 128 0,-1 0-128 16,-3 0 128-16,1 0-128 15,1 0 128-15,2 3-128 0,1-6 0 0,-1 3 128 16,-3-1-128-16,0 1 160 0,0 0-160 0,-1 0 160 15,0-1-160-15,-3-1 128 0,-1 2-128 0,-1-2 128 16,0 0-128-16,-1 1 128 0,2-1-128 0,1-1 128 16,1 0-128-16,-1-1 0 0,0 2 144 0,2-2-144 15,-1-1 0-15,2-2 128 0,0 1-128 0,-3 0 0 16,-3 3 0-16,-4-1 0 0,0 0 0 0,-2 2 0 16,-9 2 0-16,0 0 0 0,0 0 0 0,0 0-16832 15,0 0-3264-15</inkml:trace>
  <inkml:trace contextRef="#ctx0" brushRef="#br0" timeOffset="16382.14">1905 10421 17503 0,'0'0'1552'0,"-7"2"-1232"15,1 0-320-15,-1 1 0 0,1-3 1408 0,6 0 240 16,0 0 32-16,0 0 16 0,-4-4 96 0,4 4 32 16,-3-3 0-16,3 3 0 0,0 0-736 0,4-6-128 15,1 0-48-15,2 3 0 0,-1-1-16 0,1 0-16 16,1 2 0-16,1-1 0 0,0-3 16 0,1-2 16 15,2 1 0-15,1-1 0 0,0 0-16 0,5-4 0 16,2-1 0-16,1 0 0 0,2 1-272 0,5-2-64 0,0-3-16 0,4-6 0 16,2-2-128-16,2-2-32 0,1-3 0 0,3-4 0 15,4 1-128-15,1-2-48 0,-2-3 0 0,1 2 0 0,-4-1-80 16,2 1 0-16,0-1-128 0,-2 4 192 16,-1 3-192-16,0 2 144 0,1 3-144 0,-4-1 128 15,-1 2-128-15,-2 0 0 0,-2 2 0 0,-3 1 128 16,-4 2 0-16,-2 1 0 0,-3 3 0 0,-2 2 0 15,-2 1 128-15,0 1 32 0,-4 5 0 0,0-2 0 16,-2 1 32-16,-1 2 16 0,-2 1 0 0,-1 0 0 16,-5 4 0-16,7-5 0 0,-7 5 0 0,0 0 0 15,0 0-80-15,0 0 0 0,5-4-16 0,-5 4 0 16,7-2-112-16,-7 2 0 0,0 0-128 0,0 0 192 16,6-2-192-16,-6 2 0 0,0 0 128 0,8 0-128 0,-8 0 0 0,7 0 144 15,-7 0-144-15,6 0 128 0,-6 0-128 0,0 0 128 16,0 0-128-16,0 0 128 0,0 0-128 0,0 0 160 15,0 0-160-15,7 2 160 0,0-2-160 0,-7 0 128 16,6 0-128-16,-1 0 128 0,-5 0-128 0,0 0 0 16,8 1 0-16,0 3 128 0,-8-4-128 0,9 0 0 0,1 0 0 15,1 3 128-15,-1 0-128 0,2 0 0 16,1 1 0-16,2-1 0 0,2 2 0 0,3 1 0 16,-2 3 0-16,3 4 0 0,1-1 0 0,2 6 0 15,2-1 0-15,2 3 0 0,2 2 0 0,2 2 0 16,-1-2 0-16,-1 0 128 0,0 1-128 0,1 1 160 15,-1-2-160-15,1 1 160 0,1 1-32 0,0 2-128 16,2-5 192-16,1 1-64 0,-2-1 16 0,1 1 0 0,0 0 0 16,1-1 0-16,0 0-144 0,-1 1 160 0,-4-2-160 0,0-1 160 15,-1-2-160-15,-3 0 0 0,-1-1 144 0,1-2-144 16,-3 0 0-16,1-2 144 0,-1 0-144 0,1 0 0 16,-2-3 128-16,1 0-128 0,-1 0 0 0,-1 0 0 15,-3-1 0-15,1 0 0 0,0-2 0 0,-3 0 0 16,-3-3 128-16,0 3-128 0,-1-4 0 0,-1 2 0 15,-1-1 0-15,-3-1 0 0,-7-2-176 0,8 6 176 32,0-1-2240-32,-1 3-320 0,-2-2-80 0</inkml:trace>
  <inkml:trace contextRef="#ctx0" brushRef="#br0" timeOffset="17203.97">4588 10305 4607 0,'0'0'400'0,"0"0"-400"0,0 0 0 0,0 0 0 16,0 0 2320-16,0 0 384 16,-7 0 80-16,7 0 16 0,-5 0-2144 0,5 0-416 15,0 0-96-15,-5-4-16 0,0 2 64 0,-1-2 0 16,6 4 0-16,-5-3 0 0,5 3 384 0,-5-2 64 15,-2-2 32-15,2 1 0 0,5 3 256 0,-6-1 48 16,-1-1 16-16,1 2 0 0,0 2-96 0,6-2 0 0,-6 1-16 0,6-1 0 16,-7 1 144-16,7-1 48 15,0 0 0-15,0 0 0 0,0 0 112 0,0 0 32 0,0 0 0 0,0 0 0 16,0 0-144-16,0 0-32 0,0 0 0 0,11-1 0 16,1-2 32-16,1-1 0 0,2 3 0 0,2-5 0 15,0-5 96-15,3 0 32 0,3-4 0 0,2-2 0 16,1-2-96-16,5-5-16 0,3-2 0 0,5-6 0 15,4-2-368-15,4-3-80 0,0-1 0 0,3 2-16 16,1-1-240-16,-2 3-32 0,-1 2-16 0,1 1 0 16,-5 1-208-16,-1 0-128 0,1 0 128 0,-1 1-128 0,-1 2 0 15,-3-2 0-15,-2 1 0 0,-3 5 128 16,-2-2-128-16,-1 3 0 0,-3 2 0 0,-2 2 0 16,-4 1 0-16,-2 3-240 0,-3 2 48 0,-3 4 0 15,-2-2-2096 1,-2 2-400-16,-2 3-96 0</inkml:trace>
  <inkml:trace contextRef="#ctx0" brushRef="#br1" timeOffset="22729.78">1855 10227 5519 0,'0'0'240'0,"-4"-5"64"0,0-2-304 0,-1 1 0 0,0-1 0 0,0 2 0 16,0 1 3328-16,-2 1 592 0,0 0 128 0,1 0 32 16,6 3-2224-16,-8 0-448 0,-1 1-96 0,1 3-16 15,0 0-464-15,2 3-80 0,-1 0-32 0,1 5 0 16,-1-1-480-16,-1 2-112 0,2 1 0 0,-2 4-128 16,0-1 0-16,2 3 0 0,1 1 0 0,2 1 0 0,-1 1 0 0,3 1 0 15,2-1 0-15,2 1 0 0,-1-2 128 0,3-1-128 16,3-3 0-16,3 0 0 0,-1-2 128 0,2-3-128 15,1-4 0-15,1-1 0 0,3-6 176 0,1 0-176 16,2-4 160-16,0-3-160 0,0-3 240 0,-1-1-48 16,-2-1-16-16,0-5 0 0,-2 0 208 0,1-1 64 0,-3-2 0 15,-3 0 0-15,-1 1 0 0,-1 0 16 16,-1-2 0-16,-3 3 0 0,-3-1-144 0,-2 1-48 16,-2 0 0-16,-1 2 0 0,-2 2-96 0,-2 0-32 15,-3 1 0-15,0 0 0 0,-1 2-144 0,-1 3 160 0,0-1-160 16,0 1 160-1,0 0-2032-15,0 3-416 0</inkml:trace>
  <inkml:trace contextRef="#ctx0" brushRef="#br1" timeOffset="23476.21">3171 9295 4607 0,'0'0'400'0,"-4"-4"-400"0,-4-1 0 0,0-1 0 16,0 0 3872-16,-1-1 688 0,-1 2 144 0,-1 1 32 15,1 3-2416-15,-2 0-464 0,0 1-112 0,-1 1-16 16,2 3-992-16,0 2-208 0,1 5-32 0,-1-1-16 16,1 6-480-16,1 2 0 0,0 3-128 0,1 1 128 15,1 3-176-15,1 1 176 0,2 1-160 0,1-2 160 16,2 0 0-16,4-2-144 0,0 0 144 0,4-1 0 0,2-1-144 0,2-1 144 15,0-3-160-15,4-2 160 0,0-4 0 0,4-1 0 16,-1-5 0-16,0-3 0 0,2-2 256 0,-1-3-16 16,1-5 0-16,-1-3 0 0,1-3 224 0,-1-2 48 15,0-3 16-15,-2-2 0 0,-3-3 16 0,-2 1 0 0,-2-4 0 0,-3 2 0 16,-4 0-160-16,-1 0-48 16,-4 2 0-16,-1 2 0 0,-4-4-112 0,-1 4-32 15,-1 2 0-15,-1 2 0 0,-2 1-192 0,-1 3 0 16,-1 1 128-16,1 2-10624 15,0 0-2112-15</inkml:trace>
  <inkml:trace contextRef="#ctx0" brushRef="#br1" timeOffset="24116.75">4508 10184 11967 0,'0'0'528'0,"0"0"112"0,-4-5-512 0,-1-1-128 0,0 4 0 0,-2-1 0 16,0 2 3072-16,0 0 592 0,-1-1 112 0,0 2 32 15,-2 2-1680-15,0 0-336 0,-1 2-64 0,2 1 0 16,0 3-960-16,0 3-176 16,1 2-32-16,1 1-16 0,1 2-288 0,1 1-64 0,1 0-16 0,2 2 0 15,1 2-176-15,2 1 128 0,3-1-128 0,2 1 128 16,0-4-128-16,3 1 0 0,3-2 0 0,1-2 128 15,1 0-128-15,2-2 128 0,1-4-128 0,2-1 128 16,4-4 0-16,-1-4 0 0,0-4 0 0,0-3 0 16,-2-3 32-16,-2-3 0 0,-1-2 0 0,-1 0 0 15,-3-2 32-15,-3-2 0 0,-2 1 0 0,-3 0 0 16,-1 0-16-16,-4-3 0 0,-3 3 0 0,-2-1 0 16,-3 1-16-16,-1 0 0 0,-3 2 0 0,-2-2 0 15,-3 0-32-15,-1 2-128 0,-2-1 192 0,-1 1-64 16,2 3-352-16,2 3-80 0,1 2-16 0,2 2 0 15,2 3-1840 1,2 3-368-16,3 3-80 0</inkml:trace>
  <inkml:trace contextRef="#ctx0" brushRef="#br1" timeOffset="24729.93">5809 9236 12895 0,'-6'-4'1152'0,"-3"2"-928"16,-3 0-224-16,0 1 0 0,1 1 2544 0,-3 0 464 15,-1 0 80-15,-1 1 32 0,1 1-1392 0,-1 0-256 16,0 3-64-16,1 2-16 0,0-2-560 0,2 4-96 16,2 3-32-16,0 2 0 0,1-1-128 0,1 0-48 15,2 4 0-15,0-1 0 0,2 1-144 0,1 1-48 16,-1 2 0-16,4-1 0 0,1 1-32 0,1-3-16 15,2 2 0-15,2-3 0 0,3-2-32 0,1-1 0 16,1-2 0-16,5-2 0 0,3-1-112 0,3-4-16 16,1-4-128-16,0-3 192 0,-1-2-48 0,1-3-16 15,-1-5 0-15,-1-1 0 0,-2-5 0 0,-1 0-128 16,-2-1 192-16,0-1-64 0,-2-1 0 0,-3 0-128 0,-2 1 192 16,-3 0-64-16,-1 2 16 0,-3-1 0 0,-3 3 0 15,-2 2 0-15,-3 0-16 0,0 2 0 0,-4 2 0 0,-2 1 0 31,-3 1-1152-31,0 0-256 0,-4 3-32 0</inkml:trace>
  <inkml:trace contextRef="#ctx0" brushRef="#br2" timeOffset="39098.32">1829 10196 20207 0,'1'-6'896'0,"22"-25"192"0,-23 31-880 0,0 0-208 16,-2-6 0-16,0-1 0 0,-1-2 1792 0,0 1 320 16,0 0 64-16,-1 3 16 0,-2-1-448 0,1-1-80 15,-1 2-32-15,-1 1 0 0,1 1-464 0,-2 2-80 16,-1 1-32-16,-2 1 0 0,1 2-288 0,-2 1-48 15,-1 1-16-15,0 3 0 0,-1 1-208 0,-1 3-48 16,1 2-16-16,-2 2 0 0,1 1-240 0,0 1-32 16,2 2-16-16,3 2 0 0,-2-3-144 0,3 5 0 0,1 0 0 0,3 0 0 15,2 1 0-15,3-2 0 0,2 1 0 0,2-1 0 0,1-1 0 16,1 2 0-16,3-5 0 0,3 0 0 16,3-5 0-16,0 0 0 0,3-3 0 0,2-2 0 15,0-1 144-15,0-3 112 0,3-1 0 0,0-2 16 16,2-2 80-16,1-2 16 0,0-3 0 0,-1-2 0 15,-4-1 80-15,-1-2 32 0,0-3 0 0,-2-2 0 0,-1-3-48 16,-2-1-16-16,-2-1 0 0,-2-1 0 16,1 0-16-16,-4 2 0 0,-2-1 0 0,-2-1 0 15,-2 3-96-15,-2 1-32 0,-3 0 0 0,-2 3 0 16,-3-1-48-16,-4 2-16 0,-2 0 0 0,-3 2 0 0,-1-2-80 0,-3 1 0 16,-3 1-128-16,0 4 192 0,-1-2-192 15,1 5 0-15,2 0 0 0,1 4 0 16,0 1-1504-16,3 8-192 0,0 3-32 15</inkml:trace>
  <inkml:trace contextRef="#ctx0" brushRef="#br2" timeOffset="39840.78">5709 9245 17903 0,'0'0'784'0,"0"0"176"0,0 0-768 0,3-6-192 16,-1-1 0-16,-1 1 0 0,1-2 2128 0,-2 1 384 15,0 1 80-15,-2-1 16 0,0-1-432 0,-2 1-64 16,-1 3-32-16,-3 0 0 0,-1 0-480 0,-2 1-80 16,0 3-32-16,-4 0 0 0,0 4-656 0,-2 4-144 0,1 2-32 0,-2 6 0 15,-2 4-432-15,1 3-96 0,0 6 0 0,3 1-128 0,-1 4 0 0,4 1 0 16,1 1 0-16,4 1 0 16,3-3 0-16,5 0 0 0,5-2 0 0,5 0 0 15,5-2 0-15,3-3 0 0,3-7 0 0,5-2 0 16,5-3 0-16,3-4 0 0,1-6 0 0,1-5 0 0,0-5 240 15,-1-4-64-15,-1-3-16 0,-1-6 0 16,-2-3 32-16,-2-1 16 0,-3-3 0 0,-4 1 0 16,-4-3 48-16,-2 0 0 0,-6 2 0 0,-3-4 0 0,-5 2 48 0,-3 1 16 0,-4 1 0 15,-3 3 0-15,-4-3 16 0,-2 4 16 16,-3 2 0-16,-1 2 0 0,-3 1-224 0,-1 4-128 16,-3-1 160-16,0 4-160 15,-2 3-1664 1,-2 2-416-16,-1 2-96 0</inkml:trace>
  <inkml:trace contextRef="#ctx0" brushRef="#br2" timeOffset="40674.15">10195 15589 22111 0,'0'0'976'0,"0"0"208"0,0 0-944 0,0 0-240 0,0 0 0 0,0 0 0 0,0 0 2752 16,0 0 496-16,7-8 96 0,-1 0 32 15,1-1-1504-15,-1 0-288 0,1-4-64 0,-2 1-16 16,-1 1-672-16,0-2-128 0,-2-3-16 0,0 2-16 16,-2-1 80-16,0 2 16 0,-3-1 0 0,-1 4 0 15,-1 0-176-15,0 3-16 0,-2 0-16 0,1 3 0 16,-2 4 16-16,0 0 0 0,-1 7 0 0,0-1 0 16,1 5-128-16,0 2-32 0,0 1 0 0,2 3 0 15,1 1-224-15,2-1-64 0,2 3 0 0,1-3 0 16,1 0-128-16,3 0 0 0,2 0 0 0,3 1 0 0,2-3 0 15,2 2 0-15,3-1 0 0,2-2 0 0,4-2 0 0,0-1 0 16,3-2-224-16,-2 0 80 16,2-5-1632-16,-1 0-320 0,-2-2-64 0,0-2-16 15,-1-4-1792-15,-2 0-352 0</inkml:trace>
  <inkml:trace contextRef="#ctx0" brushRef="#br2" timeOffset="40988.8">10544 15418 28735 0,'0'0'1280'0,"0"0"256"0,0 0-1232 0,0 0-304 15,0 0 0-15,0 0 0 0,0 0 1568 0,0 0 256 16,4 9 48-16,0 3 16 0,0 1-544 0,-1 0-128 16,-1 4 0-16,0-2-16 0,-1 2-512 0,0-2-112 0,1-2 0 0,2 0-16 15,-3 0 0-15,0-4 0 0,2-1 0 0,-3-8 0 16,2 8-304-16,-2-8-48 0,0 0-16 0,0 0 0 16,0 0-64-16,0 0 0 0,0 0-128 0,6-1 192 15,-1-7-48-15,0 0-16 0,0-2 0 0,0-3 0 16,1-2-128-16,-2-2 0 0,-1-4 0 0,1 1 0 15,2-1 0-15,-2 1 0 0,-1 1 128 0,1 2-128 0,-1 1 144 16,0 3 0-16,-1 3 0 0,1 3 0 16,-3 7 240-16,0 0 64 0,0 0 0 0,4 7 0 15,0 3-144-15,-1 4-32 0,3 5 0 0,-1 0 0 16,-1 3-128-16,0-1-16 0,1 0-128 0,1 1 192 16,1-4-192-16,0 2 0 0,0 0 0 0,2-2-160 15,2-1-1664-15,-1 1-336 16,1-2-64-16,2-2-10896 0,1-2-2192 0</inkml:trace>
  <inkml:trace contextRef="#ctx0" brushRef="#br2" timeOffset="41253.54">11015 15339 24879 0,'-10'-8'2208'0,"10"8"-1760"16,-8-1-448-16,1 1 0 0,1 0 2432 0,-2 1 416 15,0 3 80-15,0 4 16 0,2 2-1088 0,-1 6-224 16,1 2-32-16,1 4-16 0,1 3-848 0,1 2-160 15,3-2-48-15,4-1 0 0,-1-4-368 0,2 1-160 16,1 0 128-16,3-1-128 0,2-6 128 0,1 0-128 16,1 1 0-16,1-6 128 0,2-3 176 0,-1-2 16 15,2-2 16-15,-2-4 0 0,-1-3 320 0,-1 0 64 0,-1-4 16 0,-2-2 0 16,-1-2 16-16,-2-2 0 0,-1-2 0 0,-3-3 0 16,-2-2-128-16,-1-1-32 0,-2-6 0 0,-2 0 0 15,-2-1-272-15,0 0-64 0,-2-2-16 0,-1 0 0 16,-1 0-112-16,-2-1-128 0,-1 3 176 0,-3-2-176 31,2 0-832-31,-1 4-288 0,1 0-48 0,1 5-16 16,3 1-1840-16,1 2-368 0,-1 2-80 0</inkml:trace>
  <inkml:trace contextRef="#ctx0" brushRef="#br2" timeOffset="41657.49">11358 15520 23951 0,'5'25'1056'0,"-1"-8"224"0,0 2-1024 0,1 9-256 0,3 4 0 0,1 2 0 0,-1 7 3072 0,0-2 576 16,1-3 96-16,-1 1 32 0,0-2-1984 0,1-1-400 15,0-3-80-15,-1-4-16 0,-3-3-704 0,3-4-144 16,-2-4-16-16,-1-1-16 0,-1-3-160 0,-1-3-16 16,-3-9-16-16,0 0 0 0,0 0 32 0,0 0 16 15,0 0 0-15,0 0 0 0,0 0 256 0,-1-8 48 16,-2-3 16-16,-1-4 0 0,-1-2-144 0,-2-5-48 15,1-6 0-15,1-4 0 0,-1-4-400 0,3-1 0 16,-1-5 128-16,1 0-128 0,2-1-160 0,1 3-64 16,0 3-16-16,2-2 0 0,2 1 80 0,1 2 16 0,3 2 0 15,0 3 0-15,0 2 144 0,0 4 0 16,1 6 0-16,1 3-128 0,1 4 128 0,-1 4 0 0,1 5 0 16,-2 3 0-16,1 2 208 0,-1 2-16 0,-1 5-16 0,-1 2 0 15,-2 3 80-15,-1 2 0 0,-3 1 16 0,-1 0 0 0,-3 1-80 16,0 0-32-16,-4 0 0 0,-1-1 0 15,-1-1-160-15,0 0 128 0,-1-1-128 0,0 1 128 16,1 1-128-16,0-4 0 0,-1-3 0 0,-1 1 0 31,2-2-1408-31,1-3-224 0,2-2-32 0,6-4-16 16,0 0-2192-16,0 0-432 0</inkml:trace>
  <inkml:trace contextRef="#ctx0" brushRef="#br2" timeOffset="41931.11">11769 15452 12895 0,'0'0'1152'0,"-4"9"-928"0,1-1-224 0,-1 3 0 0,0 0 5440 0,0 2 1056 0,0 2 208 0,2-4 32 16,-1 3-4624-16,2 0-912 15,1 0-192-15,1 1-48 0,3-2-496 0,1 1-96 16,2 0-32-16,1-1 0 0,0-1-208 0,1-2-128 16,2 0 128-16,1-3-128 0,0 1 176 0,0-3-48 15,-1-1 0-15,0-2 0 0,-1-4 256 0,-1 0 32 0,-1-2 16 0,0-1 0 16,-3-3 240-16,-1-1 48 0,0-2 16 0,-3 1 0 15,-2-3-208-15,-2 0-32 16,0 0-16-16,-3 0 0 0,0 0-224 0,-1 0-64 16,-1-2 0-16,-1 2 0 0,0-1-192 0,0-2 128 15,0-1-128-15,0 0 0 16,1 0-752-16,1 2-240 0,2 2-48 0,0-2-16 16,1 6-1568-16,2-1-320 0,2 1-64 0</inkml:trace>
  <inkml:trace contextRef="#ctx0" brushRef="#br2" timeOffset="42076.97">12028 15461 33119 0,'-5'17'1472'0,"4"-6"288"0,-1-1-1408 16,2 3-352-16,0 2 0 0,2-1 0 0,-1 0 320 0,1 2 0 0,2 0 0 0,0-1 0 16,0 0-320-16,3-1 0 0,-1 3 0 0,2-7-10048 15,1-2-2128-15</inkml:trace>
  <inkml:trace contextRef="#ctx0" brushRef="#br2" timeOffset="42213.57">12049 15512 17503 0,'-5'-8'1552'0,"1"-1"-1232"0,3-4-320 0,-1-1 0 0,2 0 2880 0,0-1 512 16,-1 1 96-16,1 1 32 0,1 1-2560 0,3 3-512 16,1 1-112-16,2 2-16 15,1 2-896-15,0 1-192 0,1 1-48 0,1 0 0 16,0 2-2672-16,1 0-544 0</inkml:trace>
  <inkml:trace contextRef="#ctx0" brushRef="#br2" timeOffset="42513.16">12226 15439 10127 0,'7'13'896'0,"-3"-8"-704"16,0 1-192-16,1-1 0 0,0-1 3424 0,3 1 656 15,-2-2 128-15,0 1 16 0,-6-4-2176 0,6 5-432 16,1-4-80-16,-7-1-32 0,5 4-160 0,-5-4-16 0,6 4-16 0,-6-4 0 16,6 2-336-16,-6-2-64 0,6 2-16 0,-1 0 0 15,-5-2-416-15,7 0-96 0,-1-1 0 0,-6 1-16 16,0 0-176-16,8-3-48 0,-1 1 0 0,-1-1 0 15,-6 3-144-15,7-4 0 0,-1-1 144 0,-1-1-144 16,1-1 0-16,1-1 0 0,0-1 0 0,0-1 128 16,-1-1-128-16,1 2-160 0,-2 1 160 0,0 2-208 15,-1 1 208-15,-4 5-192 0,0 0 192 0,0 0-192 16,0 0 192-16,0 0 0 0,0 0-160 0,0 0 160 16,5 6 0-16,-1 2 208 0,-1 0-16 0,-1 2-16 15,0 3 160-15,0-2 48 0,-1 2 0 0,1 0 0 16,-1 0-192-16,0 0-16 0,2 0-16 0,0-1 0 15,-1-1-160-15,1 1 0 0,1 0 0 0,-2 1 0 16,1-1-176-16,1-1-112 0,0 0-32 0,0-2 0 16,0-1-1920-16,-2-2-400 0,2-1-80 0</inkml:trace>
  <inkml:trace contextRef="#ctx0" brushRef="#br2" timeOffset="42738.08">12825 14948 37487 0,'0'0'1664'0,"-2"15"336"0,5 5-1600 0,0 2-400 15,-1 2 0-15,1 3 0 0,-1 4 576 0,1 3 48 0,1-1 0 16,0-7 0-16,0 4 240 0,1 4 48 0,0 0 16 0,2 2 0 16,-2 1-608-16,0-2-112 0,3-3-16 0,-2 0-16 15,0-2-352-15,-1-2-64 0,0-3-16 0,-1-1 0 31,-1-2-2928-31,-1-1-592 0,0-2-112 0,-2-2-11216 0</inkml:trace>
  <inkml:trace contextRef="#ctx0" brushRef="#br2" timeOffset="43117.75">12793 15594 10127 0,'-10'-18'448'0,"5"8"96"0,-2-3-544 0,-1-4 0 0,1-3 0 0,0-1 0 16,2-1 6000-16,1 1 1088 0,0-4 208 0,1 3 64 15,2 3-4320-15,2-7-864 0,2 4-160 0,1 3-32 16,1 5-1184-16,2 2-224 0,0-1-64 0,4 1 0 15,3 3-384-15,2 3-128 0,0 1 0 0,2 1 0 16,0 4 0-16,3 0 0 0,4 0-240 0,2 2 80 16,0 2-608-16,3-4-112 0,3 0-16 0,0 0-16 15,1 0-1536-15,-2-4-304 0,1 2-64 0,-5-1-16 16,-3-5 1264-16,-4 3 256 0,-4 2 48 16,-4 1 16-16,-13 2 368 0,0 0 80 0,0 0 16 0,0 0 0 0,0 0 1984 0,0 0 400 15,-10-2 64-15,-2 4 32 0,-1 0 224 0,0 2 64 16,0 0 0-16,0 1 0 0,1 2-1120 0,2 1-224 0,0 0-32 15,4 2-16-15,1 2-448 0,3-1-144 16,2 0 0-16,4 1 0 0,1 1 0 0,3-3 0 16,3 3 0-16,2 0 0 0,2 0 432 0,2 2-32 15,2 0 0-15,-1 2 0 0,0 0 432 0,-2 0 64 16,-2 0 32-16,-2 0 0 0,-3-3 224 0,-1 3 32 0,-3-4 16 16,-2 2 0-16,-2-4-304 0,-1 1-64 0,-3-1-16 0,1 0 0 15,-2 0-176-15,0-1-48 0,-3-1 0 16,0 0 0-16,-3 2-400 0,0-3-64 0,-2-1-128 0,1 3 176 31,-1-3-1616-31,-1 4-320 0,0-1-64 0</inkml:trace>
  <inkml:trace contextRef="#ctx0" brushRef="#br3" timeOffset="46153.15">15491 15172 23951 0,'-2'-20'2128'0,"2"13"-1696"0,2-1-432 0,-4 0 0 0,1 0 1600 0,0-1 224 15,1 9 48-15,0 0 16 16,-5-4-336-16,5 4-64 0,-8 3-16 0,0 3 0 16,0 5-208-16,-1 4-48 0,-1 6-16 0,-1 4 0 15,-1 4-480-15,2 3-80 0,1-1-32 0,1 2 0 16,3 1-320-16,2 0-64 0,2-2-16 0,4 1 0 0,2-3-208 15,3 0 0-15,3-1 0 0,4-1 0 16,0 0 0-16,5-5 0 0,2-1-144 0,4-2 144 16,1-2-1360-16,5-3-176 0,2-5-48 0,1-2 0 15,3-7 256 1,-2-2 48-16,-1-4 16 0,-1-5 0 0,0-1-400 16,-3-4-96-16,-3-2-16 0,-3-1 0 0,-5-1 496 0,-3-1 80 0,-2-1 32 0,-6 2 0 15,-3-1 992-15,-3 1 176 0,-4-1 0 0,-6 2 160 0,-1-1 1504 0,-2 3 320 16,-4 0 48-16,-2 2 16 0,-1 2-192 0,0 3-16 0,0 1-16 0,1 5 0 15,2 5-848-15,1 3-160 16,1 5-48-16,3 1 0 0,1 3-512 0,4 4-96 16,4-1-32-16,4 3 0 0,2-3-128 0,1 2 0 15,4-2 0-15,2 0 0 0,3 0 128 0,2-1 0 16,0-3 0-16,2 0 0 0,-2-5 64 0,0-1 16 16,-2-1 0-16,-2-2 0 0,-2-6 48 0,-2 0 16 15,-2-2 0-15,-1-1 0 0,-3-2 240 0,-3 2 32 16,-2-6 16-16,-3 2 0 0,0-1-176 0,-3-1-16 0,-2 0-16 15,-1-1 0-15,-2-2-224 0,0-1-128 0,0-3 128 16,2 0-128 0,1-2-768-16,1-1-240 0,-1-1-32 0,4 1-16 15,1 3-1760-15,1 0-336 0,3 0-80 0</inkml:trace>
  <inkml:trace contextRef="#ctx0" brushRef="#br3" timeOffset="46408.78">16051 15321 4607 0,'8'26'192'0,"-4"-13"64"0,1 0-256 0,2 4 0 0,1 4 0 0,-2-2 0 15,2 1 5920-15,0-1 1136 0,-2 1 240 0,1-5 32 16,-2 1-4080-16,0-2-816 0,1 1-176 0,-3-2-16 16,1-2-912-16,-1 0-176 0,0-3-48 0,-1-2 0 15,-2-6-304-15,0 0-64 0,0 0-16 0,0 0 0 16,0 0 0-16,0 0 0 0,1-6 0 0,-1-5 0 16,0 1-144-16,2-2-16 0,-4-2-16 0,2-2 0 15,-1-1-288-15,2-1-64 0,1 0-16 0,0-3 0 16,1 0-176-16,2 0 0 0,2 2 0 0,1 0 0 15,-1 4-704-15,2-2-128 16,3 1-32-16,0 2 0 0,1 1-1472 0,1 1-288 0,2 2-64 0,0 0-15792 16</inkml:trace>
  <inkml:trace contextRef="#ctx0" brushRef="#br3" timeOffset="46958.39">16535 15287 26207 0,'0'0'1152'0,"0"0"256"0,4 7-1136 0,0 5-272 15,-2 1 0-15,2 3 0 0,0 2 1776 0,-1 2 288 16,1-2 64-16,0 3 16 0,1 0-528 0,-1-2-96 16,-2 1-32-16,1-2 0 0,0 2-592 0,2-3-128 15,-3-2-32-15,1 1 0 0,0-3-208 0,-1 0-32 0,1-3-16 0,0 1 0 16,-2-5-128-16,0 1-32 0,-1-7 0 0,0 0 0 16,0 0-64-16,0 0 0 0,0 0-16 0,3-5 0 15,-1-3 16-15,1-1 16 0,0-3 0 0,-1-1 0 16,1-1-128-16,1-2-16 0,0-2-128 0,1-2 192 15,1-1-192-15,1-2 128 0,-1-2-128 0,1 0 0 16,-1-3 0-16,1 1 0 0,-1 3 0 0,1 2 0 0,-1 1 0 16,1 5 0-16,-2 4 0 0,0 4 0 0,1 3 0 15,-6 5 0-15,0 0 0 0,6 11 0 0,-1 0 0 0,1 8 0 0,-1-2 0 0,0 5 0 16,0 3 0 0,2 1 144-16,1 0-16 0,-1-3 0 15,0 3 32-15,2-2 0 0,1-3 0 0,1 1 0 0,-2-4-160 16,3 2 192-16,1-1-192 0,0-1 192 0,-1 1-192 15,1-2 0-15,0-4 0 0,1-2 128 0,2 0-128 16,1-2 0-16,0-3 0 0,1-2 128 0,1-4-128 16,0 0 128-16,-2-4-128 0,-1-1 128 0,3-3-128 0,-2-2 160 15,-3-2-160-15,-1-1 160 0,1-2-160 0,-2-1 0 16,0 2 0-16,-2-3 128 0,-1-3-128 0,-1-1 0 16,0-1 0-16,-3 0 0 0,-2 0 0 0,-2 0 0 15,-1 1 0-15,-2 0 0 0,-4 0 0 0,-1 4 0 16,-1 3 0-16,0 3 128 0,-1 5 64 0,0 2 16 0,0 4 0 15,-2 4 0-15,1 4 112 0,1 3 32 16,1 6 0-16,3 0 0 0,1 3-176 0,1 1-48 0,2 1 0 0,3-1 0 16,2 1-128-16,1-4 0 15,3 0 0-15,1 1 0 0,2-1 0 0,1-1 0 0,1-2 0 16,1 0 0 0,2-4-576-16,1-1 16 0,1-3 0 0,1 0 0 0,0-3-1632 15,-1-4-336-15,0 0-64 0,0-5-16 16,-2-2-864-16,0-1-176 0,1-3-48 0</inkml:trace>
  <inkml:trace contextRef="#ctx0" brushRef="#br3" timeOffset="47220.62">17479 15327 3679 0,'0'0'320'0,"3"9"-320"0,-2 2 0 0,0 3 0 16,0 3 6080-16,1 4 1152 0,-1 2 240 0,3 3 32 16,0 3-4528-16,0 1-912 0,-2-3-176 0,1 1-32 15,0-2-224-15,-1-1-32 0,2-2-16 0,-1-1 0 16,-2-2-576-16,0-3-112 0,-1 0-32 0,0-4 0 0,0-3-80 0,0-1-16 15,0-9 0-15,0 0 0 0,0 0-208 0,0 0-48 16,0 0-16-16,-5-9 0 0,0-3-112 0,1 1-32 16,0-5 0-16,1-2 0 0,1-3-160 0,-1 0-16 15,1 0-16-15,0 0 0 0,0-1-160 0,0-1 0 16,1-3 0-16,1-2-176 16,1 0-816-16,2 0-160 0,2 0-48 15,6-10 0-15,0 6-816 0,4 8-160 0,3 0-48 0,2 7 0 0,0 3-1168 16,3 3-256-16,-1 4-32 0,3 0-10416 0</inkml:trace>
  <inkml:trace contextRef="#ctx0" brushRef="#br3" timeOffset="47483.64">17878 15244 21823 0,'0'0'960'0,"0"0"208"0,0 0-928 0,0 0-240 0,0 0 0 0,0 0 0 15,0 0 2352-15,0 0 416 0,0 0 96 0,0 0 16 16,-5 10-1152-16,5-10-240 0,-3 12-32 0,3-12-16 16,-5 9-1008-16,5-9-208 0,0 0-32 0,-1 8-16 15,-1 0-176-15,2-1 0 0,2 1 0 0,-2 0 0 16,1 1 0-16,1 0 0 0,2 0-144 0,2 3 144 15,0-1 0-15,5 2-160 0,3 0 160 0,2 1-128 16,2-1 128-16,10 7 0 0,-1-2 0 0,-9-6 0 16,1 1 0-16,1 0 0 0,-2 0 0 0,-1 0 0 0,-1-2 608 15,-6 0 160-15,-2-1 16 0,-4 1 16 16,-3-2 672-16,-3 1 128 0,-5 1 16 0,-3-1 16 0,-5 1-352 0,-2 0-80 16,0 0-16-16,-3-1 0 15,-3 1-608-15,0-2-112 0,-3-1-16 0,1-1-16 16,0 1-432-16,3-1 0 0,1-2 128 0,2-1-128 15,0 0-2592-15,5-2-544 0</inkml:trace>
  <inkml:trace contextRef="#ctx0" brushRef="#br3" timeOffset="48645.28">3151 9335 12895 0,'0'0'1152'0,"0"0"-928"0,-4-5-224 0,0 0 0 0,-1 1 2432 0,1 0 448 0,0-3 96 0,0 2 16 0,0-1-928 0,-1 0-176 16,1 1-32-16,-1 1-16 0,0-1-624 0,-2 1-112 16,0 0-16-16,-1 3-16 0,0 0-192 0,0 1-48 15,-2 0 0-15,0 2 0 0,1 1-192 0,0 5-32 16,0 2-16-16,0 3 0 0,-1 3-400 0,0 3-64 16,1 5-128-16,0-1 176 0,0 3-176 0,4 2 0 15,1-1 0-15,3 1 0 0,1 0-128 0,2 1 128 16,3-4 0-16,3-1 0 0,3-1 0 0,0-3 0 15,1-3-144-15,2-2 144 0,2-3 0 0,1-6 0 0,1-1 0 0,-1-2 0 0,0-4 128 16,-1-2-128-16,0-2 176 0,-1-4-176 16,1-3 320-16,-1-2-64 0,0-5 0 0,-1-2 0 15,-2 1 192-15,-2-3 48 0,-1 1 0 0,-1 0 0 16,0-4-16-16,-1 1 0 0,-2-1 0 0,-1 1 0 0,-4 2-176 16,0-1-48-16,-3 2 0 0,-1 0 0 15,-2 1 16-15,-3 2 0 0,-3 0 0 0,-3 1 0 16,1 1 96-16,-4 2 16 0,-2-1 0 0,-1 3 0 15,-1 1-192-15,1 3-48 0,1 4 0 0,0 1 0 16,0 8-272-16,2 1-64 0,0 5-16 0,1 5 0 16,1 2-2512-1,3 5-496-15,3 4-112 0</inkml:trace>
  <inkml:trace contextRef="#ctx0" brushRef="#br3" timeOffset="49375.45">4503 10127 25391 0,'-9'-8'1120'0,"9"8"240"0,0 0-1088 0,-7-3-272 16,0 1 0-16,-3 0 0 0,-1 2 2064 0,-2 0 368 15,-3 0 64-15,-1 2 0 0,-1 0-880 0,0 2-176 16,1 1-32-16,-2 4-16 0,1 3-560 0,0 1-96 16,1 1-32-16,1 3 0 0,3 2-288 0,3 2-64 15,-1 1-16-15,4 4 0 0,3 1-64 0,2 3-16 16,2-2 0-16,4 2 0 0,4 1-128 0,4 0-128 15,3-4 144-15,5-2-144 0,3-4 0 0,5-4 128 16,2-4-128-16,0-4 0 0,0-2 144 0,1-5-16 0,3-3 0 16,0-4 0-16,-3-3 0 0,0-4-128 0,-3-1 192 0,-3-5-64 0,-5-3 16 15,0-1 0-15,-4 0 0 0,-2-2 0 16,-2 1 64-16,-3 1 16 0,-4-3 0 0,-1 3 0 16,-3 1 144-16,-2 0 16 0,-3 0 16 0,-4 2 0 15,-3-1 48-15,-4 3 16 0,-2-4 0 0,-5 6 0 16,-5 0-288-16,-3 6-176 0,-4 3 192 0,-1 3-192 31,-2 6-1056-31,1 3-320 0,3 5-64 0</inkml:trace>
  <inkml:trace contextRef="#ctx0" brushRef="#br4" timeOffset="58136.45">12436 10592 20271 0,'-6'3'1792'0,"-1"-1"-1424"0,7-2-368 0,-8 4 0 0,2 0 1760 0,-1 1 288 16,1-3 48-16,-1 3 16 0,2-3-80 0,5-2-16 0,0 0 0 0,0 0 0 15,0 0-384-15,0 0-80 0,0 0-16 0,0 0 0 16,0 0-416-16,10 0-96 0,3-2 0 0,3-2-16 16,4-3-48-16,3 0 0 0,2-5 0 0,4-4 0 15,3-2-256-15,3-2-48 0,1-2-16 0,0-1 0 16,1-1-208-16,0-3-48 0,1-1-16 0,3 1 0 15,2 1-96-15,1 0-16 0,2 1 0 0,1-4 0 16,-1 2-96-16,0 0-32 0,0-2 0 0,-5 2 0 16,-3 1-128-16,-3-2 192 0,-3 3-192 0,-1 2 192 15,-2 2-192-15,-2-2 192 0,-1 3-192 0,0 1 192 16,-2-1-32-16,-2 3 0 0,-1-1 0 0,-2 2 0 16,0-1 32-16,-4 3 0 0,0 1 0 0,-1 1 0 15,0 0-16-15,-3 2 0 0,-4-1 0 0,1 2 0 16,0 2 80-16,0 0 0 0,-2-2 16 0,1 4 0 0,-2-1-80 0,0 3 0 15,-5 3-16-15,7-4 0 16,-2 1-176-16,-5 3-192 0,0 0 32 0,7-3 16 0,-7 3 144 16,6-1 0-16,-6 1 0 0,7-1 0 0,-1 0 0 0,1 1 0 0,-7 0 0 15,9 1 0-15,-1 0 0 0,-1 0 144 16,1 2-144-16,1-2 0 0,1 3 160 0,1 1-160 16,0 1 128-16,0 2-128 0,1 5 128 0,4-4-128 15,-1 1 128-15,1 3-128 0,1 1 128 0,1 3-128 0,2 3 128 16,2 1-128-16,4 1 144 0,3 4-144 0,2-2 160 0,3 2-160 15,0-2 160-15,-2 1-160 16,0 0 160-16,0 0-160 0,2-2 192 0,0 1-64 16,-3-1-128-16,1-2 192 0,-1-3-64 0,-2 0-128 0,-2-1 176 15,0-1-176-15,0 0 160 0,0 1-160 16,0-2 128-16,1 1-16 0,-1-2-112 0,-1 1 0 16,2 0 0-16,-2-2 0 0,-2-1 0 0,0 0 0 0,-3-2 0 0,-2-1 0 15,1 0 0-15,-2-1 0 0,-1-1 0 16,1-2 0-16,-2 0 0 0,-2-3 0 0,-2 0 0 0,-2 1 0 15,1-1-256-15,-1 1-64 0,-3 0 0 0,-1 0 0 16,-6-3-1056-16,6 6-224 0,-1 0-32 16,-1 5-22432-16</inkml:trace>
  <inkml:trace contextRef="#ctx0" brushRef="#br4" timeOffset="60163.78">14847 10489 12895 0,'0'0'576'0,"0"0"112"0,0 0-560 0,0 0-128 16,0 0 0-16,0 0 0 0,0 0 2560 0,0 0 464 15,0 0 112-15,0 0 0 0,0 0-1440 0,0 0-288 16,0 0-64-16,0 0-16 0,0 0-240 0,6-4-32 16,1 0-16-16,1-1 0 0,-1 1-16 0,3-1-16 15,0 0 0-15,2 1 0 0,-1-3-128 0,2 2-32 16,2-2 0-16,-1 2 0 0,2-4-80 0,1 0-32 0,1-1 0 0,4-3 0 15,2-2-112-15,0 0-32 0,5-2 0 0,2 0 0 16,2 0 32-16,1-3 0 0,0 1 0 0,1-4 0 16,3 0-160-16,-3-2-16 0,-1-1-16 0,-2 0 0 15,0-1-32-15,-2-1 0 0,0 1 0 0,1 2 0 0,0-2-112 0,1 2-32 16,-1 0 0-16,-2 0 0 0,-2 2-64 0,-1 1-32 0,-3 0 0 16,-2 2 0-1,-1 2 32-15,-1 1 16 0,1 3 0 0,-2 2 0 0,-1 1-64 0,0 1-16 16,-1 0 0-16,-1-1 0 15,0 2-128-15,-2 0 0 0,-1 1 144 0,-2-2-144 16,-1 0 0-16,0 4 0 0,-1-1 0 0,0 4 0 16,-2-4-160-16,1 3-48 0,-7 4-16 0,6-1 0 31,-6 1-2016-31,8 1-384 0,-1 0-96 0,-7-1-17440 0</inkml:trace>
  <inkml:trace contextRef="#ctx0" brushRef="#br4" timeOffset="60818.82">16051 9689 15375 0,'0'0'672'0,"0"0"160"0,0 0-672 0,-6 0-160 0,-1 0 0 0,7 0 0 16,-6 0 1088-16,6 0 176 0,-7 1 32 0,7-1 16 15,-6 0 16-15,6 0 0 0,0 0 0 0,0 0 0 16,-7-1-96-16,7 1-16 0,0 0 0 0,0 0 0 16,0 0 240-16,0 0 32 0,0 0 16 0,0 0 0 15,0 0-96-15,0 0 0 0,0 0-16 0,0 0 0 16,7 10-208-16,-1-1-32 0,2 1-16 0,3-2 0 0,-1 1-176 0,4 2-48 15,3-1 0-15,3 3 0 0,2 2-80 0,4 2-32 16,4 1 0-16,1 1 0 0,2 2-160 0,2 1-16 0,2 1-16 16,0 0 0-16,1 2-128 0,0 0-32 15,-3-1 0-15,0 1 0 0,-3 0-128 0,-1 0-16 0,2-2-16 16,-1-1 0-16,1 1-64 0,1-4-16 16,-2 1 0-16,0-5 0 0,-4 1-48 0,0-2-16 15,0-1 0-15,-3-1 0 0,-1-2 16 0,-2 0 0 16,-1-3 0-16,-2 3 0 0,1 0-160 0,-2 2 0 0,-2-3-192 15,1 0 192-15,-3 0 0 0,-1-2 0 16,0-1 224-16,-1 1-64 0,-1-2-160 0,1 0 0 0,-3 2 0 16,-1-2 0-16,0-1 0 0,-2-2 0 0,1 2 0 0,-7-4 0 15,0 0 0-15,5 4-176 0,-1 0 176 0,-4-4-192 32,0 0-560-32,0 0-112 0,5 5-32 0,2-1 0 0,-7-4-1008 15,5 7-208-15,-1-1-32 0</inkml:trace>
  <inkml:trace contextRef="#ctx0" brushRef="#br4" timeOffset="73830.69">13108 4750 35183 0,'0'0'1552'0,"-4"7"336"0,0-1-1504 0,0 4-384 0,1 0 0 0,1 3 0 15,-2 2 864-15,1 4 96 0,1-1 32 0,0 1 0 16,2 4-592-16,2-4-112 0,1 5-32 0,0-4 0 31,0 3-1472-31,1-5-320 0,2 0-48 0,2-1-14448 0</inkml:trace>
  <inkml:trace contextRef="#ctx0" brushRef="#br4" timeOffset="74173.92">14160 4674 17503 0,'-16'-3'1552'0,"10"3"-1232"0,-1 1-320 0,0 3 0 0,1 0 3568 0,-1 0 656 16,1-2 128-16,-1 2 16 0,7-4-2320 0,0 0-448 16,-1 8-112-16,1-8-16 0,1 9-912 0,3 0-192 0,2-1-48 15,1 1 0-15,2-1-144 0,2 1-48 16,1 0 0-16,-2-1 0 0,0-2 176 0,1 1 16 15,-1 0 16-15,1 0 0 0,-3 2 112 0,1-1 0 16,0 1 16-16,0 2 0 0,1-1-16 0,0 2-16 16,-3-3 0-16,2 2 0 0,1-1-128 0,-1 0-32 15,0 0 0-15,1-4 0 0,3 2-272 0,-1 1 0 16,0-2 0-16,1-1-13440 16,1-2-2768-16</inkml:trace>
  <inkml:trace contextRef="#ctx0" brushRef="#br4" timeOffset="74982.14">15406 4674 29535 0,'0'0'1312'0,"-6"6"272"0,-4-2-1264 0,3-1-320 0,0-1 0 0,7-2 0 0,0 0 1376 0,0 0 224 16,0 0 32-16,0 0 16 16,0 0-1040-16,8-2-208 0,1 0-32 0,1-1-16 0,2 1-352 0,0 0 0 15,2 1 0-15,-2 1 0 0,-2-1 0 0,1-1-256 16,-1 1 64-16,-1 1 0 0,-1 0 192 0,-8 0-208 16,0 0 80-16,0 0 128 0,0 0-160 0,0 0 160 15,7 5 0-15,-2 3-144 0,-2 1 144 0,-1 0 0 16,-1-1-144-16,1 0 144 0,-1 2 0 0,0-2 0 15,2 0-144-15,0-1 144 0,-1 0 0 0,2 1 0 16,0-1 0-16,0 1 0 0,1-2 0 0,2 2 0 16,-2 0 0-16,1 1 0 0,1 0 0 0,-2 1 144 0,-1 1-16 15,-1-1 0-15,-2 2 416 0,-1-2 80 0,-1 1 16 16,-3-1 0-16,-1 1 112 0,-1-1 16 0,0 2 16 16,-1 0 0-16,-1-2-432 0,3-1-96 0,-1-1 0 0,-1 0-16 15,1-3-432-15,6-5-96 0,0 0-16 0,0 0-11856 16,0 0-2368-16</inkml:trace>
  <inkml:trace contextRef="#ctx0" brushRef="#br4" timeOffset="75328.43">16633 4612 30063 0,'0'0'1328'0,"0"0"272"0,0 0-1280 0,0 0-320 0,0 0 0 0,0 0 0 0,0 0 1872 0,0 0 304 15,0 0 64-15,0 0 16 0,0 0-1264 0,0 0-256 16,-3 9-48-16,1-1-16 0,-1 1-416 0,2 1-96 15,-1 1-16-15,1 1 0 0,0-5-144 0,1 4 160 16,0 0-160-16,1-3 160 0,-1-8 32 0,3 8 0 16,1-1 0-16,-4-7 0 0,6 7 0 0,2-4 0 15,0 1 0-15,1-4 0 0,1 0-192 0,1 0 128 16,-1-4-128-16,2 1 128 0,1 0-128 0,0-1-176 16,1-3 48-16,1 1 0 15,-2-2-704-15,1 0-128 0,-4-1-16 0,1 0-11040 0,-1 0-2192 0</inkml:trace>
  <inkml:trace contextRef="#ctx0" brushRef="#br4" timeOffset="75476.33">16870 4551 18431 0,'0'13'816'0,"0"-7"160"0,-3 3-784 0,2 3-192 0,-1 2 0 0,-1 3 0 0,-1 2 3792 0,1 0 720 16,0 3 144-16,0 0 16 16,2 1-2912-16,-2-3-592 0,3 3-112 0,1-1-32 15,2 0-1024-15,1 1 0 0,1 0 0 0,2-1-11552 16,-2-1-2208-16</inkml:trace>
  <inkml:trace contextRef="#ctx0" brushRef="#br4" timeOffset="75822.22">17901 4592 25567 0,'0'0'1136'0,"-7"3"224"0,-3-2-1088 0,1 0-272 16,-2 3 0-16,1 2 0 0,0-1 1424 0,1 1 240 16,0 0 32-16,2 0 16 0,1 1-736 0,2-1-144 15,1 2-16-15,3-8-16 0,3 10-544 0,1 0-128 16,2 1 0-16,2 1-128 0,2-2 224 0,2 1-64 15,1-1-16-15,2 2 0 0,-1-3 240 0,2 2 64 0,-1-1 0 0,0 0 0 16,-4 0 192-16,1 0 64 0,-2 3 0 0,-2-3 0 16,-1 2-208-16,-3-1-48 0,0-1 0 0,-3 0 0 15,-1 1-192-15,-1-1-64 0,-3 2 0 0,-2-3 0 16,1 0-192-16,-3-1 0 0,-2 0-144 0,-2 1 144 31,1-2-2624-31,-2-5-448 0,-1-1-64 0</inkml:trace>
  <inkml:trace contextRef="#ctx0" brushRef="#br4" timeOffset="75963.7">17832 4678 35359 0,'0'0'1568'0,"8"-6"320"0,1-2-1504 0,3-2-384 0,2-3 0 0,3-1 0 0,3 1 1520 0,-1 0 224 16,0 3 48-16,0-3 16 0,2 1-928 0,0 2-192 16,-2-1-48-16,2 5 0 15,0 2-2144-15,0-1-432 0</inkml:trace>
  <inkml:trace contextRef="#ctx0" brushRef="#br4" timeOffset="81610.75">21661 10962 8287 0,'0'0'368'0,"0"0"80"0,-4 3-448 0,-2 3 0 0,6-6 0 0,-5 3 0 16,-1 1 3888-16,6-4 688 0,0 0 144 0,0 0 16 15,0 0-2464-15,0 0-496 0,0 0-112 0,0 0 0 16,0 0-480-16,0 0-96 0,10 0 0 0,3-3-16 0,2-3-96 0,3-3-16 16,2-2 0-16,3-1 0 0,5-1 16 0,2-1 0 15,0-3 0-15,1 0 0 0,2 0-144 0,-2 2-48 16,0-2 0-16,2 0 0 0,1-3-144 0,1-1-16 16,3-1-16-16,1-1 0 0,1-3-224 0,2 0-32 0,0-1-16 15,-1 0 0-15,1 0-112 0,-3-1-32 0,-2 2 0 0,-2-1 0 16,-4 1-32-16,-2 2-16 15,-2 2 0-15,1 3 0 0,0-4 32 0,-2 3 0 16,-1-1 0-16,-1 1 0 0,-1 5-176 0,-1 0 192 0,-1 2-192 16,-3 1 192-16,-2 1 0 0,-2 0 0 15,1 2 0-15,-1 3 0 0,-2-2-32 0,-2 0 0 0,-1 0 0 16,1 2 0-16,-3-1-16 0,1 2 0 16,-1 0 0-16,-2-1 0 0,0 3-16 0,0-1-128 15,2 0 192-15,-2 1-64 0,0 0 0 0,2 1-128 0,-7 2 192 0,6-3-64 16,1 1-128-16,1 0 128 0,0 1-128 0,-1 1 128 15,1 0-128-15,0 0 128 0,0 1-128 0,0 1 128 16,1 0-128-16,1 2 192 0,2 1-192 0,0 2 192 0,-1-1-192 0,2 1 192 16,0 2-192-16,4-1 192 15,-1 0-192-15,2 2 160 0,3 1-160 0,4-1 160 0,2 2-32 16,2 2-128-16,2 2 192 0,1 2-64 16,0 2 0-16,2 3-128 0,3 2 192 0,0 1-64 0,1 1 128 15,-3 3 0-15,-2-4 16 0,-3 2 0 16,-1-1-272-16,-2-1 0 0,-1-1 0 0,1-2 0 15,2 0 0-15,0-3 0 0,1-1 0 0,-1-2 0 0,-2-2 192 16,-1 0-192-16,-1 0 192 0,-2-2-192 0,1-2 0 16,-1-1 0-16,2-1-192 0,-3-1 48 0,0 0 304 0,-1 0 64 15,-1 1 16-15,-2-1 0 0,0 1-240 0,-2-1 0 0,-2-1 0 16,-1 1 0-16,-2 0 0 0,-2-1 128 0,-1-2-128 0,1 1 0 16,-3-2 0-16,1 0 0 15,-2-1 0-15,-5-3 0 0,0 0 0 0,6 2 128 16,-6-2-128-16,0 0 0 0,8 3 0 0,-8-3 0 15,0 0 0-15,8 4 0 0,-8-4 0 0,7 1 0 16,-2 2 0-16,-5-3 0 0,0 0 0 0,0 0 0 16,5 1 0-16,-5-1 0 0,0 0 0 0,8 0 0 15,-8 0 0-15,5-1 0 0,-5 1 0 0,7-2 128 0,-1 1-128 0,1 1 0 0,-7 0 0 0,9-5 0 32,-1 2 0-32,-1-3 0 0,1-1 0 0,3 1 0 15,0-2 0-15,4 0 0 0,0 0 0 0,4-2 0 0,1 1 0 0,1 0 0 0,2 1 0 16,0-3 128-16,2 2-128 0,2-2 0 15,0-1 0-15,2-4 0 0,-1 2 0 0,-1-4 0 16,-1-1 0-16,0 0 0 0,-1-2 128 0,-2-1-128 16,1-2 0-16,1 1 0 0,1-3 128 0,1 0-128 15,0 1 0-15,2 0 128 0,0 0-128 0,-1 2 0 16,0 1 128-16,-2 1-128 0,-1 1 0 0,-1 3 144 16,0 2-144-16,-1-1 0 0,-3 3 0 0,-2 1 0 0,-1 4 0 15,-1 2 0-15,-2 2 0 0,-2 0 0 16,-3 0 0-16,0 2 0 0,-2-1-176 0,-7 3 176 15,0 0-1552-15,0 0-240 0,0 0-32 0</inkml:trace>
  <inkml:trace contextRef="#ctx0" brushRef="#br4" timeOffset="82330.31">25219 10157 9215 0,'0'0'400'0,"0"0"96"0,0 0-496 0,0 0 0 0,0 0 0 0,0 0 0 16,0 9 3600-16,1-2 624 15,2 3 128-15,0-4 32 0,-3-6-2336 0,5 7-448 16,0-1-112-16,2-1-16 0,0 1-256 0,3 0-48 16,-1-2-16-16,2 3 0 0,2-1 80 0,3 2 16 15,0 0 0-15,2 2 0 0,3-2-144 0,1 4-16 16,0 2-16-16,4 4 0 0,-5-2 0 0,3 2 0 16,0 3 0-16,4 1 0 0,2-1-368 0,2 4-80 15,1 2-16-15,-1-2 0 0,9 9-160 0,-5-3-48 0,0-1 0 16,-1-2 0-16,1-5-16 0,1-1 0 0,-1-1 0 0,-1-1 0 0,1-3-64 15,-2-2-32-15,-1 1 0 0,1-2 0 16,-1-1-288-16,-2-1 0 0,-5-3 0 0,-1 3 0 16,-1-3 192-16,-2 1-32 0,-1-3 0 0,-4-1 0 0,-3 0-160 15,-1-1 0-15,0-1 0 0,-3 1 0 16,0-1 0-16,-1-2 0 0,-2 2-224 0,0 0 80 16,1-1-1328-1,-2 1-272-15,1-2-48 0,1 0-16 0,-1-2-2416 0,3 2-464 16</inkml:trace>
  <inkml:trace contextRef="#ctx0" brushRef="#br4" timeOffset="82815.97">26463 10910 19343 0,'0'0'1728'0,"0"0"-1392"0,0 0-336 0,0 0 0 15,0 0 2640-15,0 0 464 0,0 0 96 0,0 0 0 16,0 0-992-16,0 0-208 0,0 0-32 0,8-4-16 16,1 0-416-16,0 0-96 0,3-2-16 0,-1-1 0 15,2-4-272-15,3 0-64 0,1 1-16 0,0-2 0 16,0 0-176-16,1-2-48 0,3-3 0 0,4-1 0 16,1-3-272-16,3-4-64 0,-1-2-16 0,0-2 0 15,0-4-96-15,0 0-16 0,-2-3 0 0,1 4 0 16,2-5-128-16,1 3-16 0,1 3-16 0,3-2 0 15,-1 2-64-15,-2 2-16 0,-1 3 0 0,0 3 0 16,0-1-144-16,-1 4 0 0,-2-1 144 0,11-5-144 16,-8 4 0-16,-12 8 128 0,-1 0-128 0,5-4 0 15,-4 4-160-15,-3 3-96 0,-2 2-32 0,-3 2 0 16,-2 1-976-16,-8 6-192 0,8-5-32 0,-8 5-16 16,0 0-1488-16,0 0-288 0,11-2-64 0</inkml:trace>
  <inkml:trace contextRef="#ctx0" brushRef="#br4" timeOffset="104223.93">12576 16954 19343 0,'0'-8'1728'0,"1"-1"-1392"16,0-1-336-16,1 1 0 0,1 1 2208 0,0 1 368 0,-3 7 80 0,0 0 16 15,0 0-816-15,7 12-144 0,-1 5-48 0,2 4 0 16,-2 4-384-16,1 2-96 0,1 2-16 0,-2-2 0 15,0 2-432-15,-3-2-96 0,0 3 0 0,-2 0-16 16,1 1-352-16,-2 1-64 0,-2-2-16 0,1-2 0 16,0-3-192-16,1-4 128 0,0-4-128 0,0-4 0 15,0-4 144-15,0-9-144 0,0 0 128 0,0 0-128 16,0 0 176-16,2-6-48 0,1-6-128 0,1-4 192 16,1-3-192-16,3-2 176 0,0-5-176 0,0-2 160 15,1 0-160-15,0 0 0 0,0-2 0 0,1-4 0 16,1 0 0-16,-1 1 0 0,1-1 0 0,-1 4 0 15,1 4 0-15,-1 3 0 0,-2 6 0 0,0 4 0 0,-2 4 0 16,1 4-144-16,-7 5 144 0,5 5 0 16,-1 4 0-16,0 4 0 0,-2 4 0 0,1 4 144 0,-1 3 48 0,1 1 0 0,1-1 0 15,-1 2 0-15,1-1-192 0,-1-1 0 16,3-1 0-16,-1-1 0 0,1-2 0 0,2-2 0 16,0-2 0-16,0-2 0 0,1-2 0 0,0-3 0 15,0-3 0-15,2-2 0 0,-1-2 0 0,1-4 0 16,-1 0 0-16,0-2 0 0,0-3 0 0,-3-2 0 15,4 0 0-15,-2 0 0 0,0-3 0 0,0 2 0 16,-1-3 144-16,-2 1-144 0,0 2 0 0,-1-2 0 16,-1-1 0-16,0 1 128 0,-2 0-128 0,0 2 176 15,-2-1-176-15,0 4 192 0,-2-1-192 0,2 8 0 16,0 0 0-16,0 0 0 0,0 0-160 0,0 0 160 16,-1 8 0-16,2 2-144 0,2 2 144 0,0 1 0 0,3 1 0 15,3 2 0-15,2 2-160 0,2 0 160 0,1 1-192 16,3-4 192-16,1-2 0 0,0 0-128 0,1-4 128 0,-2-1 0 15,-2-1 0-15,0-6 0 0,-2-1 176 0,-2-1-176 16,-1-3 624-16,-4 0 16 0,-2-1 0 0,0-2 0 16,-4-2 128-16,-3 1 16 0,-2-3 16 0,-1 1 0 15,-4-3-416-15,0 4-64 0,-3-3-32 0,-1 2 0 16,-2 0-288-16,-1-1 0 0,0-1 128 0,0 1-128 16,1 0 0-16,1 2-144 0,-1-1 16 0,2 1 0 31,1-1-1184-31,4 3-224 0,2-1-64 0,5 1 0 0,4 1-1408 0,5 1-304 15,2-2-48-15</inkml:trace>
  <inkml:trace contextRef="#ctx0" brushRef="#br4" timeOffset="104421.18">13508 16650 21183 0,'0'-17'944'0,"1"11"192"0,-1-2-912 0,1-1-224 16,2-1 0-16,0 0 0 0,-2 3 4096 0,-1 7 784 15,0 0 160-15,0 0 16 0,0 0-3008 0,9 6-624 16,0 5-112-16,2 5-32 0,-1 8-800 0,2 5-160 15,-2 5-48-15,3 5 0 0,0 4-272 0,-1 1 128 16,-2 0-128-16,2 2 0 0,-1 0 128 0,-1-3-128 16,0-4 0-16,0-2 0 0,-3 1-192 0,1-1-80 15,0-3-32-15,0-2 0 16,-4-2-2832-16,1-4-560 0,-1-2-112 0</inkml:trace>
  <inkml:trace contextRef="#ctx0" brushRef="#br4" timeOffset="104584.03">13534 17028 24879 0,'-18'-15'2208'0,"11"8"-1760"0,-1-1-448 0,2-1 0 16,2 0 4480-16,3-1 800 0,1 1 160 0,6-4 48 15,6 2-3184-15,7-2-640 0,4 0-128 0,5-1-32 16,5-2-800-16,3 2-176 0,5 1-16 0,0 1-16 31,1-1-1056-31,0 3-208 0,0-1-32 0,5 3-21424 0</inkml:trace>
  <inkml:trace contextRef="#ctx0" brushRef="#br4" timeOffset="105134.5">16613 16901 15663 0,'-11'-13'1392'0,"5"6"-1120"0,1 3-272 0,-3 0 0 0,-2 2 3840 0,-2 0 704 16,-1 1 128-16,-3 1 48 15,-2 1-3040-15,0 3-592 0,-3 0-128 0,0 4-32 0,-1 2-80 0,1 2-16 16,3 1 0-16,1 2 0 15,1 0-560-15,3 0-112 0,0 0-32 0,5 1 0 16,3-2-128-16,4-1 0 0,4-1 0 0,2 0 0 16,1-3 0-16,3 0 0 0,3-1 0 0,2-2 0 0,3 1 0 0,3 1 0 15,0 1 0-15,-1-1 0 16,-1 1 496-16,-2-1 16 0,-2 2 0 0,-1 2 0 0,-2 1 128 0,-3 0 48 16,-3 1 0-16,-1 2 0 0,-3-1-176 0,-1 2-48 15,-3 0 0-15,0 2 0 0,-1-1-240 0,-3-1-48 16,-2-3-16-16,0-1 0 0,-2-1-160 0,1-2 0 15,0-3 0-15,-1-3 0 16,1-2-1888-16,2-4-304 0,1-2-64 0,2-3-15904 16</inkml:trace>
  <inkml:trace contextRef="#ctx0" brushRef="#br4" timeOffset="105734.5">16629 16774 14735 0,'0'0'1312'0,"9"-2"-1056"16,0-2-256-16,2 2 0 0,-1 5 4256 0,0 2 800 0,0 6 144 0,-3 0 48 15,1 8-2704-15,0 3-544 0,-1 4-96 0,-1 5-32 16,-1 6-576-16,1-1-112 0,-1 1-32 0,-1-1 0 16,-2-1-608-16,0 1-128 0,-1 0-32 0,-1-1 0 15,0 0-208-15,0-1-48 0,-1 0-128 0,-1-4 192 16,1-4-192-16,1-2 0 0,1-5 0 0,2-2 0 16,-2-6 0-16,0-3 0 0,-1-8 0 0,0 0 0 31,0 0-512-31,10-7-64 0,-1-5 0 0,1-3 0 15,1-5-96-15,-1-3-32 0,2-3 0 0,1-3 0 16,-1-2 0-16,1-1-16 0,-2 1 0 0,1 0 0 0,0 1 288 0,-1-2 64 0,1 4 16 16,1 2 0-16,0 2 352 0,-1 5-144 0,0 0 144 0,-3 8 0 15,0 0 0-15,-2 9 0 0,-7 2 0 0,0 0 0 16,5 9 208-16,-1 5 112 0,-2 6 0 0,0 1 16 0,-1 2-16 16,0 0 0-16,0 2 0 0,1-1 0 0,0 2-320 0,1-1 144 15,0-1-144-15,1 0 0 0,1-1 128 16,0-2-128-16,0-1 0 0,2-3 0 0,0-2 0 0,1-2 0 15,1-4 0-15,1-2 0 0,1-4 0 0,0-3 0 16,0-3 0-16,1-2 0 0,0-3 0 0,0-1 0 16,-1-6 0-16,1 2 0 0,0 2 0 0,-2-4 0 0,-1 0 0 15,-1-1 0-15,0 2 0 0,-3 1 0 16,1 2 128-16,-3-2-128 0,-1 3 0 0,-1 1 0 16,-1 0 128-16,0 2-128 0,-3 2 144 0,3 5-16 0,0 0-128 0,0 0 192 15,-6 4 32-15,-1 4 0 0,1 3 0 0,1 4 0 0,-1 2 64 16,1 3 16-16,1 1 0 15,2 0 0-15,2 3-112 0,1-1-32 0,3-1 0 16,1 0 0-16,2-5-16 0,2-1 0 0,1-2 0 16,1-5 0-16,-1-2 208 0,0-3 32 0,1-4 16 0,-2 0 0 0,-2-4 336 0,-1-1 64 15,-1-4 16-15,-1-2 0 0,-2 1-176 0,-1-1-48 0,-2-2 0 16,-1-2 0-16,0 0-384 0,-1-3-80 0,0 1 0 16,1 0-128-1,-1 0 0-15,1 0-272 0,-1-1 16 0,0 1 16 16,2 1-2416-1,1 1-480-15,0-2-112 0,1 0-15648 0</inkml:trace>
  <inkml:trace contextRef="#ctx0" brushRef="#br4" timeOffset="106102.9">17428 17026 24879 0,'3'10'2208'0,"-1"3"-1760"16,1 2-448-16,1 0 0 0,1 2 2656 0,0 1 448 16,0 1 96-16,1 0 0 0,0 5-992 0,1-3-208 15,1 1-32-15,-1 1-16 0,2-3-1008 0,1-1-208 16,-1-2-32-16,1 0-16 0,2-2-368 0,-2-4-80 15,1 0-16-15,-1-5 0 0,-1-2-96 0,-1-1 0 16,1-2-128-16,0-2 192 0,-1-6-16 0,0 1-16 16,0-6 0-16,0 0 0 0,-2-1-160 0,1 0 192 15,-2 0-192-15,1-1 192 0,0-1-192 0,-1 0 0 16,-1-2 0-16,-2 1 128 0,1 3-128 0,-2-1-176 16,-1 2 48-16,2 2 0 0,-4 3-80 0,2 7-16 15,0 0 0-15,0 0 0 0,0 0 96 0,0 0 128 16,0 0-208-16,0 0 80 0,3 8 0 0,1 4 0 0,0 1 0 15,1 1 0-15,3 0 128 0,0 1 0 16,-1-1 0-16,3 0 0 0,-1 1 144 0,1-2 64 0,-1-1 16 16,0-2 0-16,0-1 112 0,1 0 32 0,0-5 0 0,-1-1 0 15,-1-3 160-15,0-1 48 0,0-2 0 0,-1 0 0 16,0-3-96-16,-2-3-16 0,0 0 0 0,-1-2 0 16,-1-1-272-16,0-1-48 0,0 0-16 0,-1-2 0 0,-1-2-256 0,0 0-64 15,2 1-16-15,0-1 0 31,-2-2-2336-31,1-2-464 0,2-5-80 0,0 0-16752 0</inkml:trace>
  <inkml:trace contextRef="#ctx0" brushRef="#br4" timeOffset="106425.6">18141 16905 21183 0,'3'26'944'16,"-3"-12"192"-16,0 6-912 0,0 3-224 0,0 3 0 0,1 0 0 0,-2 0 4128 0,1-1 784 15,0 1 144-15,0-1 48 0,0 2-2960 0,1-5-592 16,0-1-112-16,2-2-32 0,0-4-912 0,1-1-192 15,-1 0-48-15,4-5 0 0,-3-3-96 0,-4-6-32 16,0 0 0-16,0 0 0 0,6-1 0 0,1-4 0 16,-1-4 0-16,1-3 0 0,0-1 112 0,-1-5 16 15,-1-1 0-15,0 4 0 0,1-2-256 0,0 0 0 16,2-5 0-16,0 1 0 0,1-3 0 0,0-2 128 16,0 0-128-16,3 0 144 0,2 1-144 0,1 3 0 15,-2 3 0-15,0 2 0 0,1 4 320 0,-2 3 16 16,-2 5 16-16,2 5 0 0,-2 3 96 0,1 3 32 15,-2 3 0-15,0 6 0 0,0 6-32 0,-1 0 0 16,0 2 0-16,0 2 0 0,-1 0-240 0,1-1-48 0,0 0-16 0,0 1 0 0,-2-1-144 16,2 2 0-16,0-1 0 15,0 1 0 1,1 0-1280-16,0-2-224 0,-1-3-48 0,2 1-13120 0,2-4-2624 0</inkml:trace>
  <inkml:trace contextRef="#ctx0" brushRef="#br4" timeOffset="106567.04">19049 17182 35007 0,'-23'9'3120'0,"16"-3"-2496"0,0-1-496 0,3 1-128 0,2 2 1296 0,3 0 240 16,-1-8 64-16</inkml:trace>
  <inkml:trace contextRef="#ctx0" brushRef="#br4" timeOffset="130186.98">13852 17704 20271 0,'-10'-9'1792'0,"10"9"-1424"0,-7-2-368 0,7 2 0 0,-6-1 4528 0,6 1 832 16,-6 0 160-16,6 0 48 0,-6 3-2784 0,-1 4-544 15,3 6-128-15,2 6 0 0,0 4-896 0,2 9-192 16,0 8-16-16,2 3-16 0,-1 3-336 0,0 2-64 16,2 4-16-16,-2-2 0 0,1-7-192 0,-1-3-64 15,0 0 0-15,0 2 0 0,2-3-320 0,0 2 0 0,-1-2 0 16,2-8 128 0,1 2-960-16,2-1-192 0,1-2-48 0,1-2-14496 0,1-2-2912 15</inkml:trace>
  <inkml:trace contextRef="#ctx0" brushRef="#br4" timeOffset="131092.47">13457 17736 18591 0,'0'0'832'0,"0"0"160"0,0 0-800 0,0 0-192 0,-1-7 0 0,-1 0 0 0,1 2 1760 0,0 1 304 15,-1-3 64-15,2 2 16 0,0 0-96 0,0 0 0 16,2-2-16-16,-1 1 0 0,0-1-448 0,-1 7-96 16,0 0-16-16,0 0 0 0,2-6-96 0,-2 6-32 15,0 0 0-15,0 0 0 0,0 0-256 0,0 0-48 16,0 0-16-16,1 7 0 0,-1 4-288 0,0 2-64 15,0 1-16-15,-1 3 0 0,-2 3-240 0,0 2-48 16,1 1-16-16,-2 2 0 0,0 1-176 0,0-1-48 16,2 0 0-16,-1-2 0 0,0 1-128 0,2-2 0 15,1-1 144-15,0 1-144 0,0-3 0 0,0-3 0 16,1 0 0-16,2-3 128 0,-2 0-128 0,2-3 0 0,1-1 0 16,1-2 128-16,1-2-128 0,2-1 176 0,1-1-176 0,3-1 192 15,0 0-32-15,2-2 0 0,2-3 0 0,2-1 0 0,2 0 16 16,2 2 0-16,0-4 0 0,3 1 0 15,3-1 0-15,2-1 0 0,2 1 0 0,-1-1 0 16,0 2-32-16,-1 0 0 0,-2-2 0 0,-1 1 0 16,0 0-144-16,2 1 160 0,-2 0-160 0,0 1 160 0,-1-3-160 15,0 1 0-15,-2 1 0 0,0 1 128 0,-3 0-128 16,-2 0 0-16,0-1 0 0,-2 1 0 16,-2 1 0-16,-3 2 0 0,0-3-160 0,-2 1 160 15,-2 3-1152-15,0-2-144 16,0 1-32-16,-8 1 0 0,0 0-1312 0,0 0-272 0,7 0-48 15</inkml:trace>
  <inkml:trace contextRef="#ctx0" brushRef="#br4" timeOffset="136122">24210 13833 17503 0,'-1'-5'1552'0,"-1"-2"-1232"0,0-1-320 0,1 2 0 0,-1-2 2768 0,1 0 496 0,0-1 112 0,-2 0 16 16,0 1-1584-16,1-2-304 0,-2 1-64 0,0 0-16 15,1 2 128-15,-1 2 32 0,4 5 0 0,-6-1 0 16,-2 1-560-16,0 2-128 0,0 3 0 0,-1 4-16 16,-1 3-336-16,-2 3-64 0,-1 4-16 0,0 2 0 15,-1 4-224-15,-1-2-48 0,1 3-16 0,1-2 0 16,3-1-176-16,2 3 128 0,3-1-128 0,3 1 128 16,4 0-128-16,4 0 0 0,5-1 0 0,2 0 0 15,2 0 0-15,5-1 128 0,1-4-128 0,2-1 128 16,2 0-128-16,1-2-224 0,4-2 48 0,0 0 16 15,1-4-1424-15,3 0-272 0,1-2-64 16,0-3-16-16,-1 1-1824 0,0-3-352 0</inkml:trace>
  <inkml:trace contextRef="#ctx0" brushRef="#br4" timeOffset="137296.28">25712 13897 16575 0,'0'-7'1472'0,"-1"1"-1168"0,-2-2-304 0,0 2 0 0,3 6 2624 0,-1-7 480 0,1 7 96 0,0 0 0 16,0 0-960-16,0 0-208 0,-3 8-48 0,0 4 0 16,1 3-560-16,0 5-112 0,-2-1-32 0,0 6 0 15,-1 4-320-15,-2-2-80 0,1 2-16 0,-1 1 0 16,1-3-288-16,-1 1-48 0,2-4-16 0,1 0 0 16,1-3-256-16,1-4-64 0,0-2-16 0,0-4 0 15,2-3-48-15,0-8 0 0,0 0 0 0,0 0 0 16,0 0-128-16,6-6 160 0,2-2-160 0,0-1 160 15,1-6-160-15,1-2 0 0,2-5 0 0,0-1 128 16,1 0-128-16,0-2 0 0,1-1 0 0,-1 1 0 0,0 3 0 0,0 1 0 0,1 2 0 0,-3 2 0 16,0 1 0-16,-1 3 0 0,-1 3 0 0,0 2 0 15,1 3 0-15,-1 3-144 16,0 4 144-16,0 2 0 0,0 1-160 0,0 3 160 16,-1 2-128-16,1 6 128 0,0 1-144 0,2 1 144 15,-1 3-160-15,0 0 160 0,2 1 0 0,0 1 0 16,-2-1-128-16,2-1 128 0,1 0 0 0,0-3 0 15,2-1 0-15,-1-2 0 0,2 0 0 0,-1-2 160 16,2-2-160-16,0-2 192 0,-1-4-192 0,-1 0 0 16,2-2 0-16,-1-3 128 0,-2-3 16 0,-1-2 0 15,2-4 0-15,-1-3 0 0,0-2 96 0,-1-3 16 16,-1-1 0-16,-1-3 0 0,-1-1-64 0,-2-2 0 0,0-1 0 16,-3 3 0-16,-1-2-64 0,-2 1 0 0,0 0-128 0,-2 1 192 15,0 1-64-15,-2 3-128 0,0 1 176 0,-1 2-176 16,-1 4 288-16,0 3-48 0,4 8-16 0,0 0 0 15,-8 2 16-15,2 5 0 0,1 3 0 0,1 3 0 16,0 3-112-16,3 4 0 0,1 4-128 0,1 2 192 16,2 2-192-16,0-3 128 0,3 1-128 0,1 2 0 15,3-3 0-15,-1-1 0 0,1-4 0 0,2 0 0 16,1-2 0-16,1-2 0 0,2-3 0 0,0-3 0 16,-1-1 0-16,1-2 0 0,0-3 0 0,-1-1 0 15,1-2-256-15,-2-1-64 0,0-1 0 0,0-2 0 16,-1-4-240-16,5-3-48 15,-3 0-16-15,-3-4 0 0,-4 0-96 16,0-2-32-16,0 1 0 0,-2 2 0 0,-2-5-208 0,0 6-32 0,-1-3-16 0,1 2 0 16,-3-2-368-16,3-11-80 0,-2 1-16 0,1 4 0 15,1 3-528-15,-2 6-112 0,1 0-32 16,1-5 0-16,0 2-1440 0,0 6-272 0</inkml:trace>
  <inkml:trace contextRef="#ctx0" brushRef="#br4" timeOffset="138053.66">26572 13952 3679 0,'0'0'320'0,"0"0"-320"0,0 0 0 0,0 0 0 16,0 0 2688-16,0 0 480 0,6-4 96 0,-1-5 0 15,-5 9-1344-15,5-8-288 0,-5 8-48 0,3-7-16 16,-3 7 176-16,0 0 48 0,4-5 0 0,-4 5 0 15,0 0-96-15,0 0-16 0,0 0 0 0,7 3 0 16,0 1-192-16,-1 2-32 0,2 3-16 0,-1 0 0 16,-1 6-272-16,1 6-48 0,-1 3-16 0,1 6 0 15,1 0-368-15,-1 3-80 0,4 2-16 0,3 13 0 16,-1-9-192-16,-4-14-64 0,2 1 0 0,6 7 0 16,-4-7-112-16,-3-9-16 0,5-5-16 0,4 6 0 15,-3-10-32-15,-4-4 0 0,-3-2 0 0,0-3 0 16,1-3 192-16,-1-3 48 0,0 0 0 0,3-12 0 15,0 0 32-15,-4 3 16 0,-2-3 0 0,5-13 0 0,-1-2-304 0,-2 12-48 0,0-1-16 16,3-18 0-16,1 5-128 0,-4 11 0 16,0-2-192-16,4-10 192 15,-2 7-1440-15,-2 9-160 0,0 2-48 0,2-12 0 16,-3 3-752-16,0 2-160 0,1 4-16 16,0 5-9392-16,-1 3-1888 0</inkml:trace>
  <inkml:trace contextRef="#ctx0" brushRef="#br4" timeOffset="138638.18">27177 14013 21647 0,'15'22'960'0,"-5"-9"192"0,2-1-912 0,2-2-240 16,0-2 0-16,2 0 0 0,0-2 2000 0,-1 0 368 15,2-1 64-15,-1-4 0 0,1-3-528 0,-1 0-112 16,-3-3-32-16,0 1 0 0,1-5-560 0,-2-3-112 16,-2-3-32-16,-1 0 0 0,-1 0-224 0,0-1-32 15,-2-1-16-15,0 3 0 0,-2-2-48 0,-3 2-16 16,-2-1 0-16,-3 2 0 0,-3 0-64 0,1 2-16 0,-2-1 0 0,-1 4 0 15,-3 3-64-15,0 2 0 0,-1 3-16 0,1 3 0 0,1 7-304 0,-2 2-48 16,-3 4-16-16,4 1 0 16,2 1-192-16,3 3 0 0,3 1 0 0,4 3 0 15,3 3 0-15,4-3 0 0,3 0 0 0,4 0 0 16,5-2 0-16,0-1-192 0,1-1 192 0,-1-5-208 31,2-2-912-31,1-1-176 0,0-1-48 0,1-4 0 0,-1-3-752 0,-1-1-144 16,-1-2-48-16,0-3 0 0,0-4-336 15,-2-2-64-15,0 1 0 0,-4-5-16 0,-3-2-640 0,-1-2-128 0,-2-5-32 16,0 2 0-16,-3 0 2176 0,-1-1 432 16,-3 4 96-16,1-5 16 0,-1 1 1456 0,-1 0 288 0,0 4 64 0,0-1 16 0,1 2 816 15,-1 2 144-15,0 2 48 0,0-1 0 0,0 11-448 0,0 0-64 16,0 0-32-16,0 0 0 16,0 0 128-16,0 0 32 0,-1 13 0 0,1 0 0 0,0 3-256 0,1 2-32 15,-1 3-16-15,2 0 0 0,0 0-288 0,0-2-64 0,-1 0-16 16,0-4 0-16,2 0-288 0,-2-2-64 15,-1-2-16-15,0-11 0 0,0 12-352 0,0-12-64 16,0 0-16-16,0 0 0 0,0 0 64 0,0 0 0 16,0 0 0-16,7-10 0 0,-1-2-256 0,2-4 176 0,1-1-176 0,3-5 160 15,-1-1-160-15,4-2 0 16,0-2 0-16,4 2 0 0,0-3 0 0,3 4 0 16,3-4 0-16,1 0 0 0,-2 0 0 0,1 2-176 15,1 1 176-15,0 3-128 0,0 5 128 0,1 3 0 16,1 5-144-16,-4 5 144 0,-2 4-144 0,1 1 144 0,-3 4-192 15,0 4 192 1,-3 5-448-16,-3 0 32 0,-1 2 0 0,-1-1 0 0,-3 2-1616 0,-2 3-320 16,-6 1-64-16,-1-6-15184 0</inkml:trace>
  <inkml:trace contextRef="#ctx0" brushRef="#br4" timeOffset="138891.57">25901 14525 46239 0,'-26'9'2048'0,"18"-6"432"0,3 2-1984 0,5 3-496 0,5 1 0 0,11-1 0 0,6 0 224 0,12-2-48 16,10-2-16-16,15 0 0 0,12 1 608 0,16-3 112 15,2-5 16-15,7-1 16 0,12-1-16 0,9-2 0 16,-6-6 0-16,43-1 0 0,-13 5-304 0,-19 2-64 15,-15 7-16-15,-8 0 0 0,-9 0-368 0,-1 0-144 16,1 7 0-16,-3-3 144 16,-2 4-656-16,-6 1-128 0,-4 1-16 0,-18-2-23280 0</inkml:trace>
  <inkml:trace contextRef="#ctx0" brushRef="#br4" timeOffset="139952.13">29507 13969 27471 0,'0'0'1216'0,"1"-11"256"0,3 1-1184 0,1-2-288 0,2 3 0 0,1 0 0 0,1 0 1344 0,0 5 224 15,-9 4 32-15,12-3 16 0,-12 3 32 0,12 4 0 16,-12-4 0-16,11 9 0 0,-3 3-656 0,-1 2-128 15,-2-3-32-15,-1 3 0 0,0 2-112 0,-2-1-16 16,-2 1-16-16,2 2 0 0,-1 2-416 0,-1-1-80 16,-3 1 0-16,2-3-16 0,1-3-176 0,-1 2 0 15,-1-1 144-15,1-3-144 0,1-12 0 0,0 0 128 16,0 0-128-16,0 0 0 0,0 0 0 0,0 0 0 16,0 0 0-16,7-8 0 0,-2-2 0 0,3-4 0 15,1-5-176-15,1 1 176 0,1 0-224 0,-1-3 48 16,0-1 16-16,2 2 0 0,0 3 160 0,0-1 0 15,-1 0-144-15,2 1 144 0,0 1 0 0,0 3 0 0,-2 3 0 0,1 3 0 16,-1 1 0-16,0 3 160 0,-11 3-32 0,0 0-128 16,13 7 192-16,-1 3-192 0,-3 2 192 0,-1 0-192 15,-2 3 320-15,1 1-64 0,-2 1 0 0,1 2 0 16,0 1 96-16,-1-1 16 0,1 0 0 0,2-4 0 0,1 0-64 16,0-4-16-16,-1 0 0 0,3-5 0 15,-1 1-128-15,-10-7-32 0,12 1 0 0,-2 0 0 16,-10-1 64-16,12-2 0 0,1-5 0 0,-3-3 0 15,-2-1 16-15,1-2 16 0,2-2 0 0,-1-2 0 0,-2 0-96 16,0 3 0-16,0 1-128 0,-2-2 192 16,-1-3-192-16,2 2 176 0,-1 3-176 0,0 2 160 15,-2-1-160-15,-4 12 0 0,0 0 0 0,0 0 0 0,0 0 0 0,0 0 0 16,0 0 0-16,0 0 0 16,0 0 0-16,0 12 0 0,0 1 0 0,1 0 0 0,1 1-192 15,2 0 16-15,0 1 16 0,1 2 0 16,2 1-1376-16,3-3-288 0,1-3-48 0,1 1-16 15,1 0-80-15,1 0-16 0,2-4 0 16,1-1 0-16,1-1-864 0,1-2-176 0,1-1-48 0,1-3 0 0,1-3 1152 0,-2-2 240 0,-4-3 32 31,1-1 16-31,0-1 784 0,0-1 144 0,-1-2 48 0,0 0 0 16,-2-5 1184-16,-2 4 240 0,-2 0 64 0,-1-1 0 0,-2 1 768 0,-2 1 144 0,-2 0 48 0,-3 2 0 0,-3 0 160 16,-1 2 32-1,-2-1 16-15,-2 3 0 0,0 3-480 0,-1-1-112 0,-3 1 0 16,2 3-16-16,-2 3-448 0,1 2-96 0,2 0-16 15,0 3 0-15,1 0-272 0,2 1-64 0,-2 0-16 0,1 1 0 0,1 2-288 16,2 1-64-16,3 3-128 16,2-6 192-16,-1-10-192 0,5 12 128 0,0-3-128 0,3-2 0 15,1-2 144-15,2-3-144 0,1 2 128 0,1-2-128 0,0-4 0 16,0 0 0-16,0-2 0 0,0 0 0 16,0-3 0-16,-1 0 0 0,-3-1 0 0,-1 0 0 15,-1-1 144-15,1 0-144 0,-1 0 160 0,-2 1-160 16,-5 8 160-16,5-11-160 0,-2 1 160 0,-1 1-160 15,-2 9 144-15,0 0-144 0,2-9 128 0,-2 9-128 16,0 0 240-16,0 0-48 0,0 0 0 0,0 0 0 16,0 0 0-16,0 0-16 0,0 0 0 0,-3 13 0 0,2-2-176 15,1 2 0-15,1 2 0 0,2 0 0 16,1 2-224-16,-2-1 80 0,2-2 16 0,0 1 0 16,0-2-1344-16,0 2-272 0,1-3-48 0,2 0-16 0,-1-3-1120 15,-6-9-208-15,9 4-64 0</inkml:trace>
  <inkml:trace contextRef="#ctx0" brushRef="#br4" timeOffset="140152.65">30932 13411 6447 0,'13'-20'576'0,"-6"10"-576"16,-2 1 0-16,-5 9 0 0,0 0 5408 0,0 0 976 15,0 0 192-15,6 10 32 0,-6 3-4752 0,-4 5-960 16,-3 4-192-16,-1 8-48 0,-1 7 304 0,-1 5 48 15,0 3 16-15,0 2 0 0,-2-3-800 0,3 2-224 16,1 0 0-16,1-3 128 0,0-3-368 0,1-5-64 0,2-6-16 0,1 0 0 31,-3-6-2992-31,2-2-592 0</inkml:trace>
  <inkml:trace contextRef="#ctx0" brushRef="#br4" timeOffset="140603.81">31078 13752 32127 0,'10'-23'1424'0,"-2"10"304"0,-1-3-1392 0,-2 2-336 0,-2-3 0 0,-1 4 0 16,2 1 1504-16,-1 4 224 0,-3 8 64 0,0 0 0 15,0 0-272-15,0 0-48 0,-11-2-16 0,0 4 0 16,-1 2-880-16,-4 3-160 0,-1 0-32 0,-2 5-16 0,-2 4-48 0,0 1-16 16,-1 1 0-16,1 0 0 0,0 1-48 15,2 0-16-15,2 1 0 0,1-1 0 0,2 1-16 0,2-2 0 16,3-2 0-16,4-1 0 0,1-2-224 0,2 0 144 15,2-13-144-15,7 13 128 0,1 0-128 0,3-2 0 16,2-1 0-16,2-3 0 0,0-2 0 0,4 0 0 16,2 0 0-16,2 1 0 0,0-4 0 0,2 0 0 15,1-2 144-15,0 0-144 0,-1 0 128 0,-3-2-128 0,0-2 128 16,-1 0-128-16,0 2 128 0,-1-3-128 0,-5-2 128 0,1-1-128 16,0-1 128-16,-1 1-128 15,-2 2 160-15,-1-2-160 0,-1-4 128 0,-1-1-128 16,-1 3 0-16,0-2 144 0,-1 0-144 0,-3 1 128 15,-2-1-128-15,-2 0 128 0,-1-1-128 0,-1 3 160 0,-2-1-160 16,-1 5 160-16,4 6-32 0,-6-3-128 0,-2 2 192 16,0 5-64-16,0 2 32 0,1 5 0 0,-1 0 0 15,2 4 0-15,3 0-160 0,-1 1 0 0,1 0 0 0,2-1 0 16,1 2 0-16,2-1 0 0,1 1 0 0,1 0 0 16,0-7-192-16,1 3 48 0,3 3 0 0,0-2 0 31,2 1-560-31,2-4-96 0,0-3-32 0,2 0 0 15,2 0-1600-15,3-2-320 0,2-3-64 0,1 1-15296 0</inkml:trace>
  <inkml:trace contextRef="#ctx0" brushRef="#br4" timeOffset="140843.2">31731 13752 23039 0,'-23'-4'2048'0,"6"4"-1648"0,-4 0-400 0,0 4 0 0,0 3 2080 0,2-1 336 16,-1 1 64-16,6 3 16 0,2-2-1792 0,5 4-368 15,5 1-64-15,4 1-16 0,5 2 16 0,5-2 0 0,1 2 0 0,1 2 0 16,4 0-272-16,-3-3 0 16,-4 0-128-16,1-2 128 0,0 0 384 0,-3 0 192 15,-4-1 16-15,-2 1 16 0,-3-2 800 0,-1 0 144 16,-2-3 48-16,-1 1 0 0,-2-1-512 0,-4 0-80 16,-1 2-32-16,-4-2 0 0,-2 0-576 0,-2 1-112 15,-2 0-32-15,-1 2-13760 16,-3 0-2768-16</inkml:trace>
  <inkml:trace contextRef="#ctx0" brushRef="#br4" timeOffset="143330.44">23507 15317 18431 0,'0'0'1632'0,"4"10"-1312"16,-5 4-320-16,-2 5 0 0,1 3 1536 0,0 1 224 16,2 2 48-16,0 0 16 0,-1 0-848 0,1-2-160 15,1-1-48-15,1-1 0 0,0 1 16 0,2-3 0 0,-1-1 0 0,-1-1 0 16,1-2-480-16,0 0-112 15,-1-5 0-15,1-1-16 0,-3-9-32 0,0 0 0 16,0 0 0-16,0 0 0 0,0 0 48 0,0 0 0 16,6-5 0-16,0-1 0 0,-2-5-32 0,1-1 0 15,0-2 0-15,-1 0 0 0,0-2-32 0,0-1-128 16,1-1 192-16,0-2-64 0,0 2 32 0,1 0 0 0,-1 1 0 16,0 1 0-16,-1 2 96 0,1 2 32 0,0 2 0 15,1 3 0-15,-6 7 96 0,0 0 0 0,6 3 16 0,-1 5 0 0,-1 3-80 0,1 5 0 16,1 0-16-16,0 1 0 0,-3 1 32 0,1 0 16 15,0 2 0-15,-1-2 0 0,0-1-144 16,0 0-16-16,1-4-16 0,0 0 0 16,-2-3-32-16,2-1 0 0,-1-1 0 0,-3-8 0 15,0 0 48-15,0 0 0 0,0 0 0 0,6 2 0 0,1-8 48 0,-1 0 16 0,1-5 0 16,-1 2 0-16,-1-5-32 16,2 0 0-16,-2-2 0 0,2 0 0 15,-1-1-224-15,1-1 176 0,1-1-176 0,-2-1 160 16,1 2-160-16,-1 2 0 0,1 3 0 0,-2 3 0 15,-1 2 0-15,-2 3 0 0,-2 5 0 0,0 0 0 0,0 0-128 0,6 9 128 16,0 1-160-16,1 3 160 0,-2 1 0 0,1 2 0 16,1 1-128-16,-1-1 128 0,2-1 0 0,0 1-192 15,1 2 192-15,-1-3-192 0,-2 0 192 0,2-4 0 16,1 2 0-16,2 0 0 0,-1-7 0 0,2 1 0 16,0-2 0-16,1-1 0 0,1-4 0 0,2-1 0 0,-2-2 0 15,2-2 0-15,-2-2 0 0,0 1 0 16,2-5 160-16,-3 1-160 0,0 1 128 0,-1-4-128 15,-2-2 128-15,1 1-128 0,-2 1 128 0,-1-1-128 16,-3-1 0-16,0 0 128 0,-1-1-128 0,-1 2 160 16,-2-1-160-16,0 4 160 0,-2 0-160 0,0 2 160 15,-2 4-160-15,3 5 160 0,0 0-160 0,0 0 0 16,-6 4 0-16,0 2 0 0,2 5 0 0,3-2-144 0,1 3 144 0,1-1-208 16,2 1 208-16,2 0 0 0,0 0-160 15,2-1 160-15,-1-2 0 0,2-1 0 0,-1-1 0 0,-1-1 0 0,-6-6 288 0,9 4-32 16,-9-4 0-16,0 0 0 15,0 0 288-15,0 0 48 0,0 0 16 0,0 0 0 16,0 0-64-16,0 0-16 0,3-6 0 0,-2-2 0 0,-1 0-272 16,-2 0-64-16,-2 0-16 0,0 2 0 0,-1-3-176 0,0 0 0 15,-2-2 0-15,2 1 0 32,-2-1-1136-32,2 1-208 0,0-2-32 0,2 2-16 0,2-5-1008 0,1 2-208 15,1-2-32-15,2 0-16 0,-1 0-784 16,4 0-144-16,0 1-48 0,1 2 0 0,-1 1 1424 0,1 1 288 15,1 5 48-15,1 1 16 0,-1 4 832 16,1 4 192-16,0 0 16 0,0 5 16 0,0 2 2416 0,0 2 496 0,0 2 80 0,2 2 32 0,-1 2 64 0,-1-1 16 16,-1 0 0-16,0 0 0 0,-2-1-544 15,1 0-96-15,-2-1-32 0,-1-2 0 0,-1-1-528 0,-1-4-96 16,0 0-32-16,-2-2 0 0,0-7-368 0,0 0-80 16,0 0-16-16,0 0 0 0,0 0-192 0,0 0-32 15,0 0-16-15,0 0 0 0,0 0-16 0,0 0 0 16,-3-5 0-16,0-2 0 0,2-3-80 0,1-1-32 15,1 0 0-15,2 0 0 0,1-2-144 0,0 1 0 16,2 2 0-16,2-2 0 0,0 2 0 0,1 1-176 16,2 2 176-16,0 1-192 0,0 2 64 0,0 1 0 15,0 3 0-15,2 0 0 0,1 1 128 0,2 2-160 16,1 0 160-16,1-1-160 0,2 2 160 0,-1-1 0 16,1-1 128-16,-2 0-128 0,-1-1 0 0,-1 2 144 0,-1-3-144 15,-2 0 0-15,0-2 128 0,-2 1-128 0,-2-2 0 0,-3 1 0 16,-6 2 208-16,6-5-64 0,-6 5-16 0,3-4 0 15,-3 4 0-15,2-7 0 0,-4-1 0 0,2 8 0 16,-2-6 0-16,2 6 0 0,-8-4 0 0,0 1 0 0,2 3 208 16,-1 2 48-16,-1 0 0 0,2 3 0 15,1 3 384-15,1 3 64 0,1-2 32 0,3 3 0 16,3 1-352-16,1 2-80 0,2-2-16 0,3 2 0 0,2-2-288 16,2-2-128-16,0 0 0 0,4-1 128 15,4 1-1392 1,5-1-272-16,1-3-64 0</inkml:trace>
  <inkml:trace contextRef="#ctx0" brushRef="#br4" timeOffset="143743.67">25983 15305 9215 0,'-6'-17'816'0,"4"5"-656"0,2-2-160 0,2 2 0 0,0-1 3584 0,1-3 672 0,1 2 144 0,0-1 16 16,0 3-2736-16,-1 3-544 0,1 0-112 0,-4 9-32 0,0 0 992 0,0 0 208 16,0 0 48-16,6 9 0 15,-3 5-768-15,1 4-160 0,-1 6-32 0,0 2 0 16,-1 2-448-16,1 4-80 0,-1 3-32 0,2 0 0 16,2 0-400-16,-1-1-64 0,0-4-32 0,0 0 0 15,0 2-224-15,1-1 0 0,0-1 0 0,1-3 0 31,-1 1-912-31,1-4-176 0,-2 0-48 0,0-6 0 0,0-2-1424 16,-1-3-272-16,0-3-64 0,-1-3-7408 0,-3-7-1472 0</inkml:trace>
  <inkml:trace contextRef="#ctx0" brushRef="#br4" timeOffset="144825.5">26056 15662 22047 0,'-5'-23'976'0,"1"12"208"0,-1 0-944 0,0-1-240 16,-2 0 0-16,3 2 0 0,-1 0 2368 0,2 1 416 16,1 0 96-16,2-1 0 0,1 2-1088 0,2 0-240 15,1 2-32-15,1 2-16 0,0-3-864 0,1 3-192 16,2 0-16-16,3 0-16 0,2 2-416 0,1 1 0 15,2 2 0-15,2-1 0 0,2-1-176 0,-1 1 176 16,-1-2-128-16,2 1 128 16,-2-2-576-16,0 2-16 0,-1 1-16 0,0-4 0 15,-1 0-640-15,-3-2-128 0,-1-5-32 0,-1 2 0 16,-1 0 416-16,-1-1 80 0,-1-3 16 0,-1-2 0 0,-1 0 576 16,-1-1 128-16,-1-2 32 0,0-1 0 0,-3 1 160 0,0 0 192 15,2 0-32-15,-1 1-16 0,0 4 624 0,-1-3 112 0,0 4 16 0,1 3 16 16,-1 3 368-16,-1 6 64 0,0 0 0 0,0 0 16 15,4 6-272-15,-2 7-64 0,1 4-16 0,0 4 0 0,-2 4-96 16,0 2-16-16,1 3 0 0,-1-1 0 16,0 2-96-16,0-1-32 0,-1-4 0 0,2-1 0 15,0-4-272-15,1-2-64 0,0 0-16 0,-1-4 0 16,2-2-208-16,0-1-32 0,1 0-16 0,0-3 0 16,-1-1-160-16,2-2 128 0,-6-6-128 0,0 0 128 15,10 4-128-15,-2-1 128 0,-2-3-128 0,5-5 128 16,-1-3-128-16,-3 1 0 0,1-2 144 0,-1 1-144 15,1-3 0-15,0-1 144 0,1-1-144 0,3-4 0 0,-2 1 128 0,-3 6-128 16,-1-6 0-16,2-2 0 16,-4 3 0-16,1 6 0 0,-1 2 0 0,-4 7 0 15,0 0 0-15,0 0 0 0,0 0 0 0,0 0 0 16,5 14 0-16,-1-4 0 0,0 2 0 0,3 6-144 0,1 1 144 0,-2-6-192 0,1 0 192 16,6 7-192-16,0 3-144 0,-3-9-48 15,3-2 0-15,8 3 0 16,0-2-1536-16,1-2-320 0,-1-1-64 0,0-6-16 15,2 0 768-15,-1-3 144 0,-3-2 48 0,-4 0 0 16,1-4-352-16,-2-2-64 0,-2-2-16 0,-2 0 0 0,-2 0 1200 0,-1-2 224 0,-2 0 48 0,2-1 16 16,-1 0 640-16,1 0 128 15,-4 2 32-15,0 1 0 0,-4-3 560 0,1 6 112 16,1-2 32-16,-1 8 0 0,-5-11-176 0,0 5-16 16,5 6-16-16,-9-4 0 0,1 3 112 0,-1 2 32 15,-2 3 0-15,2 0 0 0,9-4 16 0,-6 7 0 16,-2 3 0-16,-1 3 0 0,1 0-384 0,4-3-64 0,1 1 0 0,1 0-16 0,0 2-352 0,1 0-64 15,2-1-16-15,2 0 0 16,1-2-256-16,-2-1 0 0,1 2 128 0,4-5-128 16,0-2 0-16,1 0 0 0,0-1 0 0,1-2 0 0,0-2 0 15,-1-1 160-15,0 0-160 0,1-2 128 16,-2-1-128-16,-2 1 128 0,1-3-128 0,3-4 128 16,2 0-128-16,-3 1 128 0,-3-1-128 0,0 0 128 0,2 0-128 0,-3 5 0 15,-1-1 0-15,1-2 0 16,-4 9 0-16,0 0 0 0,2-7 128 0,-2 7-128 0,0 0 0 0,0 0 0 15,0 0 0-15,0 0 0 16,0 0 0-16,0 0 0 0,0 0 0 0,-3 10 0 16,2-1 0-16,1 0-176 0,1 0 176 0,2 0-128 15,-1-1-176-15,3 0-16 0,2 1-16 0,1 0 0 16,0-1-1472-16,-1-2-304 0,-7-6-48 16,15 3-16-16,-2-2-640 0,-1-1-144 0,-2-1-32 0,-1-2 0 0,0-3-48 0,0-2-16 0,1-1 0 15,-1-2 0 1,1 0 560-16,-1-1 96 0,-1 0 32 0,0 2 0 0,0-1 1184 15,-1 1 240-15,1-2 48 0,0 2 16 0,0-3 3312 0,0 5 640 16,-2 1 144-16,-6 7 32 0,11-6-48 0,-2 3 0 16,-9 3 0-16,0 0 0 0,10 2-832 0,-1 3-160 15,-2 4-32-15,-2 1-16 0,-1 1-864 0,-1-2-160 16,-2 1-48-16,2 5 0 0,-1 0-384 0,1 0-64 0,-1 0-32 0,1-4 0 16,1-1-336-16,1-2-64 15,-5-8-16-15,0 0 0 0,0 0-48 0,0 0-16 16,7 5 0-16,-7-5 0 0,0 0-128 0,10-2 160 15,-3-4-160-15,-1 0 160 0,1-5-160 0,0 2 160 0,1-2-160 0,-1-1 160 0,-1 1-160 16,2 1 0-16,-1 1 0 0,-2 2 128 16,-5 7-128-16,6-9 160 0,-6 9-160 0,0 0 160 15,0 0 384-15,11 3 80 0,-11-3 16 0,10 6 0 16,-2 6-176-16,-1 4-16 0,-1 2-16 0,1 3 0 0,-1-3-304 0,3 3-128 16,3 0 0-16,2 0-14416 15,5-2-2992-15</inkml:trace>
  <inkml:trace contextRef="#ctx0" brushRef="#br4" timeOffset="145272.57">29119 15158 37551 0,'0'0'1664'0,"0"0"336"0,-2 10-1600 0,2-10-400 0,-2 13 0 0,2-13 0 15,-2 12 576-15,1 0 16 0,0-2 16 0,-1 2 0 16,1 1 832-16,-2 0 160 0,3 2 48 0,0 4 0 16,-1-1-944-16,0 0-192 0,1-1-48 0,1 0 0 15,0-1-144-15,2-2-16 0,0-1-16 0,1 0 0 16,0-1-144-16,1-2-16 0,0 1-128 0,1-2 192 16,1-1-192-16,1-2 128 0,2 1-128 0,2-1 0 15,1 1 128-15,1-3-128 0,2 0 0 0,2-2 0 16,2 1 0-16,-2-2 0 0,-1 0 0 0,1-1 0 31,4-1-368-31,1 0-64 0,-1-2-16 0,1-1 0 0,1-1-1472 16,-2-1-320-16,-4-2-48 0,0-3-16 0,-1 0-784 0,-4-2-176 15,-2-3-16-15</inkml:trace>
  <inkml:trace contextRef="#ctx0" brushRef="#br4" timeOffset="145429.41">29534 15145 13823 0,'0'0'608'0,"-5"-6"128"0,5 6-592 0,0 0-144 16,-9-1 0-16,9 1 0 0,-10 5 5008 0,1 3 976 15,2 5 192-15,0 4 32 0,2 5-3440 0,0 6-688 16,0 2-144-16,1 2-16 0,0 5-992 0,1-3-192 16,2 2-32-16,1-1-16 0,0-1-544 0,0 0-144 15,0 0 0-15,-1 2 0 16,-1 2-1712-16,0 5-400 0,-2 2-96 0,-1 3-9968 16,-4 0-2000-16</inkml:trace>
  <inkml:trace contextRef="#ctx0" brushRef="#br4" timeOffset="145942.81">27847 16615 16575 0,'-1'-12'736'0,"1"12"160"0,0-6-720 0,0 6-176 0,0 0 0 0,0 0 0 15,0 0 3744-15,0 0 720 0,5 10 144 0,1 3 16 16,-1 4-2480-16,0 3-496 0,-1 3-112 0,1 3 0 16,-1 3-384-16,-1 1-80 0,-1 3-16 0,1-1 0 15,-3-3-320-15,1 1-64 0,0-1-16 0,-1-1 0 0,0-3-272 0,-1-1-48 16,0-2-16-16,0-3 0 0,-1-2-320 0,1-2 144 15,-2-4-144-15,2 0 0 0,1-11 0 0,0 0 0 16,0 0 0-16,0 0 0 0,0 0-320 0,0 0 48 16,0 0 0-16,1-9 0 15,3-3-128-15,0-1-32 0,0-3 0 0,3 1 0 0,-1 0 176 0,2-3 48 16,0 1 0-16,1 0 0 0,1 0 208 0,2 1 0 16,1 2 0-16,3 1 0 0,1 0 0 0,1 3 128 15,-1 0 16-15,0 4 0 0,-2 2 192 0,1 3 48 16,-2 5 0-16,-2 0 0 0,-3 3 32 0,-1 5 16 15,-3-3 0-15,-1 4 0 0,-2 0 80 0,-4 3 32 0,-4 1 0 16,-3 1 0-16,-2 0-160 0,-2 2-48 0,-1 0 0 0,-2-2 0 16,-1-1-176-16,2-2-32 0,-2 0-128 0,1-5 192 15,2 1-192-15,1-1-192 0,1-2 48 0,3-2 0 32,0 0-1360-32,1-3-272 0,8-3-48 0,0 0-16 15,0 0-1616-15,1-6-320 0,4-2-64 0</inkml:trace>
  <inkml:trace contextRef="#ctx0" brushRef="#br4" timeOffset="146224.09">28369 16859 17503 0,'0'0'1552'0,"0"0"-1232"0,-12 5-320 0,-1 2 0 16,0 1 3424-16,-1 2 624 0,-1 2 128 0,2 1 32 16,0 0-1856-16,2 1-368 0,0 3-80 0,2 1-16 0,4 1-960 0,1-1-192 15,1 0-32-15,3-1-16 0,3-1-208 0,2-3-32 16,0 0-16-16,3-5 0 0,3-2-96 0,-1-1-16 15,-1-1 0-15,0-1 0 0,-9-3 48 0,11-3 0 16,-11 3 0-16,10-4 0 0,-10 4 144 0,0 0 48 16,5-9 0-16,-1 1 0 0,-4 8-272 0,3-11-48 15,-3-2-16-15,0 0 0 0,-1-1-224 0,-1 1 0 16,2 2 0-16,0-2 0 16,0-2-976-16,2 1-240 0,-1 0-64 0,1-1 0 0,1 1-1328 15,0-3-272-15,-1-1-48 0,2 0-16 16,3 1-1072-16,-1 1-208 0,1-1-64 0,1 3 0 0</inkml:trace>
  <inkml:trace contextRef="#ctx0" brushRef="#br4" timeOffset="146510.44">28494 16753 23039 0,'9'13'1024'0,"-4"-1"192"0,-1 0-960 0,0 2-256 0,0 3 0 0,1 0 0 15,-1 3 2048-15,-1 1 352 0,-1 1 80 0,0-1 16 16,-1-1-320-16,-1 0-64 0,0-2-16 0,1-2 0 16,-2-2-864-16,1-1-160 0,0-1-48 0,1 0 0 15,-1-12-192-15,4 9-64 0,-4-9 0 0,0 0 0 16,0 0-256-16,0 0-48 0,0 0-16 0,0 0 0 0,0 0-112 15,4-9-16-15,0-4-16 0,0 0 0 0,0-3-176 0,1-1-128 16,2-1 192-16,-1 0-192 16,1-3 160-16,-2-2-160 0,0 3 128 0,0-3-128 15,1 3 192-15,0-1-64 0,-1 1 0 0,2 5 0 16,-2 4-128-16,0 1 192 0,-5 10-192 0,0 0 192 16,0 0-192-16,0 0 0 0,8 5 0 0,-1 7 0 15,-2 1-192-15,0 5 48 0,0 4 0 0,0 2 0 16,1-1-256-16,0 0-48 0,2 1-16 15,1-1 0-15,0 2-1392 0,3-1-256 0,0-3-64 16,-1-2-16-16,0-3-624 0,2-2-112 0,1-2-16 0,2-2-7104 16,1-6-1424-16</inkml:trace>
  <inkml:trace contextRef="#ctx0" brushRef="#br4" timeOffset="146789.81">28959 17010 6447 0,'7'-15'576'0,"-3"4"-576"0,0-3 0 0,-2-2 0 16,2-1 4288-16,-2 2 768 0,-1-1 128 0,-2 2 48 15,-3-1-2560-15,0 3-512 16,0 2-112-16,4 10 0 0,0 0-768 0,0 0-128 15,-12-3-48-15,12 3 0 0,-8 8-352 0,4 5-80 16,-1 6-16-16,1 1 0 0,2 5-80 0,0 1 0 0,1 0-16 0,4-1 0 16,2-3-352-16,1-1-64 0,0-3-16 0,1-2 0 15,4-3 112-15,1-3 16 0,-2-2 0 0,0-1 0 16,2-3 192-16,-3-3 64 0,-9-1 0 0,13-1 0 16,-5-6 192-16,1 1 64 0,2-5 0 0,-3-2 0 15,-3-2 0-15,0-4 16 0,0-3 0 0,-1-1 0 16,-1-6-224-16,-2 2-48 0,-1-3-16 0,-1 0 0 15,-1-6-208-15,0 3-32 0,-2 0-16 0,0 0 0 16,0 2-240-16,0 1 0 0,-1 3-144 0,0 1 144 16,-4 0-1248-1,1 1-160-15,0 0-16 0,3 2-16 0,1 0-1312 0,-1 5-256 16,2 3-48-16,2 1-9008 0,1 7-1808 0</inkml:trace>
  <inkml:trace contextRef="#ctx0" brushRef="#br4" timeOffset="147125.03">29521 16682 17503 0,'0'0'1552'0,"-6"6"-1232"0,-5 1-320 0,0-1 0 0,-4 1 4608 0,0-1 848 15,-4 2 176-15,0 0 48 0,-1-2-2960 0,1 1-592 16,1-1-112-16,1 2-32 0,2 0-1024 0,4 1-224 0,1 2-32 0,4 0-16 16,2 1-544-16,1-3-144 15,2 3 0-15,4 0 0 0,3-2 0 0,5 1-128 16,2-4 0-16,2 5 0 0,2-1 128 0,3-1 0 15,-1 0 0-15,2 2 0 0,-1-1 0 0,-2 0 0 16,0 4 0-16,-2-2 0 0,-3-2 144 0,-3 2 112 16,-2 0 32-16,-1 1 0 0,-2-3 288 0,-1 1 48 15,-4 0 16-15,0-3 0 0,0-9-80 0,-4 12-16 0,-3-2 0 0,0-1 0 0,-3-1-224 16,0 0-32-16,-3 0-16 0,0 1 0 16,-1-4-272-16,-1 3 0 0,-2-4 0 0,0 2 0 31,0-2-336-31,0 1-128 0,-1-1-32 0,1 3 0 15,3-3-912-15,4 2-192 0,10-6-48 0,-8 7 0 16,8-7-1264-16,0 0-256 0,0 0-48 0,0 0-16 0</inkml:trace>
  <inkml:trace contextRef="#ctx0" brushRef="#br4" timeOffset="147411.19">30109 16404 42783 0,'0'0'1904'0,"0"0"384"0,0 0-1840 0,-9 1-448 0,0 4 0 0,1 2 0 16,2 6 608-16,1 0 32 15,-2 5 0-15,3 4 0 0,0 5 288 0,4-1 64 16,3 1 16-16,-2 0 0 0,-1-2-816 0,3 3-192 0,2 2 0 0,0 2 0 31,-1-1-1136-31,0 5-272 0,1 0-48 0,-1-2-12096 16,-1 0-2416-16</inkml:trace>
  <inkml:trace contextRef="#ctx0" brushRef="#br4" timeOffset="147542.21">30185 17208 39615 0,'-14'9'1760'0,"5"-3"352"0,-1-2-1680 0,3 1-432 0,7-5 0 0,-6 8 0 15,6-8 1968-15,0 0 304 0,-4 11 64 0,4 1-15488 16,4-1-3104-16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6:00.21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34 571 9071 0 0,'-7'-5'816'0'0,"5"4"-723"0"0,0-1 0 0 0,0 1-1 0 0,0-1 1 0 0,0 1-1 0 0,1-1 1 0 0,-1 0-1 0 0,0 1 1 0 0,1-1 0 0 0,0 0-1 0 0,-1 0 1 0 0,1 0-1 0 0,0 0 1 0 0,0 0 0 0 0,0 0-1 0 0,0 0 1 0 0,1-1-1 0 0,-1 1 1 0 0,0 0-1 0 0,1 0 1 0 0,0-1 0 0 0,-1 1-1 0 0,1 0 1 0 0,0-1-1 0 0,0 1 1 0 0,1 0 0 0 0,-1-1-1 0 0,0 1 1 0 0,1 0-1 0 0,-1-1 1 0 0,1 1 0 0 0,0 0-1 0 0,0 0 1 0 0,0 0-1 0 0,0 0 1 0 0,2-4-1 0 0,4-4 513 0 0,1-1-1 0 0,0 2 0 0 0,1-1 0 0 0,0 1 0 0 0,12-10 0 0 0,-17 16-626 0 0,21-21 668 0 0,-8 9-226 0 0,0 0-1 0 0,29-20 0 0 0,41-21 157 0 0,-64 42-487 0 0,0 2 1 0 0,0 0-1 0 0,36-12 0 0 0,-12 5 41 0 0,22-8-14 0 0,1 3-1 0 0,1 3 1 0 0,1 3 0 0 0,1 3 0 0 0,80-5 0 0 0,2 0 202 0 0,-37 4 110 0 0,297-15 588 0 0,-97 43-120 0 0,-11 11-80 0 0,30 2-520 0 0,-250-14-297 0 0,65 6 55 0 0,8-3 42 0 0,-130-11-64 0 0,58 13 39 0 0,-39-6 8 0 0,3 2 142 0 0,71 24 0 0 0,47 29 236 0 0,-56-20-420 0 0,-26-15 80 0 0,-84-29-53 0 0,5-2-11 0 0,-1-3-42 0 0,-7 3-8 0 0,0 0-1 0 0,0 0 1 0 0,0-1 0 0 0,0 1-1 0 0,0 0 1 0 0,-1 0 0 0 0,1-1-1 0 0,0 1 1 0 0,-1 0-1 0 0,0-1 1 0 0,1 1 0 0 0,-1-1-1 0 0,1 1 1 0 0,-1-1 0 0 0,0 1-1 0 0,0-1 1 0 0,0 1-1 0 0,0-1 1 0 0,0 1 0 0 0,0-1-1 0 0,-1 1 1 0 0,1 0 0 0 0,0-1-1 0 0,-1 1 1 0 0,1-1-1 0 0,-1 1 1 0 0,1 0 0 0 0,-1-1-1 0 0,0 1 1 0 0,1 0 0 0 0,-2-2-1 0 0,-3-4 19 0 0,0 1 0 0 0,0 0-1 0 0,-1 0 1 0 0,-7-7 0 0 0,12 13-21 0 0,-37-32 57 0 0,-1 2-1 0 0,-2 2 1 0 0,-48-25 0 0 0,72 44-68 0 0,2 1-60 0 0,14 8 15 0 0,4 0 24 0 0,1 1 0 0 0,-1 0 0 0 0,1 0 0 0 0,-1 0 0 0 0,0 0 0 0 0,0 0 0 0 0,1 1 0 0 0,2 2 0 0 0,1-1-37 0 0,30 14-164 0 0,0 1-1 0 0,-1 2 1 0 0,62 47 0 0 0,-84-55 219 0 0,0 0 1 0 0,0 1-1 0 0,-1 0 1 0 0,-1 1-1 0 0,-1 1 1 0 0,11 16-1 0 0,-18-24 51 0 0,0 0-1 0 0,-1 0 1 0 0,0 0 0 0 0,0 1-1 0 0,0-1 1 0 0,-1 1-1 0 0,0-1 1 0 0,-1 1 0 0 0,0 0-1 0 0,0 0 1 0 0,-1 0 0 0 0,0 0-1 0 0,0 0 1 0 0,0 0 0 0 0,-1 0-1 0 0,-4 12 1 0 0,3-11 67 0 0,-1-1 0 0 0,-1 0 1 0 0,1 0-1 0 0,-1 0 0 0 0,-1 0 0 0 0,0 0 0 0 0,0-1 1 0 0,0 0-1 0 0,-12 12 0 0 0,-4 1 69 0 0,-39 27 0 0 0,48-38-184 0 0,-3 2-177 0 0,10-8-45 0 0,0 0 0 0 0,0 0 1 0 0,1 1-1 0 0,-1 0 0 0 0,1 0 0 0 0,0 0 0 0 0,-5 7 0 0 0,2 1-1336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6:19.55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3332 10203 14447 0,'0'0'640'0,"0"0"128"0,-11 10-608 0,1-1-160 0,10-9 0 0,0 0 0 15,-9 6 848-15,0-1 144 0,9-5 32 0,-9 6 0 0,9-6 208 0,0 0 48 16,0 0 16-16,0 0 0 15,0 0-400-15,0 0-64 0,0 0-32 0,-4-4 0 0,3 1-32 0,2-3 0 16,2-1 0-16,3-3 0 0,2-1 0 0,4 2 0 16,0-7 0-16,2 2 0 0,4-4-160 0,2-3-32 15,1-1-16-15,2-3 0 0,3-4-176 0,1 1-16 16,2-5-16-16,2 1 0 0,1-5-160 0,-1 2-48 16,0 2 0-16,2-1 0 0,-2-3-16 0,0-1 0 15,-1 0 0-15,2-2 0 0,0-1-128 0,1 1 0 16,0-2 144-16,-1 0-144 0,-1 3 0 0,2 0 0 15,-2 1 0-15,1 2 128 0,-2 1-128 0,0 2 0 16,-3 0 0-16,-1 3 128 0,-6 6-128 0,-1 1 0 16,1 1 0-16,-2 0 0 0,0 1 0 0,-1 4 0 15,-1 0 0-15,-1 2-128 0,5-5 128 0,-2 2 0 0,-5 2 0 16,2-1 0-16,-1 4 0 0,-1-1 0 0,-1 2 0 0,-2 2 0 16,1 1 0-16,-1 1 0 0,-1 1 0 0,0 3 0 15,-1 2 0-15,0-1 0 0,1 2-144 0,-1 2 144 16,0 3-128-16,0 3 128 0,-1 0-160 0,1 3 160 15,1 1-128-15,2 0 128 0,-1 0 0 0,2 4-144 16,1-2 144-16,1 4 0 0,-1 0 0 0,0 2 0 16,2 3 192-16,-1 3-16 0,2 1-16 0,1 2 0 15,1 0 32-15,0 2 16 0,0 3 0 0,3 2 0 16,1 2 32-16,2 0 0 0,-1 4 0 0,1 1 0 16,-1 1-64-16,2 0-16 0,1 1 0 0,3-4 0 15,2-1-160-15,-1 1 0 0,-1-3 0 0,-1-1 128 16,4-3-128-16,-4 3 0 0,1-2 144 0,0-2-144 0,-3-2 0 0,-1-1 144 15,-3-4-144-15,1-2 0 16,-3-3 160-16,-1-2-160 0,2-2 128 0,-3-2-128 0,-1-1 160 0,-1 0-160 16,-2-1 192-16,-1 1-192 0,-1-3 160 0,-1-2-160 15,-1 1 128-15,-1 0-128 0,-1 2 0 0,0-4 0 16,0 0 128-16,-2-1-128 16,1 1 0-16,-2-2 0 0,-5-5 144 0,4 5-144 0,-4-5 128 0,0 0-128 15,0 0 160-15,0 0-160 0,0 0 240 0,-4 7-48 16,-3-2-16-16,1-1 0 0,-2 0-32 0,-1-1 0 15,0 1 0-15,-6-2 0 0,-4-2-144 0,-2 1 160 16,-1 2-160-16,-3 0 160 0,-4-1-160 0,-2 2 128 16,-4-4-128-16,-3 1 128 0,-4 2 96 0,-3 0 16 15,-5-3 0-15,-2 0 0 0,-4 0 144 0,-3 0 48 16,-1-3 0-16,-2 0 0 0,-5 2-160 0,1-3-16 0,-3 3-16 0,0 0 0 16,-2 1 144-16,2 1 48 15,0 0 0-15,1 1 0 0,0 0-144 0,3 1-32 0,1 1 0 0,3-2 0 16,1 4-256-16,4 0 0 0,4-1 0 0,1 0 0 15,1 1 0-15,2-4 0 0,3 2 144 0,2-1-144 16,1-1 0-16,3 0 0 0,2-1 0 0,5 0 0 16,2 1 0-16,4-2-192 0,3 0 16 0,3 0 0 31,4 1-1136-31,3 0-224 0,4 1-64 0,2 0 0 16,7-2-1520-16,0 0-304 0,0 0-64 0</inkml:trace>
  <inkml:trace contextRef="#ctx0" brushRef="#br0" timeOffset="2">17244 8699 8287 0,'0'0'736'0,"0"0"-592"0,-6 3-144 0,-2-1 0 0,1 5 2096 0,2-3 384 0,5-4 80 0,0 0 0 0,-8 1-880 0,8-1-176 15,0 0-32-15,0 0-16 0,-7 0-128 0,7 0-32 16,0 0 0-16,0 0 0 0,0 0-400 0,0 0-64 15,0 0-32-15,0 0 0 0,0 0-96 0,5-4-32 16,1-1 0-16,2 2 0 0,1-2-32 0,2 1-16 16,2 0 0-16,0-1 0 0,0-2-48 0,0 2-16 15,1-1 0-15,2-1 0 0,2-2-48 0,2 0-16 16,2 0 0-16,1 0 0 0,1-3-144 0,0 0-32 16,1-1 0-16,0 0 0 0,0-3-64 0,0 2-32 15,-1-1 0-15,2-2 0 0,0-3-224 0,2 2 176 16,-1-1-176-16,2 1 160 0,0-3-160 0,-2-1 0 15,-1-1 0-15,0 1 128 0,0-2-128 0,0 2 0 16,-1 1 0-16,-2 2 128 0,0 0-128 0,-1 2 0 16,0 2 0-16,-1 0 128 0,-2 1 0 0,0 0-128 15,-2 1 192-15,0 0-64 0,0-2-128 0,-1 1 160 0,0 0-160 16,1-1 160-16,0 1-160 0,0 1 0 16,-1 1 0-16,-2 0 128 0,-1 2-128 0,0 0 0 0,0-1 0 15,0 2 0-15,-1-4 0 0,0 3 0 0,-2-1 144 0,0 2-144 16,0 2 0-16,-3 0 144 0,2-1-144 0,1 3 0 15,-3-1 208-15,0 2-64 0,-2 1-16 0,-5 3 0 16,5-3-128-16,-5 3 160 0,0 0-160 0,0 0 160 16,0 0-160-16,0 0 128 0,7-4-128 0,-7 4 128 15,0 0 32-15,0 0 0 0,0 0 0 0,5-3 0 16,-5 3-32-16,0 0-128 0,0 0 192 0,0 0-64 16,0 0 32-16,5-1 0 0,-5 1 0 0,0 0 0 15,0 0-160-15,8 0 0 0,0 1 144 0,0 1-144 0,-2-1 0 0,1 3 0 16,2-1 0-16,0 0 0 0,2 1 0 0,-1 2 0 15,2-1 0-15,1 0 128 0,5 3-128 0,0 1 0 16,-1 4 0-16,1-1 0 0,2 1 0 0,1 1 0 16,0 2 0-16,1 2 0 0,1-2 0 0,2-1 0 15,1 1 0-15,4 0 0 0,0-2 128 0,1 2-128 16,2 1 160-16,1-3-160 0,0 2 272 0,1-1-32 16,3 1-16-16,-2-2 0 0,2 3-48 0,-3-3-16 15,-1 2 0-15,0 1 0 0,0-1 32 0,-1 1 16 16,1 1 0-16,-2 0 0 0,1-2 0 0,1 1 0 15,-3 0 0-15,-1 0 0 0,-1-4-32 0,-1 2-16 16,1 0 0-16,0-2 0 0,-2 0-16 0,-2-2 0 16,-3 1 0-16,0-1 0 0,0-1-16 0,-1-1-128 15,-1 2 192-15,-2-4-64 0,1 1-128 0,-2-1 192 16,0-2-192-16,0 1 192 0,0 0-192 0,0-1 0 0,-5-1 0 0,0 0 128 16,1 0-128-16,0 2 0 0,-2-2 0 0,1 1 0 15,0 0 0-15,0 1 0 0,1-1 0 0,0 1 0 16,0 0-352-16,-1 0 0 0,-2 1 0 0,3-2 0 31,0 1-1312-31,-1 2-272 0,-3 0-48 0,0 1-16 16,-1 0-976-16,-2-1-192 0,0 1-32 0</inkml:trace>
  <inkml:trace contextRef="#ctx0" brushRef="#br0" timeOffset="3">17162 8745 13759 0,'0'0'608'0,"0"0"128"0,-5-3-592 0,5 3-144 15,-7-1 0-15,7 1 0 0,-5 0 960 0,5 0 144 16,-6-3 48-16,6 3 0 0,0 0-192 0,0 0-48 16,0 0 0-16,0 0 0 0,0 0-272 0,0 0-64 15,-6-3-16-15,6 3 0 0,0 0 192 0,0 0 32 16,0 0 16-16,0 0 0 0,0 0 32 0,0 0 16 15,0 0 0-15,7 8 0 0,1 1-112 0,0 2-32 16,-1-1 0-16,3 1 0 0,0-1-128 0,2 3-48 16,1 2 0-16,1 0 0 0,0 1-96 0,1 1-32 15,-1 0 0-15,0 2 0 0,0 0 0 0,1 1 0 0,1 1 0 16,1 0 0-16,1 3 32 0,0-1 0 0,0 2 0 0,2-2 0 16,0-1-64-16,-1 3-16 0,-2 3 0 0,1-4 0 15,2 0-48-15,-2-2-16 0,0 5 0 16,1 3 0-16,0 0 0 0,-2 2 0 0,-1-1 0 0,1-1 0 15,1 0-32-15,-1 0 0 0,-1-3 0 0,-1 2 0 16,1-4 0-16,1-1-16 0,-2-5 0 0,1 0 0 16,0 1 0-16,-2-1 0 0,-1 1 0 0,0 0 0 15,2-5-48-15,-4 2-16 0,0 0 0 0,-1 0 0 16,1 0-176-16,-1 0 128 0,-1-1-128 0,-1-2 128 16,0 2 64-16,0-5 16 0,-1 2 0 0,0 0 0 15,-2 0-32-15,0 0-16 0,1-2 0 0,-1-2 0 16,-1 0-16-16,0-1 0 0,0 1 0 0,-2-2 0 15,-2-7-144-15,4 6 192 0,-1 2-192 0,-1 0 192 0,-2-8-192 0,3 9 0 16,-1 0 0-16,-2-9 0 0,0 0 304 0,0 0-32 16,4 9 0-16,0-4 0 0,-1 1-272 0,0-1 0 15,-3-5 128-15,3 8-128 0,-3-8 0 0,4 6 0 16,-4-6 128-16,0 0-128 0,0 0 0 0,6 7 0 16,-6-7 0-16,6 4 0 0,1-1 0 0,-1 3 0 15,2-2 0-15,1-2 0 0,1 1 128 0,1-2-128 16,1 0 0-16,2 1 0 0,0-1 128 0,3 2-128 15,3-3 0-15,2 2 0 0,3 2 0 0,1-3 0 16,3 1 0-16,2-1 0 0,1 2 0 0,4-2 0 16,1 2 0-16,3 0 0 0,0 0 0 0,2 1 0 15,-1-1 0-15,1-1 0 0,0-1 0 0,1 2 0 16,1-3 0-16,-1 0 0 0,-1 0 0 0,-2 0 0 16,-1 1 0-16,-2 1 0 0,-1-1 0 0,0 2 0 15,-2-3 0-15,-2 2 0 0,-2 2 128 0,-3-4-128 0,1 0 0 0,-5 0 0 16,-1 1 0-16,1 1 0 0,-4-1 128 15,1 0-128-15,-1 2 0 0,-2-2 0 0,0 1 0 0,-1-2 0 16,-6 0 128-16,1 0-128 0,-1 0 0 0,1 0 0 16,-1 0 0-16,-1 0 128 0,0-2-128 0,0 2 0 15,1 0 128-15,-3 0-128 0,0 0 0 0,-1 0 0 16,-6 0 0-16,7 0 0 0,-2 0 0 0,-5 0 0 16,0 0 128-16,0 0-128 0,0 0 0 0,8 0 0 15,-8 0 128-15,6-1-128 0,-6 1 0 0,6-3 0 16,-6 3 0-16,5-5 128 0,-1 0-128 0,0 0 0 15,0-2 128-15,0-1-128 0,1 1 0 0,0-4 0 16,1-1 0-16,2-3 0 0,0-5 0 0,3-1 0 16,0-2 0-16,2-2 0 0,0-2 0 0,2-2 0 0,-1-1 128 0,0-5-128 15,1-3 0-15,0-2 0 0,1-5 208 0,0-3-64 16,-2-5-16-16,3 0 0 0,0-1 144 0,0 0 32 16,0-2 0-16,1 5 0 0,0 6-96 0,1 0-16 15,-3 0 0-15,1-1 0 0,-1-1-192 0,0 2 0 16,-2 2 0-16,0 1 0 0,-1 3 0 0,-1 3 0 15,-1 4 0-15,-2 3 0 0,-1 1-240 0,-1 1 16 16,0 5 0-16,-2 3 0 16,-2 2-912-16,-1 1-176 0,0 2-32 0,-2 2-16 15,0 3-2240-15,-3 2-448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6:55.8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54 235 1375 0 0,'-1'2'2291'0'0,"-1"33"4586"0"0,5 1-3495 0 0,10 39-1624 0 0,-3-25 277 0 0,22 177 1672 0 0,25 232-2581 0 0,-33-267-958 0 0,-15-125-147 0 0,-3 1 1 0 0,-3 74-1 0 0,-5-120 138 0 0,-7 34 1 0 0,6-36-127 0 0,1-14 5 0 0,-1 27 137 0 0,2-22-164 0 0,-2 13 78 0 0,1 15 201 0 0,2-37-259 0 0,0 0 0 0 0,0 0 0 0 0,0-1-1 0 0,1 1 1 0 0,-1 0 0 0 0,1-1 0 0 0,-1 1 0 0 0,1 0 0 0 0,-1-1 0 0 0,1 1 0 0 0,0-1 0 0 0,0 1 0 0 0,0-1-1 0 0,0 1 1 0 0,0-1 0 0 0,0 0 0 0 0,0 0 0 0 0,0 1 0 0 0,1-1 0 0 0,-1 0 0 0 0,1 0 0 0 0,-1 0-1 0 0,0 0 1 0 0,3 1 0 0 0,3 1 42 0 0,-1 0-1 0 0,1-1 0 0 0,0 0 1 0 0,11 2-1 0 0,0 1 23 0 0,27 9 63 0 0,-20-5-82 0 0,0-1 1 0 0,1-2 0 0 0,46 7-1 0 0,207 1 463 0 0,-175-11-294 0 0,106-12 0 0 0,-158 4-122 0 0,60-16 0 0 0,-61 16-69 0 0,-16 1 5 0 0,82-6 2 0 0,-29 4-46 0 0,86-17-15 0 0,-74 12 64 0 0,-23 4-64 0 0,13-1 53 0 0,-39 3-42 0 0,10 3-11 0 0,-39 2 0 0 0,-1-1 0 0 0,31-5 0 0 0,-52 6 0 0 0,8-1 75 0 0,-1 0-1 0 0,1 0 1 0 0,-1-1-1 0 0,1 0 0 0 0,-1 0 1 0 0,11-6-1 0 0,-17 7-191 0 0,9-8-571 0 0,-8 6 677 0 0,3-3-17 0 0,-1-1 0 0 0,1-1 0 0 0,-2 1 0 0 0,1 0 0 0 0,-1-1 0 0 0,0 0 0 0 0,-1 0 0 0 0,1 0 0 0 0,-2 0 0 0 0,1 0 0 0 0,0-12 0 0 0,-11-81 86 0 0,2 30-37 0 0,-1-42-68 0 0,-4-79-58 0 0,-2-71 105 0 0,1 109-263 0 0,-4 62 427 0 0,14 78-161 0 0,-33-223-3 0 0,17 126 0 0 0,11 76 0 0 0,-6-57 0 0 0,9 46 0 0 0,3 31 0 0 0,1 1 0 0 0,0-1 0 0 0,1-17 0 0 0,0 30 0 0 0,0 0 1 0 0,0 0-1 0 0,0 0 0 0 0,0 0 1 0 0,-1 0-1 0 0,1 0 0 0 0,0 0 0 0 0,-2-2 1 0 0,1 0-3 0 0,0 1-1 0 0,1-1 1 0 0,-1 0 0 0 0,0 0 0 0 0,1-6-1 0 0,0 8-54 0 0,-1 0-76 0 0,1 2 133 0 0,0 0 0 0 0,0 0 1 0 0,0 0-1 0 0,0 0 1 0 0,0 0-1 0 0,0-1 1 0 0,0 1-1 0 0,0 0 0 0 0,0 0 1 0 0,0 0-1 0 0,0 0 1 0 0,0 0-1 0 0,0 0 1 0 0,0-1-1 0 0,0 1 1 0 0,0 0-1 0 0,0 0 0 0 0,0 0 1 0 0,0 0-1 0 0,0 0 1 0 0,0 0-1 0 0,0 0 1 0 0,0 0-1 0 0,0-1 1 0 0,-1 1-1 0 0,1 0 0 0 0,0 0 1 0 0,0 0-1 0 0,0 0 1 0 0,0 0-1 0 0,0 0 1 0 0,0 0-1 0 0,0 0 0 0 0,0 0 1 0 0,-1 0-1 0 0,1 0 1 0 0,0 0-1 0 0,0 0 1 0 0,0 0-1 0 0,0 0 1 0 0,0 0-1 0 0,-1 0 0 0 0,-36 3 15 0 0,15-3-4 0 0,13 0 31 0 0,4-1-40 0 0,1 1 0 0 0,0 1-1 0 0,-1-1 1 0 0,1 0 0 0 0,-5 2 0 0 0,-13 0 18 0 0,0-1 0 0 0,0-1 0 0 0,1-1-1 0 0,-1-1 1 0 0,0-1 0 0 0,-26-6 0 0 0,28 6 12 0 0,-1 1 0 0 0,1 1 0 0 0,-1 1 0 0 0,1 1 0 0 0,-34 5 0 0 0,-117 10 236 0 0,51 1 213 0 0,-2-3-100 0 0,53-10-268 0 0,34-3-79 0 0,-94-2-5 0 0,-17 1 6 0 0,52 12 78 0 0,25-3-29 0 0,42-5-22 0 0,0 1 0 0 0,0 1-1 0 0,-30 11 1 0 0,7-3 9 0 0,46-12-62 0 0,0-1 0 0 0,1 0 0 0 0,-1 0 0 0 0,0 0 0 0 0,1-1 0 0 0,-1 1 0 0 0,0-1 0 0 0,0 0 0 0 0,0 0 0 0 0,-4-1 0 0 0,-17 1 9 0 0,-3 0 1 0 0,-21 0 26 0 0,47 0-40 0 0,1 0 0 0 0,-1-1 0 0 0,0 1 0 0 0,0 0 0 0 0,0 0 0 0 0,0 0 0 0 0,1 0 1 0 0,-1 0-1 0 0,0 1 0 0 0,0-1 0 0 0,-1 1 0 0 0,-13 4-2 0 0,-3-2 18 0 0,0 0 1 0 0,-33 1-1 0 0,12-4-21 0 0,-21 2 0 0 0,18 2-419 0 0,34-1 397 0 0,-14 6 444 0 0,13-10-410 0 0,8 1-12 0 0,0 0 0 0 0,0 0 0 0 0,0-1 0 0 0,0 1 0 0 0,0 1-1 0 0,0-1 1 0 0,0 0 0 0 0,0 0 0 0 0,0 1 0 0 0,0-1 0 0 0,0 1 0 0 0,0 0 0 0 0,1-1 0 0 0,-3 2 0 0 0,-3 2 0 0 0,3 5 0 0 0,2-5-8 0 0,1 1 0 0 0,-1-1 0 0 0,1 1 1 0 0,0 0-1 0 0,1-1 0 0 0,-1 1 0 0 0,1 0 0 0 0,0 8 0 0 0,0-12 15 0 0,0 21-9 0 0,0-14 15 0 0,-1-1-1 0 0,1 1 0 0 0,1-1 1 0 0,1 11-1 0 0,1 3-146 0 0,-3-15-176 0 0,0-1 0 0 0,1 0 0 0 0,0 1 0 0 0,0-1 0 0 0,0 0 0 0 0,1 0 0 0 0,0 0 0 0 0,-1 0 0 0 0,6 9-1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6:58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106 859 1375 0 0,'-2'1'66'0'0,"1"-1"-62"0"0,0 1-1 0 0,1-1 1 0 0,-1 0 0 0 0,0 1-1 0 0,0 0 1 0 0,0-1 0 0 0,0 1-1 0 0,1-1 1 0 0,-1 1 0 0 0,0 0 0 0 0,0-1-1 0 0,1 1 1 0 0,-1 0 0 0 0,1 0-1 0 0,-2 1 1 0 0,-1 2 7 0 0,-9 2 2735 0 0,0 0-1 0 0,-1 0 0 0 0,1-2 0 0 0,-27 7 7090 0 0,83-39-8807 0 0,-2-3-1 0 0,43-39 1 0 0,-59 47-775 0 0,24-20 49 0 0,-11 8-21 0 0,61-41 0 0 0,161-117 49 0 0,-206 150-295 0 0,122-103 227 0 0,-48 28 303 0 0,-121 111-544 0 0,4-3 60 0 0,0 0 0 0 0,0 0 1 0 0,0 1-1 0 0,1 1 1 0 0,1 0-1 0 0,-1 1 1 0 0,23-8-1 0 0,-7 7 56 0 0,-20 6-58 0 0,-2 2 0 0 0,-4-1-59 0 0,-1 1 0 0 0,1 0 0 0 0,-1-1 0 0 0,1 1 1 0 0,-1-1-1 0 0,1 0 0 0 0,2-2 0 0 0,-2 3-10 0 0,-1 0 0 0 0,0 0-1 0 0,0 0 1 0 0,0 0 0 0 0,0 0-1 0 0,0 1 1 0 0,1-1 0 0 0,-1 0 0 0 0,0 1-1 0 0,0 0 1 0 0,0-1 0 0 0,3 3 0 0 0,3 0 7 0 0,-4-3-7 0 0,14 7 40 0 0,144 88 128 0 0,-144-84-155 0 0,21 13-18 0 0,5 3 43 0 0,-1 2 1 0 0,55 47 0 0 0,136 122 155 0 0,-22-37 244 0 0,-78-66-529 0 0,-101-72-142 0 0,-7-5 145 0 0,-1 0 0 0 0,-1 2 0 0 0,24 25 0 0 0,-26-21-4223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6:59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6935 0 0,'0'0'7232'0'0,"0"1"-6750"0"0,-2 5-206 0 0,1 0 0 0 0,0-1 0 0 0,0 1 1 0 0,0 0-1 0 0,1 0 0 0 0,0 6 1 0 0,-2 19 699 0 0,2-20-730 0 0,-1-1-1 0 0,2 0 1 0 0,-1 0 0 0 0,5 16-1 0 0,-3-11 65 0 0,1 24-1 0 0,11 182 1145 0 0,-8-156-1155 0 0,21 203 877 0 0,-14-130-680 0 0,-9-98-266 0 0,12 51 0 0 0,-6-39-34 0 0,12 117 234 0 0,-19-138-404 0 0,-1-13-42 0 0,1 6-101 0 0,-1 1 0 0 0,-2 30-1 0 0,0-49-312 0 0,0 0-1 0 0,0 0 1 0 0,1 0-1 0 0,0 0 1 0 0,0 0-1 0 0,0 0 1 0 0,1-1-1 0 0,2 8 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00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2303 0 0,'0'0'12188'0'0,"2"1"-11412"0"0,19 14 445 0 0,0-1 0 0 0,1-1 0 0 0,1-1-1 0 0,31 12 1 0 0,45 24-18 0 0,111 60-433 0 0,-144-76-599 0 0,-35-17-97 0 0,197 93 377 0 0,-1-25 248 0 0,-152-59-399 0 0,-29-9-146 0 0,194 74 828 0 0,-215-78-920 0 0,-10-3-22 0 0,0-2 1 0 0,0 0-1 0 0,0-1 1 0 0,17 4-1 0 0,-1-5-685 0 0,-23-3 224 0 0,-1 0 0 0 0,1 0 0 0 0,11 4 0 0 0,-9-4-5002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00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0 733 7367 0 0,'1'-1'6218'0'0,"28"-39"-891"0"0,22-29-1924 0 0,94-85-1616 0 0,-130 140-1658 0 0,212-198 1063 0 0,-154 141-885 0 0,-7 6-14 0 0,-56 56-271 0 0,13-11 3 0 0,38-26 0 0 0,-18 28-465 0 0,-24 13-841 0 0,-11 3 201 0 0,-7 1-212 0 0,10-2-5887 0 0,-2 1 763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01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2303 0 0,'0'0'10766'0'0,"0"2"-10220"0"0,0 5-2 0 0,0-5-16 0 0,0 0-69 0 0,-1 4-97 0 0,0 1-1 0 0,1 0 1 0 0,0 0 0 0 0,0 0-1 0 0,1 0 1 0 0,0 0 0 0 0,3 11-1 0 0,1 27 902 0 0,-3-38-1087 0 0,-1 0 0 0 0,0 0 0 0 0,0 9 0 0 0,1 14 201 0 0,20 124 749 0 0,-3-25-500 0 0,-18-104-479 0 0,-1-22-130 0 0,-1 1 0 0 0,1 0 1 0 0,0 0-1 0 0,1-1 0 0 0,0 8 1 0 0,3 5 19 0 0,-2-1-1 0 0,0 1 1 0 0,-1 27 0 0 0,1 16 109 0 0,0-3 64 0 0,-2-40-168 0 0,1-1 0 0 0,0 1 1 0 0,4 19-1 0 0,-2-20-16 0 0,1 31 0 0 0,1 6 28 0 0,-1-23-10 0 0,-1 0 0 0 0,-2 42 0 0 0,-1-48-37 0 0,-5 10 57 0 0,5-17-32 0 0,3-1 12 0 0,-3-12-29 0 0,4 14 30 0 0,-3-14-312 0 0,0 0 0 0 0,-1 0-1 0 0,2 0 1 0 0,-1 0 0 0 0,0 0 0 0 0,1 0-1 0 0,-1 0 1 0 0,4 4 0 0 0,4 1-1552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7:23.86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23606 11993 16991 0,'0'0'752'0,"-6"2"144"0,-1 2-704 0,1-3-192 16,-2 2 0-16,3 1 0 0,1 1 720 0,4-5 112 0,0 0 32 0,0 0 0 15,0 0-64-15,0 0-16 0,0 0 0 0,3 5 0 16,-3-5 128-16,5 5 32 0,3-2 0 0,-1 1 0 16,1-4-128-16,1 0-32 0,3 0 0 0,4-3 0 15,-1-1-160-15,2-1-48 0,0-4 0 0,1 0 0 16,2-4-112-16,2-4-16 0,2 0-16 0,0-1 0 15,1-1-16-15,3-2 0 0,2-2 0 0,15-11 0 16,-2 0 32-16,-18 16 0 0,2 0 0 0,3-6 0 16,2-1-176-16,2-1-16 0,1-2-16 0,1-1 0 15,3-1-240-15,29-22 0 0,-13 11 0 0,-7 9 0 16,-2 6 128-16,-3 5-128 0,-3 4 0 0,-2 1 144 16,-3 3-144-16,-2 2 0 0,-3-1 144 0,-2 0-144 15,-3-1 0-15,-10 6 0 0,0-3 0 0,1 1 128 16,0-1-128-16,-1 0 0 0,1 1 0 0,-1 1 128 15,0 1-128-15,10-8 0 0,-8 4 0 0,-3 0 0 16,-1 3 128-16,-3 3-128 0,-2 0 128 0,-8 5-128 0,8-4 192 0,-8 4-16 16,8-7-16-16,-8 7 0 0,0 0-160 0,5-7 128 15,0-1-128-15,-5 8 128 0,0 0-128 0,0 0 192 16,5-7-192-16,-5 7 192 0,0 0-192 16,0 0 0-16,6-5 144 0,-6 5-144 0,0 0 0 0,0 0 0 15,0 0 0-15,7-5 128 0,-7 5-128 0,0 0 0 16,8-3 0-16,-8 3 0 0,0 0 0 0,12 0 0 15,-2-1 0-15,-10 1 0 0,14 3 0 0,-1 0 0 16,0 4 0-16,2-3 0 0,2 1 0 0,1 3 0 16,-1 0 0-16,3 3 0 0,1 0 0 0,1 2 128 15,3 1-128-15,0 1 0 0,1 0 144 0,2 2-144 0,2 1 192 16,0-1-192-16,2 4 256 0,1 3-48 16,4 3-16-16,1 2 0 0,1-1-16 0,1 5-16 15,3 2 0-15,0 3 0 0,2-1-160 0,-2-4 160 0,-3 0-160 0,-2-4 160 16,-2-2-160-16,0-1 192 0,-3-2-192 0,1-5 192 15,-1-1-48-15,-2-2 0 0,-1-2 0 0,2 1 0 16,-1-1 48-16,-3-1 16 0,0 0 0 0,-1 2 0 16,1-1-16-16,-2-1-16 0,-2-1 0 0,1-2 0 15,-5 1-48-15,-1-1-128 0,0 2 192 0,-2-3-64 16,-3 0-128-16,0 3 0 0,1-3 0 0,-1 0 128 16,-4-1-128-16,1 0 0 0,-1-2 144 0,1 1-144 15,-4-1 192-15,-7-6-48 0,12 4 0 0,-3 0 0 16,-9-4-144-16,11 4 0 0,-2-3 0 0,-9-1 128 15,0 0 0-15,0 0-128 0,10-2 192 0,-10 2-64 16,0 0-128-16,11-4 160 0,-11 4-160 0,9-4 160 0,-9 4-160 16,8-5 0-16,-8 5 0 0,8-6 128 0,-1 1-128 15,-7 5 0-15,6-6 0 0,0-1 0 0,2 1 0 0,1-2 0 16,1 1 0-16,3-3 0 0,2-2 0 16,3 0 0-16,0-2 0 0,4-2 0 0,3-2 0 0,0 0 0 15,-3 0 0-15,6-2 128 0,4-3-128 0,1 0 0 16,-2 0 0-16,0-1 0 0,1-2 144 0,0 2-144 15,2 0 160-15,1 2-160 0,2 1 192 0,1-2-48 16,1 0-16-16,1 1 0 0,1-1-128 0,-1-1 0 16,-2 5 0-16,0-3 128 0,-2-2-128 0,2 2 160 15,0-1-160-15,-2-1 160 0,-1-1-160 0,1 3 160 16,-4 3-160-16,0 0 160 0,-3 2-160 0,0 3 160 16,-3 1-160-16,-1 1 160 0,-2 1-160 0,-2 1 0 15,0 3 0-15,-3-1 0 0,1 0 0 0,-4 1 0 0,0 1 128 0,-2-2-128 16,0 3 0-16,-2 0 0 0,-1-1 0 0,-1 3 0 15,-1-3 0-15,2 2 128 0,-2-2-128 0,0 1 0 16,-2-2 0-16,1 2 128 0,-7 5-128 0,8-7 0 16,-2 1 128-16,-6 6-128 0,4-7 0 0,-4 7 128 15,5-7-128-15,-5 7 0 0,0 0 0 0,3-8 128 16,-3 8-128-16,2-8 0 0,-2 8 0 0,0 0 128 16,2-7-128-16,-2 7 0 0,0 0 0 0,0 0 0 15,0 0 0-15,0 0 0 0,6-5 0 0,-6 5 0 16,0 0 0-16,11-1 0 0,-11 1 0 0,11 3 0 15,-2 2-144-15,2 0 144 0,-1-1 0 0,3 4 0 16,-1 1-128-16,1 3 128 0,0 1 0 0,3 0 0 16,2 1 0-16,0 3-128 0,1 2 128 0,3 0 0 0,3 0 0 15,3 2 0-15,3 0 0 0,2 1 0 0,1 0 0 16,0 3 0-16,-2 1 0 0,2 2 0 0,-1-2 0 0,0 2 0 16,-2 2 0-16,1-1 0 0,4 0 0 0,-4-1 0 15,1 1 0-15,-1 1 0 0,2-4 0 0,3 1 0 16,-1 2 0-16,-2-4 0 0,-1 0 0 0,-1-2 0 15,-2-1 0-15,0-1 0 0,-1-1 128 0,-2-2-128 16,-2-1 0-16,-1-1 0 0,0-3 144 0,0-2-144 16,-2 1 128-16,2-3-128 0,0-1 128 0,-2 0-128 15,-2 0 128-15,0-1-128 0,-2 1 144 0,3 0-144 16,-3-1 160-16,-1-1-160 0,-1-1 128 0,-2 1-128 16,0-1 0-16,1-1 144 0,-2-3-144 0,0 2 128 15,-2-1-128-15,2 1 128 0,-1-6-128 0,-1 3 0 0,-1 3 144 0,-1-3-144 16,-9 0 0-16,12-1 128 0,-3-1-128 0,0 2 0 15,0 0 0-15,-9 0 144 0,11-4-144 0,-2 2 0 16,-9 2 128-16,12 0-128 0,-2-6 0 0,-10 6 0 16,10-3 0-16,1-4 0 0,-1 1 128 0,1-2-128 15,-2 1 0-15,5-3 0 0,2-2 128 0,2 0-128 16,2-1 0-16,2-2 128 0,3-8-128 0,5 1 0 16,1 1 192-16,4-1-192 0,4-2 192 0,3-1-192 15,0 0 208-15,-1 0-64 0,-2-1-16 0,-1 0 0 16,-3 3 64-16,-1-3 0 0,0 1 0 0,0 3 0 15,1-3-48-15,-1 1 0 0,-1 2 0 0,1 1 0 16,-2 3 0-16,1-2 0 0,-2 4 0 0,-1 0 0 16,-1 3-144-16,-1 0 192 0,0-2-192 0,1 4 192 15,-5-1-192-15,1-1-176 0,-3-1 48 0,0 2 0 0,-1 1-80 0,-1 1-16 16,-2-2 0-16,0 2 0 16,-1-1-368-16,-2 1-80 0,-4 0-16 0,1 0 0 15,0-1-2512-15,-3-2-512 0,-3-4-112 0</inkml:trace>
  <inkml:trace contextRef="#ctx0" brushRef="#br0" timeOffset="1">25025 11163 4607 0,'0'0'400'0,"0"0"-400"16,0 0 0-16,0 0 0 0,0 0 1664 0,0 0 256 16,0 0 64-16,0 0 0 0,0 0-896 0,0 0-160 15,0 0-32-15,0 0-16 0,0 0 112 0,0 0 32 0,0 0 0 0,0 0 0 16,0 0 64-16,0 0 0 0,0 0 16 0,5 1 0 15,-8-7-16-15,1-2 0 0,-1 0 0 0,1-1 0 16,0-3-16-16,1-1-16 0,0-1 0 0,1-7 0 16,0-1-112-16,1 2-32 0,0 1 0 15,1-3 0-15,-1-3-112 0,0-1-32 0,1-2 0 0,0-2 0 16,1-2-144-16,-1-15-48 0,0 0 0 0,0-3 0 16,1 1-176-16,-2 3-32 0,-1-2-16 0,0 1 0 15,0 0-160-15,0 4-48 0,-1 3 0 0,0 3 0 16,-1 2-144-16,1 4 0 0,-2 2 144 0,1 3-144 15,-1 4 0-15,1 1 0 0,0 3 0 0,1 1-128 16,0 1-384 0,1 3-80-16,0 3-16 0,1-1 0 0,0 5-2368 15,-1 6-480-15,2-6-80 0</inkml:trace>
  <inkml:trace contextRef="#ctx0" brushRef="#br0" timeOffset="2">26484 12134 13295 0,'0'0'576'0,"0"0"144"0,0 0-576 0,0 0-144 0,0 0 0 0,0 0 0 15,0 0 1104-15,0 0 192 0,0 0 48 0,0 0 0 16,0 0-320-16,0 0-64 0,0 0-16 0,0 0 0 16,0 11-80-16,0-11-16 0,2 13 0 0,1 0 0 0,0 1-48 0,-1 2-16 15,2 1 0-15,0 2 0 16,-1 5-80-16,0 1-32 0,3 2 0 0,2 2 0 0,-2-2-160 0,1 3-16 15,0 5-16-15,1 2 0 0,0-1-96 16,0 3-32-16,-2 2 0 0,0 0 0 0,-3-3-96 0,1 1-32 16,0 0 0-16,0-2 0 0,1-6-64 0,1 1-16 15,-2-4 0-15,-1 0 0 0,3-1 160 0,-4-4 16 16,1 0 16-16,0-1 0 0,-1 3-48 0,1-5-16 16,-1 3 0-16,0-3 0 0,-1 0-128 0,0 0-16 15,1-6-128-15,0 1 192 0,-1-1-192 0,1-4 144 16,-2 0-144-16,1 1 128 0,-1-11-128 0,1 12 128 15,-1-12-128-15,2 7 128 0,-2-7-128 0,0 0 160 0,0 0-160 0,1 11 160 16,-1-11-160-16,0 0 160 0,0 0-160 0,1 12 160 16,-1-12-32-16,0 0-128 0,0 0 192 0,0 0-64 15,0 0-128-15,0 0 0 0,0 0 0 16,0 0 128-16,2 9-128 0,-2-9 0 0,0 0 0 16,0 0 0-16,0 0 0 0,0 0 0 0,0 0 0 0,0 0 0 15,0 0 0-15,0 0 0 0,0 0 0 0,0 0 0 16,5 7 0-16,-5-7 0 0,0 0 0 0,0 0 128 15,2 11-128-15,-2-2 192 0,0-9-192 0,-2 9 192 16,-2-1-48-16,0 0 0 0,-3 0 0 0,0 2 0 16,-4 3-16-16,2 0-128 0,0 1 192 0,-5 3-64 15,-6 2 48-15,-2 0 0 0,0 2 0 0,-4 4 0 16,-4 2 144-16,-3 5 48 0,0 0 0 0,-4 3 0 16,-6 3 160-16,-3-1 48 0,0-1 0 0,1 1 0 15,0-1-128-15,5-2 0 0,2-4-16 0,3-1 0 16,0-1-208-16,1-3-32 0,3-4-16 0,1 0 0 0,2 0-176 0,4-2 160 15,-4-3-160-15,2 1 160 0,0 1-160 0,1-2 0 16,0-3 0-16,2 1 0 0,-2 2 0 0,4-3 0 16,3-1 0-16,1-1 0 0,3 0 0 0,1-1 0 15,1-2 0-15,2 0 0 0,0-2 0 0,4 1 0 16,1-2 0-16,5-5 0 0,-5 7-352 0,5-7 0 16,-7 6 0-16,7-6 0 15,0 0-496-15,0 0-112 0,0 0 0 0,0 0-16 16,0 0-2352-16,0 0-480 0</inkml:trace>
  <inkml:trace contextRef="#ctx0" brushRef="#br0" timeOffset="3">28098 11010 1839 0,'0'4'0'0,"0"-4"160"0,-7 24-160 0,7-24 0 15,0 0 0-15,0 0 0 0,0 0 1248 0,0 0 224 16,0 0 32-16,0 0 16 0,0 0-560 0,0 0-128 16,0 0 0-16,0 0-16 0,0 0-304 0,0 0-48 15,0 0-16-15,0 0 0 0,0 0 48 0,3 6 0 16,-3 1 0-16,0-7 0 0,0 6 112 0,0-2 32 16,0-4 0-16,0 7 0 0,0-2-240 0,0-5-32 15,-1 9-16-15,1-9 0 0,0 0-80 0,0 0-16 16,0 0 0-16,0 0 0 0,0 0 144 0,0 0 32 15,0 0 0-15,0 0 0 0,0 0 144 0,0 0 48 0,0 0 0 0,0 0 0 16,0 0-224-16,0 0-32 0,0 0-16 0,0 0 0 16,0 0 96-16,0 0 0 0,0 0 16 0,0 0 0 15,0 0 48-15,0 0 16 0,0 0 0 0,0 0 0 16,0 0-48-16,0 0-16 0,0 0 0 0,0 0 0 16,-8-8-64-16,8 8-16 0,0 0 0 0,-4-9 0 15,4 9-96-15,-5-8-32 0,5 8 0 0,-4-6 0 16,4 6-64-16,0 0 0 0,0 0-16 0,0 0 0 15,0 0-176-15,0 0 160 0,0 0-160 0,0 0 160 16,0 0-160-16,0 0 0 0,0 0 0 0,0 0 0 16,0 0 0-16,0 0 0 0,0 0 0 0,0 0 0 15,0 0 0-15,0 0 0 0,0 0 0 0,0 0 0 16,0 0-144-16,0 0 144 0,0 0-192 0,0 0 192 16,0 0-608-16,0 0-16 0,0 0 0 15,0 0 0-15,-4 8-2336 0,4-8-480 0</inkml:trace>
  <inkml:trace contextRef="#ctx0" brushRef="#br0" timeOffset="4">28053 11170 9551 0,'0'0'416'0,"0"0"96"0,0 0-512 0,0 0 0 0,0 0 0 0,0 0 0 16,0 0 1040-16,0 0 112 0,0 0 0 0,0 0 16 15,0 0-112-15,0 0-32 0,0 0 0 0,0 0 0 16,0 0-192-16,0 0-64 0,0 0 0 0,0 0 0 16,0 0 32-16,0 0 0 0,0 0 0 0,0 0 0 15,2-10-32-15,-2 0-16 0,0 10 0 0,-2-12 0 16,2 2-112-16,0-1-32 0,0 1 0 0,0 1 0 16,0 0-128-16,0-2-32 0,2-2 0 0,0-1 0 15,0-3-32-15,0-1-16 0,1-2 0 0,-1-1 0 16,0-1-112-16,0-1-32 0,1-2 0 0,0-2 0 15,-2-2 80-15,1 0 16 0,1-1 0 0,-3-2 0 0,-1-2 32 16,-1 0 16-16,2-3 0 0,0 3 0 0,0 2-128 0,0-5-16 16,0 1-16-16,0 3 0 0,-1 2-240 0,1 2 176 15,-1-3-176-15,1 4 160 0,-1 3-160 0,-1 3 0 16,1 1 0-16,0 3 0 0,-1-1 0 0,1 2 0 16,-2 0 0-16,2 0 0 0,0 1 144 0,0 0-144 15,-1 2 160-15,1-1-160 0,1-1 0 0,-1 2 128 16,-1-1-128-16,2 2 0 0,-1 0 0 0,1 1 0 15,-1 1 0-15,1 2 0 0,0 1 0 0,0 8 0 0,0 0 0 16,0 0 0-16,0 0 0 0,0 0 0 16,0 0 0-16,0 0 0 0,-2-7 0 0,2 7 0 0,0 0 0 0,0 0 0 15,0 0 0-15,0 0 0 0,0 0 0 16,0 0 0-16,0 0 0 0,0 0 0 0,2-9 0 0,-2 9 0 16,0 0 0-16,0 0 0 0,1-8 0 0,-1 8 0 15,0 0 0-15,0 0 0 0,1-8 0 0,-1 8 0 16,0 0 0-16,0 0 0 0,0 0 0 0,0 0 0 15,0 0 0-15,0 0 0 0,0 0 0 0,0 0 0 16,0 0 0-16,0 0 0 0,0 0 0 0,0 0 0 16,0 0 0-16,0 0 0 0,0 0 0 0,0 0 0 15,0 0 0-15,0 0 0 0,0 0 0 0,0 0 0 16,0 0 0-16,0 0 0 0,0 0 0 0,0 0 0 16,0 0 0-16,7-5 0 0,-7 5 0 0,6-6 0 15,1 0 0-15,-1 1 0 0,0 0 0 0,1-1 0 0,3 2 0 16,1-6 0-16,-2 1 0 0,3 0 0 0,2 1 0 0,0 1 0 15,-3-6 0-15,2 1 0 0,3 1 0 16,2-2 0-16,2 0 128 0,2 0-128 0,4 2 0 0,-1-4 176 16,-2 2-176-16,2 0 160 0,1-3 0 15,1 1 0-15,0 0 0 0,0-3 0 0,0 0 0 0,2-3 0 16,0 0 0-16,-1 0 0 0,2 1-16 0,0 0 0 16,0-3 0-16,0 3 0 0,0 3-144 0,2 0 0 15,-1-1 0-15,-1 1 128 0,-2 0-128 0,1 1 0 16,0 2 0-16,-3-2 0 0,-4 2 0 0,-1 1 0 15,-2 0 0-15,-2 2 128 0,-1 1-128 0,0 1 0 16,-2 0 0-16,-1 2 0 0,-1 1 0 0,0 1 0 16,-2-1 128-16,0 2-128 0,-2-2 0 0,0-3 0 15,0 0 0-15,0 3 128 0,-2 0-128 0,1-1 0 0,-7 7 0 0,8-5 0 16,-8 5 0-16,6-5 128 0,-6 5-128 16,0 0 0-16,5-7 0 0,-5 7 128 0,0 0-128 0,0 0 0 15,0 0 128-15,0 0-128 0,0 0 0 0,0 0 128 16,0 0-128-16,0 0 0 0,0 0 0 0,0 0 0 15,6-5 0-15,-6 5 0 0,0 0 0 0,0 0 0 16,0 0 0-16,0 0 0 0,0 0 0 0,0 0 0 16,0 0 0-16,0 0 128 0,0 0-128 0,0 0 0 15,0 0 0-15,0 0 0 0,0 0 0 0,0 0 0 16,0 0 0-16,0 0 0 0,0 0 0 0,0 0 0 16,0 0 0-16,0 0 0 0,0 0 0 0,0 0 0 15,0 0 0-15,0 0 0 0,6-5 0 0,-6 5 0 16,7-5 0-16,-7 5 0 0,0 0 0 0,5-9 128 15,-1 0 0-15,0 1-128 0,0 0 192 0,-1-5-64 0,1 0 112 0,2-2 16 16,-3 0 0-16,1-5 0 0,2 3-32 0,-1-5 0 16,-1-1 0-16,0-2 0 0,1-1 0 0,-1-4 0 15,-2 0 0-15,2-1 0 0,0-1-64 0,0 2-16 16,0 4 0-16,-1-2 0 0,-2 0 64 0,0 2 16 16,1-1 0-16,-1 3 0 0,0 1 0 0,2 1 0 15,-2-1 0-15,0 1 0 0,1 0-224 0,0 0 0 16,0 0 128-16,-1 0-128 0,-1-1 0 0,1 4 0 15,0-1 0-15,2 2 0 0,-2 1 0 0,1 2 0 16,-2-1 0-16,0 2 0 0,0 0 0 0,0 3 0 16,0 0 0-16,0 2 0 0,-2 1 0 0,2 8 0 15,-1-10 0-15,1 10 0 0,0 0 0 0,-1-8 0 16,-1 2 0-16,2 6 0 0,-1-10-192 0,1 10 192 0,0 0-192 16,-1-7 192-16,1-1-240 0,0 8 64 0,0-8 16 0,0 8 0 31,0-8-480-31,0 8-112 0,1-9-16 0,-1 9 0 15,0 0-240-15,0 0-48 0,0-6-16 0,0 6 0 16,0 0-2128-16,0 0-448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49.9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38 1375 0 0,'0'0'5895'0'0,"-3"-7"-5063"0"0,3 5-639 0 0,-1 0-17 0 0,-6-12 5321 0 0,5 10-5914 0 0,1 2 1095 0 0,0 0-398 0 0,-2-2 2438 0 0,1 10-2509 0 0,-1 0 0 0 0,0 0-1 0 0,-5 8 1 0 0,7-13-180 0 0,0 0-1 0 0,1 0 1 0 0,-1 1 0 0 0,0-1 0 0 0,1 1-1 0 0,-1-1 1 0 0,1 0 0 0 0,-1 1 0 0 0,1-1-1 0 0,0 1 1 0 0,0-1 0 0 0,0 3 0 0 0,-1-1 41 0 0,1-1 14 0 0,-1 0-29 0 0,0 4-31 0 0,-1-1 1 0 0,1 1 0 0 0,0-1 0 0 0,0 7-1 0 0,-2 13 13 0 0,0 13-2 0 0,2-3 102 0 0,-1-8-25 0 0,-1 49 294 0 0,10-14-182 0 0,-6-47-213 0 0,8 50 54 0 0,-10-59-49 0 0,4 20 28 0 0,5 28-34 0 0,-7-45 6 0 0,0-1 0 0 0,1 1 1 0 0,3 9-1 0 0,-1-7 37 0 0,-4-10-49 0 0,0 0 0 0 0,1-1 0 0 0,-1 1 0 0 0,0 0-1 0 0,0 0 1 0 0,0 0 0 0 0,0 0 0 0 0,0 0 0 0 0,0-1 0 0 0,0 1 0 0 0,0 0 0 0 0,0 0-1 0 0,0 0 1 0 0,0 0 0 0 0,0 0 0 0 0,-1 0 0 0 0,0 4 5 0 0,1 4 32 0 0,1 0 0 0 0,-1 0-1 0 0,4 13 1 0 0,-2-10 37 0 0,0-1 0 0 0,0 15 0 0 0,-1 2-8 0 0,1 19-6 0 0,-1-19-54 0 0,1-18 7 0 0,-1-1 14 0 0,-3 32-15 0 0,2-11-16 0 0,0 0 78 0 0,0 10 63 0 0,0 54 124 0 0,2-53-141 0 0,-2-12-40 0 0,3-7-25 0 0,-1-17-59 0 0,0 29 54 0 0,-1-19-43 0 0,0-2-6 0 0,0-3-13 0 0,5 11 75 0 0,1 53-85 0 0,-7-71-414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4:55:50.531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</inkml:brush>
    <inkml:brush xml:id="br3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4867 3073 19343 0,'0'0'1728'0,"0"0"-1392"0,0 0-336 0,0 0 0 0,-3 6 2624 0,2 1 448 0,0 3 80 0,-1 3 32 15,2 2-1120-15,-1 4-208 0,0-3-64 0,1 5 0 16,0 9-1008-16,1 3-208 0,0 1-32 0,2 0-16 16,-1-2-528-16,1 0 0 0,0-1 0 0,-1-1 0 31,2-1-2544-31,1-2-464 0</inkml:trace>
  <inkml:trace contextRef="#ctx0" brushRef="#br0" timeOffset="646.16">6533 3329 14735 0,'0'0'1312'0,"0"0"-1056"0,0 0-256 0,0 0 0 15,0 0 2720-15,0 0 480 0,0 0 112 0,0 0 16 0,8-4-1808 0,2 0-368 16,2 2-64-16,1-2 0 0,1 0-512 0,1 0-112 16,-1 0-16-16,0-1 0 0,2-1-208 0,0 3-48 15,-2 0-16-15,0 2 0 0,-1-1 224 0,-1 4 48 16,-3-1 16-16,-1 3 0 0,-3 1-16 0,0 3-16 15,-3 0 0-15,-2 2 0 0,-2 3 80 0,1 0 32 16,-1-1 0-16,-1 0 0 0,0-1 160 0,1 1 16 16,-1-1 16-16,2-1 0 0,-1 0-192 0,2 1-32 15,2 1-16-15,2-3 0 0,1 1-496 0,1 2 128 16,1 1-128-16,3 0 0 16,3-1-1200-16,6-2-272 0,-1 1-64 15,4-2-15808-15</inkml:trace>
  <inkml:trace contextRef="#ctx0" brushRef="#br0" timeOffset="1233.64">7988 4783 23951 0,'0'0'2128'0,"0"0"-1696"15,0 0-432-15,6-6 0 0,0 0 1536 0,0 1 208 16,2-1 48-16,0 1 16 0,0 0-432 0,1 1-96 16,0 3 0-16,0 0-16 0,0-2-592 0,0 3-112 15,-9 0-32-15,9 3 0 0,-9-3-112 0,9 2-32 16,-3 3 0-16,-6-5 0 0,5 8-128 0,-2 1-48 15,-2 0 0-15,-1 2 0 0,-3 1-32 0,-2-1-16 16,1 1 0-16,0 0 0 0,-1 0-160 0,2 1 0 16,-1-3 0-16,1 2 128 0,0-2-128 0,2 1 0 0,1-11 0 0,1 6 0 15,0 2-144-15,2 1 144 0,1-2-192 0,2-1 192 16,2-2-192-16,1 1 192 0,3-1-192 0,0 0 192 16,-1-1-160-16,2 1 160 0,2 2-128 0,-2-2 128 15,-3 0 0-15,1 1 0 0,-2-2 144 0,-4 1-144 0,-5-4 448 16,4 6 0-16,-1 2-16 0,-3 1 0 15,-2-2 336-15,-2-1 64 0,-3 3 0 0,-3 0 16 0,0-1-352 0,-2 0-80 0,0 0-16 0,1-3 0 32,-1-2-912-17,0-2-176-15,1 0-32 0,-2 1-18592 0</inkml:trace>
  <inkml:trace contextRef="#ctx0" brushRef="#br0" timeOffset="3687.29">10444 4921 15663 0,'-1'5'1392'0,"-7"2"-1120"0,-1-4-272 0,1 3 0 16,0-1 2256-16,0-1 400 0,2-2 80 0,-2 0 16 16,0-2-432-16,2 1-80 0,6-1 0 0,0 0-16 15,0 0-816-15,0 0-144 0,0 0-48 0,9-4 0 16,1-1-320-16,5-3-64 0,5-2 0 0,4-3-16 15,3-4-32-15,3-3 0 0,2-3 0 0,1-3 0 16,4-4-64-16,2-3-16 0,5-2 0 0,3-2 0 16,4-1-176-16,3 2-32 0,0-1-16 0,1 2 0 15,-1 4-208-15,-4 0-32 0,0-1-16 0,1-2 0 0,-2 2-224 16,1-3 0-16,-1-1 0 0,-2 3 0 0,-2 0 128 0,-2 2-128 0,-2-1 0 0,-1 6 144 31,-8-1-16-31,-2 5-128 0,-2 2 192 0,-2 3-64 0,-6-1 144 0,-1 2 32 16,-2 3 0-16,-4 2 0 0,-2 0 64 0,0 3 16 0,-3 1 0 15,-1 0 0-15,0 1-64 0,1 0-16 16,-3 1 0-16,0 1 0 0,-5 4-64 0,5-4-16 16,-1-1 0-16,-4 5 0 0,4-1-32 0,-4 1-16 15,6-7 0-15,-6 7 0 0,5-4-176 0,-5 4 192 16,5-4-192-16,-5 4 192 0,5-2-192 0,2-1 128 0,-7 3-128 0,0 0 128 16,5-4-128-16,-5 4 0 0,6-2 144 0,0-1-144 15,-6 3 128-15,7-1-128 0,1-3 128 0,1 3-128 16,1-1 0-16,0 0 144 0,2 2-144 0,1 0 0 15,1 2 128-15,2-2-128 0,1 3 0 0,1 1 0 16,0 0 160-16,4 0-160 0,3 2 128 0,2 3-128 16,5 2 128-16,0 4-128 0,1 4 128 0,1 0-128 15,1 1 128-15,2 2-128 0,0 3 128 0,5 3-128 0,4-2 128 16,2 2-128-16,3-1 128 0,0 2-128 16,1-2 176-16,-3 2-48 0,1-6-128 0,-3 2 192 15,-3 0-16-15,2-3-16 0,3-1 0 0,0-2 0 16,-1 0-160-16,-1-2 128 0,-2-2-128 0,-2 4 128 0,-2 1-128 15,-5-3 0-15,-4 0 0 0,-4 2 128 0,-2-4-128 16,-1 1 0-16,-5-1 0 0,-3 0 0 0,-2-2 0 16,-2-1 0-16,-1-1 128 0,-2 0-128 0,0-2 0 0,-4-1 0 15,-1-3 0-15,1 0 0 0,0 0 0 0,-6-5 0 16,5 4 0-16,0-1 0 16,-5-3-368-16,0 0-96 0,0 0-32 0,6 2 0 15,-1 5-736-15,-5-7-160 0,4 3-16 0,-2 3-16 16,1 2-1888-16,0 1-368 0</inkml:trace>
  <inkml:trace contextRef="#ctx0" brushRef="#br0" timeOffset="9207.01">10252 3904 21183 0,'0'0'1888'0,"-1"9"-1504"0,-1 3-384 0,-2-2 0 0,0 1 2304 0,0 0 384 0,1 4 64 0,1 2 32 15,0 1-1120-15,1 3-208 0,1 2-48 0,0 3-16 0,0 2-992 0,0-1-192 16,0 0-32-16,0 1-16 31,1-1-1328-31,2-3-272 0,1-2-48 0</inkml:trace>
  <inkml:trace contextRef="#ctx0" brushRef="#br0" timeOffset="9673.21">11735 3150 28447 0,'0'0'1264'0,"0"0"256"0,0 0-1216 0,0 0-304 0,0 0 0 0,0 0 0 16,0 0 1200-16,10-1 176 0,3 1 32 0,2-3 16 15,0 1-512-15,2-2-96 0,1 0-32 0,1 0 0 16,-1 2-336-16,1-4-64 0,0 5 0 0,-2-2-16 15,-2 3-96-15,0 3-16 0,-4-2 0 0,0 5 0 16,-3 0 64-16,-2 1 16 0,-2 3 0 0,-1 3 0 16,-3-3 368-16,-4 5 80 0,0 3 16 0,-1 0 0 15,-1 3-32-15,0 1 0 0,-2 0 0 0,2 1 0 16,-1-4-144-16,2 2-48 0,1-4 0 0,3-1 0 16,2-3-368-16,3-2-80 0,4 0 0 0,3-2-128 15,5-3 0-15,4-2 0 0,3-2-240 0,7-4-13904 16,4-2-2800-16</inkml:trace>
  <inkml:trace contextRef="#ctx0" brushRef="#br0" timeOffset="10391.59">13830 4038 27183 0,'-9'-2'1200'0,"9"2"256"0,-4-2-1168 0,4 2-288 0,0 0 0 0,0 0 0 0,0 0 1648 0,0 0 272 16,0 0 48-16,0 0 16 0,0 0-880 0,5-4-160 16,-5 4-48-16,9-2 0 0,2 2-224 0,-1-3-48 15,0 3-16-15,0 3 0 0,1-2-48 0,2 2-16 16,-1 1 0-16,0 1 0 0,-2 1-224 0,1 1-32 0,-4-1-16 0,1 2 0 15,0 1-272-15,-3-1 160 16,-1 3-160-16,-1 0 128 0,-2 2 0 0,-2-2-128 16,-2 2 192-16,-1 0-64 0,-1-1 0 0,0-1 0 15,0 0 0-15,1-1 0 0,0-1-128 0,1 0 0 16,2 2 0-16,0-5 128 0,1-6-128 0,1 8-176 0,-1-8 48 0,4 9 0 16,1-2-192-16,0-1-48 15,2 1 0-15,-1-3 0 0,1 2 208 0,2 1 160 0,1-1-208 16,1 2 80-16,-1 0 256 0,-1 0 64 0,-1 0 16 0,0-2 0 15,-1 3 432-15,-2 0 96 0,-1 2 16 0,-2-1 0 0,0 1-96 16,-2 0-16-16,-2-3 0 0,-2 1 0 0,-2 0-240 0,-1-1-48 16,1-1-16-16,-1-1 0 15,-2 0-704 1,0-1-144-16,0-1-16 0,0 1-13568 0,-2-2-2720 0</inkml:trace>
  <inkml:trace contextRef="#ctx0" brushRef="#br0" timeOffset="11341.68">10617 5261 13823 0,'0'0'1216'0,"0"0"-960"16,0 0-256-16,0 0 0 0,0 0 1984 0,0 0 368 0,0 0 64 0,0 0 16 16,0 0-528-16,0 0-112 0,0 0 0 0,8-4-16 15,-1-1-560-15,-1 0-128 0,2-2 0 0,0 1-16 16,0 0 16-16,1 0 16 0,1-2 0 0,2-1 0 15,0 1-224-15,1-1-48 0,0-1-16 0,3-2 0 16,0 0-240-16,3 0-32 0,0 1-16 0,2-1 0 16,0-1-256-16,1-1-48 0,-1-3-16 0,1 1 0 15,0 0-80-15,2 2 0 0,1-2-128 0,1 2 192 16,-2-2-192-16,1 2 0 0,0-3 128 0,-2 0-128 16,2-1 0-16,-3-2 128 0,1 1-128 0,-3 1 0 15,1-5 192-15,0 3-48 0,0-1-16 0,0 1 0 16,1 1 192-16,0-1 48 0,0-1 0 0,1 2 0 15,0 0 32-15,-1 2 16 0,0-1 0 0,0 2 0 16,1-2-48-16,-1 1-16 0,0 3 0 0,0-2 0 16,-1 5-96-16,-1 1-32 0,-2 0 0 0,0 1 0 15,-1 1-16-15,0 0 0 0,1 0 0 0,-2 1 0 16,-2-1-80-16,1 0 0 0,-2 1-128 0,0 1 192 16,-2-3-192-16,1 1 144 0,1 0-144 0,-1 3 128 0,-2-2-128 0,2 1 0 15,0-2 0-15,-1 2 128 16,0-1-128-16,1 1 0 0,-1-2 0 0,1 1 0 0,-1 1 0 0,-1-1 0 15,0 2-160-15,-1-2 160 16,-1 3-1424-16,0 2-192 0,1-5-48 0,-1 2-18736 16</inkml:trace>
  <inkml:trace contextRef="#ctx0" brushRef="#br0" timeOffset="16875.2">15512 2079 7359 0,'2'-21'656'0,"2"0"-528"0,3 0-128 0,-1 2 0 0,2-1 2992 0,0 3 560 0,-2 3 112 0,1-1 32 16,-2 0-1888-16,-1 2-368 0,-1 2-80 0,-3 11-16 15,0 0-112-15,0 0-16 0,0 0-16 0,0 0 0 16,-11 8-800-16,1 5-144 0,-2 3-48 0,-1 6 0 16,-3 4-208-16,-1 5 0 0,-1 3 128 0,0 4-128 15,-2 4 0-15,-2-1 0 0,0 2 0 0,-1 3 0 0,-1-4 0 0,2 7 0 16,0 6 0-16,6-13 0 0,-3 7 0 0,0 5 0 16,4-1-128-16,0 3 128 0,2-6 0 0,4-4 0 15,3-3-128-15,3-2 128 0,3 1 0 0,3-2 0 0,2-2 0 0,4 0 0 16,3-1 0-16,1-4-128 15,0 0 128-15,1-3 0 0,0 1 0 16,1-2 0-16,0-2 0 0,1-1 0 0,0 0 0 0,-2 1 0 0,-1-4 0 16,0 3 0-16,-2-2 0 0,-2 2 0 15,-4 4 0-15,-1 0 0 0,-4 0 0 0,-1 6 0 16,-3 5 0-16,-3 2 0 0,-3 2 128 0,-2-1 48 0,-1 1 0 16,-1-1 0-16,-1-2 32 0,2 1 16 15,0 5 0-15,0-1 0 0,0 1-224 0,1 1 176 0,2-3-176 16,1 0 160-16,2-3-160 0,3-1 0 0,4-3 0 15,2-3 0-15,2-2 0 0,1-2 0 0,1-4 0 16,3 2 0-16,1 3-144 0,3-2 144 0,0 2 0 16,2 2 0-16,2 0 0 0,1 0 0 0,-1 2 0 0,0 2 0 15,-1-2 0-15,0-1 0 0,-2 1 0 0,-1-1 0 16,-4-2 0-16,-1 0 0 0,-2-2 0 0,0 4 0 16,-4 1 128-16,-2 5-128 0,-2 2 0 0,-2 1 144 0,-1 2 48 0,-2 2 0 0,-2 1 0 15,-2-2 0 1,1-2 48-16,0 1 16 0,-1 5 0 0,1-1 0 15,1 1-256-15,2-1 144 0,2-3-144 0,2-1 128 0,3-2-128 0,3-2 0 0,1-2 0 16,2-5 128 0,2 1-128-16,1-8 0 0,2-2 144 0,-1-2-144 15,1-1 0-15,-1 1 144 0,2 0-144 0,-1 0 0 0,0 1 0 0,-1 0 0 16,-1 1 0-16,-1 3 0 0,-1 2 128 16,-1 3-128-16,0 1 0 0,-3 1 0 0,-1 1 384 0,-2-1 32 0,-2-3 0 15,-1 1 0-15,-1 1 368 0,-2 0 80 16,0 5 16-16,-1-4 0 0,0 5-432 0,-3 0-64 15,3-2-32-15,-1 1 0 0,-1-1-192 0,1 1-32 16,0-2-128-16,0-4 192 0,2-1-192 0,0-4 0 16,3 1 0-16,0-1 0 0,2-3 128 0,1 1-128 0,0-2 0 0,2 1 0 15,2-1 0-15,1 0 0 16,2-2 0-16,1-1 0 0,-2 1 0 0,2 2 0 16,1-1-160-16,-1-1 160 0,0 1-128 0,-2 1 128 15,1-1-128-15,-1 2 128 0,1-2 0 0,-1 2 0 0,0 1 0 16,-2-3 0-16,-2 1 0 0,1 2 0 0,-1 0 0 0,0 0 0 15,-2 2 0-15,-2 3 0 0,1 2 0 0,-3 2 128 16,-1 1-128-16,0 2 0 0,0-1 128 0,-1 1-128 0,2-3 0 0,2-4 0 16,2-2 0-16,2 3 128 15,2 1-1264-15,4 0-240 0,4 2-48 0</inkml:trace>
  <inkml:trace contextRef="#ctx0" brushRef="#br0" timeOffset="20532.3">19386 2557 32655 0,'0'0'1440'0,"0"9"304"0,-1 2-1392 0,0 2-352 0,1 2 0 0,0 2 0 0,0 3 976 0,1 3 128 16,0 1 32-16,1 2 0 0,0 1-448 0,2 2-96 15,-1-3-16-15,-1 1 0 0,1 0-448 0,1-7-128 0,1 3 0 16,2 1 0 0,0 5-2032-16,3-2-416 0</inkml:trace>
  <inkml:trace contextRef="#ctx0" brushRef="#br0" timeOffset="21365.68">22018 2655 13823 0,'-10'-5'1216'0,"14"-4"-960"0,-1 1-256 0,2-3 0 16,1-2 3136-16,2-1 592 0,1 0 112 0,3-1 32 15,1 1-1984-15,3 1-400 0,1 1-80 0,2 3 0 16,2 1-704-16,1 4-144 0,2 4-32 0,-1 2 0 16,-2 3-320-16,0 4-64 0,0 3-16 0,0 3 0 15,-2 1 128-15,-1 5 32 0,-2-2 0 0,-2 5 0 16,-2-1 0-16,-1 2 0 0,-5 2 0 0,-2 1 0 15,-3-1-64-15,-3 2-16 0,-4-4 0 0,0 1 0 0,-3-1-64 0,-2-2-16 0,-2 0 0 16,0 1 0-16,-1-6-128 0,0 0 0 16,-1-5 144-16,0-3-144 0,-2-3 0 0,0 0 0 15,0-6 0-15,1-1-192 0,2-1 192 16,1-4 0-16,1-3-144 0,3-1 144 0,0-3 0 0,2-1 0 0,2 0 0 16,2 0 0-16,2 0 240 0,2 4-48 0,3 1 0 15,2-1 0-15,1 1 320 0,2 3 64 0,3 1 16 16,1 3 0-16,2 2-32 0,0 1-16 0,1 1 0 15,1 1 0-15,0 0-176 0,4 2-48 0,1 1 0 16,1 1 0-16,2 2-144 0,2-1-48 0,-2 0 0 16,1-1 0-1,2 1-1328-15,0 1-272 0</inkml:trace>
  <inkml:trace contextRef="#ctx0" brushRef="#br0" timeOffset="27820.42">28147 3682 7359 0,'0'0'320'0,"-10"4"80"0,-1-4-400 0,2 3 0 0,0 1 0 0,9-4 0 16,0 0 5696-16,0 0 1072 0,0 0 208 0,0 0 32 15,0 0-3888-15,0 0-784 0,14-3-160 0,3 3-16 16,3-4-912-16,5 0-176 0,2 2-48 0,6-2 0 16,3-1-16-16,3-1-16 0,2 0 0 0,-1-2 0 15,1 0-208-15,0 2-32 0,1-1-16 0,5 2 0 16,4-3-160-16,4 2-48 0,3 2 0 0,4-5 0 15,0-1-208-15,-3 3-32 0,-6-1-16 0,-2 1 0 16,0 5-144-16,1-2-128 0,3 1 192 0,-3-3-192 0,-3 0 128 0,1 1-128 16,0 1 0-16,-3-1 0 0,-3-1 144 0,-5 2-144 0,-5-4 0 15,-3 4 144-15,-2-3-144 0,-2 2 0 16,-2-1 0-16,0-1 0 0,0 1 0 0,-3-1 0 0,-1 2 0 16,-2 1 0-16,-3 1 0 0,-1-1-272 0,1 1 64 0,-4 0 16 31,-3 2-912-31,-9 1-176 0,0 0-48 0,10-3 0 15,-10 3-1184-15,0 0-240 0,0 0-64 0,0 0-15840 0</inkml:trace>
  <inkml:trace contextRef="#ctx0" brushRef="#br0" timeOffset="28420.48">28368 4139 4607 0,'-16'5'192'0,"7"-3"64"15,-3 2-256-15,2 0 0 0,1 0 0 0,9-4 0 0,-11 3 4608 0,11-3 864 16,0 0 176-16,0 0 48 0,0 0-2784 0,0 0-544 15,0 0-128-15,0 0 0 0,0 0-448 0,0 0-64 16,0 0-32-16,12 2 0 0,1-2-192 0,3 0-32 0,2 0-16 0,3 0 0 16,2-4-320-16,2 2-64 15,0 2-16-15,1-5 0 0,0 1-272 0,5 0-48 16,3 0-16-16,8 0 0 0,6 0-160 0,4-2-48 16,3-2 0-16,3 1 0 0,4-1-144 0,-5-1-48 15,-3-1 0-15,2 1 0 0,0 1-160 0,4-3-32 16,1 0-128-16,2 0 192 0,0-2-192 0,-4 3 0 0,-3 1 128 0,-8 1-128 15,-6 0 0-15,-4 0 0 0,-3 0 0 0,0 2 0 16,-1 1 0-16,-1 1 0 0,-3 1 0 0,-13 1 0 16,-2 0-384-16,1 2 48 0,0-2 0 0,5 0 0 31,-5 2-368-31,0 0-64 0,-4 2 0 0,0-2-16 0,-2 0-1408 16,0 2-288-16,-10-2-48 0,8 2-10800 0,-8-2-2160 0</inkml:trace>
  <inkml:trace contextRef="#ctx0" brushRef="#br0" timeOffset="28986.93">28501 4702 10127 0,'0'0'896'0,"-10"2"-704"0,1 2-192 0,9-4 0 0,0 0 2496 0,-10 3 448 15,-2 0 112-15,3-1 16 16,9-2-1104-16,0 0-224 0,-9 4-32 0,9-4-16 16,0 0-96-16,0 0 0 0,0 0-16 0,0 0 0 15,0 0-80-15,0 0-16 0,0 0 0 0,10 8 0 16,2-2 208-16,1-2 32 0,0-1 16 0,3 0 0 15,-1-2-416-15,5-1-96 0,2-1-16 0,7-3 0 0,5 1-256 16,5-4-64-16,4-3-16 0,6 1 0 0,6-2-320 0,3 2-64 0,-1-4-16 16,-2 2 0-1,-3 1-224-15,4-3-64 0,5 3 0 0,4-2 0 0,3-1-192 0,2 4 176 16,1 0-176-16,-6-3 160 0,-6 2-160 0,-1 1 160 16,2-2-160-16,-15 5 160 0,2-2-32 0,1 1 0 15,0 3 0-15,0 1 0 0,-1 0-128 0,-5 0 0 16,-7 1 0-16,-5 2 0 0,-4-2 0 0,-4 2 0 15,-3-2 0-15,-5 1 0 0,-2-1 0 0,-2 1-272 0,1 1 32 16,-1-3 16 0,-10 3-944-16,0 0-192 0,0 0-48 0,0 0-14016 0,0 0-2800 0</inkml:trace>
  <inkml:trace contextRef="#ctx0" brushRef="#br0" timeOffset="36189.61">28181 4334 5519 0,'-13'9'496'0,"-1"-2"-496"16,-1-2 0-16,1-1 0 0,0-1 1600 0,-1-3 240 0,2-3 32 0</inkml:trace>
  <inkml:trace contextRef="#ctx0" brushRef="#br1" timeOffset="46969.32">605 8325 25279 0,'-17'-12'1120'0,"1"0"224"0,5 1-1072 0,0 1-272 0,2 3 0 0,3 0 0 16,6 7 240-16,-6-8-16 0,6 8 0 0,0 0 0 15,0-9 32-15,0 9 0 0,8-9 0 0,4 3 0 16,4-1-256-16,4 3 0 0,5-1-192 0,-7 4 192 16,6-1-208-16,3 2 64 0,5 0 16 0,3 2 0 15,4-1 128-15,1 2-160 0,3-3 160 0,41 2-160 0,-7-1 160 0,-3-1-208 16,-1 3 80-16,3-3 128 16,2 0-144-16,0-4 144 0,0 2 0 0,4-5 0 15,4 0 0-15,6 2 0 0,4 0 128 0,1-1-128 16,0-1 0-16,6-2 0 0,6 0 0 0,1 1 0 15,3 4 0-15,0-2 0 0,3-5 0 0,3 5 144 16,2 3-16-16,1 2-128 0,4-5 192 0,1 3-64 0,2-1-128 0,2 1 0 16,-1-2 0-16,4 1 0 15,5 1 0-15,0-1 0 0,1-1 0 0,0 0 0 0,3 1 0 16,0-1 0-16,2-3 0 0,2 1 128 16,-1 4 96-16,0-3 16 0,1 1 0 0,-1 1 0 0,-1 3 16 0,5 0 16 15,5-1 0-15,0 1 0 0,-3-3-96 0,4 3-32 0,3 1 0 0,3 0 0 16,-1-2-144-16,1 4 0 15,-2 0 0-15,7 1 0 0,8-3 128 0,-3 0-128 16,-3-3 128-16,2 3-128 0,3 0 0 0,3-1 0 16,6-2 128-16,-4 1-128 0,-3-1 0 0,3 2 0 15,2 1 0-15,3 0 128 0,3-5 32 0,-2 2 0 16,1 1 0-16,-1 0 0 0,0 0 144 0,7-1 16 16,7-1 16-16,2-1 0 0,0-2-96 0,0 1-32 15,0-2 0-15,1 4 0 0,0 3-16 0,4 0-16 16,2-3 0-16,1-2 0 0,1 2 208 0,-2-2 64 0,0 2 0 15,0 1 0-15,2 3 64 0,0-2 0 0,1 2 16 16,7 0 0-16,7 0-112 0,0 0-32 0,-4-1 0 0,4-1 0 16,-1 1-128-16,1 1-16 0,1 0-16 0,3 0 0 0,1 0-96 15,1-1 0-15,1-1-128 0,1 1 192 16,3 0 16-16,6-2 0 0,6-2 0 0,1 1 0 16,2-1 224-16,-1 1 32 0,-1 1 16 0,1 2 0 15,0 1-96-15,5 0-32 0,-4 0 0 0,4 0 0 16,-1 3-160-16,4 0-48 0,5 1 0 0,6 0 0 15,-1 0-144-15,6 1 0 0,5 1 0 0,4 1 128 16,5 0 0-16,2-3-128 0,0 1 192 0,4 0-64 0,-1 1-128 16,3-1 0-16,1-3 0 0,4 1 0 15,8 1 0-15,8-2 0 0,9-2 0 0,4 2 0 16,4 3 0-16,1-2 0 0,2 0 0 0,0 0 0 16,-1 0 0-16,8-3 0 0,8-2 0 0,9 2 0 0,3 0 0 15,0 0 128-15,-4-1-128 0,6 0 192 0,6-1 176 0,-3 4 32 16,-3 3 16-16,-18 3 0 0,-17 4-224 0,-11 3-32 0,-9 5-16 0</inkml:trace>
  <inkml:trace contextRef="#ctx0" brushRef="#br1" timeOffset="68845.9">3682 12478 22111 0,'0'0'976'0,"0"0"208"0,8 6-944 0,-1-2-240 0,-7-4 0 0,4 5 0 0,-4-5 2672 0,4 9 480 15,-1 1 112-15,-2 2 0 0,-5 0-1344 0,0 2-256 16,3 6-64-16,0 4-16 0,-1 5-1120 0,2-4-208 15,-1 2-64-15,1 1 0 0,0 0-192 0,1-4 0 16,2-1 0-16,1-2-17952 16</inkml:trace>
  <inkml:trace contextRef="#ctx0" brushRef="#br1" timeOffset="69410.95">4932 12438 19343 0,'0'0'848'0,"0"0"192"0,0 0-832 0,0 0-208 0,0 0 0 0,0 0 0 0,0 0 1840 0,5 7 320 15,3-1 64-15,0-1 16 0,1-3-1408 0,1-1-288 16,2 0-48-16,1 2-16 0,0-3 96 0,-1 0 32 15,0 0 0-15,-2 0 0 0,2 2 16 0,-3 2 0 16,-1-2 0-16,-2 2 0 0,-1 2 144 0,-2 3 16 16,-7-2 16-16,-2 4 0 0,0 4 224 0,1 2 64 15,0 2 0-15,0 3 0 0,1 2-288 0,0 1-48 16,1-2-16-16,2-2 0 0,1-3-416 0,4-2-96 0,3-3-16 16,3-3 0-16,4-3-208 0,6-6 0 0,2-6-192 0,4-4-19184 0</inkml:trace>
  <inkml:trace contextRef="#ctx0" brushRef="#br1" timeOffset="70032.2">6970 12383 27871 0,'0'0'1232'0,"0"0"256"0,0 0-1184 0,7-2-304 0,1 2 0 0,0 0 0 15,-8 0 640-15,9 2 64 0,-1 1 0 0,0 1 16 16,-8-4-288-16,8 5-64 0,-2 0-16 0,-1 2 0 16,-5-7-128-16,3 10-32 0,-2 1 0 0,-1 0 0 15,-1 1-16-15,-2 0-16 0,0-3 0 0,-3 1 0 0,1 1-32 0,0-2 0 16,-3 1 0-16,2-3 0 16,0 1-128-16,2 1 160 0,1-3-160 0,3-6 160 15,0 0-160-15,5 7 0 0,1-3-160 0,2 0 160 16,1-3-176-16,3-1 176 0,0 0-192 0,2-1 192 0,0-1-128 0,3 1 128 15,2 0 0-15,-2 1 0 0,-3 0 256 16,-1 1 176-16,-3-1 16 0,-1 4 16 0,-2 1 592 16,-3 4 112-16,-4-1 32 0,-3 4 0 0,-2 2-96 0,-4 2-16 15,-4 2 0-15,-3 0 0 0,-2-2-528 0,0 0-112 16,-1-2-32-16,3-1 0 16,-1-1-1120-16,4-3-208 0,1-3-48 0</inkml:trace>
  <inkml:trace contextRef="#ctx0" brushRef="#br1" timeOffset="70542.84">9053 12454 7359 0,'0'0'656'0,"0"0"-528"0,0 0-128 15,0 0 0-15,0 0 3760 0,0 0 720 16,0 0 128-16,3 9 48 0,-1-1-1584 0,1 2-304 15,1 2-64-15,-3-2-16 0,0 1-1424 0,1 0-304 16,-2 1-48-16,0 0-16 0,0 0-128 0,0-1-48 16,0-2 0-16,2 1 0 0,-2-3-368 0,0-7-80 15,3 7-16-15,-3-7 0 0,0 0-256 0,4 6 0 16,-4-6 128-16,6 4-128 0,-6-4 0 0,8 2 0 16,-1-1-176-16,-1-1 176 15,1-3-2016-15,1 1-288 0,-1-2-64 0,1-1-8144 16,0-2-1632-16</inkml:trace>
  <inkml:trace contextRef="#ctx0" brushRef="#br1" timeOffset="70682.5">9226 12387 29135 0,'0'0'1280'0,"0"0"288"0,0 0-1248 0,2 7-320 0,-2-7 0 0,-3 11 0 0,2 4 1280 0,-1 2 208 0,0 2 48 16,1 0 0 0,-1 1-464-16,2 4-96 0,0 1-16 0,0 1 0 15,2-2-656-15,0 4-144 0,1-5-32 0,1 2 0 31,0 0-1488-31,1 0-304 0,1-1-64 0</inkml:trace>
  <inkml:trace contextRef="#ctx0" brushRef="#br1" timeOffset="71165.39">10874 12503 23951 0,'0'0'1056'0,"0"0"224"0,-6 5-1024 0,-1-1-256 0,-1-1 0 0,2 1 0 15,-2-2 2032-15,2 2 336 0,-1 0 80 0,7-4 16 16,-6 3-1408-16,6-3-288 0,-4 4-48 0,4-4-16 16,0 0-416-16,0 0-96 0,-2 6 0 0,2 1-16 15,0-7-176-15,3 8 0 0,1-2 0 0,1 1 0 16,0-1 0-16,2 3 0 0,1 0 0 0,2 2 0 15,-2-1 176-15,1 1 0 0,0-2 0 0,0 3 0 16,2 1 224-16,-2 0 48 0,0-2 16 0,-1 1 0 16,-2 0-64-16,-1-2-16 0,-1 3 0 0,-1-2 0 0,-3 1-144 15,-1-1-48-15,-3 0 0 0,-1-1 0 16,-3 1-1040-16,-1-2-224 0,0 0-32 0,-1-3-15728 16</inkml:trace>
  <inkml:trace contextRef="#ctx0" brushRef="#br1" timeOffset="71300.2">10856 12523 23039 0,'0'0'2048'0,"0"0"-1648"15,7-3-400-15,0 1 0 0,4-2 5040 0,2 0 912 16,1 0 192-16,1 0 48 0,-1 1-4592 0,2-2-896 16,2 0-192-16,3 0-48 0,1-2-464 0,1 1 0 0,1-1 0 0,1 2-20864 15</inkml:trace>
  <inkml:trace contextRef="#ctx0" brushRef="#br1" timeOffset="81606.86">11153 17426 3679 0,'0'0'320'0,"0"0"-320"0,0 0 0 0,0 0 0 16,0 0 5184-16,0 0 976 0,0 0 192 0,0 0 48 16,24-9-3824-16,-24 9-752 0,5-7-160 0,3 1-16 15,1-3-176-15,3-2-48 0,3 1 0 0,2-2 0 16,2-2-288-16,1-2-64 0,4 1-16 0,3-2 0 15,3-3-160-15,1-1-16 0,1-2-16 0,2 1 0 16,2 1-480-16,1 1-80 0,-2 3-32 0,-1-2 0 16,-2-2-80-16,1 1-32 0,-4 1 0 0,-2-1 0 15,-1-1-160-15,-1 2 160 0,0-2-160 0,-2 1 160 16,-1 2-32-16,0 1 0 0,-1 0 0 0,-1 0 0 16,-3 0 112-16,-2 2 16 0,0 0 0 0,-2 2 0 15,-1 1-32-15,-2 2 0 0,-2 1 0 0,-2 1 0 16,1 0-32-16,-2 2 0 0,0-1 0 0,0 1 0 0,-1 1 0 0,0 1-16 15,-4 4 0-15,4-7 0 0,-4 7-16 0,0 0 0 16,4-5 0-16,-4 5 0 0,0 0 16 0,5-5 0 16,-5 5 0-16,7-4 0 0,-7 4-176 0,9-3 160 0,0 2-160 0,2 1 160 0,0 2-160 15,2 2 0-15,2 2 0 0,0 1 128 0,2 5-128 16,2 0 0 0,0 4 0-16,2 2 0 0,1 4 144 0,2 1 0 15,2 2 0-15,2 1 0 0,4 2 112 0,1-1 32 16,7 2 0-16,-1-5 0 0,0 1-16 0,3-3 0 0,1-1 0 0,0-1 0 0,-4 1-64 15,-1 0-16 1,-3-1 0-16,-3 1 0 0,-2-5-16 0,-2 1-16 16,-1-3 0-16,-1 0 0 0,-1 1 16 0,0-2 0 0,-2-3 0 15,1-1 0-15,-5-1-176 0,-1 0 192 0,-1 0-192 16,-1-2 192-16,-3 0-192 0,0-1 160 0,0-1-160 16,0-2 160-16,-2 2-160 0,-2-4 0 0,0 2 144 0,-1-1-144 15,-8-1 0-15,7 0 128 0,0-1-128 0,0-1 0 16,-7 2 0-16,6 0 0 0,1-2 0 0,0 2 128 15,-7 0-128-15,7-3 0 0,-7 3 0 0,6-4 0 16,1 0 0-16,-1 0 0 0,2 0 0 0,1 2 0 0,-1-3 0 16,1-1 0-16,0 0 0 0,2-1 0 15,1 0 0-15,-1-1 0 0,0-3 0 0,2 1 0 0,1-2 0 16,1 0 0-16,-1-1 0 0,1 0 0 16,4 0 0-16,-1 0 0 0,0 0 0 0,3 3 0 15,3-3 0-15,-1 0 0 0,1 0 0 0,2 0 0 16,2-2 0-16,2 2 0 0,-2-2 0 0,-1-1 0 0,0 0 0 15,1 1-240-15,-3-2 48 0,-1 1 0 0,0 2 320 16,-3 1 64-16,-3 1 0 0,-1 2 16 0,0 0-208 0,-2 1 0 16,0 0 0-16,-2 0 0 0,-1 1 0 15,-1 2 0-15,0-5 0 0,-1 2 0 0,-1-1 0 0,0 2 0 16,1 0 0-16,-3 2 0 0,0-1 0 0,-1 2 0 16,1 1 0-16,-2 0 0 0,-5 4 0 0,5-4 0 15,2 1 0-15,-7 3 0 0,0 0 0 0,0 0 0 0,5-1 0 0,-5 1 0 16,7-4 0-16,-7 4 0 15,6-2 0-15,-6 2 0 0,0 0 0 0,0 0 0 0,5-4-144 16,-5 4 144 0,0 0-2176-16,0 0-352 0,0 0-64 0</inkml:trace>
  <inkml:trace contextRef="#ctx0" brushRef="#br1" timeOffset="82298.53">14050 16796 5519 0,'0'0'496'0,"0"0"-496"0,0 0 0 0,0 0 0 16,0 0 3680-16,0 0 640 0,-4-5 128 0,0 0 32 15,4 5-2080-15,0 0-416 0,-4-5-64 0,4 5-32 16,0 0-544-16,0 0-96 0,0 0-32 0,0 0 0 16,0 0 0-16,0 0-16 0,0 0 0 0,0 0 0 15,8 1 16-15,3 2 0 0,0 2 0 0,2 1 0 16,0 2-192-16,4 4-48 0,2 1 0 0,2 3 0 16,-2 2-16-16,6 1 0 0,4 2 0 0,2 1 0 15,1 3-128-15,2 1-16 0,-1 2-16 0,1-2 0 16,-2-3-176-16,2-1-48 0,2-3 0 0,1-1 0 0,1 0-192 15,3 0-64-15,-2-1 0 0,0-1 0 0,-1 0-112 16,-2-1-16-16,-1 2-16 0,-1-2 0 0,-4-2-176 16,-2 0 0-16,-4 0 144 0,-2 0-144 0,-6-2 0 0,-2-1 144 15,-1-1-144-15,-1 0 0 0,0-1 128 0,-2 1-128 16,1-1 0-16,-3-1 0 0,1 1 0 0,-1 0 0 16,-2-1 0-16,-1-2 0 15,1-1-576-15,-6-4-240 0,0 0-32 0,0 0-16 0,0 0-1632 16,3 5-320-16</inkml:trace>
  <inkml:trace contextRef="#ctx0" brushRef="#br1" timeOffset="83964.42">11041 16246 33455 0,'0'0'1472'0,"0"0"320"0,0 0-1424 0,-4 4-368 16,2 0 0-16,-1 1 0 0,2 2 576 0,-1 1 32 15,1 1 16-15,1 2 0 0,1 2-96 0,2 3-16 0,1 2 0 0,0 2 0 16,1 1-384-16,0 0-128 0,2 0 0 0,1 1 0 31,-1 0-768-31,3 0-192 0,-1-2-64 0,0-6-9504 0,0 2-1904 0</inkml:trace>
  <inkml:trace contextRef="#ctx0" brushRef="#br1" timeOffset="84286.19">11829 15949 25391 0,'0'0'1120'0,"0"0"240"0,0 0-1088 16,0 0-272-16,0 0 0 0,0 0 0 0,0 0 1536 0,0 0 240 0,0 0 48 0,0 0 16 15,0 0-320-15,0 0-64 0,5 5-16 0,0 2 0 0,-1-1-688 0,-1 2-144 31,-2 0-32-31,0 1 0 0,2 0-176 0,-1 2-32 0,0-1-16 0,0 0 0 16,1 0 96-16,0-1 0 16,-1-2 16-16,2 1 0 0,0 1-160 0,2 1-48 15,1 0 0-15,1 0 0 0,1 0-128 0,1 0-128 16,1 2 192-16,2-1-192 16,2-3-688-16,2 0-240 0,2-1-48 0</inkml:trace>
  <inkml:trace contextRef="#ctx0" brushRef="#br1" timeOffset="84949.13">13200 17726 21423 0,'0'0'944'0,"0"0"208"0,0 0-928 0,0 0-224 0,0 0 0 0,0 0 0 16,0 0 1088-16,5 3 160 0,2 0 32 0,-3 1 16 15,-4-4-352-15,5 6-80 0,-1-1-16 0,-4-5 0 16,0 0-528-16,5 6-96 0,-5-6-32 0,4 7 0 16,-4-7-192-16,3 8 128 0,-2-1-128 0,-1-7 0 15,0 0 128-15,0 0-128 0,0 0 0 0,0 0 144 16,3 7-144-16,-3-7 0 0,3 7 0 0,-3-7 0 15,0 0 0-15,8 5 0 0,0-3 0 0,1 1 0 16,2-3-144-16,0 1 144 0,4 1 0 0,-2-2 0 16,0 0 0-16,-1 0-128 0,-1 0 128 0,1 0 0 15,1 0 0-15,-3 1 224 0,1 1-32 0,-3 1-16 16,-2 1 640-16,-6-4 128 0,0 0 16 0,2 10 16 0,-2-2 48 0,-3 4 16 16,-4-3 0-16,0 3 0 0,-3 0-384 0,1 1-80 0,-2 1 0 0,-2-4-16 15,-2 1-320-15,1-3-64 0,1 1-16 16,1-3 0-1,2-1-464-15,1-2-80 0,1-2-32 0,8-1-11280 16,-5-2-2256-16</inkml:trace>
  <inkml:trace contextRef="#ctx0" brushRef="#br1" timeOffset="85322.28">14179 16261 3679 0,'0'-13'320'0,"-1"6"-320"0,-2 0 0 0,1-3 0 16,2 1 6656-16,0 0 1248 0,0 0 256 0,0 3 48 15,0 0-6096-15,0-1-1232 0,0 1-240 0,0 6-64 16,0-7 112-16,0 7 16 0,0 0 0 0,0 0 0 16,0 0-448-16,0 0-96 0,0 0-16 0,0 0 0 15,0 0-144-15,0 0 0 0,0 0 0 0,0 0 0 16,0 0 0-16,4 7 128 0,-4-7-128 0,5 8 128 16,0-2-128-16,-5-6-192 0,5 7 32 0,-5-7 16 0,0 0-128 0,0 0-32 15,9 4 0-15,-1-2 0 16,-8-2-1440-16,9 2-304 0,0-4-48 0,-1 1-12240 15</inkml:trace>
  <inkml:trace contextRef="#ctx0" brushRef="#br1" timeOffset="85443.75">14293 16082 16575 0,'0'0'1472'0,"0"0"-1168"16,0 0-304-16,-6 8 0 0,1 1 3264 0,1 1 608 0,0 3 112 0,2 2 32 0,-1 0-2864 0,2 4-560 31,1 1-112-31,1 1-32 0,0 3-448 0,2 2 0 15,1 1 0-15,0 3-14496 0</inkml:trace>
  <inkml:trace contextRef="#ctx0" brushRef="#br1" timeOffset="85876.8">15356 17734 11967 0,'-9'9'528'0,"9"-9"112"0,-7 1-512 0,-1 2-128 0,1 1 0 0,3 2 0 0,0-1 4848 0,4-5 928 32,0 0 192-32,0 7 48 0,2 1-3952 0,2 1-784 15,1-3-144-15,3 1-48 0,2 3-576 0,0 1-128 16,1-1-32-16,1 2 0 0,-1-2-160 0,0 3-16 15,-1 0-16-15,-1-2 0 0,-1 2 96 0,-3 1 32 16,-1-2 0-16,-1 1 0 0,-2 0-96 0,-2-1 0 0,-2-2-16 0,-1 2 0 16,-1-2-176-16,-1-2-192 0,-1-3 32 0,1-2-11936 15,-1-2-2368-15</inkml:trace>
  <inkml:trace contextRef="#ctx0" brushRef="#br1" timeOffset="86026.74">15367 17686 19343 0,'0'0'1728'0,"6"-2"-1392"0,-6 2-336 0,8-1 0 16,1 1 5136-16,2-4 960 0,-1 1 192 0,1 1 48 15,-1 4-4544-15,3-4-896 0,-1-1-176 0,0 2-32 16,1-2-464-16,1 1-96 0,-1-1 0 0,0-1-13408 0,0-1-2672 16</inkml:trace>
  <inkml:trace contextRef="#ctx0" brushRef="#br1" timeOffset="87888.9">12422 16589 28159 0,'0'0'1248'0,"0"0"256"0,0 0-1200 0,2 11-304 15,-8-11 0-15,-1 1 0 0,2 0 1536 0,5-1 240 16,0 0 48-16,0 0 16 0,0 0-400 0,0 0-80 0,0 0-16 0,0 0 0 16,7 8-336-16,2-2-80 0,1 0-16 0,1 0 0 15,2 1 48-15,2 1 0 0,4-1 0 0,-1 1 0 16,-1 4-64-16,2 1 0 0,4 0 0 0,1 0 0 15,4 0-384-15,-2 0-96 0,1 0-16 0,-1 1 0 16,-1-2-256-16,0 0-144 0,0-2 160 0,-2 0-160 0,0-1 0 16,0-2 0-16,-1 1 0 0,0 0 0 31,0-1-1184-31,-1-1-224 0,-1 1-64 0,-2-1 0 0,0-1-1328 16,-1 2-272-16,0-1-48 0</inkml:trace>
  <inkml:trace contextRef="#ctx0" brushRef="#br1" timeOffset="88467.09">12177 17194 26895 0,'0'0'1184'0,"0"0"256"0,0 0-1152 0,0 0-288 0,0 0 0 0,0 0 0 0,0 0 2096 0,6 5 352 16,1 2 80-16,2-1 16 0,3 3-624 0,1 2-128 0,1 2-32 0,2 2 0 15,2 4-272-15,0-1-48 16,3 3-16-16,1 0 0 0,0 0-448 0,3 1-80 16,2 0-32-16,1 1 0 0,-1-3-464 0,1-1-80 15,-4 0-32-15,2-1 0 0,2 0-288 0,-1-1 128 16,-1-1-128-16,0-2 0 0,-1-1 0 0,-1-1 0 15,-2 0 0-15,-1-2 0 16,1-1-1376-16,-3 0-224 0,0 0-64 0,-1-1-12640 16,0 0-2528-16</inkml:trace>
  <inkml:trace contextRef="#ctx0" brushRef="#br2" timeOffset="92214.13">15559 15271 27647 0,'-30'-43'2448'0,"7"17"-1952"0,-5-4-496 0,-5 3 0 15,-3 3 384-15,-6-2 0 0,-4 1-16 0,1 0 0 16,-4 2-368-16,-1-3 144 0,-4-1-144 0,-3-6 0 16,-7 0 128-16,-4-1-128 0,-4-1 0 0,-6 0 0 0,-5 0 128 15,-3 1-128-15,-3-5 0 0,-5 1 0 16,-4 2 176-16,-3 3-32 0,-2 0 0 0,-6 5 0 15,-4 0 96-15,-7 5 16 0,-6 3 0 0,-5 5 0 16,-3 0-256-16,-5 9 176 0,-6 8-176 0,-4 5 160 0,-3 2-160 0,-2 5 0 16,-1 6 0-16,-3 3-176 15,-2 7 176-15,2 7-128 0,4 5 128 0,4 5-128 0,1 6 128 0,3 2 0 16,3 6 0-16,2 6-128 16,2 4 128-16,7 9 0 0,7 4 0 0,6 5 0 15,6 1 0-15,8 1-160 0,8 1 160 0,8 3-160 0,7 3 160 16,8-1 0-16,6 4-144 0,7-1 144 0,4 1-128 0,8 5 128 15,7 3-160-15,8 0 160 0,7-2-160 0,6 0 160 16,5 5-160-16,9-1 160 0,5-2 0 0,9 0 0 16,3-1 0-16,10 0 0 0,7-1 0 0,10-7 0 15,8-6 0-15,7 0 0 0,6 0 0 0,4 0 0 16,5 1 0-16,6-8 0 0,5-8-128 0,9-9 128 16,7-5 0-16,3 2-144 0,-1-4 144 0,10 0 0 15,6-3 0-15,5-3-128 0,5-2 256 0,4-5 48 16,3-6 16-16,3 2 0 0,1-2 64 0,4 2 0 15,2 1 16-15,6-2 0 0,4 1-96 0,4-7-32 0,9-5 0 16,2-4 0-16,1-5-144 0,4-5 192 0,6-3-192 0,6-6 192 16,4-7 240-16,-1-4 48 0,-3-7 16 0,0-2 0 15,-2-5 256-15,5-3 48 0,5-3 16 0,-9 1 0 16,-9-6-304-16,-2-2-64 0,2-3-16 0,-3-2 0 0,-5-4 16 16,-5 1 16-16,-4 1 0 0,-1 0 0 0,1-3 48 15,-8-1 16-15,-9 1 0 0,-3-5 0 16,2-9-208-16,-6-4-32 0,-10-3-16 0,0-4 0 0,-2-2 48 0,-5 3 0 0,-6 3 0 15,-9-12 0 1,-10-9 16-16,-2-8 16 0,-1-6 0 0,-5 0 0 16,-6 2 208-16,-9-4 32 0,-9-5 16 0,-13-2 0 0,-10-1-16 15,-10 3 0-15,-8 3 0 0,-8-6 0 16,-7-6-48-16,-9 4-16 0,-6 6 0 0,-9-1 0 16,-7-1-144-16,-10 1-16 0,-8-4-16 0,-7 10 0 15,-8 10-352-15,-2-2 0 0,-2 2-192 0,-7 3 64 16,-4 1-256-16,-7 7-32 0,-8 3-16 0,-2 9 0 15,-4 6-992-15,-6 9-208 0,-9 6-32 0,-5 10-16 0,-5 10-864 0,-11 10-160 0,-10 9-48 16,-5 12-14224-16</inkml:trace>
  <inkml:trace contextRef="#ctx0" brushRef="#br2" timeOffset="92590.14">9438 18773 31327 0,'2'-20'2784'0,"5"10"-2224"0,4 1-560 0,9-6 0 15,7 1 688-15,13-6 16 0,8-4 16 0,17-10 0 16,16-9-720-16,13-7-208 0,10-3-16 0,12-3 0 16,9-3-32-16,9-1 0 0,9-5 0 0,10-7 0 0,13-9 256 15,7-3 0-15,6-8 0 0,9 4 0 0,6 0 320 0,12-2 0 16,9-5 0-16,5-4 0 16,2-6-80-16,2 4-16 0,0 6 0 0,2 0 0 0,-2-3-64 0,2 0-16 0,-1 3 0 0,-2 6 0 15,-2 6-144 1,2 0 128-16,2-6-128 0,-3 3 128 0,-3 2-128 15,-8 9 0-15,-8 6 0 0,-6 2 128 0,-5 2-128 0,-6 2 0 16,-3 2 0-16,-12 6-10368 0,-16 7-2112 16</inkml:trace>
  <inkml:trace contextRef="#ctx0" brushRef="#br2" timeOffset="92947.71">11870 14512 30287 0,'0'0'1344'0,"11"15"272"0,3 3-1296 0,11 12-320 0,10 12 0 0,11 14 0 32,10 11-496-32,9 12-160 0,7 8-48 0,10 13 0 0,9 10 384 0,9 9 64 0,7 3 0 0,7 10 16 15,-1 9 80-15,10-2 16 0,8 2 0 0,4 2 0 16,-2 8 144-16,5-4-160 0,8-8 160 0,-1-1-160 16,-5 3 416-16,3-7 96 0,0-6 16 0,-1 4 0 0,-2 2 64 0,2 0 16 15,-3-9 0-15,-5 6 0 16,-7 2-192-16,-2-2-16 0,-1-8-16 0,-4-2 0 15,-4 3-1344-15,-4-10-272 0</inkml:trace>
  <inkml:trace contextRef="#ctx0" brushRef="#br2" timeOffset="94006.35">14542 13897 26367 0,'-2'-16'1168'0,"2"-1"240"0,0-1-1120 0,3-3-288 15,1-2 0-15,1-1 0 0,2 1 672 0,0 1 80 16,1 2 16-16,1 4 0 0,1 5 48 0,0 4 16 0,0 7 0 0,-1 7 0 16,1 6-224-16,-3 8-32 15,0 5-16-15,-3 5 0 0,-2 5 32 0,0 4 16 0,-1 0 0 0,-1 6 0 16,-1 6-304-16,-1 1-64 0,0 1-16 0,-1-2 0 15,2-5-96-15,-2-2-128 0,1-3 176 0,0-4-176 16,1-7 160-16,1-2-160 0,0-8 128 0,1-4-128 16,3-6 144-16,2-3-144 0,-6-8 160 0,9 0-160 0,1-4 0 15,1-6-256-15,0-6 16 0,1-5 16 0,1-7 96 0,1-4 128 16,2 0-208-16,1-7 80 16,0 0 128-16,0-3 0 0,0-1 0 0,0 4 128 0,-2 2-128 0,1 3 0 15,-2 2 0-15,-1 2 0 0,-2 2 144 0,-2 8-144 0,-1 4 192 16,-2 4-192-1,0 4 384-15,-6 8-48 0,0 0 0 0,0 0 0 16,2 9 16-16,1 6 0 0,-2 2 0 0,0 2 0 0,2 5-224 16,-2-1-128-16,-1 6 160 0,0 4-160 0,2 3 0 0,0 2 0 0,2 0 0 0,1-2 0 15,2-1 0 1,1-1 0-16,2-1 0 0,2-6 0 0,0 2 0 16,2-6 0-16,2-3-128 0,2-3 128 0,0-4 0 0,3-3 0 15,2-3 0-15,1-5 0 0,1-2 0 0,-2-5 0 16,-1-3 144-16,0-2-144 0,-1-4 192 0,-2-3-64 0,0-3 0 0,-1 2 0 0,-2-4 0 15,-4 1-128 1,-3-1 192-16,-3-2-64 0,-2-1 0 0,-4 3-128 16,-4-1 192-16,-2-2-64 0,-3 3 32 0,-3 1 0 0,-1 3 0 15,-1 0 0-15,-2 2 224 0,-1 2 32 16,-1 2 16-16,0 3 0 0,1 5 128 0,1 1 16 16,0 6 16-16,2-2 0 0,2 4-272 0,2 2-64 0,1-1-16 15,2 5 0-15,5-2-240 0,2 3 0 0,1 1-144 0,3 2 144 16,2-2-176-16,3 2 176 0,4-2-192 0,2-2 192 0,0-1-320 0,1-3 64 15,0 0 0-15,-1-2 0 16,1 0-400-16,-2-1-80 0,-1-1-16 0,0-2 0 31,0-1 64-31,-1 0 16 0,-1-1 0 0,-2 0 0 16,0-1-992-16,-1 0-208 0,-2-1-48 0,2-1 0 0,0-2-1088 16,0-2-240-16</inkml:trace>
  <inkml:trace contextRef="#ctx0" brushRef="#br2" timeOffset="94278.86">15639 13451 27407 0,'0'0'1216'0,"0"0"256"0,-1-9-1184 0,0 1-288 16,1 8 0-16,0 0 0 0,0 0 1280 0,0 0 208 0,0 0 48 0,1 13 0 15,0 4-464-15,1 9-96 16,-1 7-16-16,0 8 0 0,-1 8-320 0,2 4-80 16,-1 3-16-16,0 0 0 0,2-1-304 0,2-2-64 15,0 2-16-15,0 1 0 0,1 0-160 0,2-1 0 16,1-3 0-16,0-2 128 0,0-3-288 0,0-4-64 16,-1-3-16-16,0-5 0 15,-2-5-3152-15,1-4-640 0</inkml:trace>
  <inkml:trace contextRef="#ctx0" brushRef="#br2" timeOffset="94465.85">15488 13950 36623 0,'-14'-14'1616'0,"10"9"352"0,0 0-1584 0,4 5-384 0,-3-8 0 0,3 8 0 16,4-5 1008-16,3 1 112 0,2 0 32 0,4-1 0 15,3-1-432-15,3 2-80 0,5 0 0 0,3 2-16 16,6-1-384-16,1 3-80 0,1-2-16 0,1 0 0 15,-2 1-144-15,3 1-176 0,-2 1 48 0,-1 3 0 16,-4 1-2688-16,-3 3-512 0,-2 3-128 16</inkml:trace>
  <inkml:trace contextRef="#ctx0" brushRef="#br2" timeOffset="94832.35">15377 14098 21183 0,'-13'-6'944'0,"7"4"192"0,-2-2-912 0,-1 1-224 16,0 1 0-16,-2-1 0 0,0-1 2336 0,0 2 416 15,2 0 96-15,0 2 16 0,0 3-1520 0,-2 1-288 16,0 1-64-16,-1 5-16 0,1 5-544 0,0 0-112 0,-1 4-32 0,2 2 0 15,0 1-144-15,3 1-16 0,0-1-128 0,3 2 192 16,3-1-16-16,3-1-16 0,4-2 0 0,3-2 0 16,3-2 128-16,1-2 32 0,2-2 0 0,1-4 0 15,-1-4 48-15,2-3 16 0,0-2 0 0,0-3 0 16,0-3 0-16,-2-1 16 0,-2-2 0 0,-2-2 0 0,-1-1-48 0,-4-1-16 16,-3 1 0-16,-3-3 0 15,-4 1 160-15,-3 0 16 0,-2-2 16 0,-3 2 0 0,-3-2-80 0,-1 2 0 16,-1 2-16-16,0 2 0 0,0 0-272 15,2 3-160-15,-1 4 192 0,3 2-192 16,1-1-1200-16,2 6-336 16,2-2-80-16</inkml:trace>
  <inkml:trace contextRef="#ctx0" brushRef="#br2" timeOffset="122614.83">3809 13780 13823 0,'0'-3'1216'0,"0"3"-960"0,0 0-256 0,0 0 0 0,0 0 1472 0,0 0 240 16,0 0 48-16,0 0 16 0,0 0-624 0,0 0-128 0,3 9-32 0,1 3 0 16,0 0-16-16,1 1 0 15,3 2 0-15,0 2 0 0,-2 4-336 0,2-1-80 0,1 2-16 0,-1-1 0 16,1-2 64-16,-1 5 16 0,1 0 0 0,0 5 0 15,2 1-80-15,-1 3-16 0,15 33 528 16,-11-31-592-16,3 2-16 0,0-3 0 0,0 1 0 16,1-1-160-16,-1-3-32 15,3-1-16-15,-2-2 0 0,0-5-32 0,1 0 0 0,0 1 0 16,-1-3 0-16,2 1 80 0,-2 0 16 16,2 0 0-16,2 0 0 0,0 2-144 0,2-1-32 0,0 1 0 0,2-2 0 0,-1-1 32 15,1-2 0-15,-4 0 0 0,3-4 0 0,0-2 192 16,2-1 32-16,-1-1 16 0,-1-2 0 0,-1-2 48 0,-2 0 16 0,1-2 0 0,-2-1 0 31,-1 0-96-31,-1-4-32 0,2 0 0 0,-3 0 0 16,-1-5-96-16,0 0-32 0,0-2 0 0,1 2 0 0,2-2-32 15,-2 1-16-15,-1-2 0 0,3 1 0 0,-2 1-32 16,0-2-128-16,-1-1 192 0,0-1-64 0,1-1-128 16,1-1 192-16,-2 2-192 0,0-3 192 0,-1 0-192 0,3 0 0 15,0 1 144-15,2 0-144 0,-1 2 0 0,-2-3 0 0,-1 3 0 16,0 0 128-16,-1 1-128 0,-1 1 0 15,-2 2 0-15,2-1 0 0,-1 1 0 0,-1-1 128 16,0 1-128-16,0-1 0 0,0 2 0 0,1 0 0 16,-1 0 0-16,2-1 0 0,-1 0 0 0,2-1 0 0,-1 2 0 15,1 0 0-15,-2 1 0 0,2 0 0 16,0 0 0-16,-1 0 0 0,1 0 0 0,0-1 0 16,-1 1 0-16,1 2 0 0,-3 0 0 0,0 2 0 0,0-2 0 15,0 0 0-15,0 2 0 0,0 0 0 16,1 0 0-16,1 2 0 0,-2 0 0 0,0 1 0 15,0 1 0-15,-1-3 0 0,1 2 0 0,-2 1 0 0,0 1 0 0,-2 0 0 16,0 3 0-16,0 2 0 0,-1-2 0 0,1 4 0 16,0 2 0-16,-1 2 176 0,0-3-176 0,0 4 192 15,-2-3-64-15,1 5-128 0,-1 0 192 0,0 2-64 16,-1-1-128-16,-1 0 192 0,0 3-192 0,-1 0 192 16,1 3-192-16,-1-1 128 0,1 0-128 0,-3-1 128 15,0 1-128-15,1-3 0 0,-2-2 144 0,0-2-144 0,0 0 128 16,-2-2-128-16,1-2 128 0,1-2-128 15,1-1 128-15,-1-4-128 0,-1 0 160 0,1-7-160 16,-1 6 176-16,1-6-176 0,0 0 192 0,0 0-192 16,0 0 224-16,0 0-64 0,0 0-16 0,0 0 0 15,0 0-16-15,1-6 0 0,0-2 0 0,2-1 0 0,0-2-128 0,-1-2 160 0,2-1-160 16,0-3 160-16,0-1-160 0,1-3 0 16,2-1 0-16,-1 1 0 0,1-2 0 0,1 0 0 0,-1 3 0 0,5-3 0 0,-1 3 0 15,2 0 0-15,0 0 0 16,1 1 0-16,2 1 0 0,1 2 0 15,0-2 0-15,1 2 0 0,0 0 0 0,-1 2 0 16,3-2 0-16,0 2 0 0,1 1-128 0,3 1 128 16,1 1 0-16,-2 1 0 0,-1 4 0 0,2-1 0 15,0-2 0-15,-1 3 0 0,-3-1 0 0,3 1 0 0,-1-1 0 16,1 2 0-16,2 0 0 0,1 1 0 16,0 0 0-16,2 1 0 0,-1 2 0 0,0 1 0 15,-2 0 0-15,0 1 0 0,0 2 0 0,1 1 0 0,1-2 0 16,-1 2 0-16,0 3 0 0,0-3 0 0,-4 1 0 15,1 0 0-15,-1-1 0 0,0 1 0 0,-1 1 128 0,0 1-128 16,-2-3 0-16,2 5 0 0,1-2 0 0,-1 1 0 16,0 1 192-16,0-3-32 0,1 1-16 0,0-2 0 15,0 2-144-15,2-1 0 0,-1 1 144 0,-1-1-144 16,1-1 144-16,-1 2-144 0,0-3 192 0,1 1-192 16,0-1 176-16,0 1-176 0,0 0 160 0,1 2-160 15,-2-3 0-15,0 1 128 0,0-1-128 0,-1 1 0 16,0-1 0-16,1-1 0 0,2-2 0 0,2 0 0 15,0-1 144-15,1-1-144 0,3 0 128 0,0-2-128 16,-1-1 144-16,1 0-144 0,0-1 160 0,0 0-160 16,1-2 128-16,-2 1-128 0,0-1 0 0,-2-2 144 15,-1-1-144-15,-1-2 192 0,1-2-192 0,-3-2 192 0,1-1-48 16,1-2 0-16,-1-2 0 0,2-4 0 0,-1-2 112 0,0-3 32 16,0-3 0-16,-2 0 0 0,-1 1 16 0,-1-2 0 15,-1-1 0-15,-1-1 0 0,0 1-80 0,-1 1-16 0,-4 0 0 16,-1 3 0-16,0 4-208 0,-1-2 176 15,-2 3-176-15,1 1 160 0,-2-2-160 0,-1 1 0 16,-2 0 0-16,-2-3 0 0,1 0-624 16,-2 2-144-16,0-2-48 0,-1-6 0 15,-2 9-1664-15,-4 7-336 0</inkml:trace>
  <inkml:trace contextRef="#ctx0" brushRef="#br2" timeOffset="123076.03">4882 15291 33455 0,'0'0'1472'0,"0"0"320"0,0 0-1424 0,0 0-368 16,0 0 0-16,0 0 0 0,0 0 1216 0,-2 7 160 15,-1 6 32-15,2 6 16 0,0 2-112 0,2 6-32 16,-1 6 0-16,1 2 0 0,-1-3-832 0,0 4-160 16,2 0-32-16,1 3-16 0,0 3-112 0,0 1 0 15,1 0-128-15,-1-1 192 0,1-1-352 0,2-4-80 16,-1-1-16-16,1-4 0 15,1-2-2112-15,1-4-416 0,1-4-96 0,1-8-13568 16</inkml:trace>
  <inkml:trace contextRef="#ctx0" brushRef="#br2" timeOffset="123231.2">5228 15630 26895 0,'0'0'576'0,"1"11"128"0,3 2 32 0,-1 6 32 0,-1 1-608 0,2 5-160 0,-1 4 0 0,-1 2 0 15,1-1 528-15,0 1 80 0,1-1 16 0,-1-1 0 16,3-3-624-16,0-2 0 0,2-3 0 0,-1-6-8576 16,-1-3-1744-16</inkml:trace>
  <inkml:trace contextRef="#ctx0" brushRef="#br2" timeOffset="123916.77">5456 15447 18255 0,'1'18'800'0,"1"-7"176"0,-1-2-784 0,0 4-192 0,1 1 0 0,0 2 0 16,-1 1 1808-16,2 1 320 0,0 2 64 0,1 2 16 16,-2-1-480-16,1 2-80 0,-1 1-32 0,1-1 0 15,0 2-336-15,-2-4-64 0,0 1 0 0,1-5-16 16,0 0-384-16,-1-2-80 0,1-2-16 0,-1-1 0 16,0-4-320-16,-1-8-64 0,0 0-16 0,0 0 0 15,0 0-48-15,0 0-16 0,0 0 0 0,6-5 0 16,-1-3-64-16,0-4-32 0,-1-3 0 0,2-2 0 15,1-3-160-15,-1-1 160 0,0 0-160 0,0-2 160 16,1-1-160-16,-1 2 0 0,1 1 0 0,-1 3 0 16,1 1 0-16,-1 3 0 0,1 2 128 0,1 2-128 0,0 2 0 15,-1 3 0-15,1 1 0 0,-1 4 0 16,2 2 0-16,-1 2 0 0,-1 3 0 0,1 3 0 16,0 5 128-16,0 3 64 0,-3 1 0 0,2 5 0 15,-2-3 144-15,1 3 48 0,1 1 0 0,1 1 0 0,1 0-384 16,0 0 144-16,0 2-144 0,0-1 0 0,2-2 192 0,-1-3-64 15,3-1 0-15,-1-1-128 0,1-4 128 0,1-1-128 0,-1-2 0 0,2-5 0 0,-1 0 0 16,0-3 0-16,2-3 0 0,-2-2 0 16,1-2 192-16,-1-3-64 0,0-3 0 15,-1-3-128-15,-1-2 240 0,0-1-64 16,0-3-16-16,-2-1 0 0,-1-3-32 0,0 0-128 0,-1-1 192 16,-1 1-64-16,-1-1 64 0,-1 1 0 0,-1 0 0 0,-1 3 0 15,-2-3 0-15,-2 3 0 16,-2 3 0-16,-1 2 0 0,-1 2 256 0,0 3 64 15,-2 3 16-15,1 2 0 0,-3 3 80 0,1 3 16 0,0 2 0 16,2 5 0-16,-1 5-432 0,0 3-64 0,2 3-128 0,1 3 176 0,2 5-176 16,2 1 0-1,2 1 0-15,4 2 0 0,1-2 0 0,4-1 0 0,1-2-176 16,1-4 176 0,1-3-1280-16,3-3-160 0,1-1-32 0,3-4-16 15,2-2-880-15,2-5-192 0,1-2-16 0,0-1-16 16,-2-3-848-16,-1-3-160 0,-1-1-48 0</inkml:trace>
  <inkml:trace contextRef="#ctx0" brushRef="#br2" timeOffset="124509.11">6421 15886 13823 0,'-4'-22'1216'0,"4"13"-960"0,-3 0-256 0,1 0 0 16,-4-3 3712-16,0 3 704 0,-2 1 144 0,2 3 32 15,-1 2-1856-15,-1-1-368 0,-1 4-80 0,0 0-16 16,1 4-624-16,-1-1-128 0,1 3-32 0,0 4 0 16,2 1-608-16,1 0-128 0,-1 2-32 0,3 2 0 0,0 2-400 0,2 0-96 15,1 0-16-15,2 0 0 0,2-1-208 0,1-3 0 16,3-1 0-16,0-3 0 0,0-4 0 0,1 0 0 15,1-1 0-15,0-1-160 0,-1-3 160 0,0-2 0 16,0-1 0-16,-1 0 0 0,-2-4 0 0,-1 1 0 16,1-5 0-16,0 1 0 0,-3 1 0 0,1-4 176 15,0 0-48-15,0-2 0 0,-1 1-128 0,0 1 0 16,-2 1 0-16,1 2 128 0,-1 1-128 0,0 2 0 0,-1 7 0 0,0 0 128 16,0 0-128-16,0 0 0 0,0 0 0 0,0 0 128 15,0 0-128-15,-2 7 0 16,0 1 144-16,2 1-144 0,2 1 0 0,0 3 0 15,2 0 0-15,3 3 0 0,-1-3-144 0,3 1 144 0,0-2-160 16,2 1 160 0,1 1-1520-16,1-4-208 0,0-1-32 0,1-4-16 0,2 1-1216 15,-3-4-240-15,0-2-48 0,-3-2-16 16,-1 0-592-16,-1-2-112 0,-1-3-32 0,-1 1 0 0,-1-3 2080 0,-1 1 416 16,-1-4 64-16,0 0 32 0,-2-1 1872 0,0 0 368 0,-1 0 80 0,1 3 16 15,1-1 1248-15,-1 4 256 0,-1 0 48 0,0 7 16 16,0 0 48-16,0 0 16 0,0 0 0 0,0 0 0 15,8 7-816-15,2 4-176 0,1 2-16 0,-1 2-16 16,2 0-128-16,-2 1-32 0,1 0 0 0,-1-1 0 16,-1 0-512-16,0-2-96 0,1-2-32 0,-3-3 0 15,0 0-448-15,-2-1-112 0,-5-7-16 0,4 3 0 16,-4-3 16-16,0 0 0 0,0 0 0 0,0 0 0 0,0 0-16 0,0 0 0 16,3-7 0-16,-2-1 0 0,0-3-128 0,-2-2 0 15,-2-2 144-15,1 0-144 0,0 0 0 0,1-4 144 0,0 1-144 16,2-1 0-16,0-2 176 0,2 0-176 0,0 1 160 0,1 1-160 15,1-1 592-15,0 3 32 0,0-1 0 16,2 4 0-16,-1 1-256 0,3 2-48 16,2-2-16-16,1 4 0 0,-2 3-304 0,3-1 0 15,1 2 128-15,3 1-128 16,2 3-544-16,1 1-160 0,3 1-48 0,1 2-20304 0</inkml:trace>
  <inkml:trace contextRef="#ctx0" brushRef="#br1" timeOffset="127273.06">5437 11210 8287 0,'3'-4'368'0,"1"-1"80"0,12-10-448 0,-16 15 0 0,0 0 0 0,0 0 0 15,0 0 3088-15,0 0 544 0,6-3 96 0,-6 3 32 16,0 0-2688-16,8 2-544 0,0 2-96 0,-1 1-32 16,-2 2 320-16,0 2 64 0,-1-1 16 0,0 4 0 0,-1 1 192 0,-1 1 32 15,-1 0 16-15,1 2 0 0,-2 0-112 0,0 2-32 0,0 3 0 0,-2 2 0 16,1 4-288-16,0 2-64 16,0 1-16-16,-1 4 0 0,1 0-96 0,0 1-32 15,1 2 0-15,-2 3 0 0,1-2 0 0,0 1 0 16,-1-3 0-16,1 1 0 0,0-3-208 0,-1 1-32 15,1 2-16-15,0-2 0 0,0 0-144 0,-1 0 0 0,0 2 0 0,-1-5 0 0,0 2 128 16,1-1-128-16,-1-1 0 16,1 0 128-16,-2-2-128 0,0-3 0 0,-1-2 144 15,1-2-144-15,-2-3 0 0,1-2 0 0,0 0 0 0,1-1-192 16,0-4-1840 0,0-1-368-16,0-2-80 0,0 0-7440 15,2-3-1472-15</inkml:trace>
  <inkml:trace contextRef="#ctx0" brushRef="#br1" timeOffset="127514.18">5324 12368 23551 0,'0'0'1040'0,"0"0"224"0,0 0-1008 0,0 0-256 0,0 0 0 0,0 0 0 16,0 0 1856-16,0 0 320 0,0 0 64 0,-4 6 0 16,2 3-896-16,1 2-176 0,-1 0-32 0,5 4-16 15,-2-1 32-15,2 2 0 0,1 1 0 0,0 1 0 16,0 0-304-16,-1 2-48 0,1-6-16 0,0 0 0 15,1 0-320-15,2 0-64 0,-1-4-16 0,2 1 0 16,0-2-176-16,1-3-32 0,3 1-16 0,4-5 0 16,1-2 16-16,1-2 0 0,3-5 0 0,0-2 0 15,-1-1-176-15,4-1 160 0,1-4-160 0,2 0 160 0,2-2-368 16,1 0-80-16,-2 2-16 0,1-3-13008 0,0-1-2624 16</inkml:trace>
  <inkml:trace contextRef="#ctx0" brushRef="#br1" timeOffset="130689.84">5201 10660 21183 0,'0'0'1888'0,"0"0"-1504"0,0 0-384 0,5-9 0 0,-17 14 1648 0,-1 1 256 0,-1 2 48 0,-2 1 16 15,-1-1-816-15,0 3-144 0,-1 2-48 0,0 0 0 16,2 2-336-16,2-2-80 0,1 0-16 0,1-1 0 16,1-1-528-16,4-1 0 0,-1-1 0 0,3 0 0 15,1-2 0-15,4-7-304 0,0 0 64 0,0 0 16 16,0 0-464-1,7 4-80-15,3-2-32 0,1 0 0 0,1-2 368 0,2 1 80 0,1-1 16 0,0 1 0 0,2 2 336 0,0 2-176 16,0-2 176-16,-1 2-128 0,-3-4 288 16,1 4 64-16,-2 2 16 0,-3 1 0 0,-4 2 448 0,-2 2 80 0,-2 1 32 0,-2 3 0 15,-3 0 240 1,0 3 48-16,-4 0 16 0,-1 2 0 0,-1 0-464 0,-2 0-112 16,-1-2-16-16,0-3 0 0,-1-2-336 0,1-1-176 0,1-3 160 0,1-1-160 31,4-3-1200-31,0-1-336 0,1-5-64 0,6 0-8768 15,0 0-1776-15</inkml:trace>
  <inkml:trace contextRef="#ctx0" brushRef="#br1" timeOffset="131039.43">5311 10831 24991 0,'0'0'1104'0,"11"3"240"0,-3 3-1088 0,1 0-256 0,0 1 0 0,1 2 0 15,1 3 1408-15,-1 2 240 0,1 3 32 0,-1 0 16 16,-1 2-656-16,-1 0-128 0,0-1-16 0,0 1-16 15,-2 2-272-15,-1-1-48 0,1-3-16 0,-3-2 0 16,0-2-304-16,0-2-64 0,-2-3-16 0,-1-8 0 16,0 0-32-16,0 0-128 0,0 0 192 0,0 0-64 15,-8 0 64-15,2-2 0 0,-1-4 0 0,1-5 0 16,-2 0-192-16,1-4 0 0,2 0 0 0,0-3 0 16,0-2-288-16,1-2-96 0,0-3 0 0,1 0-16 0,2-1 32 0,1 0 16 0,1 1 0 15,2 1 0 1,2 1 128-16,0 3 32 0,2 1 0 0,-1 1 0 15,3 2 192-15,3 3-144 0,1 3 144 0,1 3-128 16,-2 5 448-16,1 2 80 0,-2 1 32 0,-1 4 0 0,-1 3 464 16,-1 3 80-16,-1 0 32 0,-2 1 0 0,-3 0 16 0,0 1 0 0,-4 0 0 0,0 0 0 15,-2 0-320-15,-3 0-48 16,-2 1-16-16,-1 1 0 0,-2-1-352 0,0 0-80 16,1-1-16-16,-1-2 0 15,0-1-608-15,2-1-128 0,1-1-32 16,1-1-19344-16</inkml:trace>
  <inkml:trace contextRef="#ctx0" brushRef="#br1" timeOffset="132675.54">7559 10898 4607 0,'0'0'192'0,"0"0"64"0,-12 11-256 0,12-11 0 0,3 9 0 0,-2-1 0 16,-1 1 3344-16,1 0 624 0,1 1 128 0,-1 2 32 15,0 0-2672-15,3 1-544 0,-1 0-96 0,-1 0-32 16,1 1-256-16,0 2-48 0,1 0-16 0,0 2 0 16,2-1-192-16,-1 2-32 0,-1 2-16 0,1 1 0 15,-1-1-224-15,1 1 176 0,1 1-176 0,-1-1 160 16,-1-1-160-16,0-1 0 0,1 1 0 0,-1 1 128 0,-2-3 0 15,1 2 0-15,0 1 0 0,2 1 0 16,-2 2-128-16,-1 0 160 0,1 1-160 0,-2 0 160 0,0 0 48 16,1 0 16-16,-2 0 0 0,0-1 0 0,0 0 96 15,0-1 32-15,0 1 0 0,-2-1 0 16,1-2 64-16,0-1 16 0,-2-2 0 0,2 2 0 0,0-4-176 0,-1 0-48 16,0 1 0-16,-1-2 0 0,0 0-80 0,1-1-128 15,-1 2 176-15,-1-1-176 0,0 2 384 0,0 2-16 16,-1-1-16-16,0 1 0 0,0-1-96 0,0 2 0 15,-1 1-16-15,0-1 0 0,-1 0 64 0,0 1 16 16,-1-2 0-16,1 1 0 0,2-1-32 0,0 3 0 16,0-1 0-16,-1 1 0 0,0-3-288 0,2-1 128 0,-1 0-128 0,-1-1 0 15,1 0 128-15,0-1-128 16,1-1 0-16,0-2 0 0,0 0 0 0,0 1-192 16,2-1 16-16,-2 0 16 15,1-1-928-15,-1 2-176 0,0-5-32 0,2 3-8176 0,-2-2-1616 16</inkml:trace>
  <inkml:trace contextRef="#ctx0" brushRef="#br1" timeOffset="132931.69">7413 12383 11055 0,'0'0'976'0,"0"0"-784"0,0 0-192 0,0 0 0 16,0 0 2464-16,0 8 448 0,-1 0 96 0,1 1 0 15,-2 0-1024-15,1 2-224 0,0-1-32 0,-1 2-16 16,1 1-560-16,0 0-128 0,0 1 0 0,-1 2-16 16,1-3-48-16,0 1-16 0,-2 2 0 0,2-3 0 15,1 0-96-15,0 0-16 0,1 0 0 0,2-1 0 16,-2-3-320-16,2-1-80 0,-1 0-16 0,2-2 0 16,-4-6-208-16,8 5-32 0,0-1-16 0,2-4 0 0,2-1-160 0,3-3 0 15,2-3-192-15,2-2 192 16,-1-4-1936-16,1-4-272 0,1-4-48 0</inkml:trace>
  <inkml:trace contextRef="#ctx0" brushRef="#br1" timeOffset="133413.01">7688 10595 21647 0,'0'0'960'0,"0"0"192"0,0 0-912 0,0 0-240 0,0 0 0 0,0 0 0 16,-8 0 1216-16,0 1 192 0,2 0 32 0,-2 2 16 16,-1-1-240-16,0 2-32 0,-2 2-16 0,1 1 0 15,-1 4-464-15,2-2-80 0,2 3-32 0,-3-1 0 0,3 1-416 0,0 0-176 0,2-2 128 0,1 1-128 16,1-2 0-16,2-1 0 16,1-8 0-16,3 9 0 0,-3-9 0 0,6 6 0 15,2-2-160-15,2 0 160 0,2-1-144 0,2-1 144 16,1 1-128-16,-1-2 128 0,1 1-176 0,-1-1 176 15,-1 1-208-15,0 2 80 0,0 0 128 0,0 0 0 0,-3 0 0 0,0 1 0 16,-3-2 0-16,-1 2 0 16,-6-5 0-16,2 8 128 0,-2 0 304 0,-2 1 64 15,-2 1 16-15,-2 1 0 0,1 2-64 0,-1 1-16 16,-1 1 0-16,1-1 0 0,-2 1-432 0,3 0 0 0,-1-2 0 16,4-1 0-16,-1-1-1952 0,1 0-480 15,0-2-80-15,1-1-32 0</inkml:trace>
  <inkml:trace contextRef="#ctx0" brushRef="#br1" timeOffset="133775.84">7902 10893 11967 0,'0'0'528'0,"8"9"112"0,-1 3-512 0,1 0-128 0,0 3 0 0,0 0 0 16,0 0 3776-16,0 2 736 0,-1 0 144 0,1 0 16 15,-1-1-2688-15,1 0-528 0,-3-1-112 0,0-1-32 16,-1 0-576-16,0-3-112 0,-2 0-32 0,1-3 0 15,-3-8-272-15,0 0-48 0,0 0-16 0,0 0 0 16,0 0 0-16,0 0-16 0,0 0 0 0,-5-6 0 16,-2-3-48-16,1-3-16 0,-1-1 0 0,1-4 0 15,-1 1-48-15,1-4-128 0,0 0 192 0,1-3-64 16,1-1-128-16,0 1 0 0,1 0-192 0,0-2 192 16,2 0-208-16,2 0 80 0,0 2 128 0,2 1-208 0,1-1 80 0,0 4 128 0,2 1-208 0,2 1 80 15,0 2 128 1,0 4 0-16,1 3-144 0,0 3 144 0,0 1 0 0,0 2 160 0,0 4-16 15,0 2 0-15,-1 1 480 0,-1 1 80 16,-2 1 32-16,0 2 0 0,-2 1 192 0,-2 2 32 0,-1 0 16 0,-3 0 0 16,0-1-368-16,-3 0-80 15,0-1-16-15,-2 1 0 0,-1 0-240 0,-2-3-48 16,1 0-16-16,0-2 0 0,-1 1-208 0,2-2-128 0,3-2 128 0,-1-1-13808 31,0 2-2640-31</inkml:trace>
  <inkml:trace contextRef="#ctx0" brushRef="#br1" timeOffset="153648.9">1343 17463 11055 0,'-4'1'976'0,"1"-1"-784"0,-1 0-192 0,2 1 0 0,-2 0 1664 0,4-1 304 16,0 0 48-16,0 0 16 0,0 0-384 0,0 0-80 15,0 0-16-15,0 0 0 0,0 0-240 0,0 0-48 16,0 0-16-16,0 0 0 0,0 0 0 0,0 0 0 16,10 2 0-16,1-2 0 0,-2 0-96 0,1 1 0 15,-2 0-16-15,1 1 0 0,-9-2-128 0,12 2-32 0,0-2 0 0,-2 3 0 16,3 1-208-16,0-2-32 0,-1 2-16 0,1-1 0 16,1 1-80-16,3 0-32 0,2-2 0 0,1 1 0 15,1 0-160-15,4-1-48 0,0 1 0 0,3-2 0 16,1 0-32-16,0 3-16 0,0-4 0 0,2 3 0 0,3 1 0 15,-2-3 0-15,0 3 0 0,-1-1 0 0,0 1 32 16,0-2 0-16,-1 1 0 0,-1-2 0 0,-2 0-32 0,2 1 0 16,0 0 0-16,1-2 0 15,-1 2-48-15,-1-1-16 0,1-1 0 0,-2 1 0 16,-2 2 32-16,0-2 0 0,-2-1 0 0,1 0 0 16,-1 0-64-16,2 1 0 0,-4-2 0 0,-2 1 0 15,0 0-48-15,-2 0-16 0,-2-1 0 0,2-2 0 16,-1 1-64-16,-2 0 0 0,-2 2-128 0,0 0 192 0,-2 0-192 15,1 0 0-15,-2 0 128 0,-2 0-128 0,1-2 0 0,-1 2 0 16,-7 0 0-16,8 0 0 0,-2 0 0 0,-6 0 128 16,0 0-128-16,0 0 0 0,8 0 0 0,-8 0 0 15,0 0 0-15,0 0 0 16,0 0-736-16,6-2-96 0,-6 2 0 0,0 0-16 16,0 0-1312-16,8 0-256 0,0 0-48 0,1 0-18720 15</inkml:trace>
  <inkml:trace contextRef="#ctx0" brushRef="#br1" timeOffset="154578.9">2699 17206 11967 0,'0'0'1072'0,"0"0"-864"0,-7 6-208 0,1-3 0 0,-2-1 2624 0,1 1 496 15,-1 0 80-15,2 1 32 0,-1 1-1168 0,2 0-224 16,5-5-48-16,0 0-16 0,0 0-192 0,0 0-48 16,0 0 0-16,0 0 0 0,0 0-352 0,0 0-80 15,0 0-16-15,0 0 0 0,0 0-32 0,9 5-16 16,2-2 0-16,-1 1 0 0,2-4-80 0,1 1-32 15,3-1 0-15,1 1 0 0,2 1-352 0,1 0-64 0,-1-2 0 0,2 0-16 0,0 0-304 16,1 2-48-16,0-1-16 0,3 0 0 16,-1 0-128-16,-1 1 0 15,-2-1 0-15,0 0 128 0,0-1-128 0,-2 0 0 16,1 0 0-16,-1-1 0 0,2 0 0 0,-1 1 0 0,-1-3 0 0,1 1 0 16,-1 0-192-16,1-2-32 0,-2-1 0 0,-1 1 0 31,-1 2-560-31,-2-1-112 0,-1 2-32 0,-1 1 0 15,-2-3-288-15,1 2-48 0,0 0-16 0,0-1 0 16,-2 1-1680-16,-1 0-352 0,-8 1-64 0</inkml:trace>
  <inkml:trace contextRef="#ctx0" brushRef="#br1" timeOffset="155082.24">2733 17469 3679 0,'0'0'320'16,"-7"1"-320"-16,1 1 0 0,-1 0 0 0,1-2 3392 0,0 0 592 0,6 0 128 0,0 0 32 15,-8 0-1712-15,8 0-352 16,-6 0-64-16,6 0-16 0,-7 0-320 0,7 0-64 16,0 0-16-16,0 0 0 0,0 0-560 0,0 0-112 0,0 0-32 0,0 0 0 15,0 0-112-15,0 0-16 0,0 0-16 0,0 0 0 16,6 7 144-16,0-3 48 0,3 0 0 0,3-2 0 15,4 1-32-15,-1-1 0 0,2 2 0 0,2 0 0 16,-1-1-112-16,1 1-32 0,2-3 0 0,1 4 0 16,2-2-288-16,1 1-64 0,1 0-16 0,0 0 0 0,-3-2-208 0,1 0-64 15,-2-1 0-15,0 0 0 0,1-1-128 16,-2 1 0-16,0-2 0 0,1 0 128 0,1 0-128 16,-3-1 0-16,0 0 0 0,-1-1 0 15,1 0-336-15,-2 1-48 0,1-3-16 0,-3-1 0 16,0 4-1744-16,-2-1-352 15,-2 1-64-15,-1-1 0 0,-4 2-1312 0,1-1-256 0</inkml:trace>
  <inkml:trace contextRef="#ctx0" brushRef="#br1" timeOffset="155487.2">2753 17765 17503 0,'0'0'1552'0,"0"0"-1232"0,0 0-320 0,0 0 0 15,0 0 1984-15,0 0 352 0,0 0 64 0,0 0 16 16,0 0-400-16,10 1-80 0,-1 1-16 0,1-1 0 16,2-1-240-16,2 0-48 0,2 0-16 0,2 0 0 15,3 0-128-15,6 0-16 0,2 1-16 0,-2 2 0 16,-1 2-288-16,2 3-48 0,-2-5-16 0,1 2 0 16,2 1-336-16,-6-2-80 0,5-1-16 0,-1-1 0 15,3 0-352-15,1-2-64 0,-1-2 0 0,0 1-16 0,-1-2-240 16,-1 2 128-16,0-1-128 0,0 0 0 15,5 1 0-15,-4 1 128 0,-4-4-128 0,-2 4 0 16,-3-1 0-16,-3-1-160 0,-1-1 32 0,-1 0 0 16,-3 0-1408-16,0 1-288 0,-2-2-48 0,-3 1-18992 0</inkml:trace>
  <inkml:trace contextRef="#ctx0" brushRef="#br1" timeOffset="156741.79">1207 16623 18431 0,'0'0'1632'0,"0"0"-1312"16,0 0-320-16,0 9 0 0,2 2 2176 0,-2-1 352 15,0 0 80-15,0 2 16 0,0 1-1008 0,1 2-192 0,0 0-32 0,0 2-16 16,1 0-880-16,-1 3-176 16,0 0-48-16,2 3 0 15,0-1-1344-15,-1 0-272 0</inkml:trace>
  <inkml:trace contextRef="#ctx0" brushRef="#br1" timeOffset="157349.64">2384 16607 3679 0,'0'0'160'0,"0"0"32"0,0 0-192 0,0 0 0 0,4-5 0 0,0 0 0 16,2-2 4688-16,-1 2 896 15,-5 5 176-15,8-2 48 0,-1-4-3472 0,1 2-688 0,0 2-144 0,0 1-32 16,1-3-528-16,0 2-112 0,-1 1-32 0,1 0 0 16,-1-1-144-16,-2 2-16 0,-6 0-16 0,7 3 0 15,-7-3-208-15,4 7-32 0,0-1-16 0,-2 2 0 0,-2 1-32 0,-2 1 0 16,-2 1 0-16,0 2 0 16,-1 1 48-16,-1 2 16 0,0-2 0 0,-1 1 0 15,0 0 240-15,0 1 64 0,2-3 0 0,1 0 0 0,3-1-192 0,1 1-16 16,1 0-16-16,0-2 0 15,3 0-176-15,1-2-48 0,2-2 0 0,1-2 0 0,1-1-256 16,1-2 0-16,2 0 0 0,4-4 0 16,-1 0-1040-16,4-1-272 15,-1-1-48-15,4-2-16896 0</inkml:trace>
  <inkml:trace contextRef="#ctx0" brushRef="#br1" timeOffset="159831.04">3358 17465 8287 0,'0'0'736'0,"0"0"-592"0,0 0-144 0,0 0 0 0,0 0 2224 0,0 0 400 0,-6-1 96 0,6 1 16 16,0 0-976-16,0 0-192 16,0 0-32-16,0 0-16 0,0 0-176 0,0 0-48 0,0 0 0 0,0 0 0 15,0 0-64-15,0 0-16 0,6-1 0 0,-6 1 0 16,0 0-128-16,8 0-16 0,0 1-16 0,0 0 0 16,0 2 64-16,1-1 16 0,0 0 0 0,3 0 0 15,1-2-256-15,2 0-48 0,1 0-16 0,2 0 0 16,-1-2-224-16,0 0-32 0,0 1-16 0,1 1 0 15,3-3-144-15,-1 1-16 0,-1-1-16 0,2 1 0 16,1-1-48-16,0 0-16 0,2 2 0 0,-1 2 0 0,2-1-128 0,0 2-32 16,2-1 0-16,-1 0 0 0,-1 1 48 0,0-1 0 15,0 2 0-15,1-1 0 16,0-1 0-16,0 1 0 0,-1-1 0 0,-1 2 0 16,-3-1 0-16,-1 0 16 0,-1-2 0 0,0 0 0 15,-2 0 0-15,1-2 0 0,-1 2 0 0,-1-2 0 16,-2 0-80-16,0 1 0 0,1-2-128 0,0 1 192 0,1-1-32 15,-1 1-16-15,0-1 0 0,-1 2 0 0,0-2-16 0,1 2 0 16,-2 1 0-16,0-3 0 0,-1 2-128 0,-1 0 0 0,0-1 144 0,-2 2-144 0,-1 0 0 16,0 0 0-1,-1 0 0-15,1 0 128 0,-1 2-128 0,-7-2 0 16,8 1 0-16,-8-1 0 0,0 0 0 0,0 0 0 16,0 0 0-16,7 1 0 0,-7-1 0 0,0 0 0 15,8 3-128-15,-1-3 128 16,-7 0-528-16,8 0-32 0,-8 0 0 0,6 0 0 15,-6 0-1424-15,8 0-304 0,-8 0-48 0,8 0-16 16,-8 0-1632-16,8 0-336 0</inkml:trace>
  <inkml:trace contextRef="#ctx0" brushRef="#br1" timeOffset="160442.44">4433 16760 11055 0,'0'0'976'0,"0"0"-784"0,0-8-192 0,1 0 0 0,0 0 2080 0,2-2 368 16,2-2 80-16,-1 1 16 0,-1-4-576 0,0 3-112 0,1 2-32 0,2 1 0 0,-2-2-208 0,1 2-32 16,-1 3-16-16,1 1 0 15,-1-2-160-15,-4 7-16 0,4-6-16 0,-4 6 0 16,0 0-384-16,0 0-80 16,0 0-16-16,0 0 0 0,0 0-400 0,0 0-96 0,0 0-16 0,0 6 0 15,-2 2-176-15,1 4-32 0,1 1-16 0,-3 0 0 16,1 0-160-16,-2 1 128 0,0-1-128 0,1 1 128 15,2-2-128-15,0 0 0 0,1-2 0 0,1-1 0 16,2 1 0-16,-1-4 0 0,-2-6 0 0,0 0 0 16,7 4 0-16,1 0 0 0,-2 0 0 0,2-3 0 15,0-2 0-15,1 0 0 0,-1-1 0 0,1 1 0 16,0 0 0-16,0-2 0 0,-1 0 0 0,1 2 0 16,-1-3-416-1,0 2-112-15,0-2-32 0,-1 1 0 0,1-2-1408 16,-1 1-272-16,-1 0-64 0,1 0-16 0,-2 0-912 0,-5 4-176 0,4-6-48 0,-1-1 0 15</inkml:trace>
  <inkml:trace contextRef="#ctx0" brushRef="#br1" timeOffset="160616.5">4641 16606 23727 0,'0'0'1040'0,"0"0"240"0,0 0-1024 0,0 0-256 0,0 0 0 16,0 0 0-16,0 0 1856 0,0 0 320 16,0 0 64-16,0 9 0 0,2 2-512 0,-1-2-128 15,1 5 0-15,1 0-16 0,0 3-304 0,-1 3-64 16,1 2-16-16,1 3 0 0,1 1-448 0,0 1-96 15,0-1-16-15,2 0 0 0,-2 1-432 0,2-3-80 16,-1 0-128-16,1-1 176 0,-1 1-176 0,1-3 0 16,1 1-192-16,-2-4 192 15,-1 0-3328-15,1-2-560 0,3 11-96 0,4-10-32 0</inkml:trace>
  <inkml:trace contextRef="#ctx0" brushRef="#br1" timeOffset="162086.4">4474 17377 7359 0,'0'0'320'0,"0"0"80"0,0 0-400 0,0 0 0 0,0 0 0 0,0 0 0 16,0 0 3232-16,0 0 560 0,0 0 112 0,0 0 32 15,0 0-1920-15,0 0-384 0,0 0-80 0,0 0-16 16,0 0 16-16,0 0 0 0,0 0 0 0,0 0 0 16,0 0-272-16,0 0-64 0,0 0-16 0,0 0 0 15,0 0-208-15,17-6-32 0,-11 17-16 0,-1-2 0 16,0-1-240-16,1 1-64 0,2-1 0 0,1 1 0 16,1 0-64-16,1 1-32 0,2 1 0 0,0-1 0 15,0 2 96-15,0 1 32 0,-1 1 0 0,3 1 0 16,0 0-16-16,1 1 0 0,-1 1 0 0,4 0 0 15,-1 2-48-15,1-2-16 0,2 0 0 0,3 2 0 16,-1 1-160-16,3 0-48 0,3 3 0 0,-2 2 0 16,1 1-64-16,-2 0 0 0,-1 0-16 0,-2-2 0 0,2 2-32 0,-2-4 0 15,1 3 0-15,-2-3 0 0,-1-1-128 0,-3-2-16 16,0 1-128-16,-2-3 192 0,-3-3-192 16,0-1 144-16,-3-1-144 0,0-1 128 0,-1-4-128 0,-3 1 0 15,-1-3 0-15,2 1 0 0,-7-6 0 0,0 0 0 16,0 0 0-16,0 0 0 0,0 0-224 0,0 0-80 15,4-4-16-15,-4 4 0 16,4-6-1344-16,0 1-288 0,0 0-48 0,0 0-12928 16,-4 5-2592-16</inkml:trace>
  <inkml:trace contextRef="#ctx0" brushRef="#br1" timeOffset="162654.1">5654 18031 19983 0,'0'0'880'0,"0"0"192"0,0 0-864 0,0 0-208 16,-5-3 0-16,0 2 0 0,0-2 1952 0,1 1 352 16,-2-1 64-16,1 2 0 0,0 1-544 0,0 0-112 15,-2-3-32-15,7 3 0 0,-5 3-928 0,5-3-192 16,0 0-48-16,0 0 0 0,-6 1-336 0,6-1-176 16,-6 5 160-16,6-5-160 0,-2 7 160 0,2-7-160 15,-2 7 160-15,4 0-160 0,-2-7 352 0,4 11-32 16,3 1 0-16,1 1 0 0,3 0 32 0,0 0 0 15,1 0 0-15,1 0 0 0,0 1-32 0,0-2-16 0,-2-2 0 0,-1 2 0 16,-1 0 384-16,-2-1 80 0,-2 1 0 16,-1 0 16-16,0-2-96 0,-3 1-32 0,-1 0 0 0,-1 0 0 0,-2-2-288 0,-1-1-64 15,-1 0-16-15,-1-2 0 0,-4-1-288 16,1-2 0-16,-1 0 0 0,-2-3-144 16,0 0-2304-1,-1-4-464-15,0-2-96 0</inkml:trace>
  <inkml:trace contextRef="#ctx0" brushRef="#br1" timeOffset="162860.07">5613 17919 33407 0,'0'0'1472'0,"0"0"320"0,0 0-1440 0,0 0-352 0,6 2 0 0,1-2 0 0,0 2 1872 0,2-1 304 15,2 0 64-15,-1-1 16 0,2 0-576 0,0-1-112 16,3-2-32-16,-2 3 0 0,1-2-912 0,-1 1-192 15,0-1-48-15,0 1 0 0,-2 1-256 0,4-3-128 16,-4 2 0-16,2 0 128 0,1 1-256 0,0 0-64 16,0 1-16-16,2 3-14064 15,-1-1-2816-15</inkml:trace>
  <inkml:trace contextRef="#ctx0" brushRef="#br1" timeOffset="173968.37">18535 9858 15663 0,'6'-14'1392'0,"1"-1"-1120"0,0 2-272 0,-1 4 0 0,-5 1 3680 0,-1 8 672 0,0 0 144 0,0 0 32 0,0 0-3552 16,-7 12-704-16,-3 2-144 0,-8 5-128 16,-8 4 0-16,-7 7 0 0,-2 7 0 0,-4 3 0 15,-1-1-256-15,-1 3 0 0,2 0 0 0,3-2 0 16,1-1 0-16,-1-1 0 0,1-5 0 0,1 0 0 0,3 3 256 0,1 0-144 16,0 3 144-16,0-1-128 0,0 1 128 0,3 2 0 15,1 0 0-15,2 0 0 0,3-2 0 0,3-3 0 16,4-3 0-16,2-2 0 0,3-2 240 0,4-2-32 0,1-1 0 0,5 2 0 0,4 0 48 15,4 0 0-15,2-1 0 0,0 3 0 16,2 4-256-16,4 0 176 16,2-3-176-16,0 2 160 0,-1 2-160 0,2 0 0 15,0-1 0-15,-3 3 0 0,-6-1 0 0,-2 3 0 16,-3 4 0-16,-4 7 0 0,-3 1 0 0,-3 2 0 16,-3 1 0-16,0 2 0 0,-4-4 0 0,-1-1 0 15,-1-2 0-15,2-1 0 0,0 1 0 0,2-2 160 16,1-2 16-16,4 2 0 0,2 3 32 0,1-2 16 0,2-1 0 0,3 0 0 15,0-4-96-15,3 1-128 0,4-2 176 0,1-2-176 16,1 2 128-16,0 2-128 0,-2 1 0 0,1 3 0 0,-1 1 0 16,-1 1 0-16,-2 1 0 0,-3 1 0 15,-2 1 0-15,-2 1 0 0,-1-1 0 0,-1 2 0 16,-2 1 128-16,-1 0-128 0,-1 2 144 0,0-2-144 0,1-3 320 16,3-1-16-16,1-2-16 0,2-3 0 15,1-4-144-15,3 0-16 0,3-2-128 0,3 2 192 16,4-1-192-16,-1 1 0 0,5-4 0 0,0 2 0 0,-1 2 0 15,-1-4 0-15,1 1 0 0,-2-2 0 0,-3 1 0 16,-4 2 0-16,-1 0 0 0,-2 2 0 0,-3 0 0 16,-2 3 0-16,-2 2 0 0,-1 0 0 15,-1-1 0-15,-1-1 0 0,-1 0 0 0,1-5 144 16,1-2 304-16,-1 1 48 0,1-1 16 0,2-1 0 0,4-2 0 16,1 2 16-16,0 0 0 0,5-2 0 0,6-1-336 15,2 1-192-15,2-3 192 0,6 0-192 0,5-3 0 16,4-1 0-16,4-2 0 0,3-3 0 0,0-1 0 0,-2 0 0 15,3 0 0-15,-2 1 0 0,-3 5 0 0,-5 0 0 16,-3 1 0-16,-3 4 0 0,-5 0-144 0,-4 1 144 16,-2 1-128-16,-5 2 128 0,-3 1 0 0,-3 0 0 15,-3 2 0-15,-2-4-128 0,-3 1 128 0,-1 3 176 0,-1-2-48 16,-2 5 0-16,0 2 224 0,-1 3 32 0,1 1 16 16,1 1 0-16,1-2-192 0,1-1-32 15,1-2-16-15,2-2 0 0,-1-1-160 0,4 2 0 16,-1 0 0-16,2 0 0 0,1 3 0 0,-1 2 0 0,3-1 0 15,-1 1 0-15,-1-1 0 0,0-3-224 0,0-3 80 0,-3 1 16 0,-1-3 128 16,-1 2-208-16,-1 0 80 0,0 0 128 16,-2 2 0-16,0 1 0 0,-1-2 0 0,1 1 0 0,-1-2 0 0,1-2 0 15,0 0 0-15,0-5 0 16,0 1 0-16,0-1 0 0,-1 2 0 0,2 0 0 16,1 0 0-16,2 1 0 0,0 1 0 0,2-1 0 0,1 0 0 15,1-1 0-15,0 0 0 0,1-3 0 16,0-2 0-16,-1-1 0 0,0-2 0 0,0 0 0 15,-2 0 0-15,1 3 0 0,-3-2 0 0,0 2 0 16,0-1 0-16,-3 1 0 0,2 1 0 0,-2 2 0 0,0 2 0 0,-1 1 0 16,0-1 0-16,-2-1 0 15,-1-2 192-15,-1 0 64 0,0-4 16 0,0 2 0 16,0 0 48-16,1 0 16 0,0 3 0 0,3 0 0 0,-1 2-160 16,4 4-48-16,1 2 0 0,4 3 0 0,1 1-128 0,1-2 0 0,2-5 0 0,1 2 0 15,0-1-144-15,2 4 144 16,-2 3-192-16,-1 5 192 15,-2 3-496-15,1 2 16 0,1 1 0 0,-1-3 0 16,0-2-1136-16,1-2-240 0,1 2-32 0,1 0-14592 0</inkml:trace>
  <inkml:trace contextRef="#ctx0" brushRef="#br1" timeOffset="178421.2">20990 14128 22111 0,'0'0'1968'0,"0"0"-1584"0,0 0-384 0,-4 5 0 0,0 1 3152 0,1 2 560 0,1 1 96 0,1 3 32 16,1 2-2720-16,1 3-544 0,-1 3-96 0,0 9-32 16,1-2-448-16,2 0 0 0,-1 1 0 0,2-1-11136 15,1-1-2160-15</inkml:trace>
  <inkml:trace contextRef="#ctx0" brushRef="#br1" timeOffset="178992.09">22511 14206 11055 0,'0'0'480'0,"0"0"112"0,0 0-464 0,0 0-128 0,0 0 0 0,0 0 0 15,0 0 4672-15,4 6 896 0,-4-6 192 0,0 0 48 0,8 4-3872 0,0 0-768 16,0 0-144-16,-2 1-48 0,1-1-336 0,-2 0-64 16,-5-4 0-16,6 7-16 15,0 2-176-15,-1 1-16 0,-1 3-16 0,-3 2 0 0,0-1 176 0,1 0 48 16,-1 1 0-16,0-1 0 0,1-1 128 0,-1 1 48 15,-1-3 0-15,3 1 0 0,-1-2-304 0,2 0-64 0,0-2-16 0,2 0 0 16,2-1-368-16,3-2 128 16,2 0-128-16,0-1 0 15,2-1-2352-15,2-2-528 0</inkml:trace>
  <inkml:trace contextRef="#ctx0" brushRef="#br1" timeOffset="179622.05">23836 14244 20271 0,'0'0'896'0,"0"0"192"0,0 0-880 0,0 0-208 0,0 0 0 0,0 0 0 16,0 0 2288-16,9-2 400 15,1 4 96-15,-2-2 16 0,-8 0-1664 0,8 2-336 16,1 1-64-16,0 1-16 0,0 2-416 0,1 1-96 15,-3-1-16-15,1 2 0 0,0 0-192 0,0 1 176 0,-4 0-176 0,0 0 160 16,-2 2-160-16,0-1 128 0,-2 1-128 0,-2-1 128 16,1-1-128-16,0 0 0 0,-1-2 0 0,2-7 128 15,-1 6-128-15,1-6-176 0,0 0 48 0,0 0 0 16,0 0-64-16,4 7 0 0,-4-7 0 0,5 5 0 16,0 0 192-16,2-1 0 0,1 0-144 0,0 1 144 15,1-1 0-15,0 2 0 0,1-3 160 0,1 3-160 16,-1-1 672-16,1 1 32 0,-5 1 0 0,-1 1 0 15,-1 2 320-15,-1-1 80 0,-1 0 16 0,-3-2 0 0,-2-1-288 16,0 1-48-16,-3-2-16 0,0 2 0 16,-2-1-400-16,-1-1-96 0,0 2-16 0,1-3 0 15,-1 0-1536 1,1 0-320-16,-1 0-64 0</inkml:trace>
  <inkml:trace contextRef="#ctx0" brushRef="#br1" timeOffset="180146.72">25811 14079 18431 0,'0'0'1632'0,"0"0"-1312"0,0 0-320 0,0 0 0 16,0 0 2432-16,0 0 400 0,0 0 96 0,0 0 16 16,1 7-928-16,-1-7-176 0,-1 6-48 0,0 2 0 0,-1-1-720 0,1-1-160 15,0 1-16-15,-2-2-16 0,-1 4-576 0,0 2-112 16,0 0-32-16,2 0 0 0,-1-1-160 0,1 2 128 15,-1 0-128-15,2-2 128 0,-1-1-128 0,2 0 0 16,0-1 0-16,2 0 0 0,-2-1 0 0,2 0 0 16,-2-7 0-16,4 7 0 0,0-1-256 0,1-2-64 15,1 0-32-15,0 0 0 16,2-1-624-16,1-2-128 0,0-1-32 0,2 0 0 16,0 1-1536-16,0-2-304 0,-2-3-64 0</inkml:trace>
  <inkml:trace contextRef="#ctx0" brushRef="#br1" timeOffset="180304.47">25977 14082 10127 0,'0'0'896'0,"0"0"-704"0,0 0-192 0,0 0 0 16,-4 8 4768-16,-2 0 928 0,1 1 176 0,0 4 32 0,0 0-3280 15,-2 4-672-15,1-2-128 0,1 6-32 16,-1-1-1024-16,2-2-192 0,1 2-64 0,0 2 0 16,0 1-512-16,2 1 0 0,0-2 0 0,2-1 0 15,0-2-1280-15,3 4-384 16,1-8-64-16,2-2-14192 0</inkml:trace>
  <inkml:trace contextRef="#ctx0" brushRef="#br1" timeOffset="180687.53">27295 14102 8287 0,'0'0'736'0,"0"0"-592"16,0 0-144-16,0 6 0 0,-2 1 3840 0,2-1 752 15,0-6 144-15,-1 4 16 0,1-4-2608 0,0 0-528 0,1 9-96 0,-1 0-32 16,3-2-256-16,-2 2-48 0,2-1-16 0,-1 2 0 16,1-1-224-16,0 0-48 0,-2 4-16 15,3-1 0-15,-2 0-368 0,0 2-64 0,-1-1 0 0,2 2-16 16,-2-1-192-16,0 0-48 0,-1 1 0 0,2-2 0 16,-4 0-192-16,1-3 0 0,0-2 0 0,-1 1 0 31,0 0-1504-31,-2 0-352 0,4-9-64 0,-7 3-14112 0</inkml:trace>
  <inkml:trace contextRef="#ctx0" brushRef="#br1" timeOffset="180838.11">27279 14082 34847 0,'0'0'768'0,"7"-3"144"0,-2-2 48 0,3 1 16 0,1-2-784 0,1 1-192 0,2-3 0 0,1 1 0 0,0 3 768 0,1-2 128 16,-2-1 0-16,1 1 16 0,0 2-656 0,1 0-256 15,1 0 176-15,0-1-11504 16,2-2-2304-16</inkml:trace>
  <inkml:trace contextRef="#ctx0" brushRef="#br1" timeOffset="181489.56">23887 11450 16575 0,'-11'0'1472'0,"6"2"-1168"15,-3 2-304-15,-1 3 0 0,-1 2 1216 0,-1 0 192 16,1 3 48-16,1 3 0 0,0 1-656 0,-1 2-128 16,1 1-32-16,4 0 0 0,1-1 176 0,3 2 16 15,1 0 16-15,3-2 0 0,0 0-368 0,4-1-80 16,1-1-16-16,3-3 0 0,3-2-240 0,0 0-144 0,0-3 160 0,2-2-160 16,-1-2 224-16,2-1-48 0,0-3-16 0,0-2 0 15,-1 1 160-15,-2-3 48 0,-1 2 0 0,-2-4 0 16,-2 5 80-16,-3-3 32 0,-6 4 0 0,0 0 0 15,0 0-176-15,0 0-48 0,-2-2 0 0,-3-1 0 16,-2 3-64-16,-1 1-32 0,-1 3 0 0,0 1 0 0,-1 2-160 0,0 1-144 16,1 1 144-16,3 1-15104 0</inkml:trace>
  <inkml:trace contextRef="#ctx0" brushRef="#br1" timeOffset="184959.75">19498 17597 24239 0,'0'0'1072'0,"-4"2"224"0,2 4-1040 0,-3-4-256 0,-1-2 0 0,1 2 0 15,5-2 1440-15,0 0 224 0,-5 1 64 0,5-1 0 16,0 0 0-16,0 0 16 0,0 0 0 0,0 0 0 16,0 0-384-16,0 0-80 0,8 1 0 0,4 1-16 15,1-4-272-15,1 0-48 0,3-4-16 0,-3 1 0 16,3 0-240-16,4-2-48 0,4-2-16 0,0-1 0 15,1-2-112-15,1-1 0 0,0 1-16 0,10-6 0 16,-1-1-112-16,5-2 0 0,3-3-16 0,3-1 0 16,3-2-160-16,0 0-16 0,3-2-16 0,0 2 0 15,-2 1-176-15,-3-1 192 0,-2 3-192 0,-1 0 192 16,-2 2-192-16,0 3 0 0,1-1 0 0,-3 2 0 16,1 2 0-16,-6 2 0 0,-4 1 0 0,-2 0 128 0,-2 1-128 15,-2 0 128-15,-3 2-128 0,-1-1 128 0,-4 2 32 0,-2 3 0 0,-3-1 0 16,0 1 0-16,-4-2 208 0,-1 1 32 15,-2 2 16-15,2 1 0 0,2 4-224 0,-3-2-64 16,-7 2 0-16,0 0 0 0,0 0-128 0,0 0 192 16,5-4-192-16,-5 4 192 0,0 0-192 0,7-3 160 15,-1 0-160-15,-6 3 160 0,0 0-160 0,8-1 128 16,-1 1-128-16,-7 0 128 0,0 0 0 0,7 1 0 16,1 1 0-16,0 2 0 0,0-2 0 0,0 4-128 15,0-1 192-15,1 0-64 0,2 1-128 0,1 2 160 16,1 0-160-16,2 3 160 0,0-1-32 0,5 2 0 15,1 1 0-15,2-2 0 0,2 2 64 0,3 1 0 16,0-3 0-16,3 4 0 0,2 0-64 0,2 2 0 0,1 3 0 16,0 1 0-16,-2-1-128 0,-3 3 192 0,-1 0-192 0,-1 1 192 0,-2-2-192 15,2 0 160-15,-1-1-160 0,2 0 160 16,2-2-160-16,-2-1 0 0,-2-1 0 0,0 0 128 16,-2-4-128-16,0 2 128 0,-2 0-128 0,0-2 128 0,1 0-128 15,-2-1 0-15,-1 0 0 0,-2-2 0 31,-3-1-944-31,0 2-64 0,0-5-16 0,-3 2-15616 0,-2 1-3136 0</inkml:trace>
  <inkml:trace contextRef="#ctx0" brushRef="#br1" timeOffset="186025.13">21909 17581 2751 0,'0'0'256'0,"0"0"-256"16,0 0 0-16,-4 2 0 0,-1-4 3760 0,0 2 704 16,-1 0 144-16,6 0 16 0,-3 0-2016 0,3 0-416 15,0 0-80-15,0 0 0 0,0 0-240 0,0 0-32 16,0 0-16-16,0 0 0 0,0 0-448 0,0 0-96 15,7-2 0-15,4 0-16 0,2-2-240 0,2 0-32 16,0-1-16-16,0-1 0 0,1-2-112 0,2-1-32 0,2 0 0 0,1-3 0 16,2-2 80-16,6-2 16 0,3 0 0 0,4-5 0 15,0-1-368-15,3 0-80 0,3-1-16 0,1-1 0 0,-1-1-240 16,-1 1-48-16,-1 0-16 0,-3 1 0 0,0-1-160 16,1 1 128-16,1 3-128 0,-1 2 128 0,-1 0-128 15,0 1 0-15,-3 1 0 0,-2 2 0 16,0 1 0-16,-2 0 0 0,-2 0 128 0,-2 1-128 15,1 0 0-15,-5 2 0 0,-4 1 0 0,-1 1 128 16,-1 1-128-16,-3 1 192 0,-2 1-192 0,1 1 192 16,-3-4 16-16,-1 3 16 0,-1-1 0 0,0 1 0 0,-1 0-64 15,-1 1-16-15,0 0 0 0,-5 4 0 0,5-4-144 0,-5 4 128 16,5-5-128-16,1 1 128 0,-6 4-128 0,5-4 192 16,0 0-192-16,-5 4 192 0,0 0 0 0,7-2 0 15,-7 2 0-15,6-2 0 0,1 0 0 0,-1 0 16 0,1 2 0 0,-1 3 0 16,-6-3-32-16,11 3-16 15,-1 3 0-15,2 2 0 0,2 1-16 0,4 4 0 0,2-1 0 0,1 4 0 16,1 1 32-16,1 1 0 0,3 0 0 16,3 0 0-16,1 1-176 0,1 0 0 15,1 2 0-15,-1 0 0 0,0-2 240 0,-1 4 160 16,-2-1 48-16,-2 1 0 0,-3-1-272 0,1 2-48 16,0-3-128-16,0 1 192 0,1 1-64 0,1-2-128 15,1 1 176-15,1-3-176 0,-4-1 144 0,0-4-144 16,-2 2 0-16,-1-1 144 0,0 1-144 0,-1-2 0 15,0-1 0-15,-2-1 0 0,1-1 0 0,-3 0 0 16,0-2 0-16,0 2 0 0,-3-3 0 0,-1 1 0 0,-3-5 0 16,-2 2 0-16,1 0-192 0,-1-1-112 0,-7-5-16 0,6 5-16 31,-6-5-976-31,4 6-192 0,-4-6-32 0,0 0-14528 0,0 11-2880 0</inkml:trace>
  <inkml:trace contextRef="#ctx0" brushRef="#br1" timeOffset="-212746.34">21781 17556 4607 0,'0'0'400'0,"0"0"-400"0,0 0 0 0,0 0 0 0,0 0 4192 0,0 0 752 15,0 0 160-15,0 0 16 0,0 0-2384 0,0 0-496 16,3 15-80-16,3-13-32 0,0 2-528 0,0 3-96 16,2 3-32-16,-2 1 0 0,0 0-320 0,-1 2-80 15,1 8-16-15,-2 5 0 0,1 2-160 0,-1 2-48 16,0 2 0-16,0 2 0 0,0 1-144 0,-1-1-16 16,-1 3-16-16,0-1 0 0,-1 1-272 0,0-1-48 15,1 0-16-15,-2-5 0 0,0-2-208 0,1-3-128 16,-1-6 160-16,0 1-160 0,0 0 0 0,0 0 0 0,1-4 0 0,0 3 0 15,-1-4 0-15,2 1-240 0,-1 0 32 0,-1 0 0 16,0-1-592-16,3 0-112 16,-2 1-32-16,-1-4 0 15,0-2-272-15,0 0-64 0,0-2-16 0,0-3 0 0,0-6-1456 16,0 0-304-16,0 0-48 0,0 0-10672 0</inkml:trace>
  <inkml:trace contextRef="#ctx0" brushRef="#br1" timeOffset="-212370.79">22034 17640 20095 0,'1'-16'896'15,"1"10"176"-15,-2-2-864 0,2-1-208 0,1-2 0 0,0 1 0 0,-1 3 1648 0,-2 7 272 16,3-6 64-16,-3 6 16 0,0 0-304 0,0 0-64 15,0 0-16-15,0 0 0 0,0 0-64 0,0 0-16 16,0 0 0-16,5 5 0 0,-1 2-256 0,0 2-48 16,0 2-16-16,0 3 0 0,0 2-320 0,-2 4-64 15,-1 1 0-15,1 4-16 0,-1 6-192 0,0 3-48 16,-1 6 0-16,2 2 0 0,-1 1-176 0,2 0-32 16,-1 0-16-16,1 0 0 0,-1-5-96 0,1-3 0 15,1-2-16-15,1-3 0 0,-2-3-240 0,1-1 128 16,0 0-128-16,-1-1 0 0,1-2 0 0,0 1 0 0,0 1 0 0,0-2 0 15,-1 1 0-15,-1-5-288 0,1 5 64 0,-2-2 16 16,1 3-240-16,0-2-32 0,1 0-16 16,-1 0 0-16,1-4-832 15,1-1-160-15,0 1-48 0,0-5 0 16,1-2-1584-16,-1-2-320 0</inkml:trace>
  <inkml:trace contextRef="#ctx0" brushRef="#br1" timeOffset="-207321.26">22041 16224 4255 0,'0'0'192'0,"0"0"32"0,0 0-224 0</inkml:trace>
  <inkml:trace contextRef="#ctx0" brushRef="#br1" timeOffset="-206665.92">22035 16165 6447 0,'0'0'272'0,"0"0"80"0,0 0-352 0,0 10 0 0,-1-3 0 0,0 2 0 0,0 1 2688 0,-1 0 480 16,0 2 96-16,-1 1 0 0,0 1-1808 0,2 2-368 15,0 1-80-15,-1 1-16 0,0 0-48 0,1 0-16 16,-1 2 0-16,1 1 0 0,-2-2-80 0,1 2-16 15,0 0 0-15,1 0 0 0,0 0-144 0,0 1-48 16,1-4 0-16,-2 2 0 0,0-1-192 0,0 0-64 16,1-2 0-16,0 0 0 0,-2-2-80 0,0 2-32 15,1 1 0-15,-1 2 0 0,1 0-80 0,-1-1 0 16,-1 2-16-16,0 1 0 0,0-1-176 0,0 1 0 16,1-1 144-16,0 1-144 0,0-2 0 0,1-1 128 15,-1-1-128-15,0-1 0 0,1-1 0 0,-1-2-288 16,1-1 48-16,-2 1 16 15,1-1-1728-15,1 0-352 0,0-2-64 0,0 0-9888 0</inkml:trace>
  <inkml:trace contextRef="#ctx0" brushRef="#br1" timeOffset="-206410.42">21839 16877 13823 0,'0'0'1216'0,"0"0"-960"0,0 0-256 0,0 0 0 15,0 0 3040-15,0 0 560 0,0 0 112 0,-6 7 32 16,2 1-1664-16,1 2-336 0,-3 0-64 0,2 3-16 16,2 4-464-16,-1 2-112 0,1-4 0 0,-1 2-16 15,2 1-208-15,-1-2-32 0,2-2-16 0,2-2 0 0,-1-1-80 0,2-2-16 16,0 1 0-16,3-3 0 0,-1-1-144 0,1-1-48 16,2 1 0-16,1-4 0 0,2 0-224 0,-1-2-48 15,2 0-16-15,1-2 0 0,0-2-240 0,3 0 128 16,-1 1-128-16,0-4 0 0,-1-1 0 0,2-1-160 15,-2-3 0-15,0 1 0 16,2 0-2672-16,-2-2-544 0,1 0-96 0</inkml:trace>
  <inkml:trace contextRef="#ctx0" brushRef="#br1" timeOffset="-199359.11">22361 15966 21823 0,'-4'-3'960'0,"-9"12"208"0,8-12-928 16,-1-1-240-16,0 1 0 0,-1 0 0 0,-2-2 1456 0,1 4 240 15,-1-3 48-15,1 1 16 0,1 3-688 0,1 0-144 16,-2 0-32-16,-1 2 0 0,0 0-672 0,1 1-224 16,0-1 128-16,1 2-128 0,2 0 0 0,5-4 0 15,0 0 0-15,0 0 0 0,3 9-256 0,1 2 32 16,2-5 16-16,2 2 0 0,0 0-48 0,2 0 0 16,2 0 0-16,2-1 0 0,2 1 128 0,1 1 128 15,1 1-208-15,1-1 80 0,-1 0 128 0,-1 0 0 16,0 0 0-16,-3 1 0 0,-2-2 0 0,-3 1 144 15,-1-2-16-15,-4 2-128 0,-2 2 640 0,-2-1 32 16,-2 2 0-16,-4-1 0 0,0-3 64 0,-5 3 16 0,0-1 0 0,-4 1 0 0,0-1-416 16,-1 0-80-16,0 1 0 0,2-1-16 15,0-1-240-15,1 0 0 0,2-1-192 16,3-2 192 0,2-1-2832-16,1 0-464 0</inkml:trace>
  <inkml:trace contextRef="#ctx0" brushRef="#br1" timeOffset="-198992">22603 16193 20559 0,'0'14'896'0,"-2"-6"208"0,2 5-880 0,-1 0-224 0,0 4 0 0,-1 0 0 16,1 2 944-16,1 1 144 0,0-6 16 0,-1 3 16 15,-1-1 96-15,1-2 0 0,0-2 16 0,-2-3 0 16,1 0-592-16,-1-1-128 0,3-8-32 0,0 0 0 0,0 0-176 0,0 0-48 15,-7 0 0-15,1-3 0 0,1-2 16 0,0-3 0 16,-1-2 0-16,2-2 0 0,2-1-32 0,-1-2-16 16,1-4 0-16,0-2 0 0,2-2-224 0,2-2 0 15,0-3 0-15,1-1-160 16,1 0-320-16,2 2-64 0,5-1-16 0,-2 1 0 16,0 0-16-16,1 2 0 0,2-1 0 0,0 4 0 0,0 2 448 0,-1 4 128 0,2 3 0 15,0 3 0-15,-2 2 176 0,1 4 144 16,-1 3 16-16,0 2 16 0,-2 3 352 0,-1 3 64 15,-2 1 0-15,-1-1 16 0,-2 4-80 0,-2 1-32 0,-2 2 0 16,-2-1 0-16,-1 1-208 0,-1 2-32 16,-3-2-16-16,-1 2 0 0,-1-2-272 0,-1 2-144 0,0-1 160 15,-1 2-160 1,0-4-1232-16,2 1-352 0,-1-3-64 0,2 0-8400 0,1-2-1696 0</inkml:trace>
  <inkml:trace contextRef="#ctx0" brushRef="#br1" timeOffset="-198696.58">22901 15653 10127 0,'0'0'896'0,"0"0"-704"0,12 3-192 0,-2-3 0 15,2 0 3360-15,-2 0 640 0,1 0 128 0,-2-2 32 0,0 1-1760 0,-1 1-352 16,0 0-64-16,-2 1 0 0,-6-1-864 0,0 0-160 15,0 0-48-15,4 7 0 0,-3 1-96 0,-1 1-32 16,-2-3 0-16,-1 3 0 0,-2 2 96 0,-3 1 16 0,-1-1 0 0,0 2 0 16,-1 2-240-16,-1-1-32 15,1 2-16-15,1 1 0 0,1 0-176 0,1-2-48 16,3-2 0-16,2-1 0 0,3 2-96 0,4-3-32 16,2-1 0-16,3-1 0 0,5-1-256 0,1-3 0 15,4-1 0-15,1-1 0 16,0-3-1184-16,1 0-192 0,1 0-32 0</inkml:trace>
  <inkml:trace contextRef="#ctx0" brushRef="#br1" timeOffset="-192903.46">25918 17129 25567 0,'0'0'1136'0,"0"0"224"0,0 0-1088 0,0 0-272 0,0 0 0 0,-1 17 0 0,6-9 288 0,0 3 0 16,0 4 0-16,-1 2 0 0,0 2 304 0,-1 3 64 16,-1 2 16-16,0 2 0 0,-1 1 112 0,-1 1 32 0,0-2 0 0,0 0 0 15,-1-4-432-15,-2 0-64 16,2-2-32-16,-1-2 0 0,0-2-144 0,-1-3-16 0,2-4-128 0,0 0 192 16,1-9 128-16,0 0 0 15,0 0 16-15,0 0 0 0,-3-9 112 0,2-2 32 16,1-3 0-16,2-2 0 0,1-6-320 0,2-1-160 15,2-5 160-15,0-2-160 0,3-4 160 0,0-1-160 16,0 0 160-16,2 4-160 0,0 1 0 0,1 0 128 16,-1 4-128-16,-2 2 0 0,0 1 352 0,1 4 32 0,-1 4 0 0,-1 6 0 15,1 2-16-15,-3 7 0 0,1 7 0 0,-1 1 0 16,-1 2-160-16,-1 3-16 0,-1 3-16 0,2 3 0 0,-2 1-32 0,-1 3 0 0,0 3 0 0,1 2 0 31,1-1-144-31,0-1 128 0,1-1-128 0,0-2 128 0,2-2-128 0,1-1 0 16,0-6 0-16,2-1 0 0,0-2-304 0,2-4-32 0,0-3-16 15,2-2 0 17,-1-4-80-32,0-3-16 0,-1-3 0 0,1-5 0 15,0-1-96-15,-2-2-32 0,-2-1 0 0,0-1 0 0,0-1 32 0,-3 0 0 16,0 0 0-16,-2 2 0 0,0-3 256 0,-1 5 48 0,-1 2 16 0,-2 1 0 16,0 0 224-16,-1 4 0 0,0-1 0 0,0 9 0 15,0 0 0-15,0 0 128 0,0 0-128 0,0 0 0 16,0 0 144-16,2 9-144 0,-1 0 0 0,2 4 144 0,1 3-16 0,1 0-128 15,1-1 192-15,2 2-64 0,1-2 0 0,2 0 0 16,-2-3 0-16,3-2 0 0,-1 0 208 0,1-3 48 16,0-3 0-16,-2 0 0 0,-1-2 368 0,-9-2 80 15,9 0 0-15,-9 0 16 0,0 0 32 0,7-3 0 16,-7 3 0-16,3-8 0 0,-3 0-304 0,-2-2-64 0,0 1-16 16,-2-2 0-16,-3 0-288 0,-1-1-48 0,-1-1-16 15,-2 1 0-15,-4-1-144 0,1 1 192 16,1 2-192-16,1-1 192 0,-1 2-192 0,1 3 0 15,2-1-160-15,2 2 160 16,2 1-1472-16,6 4-208 0,-2-6-48 0,4-1 0 0,1-1-1472 0,5-1-288 0,1-1-64 16</inkml:trace>
  <inkml:trace contextRef="#ctx0" brushRef="#br1" timeOffset="-192703.92">26750 16693 2751 0,'4'-10'256'0,"-2"-2"-256"0,-2 0 0 0,0 2 0 16,0-3 5952-16,0 4 1136 0,0 9 224 0,0 0 48 15,0 0-4400-15,0 0-880 0,0 0-176 0,0 0-48 16,1 12-768-16,2 5-144 0,0 6-48 0,1 7 0 16,-2 7-336-16,2 4-80 0,1 5-16 0,1 2 0 15,0 2-272-15,2-5-64 0,1 0-128 0,-1-1 192 16,0-2-192-16,1-2 0 0,1-1 128 0,-2-1-128 16,-1 1-384-16,-1-4-128 0,3-2-32 0,-2-3 0 15,-3-3-2656-15,0-5-544 16</inkml:trace>
  <inkml:trace contextRef="#ctx0" brushRef="#br1" timeOffset="-192544.92">26696 17087 15663 0,'-6'-4'1392'0,"-1"-4"-1120"16,1 2-272-16,0-1 0 0,3 1 5760 0,3 6 1088 16,1-7 208-16,4 2 48 0,3 1-4688 0,4 2-944 15,3-1-192-15,5 2-48 0,5-2-720 0,1 0-160 16,0 1-32-16,4-3 0 0,5-2-320 0,4-1 128 15,4-2-128-15,5-2-13872 16,3 2-2816-16</inkml:trace>
  <inkml:trace contextRef="#ctx0" brushRef="#br1" timeOffset="-191232.8">28027 17590 31039 0,'0'0'1376'0,"0"0"288"0,0 0-1344 0,0 0-320 0,3-9 0 0,3-1 0 15,4-1 640-15,3-2 64 0,4-4 16 0,5 2 0 16,4-2 544-16,4 0 96 0,1 0 32 0,6-3 0 16,4-2-320-16,2-1-64 0,0-1-16 0,-1 1 0 15,-2-1-336-15,0 1-64 0,0 1-16 0,0-1 0 16,1 1-320-16,1 1-64 0,-1 1 0 0,1 1-16 0,-2 4-32 0,0 0 0 16,-3 0 0-16,-1 2 0 15,-4-2-144-15,-3 6 0 0,-4-4 0 0,-5 1 0 16,-3 2 0-16,-2 0 0 0,-1-1 0 0,-2 1 0 0,-3 1 352 15,-3-1-16-15,0 3 0 0,-6 7 0 16,5-11 112-16,-1 3 32 0,-4 8 0 0,2-9 0 0,-2 9-96 0,0 0 0 16,2-9-16-16,-2 9 0 0,0 0-48 0,1-9 0 15,-1 9 0-15,0 0 0 0,0 0-32 0,0 0-16 16,0-8 0-16,0 8 0 0,0 0-32 0,0 0-16 16,0 0 0-16,0 0 0 0,0 0-80 0,10-4-16 15,2 3 0-15,0 1 0 0,1 3 0 0,1 1-128 0,3 1 192 16,4 3-64-16,1 1 32 0,3 4 0 0,1 1 0 0,0 2 0 15,0 1 96-15,3 2 0 0,3-1 16 0,0 1 0 0,-1-2-272 0,-1-2 160 16,-1 0-160-16,-2-1 128 16,-3 0 32-16,-2 1 0 15,0-1 0-15,3 0 0 0,-1-1-160 0,1 2 128 0,0-5-128 16,0 2 128-16,-2-2-128 0,2 1 0 0,0-3 144 0,-4 1-144 0,-4-1 0 0,-2-2 144 16,0-1-144-16,-4 2 0 0,0-5 128 0,-2 2-128 15,-9-4 0-15,10 2 0 0,-10-2 144 0,0 0-144 16,12 1 0-16,-12-1 144 0,0 0-144 0,0 0 0 15,0 0 0-15,0 0 0 16,0 0 0-16,0 0 128 0,0 0-128 0,0 0 0 0,10 0 0 0,-10 0 0 16,0 0 128-16,12 0-128 0,-12 0 0 15,12-3 0-15,0-2 0 0,-2 0 0 16,1 0 0-16,0-2 0 0,2-2 0 0,3 1 0 16,1-2 0-16,1 1 0 0,0-1 0 0,1-1 0 15,-1-1 0-15,0-1 0 0,0 1 128 0,2-1-128 0,0 0 0 16,0 3 0-16,3-1 0 0,1 2 0 15,4 0 0-15,-1 0 0 0,2 0 0 0,-2 0 0 0,0 0 0 16,1-1 0-16,1 1 0 0,1 0 0 0,-2-3 0 16,0 2 0-16,-4 2 0 0,-1-1 0 0,-5 1 0 0,-1 2 0 0,-2 1 0 15,0-1 0-15,-5-2 0 0,-1 3 0 0,-1 0 0 16,-8 5 0-16,7-8 0 0,-1 2 0 16,2-1 0-16,-2 1 0 0,-6 6 0 0,8-7 0 15,-1-2 0-15,-1 3 0 0,-6 6 0 0,7-8 0 16,-7 8 128-16,0 0-128 0,0 0 0 0,6-7 0 15,-6 7 0-15,0 0 0 0,4-6 0 0,-4 6 0 0,0 0 0 0,0 0 0 16,0 0 0-16,7-6 0 16,-1 1 128-16,-6 5-128 0,0 0 0 0,0 0 0 15,11-1 0-15,-11 1 0 0,9 1 0 0,3 3 0 0,-1-3 0 16,1 5 0-16,0 0 0 0,2 1 0 0,4 2 0 16,1 3 0-16,-1 1 0 0,0 2 0 0,3 2 0 0,2 1 0 15,4 1 0-15,1-1 0 0,4-2 0 0,-1-1 0 16,0 0 0-16,-2 0 0 0,-2-4 0 0,-2 0 0 15,-4 4 0-15,1-2 0 0,0-2 128 0,0 3-128 16,0-3 0-16,2 1 0 0,-1 0 0 0,0-4 0 16,-1 1 0-16,0-2 0 0,-3 0 0 0,-2 0 0 31,-2-2-848-31,-4-1-208 0,-3 0-32 0,-8-4-16 0,0 0-2672 0,0 0-512 16</inkml:trace>
  <inkml:trace contextRef="#ctx0" brushRef="#br1" timeOffset="-190716.34">29614 16590 10127 0,'0'0'448'0,"6"-7"96"0,-2-4-544 0,2 3 0 0,-6 8 0 0,7-5 0 15,-7 5 3472-15,11-3 592 0,-1 3 112 0,-10 0 32 16,11 7-1712-16,-2 2-320 0,-3 3-80 0,1 2-16 15,-2 2-736-15,-1 6-128 0,0 5-48 0,-1 6 0 16,-1 2-272-16,-1 6-48 0,1 3-16 0,-1 3 0 16,0 0-336-16,1-2-80 0,-1 0-16 0,0-2 0 0,1-3-208 0,0-6-64 15,-2 0 0-15,1-1 0 0,-1-3-128 0,3-2 0 16,0-2-192-16,-1-2 192 16,0-6-1808-16,0-2-240 0,2-2-64 0,-4-14-8912 15,0 0-1792-15</inkml:trace>
  <inkml:trace contextRef="#ctx0" brushRef="#br1" timeOffset="-190472.46">30001 16601 28511 0,'0'0'1264'0,"0"0"256"0,0 0-1216 0,0 0-304 0,0 12 0 0,3-3 0 15,1 4 1408-15,-2 2 240 0,-2 2 32 0,3 3 16 16,2 3-32-16,-1 5 0 0,0 3 0 0,0 4 0 15,1 2-1024-15,-1 1-192 0,0 1-64 0,1 0 0 16,2 1-224-16,-2-1-160 0,-3-2 192 0,5-3-192 16,-1-2 0-16,-2 0 0 0,-1-2 0 0,0-2 0 15,2-2 0-15,-3-1 0 0,-3-1 0 0,1-6 0 16,0-4-256-16,0-3-96 0,0-11-32 0,0 0 0 16,0 0-2384-16,0 0-496 15</inkml:trace>
  <inkml:trace contextRef="#ctx0" brushRef="#br3" timeOffset="-187065.78">31987 16439 27647 0,'19'11'2448'0,"-12"-24"-1952"16,-2 1-496-16,2 4 0 0,-1-1 1088 0,2 2 128 16,0 1 32-16,2-1 0 0,2-1-1040 0,0-2-208 15,-3-2 0-15,1 1 0 0,1-2 0 0,-4 0 0 16,-1-3 0-16,-4-1 0 0,0 0 0 0,-4-3 208 15,-2 3-16-15,-2-2-16 0,-3-3 512 0,-4 0 96 16,-6-1 32-16,-3 0 0 0,-5-1 16 0,-4 0 16 0,-5-4 0 0,-4 0 0 16,-4-6-176-16,-6 0-32 0,-5-7-16 15,-9 2 0-15,-11-4-176 0,-9 2-48 0,-4 0 0 0,-4 5 0 0,-1 3-208 16,-13 2-64-16,-13 1 0 0,-3 5 0 16,-5 4-128-16,-13 6 0 0,-17 0 0 0,-8 2 0 15,-8 0 0-15,-5 1-192 0,-7 3 64 0,-7 3 128 0,-7-1-288 0,-2 1 64 16,-3 2 16-16,2 4 0 15,0 5 208-15,-2 7 0 0,-4 6 0 0,2 9 0 16,-1 10 0-16,-2 10 0 0,-3 9-160 0,10 6 160 16,9 6 0-16,16 5-144 0,11 4 144 0,8 4 0 15,6 2 0-15,16 7-128 0,16 9 128 0,13 1 0 16,10-3 0-16,9 12 0 0,9 7 0 0,10 6 0 16,7 1 0-16,15 3 0 0,12 6 0 0,12-4 0 0,11-6 0 15,15 2 0-15,10 0-128 0,13-3 128 16,10-4 0-16,16-4 0 0,13-8-128 0,6-2 128 15,2 1 0-15,9-4 0 0,11-12 0 0,11 0 0 0,9-2 0 0,3 0-128 16,0 2 128-16,13-8 0 0,14-10 0 0,5-10 0 16,3-9 0-16,8-7 0 0,7-6 0 0,13-9 224 15,11-7-64-15,8-9-16 0,8-9 64 0,-1-9 16 16,-3-7 0-16,0-5 0 0,3-4-32 0,3-9-16 16,1-8 0-16,2-9 0 0,3-10-16 0,-12-9 0 15,-12-9 0-15,-5 2 0 0,-3 2 32 0,-1-4 16 16,-3-4 0-16,-12-7 0 0,-16-7 160 0,-3 1 16 15,-2 2 16-15,-16-9 0 0,-17-10-208 0,-10-8-64 16,-6-6 0-16,-11 0 0 0,-12-1 128 0,-16-4 0 0,-14-4 16 16,-18-3 0-16,-18-5 384 0,-18-1 80 0,-15-1 16 15,-17-1 0-15,-14-1-128 0,-11 9-32 0,-8 7 0 0,-15 6 0 16,-14 0-592-16,-13 8 0 0,-10 9 0 0,-6 14 0 31,-5 13-384-31,-2 15-64 0,-1 10 0 0,-8 15 0 16,-10 13-928-16,3 16-192 0,6 18-32 0,-2 16-12272 0,-2 15-2448 0</inkml:trace>
  <inkml:trace contextRef="#ctx0" brushRef="#br3" timeOffset="-186734.16">27688 18506 43311 0,'-22'-30'3840'0,"10"13"-3072"0,2 1-608 0,10-1-160 0,10 0 1024 0,24-6 160 15,24-9 32-15,17-7 16 16,15-6-1232-16,24-15-464 0,16-9 16 0,8-11 0 0,4-6 288 0,11-3 160 0,10-2-160 0,5-2 160 15,4-2 320-15,0-1 144 16,2-5 48-16,7 8 0 0,7 7 0 0,-5 2 0 0,-7-1 0 16,-6 7 0-16,-6 2-368 0,2 7-144 0,3 6 128 15,-11 8-128-15,-16 4 0 0,-4 7 0 0,-1 7 0 16,-17 3 0 0,-17 6-2304-16,-12 4-352 0,-9 1-64 0</inkml:trace>
  <inkml:trace contextRef="#ctx0" brushRef="#br3" timeOffset="-186483.41">29048 15817 25791 0,'-10'-19'2304'0,"4"11"-1856"0,6 8-448 0,0 0 0 16,-1 14 3600-16,9 16 624 0,8 16 128 0,10 14 32 0,10 13-3744 0,12 22-640 15,11 18-368-15,9 10 48 0,8 3 320 0,-1 13 0 16,-2 8 0-16,11 0 0 0,9-3 0 0,7-2 144 0,5 5-144 0,-6-1 192 16,-8-1 0-16,9 0 16 15,8-1 0-15,-1-3 0 0,-3-12-208 0,0 2 144 0,-2 4-144 16,6-3-12304-16,4-3-2544 16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56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6591 0 0,'0'0'3883'0'0,"4"0"-3334"0"0,14 0 893 0 0,-18-10 1892 0 0,2 22-2430 0 0,-2-9-685 0 0,0 6-24 0 0,0-6 990 0 0,0-1-1097 0 0,8 20 745 0 0,-8-19-121 0 0,1-1-640 0 0,11 20 480 0 0,-10-20 136 0 0,0 1-628 0 0,41 38 139 0 0,-41-40-124 0 0,-1 1 10 0 0,4 5-16 0 0,-1-1-38 0 0,1-2-1 0 0,0 1 0 0 0,0 0 1 0 0,1-1-1 0 0,-1 0 0 0 0,1 0 1 0 0,0-1-1 0 0,11 6 0 0 0,-16-9-28 0 0,1 1 51 0 0,0 0 11 0 0,8 1 3 0 0,0 1-12 0 0,0 1 0 0 0,0 0 0 0 0,0 0 0 0 0,0 1 1 0 0,-1 0-1 0 0,0 1 0 0 0,10 7 0 0 0,-18-11 4 0 0,0-1-54 0 0,-1 0 1 0 0,1 0 0 0 0,0 0-1 0 0,-1 0 1 0 0,1 0 0 0 0,0 0-1 0 0,0-1 1 0 0,-1 1 0 0 0,1 0-1 0 0,0 0 1 0 0,2 1 0 0 0,-1-1 4 0 0,42 38 498 0 0,-36-33-420 0 0,-6-5 215 0 0,0 1-143 0 0,4 1-76 0 0,28 24 253 0 0,6 11-326 0 0,-29-29-11 0 0,-7-7 6 0 0,-1 0 0 0 0,0 1 0 0 0,0-1 0 0 0,0 1-1 0 0,-1 0 1 0 0,1 0 0 0 0,3 5 0 0 0,-1-2 27 0 0,-1-2 42 0 0,3 7-17 0 0,4 1-62 0 0,2-1-54 0 0,10 10 41 0 0,-6-2 48 0 0,-8-8 0 0 0,24 28 48 0 0,-12-16-2 0 0,-10-12-13 0 0,15 8 140 0 0,-23-17-185 0 0,0 0 1 0 0,0 0 0 0 0,-1 0-1 0 0,1 0 1 0 0,-1 0 0 0 0,5 5-1 0 0,11 11 3 0 0,-16-17 95 0 0,0 1-53 0 0,0 1-44 0 0,19 12 24 0 0,15 12-44 0 0,-23-18 0 0 0,3 6 0 0 0,-3-1 0 0 0,9 2 0 0 0,-15-9 0 0 0,14 11 0 0 0,-16-16 0 0 0,-3-1 0 0 0,-1 0 0 0 0,1 0 0 0 0,0 0 0 0 0,-1 0 0 0 0,1 0 0 0 0,-1 0 0 0 0,1 0 0 0 0,-1 0 0 0 0,0 0 0 0 0,1 1 0 0 0,0 1 0 0 0,16 11 0 0 0,0 2 0 0 0,-14-11 0 0 0,23 19 0 0 0,-5-6 0 0 0,1 1 0 0 0,-13-10 0 0 0,-2-1 11 0 0,-5-5 31 0 0,5 5-31 0 0,2-1 0 0 0,-6-5 31 0 0,3 1-20 0 0,-3-1 20 0 0,8 3-31 0 0,-1 3-11 0 0,1 2 0 0 0,-4 0-17 0 0,-7-8-63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8:21.3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3649 4597 14735 0,'-1'-2'1312'0,"-1"2"-1056"0,2 0-256 0,0 0 0 0,25-24 1152 0,-36 26 192 0,-3-1 16 0,3 3 16 16,0-3-64-16,2 4-16 0,-4-2 0 0,1 4 0 15,2 0-592-15,-2 3-112 0,-1 0-16 0,0 3-16 16,1 3-240-16,-1 2-64 0,0 1 0 0,-1 4 0 0,1 0 128 16,0 2 0-16,0 1 16 0,1 3 0 15,0 1-224-15,1 2-48 0,0 3-128 0,1 1 192 16,-3 0-192-16,1 1 0 0,2 0 0 0,-1 0 0 16,1-5 0-16,2 2 0 0,1 2 0 0,2-3 0 15,1 1 0-15,2 0 144 0,-1 0-144 0,2-3 128 16,1 2-128-16,1 1 0 0,2-1-192 0,1 2 192 15,1-1 0-15,1 2 0 0,2 1 0 0,0-1 0 0,1-1 0 16,0 1 0-16,0-1 0 0,2-1 0 0,-1-2-128 0,2 1 128 16,1-3 0-16,0 0 0 0,0 1 0 0,1 0 0 15,1-1 0-15,0 3 0 0,2 3 0 0,0 1 0 16,0-1 0-16,2 4 0 0,0 1 0 0,1-2 0 16,-2 1-144-16,1-3 144 0,2 2 0 0,0-1 0 15,1-3 0-15,-2 1 0 0,-2-1 0 0,0 0 0 0,1 3 0 0,-2 0 0 16,0-1 0-16,-2 4 0 15,1 1 0-15,1-2 0 0,0 0 0 0,-3 0 256 0,-1-1-64 0,-2-3 0 16,-2 1 256-16,0-3 64 0,-4-1 0 0,2 3 0 16,-2-2 80-16,-1 1 32 0,-2 0 0 0,0 0 0 15,-2 0-48-15,-2-1 0 0,0-4 0 0,-1-2 0 16,-1-1 64-16,-1-1 0 0,-3 0 0 0,-1-2 0 16,-3-2-400-16,2-3-80 0,1-2-16 0,0-1 0 15,-3-2-16-15,1-1-128 0,2-4 192 0,0-1-64 31,1-3-448-31,2-1-80 0,-3 0-32 0,2-1 0 16,7-3-2704-16,0 0-560 0</inkml:trace>
  <inkml:trace contextRef="#ctx0" brushRef="#br0" timeOffset="1">3722 6407 19343 0,'-5'-16'848'0,"5"16"192"0,-5 6-832 16,1-1-208-16,0-3 0 0,4-2 0 0,0 0 1344 0,0 0 208 0,0 0 48 0,0 0 16 16,0 0 48-16,0 0 16 0,0 0 0 0,0 0 0 15,9-3-592-15,1-1-112 0,0 1-16 0,3-2-16 0,0 1-16 0,4 0 0 16,2 1 0-16,2 1 0 16,0 0-112-16,2 0-32 0,2 1 0 0,4 1 0 15,3 0-128-15,4 0-16 0,1 0-16 0,5 1 0 16,2 0-80-16,5-1-16 0,1-2 0 0,5-4 0 0,3 0-32 15,3-2-16-15,3-4 0 0,1 2 0 0,0-2-112 0,0 0-32 16,1 1 0-16,1-2 0 0,-2 0-64 0,3 0-16 16,0 1 0-16,-3 1 0 0,-1 1-112 0,-3 1-16 15,-2-2-128-15,1 4 192 0,-3 4-192 0,-3-2 144 16,-5-2-144-16,0 2 128 0,-2-3-128 0,-4 3 0 16,-2-2 144-16,-3 1-144 0,-1-1 0 0,-3 1 144 15,-4 5-144-15,-3-1 0 0,-1 0 144 0,-4-1-144 16,-1 0 0-16,-1 1 144 0,-2-1-144 0,-3-1 192 15,-2 2-192-15,2 0 192 0,-3-1-192 0,-2 1 160 0,-1 1-160 16,0-2 160-16,-2-1-160 0,-2 0 0 0,0-1 0 0,0 1 0 31,-5 4-720-31,7-2-176 0,-7 2-48 0,5-2 0 16,-5 2-2976-16,8-2-608 0</inkml:trace>
  <inkml:trace contextRef="#ctx0" brushRef="#br0" timeOffset="2">5975 6137 5519 0,'4'-17'496'16,"-4"17"-496"-16,0 0 0 0,0 0 0 0,0 0 2640 0,0 0 432 16,0 0 96-16,0 0 16 0,0 0-1264 0,0 0-256 15,4-5-64-15,2-1 0 0,2-1-448 0,3-2-80 16,2 0-32-16,1-2 0 0,2-2 48 0,-1 0 16 16,3-1 0-16,2-3 0 0,2-3-112 0,2-2-32 15,0 1 0-15,4-6 0 0,-3 2-48 0,2-1-16 16,2-4 0-16,3-1 0 0,1-2-256 0,1-1-48 15,1 2-16-15,-1-5 0 0,-2 3-368 0,0 2-80 16,-2-1 0-16,-2 1-128 0,2 0 208 0,-1 2-64 0,-2 0-16 16,1 2 0-16,-2 2-128 0,-3 2 0 0,1 3 0 0,2-2 0 15,-4 2 0-15,-1 5-176 0,-2 3 48 0,-2 3 0 32,-2 1-2032-32,-1 3-400 0,-1 5-64 0,-2 2-12336 0</inkml:trace>
  <inkml:trace contextRef="#ctx0" brushRef="#br0" timeOffset="3">6006 6252 3679 0,'0'0'160'0,"0"0"32"0,0 0-192 0,0 0 0 0,0 0 0 0,4-5 0 16,1 1 4224-16,2 1 784 0,1 3 176 0,2-1 16 15,-1-2-2704-15,0 5-528 0,2 1-112 0,2 1-32 16,1 0-704-16,3 5-144 0,1 1-16 0,1 1-16 16,0 1-112-16,2 1-32 0,-5 1 0 0,3 1 0 15,2 3-96-15,1-1-32 0,0 2 0 0,2 4 0 16,1 0-240-16,1 5-48 0,-1-6-16 0,1 2 0 15,0 4-144-15,1-1-32 0,0-2 0 0,2 1 0 16,-4-4-16-16,0 2-16 0,-1-2 0 0,1-1 0 16,0 0-160-16,-2-2 128 0,1-2-128 0,-3 3 128 15,-2-3 96-15,0-2 16 0,-1 0 0 0,0-2 0 16,-2 0-48-16,-1 0 0 0,0-3 0 0,2 3 0 16,-3 0-64-16,-1-4 0 0,-3 0-128 0,1-1 192 15,-2-1-64-15,0-2 0 0,-1 0-128 0,0-1 192 16,-3 1-32-16,0-2-16 0,-5-3 0 0,0 0 0 15,0 0-144-15,7 3 192 0,-7-3-192 0,0 0 192 16,0 0-192-16,6 3 0 0,2 0 144 0,-8-3-144 16,0 0 128-16,0 0-128 0,0 0 160 0,4 5-160 0,2 0 160 15,-6-5-160-15,0 0 160 0,6 7-160 16,0-3 0-16,-1 1 0 0,-5-5 0 0,0 0 0 0,7 5 0 0,-7-5-208 16,0 0 32-16,8 6 16 0,-8-6 160 0,0 0 0 15,8 3 0-15,-1 3 0 0,-7-6 0 0,8 2 0 16,-1 3 0-16,-7-5 0 0,0 0 0 0,8 6 0 15,-2-2 0-15,-6-4 0 0,7 5 0 0,-7-5 0 16,7 5 0-16,0-1 0 0,-7-4 0 0,0 0-208 16,9 3 16-16,0-1 16 0,-1 1 304 0,-8-3 48 0,0 0 16 0,0 0 0 15,0 0-192-15,0 0 0 16,8 4 0-16,0-3 0 0,-8-1 0 0,5 5 0 0,-5-5 0 0,0 0 128 16,0 0-128-16,0 0 0 0,0 0 0 0,0 0 0 15,0 0 0-15,0 0 0 0,0 0 0 0,0 0 128 16,0 0-128-16,0 0 0 0,0 0 0 0,0 0 0 15,0 0 0-15,0 0 0 0,0 0 0 0,0 0 128 16,0 0 32-16,0 0 0 0,0 0 0 0,0 0 0 16,0 0 96-16,0-6 32 0,0-1 0 0,0-2 0 15,-1 1 0-15,-1-1 0 0,1-1 0 0,0-5 0 16,-1 1-32-16,1-3-16 0,0-1 0 0,-2-3 0 16,-2-3 0-16,1-4 0 0,1-5 0 0,1-2 0 15,-1-3-112-15,1-1 0 0,0 3-128 0,1-1 192 16,-3-6-48-16,3-3-16 0,1-4 0 0,0-5 0 15,-2-4 32-15,1 0 0 0,1 2 0 0,0 1 0 16,0-13-32-16,0 6 0 0,-1 5 0 0,-2 3 0 0,-1 3-128 16,2 2 0-16,-1-1 144 0,-1 3-144 0,-2 0 0 0,1 0 0 15,-1 1 0-15,-2 0 128 0,-1-3-128 16,-1 2 0-16,-2 5-176 0,0 1 176 0,-1 1-336 16,-2 3 16-16,0 3 16 0,1 3 0 15,1 4-272-15,1 4-64 0,1 6-16 0,0 4 0 16,2 3-336-16,0 1-64 0,-2 3-16 0,5 6 0 15,1 3-2032-15,-2 2-416 0,1 2-64 0,-1 0-12048 16</inkml:trace>
  <inkml:trace contextRef="#ctx0" brushRef="#br0" timeOffset="4">16368 4256 14735 0,'0'0'1312'0,"0"0"-1056"0,0 0-256 0,0 0 0 16,0 0 736-16,7 0 96 0,-18 8 0 0,0 1 16 16,-3 1-80-16,1 3-32 0,0 3 0 0,-1 2 0 15,0 4-368-15,1 2-80 0,-3 1-16 0,2 2 0 16,-2 2-80-16,0 2 0 0,-1 2-16 0,-1 0 0 16,-1 4 256-16,0 1 48 0,2 0 16 0,2 2 0 15,-1-2 64-15,3 4 16 0,0-5 0 0,0 2 0 16,1 2-288-16,2 1-48 0,-1-2-16 0,2 2 0 15,3 2-224-15,-1 0 0 0,2 2 0 0,1 0 0 16,0 3 0-16,2-2 0 0,2 1 0 0,0 1 0 16,1-4 0-16,2-2 176 0,0 3-176 0,3-2 160 0,-1 2-160 15,1-2 160-15,2 2-160 0,0-2 160 16,0-2-160-16,1-4 0 0,0 1 0 0,2-3 128 16,-2 1-128-16,1-1 0 0,1 1 0 0,-1-2 0 0,-1-2 176 15,2 0-48-15,-2 0-128 0,0 1 192 0,0 0-192 0,1 2 144 16,2 3-144-16,1-1 128 0,-2 0-128 0,0 0 0 15,1 0 0-15,0-1 0 0,-1 1 0 0,1 1 0 16,0-1 0-16,1 1 0 0,0-1 0 0,0 3 128 16,-1-2-128-16,-2 0 0 0,1-1 0 0,-1-2 128 15,1 1-128-15,-1-2 0 0,0 0 0 0,1-2 0 16,-1-1 0-16,1-1-176 0,-1 1 176 0,-1-1 224 16,0-1-48-16,0 1-16 0,-1 1 96 0,-1-1 32 0,-2 3 0 15,0 0 0-15,-1 1 272 0,-1 0 48 0,-2 2 16 0,0-2 0 16,-1 1 64-16,-1-3 16 0,-2-2 0 0,1 2 0 15,-2 2 64-15,-1 1 0 0,-3 0 16 0,0 0 0 16,0-3-192-16,-1-1-32 0,-3 0-16 0,1-1 0 16,-1-1-80-16,-1 0-16 0,-1-1 0 0,-1-1 0 15,-2 1 0-15,2-6 0 0,-1 4 0 0,0-7 0 32,3 3-704-32,2-4-160 0,0 2-32 0,2-3 0 15,1-3-1952-15,3-6-400 0,2-2-80 0</inkml:trace>
  <inkml:trace contextRef="#ctx0" brushRef="#br0" timeOffset="5">16169 6249 12895 0,'0'0'1152'0,"0"0"-928"16,-7-1-224-16,2 0 0 0,0-2 1584 0,1 0 272 16,-1 1 48-16,5 2 16 0,0 0-272 0,0 0-48 15,0 0-16-15,0 0 0 0,0 0-368 0,0 0-80 16,0 0-16-16,0 0 0 0,0 0-176 0,0 0-48 15,6-3 0-15,3 2 0 0,2-3 16 0,0 3 0 16,2 1 0-16,2-2 0 0,-1-1-176 0,3 0-32 16,3 3-16-16,1-4 0 0,-3 1-48 0,4-1-16 15,3 1 0-15,2-1 0 0,2-2-272 0,1 0-48 16,0 1-16-16,0 0 0 0,4-1-64 0,0 0-16 16,1-2 0-16,0 1 0 0,0 1-16 0,2-1-16 15,0 1 0-15,0-2 0 0,-1 0-176 0,2 0 192 16,1-1-192-16,0 3 192 0,-1 1-192 0,3 1 192 0,0 1-192 0,2-2 192 15,0-4 0-15,0 1 0 0,1-1 0 0,1 1 0 16,-3-1 128-16,2 2 48 0,1 3 0 0,-1-3 0 16,0-1-224-16,0 0-144 0,-2-3 192 0,-3 4-192 15,-1-1 192-15,-1 0-192 0,-2 0 192 0,-1 0-192 16,-4 2 128-16,0-2-128 0,0 0 0 0,-3 0 0 16,-2 2 0-16,-2-3 0 0,-3 1 0 0,-2 1 0 31,-1 1-1344-31,0-3-192 0,-3 1-16 0,1 0-16 15,-1 0-1504-15,-2-1-320 0,-2 1-48 0</inkml:trace>
  <inkml:trace contextRef="#ctx0" brushRef="#br0" timeOffset="6">18056 5837 11967 0,'0'0'1072'0,"0"0"-864"0,0 0-208 0,0 0 0 16,0 0 2416-16,0 0 432 0,7-5 96 0,0-1 0 16,-1-1-1024-16,2-1-224 0,1-1-32 0,1 1-16 15,2-2-624-15,2-2-128 0,0-2-32 0,1-2 0 16,1-2 0-16,1 0 0 0,0-2 0 0,2-1 0 15,5-5 16-15,-2-1 0 0,1-1 0 0,1 0 0 16,1-2 0-16,2 0 0 0,0-4 0 0,1 1 0 16,-2 1-176-16,-1-4-48 0,-1 3 0 0,2-1 0 15,-1-2-288-15,0 4-64 0,-2 1-16 0,0 2 0 0,-1 2-288 16,-1 0 0-16,-1 4 128 0,0 2-128 0,-3 2 0 0,0 0 0 16,-3 2 0-16,1 3 0 15,-1 4-464-15,2-2 0 0,-2 1 0 0,0 1 0 16,1 0-1600-16,-2-1-320 0,0 3-64 0,-2 2-16 15,1-1-1456-15,-1 1-304 0</inkml:trace>
  <inkml:trace contextRef="#ctx0" brushRef="#br0" timeOffset="7">18133 5844 6447 0,'-9'-7'272'0,"9"7"80"0,0 0-352 0,0 0 0 0,-8-2 0 0,3 2 0 0,5 0 3008 0,0 0 544 15,0 0 96-15,0 0 32 0,-5 4-2016 0,5-4-384 16,-1 6-96-16,1-6-16 0,0 0-304 0,4 8-64 15,0-2-16-15,2 2 0 0,1 0 208 0,2 1 32 16,0 0 16-16,1 2 0 0,1-1-96 0,2 1-32 16,1 0 0-16,0 2 0 0,2 4 0 0,1-1 0 15,1-2 0-15,2 1 0 0,-1-2-96 0,4 0-32 16,-3 1 0-16,3-1 0 0,-1-1-208 0,1-2-64 16,3 5 0-16,2-1 0 0,-1-1-176 0,0 1-32 15,2 2-16-15,0 2 0 0,1 1-48 0,1 0-16 0,0 3 0 16,2 0 0-16,0 1 32 0,-1-1 16 15,1 0 0-15,-2 0 0 0,0 0-96 0,-2 3-32 0,0-2 0 16,-2 0 0-16,0-5-16 0,-2-2-128 16,0-2 192-16,-2 2-64 0,1-2 128 0,-1 2 32 0,-3-6 0 0,-1 0 0 15,0 1-128-15,-2-2-32 0,-2 0 0 16,1-5 0-16,0-1 16 0,-2-3 0 0,-1 3 0 0,-1 1 0 16,-1 2-16-16,0-1 0 0,-1 0 0 0,-1 2 0 15,2-5 0-15,-2 2 0 0,-1 0 0 0,0 1 0 16,-8-5-128-16,7 4 0 0,0 0 144 0,-1-1-144 15,-6-3 0-15,10 2 0 0,-3 0 0 0,0-1 0 16,-7-1-224-16,0 0-16 0,6 1 0 0,1-1 0 16,-1-2-1040-1,1-1-224-15,0 0-32 0,-2-1-16 0,-5 4-2144 0,5-3-416 0</inkml:trace>
  <inkml:trace contextRef="#ctx0" brushRef="#br0" timeOffset="8">19368 6687 911 0,'0'0'0'0,"0"0"0"15,0 0 0-15,0 0 0 0,0 0 8352 0,-6 0-3696 0,6 0 16 16,0 0-2432-16,0 0-512 0,-4-5-80 0,4 5-32 16,-4-5-400-16,4 5-96 0,0 0-16 0,0 0 0 15,1-7-272-15,-1 7-48 0,4-6-16 16,2-1 0-16,0 1-16 0,1-2-16 0,4-1 0 0,1 1 0 16,1-2 16-16,1-1 0 0,0-2 0 0,3 1 0 15,2 1 80-15,0-2 0 0,3-3 16 0,0-6 0 16,2 1-32-16,2-2-16 0,1 0 0 0,2 0 0 15,1-2-336-15,3-2-64 0,-1-5-16 0,2 2 0 16,-1 2-192-16,1 0-32 0,-1-2-16 0,-1 4 0 16,-4 0-144-16,0 3 192 0,-2 2-192 0,0 3 192 15,0 2-192-15,-4 2 0 0,-1 2 0 0,0-1 0 16,-2 1 0-16,0 4 0 0,-1-1-192 0,0 1 192 16,-1-1-736-16,0 0-32 0,0 1 0 15,0-2 0-15,0 1-1696 0,-1-2-352 0,-2 0-64 16,2-1-7456-16,-1-2-1504 0</inkml:trace>
  <inkml:trace contextRef="#ctx0" brushRef="#br0" timeOffset="9">18910 4927 3679 0,'0'0'320'0,"0"0"-320"15,0 0 0-15,0 0 0 0,-2-4 2624 0,1 1 448 0,-1 0 80 0,2 3 32 16,0 0-1376-16,0 0-272 0,0 0-48 0,0 0-16 15,0 0-240-15,0 0-48 0,0 0-16 0,0 0 0 16,0 0-80-16,0 0-32 0,7 5 0 0,1-1 0 16,2-3-96-16,0 2 0 0,0 1-16 0,1 1 0 15,2-2-144-15,2 1-32 0,0 2 0 0,1 1 0 16,0-1 0-16,1 1-16 0,1-1 0 0,1 5 0 16,2 2-128-16,3 1-32 0,0 2 0 0,4-2 0 15,0-1-128-15,2-1-16 0,2-2-16 0,2 1 0 16,1-2-192-16,1-1-48 0,1-2 0 0,-1 3 0 15,1 2-64-15,-2-2 0 0,-2-4-128 0,-2 1 192 16,0 0-192-16,-1-1 0 0,-1 0 128 0,-2-1-128 16,-1 0 0-16,0 0 128 0,-1 0-128 0,0-2 0 15,-2 1 0-15,0 1-160 0,-3-1 0 0,1 0 0 16,-1 3-1472-16,-2 0-288 16,-2 1-64-16,-1 2-9216 0,-2-1-1824 0</inkml:trace>
  <inkml:trace contextRef="#ctx0" brushRef="#br0" timeOffset="10">19986 5266 3679 0,'0'0'160'0,"0"0"32"0,0 0-192 0,0 0 0 0,0 0 0 0,-5 0 0 16,0 0 3888-16,-1 2 720 0,2-1 160 0,4-1 32 0,0 0-2656 0,-2 4-528 16,2-4-96-16,-1 8-32 15,1-2-368-15,0 5-80 0,1 0-16 0,1 4 0 0,2 0-16 0,2 4-16 16,-1 1 0-16,3 9 0 0,-3 0-160 0,3 1-48 15,2 1 0-15,0 4 0 0,0 3-144 16,0 0-16-16,2 0-16 0,0 1 0 0,2-3-352 0,-1-2-80 16,-1 0-16-16,-1-1 0 0,1-3-160 0,-1-2 0 15,-1-2 0-15,0-1 0 0,1-1-160 0,-1-2-112 16,-2-3-32-16,1-4 0 16,-1 0-3424-16,0 0-688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8:41.537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3060 12265 15663 0,'1'-13'1392'0,"2"0"-1120"15,-2 0-272-15,2 1 0 0,-1 0 1344 0,0 2 192 16,-2-1 64-16,-2-1 0 0,2 3-224 0,-1 2-32 16,-2-1-16-16,1 1 0 0,-3 2 80 0,-1 1 0 15,-2-1 16-15,2 4 0 0,-2 2-624 0,0 3-128 16,-2 4-32-16,-2 3 0 0,-1 4-288 0,-3 4-64 15,0-1-16-15,0 7 0 0,0-3-272 0,-1 7 0 0,3 4 0 0,-2 1 0 16,-1 3 0-16,3 1 0 16,-3 1 0-16,-1 11 0 0,1-3 0 0,1 0 0 0,2-3 0 0,2 0 160 15,2-1-160-15,2 0 0 0,1 0 0 16,5-2 128-16,-2 1-128 0,3 1 0 0,1 0 0 0,2 0 0 16,2 0 0-16,3 0 0 0,-1-2 0 0,2 1 0 15,1 0 0-15,3 0 0 0,3-6 0 0,1 1 0 16,-2 2 0-16,1 1 0 0,0-3 0 0,4 6 0 15,0 0 0-15,2 0 0 0,1 0 0 0,2 0 0 16,-2 0 0-16,1-2 0 0,-3-7 0 0,1 3 0 16,1 3 0-16,1-1 0 0,2-1 0 0,-1 1 0 15,-1 2 0-15,1 2 0 0,-2-2 0 0,4 12 128 16,-3-4 0-16,1-1-128 0,-2-1 192 0,-3-1-64 0,0-6 256 0,-4 1 32 16,0-1 16-16,-2 1 0 0,-3-2 80 15,-1 2 0-15,-2-4 16 0,-2 1 0 0,-1-2 48 16,-1 1 16-16,-2-1 0 0,-1-1 0 0,-1-8 16 0,-2-1 0 15,-1-2 0-15,0 1 0 0,-1-1-176 0,-3-1-48 16,-2-2 0-16,-2 1 0 0,-1-4-128 0,0 2-16 16,0-2-16-16,1 0 0 0,-1-1-224 0,1-1 0 15,1-3 128-15,-2 1-128 0,1-1-256 0,1 0-112 16,4-2-16-16,0-3 0 16,2-2-3408-16,5-6-688 0</inkml:trace>
  <inkml:trace contextRef="#ctx0" brushRef="#br0" timeOffset="1">3274 14282 11055 0,'0'0'976'0,"-7"3"-784"0,2 1-192 0,-2 0 0 0,1 0 1792 0,1 1 304 16,-1-2 64-16,6-3 16 0,0 0-1024 0,-6 4-192 16,6-4-32-16,-7 0-16 0,7 0 512 0,0 0 112 15,0 0 0-15,0 0 16 0,0 0-144 0,0 0-48 16,0 0 0-16,0 0 0 0,0-7-288 0,0 7-64 16,4-6-16-16,3-3 0 0,1 1-144 0,2-1-16 15,2-2-16-15,2 1 0 0,3-1-208 0,3 2-32 16,-1-1-16-16,3-3 0 0,3-4-112 0,4-1 0 15,1-2-16-15,2 1 0 0,4-2-96 0,0 0-16 16,2-1 0-16,1 0 0 0,1-2-64 0,3 1-32 16,-2-1 0-16,2-1 0 0,0-2-32 0,1 0 0 15,3-1 0-15,-1 0 0 0,-2-4-64 0,0 2-128 0,1 0 176 0,-3 0-176 16,-2-1 160-16,0 1-160 0,-4 3 128 0,1 1-128 16,0-1 128-16,-2 3-128 0,-1 0 0 0,0 1 128 15,-2 1-128-15,0 1 0 0,-2 1 144 0,-3 2-144 16,-1 0 128-16,-1-1-128 0,-2 1 160 0,0 0-160 15,-4 0 128-15,1-1-128 0,-5 3 0 0,1-1 0 16,-2 1 128-16,1 2-128 0,-4 1 0 0,1 1 0 16,-3 1 128-16,0 4-128 0,-1-4 0 0,-1 2 0 15,-2 0 128-15,1 1-128 0,-2 2 0 0,0-1 144 16,-1 0-144-16,-1 2 128 0,-2 5-128 0,4-6 128 16,-4 6-128-16,0 0 128 0,3-5-128 0,-3 5 128 0,4-7-128 15,-3 2 128-15,-1 5-128 0,0 0 128 16,0 0-128-16,4-5 0 0,0-1 0 0,-4 6 128 0,0 0-128 0,7-2 0 15,-1-1 0-15,2 2 0 0,1 1 0 0,4 2 0 16,0 2 0-16,3 3 0 0,2 2 0 0,2 0 0 16,-1 5 0-16,5 3 0 0,4 3 0 0,5 2 0 15,2 2 0-15,3 2 0 0,1 2 0 0,4 1 0 16,0-2 0-16,1 2 0 0,2-4 0 0,0 0 0 16,1-2 144-16,-1 1-144 0,3 0 256 0,-2 1 0 15,0 0-16-15,-3-3 0 0,-2-2 48 0,-1-1 16 16,0-3 0-16,-1 1 0 0,-2 0-176 0,1 0-128 15,-4-4 192-15,-2-4-192 0,-3 0 144 0,-3-1-144 16,-2-2 0-16,-2 0 144 0,1-4-144 0,-4-1 0 16,-2-1 0-16,-1-1-176 15,0 0-1264-15,-4 1-256 0,-3 2-48 0,1 2-12112 16,-2 0-2416-16</inkml:trace>
  <inkml:trace contextRef="#ctx0" brushRef="#br1" timeOffset="2">16759 11533 15375 0,'-4'-5'672'0,"0"-4"160"0,1 2-672 0,-4 1-160 16,-1 1 0-16,-2 1 0 0,-2 1 832 0,-2 3 144 15,-2 1 32-15,-1 5 0 0,-1 1-560 0,0 7-128 16,-1-3 0-16,1 8-16 0,-1-4-112 0,-1 6-32 15,0 4 0-15,1 2 0 0,-1 2-160 0,2 1 160 16,-1 1-160-16,0 3 160 0,1 1 96 0,1 3 0 16,0 1 16-16,1 0 0 0,2 3 96 0,1 0 16 15,0 1 0-15,1-2 0 0,2 2 0 0,1 0 16 16,1 2 0-16,3-2 0 0,1 0-144 0,1 0-48 16,3 0 0-16,2-1 0 0,0-1-208 0,3 2 128 15,2-4-128-15,-1 3 0 0,4 1 192 0,-1 0-48 16,0 0-16-16,2 3 0 0,4-3-128 0,-1 0-224 15,1 0 48-15,1 1 16 0,1 2 160 0,2 0 144 16,-1-2-16-16,0-1-128 0,0 0 128 0,1-1-128 0,-1-2 0 16,0-2 0-16,0 0 160 0,2 2-160 15,-2-1 128-15,0 2-128 0,-1-5 240 0,0 2-48 0,0 1 0 0,-1 0 0 16,0 2-48-16,1-1-16 0,0-2 0 16,-1 2 0-16,0-2 16 0,0 0 0 0,-1-3 0 0,1 3 0 15,0 2 16-15,-2-1 0 0,-4 2 0 0,0 2 0 16,-1 1 432-16,-1 0 96 0,-2 2 16 0,1-2 0 15,-2-1 16-15,-1-1 16 0,-2 0 0 0,0-4 0 16,-2-2-32-16,0 1-16 0,-2-3 0 0,0-1 0 16,-4 4-96-16,1-4-16 0,-1 2 0 0,-3 0 0 15,-3 0-64-15,0 0 0 0,0 2-16 0,1-3 0 16,-1-2-240-16,0 1-64 0,0 0 0 0,1-5 0 16,0 2-192-16,1 0-128 0,2-2 128 0,0-2-208 15,2-3-1040 1,1-3-208-16,1-3-32 0,1-3-14960 0</inkml:trace>
  <inkml:trace contextRef="#ctx0" brushRef="#br1" timeOffset="3">16655 13554 2751 0,'0'0'256'0,"0"0"-256"0,0 0 0 0,0 0 0 15,0 0 1792-15,0 0 320 0,0 0 64 0,0 0 16 16,0 0-1040-16,0 0-192 0,0 0-64 0,0 0 0 15,-5 7-96-15,0-2-32 0,1 1 0 0,4-6 0 16,-6 4 96-16,6-4 16 0,-3 5 0 0,3-5 0 16,-7 3-64-16,7-3-16 0,0 0 0 0,0 0 0 15,0 0 0-15,0 0 0 0,0 0 0 0,0 0 0 16,0 0-256-16,0 0-48 0,0 0-16 0,0 0 0 16,0 0-256-16,0 0-48 0,0 0-16 0,0 0 0 15,0 0 64-15,0 0 16 0,0 0 0 0,0 0 0 0,4 4 128 0,1 1 16 16,-5-5 16-16,8 1 0 0,1 2 32 0,-1-3 0 15,0-1 0-15,1-1 0 0,1 1-48 0,1-1 0 16,-1-2 0-16,3 0 0 0,3 0 0 0,-1-1 0 16,2-2 0-16,2 3 0 0,0-2 0 0,2 0-16 15,0 0 0-15,2-2 0 0,3 3-48 0,3-3-16 16,-1-2 0-16,3-2 0 0,4 1-32 0,2-2 0 16,0-1 0-16,2-2 0 0,2 2-112 0,2-5-32 15,4-2 0-15,-2 1 0 0,0 1-128 0,0 0 0 16,2 1 144-16,0-3-144 0,-2 0 128 0,-1 2-128 15,2 1 128-15,-2-2-128 0,-1 4 240 0,0 1-32 16,0-1 0-16,-1 3 0 0,-5-3-16 0,3 2-16 16,0 0 0-16,-1 1 0 0,0 1 16 0,2 1 16 15,-2-3 0-15,0 2 0 0,0-1 48 0,0 0 0 0,-2 0 0 16,-2-1 0-16,0 0-64 0,-2 1 0 0,-2 0 0 16,0 1 0-16,-2 1-16 0,0 2-16 0,-1 0 0 15,0 0 0-15,-2 0-160 0,-3 0 0 0,-1 2 0 0,0-1 0 16,-2 2 0-16,-2 1-192 0,-1-1 32 0,-1 3 16 31,-2 0-2432-31,1 3-496 0,-2-3-80 0</inkml:trace>
  <inkml:trace contextRef="#ctx0" brushRef="#br1" timeOffset="4">18776 12837 6447 0,'0'0'272'0,"0"0"80"0,0 0-352 0,-5 7 0 0,1-2 0 0,4-5 0 16,0 0 2672-16,-5 5 464 0,0 1 80 0,5-6 32 15,0 0-1456-15,0 0-272 0,0 0-64 0,0 0-16 16,-8-2-144-16,8 2-16 0,-4-4-16 0,1-1 0 16,1-2-64-16,0-2-16 0,1-3 0 0,0-2 0 15,-2-2-160-15,2-1-16 0,0-5-16 0,-1-4 0 16,1-1-112-16,0-3-32 0,-1-3 0 0,2-1 0 0,0-1-112 15,0-3-32-15,0-2 0 0,0-4 0 0,-1-3-192 0,-2-4-64 16,2-1 0-16,0-2 0 0,1 1-192 0,0-3-32 16,-2 0-16-16,2 2 0 0,0 3-80 0,0 0 0 15,0 2-128-15,0 2 192 0,-1 4-192 16,0 3 0-16,1 2 0 0,0-9 0 0,-1 10 0 0,-1 6 0 16,0 8 0-16,0 3 0 0,1 4 0 0,0 5-192 15,-1 3 48-15,2 8 0 16,-2-7-576-16,2 7-112 0,0 0-32 0,0 0 0 15,0 0-2160-15,0 0-432 0,0 0-96 0,0 0-6288 16,0 0-1248-16</inkml:trace>
  <inkml:trace contextRef="#ctx0" brushRef="#br1" timeOffset="5">18809 12918 13183 0,'0'0'576'0,"0"0"128"0,0 0-560 0,0 0-144 0,-5-5 0 0,1 1 0 15,0 0 1536-15,0 0 288 0,4 4 48 0,0 0 16 16,-4-4-608-16,1 0-112 0,3 4-16 0,-4-3-16 16,0-2-240-16,4 5-64 0,0 0 0 0,0 0 0 15,-5-4 64-15,5 4 0 0,0 0 0 0,0 0 0 16,0 0-16-16,0 0 0 0,0 0 0 0,0 0 0 15,0 0-368-15,0 0-80 0,0 0-16 0,8 3 0 16,1-3-48-16,3 1-16 0,0 4 0 0,2-1 0 16,3 2 64-16,2 1 16 0,1 4 0 0,2 2 0 15,3 2-64-15,1 4-16 0,1-1 0 0,2 3 0 16,4 1 64-16,3 3 16 0,2 1 0 0,2 1 0 16,1-1-128-16,2 0-32 0,0 0 0 0,1 1 0 15,2-4 112-15,1-1 0 0,-3-1 16 0,0-4 0 16,3 4 80-16,-2-2 16 0,-4-3 0 0,0 1 0 15,-2 3-64-15,-1-5-16 0,-3-2 0 0,-1 0 0 0,0 2-80 0,-3-5-16 16,-1 0 0-16,-1 2 0 0,-1 0-144 0,-2 0-48 16,-1-2 0-16,-3-1 0 0,-2 2-128 0,-2-5 0 15,-1 1 144-15,-1-1-144 0,-2 1 0 0,0-2 0 16,0-2 0-16,-4 0 128 0,-1 3-384 0,-1-5-80 16,0-1-16-16,-8 0 0 15,0 0-2400-15,0 0-464 0,0 0-112 0</inkml:trace>
  <inkml:trace contextRef="#ctx0" brushRef="#br0" timeOffset="8">6279 13686 1839 0,'0'0'0'0,"0"0"160"0,0 0-160 0,0 0 0 0,0 0 0 0,-4 5 0 15,-1-1 1968-15,5-4 352 0,-6 5 80 0,1 0 16 16,0 0-1696-16,1 2-336 0,-1 1-64 0,0-2 0 15,-2 0-128-15,2 0-32 0,0 1 0 0,1-2 0 16,4-5-160-16,0 0 0 0,-5 4 0 0,5-4 128 16,-4 6-128-16,4-6 128 0,0 0-128 0,0 0 128 15,0 0 304-15,0 0 48 0,0 0 16 0,0 0 0 16,0 0 64-16,0 0 16 0,0 0 0 0,2-5 0 16,-2 5-192-16,5-6-16 0,1-2-16 0,-1 1 0 0,0 1-16 0,0-1 0 15,2 1 0-15,1-2 0 0,-1 1 176 0,4-1 48 16,1-1 0-16,3 0 0 0,4-5 144 0,1 0 16 15,4-3 16-15,3 0 0 0,2-3 112 16,1-2 32-16,1-3 0 0,3-2 0 0,0-1-112 0,0-2 0 16,0-1-16-16,1 1 0 0,3-4-144 0,0 3-32 15,-1 0 0-15,2-1 0 0,1 2-304 0,-3 3-64 16,0 0-16-16,-1 1 0 0,1-3-192 0,-2 1 144 16,-1 2-144-16,-3 0 128 0,-2 0-128 0,0 1 0 15,-2-1 0-15,0 4 0 0,1 1-240 0,-3 2-128 16,-2 1-16-16,11-7-16 15,-3 4-1872-15,-2 1-368 0,-2 3-80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9:11.74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70C0"/>
    </inkml:brush>
    <inkml:brush xml:id="br3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1405 5814 17503 0,'-10'1'1552'0,"-4"6"-1232"0,-3 2-320 0,8-8 0 0,-10 17 1168 0,0 2 176 0,-1 2 48 0,1 3 0 16,0 0-688-16,1 2-128 0,1 2-16 0,2 3-16 16,0 1-192-16,1-1-32 0,0 1-16 0,0 1 0 15,1-3-144-15,2 1-32 0,0-4 0 0,3 1 0 16,2 0 336-16,1 1 64 0,1-2 16 0,3 0 0 16,1-1-272-16,1 2-48 0,3-1-16 0,-2 1 0 15,2-2-208-15,1 3 0 0,1 0 0 0,2 3 0 0,-1 1 0 0,2 1 0 16,1 2 128-16,0-1-128 0,3-2 0 15,1 1 0-15,1 0 0 0,-1 2 0 0,0-1 0 0,2 1 0 16,0-2 0-16,2 2 0 0,2 2 0 0,-1-3 0 16,1 1 128-16,0-1-128 0,1 2 0 0,1 1 128 15,2 3-128-15,-1 0 0 0,1-1 192 0,-1 4-64 16,0-1-128-16,-1 0 192 0,0 2 64 0,-1-2 0 16,-2 2 0-16,2 1 0 0,-3 0 32 0,-2 0 16 15,-2 1 0-15,-1-4 0 0,-1 1 256 0,-1-4 48 16,-2-2 16-16,-3 1 0 0,-3-1 288 0,-2 1 64 15,-1-2 16-15,-1 4 0 0,1-3-112 0,-4 1-32 16,-4 3 0-16,-1-2 0 0,-1-1-272 0,-2 0-64 0,-1 1-16 16,-3-2 0-16,-2-1-128 0,0-2-32 0,-2 2 0 0,0-1 0 15,2-1-192-15,-1-1-144 0,-1-4 192 0,2 1-192 16,0-1 0-16,2-2 0 0,2-2 0 0,-1-2-144 31,4-2-3040-31,0-2-592 0</inkml:trace>
  <inkml:trace contextRef="#ctx0" brushRef="#br0" timeOffset="1">1634 7801 4607 0,'0'0'400'0,"0"0"-400"16,0 0 0-16,0 0 0 0,-7-2 3040 0,7 2 528 0,0 0 96 0,0 0 32 15,-6 0-1712-15,6 0-320 16,-7 0-80-16,7 0-16 0,0 0-208 0,0 0-32 0,0 0-16 0,0 0 0 16,-7 2-224-16,7-2-64 0,0 0 0 0,0 0 0 15,0 0-64-15,0 0 0 0,4-5-16 0,0-1 0 16,2 1-112-16,0 0 0 0,3-2-16 0,2 1 0 16,-1-3-144-16,4-2-32 0,3 0 0 0,0-2 0 15,0-1-64-15,1 0-32 0,1 0 0 16,2-1 0-16,3 2-144 0,1 0-16 0,1-2-16 0,2 0 0 15,2-4-112-15,1-1-32 0,0 1 0 0,3-2 0 16,1-7-224-16,3 2 176 0,2-2-176 0,1-1 160 16,-2 2-160-16,-1-1 0 0,-3 1 144 0,0 1-144 15,-1 2 0-15,-1 1 128 0,-3 1-128 0,0 0 0 16,1 3 128-16,-1 2-128 0,-4 2 128 0,-3-2-128 16,0 1 192-16,-3 0-16 0,1 1-16 0,-1 1 0 15,-1-1-32-15,-2 1-128 0,-2 1 192 0,-2 1-64 16,-1 0-128-16,-1 3 192 0,2-3-192 0,-4 3 192 0,-2 2-192 0,1-1 0 15,1 1 0-15,0 1 128 0,-2-2-128 0,-1 1 0 16,-1 2 144-16,-1 1-144 0,0-2 0 0,-4 6 128 16,0 0-128-16,5-7 0 0,-1 3 0 0,-4 4 0 15,0 0 0-15,0 0 128 0,0 0-128 0,0 0 0 16,0 0 128-16,0 0-128 0,0 0 0 0,0 0 0 16,0 0 0-16,0 0 128 0,0 0-128 0,0 0 0 15,0 0 0-15,0 0 128 0,0 0-128 0,0 0 0 16,0 0 0-16,8 2 0 0,-1 0 0 0,-1-2 0 15,-6 0 0-15,8 4 0 0,1 1 0 0,1-1 0 16,1 3 0-16,1-1 0 0,1 2 0 0,1 1 0 16,2 2 0-16,2 0 0 0,0 4 0 0,3-2 0 15,1 1 0-15,2 2-128 0,-2 1 128 0,1 0 0 0,2 1 0 0,2 0 0 16,3 0 0-16,0 1 0 0,2-1 0 0,0 3 0 16,3-4 0-16,-1 2 128 15,-1 1-128-15,1-1 176 0,2 1-176 0,2-2 160 0,-3-1-160 0,1 0 160 16,-3-1-160-16,1-1 192 0,2 2-192 0,-4-4 192 15,1 0-48-15,-2 0 0 0,0-2 0 0,1 1 0 16,-2-3-16-16,-2 0 0 0,-2-3 0 0,-1 2 0 16,-3 0-128-16,0-2 192 0,-1 0-192 0,-1-1 192 15,-2 0-192-15,0 0 160 0,-2-1-160 0,0 0 160 16,-3 1-160-16,-2-1 0 0,1-1 144 0,-1 1-144 16,-2 0 128-16,0 0-128 0,0-2 128 0,-1 1-128 15,-2-2 0-15,1 0 144 0,-1-1-144 0,-6 0 0 16,0 0 128-16,7 2-128 0,-1 0 0 0,-6-2 0 15,8 4 128-15,-1-1-128 0,-7-3 0 0,6 2 0 0,-6-2 0 0,0 0 0 16,5 3 0-16,1 0 0 0,-6-3 0 0,6 4 0 16,1 0 0-16,-7-4 0 0,6 2 0 0,1 1 0 15,-7-3 0-15,8 2 0 0,1-2 128 0,-1 2-128 16,-2-2 0-16,2-2 0 0,2-3 0 0,-1 0 0 16,2-3 0-16,-1 0 0 0,1-1 128 0,0-1-128 15,2-2 0-15,3-1 0 0,0-1 0 0,1-3 0 16,2 0 0-16,1 0 0 0,-1 0 0 0,1-4 0 15,1-1 0-15,2-2 0 0,-1 0 0 0,3-4 0 16,3 1 0-16,-1-1 0 0,0 0 128 0,-1 2-128 16,-1 1 0-16,0 3 0 0,-3-2 0 0,0 5 128 15,-1-1-128-15,0 3 0 0,-1 0 128 0,0 2-128 0,1-1 0 16,-2 3 0-16,-1-1 0 0,0-1 160 16,0 0-160-16,-1 0 128 0,-1 1-128 0,0 0 0 0,-1 1 0 15,1 1 128-15,-3 1-128 0,0 0 0 0,0 2 0 0,0 1 128 16,-1 0-128-16,-1 3 0 0,1-4 0 0,-1 2 0 15,-2 2 0-15,0 0 0 0,0-1 0 0,0 1 0 16,-1 0 0-16,0 0 0 0,-2 0 128 0,1 1-128 16,-2-3 0-16,0 3 0 0,-5 4 0 0,7-5 0 15,-1 0 0-15,-1 2 128 0,-1-2-128 0,0 1 0 16,-4 4 0-16,0 0 0 0,4-4 128 0,-4 4-128 16,5-5 0-16,-5 5 0 0,0 0 0 0,4-5 0 15,0-1 0-15,-4 6 0 0,4-5 0 0,-4 5 0 16,0 0 0-16,0 0 0 0,0 0 128 0,5-2-128 0,-1-5 0 0,0 3 0 15,0-1 0-15,-4 5 0 0,5-3 0 0,-5 3 0 16,0 0 0-16,8 0 0 0,3 2 0 0,-2 2 0 16,0-2-144-16,1 5 144 0,2 2 0 0,1 3-128 15,0 3 128-15,3 3 0 0,1-1 0 0,1 2 0 16,1 2 0-16,4 1 0 0,3 2 0 0,-2 1 0 16,3 0 0-16,0-2 0 0,3 0 0 0,1-3 0 15,3 1 0-15,-1 0 0 0,-2-4 0 0,-1 0 0 16,-1-1 0-16,-1 1 0 0,4-4 0 0,-2 1 0 15,-2-2 0-15,1 0 144 0,0-2-144 0,-2 2 128 16,0 1-128-16,-1-4 128 0,1-1-128 0,-4 0 0 16,-1-2 144-16,-1 1-144 0,0-2 0 0,0 0 144 15,0 0-144-15,-1 0 0 0,-1-1 128 0,-1 2-128 0,-1-1 0 0,0 1 0 16,0 1 128-16,0 1-128 0,-2-3 0 16,0 0 0-16,-4 0 0 0,1-2 0 0,0 1 0 0,0 2 0 15,-2-2 0-15,-1 1 0 0,2 1-176 0,-2-1 176 31,0-1-1376-31,0 0-160 0,0 0-48 0,0 1-13040 0,2-3-2608 0</inkml:trace>
  <inkml:trace contextRef="#ctx0" brushRef="#br1" timeOffset="2">10062 6124 2751 0,'0'0'256'0,"5"-4"-256"0,-1-2 0 0,9 6 0 0,-6-4 1664 0,-2 0 272 0,-1-4 64 0,0 2 16 16,0-2-416-16,0 0-96 0,0-1-16 0,-1 1 0 16,1 1-352-16,-4 7-80 0,2-6-16 0,-2 1 0 15,0 5-80-15,-2-8-32 0,-2 1 0 0,1 1 0 16,-1 2-160-16,-2 3-16 0,-1 1-16 0,-3 1 0 15,-1 0-352-15,-2 1-64 0,0 3 0 0,-2 1-16 16,0 1-128-16,-1 2-32 0,0 1 0 0,1 3 0 16,-1-2 16-16,2 3 0 0,-1 2 0 0,2 1 0 15,2 0-32-15,0 2 0 0,1 3 0 0,-1-1 0 16,0 3-128-16,-2-2 192 0,0 1-192 0,1 3 192 0,0 2-192 16,3 1 0-16,0-3 0 0,1 2 0 0,1 1 0 15,2 0 0-15,0-1 0 0,1 2 0 0,2 0 0 0,0 2 0 16,1-2 144-16,1-2-144 0,1 2 0 0,2 2 128 15,-1-2-128-15,2-1 0 0,2 1 0 0,0 0 0 16,2-1 0-16,1 1 0 0,0 0 0 0,0 0 0 16,0 0 0-16,2-1 0 0,-2-1 0 0,1 2 0 15,1 2 0-15,-1-2 128 0,-1-2-128 0,2 5 0 16,-1-2 0-16,1 2 0 0,0-2 0 0,1 0 0 16,0-1 0-16,0 0 128 0,-1 0-128 0,1 0 0 15,1-1 0-15,0 0 0 0,1-3 0 0,1-4 0 16,0 1 0-16,1 1 128 0,-2 1-128 0,0 1 0 15,-3-1 0-15,2-1 0 0,2-2 0 0,-2 2 128 16,0 1-128-16,-2-1 0 0,1 1 0 0,0 0 128 0,0-2-128 0,1 4 0 16,-2-3 0-16,1 1 0 0,0-1 0 0,0-1 0 15,-3 0 0-15,0 1 0 0,0-6 0 0,-1 0 128 16,1 2-128-16,0-3 192 0,-1 3-64 0,0-5 0 16,0 1 192-16,-1 2 64 0,0 0 0 0,-2 2 0 15,-1-1 176-15,0 2 32 0,-1 0 16 0,-1 0 0 16,-1 0-48-16,-1 0-16 0,-1 0 0 0,-1-3 0 15,-2 3 32-15,0-4 0 0,-2 0 0 0,0-4 0 16,-2 1-64-16,-1 2-16 0,0-5 0 0,0 4 0 16,-2-1-208-16,0 2-32 0,0-2-16 0,1 2 0 15,1-5-240-15,-1 2 144 0,0 0-144 0,1-1 128 16,0 1-128-16,1-2 0 0,-1-2 0 0,1-3 0 16,0-2-1216-16,2 0-256 0,0-3-64 15,6-1-16-15,0 0-1776 0,-6-3-336 0</inkml:trace>
  <inkml:trace contextRef="#ctx0" brushRef="#br1" timeOffset="3">9989 7547 4607 0,'0'0'400'0,"0"0"-400"0,0 0 0 0,0 0 0 16,0 0 2320-16,0 0 384 0,0 0 80 0,0 0 16 16,0 0-1328-16,0 0-272 0,0 0-48 0,0 0-16 15,0 0-240-15,0 0-32 0,0 0-16 0,0 0 0 16,0 0 144-16,0 0 32 0,18 1 0 0,-18-1 0 16,0 0 48-16,0 0 16 0,0 0 0 0,0 0 0 15,0 0-272-15,0 0-48 0,8 0-16 0,0 1 0 16,0 0-192-16,0-1-48 0,-1 0 0 0,0-2 0 15,-2-1-32-15,4-2-16 0,2 0 0 0,-1 1 0 16,2 0-16-16,1-1-16 0,0-2 0 0,1 1 0 16,1-1-48-16,2-1-16 0,0-1 0 0,1-1 0 15,0-2-112-15,2 0 0 0,0-3-16 0,3 0 0 16,-1 2-48-16,0-2 0 0,-1-1 0 0,1 0 0 16,-1-1-48-16,2 2-16 0,1-3 0 0,-1 1 0 15,1 0 0-15,-1 0 0 0,-1 0 0 0,2-2 0 16,-1 4 0-16,1 0-128 0,-5 1 192 0,1 1-64 15,-1-1-128-15,0 1 128 0,-2 0-128 0,0 1 128 16,1 2-128-16,-3 2 128 0,0-3-128 0,-1 2 128 16,-1 0-128-16,0 1 128 0,0-2-128 0,0 1 128 15,0 1-128-15,-1 0 0 0,-2 1 144 0,1 1-144 0,-1-1 0 0,1 2 144 16,-2 0-144-16,-1 0 0 0,-2 0 128 0,1 1-128 16,-1 0 0-16,1 1 0 0,-1-1 144 0,-6 4-144 15,7-2 0-15,-1-1 144 0,1-1-144 0,-2 0 0 16,-5 4 0-16,5-5 128 0,2 2-128 0,-7 3 128 15,0 0-128-15,6-2 128 0,-6 2-128 0,7-3 128 16,-7 3-128-16,0 0 128 0,0 0-128 0,0 0 0 16,0 0 144-16,0 0-144 0,0 0 144 0,0 0-144 15,6-2 192-15,-6 2-192 0,7-3 192 0,-7 3-192 16,6-4 192-16,1 1-192 0,-7 3 128 0,0 0-128 0,0 0 0 0,6-1 0 16,1-1 144-16,-7 2-144 0,0 0 0 15,8-2 144-15,0 1-144 0,-2 1 0 0,1 0 0 0,-1 0 0 16,1 0 0-16,-1 1 0 0,-6-1 0 0,9 4 0 15,-1-3 0-15,1 2 0 0,0 1 0 0,2 1 0 16,1-1 0-16,-1 3 0 0,0-2 0 0,3 3 0 16,-1-2 0-16,1 1 0 0,1 2 0 0,2 1 0 15,1 2 0-15,2 1 0 0,0 0 0 0,0-1 0 16,0 0 128-16,0-1-128 0,3 0 0 0,-1 2 128 16,-1-3-128-16,1 4 192 0,0 2-192 0,1 1 192 15,3-1-64-15,1-1-128 0,0 2 192 0,-1 0-64 16,0 0 0-16,0-1-128 0,0-2 192 0,-1 1-64 15,1-1-128-15,-1-1 192 0,0 1-192 0,-1-3 192 16,0-1-48-16,-2-1 0 0,0 0 0 0,-1 2 0 0,-1-5-16 0,-1 2-128 16,-1-1 192-16,-1-1-64 0,-2-1 32 0,-1-1 0 15,-1-1 0-15,0 1 0 0,-1-3-32 0,0 2-128 16,-1-1 192-16,1 1-64 0,-2 0-128 0,0-2 160 16,0 0-160-16,-2 2 160 0,0 1-160 0,-1 0 0 15,0-2 0-15,-1 1 128 0,-6-3-128 0,8 4 0 16,0-2 0-16,-1 4 0 0,-1-4 0 0,-1 2 128 15,-5-4-128-15,8 3 0 0,-8-3 0 0,7 2 0 16,-7-2 128-16,5 3-128 0,-5-3 0 0,0 0 0 16,5 4 0-16,-5-4 128 0,0 0-128 0,5 2 0 15,-5-2 0-15,0 0 0 0,0 0 0 0,0 0 0 16,0 0 128-16,0 0-128 0,6 6 0 0,-6-6 0 16,3 5 0-16,-3-5 128 0,0 0-128 0,4 6 0 0,-4-6 0 0,0 0 0 15,2 6 0-15,-2-6 0 0,4 6 0 0,-4-6 0 16,0 0 0-16,0 0 0 0,0 0 0 0,0 0 0 15,0 0 0-15,5 5 0 0,0 2 128 0,-5-7-128 16,0 0 0-16,8-3 0 0,0 2 0 0,0-2 0 16,-2-1 0-16,2 0 128 0,0-1-128 0,1-1 0 15,1-2 128-15,-1-1-128 0,2-3 0 0,1 0 128 16,-1-1-128-16,4-2 0 0,0 0 0 0,1-2 128 16,1 0-128-16,1 2 0 0,2-6 0 0,1 1 128 15,2 1-128-15,-1-1 128 0,0-2-128 0,0 0 128 16,2 0 0-16,1-2-128 0,-1 5 192 0,3-1-64 15,-3 1 0-15,1-1-128 0,0 2 192 0,-2 0-64 16,1 1-128-16,-2 0 0 0,-1 0 144 0,0 1-144 0,0 0 0 0,-2 2 128 16,1 0-128-16,-1 1 0 0,-1 0 0 0,-1 1 0 15,-2 2 0-15,-1 0 128 0,2 3-128 0,-2-1 0 16,0 0 0-16,1 1 0 0,-4 1 0 0,1 1 0 16,0-2 0-16,-2 3 0 0,-2-1 0 0,0 0 0 15,0 0 0-15,0-1 0 0,-3 2 0 0,0 1 0 16,0-1 0-16,-5 4 0 0,0 0-208 0,6-4-16 15,-1 1 0-15,-5 3 0 16,0 0-1216-16,0 0-240 0,0 0-48 0,0 0-16 16,0 0-1424-16,0 0-288 0,0 0-48 0</inkml:trace>
  <inkml:trace contextRef="#ctx0" brushRef="#br1" timeOffset="4">11015 6892 2751 0,'0'0'128'0,"0"0"16"0,0 0-144 0,0 0 0 0,0 0 0 0,0 0 0 15,0 0 2864-15,0 0 528 0,0 0 128 0,0 0 0 16,0 0-1760-16,0 0-352 0,0 0-80 0,0 0-16 16,0 0-32-16,0 0-16 0,0 0 0 0,0 0 0 15,0 0-16-15,0 0 0 0,-1-4 0 0,-3 0 0 16,4 4-288-16,-5-5-48 0,-1 0-16 0,3-2 0 16,0-1-192-16,2 1-32 0,-1-8-16 0,1 1 0 15,1-6 64-15,0 0 16 0,0-3 0 0,1-1 0 16,2-1-64-16,-2-4-16 0,1-1 0 0,-2 0 0 15,2 3-80-15,-1-2-32 0,-1-2 0 0,2 0 0 16,-1-6-160-16,-1 2-48 0,1 2 0 0,1-2 0 16,-1-3-144-16,0 2-48 0,1-1 0 0,0 1 0 0,1 1-144 0,-1 2 0 15,1-2 0-15,0 3 128 0,-1 2-128 16,1 0 0-16,1-1 0 0,0 2 0 0,-2 1 0 0,1 4 0 16,-2 1 0-16,0 3 0 0,1 3 0 0,-1 4 0 15,-1-2 0-15,0 6 0 0,0 3 0 0,0 6 0 16,0-6 0-16,0 6 0 0,0 0-160 0,0 0 160 15,0 0-208-15,0 0 80 16,0 0-448-16,0 0-96 0,0 0-16 0,0 0 0 16,0 0-1344-16,0 0-272 0,0 0-48 0,0 0-8272 0,0 0-1648 0</inkml:trace>
  <inkml:trace contextRef="#ctx0" brushRef="#br2" timeOffset="15">18174 5609 5519 0,'2'-4'496'0,"-2"4"-496"0,0 0 0 0,0 0 0 0,17-6 3136 0,-17 6 544 15,-4-7 96-15,1 2 32 0,-1-2-1968 0,0 2-400 0,4 5-80 0,0 0-16 16,-8-5-192-16,0 1-64 0,0 3 0 0,-1 1 0 15,0 0-704-15,1 1-160 0,-2 2-32 16,-1-1 0-16,0 1-192 0,-1 2 0 0,-1 3 0 0,1 1 0 16,-1 0 160-16,-3 7-160 0,1 1 160 0,0 2-160 15,1 0 160-15,0 0-160 0,-1 1 160 0,0 1-160 16,-1 1 0-16,0 1 0 0,2 3 0 0,1-1 0 16,1 1 128-16,1 0-128 0,0 0 0 0,2-1 0 15,1 0 0-15,2-4 0 0,1 1 0 0,1 1-160 16,1 3 160-16,2 1 0 0,1 0 0 0,0-2 0 15,0-1 0-15,1 3 0 0,2 0 0 0,1 2-128 16,-2-2 128-16,2 2 0 0,0-2 0 0,1 0 0 16,2-2 0-16,-1 3-128 0,1-2 128 0,1 0 0 15,-1 0 0-15,1 0 0 0,1 0 0 0,0 0 0 16,2 1 0-16,-1 2-128 0,2-2 128 0,0 2 0 16,-2 1 0-16,1 0 0 0,-1-1 0 0,0 1-128 15,1 0 128-15,-1 0 0 0,2-2 0 0,0 1-128 0,0 0 128 0,-1-2 0 16,2 1-144-16,-1 0 144 0,0 0 0 15,0 2 0-15,-2 0-144 0,2 1 144 0,-1 0 0 0,1 2 0 16,0 2-128-16,0 0 128 0,1 0 0 0,0 2 0 16,-3-1 0-16,2 3 0 0,1 1 0 0,0 0 0 15,-1 2 0-15,-2-1 0 0,1 2 0 0,-1 2 0 16,-2-4 0-16,0 4 0 0,-1 0 192 0,1 0 0 16,0-4 0-16,-3 0 0 0,-1-1 704 0,-1-1 128 15,-1-1 16-15,-2 0 16 0,-1 1-128 0,-2 2-32 16,0-4 0-16,-3 5 0 0,1-2-192 0,-3 1-32 15,0-2-16-15,1-1 0 0,-1-3-288 0,0-1-64 16,0-1-16-16,0-1 0 0,1-2-288 0,-1-1 0 16,0-2 0-16,1 1 0 15,1-1-1184-15,-1-1-288 0,0 0-64 0,-1 0-14432 0</inkml:trace>
  <inkml:trace contextRef="#ctx0" brushRef="#br2" timeOffset="16">18127 7274 10127 0,'0'0'896'0,"0"0"-704"15,0 0-192-15,0 0 0 0,0 0 1504 0,0 0 272 16,0 0 48-16,0 0 16 0,0 0-224 0,0 0-32 16,0 0-16-16,0 0 0 0,0 0-752 0,0 0-160 0,0 0-16 0,0 0-16 15,0 0-48-15,8 5 0 0,0-3 0 0,-8-2 0 16,7 2 240-16,-7-2 32 0,8 3 16 0,0-2 0 16,0 0 64-16,-2 1 16 0,1 0 0 0,-1 0 0 15,-6-2-128-15,10 1-32 0,-1 0 0 0,0-1 0 16,1-1-192-16,1 0-32 0,-2-1-16 0,2 2 0 15,3-2-112-15,0 0-32 0,-2 0 0 0,2-2 0 16,2 1-16-16,1-1-16 0,-2 0 0 0,3 2 0 16,2-1-96-16,0 1-16 0,-2-1 0 0,-1 2 0 15,0-2-48-15,1 2-16 0,1 1 0 0,2-4 0 16,0 1 80-16,1 1 16 0,-1-2 0 0,0 1 0 16,0 1 0-16,0-1 0 0,0-1 0 0,1 0 0 15,1 0 0-15,-1 0 0 0,1-5 0 0,0 1 0 16,1 2-48-16,0-2-16 0,0 0 0 0,1 2 0 0,-1-1-16 15,1 3 0-15,0-2 0 0,-2 2 0 0,-2 0-32 0,3 1-16 16,-1 2 0-16,1-2 0 0,-1 2-160 16,-1 0 192-16,0-2-192 0,-1 2 192 0,0-2-64 0,-1-1-128 15,-1-1 192-15,1 0-64 0,1 0 0 0,-2-1 0 16,1 1 0-16,-1 0 0 0,1-1-128 0,1-1 192 16,0 2-192-16,-2 0 192 0,1 1-192 0,-1 0 0 15,1 1 0-15,-1 1 128 0,1-2-128 0,-1 1 0 16,0 2 0-16,0-2 128 0,0 2-128 0,-1 1 0 15,-1 0 0-15,0 0 0 0,0-3 0 0,-2 1 0 16,0 2 128-16,-1 0-128 0,-2 0 0 0,-1 0 0 16,1 0 0-16,-1 0 0 15,-4 0-512-15,1 0 0 0,-1-2 16 0,-7 2 0 16,0 0-2032-16,8 0-416 0,-8 0-64 0,0 0-15104 0</inkml:trace>
  <inkml:trace contextRef="#ctx0" brushRef="#br2" timeOffset="17">19792 7039 911 0,'0'0'0'0,"0"0"0"0,-2-5 0 0,2 5 0 16,0 0 2880-16,0 0 512 0,0 0 80 0,0 0 32 15,0 0-1712-15,0 0-320 0,-5-4-80 0,3 3-16 16,2 1-400-16,0 0-80 0,0 0 0 0,0 0-16 15,0 0-48-15,0 0-16 0,0 0 0 0,0 0 0 16,0 0 144-16,0 0 16 0,0 0 16 0,0 0 0 0,0 0-112 16,0 0-32-16,0 0 0 0,0 0 0 0,0 0-192 0,0 0-32 15,-2 8-16-15,2-3 0 16,0-5 16-16,0 0 0 0,0 0 0 0,0 0 0 0,4 9-48 0,0 0 0 16,-4-9 0-16,0 0 0 0,9 7-112 0,0 2-16 15,1 0-16-15,0-2 0 0,-2-2-64 0,2 1-16 16,2 1 0-16,0 1 0 0,-2-2-48 0,2 3-16 15,0-2 0-15,1 2 0 0,0 1-48 0,-2 3-16 16,2 0 0-16,0 2 0 0,0-6-16 0,1 5 0 16,-1 2 0-16,1 1 0 0,0 0 0 0,1 0 0 15,-1 1 0-15,0 0 0 0,2-1-16 0,0 0-16 16,-2-1 0-16,2 1 0 0,0-2-176 0,1 2 0 16,0 0 144-16,2 0-144 0,-2 0 224 0,0 1-32 15,-3-3 0-15,2 0 0 0,-2-4 16 0,0 3 0 16,2 4 0-16,-2-2 0 0,2-4-32 0,-2-2-16 0,-1 2 0 15,2 0 0-15,0-1-160 0,0 0 192 0,-2 2-192 16,1 0 192-16,2-3-64 0,-3 1-128 0,0-1 192 16,-2 2-64-16,1-4-128 0,0 2 160 15,1 2-160-15,-1-3 160 0,-2 1-160 0,0 0 192 0,1-3-192 0,1 4 192 16,-1-2-192-16,1 0 160 0,-1-1-160 0,-2 0 160 16,-2-2-160-16,0-1 0 0,-7-5 144 0,8 6-144 15,-8-6 0-15,8 4 128 0,-8-4-128 0,7 2 0 16,0 1 0-16,-7-3 0 0,0 0 0 0,0 0-192 31,0 0-1152-31,0 0-224 0,0 0-48 0,0 0-16 16,0 0-2320-16,0 0-464 0</inkml:trace>
  <inkml:trace contextRef="#ctx0" brushRef="#br2" timeOffset="18">20708 7807 13871 0,'0'0'608'0,"0"0"144"0,0 0-608 0,0 0-144 15,0 0 0-15,0 0 0 0,0 0 1216 0,0 0 224 16,0 0 32-16,0 0 16 0,0 0-304 0,0 0-64 15,0 0-16-15,0 0 0 0,0 0-144 0,0 0-16 0,0 0-16 16,0 0 0-16,0 0 160 0,0 0 48 0,0 0 0 0,0 0 0 16,0 0-64-16,0 0-16 0,0 0 0 0,0 0 0 15,0 0-224-15,0 0-64 0,0 0 0 0,0 0 0 16,0 0-80-16,0 0-32 0,0 0 0 0,8 0 0 16,-1-1-240-16,0 1-48 0,1-4-16 0,3 1 0 15,-1-2 16-15,2 1 0 0,0 0 0 0,1 0 0 16,1 1 48-16,3-1 16 0,1-2 0 0,4 0 0 15,-1-3 48-15,3-2 16 0,2-2 0 0,1 0 0 16,3 0-16-16,-1 0 0 0,-1-1 0 0,2 1 0 16,0 1-160-16,2 0-48 0,-1 1 0 0,3-1 0 15,1-1-32-15,0-3-16 0,-1 2 0 0,1 1 0 16,2-1 16-16,-1-1 0 0,1 1 0 0,-1-2 0 16,0 2-112-16,-1-3-128 0,0 3 176 0,-2-1-176 0,-3 2 128 15,-2 1-128-15,-2 3 0 0,-1-1 0 0,-3 1 0 0,-1 1 0 16,-1 1 0-16,-2 1 0 0,-1-1 0 0,-1 2 0 15,-3 0 0-15,-2-2 0 0,0 2-128 16,-1 1-96-16,-1 0-16 0,0 2 0 16,-2-1-1616-16,-7 3-320 0,6-4-64 0,-6 4-11040 15,0 0-2208-15</inkml:trace>
  <inkml:trace contextRef="#ctx0" brushRef="#br2" timeOffset="19">20648 7823 14799 0,'0'0'640'0,"0"0"160"0,0 0-640 0,0 0-160 16,0 0 0-16,0 0 0 0,0 0 992 0,0 0 160 0,0 0 48 0,0 0 0 15,0 0-64-15,0 0-16 0,0 0 0 0,0 0 0 16,0 0-144-16,0 0-16 0,0 0-16 0,0 0 0 16,0 0 192-16,5 9 32 0,-2-1 16 0,-2 1 0 15,1 0-96-15,-1 0 0 0,-1 3-16 0,-1-2 0 16,-2 5-80-16,2-1-16 0,-1 0 0 0,2 2 0 15,-2 1-288-15,-1 3-64 0,-1-1-16 0,0 2 0 16,1 0-32-16,-3 1 0 0,-1 0 0 0,0 2 0 16,0 0-96-16,0 2-32 0,-1 3 0 0,0 1 0 15,1 1-64-15,0 1 0 0,-2 0-16 0,-1 1 0 16,3 2-112-16,-3-2 0 0,3 2-16 0,0 0 0 16,-2-2-48-16,1-2-16 0,-1-2 0 0,3-2 0 0,-4-2 48 15,3-2 16-15,0-1 0 0,1 1 0 16,-2-3-48-16,1 1 0 0,1-2 0 0,-1-1 0 0,1-1-192 0,0 1 176 15,1-2-176-15,0-1 160 0,-2 2-160 0,2-4 0 16,1 4 0-16,2-4 128 0,-2-1-128 0,0 0 0 16,1-4 0-16,1-2 0 0,-1 1 0 0,2-2 0 15,-2 0 0-15,3-5 0 0,-1 7-288 0,1-7-32 16,0 0-16-16,0 0 0 16,0 0-1584-16,0 0-304 0,0 0-64 0,0 0-10416 15,8-8-2080-15</inkml:trace>
  <inkml:trace contextRef="#ctx0" brushRef="#br3" timeOffset="20">26571 5282 3679 0,'0'-14'320'0,"-1"-1"-320"0,-2 2 0 0,-1 0 0 15,0 0 3968-15,-1 3 736 0,-1 2 144 0,-1-1 16 16,-2 0-2816-16,-1 0-560 0,-2 5-112 0,0 4-32 16,-1 0-480-16,1 2-96 0,-2 5-32 0,-3-1 0 15,-3 2-560-15,1 1-176 0,-2 6 0 0,0-1 0 16,0-1 0-16,0 3 0 0,-2 2 0 0,1 3 0 16,-4-3 0-16,1 4 0 0,0 2 0 0,0 2 0 15,1 2 0-15,0 1 0 0,1 0 0 0,2 3 0 16,0 3 0-16,3-1 0 0,1 0 0 0,1-2 0 15,2 3 0-15,1-3-144 0,0 2 144 0,1 3-128 16,3 1 128-16,0 3 0 0,1 4 0 0,1-1 0 16,2-1 0-16,1 4 0 0,2 0 0 0,2-12 0 15,0 3 0-15,1 4-128 0,2 2 128 0,2 20 0 16,1-8 0-16,2-5-128 0,1-4 128 0,0 0 0 16,2-4 0-16,1 1 0 0,-1-1 0 0,1 1 0 15,1 3 0-15,0 0 0 0,0-4 0 0,-4-13 128 16,2 3-128-16,0 2 0 0,2 1 0 0,2 2 0 15,0 0 0-15,1 1 0 0,0 2 0 0,1 2 0 16,-2 1 0-16,2 0 0 0,0 2 0 0,0 1 0 0,0-2 0 0,1 2 0 16,1 0 0-16,-1-1 0 0,-2-2 0 0,0-1 128 15,1 3-128-15,0 0 0 0,-1 3 160 0,1 2-32 16,-1-2-128-16,-1 0 192 0,-2-4 128 0,0 0 0 16,0-1 16-16,-2 2 0 0,-2 1 208 0,-1-2 32 15,0-1 16-15,-3 3 0 0,-1 0 240 0,-2-1 32 16,-2 0 16-16,-1-3 0 0,-3 1-64 0,-1-2-16 15,-2-2 0-15,0 2 0 0,-3-4-128 0,0 1-32 16,-3 0 0-16,-1 1 0 0,-2-1-160 0,-1 2-32 16,-3-1-16-16,2 1 0 0,-1-4-192 0,-2 0-48 0,-1-2 0 0,-1-2 0 15,3-1-192-15,-1-4 0 0,1-2 0 0,-7 8 0 32,3-4-2560-32,5-6-384 0</inkml:trace>
  <inkml:trace contextRef="#ctx0" brushRef="#br3" timeOffset="21">28240 6818 10527 0,'0'0'464'0,"0"0"112"0,0 0-576 0,0 0 0 0,0 0 0 0,0 0 0 16,0 0 1008-16,0 0 80 0,9-7 32 0,-9 7 0 16,9-6-160-16,-1 0-16 0,0 1-16 0,0-4 0 15,-1-1-160-15,2-1-16 0,2 0-16 0,1 0 0 16,1-2 160-16,1-3 48 0,0-1 0 0,3-1 0 0,3-4-128 0,-1-1-32 16,0-2 0-16,0 0 0 0,1-2-80 15,1-2 0-15,2-1-16 0,2-6 0 0,0-1-48 16,2-2 0-16,2 1 0 0,-1-1 0 0,1-4 0 0,-2 0-16 15,-3-3 0-15,2 5 0 0,1 1-320 0,2 4-64 16,0 1-16-16,1 1 0 0,-2 0-224 0,1 1 144 16,-3 3-144-16,0-2 128 0,-2-1-128 0,2 1 0 15,0 0 0-15,0 0 0 0,-3-1-272 0,0 3-48 16,-3-1 0-16,-1 2 0 16,-2 3-608-16,-2 3-128 0,-2 2-32 0,-1 4 0 15,-2 2-1744-15,-3 4-368 0,-3-7-64 0,-4 18 0 0</inkml:trace>
  <inkml:trace contextRef="#ctx0" brushRef="#br3" timeOffset="22">28285 6721 1839 0,'0'0'160'0,"0"0"-160"0,0 0 0 0,0 0 0 16,0 0 2112-16,0 0 400 0,0 0 80 0,0 0 16 15,0 0-1200-15,0 0-224 0,0 0-48 0,0 0-16 16,0 0 256-16,0 0 48 0,-2-8 16 0,-3 1 0 16,-1 0-224-16,0-2-64 0,-2 1 0 0,0 0 0 15,0-1-224-15,-1 0-48 0,-1 0-16 0,1-1 0 16,-2-1-96-16,0-2-32 0,-5-3 0 0,2 2 0 15,-2-2 32-15,-1-1 0 0,-3 1 0 0,-3-5 0 16,-2-3-80-16,-3-1-16 0,-4-2 0 0,1-2 0 16,0 2-80-16,-2-7-16 0,-2-2 0 0,0-4 0 15,-1 0-192-15,3 1-64 0,-1 0 0 0,1 1 0 16,3 2-320-16,0 0 144 0,0 1-144 0,1 3 0 16,2 3 0-16,2 0 0 0,4 4 0 0,3 3-192 15,4 1-256-15,1 2-32 0,0-1-16 0,1 3 0 16,2-1-1616-16,0 2-336 0,3 2-64 0,1 1-11312 15</inkml:trace>
  <inkml:trace contextRef="#ctx0" brushRef="#br3" timeOffset="23">26398 7767 1839 0,'0'0'160'0,"0"0"-160"16,0 0 0-16,0 0 0 0,0 0 2256 0,0 0 432 15,0 0 64-15,0 0 32 0,0 0-1552 0,0 0-304 16,0 0-64-16,0 0-16 0,0 0-192 0,0 0-32 15,0 0-16-15,0 0 0 0,0 0 112 0,7 2 32 16,1-8 0-16,-1-1 0 0,-2 1-112 0,-5 6 0 16,9-8-16-16,2 2 0 0,-1-1-304 0,0-1-64 15,1 0-16-15,-1-1 0 0,1 3-80 0,0-2-16 16,3-1 0-16,-1-2 0 0,0 1 48 0,1-1 0 16,-1 2 0-16,1-1 0 0,3 2 0 0,2 0 16 15,-3 2 0-15,3-2 0 0,-1 0 48 0,2 0 0 16,-1 0 0-16,1 1 0 0,-3-1-80 0,2-3-16 15,3 1 0-15,2 1 0 0,-3-2-32 0,-1 1-128 16,0-2 192-16,1 2-64 0,0-6 0 0,1 2-128 16,1-2 192-16,1 2-64 0,-3 1-128 0,1 0 160 0,-1-2-160 0,0 4 160 15,-3 0-160-15,0 1 128 0,-2-2-128 0,2 2 128 16,0-1 64-16,3 0 16 0,1-5 0 0,0 0 0 16,2 2-208-16,1 1 144 0,-1 0-144 0,0 0 128 15,-3 0-128-15,2 0 160 0,2-3-160 0,1 2 160 16,-1-2-32-16,0 2-128 0,-3 1 192 0,3-2-64 15,1 1 64-15,-2 1 16 0,-1-1 0 0,-3 3 0 16,-1-2-16-16,-1 3 0 0,-1 1 0 0,1-1 0 16,0 0-192-16,2 1 0 0,-1 0 128 0,1 1-128 15,1 1 0-15,-3 2 0 0,-2 0 0 0,1 0 0 16,0 0 0-16,0 1 0 0,-3-2 128 0,2 1-128 16,-2 0 0-16,0-1 0 0,-1-1 0 0,0 2 0 15,0 0 0-15,-1-1 0 0,1 1 0 0,0-4 0 0,-1 0 0 0,0 2 144 16,-2 1-144-16,1 1 128 15,-1-1-128-15,0 3 0 0,1-1 0 0,-11 4 128 0,10-6-128 0,1 4 0 16,-1-2 0-16,1 1 128 0,-11 3-128 0,9-2 0 16,-9 2 0-16,0 0 0 0,9-4 0 0,-9 4 128 15,0 0-128-15,8-5 0 0,-8 5 0 0,7-4 0 16,-7 4 0-16,0 0 0 0,8-7 0 0,-8 7 0 16,8-6 0-16,-8 6 0 0,0 0 0 0,8-6 0 15,-8 6 0-15,0 0 0 0,0 0 0 0,0 0 0 16,0 0 0-16,0 0 0 0,6-6 0 0,-6 6 0 15,0 0 0-15,0 0 0 0,0 0 0 0,0 0 0 16,8-4 0-16,-8 4 0 0,0 0 0 0,0 0 0 16,0 0 0-16,0 0 128 0,0 0 704 0,0 0 144 0,0 0 32 15,0 0 0 1,0 0-1632-16,7-5-320 0,-7 5-64 0,0 0-16 0,6-5 832 0,-6 5 192 0,0 0 0 0,0 0 0 16,0 0 0-16,0 0 0 0,0 0 0 0,0 0 0 15,0 0 0-15,0 0 0 0,0 0 0 0,0 0 0 16,0 0 0-16,0 0 0 0,9 2 0 0,-9-2 0 15,10 3 0-15,-10-3 0 0,10 5 160 0,-1 0-160 16,-1 2 0-16,1-2 0 0,2 1 128 0,-1 1-128 16,2-1 0-16,1 2 0 0,0 0 0 0,1 1 128 15,2 2 0-15,-1-1 0 0,2 4 0 0,3 2 0 16,-2 0 64-16,2 1 0 0,-1-4 0 0,3 4 0 16,2-2 32-16,1 1 16 0,1-2 0 0,1 2 0 15,3 2 80-15,1-5 0 0,2-2 16 0,-2 2 0 16,-2 0-80-16,2 0-32 0,3 1 0 0,1 2 0 0,1-3-48 15,-1 0-16-15,-1 0 0 0,0 1 0 0,1-1 0 0,1-2 0 16,-2 0 0-16,0 0 0 0,-1-5-160 16,-1 5 128-16,1-1-128 0,-5 3 128 0,-1-4-128 0,-1 2 192 15,0-2-192-15,1 1 192 0,2 2-16 0,-1-1 0 16,0-2 0-16,-3 0 0 0,-2 0-48 0,-1 1 0 16,-2-3 0-16,-1-1 0 0,1 0-128 0,-1-1 128 15,1-1-128-15,0 0 128 0,-2 1-128 0,-1 0 0 16,0-2 144-16,-2-1-144 0,0 1 0 0,-1-1 128 15,2 0-128-15,-3 0 0 0,0 2 0 0,-3-4 144 16,-10 0-144-16,12 3 0 0,-2-2 0 0,-10-1 0 0,11 3 0 0,-11-3 0 16,0 0-176-16,0 0-80 0,6 9-32 0,-6-9 0 31,8 8-1808-31,-8-8-352 0,8 13-80 0,-2-5-7376 0,0 3-1472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9:55.59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4925 6670 5519 0,'0'0'496'0,"2"-6"-496"0,-2-2 0 0,0 2 0 16,0 6 2368-16,-3-7 368 0,-1 1 80 0,2-1 0 15,2 7-1280-15,0 0-256 0,-6-7-48 0,6 7-16 16,-9-3-224-16,9 3-48 0,0 0-16 0,-10 0 0 16,-1 1-400-16,1 4-80 0,1 2 0 0,-2-2-16 15,0 3 96-15,-1 2 32 0,-1 0 0 0,0 2 0 16,0 3-80-16,-1-2-16 0,-2 5 0 0,2 1 0 16,-1 4-160-16,0 0-48 0,-2 4 0 0,1 3 0 15,0 2-128-15,-1 0-128 0,0 2 144 0,2 3-144 16,-2-3 128-16,0 1-128 0,1 1 0 0,2 1 0 15,0 1 0-15,1 1 128 0,1 0-128 0,1 1 0 16,1-2 0-16,2 1 0 0,-1 2 0 0,0 0 0 0,0 2 0 16,0-2 144-16,-1 0-144 0,4 1 128 15,-2 1-128-15,3 2 0 0,1 1 0 0,0 0 0 0,0-2 128 0,2-1-128 16,0 0 128-16,2 0-128 0,3 0 224 0,-2 1-32 16,0-1-16-16,1-2 0 0,0 1 0 0,2 2 0 15,2 1 0-15,0-1 0 0,1 2 64 0,-1-3 16 16,1 2 0-16,0 1 0 0,1-2-256 0,1 3 0 15,0-4-192-15,2 0 192 0,-1 4 0 0,2 0 0 16,0 1 0-16,1 1 0 0,0-1 0 0,1-3 0 16,2 0 0-16,0-1 0 0,0 0 0 0,3 3 0 15,0 3 0-15,0-2 0 0,-1 2 0 0,0 4 0 16,2 1 0-16,-1 3 0 0,2-5 0 0,0-1 0 16,-2-1 0-16,1-2 0 0,0 1 128 0,-2-2-128 15,-1 1 0-15,1 0 0 0,0-2 0 0,0 3 0 16,1 0 0-16,-2 0 0 0,-2-2 0 0,1 0 128 0,0 1-128 0,-2-2 0 15,0 2 0-15,-1-1 0 0,0 3 128 0,-1-1-128 16,-1-1 0-16,-1 2 0 0,0 1 0 0,0-2 0 16,-1-5 240-16,-2 2-48 0,0 3-16 0,-2-1 0 15,-1 2 112-15,0 0 32 0,-1 1 0 0,-2 0 0 16,-1 2-32-16,-3-5 0 0,-2 1 0 0,-1-4 0 16,-1 1-16-16,-1-3 0 0,-1-1 0 0,0 0 0 15,0-1-48-15,-2-2-16 0,1-3 0 0,2-4 0 16,2 3-208-16,0-2 0 0,0-4 0 0,2 0 0 15,1-2-1616 1,2-2-432-16,1-4-64 0</inkml:trace>
  <inkml:trace contextRef="#ctx0" brushRef="#br0" timeOffset="1">4911 9851 3679 0,'0'0'160'0,"0"0"32"0,0 0-192 0,0 0 0 0,0 0 0 0,0 0 0 0,-6 0 2800 0,6 0 512 15,0 0 96-15,0 0 32 0,0 0-1776 0,0 0-368 16,-6 0-64-16,6 0-16 0,0 0-688 0,0 0-144 15,0 0-16-15,0 0-16 0,0 0 256 0,0 0 48 16,0 0 16-16,0 0 0 0,7-2-96 0,1-2-32 16,1 0 0-16,1-1 0 0,2-3 112 0,1 0 32 15,0 0 0-15,3 1 0 0,1-4-48 0,1 1-16 16,1-1 0-16,4 0 0 0,0-6 80 0,3-2 0 16,3 0 16-16,1 1 0 0,1-5-16 0,2 0 0 15,1-2 0-15,1-1 0 0,1 0-336 0,1-3-80 16,-1 1-16-16,2-1 0 0,0-1-64 0,2 0-16 15,3 0 0-15,0 1 0 0,0 2-192 0,2 0 176 16,-1-1-176-16,-1 3 160 0,0-2-160 0,-1 2 160 16,0 0-160-16,-3 2 160 0,-3 1-160 0,1 1 0 0,-1 1 0 15,1 0 0-15,-2 1 0 0,-1 2 160 0,0 2-32 16,-2-1-128-16,-2 2 208 0,-1-1-64 0,-2 1-16 0,1 1 0 16,-4 1-128-16,0-2 0 0,-1 2 144 0,-2 2-144 15,-1-3 0-15,-2 1 128 0,0 0-128 0,-1 2 0 16,-1 1 128-16,0 1-128 0,-5 0 128 0,1 0-128 15,-2 2 128-15,-2-1-128 0,-2 2 128 0,-1 0-128 16,0 0 144-16,0 1-144 0,-5 4 192 0,5-4-192 16,-1 0 128-16,-4 4-128 0,0 0 0 0,5-3 0 15,1-3 128-15,-6 6-128 0,0 0 0 0,5-4 0 16,-5 4 0-16,0 0 0 0,0 0 0 0,5-4 0 16,-5 4 128-16,7-3-128 0,-2 1 0 0,1 0 0 0,1 2 0 15,1 0 0-15,-8 0 0 0,9 0 0 0,0-1 0 0,0 2 0 16,0 2 0-16,0 1 0 0,2 1 0 0,1 0 0 15,-1 1 0-15,2 0 0 0,2 2 0 0,0 1 0 16,4 0 0-16,-1 2 0 0,0 0 0 0,3 2 0 16,1 0 0-16,3 4 0 0,2 0 0 0,2 1 0 15,1 1 0-15,1-2 0 0,2 0 0 0,-1 2 128 16,2 3-128-16,0 1 160 0,1 1-160 0,2-2 128 16,-3 2-128-16,0-1 128 0,1 0-128 0,0-1 160 15,3-1-160-15,-2-1 160 0,1 0-32 0,-1 1 0 16,2-3 0-16,-1 2 0 0,-5-2 0 0,1 0-128 15,1 0 192-15,0 1-64 0,-2-1 0 0,1-2-128 0,-4 2 192 16,-2 0-64-16,-1 0 48 0,-1 1 0 16,0-2 0-16,-2 1 0 0,-1-3 0 0,0 0 0 0,0-4 0 0,-2 1 0 15,-2 0-48-15,1-3 0 0,-1 2 0 0,-3-1 0 16,1-4-128-16,-2 2 192 0,-1-1-192 0,0-1 192 16,1 1-64-16,-1 2-128 0,-3-3 192 0,0 0-64 15,0-1-128-15,-1 0 160 0,-2-1-160 0,1 0 160 16,-1 0-160-16,-1-2 128 0,1 2-128 0,1 0 128 15,0 2-128-15,-1-4 0 0,0 3 0 0,-7-5 128 16,6 3-128-16,1 1 0 0,-7-4 0 0,8 4 0 16,-2-2 0-16,1 1 0 0,-1 0 0 0,1 0 0 15,-7-3 0-15,8 0 128 0,-1 0-128 0,3 0 0 16,-3 0 128-16,1-2-128 0,0-1 128 0,1-1-128 0,0 0 0 16,2-1 0-16,0-1 128 0,2 1-128 0,1-5 0 15,1 1 0-15,1-1 0 0,1-2 0 0,1-1 0 0,2-1 0 16,0-2 128-16,3 0-128 0,0-1 0 0,2-1 0 15,1 0 0-15,1-4 128 0,1 1-128 0,0-5 0 16,1 0 0-16,2 0 0 0,2 0 176 0,1 1-48 16,0-2-128-16,0 0 192 0,1 1-32 0,1-1-16 15,1 1 0-15,2 0 0 0,-3 0 80 0,2 0 16 16,1 1 0-16,-1 0 0 0,-3 2-96 0,1 2-16 16,-1-1 0-16,1 1 0 0,-2 1-128 0,-1 3 0 15,-1-2 0-15,0 2 128 0,-2-1-128 0,0 2 0 16,-2 0 0-16,0 1 0 0,-2 0 0 0,1 2 0 15,-2 0 0-15,-2 3 0 0,0-2 0 0,-1 0 0 16,0 1 128-16,-3-1-128 0,0 0-128 0,-1 2-64 0,1-1-16 0,2 1-14112 16,0-1-2816-16</inkml:trace>
  <inkml:trace contextRef="#ctx0" brushRef="#br0" timeOffset="2">9921 8823 3679 0,'0'0'320'0,"0"0"-320"0,-4-3 0 0,0-3 0 0,2-5 2128 0,-1 1 368 0,-1 1 64 0,2-3 0 16,-1 2-1168-16,1 2-240 0,-1 1-64 0,0 2 0 0,1 0-64 0,2 5-32 15,0 0 0-15,-6-3 0 0,1 1-352 0,5 2-64 16,0 0 0-16,0 0-16 15,-6-2-192-15,6 2-48 0,-7-2 0 0,2 0 0 16,5 2 256-16,0 0 64 0,0 0 0 0,0 0 0 16,0 0 160-16,0 0 32 0,0 0 16 0,0 0 0 0,0 0-240 0,0 0-48 15,0 0-16-15,0 0 0 0,0 0-48 0,8 8-16 16,0 1 0-16,2 0 0 0,1 2-48 0,2 1-16 16,1 1 0-16,2 1 0 0,0 0-32 0,3 3-16 15,0 3 0-15,2-1 0 0,1 2-80 0,3 0-16 16,0 1 0-16,1-3 0 0,1 0-64 0,2 1-16 15,2 2 0-15,1-3 0 0,1 1 16 0,1-1 0 16,-1 2 0-16,1-4 0 0,1 3 32 0,0-3 0 16,-1 2 0-16,0-3 0 0,-3 0-48 0,-1-1 0 0,0 1 0 15,-1 1 0-15,-2-2 64 0,2 0 0 0,-3-1 0 0,0 1 0 16,-1-1-32-16,-2-4 0 0,1 1 0 0,1 0 0 16,-3 0-32-16,-1 2 0 0,-2-4 0 0,0 3 0 15,-4-2-64-15,2 1 0 0,-1 0-128 0,-1 0 192 16,1-1-64-16,-2 1 0 0,1 0-128 0,-1-1 192 15,-1 0-192-15,0 0 128 0,-1 0-128 0,-2-3 0 16,1 2 144-16,-2-2-144 0,0-2 128 0,0 2-128 16,-1-1 0-16,0 1 128 0,0-1-128 0,-2 1 0 15,2 1 160-15,-2-2-160 0,0-1 192 0,0 1-192 16,1-1 192-16,-2 1-192 0,0 1 192 0,2-1-192 16,-1 0 128-16,1-1-128 0,-7-5 0 0,6 6 0 15,-1-1 128-15,1 1-128 0,0-1 0 0,-1 0 0 16,-5-5 128-16,6 4-128 0,-6-4 0 0,0 0 0 15,7 4 0-15,-7-4 0 0,7 3 128 0,-7-3-128 16,0 0 0-16,0 0 128 0,6 1-128 0,2-1 0 0,0-3 192 16,0-1-64-16,0-1 0 0,0-1-128 15,2-1 208-15,-1-1-64 0,2-2-16 0,0-2 0 0,1-1-128 16,2-1 192-16,2-1-192 0,1-2 192 0,1-2-192 16,3-2 192-16,1-2-192 0,4-4 192 0,4-1-32 0,3 0 0 15,1-3 0-15,1 2 0 0,0 1 112 0,3 0 32 16,1-3 0-16,1 1 0 0,0-1 80 0,-1 1 0 15,1-3 16-15,1 2 0 0,-1 2-240 0,0 2-160 16,1 0 192-16,-1-1-192 0,-1 2 144 0,-1 4-144 16,-4 0 0-16,-3 1 144 0,-2 3-144 0,-2 1 0 15,1 1 0-15,-3 2 0 0,-3-1 0 0,-1 2 128 0,-2 2-128 16,1-1 0-16,-5 0 128 0,1 2-128 0,0-1 0 0,-1 2 128 16,0 0-128-16,-2 1 0 0,0-2 0 0,-2 2 0 15,0 0 0-15,-1-1 0 0,1 1 0 0,-1 2 0 16,1 0-256-16,-1 1-48 0,0 0 0 0,1 1 0 31,-2 0-1952-31,0 0-400 0,0 2-80 0,-1-2-16208 0</inkml:trace>
  <inkml:trace contextRef="#ctx0" brushRef="#br1" timeOffset="3">19548 6012 6447 0,'1'-9'576'0,"1"-2"-576"0,1 2 0 0,13 5 0 0,-16 4 1040 0,3-9 112 15,-3 9 0-15,0-9 16 0,0 9-208 0,-4-10-64 16,1 1 0-16,3 9 0 0,0 0-224 0,-5-7-48 15,5 7-16-15,0 0 0 0,-10-4-32 0,0 3 0 16,10 1 0-16,-9 4 0 0,0 1 0 0,-1 3 0 16,-1 0 0-16,1 5 0 0,-2 5-160 0,0 3-32 15,-1 1-16-15,-2 4 0 0,-4 1-240 0,1 3-128 16,-1 0 160-16,-1 3-160 0,-2 1 0 0,2 4 0 16,1 1 0-16,-1 0 0 0,2-1 0 0,0 1 0 15,-2 0 0-15,2 0 0 0,0-1 0 0,1 1 0 16,1 1 0-16,2 3 0 0,-1 2 0 0,6-13 0 0,-1 4 0 15,-1 1 0-15,1 4 0 0,1 2 0 0,1 1 0 16,-4 23 0-16,2-7 0 0,1-2 0 0,0-3 0 0,3-17 0 16,0 2 0-16,1 3 0 0,0 4 0 0,1 0 0 15,0 1 0-15,0 2 0 0,1-1 0 0,1 2 0 16,-1 0 0-16,0 4 0 0,1-2 0 0,-1 1 0 16,2-2 176-16,0-1-176 0,1-3 192 0,1 0-192 15,0 0 304-15,0-1-48 0,1 2-16 0,0-1 0 16,1 1-240-16,-2 1 176 0,-1 1-176 0,2 1 160 15,-1 0-160-15,0 0 0 0,3-1 0 0,0-1 0 16,1-3 0-16,0 2 0 0,2 2 0 0,-1 4 128 16,1-3-128-16,-2 3 0 0,0-2 0 0,1-1 128 15,-1-1-128-15,0 1 0 0,2 0 144 0,-1 2-144 0,1-2 0 0,-1 1 0 16,1-2 0-16,-1 1 0 0,2 1 160 16,0-1-32-16,0 0-128 0,-1-3 192 0,1-2 0 0,0 0-16 15,0 2 0-15,0-3 0 0,1 4-48 0,0 2-128 16,-1-1 192-16,0 1-64 0,-1 2-128 0,0-4 192 15,-1-3-192-15,1 0 192 0,-2-2 32 0,2-1 16 16,-3 0 0-16,0 1 0 0,-2 0 112 0,-1 1 32 16,1-1 0-16,-2 1 0 0,0 0-96 0,-2-3-16 15,0 0 0-15,-2-4 0 0,-1 3 144 0,-2-3 32 16,-1 0 0-16,-1 1 0 0,-2-1-64 0,-1-2 0 16,-1-1 0-16,0 1 0 0,0 2-128 0,0-2-48 15,-2-4 0-15,1 0 0 0,-2-2-208 0,3-2 0 0,2-2 128 16,-1-1-128-1,0 0-1280-15,2-1-320 0,-1-3-48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30:36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1108 4607 0 0,'0'0'354'0'0,"-1"2"-233"0"0,-23 18 2131 0 0,22-18-1011 0 0,1-1-59 0 0,-7 7 5315 0 0,10-8-6056 0 0,3-1-231 0 0,-1 1 1 0 0,0-1-1 0 0,0 0 0 0 0,0 0 0 0 0,1 0 0 0 0,-1 0 0 0 0,5-4 1 0 0,31-16 573 0 0,-13 6-306 0 0,-10 5-201 0 0,0-1 0 0 0,-1-1-1 0 0,0 0 1 0 0,19-20 0 0 0,-14 13-50 0 0,25-18 1 0 0,213-114 877 0 0,-32 22-388 0 0,-168 92-622 0 0,-16 10-45 0 0,55-44 0 0 0,9-23-50 0 0,107-82 0 0 0,-193 160-23 0 0,-16 11 213 0 0,1 1 0 0 0,0 0 1 0 0,0 0-1 0 0,9-4 0 0 0,-14 7 63 0 0,0 0-241 0 0,0 1-1 0 0,-1 0 0 0 0,1-1 1 0 0,0 1-1 0 0,-1-1 0 0 0,1 1 1 0 0,0 0-1 0 0,0-1 0 0 0,-1 1 1 0 0,1 0-1 0 0,0 0 0 0 0,0 0 1 0 0,-1 0-1 0 0,1 0 0 0 0,0-1 1 0 0,0 1-1 0 0,0 1 0 0 0,16-2 65 0 0,5 3-12 0 0,-6 0-70 0 0,1 0-1 0 0,-1 2 1 0 0,0 0-1 0 0,-1 1 0 0 0,1 0 1 0 0,24 13-1 0 0,-1 3-14 0 0,46 33-1 0 0,2 11-43 0 0,34 22 70 0 0,-89-68 38 0 0,278 156 803 0 0,-269-158-564 0 0,70 21 0 0 0,48 1 210 0 0,44 14-218 0 0,-159-39-211 0 0,0 2 0 0 0,79 40 0 0 0,-103-45 44 0 0,0-1-1 0 0,28 8 1 0 0,-47-17-43 0 0,2-1-47 0 0,0 0 0 0 0,0 1 1 0 0,0-1-1 0 0,0 1 0 0 0,0-1 0 0 0,4 3 0 0 0,11 3 66 0 0,0-1-50 0 0,0 0 1 0 0,32 3 0 0 0,-40-7-62 0 0,-1-1 0 0 0,1 0 0 0 0,-1-1 1 0 0,1 0-1 0 0,-1 0 0 0 0,1-1 0 0 0,10-4 0 0 0,24-9 32 0 0,66-33 0 0 0,37-32 309 0 0,-64 35-283 0 0,29-22 92 0 0,-32 19-12 0 0,88-65 222 0 0,-36 22-49 0 0,95-72 103 0 0,-214 153-363 0 0,61-54 44 0 0,-13 10-70 0 0,4-1 59 0 0,-28 23-231 0 0,71-48-1 0 0,-81 62-2218 0 0,-25 18 1338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30:37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610 0 2303 0 0,'0'0'7520'0'0,"2"9"-5761"0"0,-24 115 4266 0 0,-4-31-4800 0 0,-41 101 0 0 0,-16-3-99 0 0,-7-4-46 0 0,49-108-749 0 0,-27 46-134 0 0,52-95-237 0 0,-2-1 0 0 0,0 0 0 0 0,-2-1 0 0 0,-1-2 0 0 0,-35 35 0 0 0,43-47-441 0 0,-22 32-1 0 0,18-21-1453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30:38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37 7511 0 0,'0'0'2818'0'0,"-1"-1"-2114"0"0,-4-4 25 0 0,-8-12 50 0 0,8 5 3201 0 0,7 11-3887 0 0,0 1 1 0 0,-1 0 0 0 0,1 0 0 0 0,0 0-1 0 0,-1 0 1 0 0,1 0 0 0 0,0 0-1 0 0,-1 0 1 0 0,4 1 0 0 0,0 1 36 0 0,-1 0 0 0 0,1 1 0 0 0,-1-1 0 0 0,1 1 0 0 0,-1 0 0 0 0,0 0 0 0 0,5 5-1 0 0,26 30 505 0 0,-20-21-399 0 0,67 71 574 0 0,310 358 1975 0 0,-249-278-1801 0 0,-4-7-206 0 0,-86-98-345 0 0,102 91 0 0 0,-126-124-282 0 0,39 49-1 0 0,-18-19-56 0 0,-14-28-4605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9-07T03:04:30.96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19588 14581 10127 0,'0'0'448'0,"0"0"96"0,0 0-544 0,0 0 0 0,0 0 0 0,0 0 0 16,-1 8 1456-16,1-8 176 0,0 0 32 0,-1 8 16 15,1-8-208-15,0 0-32 0,-2 7-16 0,2-7 0 16,0 0-336-16,-1 7-80 0,1-7-16 0,0 0 0 16,0 0-464-16,0 0-80 0,0 0-32 0,0 7 0 15,0-7-96-15,0 0-32 0,0 0 0 0,0 0 0 16,0 0-32-16,0 0-16 0,0 0 0 0,0 0 0 16,0 0 64-16,0 0 16 0,0 0 0 0,0 0 0 15,0 0-64-15,0 0 0 0,0 0 0 0,0 0 0 16,0 0-128-16,0 0-128 0,-4-4 192 0,4 4-192 15,-2-7 128-15,2 7-128 0,-3-6 0 0,3 6 0 16,0 0 192-16,0 0 0 0,-1-7-16 0,1 7 0 16,0 0 128-16,0 0 16 0,0 0 16 0,0-6 0 15,0 6-112-15,0 0-32 0,0 0 0 0,0 0 0 0,0 0 32 0,0 0 0 16,0 0 0-16,0 0 0 0,0 0-16 0,0 0 0 16,0 0 0-16,0 0 0 0,0 0-80 0,0 0-128 15,0 0 176-15,0 0-176 0,0 0 0 0,0 0 0 16,0 0 0-16,0 0-192 15,0 0-1600-15,0 0-304 0,0 0-64 0,0 0-11152 16</inkml:trace>
  <inkml:trace contextRef="#ctx0" brushRef="#br0" timeOffset="723.08">19562 14859 5519 0,'0'0'496'0,"0"0"-496"16,0 0 0-16,0 0 0 0,0 0 2432 0,0 0 400 0,0 0 80 0,0 0 16 15,0 0-1328-15,0 0-256 0,0 0-48 0,0 0-16 16,0 0-224-16,0 0-48 0,0 0-16 0,0 0 0 15,0 0-272-15,0 0-48 0,0 0-16 0,0 0 0 16,0 0-176-16,0 0-32 0,0 0-16 0,0 0 0 16,0 0-192-16,-1 7-48 0,1-7 0 0,0 0 0 15,0 0-192-15,-3 6 0 0,3-6 128 0,0 0-128 16,0 0 0-16,-4 7 0 0,4-7 0 0,0 0 0 16,0 0 208-16,0 0-48 0,0 0-16 0,0 0 0 15,0 0-144-15,0 0 160 0,0 0-160 0,0 0 160 16,0 0-160-16,0 0 0 0,0 0 0 0,0 0 0 15,0 0 256-15,0 0-48 0,0 0 0 0,0 0 0 16,0 0 144-16,0 0 32 0,0 0 0 0,0 0 0 16,0 0-32-16,0 0 0 0,0 0 0 0,0 0 0 15,0 0-96-15,0 0-32 0,0 0 0 0,0 0 0 0,0 0-224 0,0 0 144 16,0 0-144-16,0 0 128 0,0 0-128 16,0 0 0-16,0 0 0 0,0 0 128 15,0 0-496-15,0 0-96 0,0 0-32 0,0 0-14320 16</inkml:trace>
  <inkml:trace contextRef="#ctx0" brushRef="#br0" timeOffset="1452.26">19805 15079 1839 0,'0'0'160'0,"0"0"-160"15,0 0 0-15,0 0 0 0,0 0 2816 0,0 0 512 0,0 0 128 0,0 0 0 16,0 0-1984-16,0 0-416 0,0 0-80 0,0 0-16 15,0 0 48-15,0 0 0 0,0 0 0 0,0 0 0 16,0 0-128-16,0 0-32 0,0 0 0 0,0 0 0 16,0 0-336-16,0 0-80 0,0 0-16 0,0 0 0 15,0 0-192-15,0 0-32 0,0 0-16 0,0 0 0 16,0 0-176-16,0 0 0 0,0 0 144 0,0 0-144 16,0 0 0-16,0 0 128 0,0 0-128 0,0 0 0 15,0 0 0-15,0 0 144 0,0 0-144 0,0 0 0 16,0 0 128-16,0 0-128 0,0 0 0 0,0 0 0 15,0 0 192-15,0 0-64 0,0 0 0 0,0 0-128 16,0 0 320-16,0 0-32 0,0 0-16 0,0 0 0 16,0 0 16-16,0 0 0 0,0 0 0 0,0 0 0 15,0 0-160-15,0 0-128 0,0 0 144 0,0 0-144 16,0 0 0-16,0 0-192 0,0 0 16 0,0 0 0 16,0 0-2272-16,0 0-464 0</inkml:trace>
  <inkml:trace contextRef="#ctx0" brushRef="#br0" timeOffset="2018.9">19983 15085 6447 0,'0'0'576'0,"0"0"-576"0,0 0 0 0,0 0 0 16,0 0 2624-16,0 0 432 0,0 0 80 0,0 0 0 15,0 0-1664-15,0 0-352 0,0 0-64 0,0 0-16 16,0 0-400-16,0 0-96 0,0 0-16 0,0 0 0 16,0 0-80-16,0 0 0 0,0 0-16 0,0 0 0 15,0 0-16-15,0 0 0 0,0 0 0 0,0 0 0 16,0 0-224-16,0 0-32 0,0 0-16 0,0 0 0 15,0 0-144-15,0 0 0 0,0 0 0 0,0 0 0 0,0 0 0 0,0 0 128 16,0 0-128-16,0 0 0 0,0 0 128 0,0 0-128 16,0 0 128-16,0 0-128 0,0 0 0 0,0 0 0 15,0 0 128-15,0 0-128 0,0 0 0 0,0 0 0 16,0 0 0-16,0 0 0 0,0 0 192 0,0 0 0 16,0 0 0-16,0 0 0 0,0 0 192 0,0 0 32 15,0 0 16-15,0 0 0 0,0 0-240 0,0 0-64 16,0 0 0-16,0 0 0 0,0 0-128 0,0 0 0 15,0 0 0-15,0 0 128 0,7 6-128 0,-7-6-144 16,0 0 144-16,0 0-208 16,0 0-2256-16,0 0-448 0</inkml:trace>
  <inkml:trace contextRef="#ctx0" brushRef="#br0" timeOffset="3275.4">28016 11811 2751 0,'0'0'256'0,"0"0"-256"0,0 0 0 0,0 0 0 15,0 0 4144-15,0 0 784 0,0 0 144 0,0 0 48 16,0 0-3680-16,0 0-736 0,0 0-128 0,0 0-48 31,0 0-784-31,0 0-176 0,0 0-16 0,0 0-16 16,9 3-144-16,-11-11-32 0,2 1 0 0,0 7-8240 0</inkml:trace>
  <inkml:trace contextRef="#ctx0" brushRef="#br0" timeOffset="3613.47">28014 12026 21935 0,'0'0'480'0,"0"0"96"0,0 0 32 0,0 0 16 0,0 0-496 0,0 0-128 0,0 0 0 0,0 0 0 16,0 0 0-16,0 0 176 0,0 0-176 0,0 0-9760 15</inkml:trace>
  <inkml:trace contextRef="#ctx0" brushRef="#br0" timeOffset="4345.59">28609 11797 911 0,'0'0'0'0,"0"0"0"0,0 0 0 0,0 0 0 16,0 0 0-16,0 0 0 0,0 0 5200 0,0 0 960 15,0 0 192-15,0 0 48 0,0 0-3824 0,0 0-752 16,0 0-160-16,0 0-16 0,0 0-256 0,0 0-48 16,0 0-16-16,0 0 0 0,0 0-944 0,0 0-192 15,0 0-48-15,0 0 0 0,0 0-144 0,0 0 0 16,0 0 0-16,0 0 0 16,0 0-640-16,0 0-16 0,0 0 0 0,0 0 0 15,0 0-1792-15,0 0-368 0,0 0-64 0,0 0-8704 0</inkml:trace>
  <inkml:trace contextRef="#ctx0" brushRef="#br0" timeOffset="4681.24">28610 12060 21535 0,'0'0'464'0,"0"0"112"0,0 0 0 0,0 0 48 0,0 0-496 0,0 0-128 15,0 0 0-15,0 0 0 0,0 0 1392 0,0 0 256 16,0 0 48-16,0 0 16 0,0 0-880 0,0 0-192 16,0 0-16-16,0 0-16 0,0 0-464 0,0 0-144 15,0 0 0-15,0 0 0 16,0 0-608-16,0 0-224 0,0 0-64 0,0 0-11536 0</inkml:trace>
  <inkml:trace contextRef="#ctx0" brushRef="#br0" timeOffset="17434">26825 13086 1839 0,'0'0'0'0,"0"0"160"0,0 0-160 0,0 0 0 16,0 0 0-16,0 0 0 0,0 0 2464 0,0 0 464 16,0 0 80-16,0 0 32 0,20 4-1504 0,-20-4-288 15,0 0-64-15,0 0-16 0,0 0-336 0,0 0-64 16,0 0 0-16,0 0-16 0,0 0 112 0,0 0 32 16,0 0 0-16,0 0 0 0,0 0 32 0,0 0 16 15,0 0 0-15,0 0 0 0,0 0-160 0,0 0-16 16,0 0-16-16,0 0 0 0,0 0-256 0,0 0-48 0,0 0-16 15,0 0 0-15,0 0-112 0,0 0 0 0,0-4-16 0,0 4 0 16,0 0-48-16,0 0 0 0,0 0 0 16,0 0 0-16,0 0 128 0,0 0 32 0,0 0 0 0,0 0 0 15,0 0-64-15,0 0-16 0,0 0 0 0,0 0 0 16,0 0-112-16,0 0-32 0,0 0 0 0,0 0 0 16,0 0-48-16,0 0-16 0,0 0 0 0,0 0 0 15,0 0 64-15,0 0 0 0,0 0 0 0,0 0 0 16,0 0-64-16,0 0-128 0,-5 3 192 0,5-3-64 15,0 0-128-15,0 0 0 0,-6 0 144 0,6 0-144 16,0 0 0-16,0 0 0 0,0 0 0 0,0 0 128 16,-2-6-128-16,-1 2 0 0,3 4 0 0,0-6 128 15,-1 1-128-15,0 0 192 0,-1-1-64 0,1 2 0 16,1 4 0-16,-1-4 16 0,1 4 0 0,0 0 0 16,0-6-144-16,0-1 128 0,0 7-128 0,0 0 128 0,0 0 0 0,0 0-128 15,-2-5 192-15,2 5-64 0,0 0 96 0,0 0 16 16,0 0 0-16,0 0 0 0,0 0 32 0,0 0 16 15,0 0 0-15,0 0 0 0,0 0-48 0,-2 7-16 16,2-7 0-16,-4 6 0 0,4-6-64 0,-3 7-16 16,3-7 0-16,0 0 0 0,-4 8-144 0,4-8 0 15,-5 5 144-15,5-5-144 0,0 0 0 0,0 0 0 16,0 0 0-16,0 0 0 0,0 0 0 0,0 0 0 16,-5 5 0-16,5-5 128 0,0 0-128 0,0 0 0 15,0 0 0-15,0 0 128 0,0 0-128 0,0 0 0 0,0 0 0 0,0 0 0 16,0 0 0-16,0 0-128 0,0 0 128 0,0 0 0 15,0 0 0-15,0 0-128 0,0-6 128 0,0 6 0 16,0-7-320-16,0 7 32 0,0 0 0 16,0 0 0-1,4-5-640-15,-4 5-128 0,4-5-32 0,-4 5 0 16,6-3-1984-16,-6 3-384 0,0 0-96 0,0 0-9648 0</inkml:trace>
  <inkml:trace contextRef="#ctx0" brushRef="#br0" timeOffset="18488.98">26990 13039 9039 0,'0'0'384'0,"0"0"112"0,0 0-496 0,0 0 0 0,0 0 0 0,0 0 0 16,0 0 1072-16,0 0 112 0,0 0 32 0,0 0 0 15,0 0-32-15,0 0 0 0,0 0 0 0,0 0 0 16,0 0-48-16,0 0-16 0,0 0 0 0,0 0 0 15,0 0-144-15,0 0-16 0,0 0-16 0,0 0 0 16,0 0-304-16,0 0-48 0,0 0-16 0,0 0 0 16,0 0-80-16,0 0-32 0,3 8 0 0,-3-8 0 15,0 0 64-15,2 9 16 0,-2-9 0 0,0 8 0 16,0-8-80-16,0 0-16 0,0 0 0 0,0 0 0 16,0 0-256-16,1 8-64 0,-1-8-128 0,0 0 192 0,0 0-192 15,0 0 0-15,0 0 0 0,0 0 0 0,0 0 0 0,0 0 0 16,0 0 128-16,0 0-128 0,0 0 0 0,0 0 128 15,0 0-128-15,0 0 0 0,0 0 128 0,0 0-128 16,0 0 0-16,0 0 0 0,0 0 0 0,0 0 0 16,3-6 0-16,-3 6 0 0,5-5 0 0,-5 5 0 15,0 0 0-15,0 0 0 0,0 0 0 0,0 0 0 16,0 0 0-16,0 0 0 0,0 0 0 0,0 0 0 16,0 0 0-16,0 0 144 0,0 0 64 0,0 0 16 15,0 0 0-15,0 0 0 0,0 0 96 0,0 0 0 16,0 0 16-16,0 0 0 0,0 0 96 0,0 0 16 15,0 0 0-15,0 0 0 0,0 0-144 0,0 0-32 0,0 0 0 16,0 0 0-16,0 0-96 0,0 8-32 0,-4-1 0 0,4-7 0 16,0 0-144-16,0 0 0 0,0 0 144 0,0 0-144 15,-4 6 0-15,4-6 0 0,0 0 0 0,0 0 128 16,0 0-128-16,0 0 0 0,0 0 0 0,0 0 0 16,0 0 0-16,0 0 0 0,0 0 0 0,0 0 128 15,0 0-128-15,0 0 0 0,0 0 0 0,-1-5 0 16,1 5 0-16,0-5 0 0,0-1 0 0,0 6 0 15,0 0 0-15,0 0 0 0,0 0 0 0,0 0 0 16,0 0 0-16,0 0 0 0,0 0 0 0,0 0 0 16,0 0 0-16,0 0 128 0,0 0-128 0,0 0 128 15,0 0 48-15,0 0 16 0,0 0 0 0,0 0 0 16,0 0 96-16,0 0 32 0,0 0 0 0,0 0 0 16,0 0-112-16,0 0-16 0,0 0 0 0,0 0 0 0,0 0-192 0,2 8 176 15,-2-8-176-15,0 0 160 0,2 8-160 0,-2-8 0 16,0 0 0-16,0 0 0 0,0 0 0 0,0 0 0 15,-2 8 128-15,2-8-128 0,0 0 0 0,0 0 0 16,0 0 0-16,0 0 0 0,0 0 0 0,0 0 0 16,0 0 0-16,0 0 0 0,0 0 0 0,0 0 0 15,0 0 0-15,0 0 0 0,0 0 0 0,0 0-144 16,0 0 144-16,0 0-160 0,3-7 160 0,0 1-160 16,-1 1 160-16,-2 5-160 0,0 0 160 0,0 0-208 15,3-6 80-15,-3 6 128 0,2-5-384 0,-2 5 32 16,0 0 16-16,0 0 0 15,0 0-2144-15,0 0-416 0</inkml:trace>
  <inkml:trace contextRef="#ctx0" brushRef="#br0" timeOffset="19451.97">26554 13269 1839 0,'0'0'160'0,"0"0"-160"0,0 0 0 0,0 0 0 0,0 0 2784 0,0 0 528 16,0 0 96-16,0 0 32 0,0 0-1568 0,0 0-304 15,0 0-64-15,0 0-16 0,0 0-384 0,0 0-80 16,0 0 0-16,0 0-16 0,0 0-384 0,0 0-80 16,0 0-16-16,0 0 0 0,0 0-112 0,4 7-32 15,-4-7 0-15,0 0 0 0,0 0-32 0,0 8-16 16,0-8 0-16,0 0 0 0,0 0-80 0,0 0 0 16,0 0-16-16,0 0 0 0,0 0 16 0,0 0 16 15,0 0 0-15,0 0 0 0,0 0-96 0,0 0-32 16,0 0 0-16,0 0 0 0,0 0 16 0,0 0 0 15,0 0 0-15,0 0 0 0,0 0 32 0,0 0 0 0,0 0 0 0,0 0 0 16,0 0 0-16,0 0 0 0,1-6 0 0,-1 6 0 16,0 0-16-16,2-7 0 0,-2 7 0 0,0 0 0 15,0 0 16-15,0 0 16 0,0 0 0 0,0 0 0 16,0 0 64-16,0 0 16 0,0 0 0 0,0 0 0 16,0 0 16-16,0 0 0 0,0 0 0 0,0 0 0 15,0 0-48-15,0 0 0 0,0 0 0 0,0 0 0 16,0 0 0-16,0 0 0 0,0 0 0 0,-4 4 0 15,4-4 0-15,0 0 0 0,0 0 0 0,-4 7 0 16,4-7-128-16,0 0-128 0,0 0 192 0,0 0-192 16,0 0 128-16,0 0-128 0,0 0 0 0,0 0 0 15,0 0 0-15,0 0 0 0,0 0-160 0,0 0 160 16,0 0-912-16,0 0-64 0,0 0-16 16,0 0 0-16,0 0-2144 0,0 0-448 0,0 0-64 15</inkml:trace>
  <inkml:trace contextRef="#ctx0" brushRef="#br0" timeOffset="20303.73">26557 13471 2751 0,'0'0'256'0,"0"0"-256"0,0 0 0 0,0 0 0 0,0 0 2176 0,0 0 384 16,0 0 64-16,0 0 32 0,0 0-1008 0,0 0-208 15,0 0-32-15,0 0-16 0,0 0-368 0,0 0-80 16,0 0-16-16,0 0 0 0,0 0-240 0,0 0-48 16,0 0-16-16,0 0 0 0,0 0 224 0,0 0 48 15,0 0 16-15,0 0 0 0,0 0 96 0,0 0 16 16,0 0 0-16,0 0 0 0,0 0-352 0,-2 7-64 16,2-7-16-16,0 0 0 0,0 0-336 0,-2 7-64 15,-1 1 0-15,3-8-16 0,0 0-176 0,0 0 0 16,-4 6 0-16,4-6 128 0,0 0-128 0,0 0 0 15,0 0 144-15,0 0-144 0,0 0 176 0,0 0-48 16,0 0 0-16,0 0 0 0,0 0-128 0,0 0 192 16,0 0-192-16,0 0 192 0,0 0-192 0,0 0 0 0,0 0 144 0,0 0-144 15,0 0 0-15,0 0 0 0,0 0 0 0,0 0 128 16,0 0-128-16,0 0 144 0,0 0-144 0,0 0 160 16,0 0-160-16,2-6 192 0,-4 1-192 0,2 5 192 15,0 0 0-15,0 0 16 0,0 0 0 0,0 0 0 16,0 0 80-16,0 0 16 0,0 0 0 0,0 0 0 15,0 0 48-15,0 0 16 0,0 0 0 0,0 0 0 16,0 0-128-16,0 0-32 0,0 0 0 0,0 0 0 16,0 0-208-16,0 0 176 0,0 0-176 0,0 0 160 15,0 0-160-15,0 0 0 0,0 0 0 0,0 0 128 16,0 0-128-16,0 0 0 0,-4 0 0 0,4 0 0 16,0 0 0-16,0 0 0 0,0 0 0 0,0 0 0 15,0 0 0-15,0 0 0 0,0 0 0 0,0 0 0 16,0 0 0-16,0 0 0 0,-1-4 0 0,1 4 0 0,0 0 0 0,0 0 0 15,0 0 0-15,0 0 0 0,0 0 0 0,0 0 0 16,0 0 0-16,0 0 0 0,0 0 0 0,0 0 0 16,0 0 0-16,0 0 0 15,0 0-560-15,0 0-32 0,0 0-16 0,0 0-10528 16,0 0-2112-16</inkml:trace>
  <inkml:trace contextRef="#ctx0" brushRef="#br0" timeOffset="21238.1">26840 13703 4607 0,'0'0'400'0,"0"0"-400"0,0 0 0 0,0 0 0 16,0 0 2656-16,0 0 448 0,0 0 96 0,0 0 0 15,0 0-1296-15,0 0-272 0,0 0-48 0,0 0-16 16,0 0-368-16,0 0-80 0,0 0-16 0,0 0 0 16,0 0-176-16,0 0-32 0,0 0-16 0,0 0 0 15,0 0-96-15,0 0-16 0,0 0 0 0,0 0 0 16,0 0-160-16,0 0-32 0,0 0-16 0,0 0 0 16,-2 9-368-16,2-9-64 0,0 0 0 0,-2 6-128 15,2-6 128-15,0 0-128 0,1 7 0 0,-1-7 0 16,0 0 0-16,0 0 0 0,0 0 0 0,0 0 0 15,0 0 128-15,0 0-128 0,0 0 0 0,0 0 0 16,0 0 0-16,0 0 0 0,0 0 128 0,0 0-128 0,0 0 0 0,0 0 0 16,0 0 0-16,0 0 0 0,0 0 0 0,0 0 0 15,0 0 0-15,0 0 0 0,0 0 288 0,0 0 96 16,0 0 32-16,0 0 0 0,0 0-80 0,0 0-16 16,0 0 0-16,0 0 0 0,1-7-48 0,-1 7-16 15,0 0 0-15,0 0 0 0,3-5 32 0,-3 5 0 16,0 0 0-16,0 0 0 0,0 0-80 0,0 0-16 15,0 0 0-15,0 0 0 0,0 0-192 0,0 0 176 16,0 0-176-16,0 0 160 0,0 0-160 0,0 0 0 16,0 0 0-16,0 0 0 0,0 0 0 0,0 0 128 15,0 0-128-15,0 0 0 0,0 0 0 0,0 0 0 16,0 0 0-16,0 0 0 0,0 0 0 0,0 0 0 0,0 0 0 0,0 0 0 31,0 0-512-31,0 0-48 0,0 0 0 0,0 0 0 16,0 0-1520-16,0 0-304 0,0 0-64 0,0 0-16 15,0 0-736-15,0 0-128 0</inkml:trace>
  <inkml:trace contextRef="#ctx0" brushRef="#br0" timeOffset="22258.44">27018 13683 1839 0,'0'0'160'0,"0"0"-160"0,0 0 0 0,0 0 0 15,0 0 992-15,0 0 160 0,0 0 48 0,0 0 0 16,0 0-352-16,0 0-64 0,0 0-16 0,0 0 0 16,0 0 16-16,0 0 0 0,0 0 0 0,0 0 0 15,0 0 288-15,0 0 48 0,0 0 16 0,0 0 0 16,0 0 384-16,0 0 80 0,0 0 0 0,0 0 16 15,0 0-304-15,0 7-64 0,0-7-16 0,0 0 0 16,0 0-272-16,0 0-48 0,0 7-16 0,0-7 0 0,-2 6-208 0,2-6-48 16,0 0-16-16,0 0 0 0,0 0-48 0,0 0 0 15,0 0 0-15,0 0 0 0,-3 6-224 0,3-6-48 16,0 0-16-16,0 0 0 0,0 0-288 0,0 0 128 16,0 0-128-16,0 0 0 0,0 0 128 0,0 0-128 15,0 0 0-15,0 0 0 0,0 0 0 0,0 0 0 16,0 0 0-16,0 0 0 0,0 0 0 0,0 0 0 15,0 0 0-15,0 0 0 0,0 0 0 0,0 0 0 16,8-4 0-16,-8 4 0 0,0 0 0 0,0 0 0 16,0 0 0-16,0 0 0 0,0 0 0 0,0 0 0 15,0 0 128-15,0 0-128 0,0 0 256 0,0 0-16 16,0 0 0-16,0 0 0 0,0 0 96 0,0 0 32 16,0 0 0-16,0 0 0 0,0 0-48 0,0 0-16 0,0 0 0 15,0 0 0-15,0 0-144 0,0 0-32 0,0 0 0 0,0 0 0 16,0 7-128-16,0-7 0 0,0 8 144 0,0-8-144 15,0 0 0-15,0 0 0 0,0 0 0 0,0 0 0 16,0 0 0-16,0 0 0 0,0 0 0 0,0 0 128 16,0 0-128-16,0 0 0 0,0 0 0 0,0 0 0 15,0 0 0-15,0 0 0 0,0 0 0 0,0 0 0 16,0 0 0-16,0 0 0 0,0 0 0 0,0 0 0 16,0 0 0-16,0 0 0 0,0 0 0 0,0 0 0 15,0 0 0-15,0 0 0 0,0 0 0 0,0 0 0 16,0 0 0-16,0 0 0 0,0 0 128 0,0 0-128 15,0 0 192-15,0 0-48 0,0 0 0 0,0 0 0 16,0 0-16-16,0 0-128 0,0 0 192 0,0 0-64 16,0 0 32-16,0 0 0 0,0 0 0 0,0 0 0 15,0 0-32-15,0 0-128 0,0 0 192 0,0 0-64 0,0 0-128 0,0 0 128 16,0 0-128-16,0 0 128 0,0 0-128 0,0 0 0 16,0 0 0-16,0 0 0 0,0 0 0 0,0 0 0 15,0 0 0-15,0 0 0 0,0 0 0 0,0 0 0 16,0 0 0-16,0 0 0 0,0 0-272 0,0 0-96 15,0 0-16-15,0 0 0 16,0 0-2304-16,0 0-480 0,0 0-96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3:51.19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4397 6127 11855 0,'-6'1'512'0,"-2"3"128"0,0 2-512 0,0 1-128 0,1-2 0 0,0 0 0 16,2-3 816-16,5-2 128 0,-5 5 16 0,5-5 16 15,0 0 48-15,0 0 16 0,0 0 0 0,0 0 0 0,0 0-288 0,0 0-64 16,4-7-16-16,1-2 0 16,1 3 32-16,3-2 16 0,2-4 0 0,3 1 0 15,2-3-16-15,1 1-16 0,1-4 0 0,3-2 0 16,4-1-112-16,-1-3-32 0,1-3 0 0,3 0 0 15,2-2-80-15,1-2-16 0,1-1 0 0,2 0 0 16,2 1-144-16,0-1-48 0,1 2 0 0,0-2 0 0,1-1-96 16,0-2-32-16,0 7 0 0,1 0 0 0,1-1-128 0,2 2 0 15,1 0 0-15,-2 0 128 0,-2-3-128 0,0 1 0 16,0-1 0-16,0 0 0 0,-1-1 0 0,-2 3 0 16,-1 0 0-16,-1 0 0 0,-2 1 128 0,-2 3-128 15,0 2 128-15,0 2-128 0,-3-1 128 0,-1 2-128 16,-2-2 0-16,-2 5 128 0,0 0-128 0,-4 2 0 15,-1 1 0-15,-1 5 0 0,-2-3 176 0,-2 4-48 16,0-1-128-16,-2 1 192 0,-1-2 0 0,-1 2 0 0,-3 0 0 0,0 1 0 16,2-3 32-16,-2 3 0 15,-1-1 0-15,-4 6 0 0,0 0-16 0,0 0 0 0,4-4 0 0,-4 4 0 16,0 0 16-16,0 0 0 0,4-3 0 0,-4 3 0 16,0 0-96-16,0 0 0 0,0 0-128 0,0 0 192 15,0 0-192-15,5-4 0 0,-5 4 128 0,7-2-128 16,-1 0 0-16,-6 2 0 0,7-1 0 0,-1 1 0 15,2 3 0-15,0-1 0 0,2-1 0 0,1 2 0 16,-1-3 0-16,3 3 0 0,0 1 0 0,1-2 0 16,2 2 0-16,2 1 0 0,1 1 0 0,0-3 0 15,1 4 0-15,3 2 0 0,3 4 0 0,2 3 0 16,0 5 0-16,4-2 0 0,0 2 0 0,5 2 0 0,-2 2 0 16,1 0 144-16,2-1-144 0,3 0 128 15,3 4-128-15,0-4 192 0,-1 3-192 0,3-1 192 0,0 1-192 0,-1-1 128 16,-1 0-128-16,2-1 128 0,0-2-128 15,1 0 192-15,-3-3-192 0,0 1 192 0,1 0-64 16,-4-1-128-16,-4-5 192 0,-2 2-64 0,0-2 0 0,-2-2 0 16,-2-2 0-16,-1 0 0 0,-2-5 0 0,-2 2 0 15,0 0 0-15,-2 0 0 0,0-6 48 0,-3 2 0 16,0 0 0-16,-3 0 0 0,-2 1-48 0,-1-2-128 16,2 1 192-16,-3 0-64 0,0-2-128 0,-1 1 160 15,-2-2-160-15,0 2 160 0,-1 1-160 0,-1-3 128 16,2 2-128-16,-3-1 128 0,-1-2-128 0,1 0 128 15,0 4-128-15,0 0 128 0,0-1-128 0,-2-1 192 16,2 1-192-16,-2 0 192 0,-6-3-192 0,8 2 0 16,-1 1 0-16,-1-1 128 0,-6-2-128 0,7 4 0 0,-7-4 0 0,0 0 128 15,0 0-128-15,8 4 0 0,-8-4 0 0,8 5 0 16,-2 1 0-16,-6-6 0 0,0 0 128 0,7 4-128 16,-7-4 0-16,6 5 0 0,-6-5 144 0,0 0-144 15,7 5 0-15,-7-5 128 0,0 0-128 0,0 0 0 16,0 0 0-16,0 0 144 0,0 0-144 0,6 3 0 15,-6-3 160-15,8 0-160 0,-8 0 128 0,8 0-128 16,-8 0 144-16,8-3-144 0,-1 0 160 0,1 1-160 16,0-2 128-16,1 0-128 0,2 1 0 0,-1-3 144 15,2 1-144-15,1-1 0 0,-1 1 144 0,1-1-144 16,1-2 0-16,3-1 128 0,2 0-128 0,0-2 0 16,0-1 0-16,3-1 144 0,2-2-144 0,2-2 0 0,1 0 192 15,2-3-192-15,2-2 192 0,2 1-192 16,1-5 240-16,1 0-64 0,3-1-16 0,2-3 0 0,2-2-16 15,0-1 0-15,-1-4 0 0,2 1 0 0,0-1 0 0,3 3 0 16,1-2 0-16,1 2 0 0,-3 1-144 0,0 1 160 16,1 3-160-16,-1 1 160 0,0 2-160 0,-4 2 0 15,0 0 0-15,-2 2 0 0,-4 0 0 0,-1 0 0 16,-3 1 0-16,-1 1 0 0,-1 2 0 0,0-2 128 16,-2 4-128-16,-1-3 0 0,-1 2 0 0,-2 2 0 15,-3-1 0-15,0-1 0 0,-1 3-192 0,1-1-80 16,-1 0-16-16,7-6 0 15,-5 1-1360-15,-3 7-272 0,-1 3-48 0,-6 6-15632 0</inkml:trace>
  <inkml:trace contextRef="#ctx0" brushRef="#br0" timeOffset="1">7679 5824 8287 0,'0'0'736'0,"0"0"-592"16,0 0-144-16,0 0 0 0,1-6 1552 0,-1 6 288 15,2-8 48-15,-2 8 16 0,0 0-720 0,0 0-144 16,0 0-16-16,0 0-16 0,0 0-192 0,0 0-48 15,6 5 0-15,-1 4 0 0,-1 4 160 0,-1 3 32 16,1 5 0-16,0 2 0 0,-1 3-384 0,1 2-64 16,-1 0 0-16,0 2-16 0,1 2 64 0,-2 3 16 0,-1 1 0 0,1 4 0 15,-1 0-48-15,0 3 0 0,-1-3 0 0,3 3 0 16,0 2-80-16,-1-2 0 0,1-2-16 0,1-1 0 16,-4-3-128-16,1-1-32 0,-1-3 0 0,1 1 0 15,-1 2-16-15,0-5-16 0,-1 0 0 0,0-2 0 16,-1-3 16-16,0-1 16 0,-1-2 0 0,2-2 0 15,0-3-48-15,-1-2-16 0,0-2 0 0,-1 1 0 16,0-2-80-16,1 0-128 0,-1-4 176 0,1 1-176 16,-1-2 272-16,0 1-48 0,1-1-16 0,-1-1 0 15,3-7-16-15,-2 6-16 0,2-6 0 0,-4 7 0 16,1-1-16-16,0 1 0 0,3-7 0 0,0 0 0 16,0 0-32-16,0 0-128 0,0 0 192 0,0 0-64 15,0 0-128-15,0 0 192 0,0 0-192 0,0 0 192 16,0 0-192-16,0 0 128 0,0 0-128 0,0 0 128 15,0 0-128-15,0 0 0 0,8 2 0 0,3 1 0 16,2 1 0-16,2-2 0 0,4 2 0 0,1 1 0 16,4 2 0-16,3 1 0 0,2 0 0 0,2 1 0 15,3 0-128-15,1 1 128 0,2 2 0 0,-1 1 0 0,2 3 0 16,0-1 0-16,0 6 0 0,1-3 0 0,0 2 0 16,-1 2 0-16,0 0 0 0,1 1 0 0,-3-1 0 15,1 0 0-15,-1-1 0 0,0-2 0 0,-1 1 0 0,0-3 128 16,0 0-128-16,0 0 128 0,-2-2-128 0,-2-2 128 15,-2 0-128-15,0 0 128 0,-1 0-128 0,1 0 128 16,-2 2-128-16,-1-2 128 0,-1-1-128 0,0 1 192 16,-2 0-192-16,1-2 192 0,-2 0-192 0,-1-1 0 0,-2-1 0 15,0-1 128-15,-2-3-128 0,-2 1 0 16,0-1 0-16,0 1 128 0,-2-2-336 0,0 1-80 16,-2-1-16-16,-1 2 0 15,-2-1-1824-15,0 1-368 0,-2-2-80 0,-6-4-7488 0,0 0-1504 0</inkml:trace>
  <inkml:trace contextRef="#ctx0" brushRef="#br0" timeOffset="2">7644 7072 1839 0,'0'0'160'0,"0"0"-160"0,0 0 0 0,0 0 0 16,0 0 2624-16,0 0 512 0,0 0 80 0,0 0 32 16,0 0-1504-16,0 0-288 0,-3-9-64 0,-3 9-16 15,-1 0-96-15,1 0 0 0,-1-3-16 0,0 3 0 16,2 3-112-16,-3-1-32 0,-1 1 0 0,0 0 0 16,-1-1-16-16,-3 2 0 0,-3 3 0 0,-1 1 0 15,-2-1-192-15,-4 2-32 0,0 3-16 0,-3 1 0 16,-4 3-288-16,-1 5-48 0,-3 0-16 0,-1 7 0 15,-2 4-192-15,-1 3-64 0,-1 1 0 0,0 2 0 16,0 0-64-16,0-2 0 0,0 0-16 0,2-3 0 16,3-1-48-16,2-4 0 0,-1-3 0 0,2 0 0 15,-1-2-128-15,1 1 0 0,0-1 144 0,2 1-144 16,3-1 0-16,1-1 0 0,2 1 0 0,2-4 0 16,1-2-384-16,2-1-128 0,1-1-48 0,2-3 0 15,2 0-1728-15,1-4-336 0,3 0-80 0,2-1-10656 16</inkml:trace>
  <inkml:trace contextRef="#ctx0" brushRef="#br0" timeOffset="3">5905 4917 6447 0,'-3'-5'576'0,"3"5"-576"0,0 0 0 0,0 0 0 0,0 0 1440 0,0 0 176 0,1 0 48 0,-9 2 0 16,8-2-224-16,-5-1-32 0,5 1-16 0,-6-1 0 0,-1-3 80 0,1-1 0 15,0-2 16-15,1-6 0 0,0-3 48 0,1-4 16 16,1-4 0-16,1-7 0 16,-1-3-432-16,1-4-96 0,-2-2 0 0,1-2-16 0,1-1-304 15,-2-3-48-15,-3-3-16 0,1-6 0 0,-1-1-320 16,1-4-80-16,-2-3-16 0,1 1 0 0,2-1-224 0,0 1 128 15,0-1-128-15,1 2 0 0,0-3-208 0,2 1-144 16,2 2-32-16,0 2 0 16,2 5-1856-16,-2 1-384 0,0 4-80 0,-3 5-9648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4:42.448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19037 7090 3679 0,'0'0'160'0,"0"0"32"0,0 0-192 0,0 0 0 0,0 0 0 0,0 0 0 0,0 0 2496 0,0 0 448 15,0 0 80-15,0 0 32 0,0 0-1216 0,0 0-240 16,-13-5-64-16,18 0 0 0,2 2-672 0,-2-1-144 16,0-2-16-16,2 1-16 0,-1-2-96 0,1 2-16 15,-2 2 0-15,1-2 0 0,1 1 80 0,2-1 16 16,-1-2 0-16,1 1 0 0,0-2 32 0,1 0 0 15,2-2 0-15,1 1 0 0,2-1-32 0,-1 0 0 16,2 0 0-16,0-1 0 0,-1-1-240 0,2-1-48 16,1-2-16-16,3 0 0 0,1 0 0 0,3-1 0 15,4-2 0-15,0 0 0 0,11-7 16 0,-3 0 16 16,0-4 0-16,1 1 0 0,2-5-96 0,1 3-32 16,-1 0 0-16,0 1 0 0,1 2-32 0,2 1-16 0,-3 0 0 15,1 1 0-15,-1 0-32 0,-1 5-16 0,-1 0 0 16,-2-2 0-16,1 1-176 0,-2 1 0 0,0 3 0 0,1-2 0 15,-1-1 0-15,0 2 0 0,-4-1 0 0,14-8 0 16,-6 8 0-16,-4 1 160 0,-4 2-160 0,-2 2 160 16,0-1-160-16,-3 1 160 0,-2-2-160 0,2 2 160 15,-1-2-160-15,-1 2 0 0,-5 1 144 0,1 4-144 16,-2-2 0-16,-1 4 128 0,-1-1-128 0,-2 4 0 16,-1-3 0-16,0 2 144 0,-1 0-144 0,0 0 0 15,-3 0 144-15,0 2-144 0,0-4 0 0,-1 3 144 16,0 2-144-16,-1-1 128 0,1-1-128 0,-8 4 128 15,8-6-128-15,0 1 0 0,-8 5 0 0,10-4 0 16,-10 4 128-16,9-2-128 0,-9 2 0 0,0 0 128 0,6-4-128 0,-6 4 0 16,6-2 0-16,-6 2 0 0,0 0 0 0,0 0 0 15,7-3 0-15,-7 3 0 0,6-2 0 0,-6 2 0 16,0 0 128-16,7-2-128 0,-7 2 0 0,0 0 0 16,8 0 0-16,-2 0 128 0,-6 0-128 0,8 0 0 15,-8 0 0-15,12 2 0 0,-3-1 0 0,2 3 0 16,-1-3 0-16,-1 4 0 0,-9-5 0 0,10 2 0 15,2 4 0-15,1-1 0 0,-1 2 0 0,1 1 0 16,0 1 0-16,1-1 128 0,2 1-128 0,-1 0 0 16,2 1 0-16,3 1-176 0,2 3 176 0,2 4 0 15,-2-1 0-15,4 3 0 0,0-1 0 0,0 5 0 16,1-1 0-16,2 0 0 0,0 1 128 0,-9-8-128 16,4 1 160-16,1 1-160 0,1 3 256 0,2 0-32 15,2 0-16-15,3 1 0 0,0 0 112 0,-1-1 0 0,2-1 16 0,-1-1 0 16,-3 1-96-16,0-1-32 0,1 2 0 0,-1-4 0 15,0 3-32-15,1-4-16 0,-2 1 0 0,10 10 0 16,-6-4-160-16,-5-2 192 0,-3-3-192 0,-1-1 192 16,0 0-48-16,-1 1 0 0,-3-3 0 0,0-1 0 15,-2 2 112-15,2-3 32 0,-3-3 0 0,-2 0 0 16,1 0-128-16,0-1-32 0,1-1 0 0,-6-2 0 16,1-2 16-16,0 0 0 0,-2 0 0 0,2 1 0 15,-2 0-16-15,1 0 0 0,-1 1 0 0,1-4 0 16,-1 2 0-16,2 0-128 0,0 0 192 0,-2 0-64 0,2 1 0 15,-2 2 0-15,1-3 0 0,-1 2 0 0,0-1-128 16,0 1 0-16,-3-1 0 0,2 0 0 0,2 0 0 0,-2-2 0 16,-1 1 0-16,0 0 0 0,0-1 0 0,-2 1 192 15,-6-4-192-15,7 4 192 0,-1-1-192 0,1 0 0 16,0-2 0-16,-7-1-176 0,0 0 176 0,7 2 0 16,-7-2 0-16,0 0 0 0,8 6 0 0,-2-5 0 15,-6-1 0-15,0 0 128 0,0 0-128 0,7 1 0 16,-7-1 0-16,6 2 128 0,-6-2-128 0,0 0 0 15,0 0 0-15,8 0 0 0,0 0 0 0,0 0 0 16,-8 0 0-16,8-2 0 0,-8 2 0 0,7-1 0 16,1 0 0-16,0-3 128 0,1 0-128 0,0-1 0 15,0-1 0-15,2 1 0 0,-1-4 0 0,3 0 144 16,0-1-144-16,3-2 0 0,0-1 128 0,8-6-128 0,1 3 0 0,-1-1 0 16,-2 0 0-16,0-3 0 0,0 1 0 0,3-1 0 15,4-1 128-15,2 0-128 0,0-1 0 0,2 1 0 16,-1-1 128-16,2 0-128 0,1-2 192 0,1 4-192 15,0-4 224-15,2 2-64 0,1-2-16 0,-1 1 0 16,0 0 32-16,0-2 0 0,-2 0 0 0,2 0 0 16,0 2-16-16,-1 1 0 0,0-2 0 0,-1 2 0 15,0-5-32-15,-1 4-128 0,-3 0 192 0,0 2-64 16,-1 3-128-16,0 0 0 0,-1-1 144 0,2 2-144 16,-5-2 0-16,0 2 0 0,-2 3 0 0,1 1 128 15,0 3-128-15,0 0 0 0,-1 1 0 0,0 0 128 16,1 1-128-16,-3-3 0 0,0 4 0 0,-3-1 0 0,-3 0 0 15,-1 1 128-15,2 1-128 0,-3 2 0 0,-1-1 0 0,0 0 128 16,-1-1-128-16,0 0 0 0,-2 2 0 0,1 1 128 16,1-3-128-16,0 2 0 0,-2-1 0 0,1 1 0 15,-1 0 0-15,-4 1 128 0,-7 3-128 0,0 0 0 16,0 0 0-16,8-4 0 0,-8 4 0 0,0 0-208 16,0 0 48-16,0 0 16 15,0 0-1776-15,0 0-368 0,0 0-64 0,0 0-18384 0</inkml:trace>
  <inkml:trace contextRef="#ctx0" brushRef="#br0" timeOffset="1">24344 5953 911 0,'0'0'0'0,"0"0"0"0,-9 3 0 0,9-3 0 16,-5-1 0-16,0-3 0 0,1 0 3072 0,4 4 512 16,-3-5 128-16,3 5 0 0,-4-8-2048 0,2 3-400 15,2 5-96-15,0 0-16 0,-2-6-288 0,2 6-64 16,0 0-16-16,0 0 0 0,0 0-80 0,0 0-32 15,8-2 0-15,0 0 0 0,0 4 80 0,1 0 16 16,1 2 0-16,2 3 0 0,1 2-160 0,2 3-32 16,-2 1 0-16,1 1 0 0,2 0-32 0,1 2-16 15,2 5 0-15,2-2 0 0,0 5 112 0,1-1 0 16,1 2 16-16,4 1 0 0,1 0-128 0,0 2-16 0,-1-2-16 16,2 0 0-16,-1 1-48 0,4 1-16 0,-1-1 0 15,1 0 0-15,2 2-96 0,-1 1-16 0,-2-3 0 0,2 2 0 16,1-2 64-16,0 2 16 0,0 1 0 15,-1 0 0-15,-3-3-16 0,0 1-16 0,0-1 0 0,-2 1 0 16,-2-2-16-16,0 0 0 0,0-3 0 0,0-1 0 16,-1-2-48-16,0-2-16 0,1-1 0 0,0-1 0 15,-1-1-112-15,-1 0-32 0,-2-2 0 0,-1-1 0 16,-1-1 48-16,-1 0 0 0,0-2 0 0,-1 0 0 16,0-1-192-16,-1 1 160 0,-3-3-160 0,1 1 160 15,-2-1-160-15,-1 1 192 0,-1-1-192 0,0 0 192 16,-1-1-192-16,-1 1 160 0,-1-2-160 0,0 2 160 15,0-3-32-15,0 3-128 0,-1-5 192 0,1 4-64 16,-3-1 0-16,1 0 0 0,-1 0 0 0,0 0 0 16,-5-4 0-16,5 4 0 0,-5-4 0 0,7 5 0 0,-7-5-128 15,0 0 160-15,0 0-160 0,5 5 160 0,-5-5-160 0,0 0 128 16,0 0-128-16,7 2 128 0,-7-2-128 0,0 0 160 16,0 0-160-16,0 0 160 0,0 0-160 0,0 0 0 15,5 5 0-15,-5-5 128 0,0 0-128 0,0 0 0 16,0 0 0-16,0 0 128 0,6 6-128 0,0-2 0 15,-6-4 0-15,3 5 0 0,-3-5 0 0,4 7 0 16,-4-7 0-16,0 0 0 0,0 0 0 0,4 5 0 16,-4-5 0-16,0 0 0 0,0 0 0 0,5 5 0 15,-5-5 0-15,4 6 0 0,-4-6 0 0,4 5 0 16,-4-5 0-16,0 0 0 0,0 0 0 0,0 0 0 16,0 0 0-16,0 0 0 0,0 0 0 0,0 0 0 15,0 0 128-15,0 0-128 0,0 0 0 0,6 5 0 0,-6-5 0 16,0 0 0-16,0 0 0 0,5 4 0 0,-5-4 0 0,0 0 0 15,5 5 0-15,-5-5 0 0,0 0 0 0,5 4 0 16,-5-4 0-16,0 0 0 0,0 0 0 0,5 5 0 16,-5-5 0-16,0 0 0 0,7 3 0 0,-7-3 0 15,0 0 0-15,0 0 0 0,0 0 0 0,6 1 0 16,-6-1 0-16,7 3 0 0,-7-3 0 0,0 0 0 16,6 0 0-16,-6 0 0 0,10-3 0 0,-3 2 0 15,0-2 0-15,-1-1 0 0,-6 4 128 0,8-5-128 16,0 0 0-16,0 1 0 0,1-1 0 0,0 0 0 15,2-2 0-15,-1 0 0 0,2 0 128 0,1-1-128 16,0-1 0-16,1-2 0 0,2 0 0 0,2-4 128 16,2 0-128-16,0-4 0 0,5 0 0 0,1-2 0 15,0-3 0-15,15-12 128 0,-3-1-128 0,-3 1 128 16,-3-2-128-16,2 2 0 0,-1-1 0 0,2-3 0 0,0 1 0 0,2-1 0 16,-1 4 0-16,1 2 0 0,1 0 144 0,1 0-144 15,2-1 160-15,-3 0-160 0,-3 1 160 0,-2-3-160 16,-3 2 160-16,3 4-160 0,1-2 0 0,-1 6 128 15,0 1-128-15,-2 1 0 0,-1 0 0 0,0 2 0 16,-2-1 0-16,0 6 0 0,-2 4 0 0,-1-2 0 16,-3 3 0-16,-1 1 0 0,-3 2 0 0,-1 1 0 15,-1-2-160-15,-2 4 160 16,1 0-544-16,-5-1-32 0,-2-1 0 0,1 1 0 16,0 2-1536-16,-1-2-304 0,-1 1-64 0,-2 0-15424 0</inkml:trace>
  <inkml:trace contextRef="#ctx0" brushRef="#br0" timeOffset="2">22605 8647 16607 0,'-1'-9'848'0,"0"2"-48"0,-2 2-16 0,3 5 0 15,0 0 48-15,0 0 16 0,-4-5 0 0,4 5 0 16,0 0 192-16,0 0 48 0,0 0 0 0,-6 1 0 16,-1 2 0-16,0-2 16 0,1 2 0 0,-1 0 0 15,0 1-208-15,-1 2-32 0,-1 0-16 0,-2 1 0 16,1-1-16-16,-1 1 0 0,0-3 0 0,-2 2 0 0,-3-1-208 0,-1 3-48 16,-1 1-16-16,-2 2 0 0,-1-3-64 15,-1 1-16-15,0-2 0 0,0 5 0 0,-2-1-64 16,0 2-16-16,-1 0 0 0,0-2 0 0,0 4-80 0,1-1 0 15,-3 0-16-15,1 2 0 0,-1-2-112 0,0 1-32 16,1 2 0-16,-1 1 0 0,1 2-160 0,-1-1 0 16,0 1 0-16,-1-1 0 0,1 1 0 0,0-1 0 15,-1 2 0-15,2-1 0 0,0-3 160 0,0 0-160 16,2 1 192-16,1-1-192 0,0 0 320 0,-1-3-64 16,2 0 0-16,0 1 0 0,0 2-64 0,1-4 0 15,0-3-16-15,1 3 0 0,1 3-176 0,-2-2 128 16,0-1-128-16,0-1 128 0,0 0-128 0,2-2 0 15,-2 1 144-15,1 0-144 0,1-2 176 0,-1 2-48 16,1-2 0-16,2-1 0 0,1-2 32 0,0 1 0 16,2-3 0-16,1 2 0 0,1 0-160 0,2-1 0 15,-2-1 144-15,2 1-144 0,-1-4 0 0,1 2 0 0,-1-1 0 16,2 1 0-16,0 1 0 0,3-3-128 16,0 2 0-16,6-3 0 15,0 0-1472-15,0 0-304 0,0 0-48 0,0 0-16 16,0 0-1664-16,0 0-336 0</inkml:trace>
  <inkml:trace contextRef="#ctx0" brushRef="#br0" timeOffset="3">22596 7007 2751 0,'0'0'256'16,"0"0"-256"-16,0 0 0 0,0 0 0 0,0 0 2368 0,-1-5 416 16,-3-1 96-16,4 6 0 15,0 0-1328-15,0 0-272 0,0 0-48 0,0 0-16 0,0 0-464 0,0 0-112 16,0 0 0-16,0 0-16 0,2 8 80 0,1 0 0 15,-2 4 16-15,2-2 0 0,0 3-112 0,-1 2-32 16,1 0 0-16,-2 2 0 0,0 0-224 0,-1 5-48 16,-1-1-16-16,0 4 0 0,-1 2 48 0,1 3 16 15,-1 3 0-15,0 2 0 0,0 3 32 0,-1 1 0 16,-1 0 0-16,0 1 0 0,0 2-64 0,2 0 0 16,-1 1 0-16,0 0 0 0,1-1-96 0,1 1-32 15,1 0 0-15,0 1 0 0,0 2-48 0,1-2-16 16,-1-1 0-16,0-1 0 0,1-2 128 0,2-2 32 15,-1-2 0-15,1-2 0 0,0-1 96 0,-2 0 0 16,-1-3 16-16,0-2 0 0,1 0-16 0,-1-5 0 16,0-1 0-16,0 0 0 0,-1 1-144 0,1-1-48 15,-1 0 0-15,1-1 0 0,-2-2-64 0,1 2-128 16,0-4 176-16,-1 3-176 0,2-2 144 0,2 0-144 16,-4-4 0-16,1 2 144 0,1-3-144 0,-1-1 0 0,-1 0 0 15,2-3 128-15,2 1-128 0,0-3-272 0,1-1 64 0,-3-6 16 31,0 0-2496-31,0 0-480 0</inkml:trace>
  <inkml:trace contextRef="#ctx0" brushRef="#br0" timeOffset="4">21052 9477 3679 0,'0'0'320'0,"0"0"-320"16,0 0 0-16,0 0 0 0,0 0 2640 0,0 0 464 15,0 0 96-15,0 0 0 0,0 0-1856 0,0 0-384 16,0 0-80-16,0 0-16 0,0 0-112 0,6 7-32 15,-1-1 0-15,-1 1 0 0,-4-7 160 0,2 9 16 16,1-1 16-16,0 1 0 0,-2-1 128 0,0 0 32 16,1 3 0-16,-1 5 0 0,-2 0-32 0,1 4 0 15,0 1 0-15,-2 4 0 0,1 2-256 0,-2 2-48 16,1 2-16-16,-1 5 0 0,0 1-144 0,2 4-16 16,-1 4-16-16,-1 0 0 0,-1-1-128 0,1 3-32 15,0-1 0-15,0 2 0 0,0-1-64 0,-1 2-32 0,0 2 0 0,-1 1 0 16,0 4-96-16,0-3 0 0,0-6-16 0,1-2 0 15,0 0 16-15,0-1 16 0,1-1 0 0,1-3 0 16,-2-7 32-16,0-1 0 0,0 1 0 0,1 1 0 16,2-7-240-16,-2 1 176 0,1-2-176 0,-1 0 160 15,-1 0-160-15,3 0 0 0,-2-1 0 0,1 0 0 16,-2-1 0-16,1 0 128 0,1-1-128 0,-1 1 0 16,0-1 0-16,1-1 0 0,-1-1 0 0,1 4 0 31,-1-2-368-31,2-4-48 0,1-1-16 0,0-2 0 15,-3-5-2000-15,4 0-384 0,2-2-96 0</inkml:trace>
  <inkml:trace contextRef="#ctx0" brushRef="#br0" timeOffset="5">22659 8558 8287 0,'-7'-1'736'0,"-1"-2"-592"16,0 2-144-16,1 0 0 0,-3-3 1456 0,1 1 256 15,2-2 48-15,-1 4 16 0,1-3-512 0,7 4-112 16,0 0 0-16,0 0-16 0,0 0-304 0,0 0-48 0,0 0-16 0,0 0 0 15,0 0-256-15,9 6-64 0,4 2-16 0,2 1 0 16,-2 2 192-16,1 2 32 0,2-2 16 0,1 5 0 16,1 2-16-16,3 3 0 0,1 0 0 0,0 2 0 15,0 4-16-15,2-1 0 0,1 2 0 16,2 4 0-16,2 1-128 0,1 3-48 0,1 0 0 0,1-1 0 16,1 1 32-16,0-1 0 0,1-3 0 0,1 2 0 15,-3-5-16-15,2 0 0 0,1-1 0 0,1 2 0 16,-1-1 32-16,1 1 0 0,2 1 0 0,1 2 0 15,0 1-208-15,-1 1-48 0,-8-8 0 0,1 2 0 16,3 0-112-16,-1 2-16 0,1-1-128 0,1 0 192 16,-1 0-192-16,0-4 144 0,0 0-144 0,9 8 128 0,-2-4-128 15,-1-1 0-15,-3-2 0 0,0-1 0 0,-3-2 192 16,-3-1-64-16,-2-3 0 0,1-1 0 16,-3 1 64-16,-1 1 0 0,-2-6 0 0,0 1 0 0,0-2 0 15,-2-1 0-15,-1 2 0 0,0-6 0 0,0 1 0 0,-2 1 16 16,-1-5 0-16,1 2 0 0,-1-2-80 0,-2 1 0 15,-2-2-128-15,-1 2 192 0,-3-1-192 0,1-1 0 16,-1 2 0-16,1-1 0 0,-1 1 0 0,1 2 128 16,-2-2-128-16,0 0 0 0,0 0 0 0,0-1 0 15,-2-2-192-15,-1 2 192 16,1 0-1856-16,-1 1-256 0,2-5-48 0</inkml:trace>
  <inkml:trace contextRef="#ctx0" brushRef="#br0" timeOffset="6">24468 10257 2751 0,'0'0'256'0,"0"0"-256"0,0 0 0 0,0 0 0 16,0 0 4080-16,0 0 768 0,0 0 144 0,4-7 48 0,1 1-3296 0,2 1-656 15,1-2-128-15,2-3-16 0,-1 1 80 0,3-1 0 16,2 0 16-16,3 1 0 0,1 0-448 0,2-2-80 15,2 0-32-15,2-1 0 0,0-1 224 0,2 1 64 16,4-1 0-16,2-3 0 0,0 2 16 0,2-3 16 16,1-2 0-16,3-2 0 0,1-1-96 0,4-4-32 15,3-1 0-15,11-6 0 0,-1 3-224 0,2-4-64 16,-2 1 0-16,0 0 0 0,-4 1-80 0,-1 2-32 16,-2 3 0-16,1-2 0 0,0 3-16 0,-1 2 0 15,-3 0 0-15,-2 0 0 0,-4 2-256 0,0 1 160 16,-3 1-160-16,0 2 128 0,-1 0-128 0,-2 1 0 15,-2 1 0-15,-1 1 0 0,-1 0 0 0,-1 2 0 0,-2 0-144 16,-2 3 144 0,-2 1-592-16,1 1-16 0,-5 3 0 0,-1-2 0 15,-2-1-1920-15,0 2-384 0,-5-1-80 0,0 2-11248 0</inkml:trace>
  <inkml:trace contextRef="#ctx0" brushRef="#br0" timeOffset="7">24507 10134 6447 0,'2'8'576'0,"-2"-8"-576"0,1 4 0 0,-1-1 0 16,1-2 1920-16,-1-1 256 0,0 0 64 0,0 0 16 15,1 3-784-15,1-2-144 0,-2-1-48 0,0 0 0 16,0 0-320-16,2 3-80 0,0 0-16 0,-1 3 0 16,2-1-48-16,-3 4-16 0,0 0 0 0,0 2 0 15,0-1 176-15,0 3 48 0,-2-1 0 0,1 2 0 16,0 6-32-16,-2-1 0 0,-1 5 0 0,0 3 0 16,0 6-176-16,0 2-48 0,2-5 0 0,-2 5 0 0,0 2-208 15,0 4-48-15,0 0-16 0,2 4 0 16,-4 1-176-16,1 1-16 0,1 2-16 0,0 1 0 0,-2 10-64 15,1-1-16-15,2-15 0 0,2-1 0 0,-2-3-16 0,2 2 0 16,-2-2 0-16,2 0 0 0,0-8 16 0,-1-1 0 16,1-1 0-16,-2 7 0 0,-1-6-16 0,2-3-16 15,-1-5 0-15,2-1 0 0,-2-3-176 0,1-5 0 16,0 3 144-16,1-3-144 0,0 0 0 0,0 2 0 16,-1-3 0-16,2-1 0 0,-2 0-192 0,0-2-16 15,1 1 0-15,0-2 0 16,-1 1-368-16,1-3-64 0,0-1 0 0,-2 2-16 15,1-3-2048-15,2-5-416 0,0 0-80 0,-4 1 0 0</inkml:trace>
  <inkml:trace contextRef="#ctx0" brushRef="#br0" timeOffset="31">14518 8292 11967 0,'2'-4'1072'0,"-4"0"-864"0,1-1-208 0,1 5 0 0,0 0 1312 0,0 0 224 0,-5-6 32 0,5 6 16 0,0 0-48 0,0 0 0 16,0 0 0-16,0 0 0 0,0 0-528 0,0 0-112 16,2 11-32-16,2 5 0 0,-1 5-192 0,2-3-32 15,0 7-16-15,3 1 0 0,0 1 64 0,1 2 16 16,0 1 0-16,2-1 0 0,-2-2-96 0,4 2-16 16,0-1 0-16,1-3 0 0,0-3-128 0,1-3-16 15,-2-6-16-15,-1 0 0 0,-1-2 96 0,2-1 32 16,-1-5 0-16,0-4 0 0,-2-3 144 0,1-4 48 15,-2-2 0-15,1-3 0 0,-1-2 80 0,-1-6 0 16,-1 1 16-16,-2-5 0 0,1-3-288 0,-2-3-64 16,0-2-16-16,0-2 0 0,-1-2-240 0,-1 0-48 15,0-1-16-15,-1 3 0 0,0-4-176 0,-1 4 0 16,-1 4 0-16,0 0 0 16,-1 4-368-16,1 2-48 0,0 6-16 0,1 5 0 15,0 3-1312-15,0 9-272 0,0 0-48 0,0 0-16 16,0 0-944-16,5 13-192 0,1 5-48 0</inkml:trace>
  <inkml:trace contextRef="#ctx0" brushRef="#br0" timeOffset="32">15414 8174 16575 0,'-3'-11'1472'0,"1"2"-1168"16,-1 0-304-16,-2 5 0 0,-2-3 1648 0,1 2 272 15,-2-1 48-15,-1 1 16 0,-2-2-496 0,1 3-80 16,-2 3-32-16,-1 1 0 0,-1 1-640 0,0 3-128 16,0-1-32-16,1 4 0 0,0 4-352 0,0-1-80 15,0 2-16-15,2 0 0 0,1 1 64 0,3 0 16 16,0 1 0-16,2 1 0 0,1-2-80 0,3 1-128 15,1 2 176-15,2-2-176 0,2 3 128 0,4 1-128 16,4 2 0-16,1-1 0 0,-1 1 0 0,2 1 0 16,2-3 0-16,0 0 0 0,3 0 192 0,0 1-64 0,2-2 0 15,-1 2-128-15,-2-5 512 0,-1 3 0 16,-1 2 0-16,0-1 0 0,-2-5 256 0,-3 0 32 0,-2-1 16 0,-2-1 0 16,-2 1 128-16,-2-4 16 0,-5 1 16 0,-1-1 0 15,-4 0 80-15,-1 0 16 0,-2-1 0 0,-3 1 0 16,-3 0-400-16,-2 1-80 0,-3-2-16 0,0 1 0 15,-1-1-64-15,1 1 0 0,0-1-16 0,-1-3 0 16,-1-2-496-16,2 0-288 0,0-2 32 0,3 0 16 31,1-2-656-31,1 2-128 0,3-4-16 0,3 2-16 16,2-2-1792-16,3 1-352 0,5 3-80 0</inkml:trace>
  <inkml:trace contextRef="#ctx0" brushRef="#br0" timeOffset="33">15728 8711 20783 0,'0'0'912'0,"0"0"208"0,0 0-896 0,0 0-224 0,-3-17 0 0,3 17 0 16,0 0 352-16,0 0 32 0,0 0 0 0,0 0 0 15,0 0-192-15,0 0-48 0,0 0 0 0,8 0-6800 16,3 0-1344-16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5:06.203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19037 7090 3679 0,'0'0'160'0,"0"0"32"0,0 0-192 0,0 0 0 0,0 0 0 0,0 0 0 0,0 0 2496 0,0 0 448 15,0 0 80-15,0 0 32 0,0 0-1216 0,0 0-240 16,-13-5-64-16,18 0 0 0,2 2-672 0,-2-1-144 16,0-2-16-16,2 1-16 0,-1-2-96 0,1 2-16 15,-2 2 0-15,1-2 0 0,1 1 80 0,2-1 16 16,-1-2 0-16,1 1 0 0,0-2 32 0,1 0 0 15,2-2 0-15,1 1 0 0,2-1-32 0,-1 0 0 16,2 0 0-16,0-1 0 0,-1-1-240 0,2-1-48 16,1-2-16-16,3 0 0 0,1 0 0 0,3-1 0 15,4-2 0-15,0 0 0 0,11-7 16 0,-3 0 16 16,0-4 0-16,1 1 0 0,2-5-96 0,1 3-32 16,-1 0 0-16,0 1 0 0,1 2-32 0,2 1-16 0,-3 0 0 15,1 1 0-15,-1 0-32 0,-1 5-16 0,-1 0 0 16,-2-2 0-16,1 1-176 0,-2 1 0 0,0 3 0 0,1-2 0 15,-1-1 0-15,0 2 0 0,-4-1 0 0,14-8 0 16,-6 8 0-16,-4 1 160 0,-4 2-160 0,-2 2 160 16,0-1-160-16,-3 1 160 0,-2-2-160 0,2 2 160 15,-1-2-160-15,-1 2 0 0,-5 1 144 0,1 4-144 16,-2-2 0-16,-1 4 128 0,-1-1-128 0,-2 4 0 16,-1-3 0-16,0 2 144 0,-1 0-144 0,0 0 0 15,-3 0 144-15,0 2-144 0,0-4 0 0,-1 3 144 16,0 2-144-16,-1-1 128 0,1-1-128 0,-8 4 128 15,8-6-128-15,0 1 0 0,-8 5 0 0,10-4 0 16,-10 4 128-16,9-2-128 0,-9 2 0 0,0 0 128 0,6-4-128 0,-6 4 0 16,6-2 0-16,-6 2 0 0,0 0 0 0,0 0 0 15,7-3 0-15,-7 3 0 0,6-2 0 0,-6 2 0 16,0 0 128-16,7-2-128 0,-7 2 0 0,0 0 0 16,8 0 0-16,-2 0 128 0,-6 0-128 0,8 0 0 15,-8 0 0-15,12 2 0 0,-3-1 0 0,2 3 0 16,-1-3 0-16,-1 4 0 0,-9-5 0 0,10 2 0 15,2 4 0-15,1-1 0 0,-1 2 0 0,1 1 0 16,0 1 0-16,1-1 128 0,2 1-128 0,-1 0 0 16,2 1 0-16,3 1-176 0,2 3 176 0,2 4 0 15,-2-1 0-15,4 3 0 0,0-1 0 0,0 5 0 16,1-1 0-16,2 0 0 0,0 1 128 0,-9-8-128 16,4 1 160-16,1 1-160 0,1 3 256 0,2 0-32 15,2 0-16-15,3 1 0 0,0 0 112 0,-1-1 0 0,2-1 16 0,-1-1 0 16,-3 1-96-16,0-1-32 0,1 2 0 0,-1-4 0 15,0 3-32-15,1-4-16 0,-2 1 0 0,10 10 0 16,-6-4-160-16,-5-2 192 0,-3-3-192 0,-1-1 192 16,0 0-48-16,-1 1 0 0,-3-3 0 0,0-1 0 15,-2 2 112-15,2-3 32 0,-3-3 0 0,-2 0 0 16,1 0-128-16,0-1-32 0,1-1 0 0,-6-2 0 16,1-2 16-16,0 0 0 0,-2 0 0 0,2 1 0 15,-2 0-16-15,1 0 0 0,-1 1 0 0,1-4 0 16,-1 2 0-16,2 0-128 0,0 0 192 0,-2 0-64 0,2 1 0 15,-2 2 0-15,1-3 0 0,-1 2 0 0,0-1-128 16,0 1 0-16,-3-1 0 0,2 0 0 0,2 0 0 0,-2-2 0 16,-1 1 0-16,0 0 0 0,0-1 0 0,-2 1 192 15,-6-4-192-15,7 4 192 0,-1-1-192 0,1 0 0 16,0-2 0-16,-7-1-176 0,0 0 176 0,7 2 0 16,-7-2 0-16,0 0 0 0,8 6 0 0,-2-5 0 15,-6-1 0-15,0 0 128 0,0 0-128 0,7 1 0 16,-7-1 0-16,6 2 128 0,-6-2-128 0,0 0 0 15,0 0 0-15,8 0 0 0,0 0 0 0,0 0 0 16,-8 0 0-16,8-2 0 0,-8 2 0 0,7-1 0 16,1 0 0-16,0-3 128 0,1 0-128 0,0-1 0 15,0-1 0-15,2 1 0 0,-1-4 0 0,3 0 144 16,0-1-144-16,3-2 0 0,0-1 128 0,8-6-128 0,1 3 0 0,-1-1 0 16,-2 0 0-16,0-3 0 0,0 1 0 0,3-1 0 15,4-1 128-15,2 0-128 0,0-1 0 0,2 1 0 16,-1-1 128-16,2 0-128 0,1-2 192 0,1 4-192 15,0-4 224-15,2 2-64 0,1-2-16 0,-1 1 0 16,0 0 32-16,0-2 0 0,-2 0 0 0,2 0 0 16,0 2-16-16,-1 1 0 0,0-2 0 0,-1 2 0 15,0-5-32-15,-1 4-128 0,-3 0 192 0,0 2-64 16,-1 3-128-16,0 0 0 0,-1-1 144 0,2 2-144 16,-5-2 0-16,0 2 0 0,-2 3 0 0,1 1 128 15,0 3-128-15,0 0 0 0,-1 1 0 0,0 0 128 16,1 1-128-16,-3-3 0 0,0 4 0 0,-3-1 0 0,-3 0 0 15,-1 1 128-15,2 1-128 0,-3 2 0 0,-1-1 0 0,0 0 128 16,-1-1-128-16,0 0 0 0,-2 2 0 0,1 1 128 16,1-3-128-16,0 2 0 0,-2-1 0 0,1 1 0 15,-1 0 0-15,-4 1 128 0,-7 3-128 0,0 0 0 16,0 0 0-16,8-4 0 0,-8 4 0 0,0 0-208 16,0 0 48-16,0 0 16 15,0 0-1776-15,0 0-368 0,0 0-64 0,0 0-18384 0</inkml:trace>
  <inkml:trace contextRef="#ctx0" brushRef="#br0" timeOffset="1">24344 5953 911 0,'0'0'0'0,"0"0"0"0,-9 3 0 0,9-3 0 16,-5-1 0-16,0-3 0 0,1 0 3072 0,4 4 512 16,-3-5 128-16,3 5 0 0,-4-8-2048 0,2 3-400 15,2 5-96-15,0 0-16 0,-2-6-288 0,2 6-64 16,0 0-16-16,0 0 0 0,0 0-80 0,0 0-32 15,8-2 0-15,0 0 0 0,0 4 80 0,1 0 16 16,1 2 0-16,2 3 0 0,1 2-160 0,2 3-32 16,-2 1 0-16,1 1 0 0,2 0-32 0,1 2-16 15,2 5 0-15,2-2 0 0,0 5 112 0,1-1 0 16,1 2 16-16,4 1 0 0,1 0-128 0,0 2-16 0,-1-2-16 16,2 0 0-16,-1 1-48 0,4 1-16 0,-1-1 0 15,1 0 0-15,2 2-96 0,-1 1-16 0,-2-3 0 0,2 2 0 16,1-2 64-16,0 2 16 0,0 1 0 15,-1 0 0-15,-3-3-16 0,0 1-16 0,0-1 0 0,-2 1 0 16,-2-2-16-16,0 0 0 0,0-3 0 0,0-1 0 16,-1-2-48-16,0-2-16 0,1-1 0 0,0-1 0 15,-1-1-112-15,-1 0-32 0,-2-2 0 0,-1-1 0 16,-1-1 48-16,-1 0 0 0,0-2 0 0,-1 0 0 16,0-1-192-16,-1 1 160 0,-3-3-160 0,1 1 160 15,-2-1-160-15,-1 1 192 0,-1-1-192 0,0 0 192 16,-1-1-192-16,-1 1 160 0,-1-2-160 0,0 2 160 15,0-3-32-15,0 3-128 0,-1-5 192 0,1 4-64 16,-3-1 0-16,1 0 0 0,-1 0 0 0,0 0 0 16,-5-4 0-16,5 4 0 0,-5-4 0 0,7 5 0 0,-7-5-128 15,0 0 160-15,0 0-160 0,5 5 160 0,-5-5-160 0,0 0 128 16,0 0-128-16,7 2 128 0,-7-2-128 0,0 0 160 16,0 0-160-16,0 0 160 0,0 0-160 0,0 0 0 15,5 5 0-15,-5-5 128 0,0 0-128 0,0 0 0 16,0 0 0-16,0 0 128 0,6 6-128 0,0-2 0 15,-6-4 0-15,3 5 0 0,-3-5 0 0,4 7 0 16,-4-7 0-16,0 0 0 0,0 0 0 0,4 5 0 16,-4-5 0-16,0 0 0 0,0 0 0 0,5 5 0 15,-5-5 0-15,4 6 0 0,-4-6 0 0,4 5 0 16,-4-5 0-16,0 0 0 0,0 0 0 0,0 0 0 16,0 0 0-16,0 0 0 0,0 0 0 0,0 0 0 15,0 0 128-15,0 0-128 0,0 0 0 0,6 5 0 0,-6-5 0 16,0 0 0-16,0 0 0 0,5 4 0 0,-5-4 0 0,0 0 0 15,5 5 0-15,-5-5 0 0,0 0 0 0,5 4 0 16,-5-4 0-16,0 0 0 0,0 0 0 0,5 5 0 16,-5-5 0-16,0 0 0 0,7 3 0 0,-7-3 0 15,0 0 0-15,0 0 0 0,0 0 0 0,6 1 0 16,-6-1 0-16,7 3 0 0,-7-3 0 0,0 0 0 16,6 0 0-16,-6 0 0 0,10-3 0 0,-3 2 0 15,0-2 0-15,-1-1 0 0,-6 4 128 0,8-5-128 16,0 0 0-16,0 1 0 0,1-1 0 0,0 0 0 15,2-2 0-15,-1 0 0 0,2 0 128 0,1-1-128 16,0-1 0-16,1-2 0 0,2 0 0 0,2-4 128 16,2 0-128-16,0-4 0 0,5 0 0 0,1-2 0 15,0-3 0-15,15-12 128 0,-3-1-128 0,-3 1 128 16,-3-2-128-16,2 2 0 0,-1-1 0 0,2-3 0 0,0 1 0 0,2-1 0 16,-1 4 0-16,1 2 0 0,1 0 144 0,1 0-144 15,2-1 160-15,-3 0-160 0,-3 1 160 0,-2-3-160 16,-3 2 160-16,3 4-160 0,1-2 0 0,-1 6 128 15,0 1-128-15,-2 1 0 0,-1 0 0 0,0 2 0 16,-2-1 0-16,0 6 0 0,-2 4 0 0,-1-2 0 16,-3 3 0-16,-1 1 0 0,-3 2 0 0,-1 1 0 15,-1-2-160-15,-2 4 160 16,1 0-544-16,-5-1-32 0,-2-1 0 0,1 1 0 16,0 2-1536-16,-1-2-304 0,-1 1-64 0,-2 0-15424 0</inkml:trace>
  <inkml:trace contextRef="#ctx0" brushRef="#br0" timeOffset="2">22605 8647 16607 0,'-1'-9'848'0,"0"2"-48"0,-2 2-16 0,3 5 0 15,0 0 48-15,0 0 16 0,-4-5 0 0,4 5 0 16,0 0 192-16,0 0 48 0,0 0 0 0,-6 1 0 16,-1 2 0-16,0-2 16 0,1 2 0 0,-1 0 0 15,0 1-208-15,-1 2-32 0,-1 0-16 0,-2 1 0 16,1-1-16-16,-1 1 0 0,0-3 0 0,-2 2 0 0,-3-1-208 0,-1 3-48 16,-1 1-16-16,-2 2 0 0,-1-3-64 15,-1 1-16-15,0-2 0 0,0 5 0 0,-2-1-64 16,0 2-16-16,-1 0 0 0,0-2 0 0,0 4-80 0,1-1 0 15,-3 0-16-15,1 2 0 0,-1-2-112 0,0 1-32 16,1 2 0-16,-1 1 0 0,1 2-160 0,-1-1 0 16,0 1 0-16,-1-1 0 0,1 1 0 0,0-1 0 15,-1 2 0-15,2-1 0 0,0-3 160 0,0 0-160 16,2 1 192-16,1-1-192 0,0 0 320 0,-1-3-64 16,2 0 0-16,0 1 0 0,0 2-64 0,1-4 0 15,0-3-16-15,1 3 0 0,1 3-176 0,-2-2 128 16,0-1-128-16,0-1 128 0,0 0-128 0,2-2 0 15,-2 1 144-15,1 0-144 0,1-2 176 0,-1 2-48 16,1-2 0-16,2-1 0 0,1-2 32 0,0 1 0 16,2-3 0-16,1 2 0 0,1 0-160 0,2-1 0 15,-2-1 144-15,2 1-144 0,-1-4 0 0,1 2 0 0,-1-1 0 16,2 1 0-16,0 1 0 0,3-3-128 16,0 2 0-16,6-3 0 15,0 0-1472-15,0 0-304 0,0 0-48 0,0 0-16 16,0 0-1664-16,0 0-336 0</inkml:trace>
  <inkml:trace contextRef="#ctx0" brushRef="#br0" timeOffset="3">22596 7007 2751 0,'0'0'256'16,"0"0"-256"-16,0 0 0 0,0 0 0 0,0 0 2368 0,-1-5 416 16,-3-1 96-16,4 6 0 15,0 0-1328-15,0 0-272 0,0 0-48 0,0 0-16 0,0 0-464 0,0 0-112 16,0 0 0-16,0 0-16 0,2 8 80 0,1 0 0 15,-2 4 16-15,2-2 0 0,0 3-112 0,-1 2-32 16,1 0 0-16,-2 2 0 0,0 0-224 0,-1 5-48 16,-1-1-16-16,0 4 0 0,-1 2 48 0,1 3 16 15,-1 3 0-15,0 2 0 0,0 3 32 0,-1 1 0 16,-1 0 0-16,0 1 0 0,0 2-64 0,2 0 0 16,-1 1 0-16,0 0 0 0,1-1-96 0,1 1-32 15,1 0 0-15,0 1 0 0,0 2-48 0,1-2-16 16,-1-1 0-16,0-1 0 0,1-2 128 0,2-2 32 15,-1-2 0-15,1-2 0 0,0-1 96 0,-2 0 0 16,-1-3 16-16,0-2 0 0,1 0-16 0,-1-5 0 16,0-1 0-16,0 0 0 0,-1 1-144 0,1-1-48 15,-1 0 0-15,1-1 0 0,-2-2-64 0,1 2-128 16,0-4 176-16,-1 3-176 0,2-2 144 0,2 0-144 16,-4-4 0-16,1 2 144 0,1-3-144 0,-1-1 0 0,-1 0 0 15,2-3 128-15,2 1-128 0,0-3-272 0,1-1 64 0,-3-6 16 31,0 0-2496-31,0 0-480 0</inkml:trace>
  <inkml:trace contextRef="#ctx0" brushRef="#br0" timeOffset="4">21052 9477 3679 0,'0'0'320'0,"0"0"-320"16,0 0 0-16,0 0 0 0,0 0 2640 0,0 0 464 15,0 0 96-15,0 0 0 0,0 0-1856 0,0 0-384 16,0 0-80-16,0 0-16 0,0 0-112 0,6 7-32 15,-1-1 0-15,-1 1 0 0,-4-7 160 0,2 9 16 16,1-1 16-16,0 1 0 0,-2-1 128 0,0 0 32 16,1 3 0-16,-1 5 0 0,-2 0-32 0,1 4 0 15,0 1 0-15,-2 4 0 0,1 2-256 0,-2 2-48 16,1 2-16-16,-1 5 0 0,0 1-144 0,2 4-16 16,-1 4-16-16,-1 0 0 0,-1-1-128 0,1 3-32 15,0-1 0-15,0 2 0 0,0-1-64 0,-1 2-32 0,0 2 0 0,-1 1 0 16,0 4-96-16,0-3 0 0,0-6-16 0,1-2 0 15,0 0 16-15,0-1 16 0,1-1 0 0,1-3 0 16,-2-7 32-16,0-1 0 0,0 1 0 0,1 1 0 16,2-7-240-16,-2 1 176 0,1-2-176 0,-1 0 160 15,-1 0-160-15,3 0 0 0,-2-1 0 0,1 0 0 16,-2-1 0-16,1 0 128 0,1-1-128 0,-1 1 0 16,0-1 0-16,1-1 0 0,-1-1 0 0,1 4 0 31,-1-2-368-31,2-4-48 0,1-1-16 0,0-2 0 15,-3-5-2000-15,4 0-384 0,2-2-96 0</inkml:trace>
  <inkml:trace contextRef="#ctx0" brushRef="#br0" timeOffset="5">22659 8558 8287 0,'-7'-1'736'0,"-1"-2"-592"16,0 2-144-16,1 0 0 0,-3-3 1456 0,1 1 256 15,2-2 48-15,-1 4 16 0,1-3-512 0,7 4-112 16,0 0 0-16,0 0-16 0,0 0-304 0,0 0-48 0,0 0-16 0,0 0 0 15,0 0-256-15,9 6-64 0,4 2-16 0,2 1 0 16,-2 2 192-16,1 2 32 0,2-2 16 0,1 5 0 16,1 2-16-16,3 3 0 0,1 0 0 0,0 2 0 15,0 4-16-15,2-1 0 0,1 2 0 16,2 4 0-16,2 1-128 0,1 3-48 0,1 0 0 0,1-1 0 16,1 1 32-16,0-1 0 0,1-3 0 0,1 2 0 15,-3-5-16-15,2 0 0 0,1-1 0 0,1 2 0 16,-1-1 32-16,1 1 0 0,2 1 0 0,1 2 0 15,0 1-208-15,-1 1-48 0,-8-8 0 0,1 2 0 16,3 0-112-16,-1 2-16 0,1-1-128 0,1 0 192 16,-1 0-192-16,0-4 144 0,0 0-144 0,9 8 128 0,-2-4-128 15,-1-1 0-15,-3-2 0 0,0-1 0 0,-3-2 192 16,-3-1-64-16,-2-3 0 0,1-1 0 16,-3 1 64-16,-1 1 0 0,-2-6 0 0,0 1 0 0,0-2 0 15,-2-1 0-15,-1 2 0 0,0-6 0 0,0 1 0 0,-2 1 16 16,-1-5 0-16,1 2 0 0,-1-2-80 0,-2 1 0 15,-2-2-128-15,-1 2 192 0,-3-1-192 0,1-1 0 16,-1 2 0-16,1-1 0 0,-1 1 0 0,1 2 128 16,-2-2-128-16,0 0 0 0,0 0 0 0,0-1 0 15,-2-2-192-15,-1 2 192 16,1 0-1856-16,-1 1-256 0,2-5-48 0</inkml:trace>
  <inkml:trace contextRef="#ctx0" brushRef="#br0" timeOffset="6">24468 10257 2751 0,'0'0'256'0,"0"0"-256"0,0 0 0 0,0 0 0 16,0 0 4080-16,0 0 768 0,0 0 144 0,4-7 48 0,1 1-3296 0,2 1-656 15,1-2-128-15,2-3-16 0,-1 1 80 0,3-1 0 16,2 0 16-16,3 1 0 0,1 0-448 0,2-2-80 15,2 0-32-15,2-1 0 0,0-1 224 0,2 1 64 16,4-1 0-16,2-3 0 0,0 2 16 0,2-3 16 16,1-2 0-16,3-2 0 0,1-1-96 0,4-4-32 15,3-1 0-15,11-6 0 0,-1 3-224 0,2-4-64 16,-2 1 0-16,0 0 0 0,-4 1-80 0,-1 2-32 16,-2 3 0-16,1-2 0 0,0 3-16 0,-1 2 0 15,-3 0 0-15,-2 0 0 0,-4 2-256 0,0 1 160 16,-3 1-160-16,0 2 128 0,-1 0-128 0,-2 1 0 15,-2 1 0-15,-1 1 0 0,-1 0 0 0,-1 2 0 0,-2 0-144 16,-2 3 144 0,-2 1-592-16,1 1-16 0,-5 3 0 0,-1-2 0 15,-2-1-1920-15,0 2-384 0,-5-1-80 0,0 2-11248 0</inkml:trace>
  <inkml:trace contextRef="#ctx0" brushRef="#br0" timeOffset="7">24507 10134 6447 0,'2'8'576'0,"-2"-8"-576"0,1 4 0 0,-1-1 0 16,1-2 1920-16,-1-1 256 0,0 0 64 0,0 0 16 15,1 3-784-15,1-2-144 0,-2-1-48 0,0 0 0 16,0 0-320-16,2 3-80 0,0 0-16 0,-1 3 0 16,2-1-48-16,-3 4-16 0,0 0 0 0,0 2 0 15,0-1 176-15,0 3 48 0,-2-1 0 0,1 2 0 16,0 6-32-16,-2-1 0 0,-1 5 0 0,0 3 0 16,0 6-176-16,0 2-48 0,2-5 0 0,-2 5 0 0,0 2-208 15,0 4-48-15,0 0-16 0,2 4 0 16,-4 1-176-16,1 1-16 0,1 2-16 0,0 1 0 0,-2 10-64 15,1-1-16-15,2-15 0 0,2-1 0 0,-2-3-16 0,2 2 0 16,-2-2 0-16,2 0 0 0,0-8 16 0,-1-1 0 16,1-1 0-16,-2 7 0 0,-1-6-16 0,2-3-16 15,-1-5 0-15,2-1 0 0,-2-3-176 0,1-5 0 16,0 3 144-16,1-3-144 0,0 0 0 0,0 2 0 16,-1-3 0-16,2-1 0 0,-2 0-192 0,0-2-16 15,1 1 0-15,0-2 0 16,-1 1-368-16,1-3-64 0,0-1 0 0,-2 2-16 15,1-3-2048-15,2-5-416 0,0 0-80 0,-4 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5:20.266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19037 7090 3679 0,'0'0'160'0,"0"0"32"0,0 0-192 0,0 0 0 0,0 0 0 0,0 0 0 0,0 0 2496 0,0 0 448 15,0 0 80-15,0 0 32 0,0 0-1216 0,0 0-240 16,-13-5-64-16,18 0 0 0,2 2-672 0,-2-1-144 16,0-2-16-16,2 1-16 0,-1-2-96 0,1 2-16 15,-2 2 0-15,1-2 0 0,1 1 80 0,2-1 16 16,-1-2 0-16,1 1 0 0,0-2 32 0,1 0 0 15,2-2 0-15,1 1 0 0,2-1-32 0,-1 0 0 16,2 0 0-16,0-1 0 0,-1-1-240 0,2-1-48 16,1-2-16-16,3 0 0 0,1 0 0 0,3-1 0 15,4-2 0-15,0 0 0 0,11-7 16 0,-3 0 16 16,0-4 0-16,1 1 0 0,2-5-96 0,1 3-32 16,-1 0 0-16,0 1 0 0,1 2-32 0,2 1-16 0,-3 0 0 15,1 1 0-15,-1 0-32 0,-1 5-16 0,-1 0 0 16,-2-2 0-16,1 1-176 0,-2 1 0 0,0 3 0 0,1-2 0 15,-1-1 0-15,0 2 0 0,-4-1 0 0,14-8 0 16,-6 8 0-16,-4 1 160 0,-4 2-160 0,-2 2 160 16,0-1-160-16,-3 1 160 0,-2-2-160 0,2 2 160 15,-1-2-160-15,-1 2 0 0,-5 1 144 0,1 4-144 16,-2-2 0-16,-1 4 128 0,-1-1-128 0,-2 4 0 16,-1-3 0-16,0 2 144 0,-1 0-144 0,0 0 0 15,-3 0 144-15,0 2-144 0,0-4 0 0,-1 3 144 16,0 2-144-16,-1-1 128 0,1-1-128 0,-8 4 128 15,8-6-128-15,0 1 0 0,-8 5 0 0,10-4 0 16,-10 4 128-16,9-2-128 0,-9 2 0 0,0 0 128 0,6-4-128 0,-6 4 0 16,6-2 0-16,-6 2 0 0,0 0 0 0,0 0 0 15,7-3 0-15,-7 3 0 0,6-2 0 0,-6 2 0 16,0 0 128-16,7-2-128 0,-7 2 0 0,0 0 0 16,8 0 0-16,-2 0 128 0,-6 0-128 0,8 0 0 15,-8 0 0-15,12 2 0 0,-3-1 0 0,2 3 0 16,-1-3 0-16,-1 4 0 0,-9-5 0 0,10 2 0 15,2 4 0-15,1-1 0 0,-1 2 0 0,1 1 0 16,0 1 0-16,1-1 128 0,2 1-128 0,-1 0 0 16,2 1 0-16,3 1-176 0,2 3 176 0,2 4 0 15,-2-1 0-15,4 3 0 0,0-1 0 0,0 5 0 16,1-1 0-16,2 0 0 0,0 1 128 0,-9-8-128 16,4 1 160-16,1 1-160 0,1 3 256 0,2 0-32 15,2 0-16-15,3 1 0 0,0 0 112 0,-1-1 0 0,2-1 16 0,-1-1 0 16,-3 1-96-16,0-1-32 0,1 2 0 0,-1-4 0 15,0 3-32-15,1-4-16 0,-2 1 0 0,10 10 0 16,-6-4-160-16,-5-2 192 0,-3-3-192 0,-1-1 192 16,0 0-48-16,-1 1 0 0,-3-3 0 0,0-1 0 15,-2 2 112-15,2-3 32 0,-3-3 0 0,-2 0 0 16,1 0-128-16,0-1-32 0,1-1 0 0,-6-2 0 16,1-2 16-16,0 0 0 0,-2 0 0 0,2 1 0 15,-2 0-16-15,1 0 0 0,-1 1 0 0,1-4 0 16,-1 2 0-16,2 0-128 0,0 0 192 0,-2 0-64 0,2 1 0 15,-2 2 0-15,1-3 0 0,-1 2 0 0,0-1-128 16,0 1 0-16,-3-1 0 0,2 0 0 0,2 0 0 0,-2-2 0 16,-1 1 0-16,0 0 0 0,0-1 0 0,-2 1 192 15,-6-4-192-15,7 4 192 0,-1-1-192 0,1 0 0 16,0-2 0-16,-7-1-176 0,0 0 176 0,7 2 0 16,-7-2 0-16,0 0 0 0,8 6 0 0,-2-5 0 15,-6-1 0-15,0 0 128 0,0 0-128 0,7 1 0 16,-7-1 0-16,6 2 128 0,-6-2-128 0,0 0 0 15,0 0 0-15,8 0 0 0,0 0 0 0,0 0 0 16,-8 0 0-16,8-2 0 0,-8 2 0 0,7-1 0 16,1 0 0-16,0-3 128 0,1 0-128 0,0-1 0 15,0-1 0-15,2 1 0 0,-1-4 0 0,3 0 144 16,0-1-144-16,3-2 0 0,0-1 128 0,8-6-128 0,1 3 0 0,-1-1 0 16,-2 0 0-16,0-3 0 0,0 1 0 0,3-1 0 15,4-1 128-15,2 0-128 0,0-1 0 0,2 1 0 16,-1-1 128-16,2 0-128 0,1-2 192 0,1 4-192 15,0-4 224-15,2 2-64 0,1-2-16 0,-1 1 0 16,0 0 32-16,0-2 0 0,-2 0 0 0,2 0 0 16,0 2-16-16,-1 1 0 0,0-2 0 0,-1 2 0 15,0-5-32-15,-1 4-128 0,-3 0 192 0,0 2-64 16,-1 3-128-16,0 0 0 0,-1-1 144 0,2 2-144 16,-5-2 0-16,0 2 0 0,-2 3 0 0,1 1 128 15,0 3-128-15,0 0 0 0,-1 1 0 0,0 0 128 16,1 1-128-16,-3-3 0 0,0 4 0 0,-3-1 0 0,-3 0 0 15,-1 1 128-15,2 1-128 0,-3 2 0 0,-1-1 0 0,0 0 128 16,-1-1-128-16,0 0 0 0,-2 2 0 0,1 1 128 16,1-3-128-16,0 2 0 0,-2-1 0 0,1 1 0 15,-1 0 0-15,-4 1 128 0,-7 3-128 0,0 0 0 16,0 0 0-16,8-4 0 0,-8 4 0 0,0 0-208 16,0 0 48-16,0 0 16 15,0 0-1776-15,0 0-368 0,0 0-64 0,0 0-18384 0</inkml:trace>
  <inkml:trace contextRef="#ctx0" brushRef="#br0" timeOffset="1">24344 5953 911 0,'0'0'0'0,"0"0"0"0,-9 3 0 0,9-3 0 16,-5-1 0-16,0-3 0 0,1 0 3072 0,4 4 512 16,-3-5 128-16,3 5 0 0,-4-8-2048 0,2 3-400 15,2 5-96-15,0 0-16 0,-2-6-288 0,2 6-64 16,0 0-16-16,0 0 0 0,0 0-80 0,0 0-32 15,8-2 0-15,0 0 0 0,0 4 80 0,1 0 16 16,1 2 0-16,2 3 0 0,1 2-160 0,2 3-32 16,-2 1 0-16,1 1 0 0,2 0-32 0,1 2-16 15,2 5 0-15,2-2 0 0,0 5 112 0,1-1 0 16,1 2 16-16,4 1 0 0,1 0-128 0,0 2-16 0,-1-2-16 16,2 0 0-16,-1 1-48 0,4 1-16 0,-1-1 0 15,1 0 0-15,2 2-96 0,-1 1-16 0,-2-3 0 0,2 2 0 16,1-2 64-16,0 2 16 0,0 1 0 15,-1 0 0-15,-3-3-16 0,0 1-16 0,0-1 0 0,-2 1 0 16,-2-2-16-16,0 0 0 0,0-3 0 0,0-1 0 16,-1-2-48-16,0-2-16 0,1-1 0 0,0-1 0 15,-1-1-112-15,-1 0-32 0,-2-2 0 0,-1-1 0 16,-1-1 48-16,-1 0 0 0,0-2 0 0,-1 0 0 16,0-1-192-16,-1 1 160 0,-3-3-160 0,1 1 160 15,-2-1-160-15,-1 1 192 0,-1-1-192 0,0 0 192 16,-1-1-192-16,-1 1 160 0,-1-2-160 0,0 2 160 15,0-3-32-15,0 3-128 0,-1-5 192 0,1 4-64 16,-3-1 0-16,1 0 0 0,-1 0 0 0,0 0 0 16,-5-4 0-16,5 4 0 0,-5-4 0 0,7 5 0 0,-7-5-128 15,0 0 160-15,0 0-160 0,5 5 160 0,-5-5-160 0,0 0 128 16,0 0-128-16,7 2 128 0,-7-2-128 0,0 0 160 16,0 0-160-16,0 0 160 0,0 0-160 0,0 0 0 15,5 5 0-15,-5-5 128 0,0 0-128 0,0 0 0 16,0 0 0-16,0 0 128 0,6 6-128 0,0-2 0 15,-6-4 0-15,3 5 0 0,-3-5 0 0,4 7 0 16,-4-7 0-16,0 0 0 0,0 0 0 0,4 5 0 16,-4-5 0-16,0 0 0 0,0 0 0 0,5 5 0 15,-5-5 0-15,4 6 0 0,-4-6 0 0,4 5 0 16,-4-5 0-16,0 0 0 0,0 0 0 0,0 0 0 16,0 0 0-16,0 0 0 0,0 0 0 0,0 0 0 15,0 0 128-15,0 0-128 0,0 0 0 0,6 5 0 0,-6-5 0 16,0 0 0-16,0 0 0 0,5 4 0 0,-5-4 0 0,0 0 0 15,5 5 0-15,-5-5 0 0,0 0 0 0,5 4 0 16,-5-4 0-16,0 0 0 0,0 0 0 0,5 5 0 16,-5-5 0-16,0 0 0 0,7 3 0 0,-7-3 0 15,0 0 0-15,0 0 0 0,0 0 0 0,6 1 0 16,-6-1 0-16,7 3 0 0,-7-3 0 0,0 0 0 16,6 0 0-16,-6 0 0 0,10-3 0 0,-3 2 0 15,0-2 0-15,-1-1 0 0,-6 4 128 0,8-5-128 16,0 0 0-16,0 1 0 0,1-1 0 0,0 0 0 15,2-2 0-15,-1 0 0 0,2 0 128 0,1-1-128 16,0-1 0-16,1-2 0 0,2 0 0 0,2-4 128 16,2 0-128-16,0-4 0 0,5 0 0 0,1-2 0 15,0-3 0-15,15-12 128 0,-3-1-128 0,-3 1 128 16,-3-2-128-16,2 2 0 0,-1-1 0 0,2-3 0 0,0 1 0 0,2-1 0 16,-1 4 0-16,1 2 0 0,1 0 144 0,1 0-144 15,2-1 160-15,-3 0-160 0,-3 1 160 0,-2-3-160 16,-3 2 160-16,3 4-160 0,1-2 0 0,-1 6 128 15,0 1-128-15,-2 1 0 0,-1 0 0 0,0 2 0 16,-2-1 0-16,0 6 0 0,-2 4 0 0,-1-2 0 16,-3 3 0-16,-1 1 0 0,-3 2 0 0,-1 1 0 15,-1-2-160-15,-2 4 160 16,1 0-544-16,-5-1-32 0,-2-1 0 0,1 1 0 16,0 2-1536-16,-1-2-304 0,-1 1-64 0,-2 0-15424 0</inkml:trace>
  <inkml:trace contextRef="#ctx0" brushRef="#br0" timeOffset="2">22605 8647 16607 0,'-1'-9'848'0,"0"2"-48"0,-2 2-16 0,3 5 0 15,0 0 48-15,0 0 16 0,-4-5 0 0,4 5 0 16,0 0 192-16,0 0 48 0,0 0 0 0,-6 1 0 16,-1 2 0-16,0-2 16 0,1 2 0 0,-1 0 0 15,0 1-208-15,-1 2-32 0,-1 0-16 0,-2 1 0 16,1-1-16-16,-1 1 0 0,0-3 0 0,-2 2 0 0,-3-1-208 0,-1 3-48 16,-1 1-16-16,-2 2 0 0,-1-3-64 15,-1 1-16-15,0-2 0 0,0 5 0 0,-2-1-64 16,0 2-16-16,-1 0 0 0,0-2 0 0,0 4-80 0,1-1 0 15,-3 0-16-15,1 2 0 0,-1-2-112 0,0 1-32 16,1 2 0-16,-1 1 0 0,1 2-160 0,-1-1 0 16,0 1 0-16,-1-1 0 0,1 1 0 0,0-1 0 15,-1 2 0-15,2-1 0 0,0-3 160 0,0 0-160 16,2 1 192-16,1-1-192 0,0 0 320 0,-1-3-64 16,2 0 0-16,0 1 0 0,0 2-64 0,1-4 0 15,0-3-16-15,1 3 0 0,1 3-176 0,-2-2 128 16,0-1-128-16,0-1 128 0,0 0-128 0,2-2 0 15,-2 1 144-15,1 0-144 0,1-2 176 0,-1 2-48 16,1-2 0-16,2-1 0 0,1-2 32 0,0 1 0 16,2-3 0-16,1 2 0 0,1 0-160 0,2-1 0 15,-2-1 144-15,2 1-144 0,-1-4 0 0,1 2 0 0,-1-1 0 16,2 1 0-16,0 1 0 0,3-3-128 16,0 2 0-16,6-3 0 15,0 0-1472-15,0 0-304 0,0 0-48 0,0 0-16 16,0 0-1664-16,0 0-336 0</inkml:trace>
  <inkml:trace contextRef="#ctx0" brushRef="#br0" timeOffset="3">22596 7007 2751 0,'0'0'256'16,"0"0"-256"-16,0 0 0 0,0 0 0 0,0 0 2368 0,-1-5 416 16,-3-1 96-16,4 6 0 15,0 0-1328-15,0 0-272 0,0 0-48 0,0 0-16 0,0 0-464 0,0 0-112 16,0 0 0-16,0 0-16 0,2 8 80 0,1 0 0 15,-2 4 16-15,2-2 0 0,0 3-112 0,-1 2-32 16,1 0 0-16,-2 2 0 0,0 0-224 0,-1 5-48 16,-1-1-16-16,0 4 0 0,-1 2 48 0,1 3 16 15,-1 3 0-15,0 2 0 0,0 3 32 0,-1 1 0 16,-1 0 0-16,0 1 0 0,0 2-64 0,2 0 0 16,-1 1 0-16,0 0 0 0,1-1-96 0,1 1-32 15,1 0 0-15,0 1 0 0,0 2-48 0,1-2-16 16,-1-1 0-16,0-1 0 0,1-2 128 0,2-2 32 15,-1-2 0-15,1-2 0 0,0-1 96 0,-2 0 0 16,-1-3 16-16,0-2 0 0,1 0-16 0,-1-5 0 16,0-1 0-16,0 0 0 0,-1 1-144 0,1-1-48 15,-1 0 0-15,1-1 0 0,-2-2-64 0,1 2-128 16,0-4 176-16,-1 3-176 0,2-2 144 0,2 0-144 16,-4-4 0-16,1 2 144 0,1-3-144 0,-1-1 0 0,-1 0 0 15,2-3 128-15,2 1-128 0,0-3-272 0,1-1 64 0,-3-6 16 31,0 0-2496-31,0 0-480 0</inkml:trace>
  <inkml:trace contextRef="#ctx0" brushRef="#br0" timeOffset="4">21052 9477 3679 0,'0'0'320'0,"0"0"-320"16,0 0 0-16,0 0 0 0,0 0 2640 0,0 0 464 15,0 0 96-15,0 0 0 0,0 0-1856 0,0 0-384 16,0 0-80-16,0 0-16 0,0 0-112 0,6 7-32 15,-1-1 0-15,-1 1 0 0,-4-7 160 0,2 9 16 16,1-1 16-16,0 1 0 0,-2-1 128 0,0 0 32 16,1 3 0-16,-1 5 0 0,-2 0-32 0,1 4 0 15,0 1 0-15,-2 4 0 0,1 2-256 0,-2 2-48 16,1 2-16-16,-1 5 0 0,0 1-144 0,2 4-16 16,-1 4-16-16,-1 0 0 0,-1-1-128 0,1 3-32 15,0-1 0-15,0 2 0 0,0-1-64 0,-1 2-32 0,0 2 0 0,-1 1 0 16,0 4-96-16,0-3 0 0,0-6-16 0,1-2 0 15,0 0 16-15,0-1 16 0,1-1 0 0,1-3 0 16,-2-7 32-16,0-1 0 0,0 1 0 0,1 1 0 16,2-7-240-16,-2 1 176 0,1-2-176 0,-1 0 160 15,-1 0-160-15,3 0 0 0,-2-1 0 0,1 0 0 16,-2-1 0-16,1 0 128 0,1-1-128 0,-1 1 0 16,0-1 0-16,1-1 0 0,-1-1 0 0,1 4 0 31,-1-2-368-31,2-4-48 0,1-1-16 0,0-2 0 15,-3-5-2000-15,4 0-384 0,2-2-96 0</inkml:trace>
  <inkml:trace contextRef="#ctx0" brushRef="#br0" timeOffset="5">22659 8558 8287 0,'-7'-1'736'0,"-1"-2"-592"16,0 2-144-16,1 0 0 0,-3-3 1456 0,1 1 256 15,2-2 48-15,-1 4 16 0,1-3-512 0,7 4-112 16,0 0 0-16,0 0-16 0,0 0-304 0,0 0-48 0,0 0-16 0,0 0 0 15,0 0-256-15,9 6-64 0,4 2-16 0,2 1 0 16,-2 2 192-16,1 2 32 0,2-2 16 0,1 5 0 16,1 2-16-16,3 3 0 0,1 0 0 0,0 2 0 15,0 4-16-15,2-1 0 0,1 2 0 16,2 4 0-16,2 1-128 0,1 3-48 0,1 0 0 0,1-1 0 16,1 1 32-16,0-1 0 0,1-3 0 0,1 2 0 15,-3-5-16-15,2 0 0 0,1-1 0 0,1 2 0 16,-1-1 32-16,1 1 0 0,2 1 0 0,1 2 0 15,0 1-208-15,-1 1-48 0,-8-8 0 0,1 2 0 16,3 0-112-16,-1 2-16 0,1-1-128 0,1 0 192 16,-1 0-192-16,0-4 144 0,0 0-144 0,9 8 128 0,-2-4-128 15,-1-1 0-15,-3-2 0 0,0-1 0 0,-3-2 192 16,-3-1-64-16,-2-3 0 0,1-1 0 16,-3 1 64-16,-1 1 0 0,-2-6 0 0,0 1 0 0,0-2 0 15,-2-1 0-15,-1 2 0 0,0-6 0 0,0 1 0 0,-2 1 16 16,-1-5 0-16,1 2 0 0,-1-2-80 0,-2 1 0 15,-2-2-128-15,-1 2 192 0,-3-1-192 0,1-1 0 16,-1 2 0-16,1-1 0 0,-1 1 0 0,1 2 128 16,-2-2-128-16,0 0 0 0,0 0 0 0,0-1 0 15,-2-2-192-15,-1 2 192 16,1 0-1856-16,-1 1-256 0,2-5-48 0</inkml:trace>
  <inkml:trace contextRef="#ctx0" brushRef="#br0" timeOffset="6">24468 10257 2751 0,'0'0'256'0,"0"0"-256"0,0 0 0 0,0 0 0 16,0 0 4080-16,0 0 768 0,0 0 144 0,4-7 48 0,1 1-3296 0,2 1-656 15,1-2-128-15,2-3-16 0,-1 1 80 0,3-1 0 16,2 0 16-16,3 1 0 0,1 0-448 0,2-2-80 15,2 0-32-15,2-1 0 0,0-1 224 0,2 1 64 16,4-1 0-16,2-3 0 0,0 2 16 0,2-3 16 16,1-2 0-16,3-2 0 0,1-1-96 0,4-4-32 15,3-1 0-15,11-6 0 0,-1 3-224 0,2-4-64 16,-2 1 0-16,0 0 0 0,-4 1-80 0,-1 2-32 16,-2 3 0-16,1-2 0 0,0 3-16 0,-1 2 0 15,-3 0 0-15,-2 0 0 0,-4 2-256 0,0 1 160 16,-3 1-160-16,0 2 128 0,-1 0-128 0,-2 1 0 15,-2 1 0-15,-1 1 0 0,-1 0 0 0,-1 2 0 0,-2 0-144 16,-2 3 144 0,-2 1-592-16,1 1-16 0,-5 3 0 0,-1-2 0 15,-2-1-1920-15,0 2-384 0,-5-1-80 0,0 2-11248 0</inkml:trace>
  <inkml:trace contextRef="#ctx0" brushRef="#br0" timeOffset="7">24507 10134 6447 0,'2'8'576'0,"-2"-8"-576"0,1 4 0 0,-1-1 0 16,1-2 1920-16,-1-1 256 0,0 0 64 0,0 0 16 15,1 3-784-15,1-2-144 0,-2-1-48 0,0 0 0 16,0 0-320-16,2 3-80 0,0 0-16 0,-1 3 0 16,2-1-48-16,-3 4-16 0,0 0 0 0,0 2 0 15,0-1 176-15,0 3 48 0,-2-1 0 0,1 2 0 16,0 6-32-16,-2-1 0 0,-1 5 0 0,0 3 0 16,0 6-176-16,0 2-48 0,2-5 0 0,-2 5 0 0,0 2-208 15,0 4-48-15,0 0-16 0,2 4 0 16,-4 1-176-16,1 1-16 0,1 2-16 0,0 1 0 0,-2 10-64 15,1-1-16-15,2-15 0 0,2-1 0 0,-2-3-16 0,2 2 0 16,-2-2 0-16,2 0 0 0,0-8 16 0,-1-1 0 16,1-1 0-16,-2 7 0 0,-1-6-16 0,2-3-16 15,-1-5 0-15,2-1 0 0,-2-3-176 0,1-5 0 16,0 3 144-16,1-3-144 0,0 0 0 0,0 2 0 16,-1-3 0-16,2-1 0 0,-2 0-192 0,0-2-16 15,1 1 0-15,0-2 0 16,-1 1-368-16,1-3-64 0,0-1 0 0,-2 2-16 15,1-3-2048-15,2-5-416 0,0 0-80 0,-4 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5:20.274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19037 7090 3679 0,'0'0'160'0,"0"0"32"0,0 0-192 0,0 0 0 0,0 0 0 0,0 0 0 0,0 0 2496 0,0 0 448 15,0 0 80-15,0 0 32 0,0 0-1216 0,0 0-240 16,-13-5-64-16,18 0 0 0,2 2-672 0,-2-1-144 16,0-2-16-16,2 1-16 0,-1-2-96 0,1 2-16 15,-2 2 0-15,1-2 0 0,1 1 80 0,2-1 16 16,-1-2 0-16,1 1 0 0,0-2 32 0,1 0 0 15,2-2 0-15,1 1 0 0,2-1-32 0,-1 0 0 16,2 0 0-16,0-1 0 0,-1-1-240 0,2-1-48 16,1-2-16-16,3 0 0 0,1 0 0 0,3-1 0 15,4-2 0-15,0 0 0 0,11-7 16 0,-3 0 16 16,0-4 0-16,1 1 0 0,2-5-96 0,1 3-32 16,-1 0 0-16,0 1 0 0,1 2-32 0,2 1-16 0,-3 0 0 15,1 1 0-15,-1 0-32 0,-1 5-16 0,-1 0 0 16,-2-2 0-16,1 1-176 0,-2 1 0 0,0 3 0 0,1-2 0 15,-1-1 0-15,0 2 0 0,-4-1 0 0,14-8 0 16,-6 8 0-16,-4 1 160 0,-4 2-160 0,-2 2 160 16,0-1-160-16,-3 1 160 0,-2-2-160 0,2 2 160 15,-1-2-160-15,-1 2 0 0,-5 1 144 0,1 4-144 16,-2-2 0-16,-1 4 128 0,-1-1-128 0,-2 4 0 16,-1-3 0-16,0 2 144 0,-1 0-144 0,0 0 0 15,-3 0 144-15,0 2-144 0,0-4 0 0,-1 3 144 16,0 2-144-16,-1-1 128 0,1-1-128 0,-8 4 128 15,8-6-128-15,0 1 0 0,-8 5 0 0,10-4 0 16,-10 4 128-16,9-2-128 0,-9 2 0 0,0 0 128 0,6-4-128 0,-6 4 0 16,6-2 0-16,-6 2 0 0,0 0 0 0,0 0 0 15,7-3 0-15,-7 3 0 0,6-2 0 0,-6 2 0 16,0 0 128-16,7-2-128 0,-7 2 0 0,0 0 0 16,8 0 0-16,-2 0 128 0,-6 0-128 0,8 0 0 15,-8 0 0-15,12 2 0 0,-3-1 0 0,2 3 0 16,-1-3 0-16,-1 4 0 0,-9-5 0 0,10 2 0 15,2 4 0-15,1-1 0 0,-1 2 0 0,1 1 0 16,0 1 0-16,1-1 128 0,2 1-128 0,-1 0 0 16,2 1 0-16,3 1-176 0,2 3 176 0,2 4 0 15,-2-1 0-15,4 3 0 0,0-1 0 0,0 5 0 16,1-1 0-16,2 0 0 0,0 1 128 0,-9-8-128 16,4 1 160-16,1 1-160 0,1 3 256 0,2 0-32 15,2 0-16-15,3 1 0 0,0 0 112 0,-1-1 0 0,2-1 16 0,-1-1 0 16,-3 1-96-16,0-1-32 0,1 2 0 0,-1-4 0 15,0 3-32-15,1-4-16 0,-2 1 0 0,10 10 0 16,-6-4-160-16,-5-2 192 0,-3-3-192 0,-1-1 192 16,0 0-48-16,-1 1 0 0,-3-3 0 0,0-1 0 15,-2 2 112-15,2-3 32 0,-3-3 0 0,-2 0 0 16,1 0-128-16,0-1-32 0,1-1 0 0,-6-2 0 16,1-2 16-16,0 0 0 0,-2 0 0 0,2 1 0 15,-2 0-16-15,1 0 0 0,-1 1 0 0,1-4 0 16,-1 2 0-16,2 0-128 0,0 0 192 0,-2 0-64 0,2 1 0 15,-2 2 0-15,1-3 0 0,-1 2 0 0,0-1-128 16,0 1 0-16,-3-1 0 0,2 0 0 0,2 0 0 0,-2-2 0 16,-1 1 0-16,0 0 0 0,0-1 0 0,-2 1 192 15,-6-4-192-15,7 4 192 0,-1-1-192 0,1 0 0 16,0-2 0-16,-7-1-176 0,0 0 176 0,7 2 0 16,-7-2 0-16,0 0 0 0,8 6 0 0,-2-5 0 15,-6-1 0-15,0 0 128 0,0 0-128 0,7 1 0 16,-7-1 0-16,6 2 128 0,-6-2-128 0,0 0 0 15,0 0 0-15,8 0 0 0,0 0 0 0,0 0 0 16,-8 0 0-16,8-2 0 0,-8 2 0 0,7-1 0 16,1 0 0-16,0-3 128 0,1 0-128 0,0-1 0 15,0-1 0-15,2 1 0 0,-1-4 0 0,3 0 144 16,0-1-144-16,3-2 0 0,0-1 128 0,8-6-128 0,1 3 0 0,-1-1 0 16,-2 0 0-16,0-3 0 0,0 1 0 0,3-1 0 15,4-1 128-15,2 0-128 0,0-1 0 0,2 1 0 16,-1-1 128-16,2 0-128 0,1-2 192 0,1 4-192 15,0-4 224-15,2 2-64 0,1-2-16 0,-1 1 0 16,0 0 32-16,0-2 0 0,-2 0 0 0,2 0 0 16,0 2-16-16,-1 1 0 0,0-2 0 0,-1 2 0 15,0-5-32-15,-1 4-128 0,-3 0 192 0,0 2-64 16,-1 3-128-16,0 0 0 0,-1-1 144 0,2 2-144 16,-5-2 0-16,0 2 0 0,-2 3 0 0,1 1 128 15,0 3-128-15,0 0 0 0,-1 1 0 0,0 0 128 16,1 1-128-16,-3-3 0 0,0 4 0 0,-3-1 0 0,-3 0 0 15,-1 1 128-15,2 1-128 0,-3 2 0 0,-1-1 0 0,0 0 128 16,-1-1-128-16,0 0 0 0,-2 2 0 0,1 1 128 16,1-3-128-16,0 2 0 0,-2-1 0 0,1 1 0 15,-1 0 0-15,-4 1 128 0,-7 3-128 0,0 0 0 16,0 0 0-16,8-4 0 0,-8 4 0 0,0 0-208 16,0 0 48-16,0 0 16 15,0 0-1776-15,0 0-368 0,0 0-64 0,0 0-18384 0</inkml:trace>
  <inkml:trace contextRef="#ctx0" brushRef="#br0" timeOffset="1">24344 5953 911 0,'0'0'0'0,"0"0"0"0,-9 3 0 0,9-3 0 16,-5-1 0-16,0-3 0 0,1 0 3072 0,4 4 512 16,-3-5 128-16,3 5 0 0,-4-8-2048 0,2 3-400 15,2 5-96-15,0 0-16 0,-2-6-288 0,2 6-64 16,0 0-16-16,0 0 0 0,0 0-80 0,0 0-32 15,8-2 0-15,0 0 0 0,0 4 80 0,1 0 16 16,1 2 0-16,2 3 0 0,1 2-160 0,2 3-32 16,-2 1 0-16,1 1 0 0,2 0-32 0,1 2-16 15,2 5 0-15,2-2 0 0,0 5 112 0,1-1 0 16,1 2 16-16,4 1 0 0,1 0-128 0,0 2-16 0,-1-2-16 16,2 0 0-16,-1 1-48 0,4 1-16 0,-1-1 0 15,1 0 0-15,2 2-96 0,-1 1-16 0,-2-3 0 0,2 2 0 16,1-2 64-16,0 2 16 0,0 1 0 15,-1 0 0-15,-3-3-16 0,0 1-16 0,0-1 0 0,-2 1 0 16,-2-2-16-16,0 0 0 0,0-3 0 0,0-1 0 16,-1-2-48-16,0-2-16 0,1-1 0 0,0-1 0 15,-1-1-112-15,-1 0-32 0,-2-2 0 0,-1-1 0 16,-1-1 48-16,-1 0 0 0,0-2 0 0,-1 0 0 16,0-1-192-16,-1 1 160 0,-3-3-160 0,1 1 160 15,-2-1-160-15,-1 1 192 0,-1-1-192 0,0 0 192 16,-1-1-192-16,-1 1 160 0,-1-2-160 0,0 2 160 15,0-3-32-15,0 3-128 0,-1-5 192 0,1 4-64 16,-3-1 0-16,1 0 0 0,-1 0 0 0,0 0 0 16,-5-4 0-16,5 4 0 0,-5-4 0 0,7 5 0 0,-7-5-128 15,0 0 160-15,0 0-160 0,5 5 160 0,-5-5-160 0,0 0 128 16,0 0-128-16,7 2 128 0,-7-2-128 0,0 0 160 16,0 0-160-16,0 0 160 0,0 0-160 0,0 0 0 15,5 5 0-15,-5-5 128 0,0 0-128 0,0 0 0 16,0 0 0-16,0 0 128 0,6 6-128 0,0-2 0 15,-6-4 0-15,3 5 0 0,-3-5 0 0,4 7 0 16,-4-7 0-16,0 0 0 0,0 0 0 0,4 5 0 16,-4-5 0-16,0 0 0 0,0 0 0 0,5 5 0 15,-5-5 0-15,4 6 0 0,-4-6 0 0,4 5 0 16,-4-5 0-16,0 0 0 0,0 0 0 0,0 0 0 16,0 0 0-16,0 0 0 0,0 0 0 0,0 0 0 15,0 0 128-15,0 0-128 0,0 0 0 0,6 5 0 0,-6-5 0 16,0 0 0-16,0 0 0 0,5 4 0 0,-5-4 0 0,0 0 0 15,5 5 0-15,-5-5 0 0,0 0 0 0,5 4 0 16,-5-4 0-16,0 0 0 0,0 0 0 0,5 5 0 16,-5-5 0-16,0 0 0 0,7 3 0 0,-7-3 0 15,0 0 0-15,0 0 0 0,0 0 0 0,6 1 0 16,-6-1 0-16,7 3 0 0,-7-3 0 0,0 0 0 16,6 0 0-16,-6 0 0 0,10-3 0 0,-3 2 0 15,0-2 0-15,-1-1 0 0,-6 4 128 0,8-5-128 16,0 0 0-16,0 1 0 0,1-1 0 0,0 0 0 15,2-2 0-15,-1 0 0 0,2 0 128 0,1-1-128 16,0-1 0-16,1-2 0 0,2 0 0 0,2-4 128 16,2 0-128-16,0-4 0 0,5 0 0 0,1-2 0 15,0-3 0-15,15-12 128 0,-3-1-128 0,-3 1 128 16,-3-2-128-16,2 2 0 0,-1-1 0 0,2-3 0 0,0 1 0 0,2-1 0 16,-1 4 0-16,1 2 0 0,1 0 144 0,1 0-144 15,2-1 160-15,-3 0-160 0,-3 1 160 0,-2-3-160 16,-3 2 160-16,3 4-160 0,1-2 0 0,-1 6 128 15,0 1-128-15,-2 1 0 0,-1 0 0 0,0 2 0 16,-2-1 0-16,0 6 0 0,-2 4 0 0,-1-2 0 16,-3 3 0-16,-1 1 0 0,-3 2 0 0,-1 1 0 15,-1-2-160-15,-2 4 160 16,1 0-544-16,-5-1-32 0,-2-1 0 0,1 1 0 16,0 2-1536-16,-1-2-304 0,-1 1-64 0,-2 0-15424 0</inkml:trace>
  <inkml:trace contextRef="#ctx0" brushRef="#br0" timeOffset="2">22605 8647 16607 0,'-1'-9'848'0,"0"2"-48"0,-2 2-16 0,3 5 0 15,0 0 48-15,0 0 16 0,-4-5 0 0,4 5 0 16,0 0 192-16,0 0 48 0,0 0 0 0,-6 1 0 16,-1 2 0-16,0-2 16 0,1 2 0 0,-1 0 0 15,0 1-208-15,-1 2-32 0,-1 0-16 0,-2 1 0 16,1-1-16-16,-1 1 0 0,0-3 0 0,-2 2 0 0,-3-1-208 0,-1 3-48 16,-1 1-16-16,-2 2 0 0,-1-3-64 15,-1 1-16-15,0-2 0 0,0 5 0 0,-2-1-64 16,0 2-16-16,-1 0 0 0,0-2 0 0,0 4-80 0,1-1 0 15,-3 0-16-15,1 2 0 0,-1-2-112 0,0 1-32 16,1 2 0-16,-1 1 0 0,1 2-160 0,-1-1 0 16,0 1 0-16,-1-1 0 0,1 1 0 0,0-1 0 15,-1 2 0-15,2-1 0 0,0-3 160 0,0 0-160 16,2 1 192-16,1-1-192 0,0 0 320 0,-1-3-64 16,2 0 0-16,0 1 0 0,0 2-64 0,1-4 0 15,0-3-16-15,1 3 0 0,1 3-176 0,-2-2 128 16,0-1-128-16,0-1 128 0,0 0-128 0,2-2 0 15,-2 1 144-15,1 0-144 0,1-2 176 0,-1 2-48 16,1-2 0-16,2-1 0 0,1-2 32 0,0 1 0 16,2-3 0-16,1 2 0 0,1 0-160 0,2-1 0 15,-2-1 144-15,2 1-144 0,-1-4 0 0,1 2 0 0,-1-1 0 16,2 1 0-16,0 1 0 0,3-3-128 16,0 2 0-16,6-3 0 15,0 0-1472-15,0 0-304 0,0 0-48 0,0 0-16 16,0 0-1664-16,0 0-336 0</inkml:trace>
  <inkml:trace contextRef="#ctx0" brushRef="#br0" timeOffset="3">22596 7007 2751 0,'0'0'256'16,"0"0"-256"-16,0 0 0 0,0 0 0 0,0 0 2368 0,-1-5 416 16,-3-1 96-16,4 6 0 15,0 0-1328-15,0 0-272 0,0 0-48 0,0 0-16 0,0 0-464 0,0 0-112 16,0 0 0-16,0 0-16 0,2 8 80 0,1 0 0 15,-2 4 16-15,2-2 0 0,0 3-112 0,-1 2-32 16,1 0 0-16,-2 2 0 0,0 0-224 0,-1 5-48 16,-1-1-16-16,0 4 0 0,-1 2 48 0,1 3 16 15,-1 3 0-15,0 2 0 0,0 3 32 0,-1 1 0 16,-1 0 0-16,0 1 0 0,0 2-64 0,2 0 0 16,-1 1 0-16,0 0 0 0,1-1-96 0,1 1-32 15,1 0 0-15,0 1 0 0,0 2-48 0,1-2-16 16,-1-1 0-16,0-1 0 0,1-2 128 0,2-2 32 15,-1-2 0-15,1-2 0 0,0-1 96 0,-2 0 0 16,-1-3 16-16,0-2 0 0,1 0-16 0,-1-5 0 16,0-1 0-16,0 0 0 0,-1 1-144 0,1-1-48 15,-1 0 0-15,1-1 0 0,-2-2-64 0,1 2-128 16,0-4 176-16,-1 3-176 0,2-2 144 0,2 0-144 16,-4-4 0-16,1 2 144 0,1-3-144 0,-1-1 0 0,-1 0 0 15,2-3 128-15,2 1-128 0,0-3-272 0,1-1 64 0,-3-6 16 31,0 0-2496-31,0 0-480 0</inkml:trace>
  <inkml:trace contextRef="#ctx0" brushRef="#br0" timeOffset="4">21052 9477 3679 0,'0'0'320'0,"0"0"-320"16,0 0 0-16,0 0 0 0,0 0 2640 0,0 0 464 15,0 0 96-15,0 0 0 0,0 0-1856 0,0 0-384 16,0 0-80-16,0 0-16 0,0 0-112 0,6 7-32 15,-1-1 0-15,-1 1 0 0,-4-7 160 0,2 9 16 16,1-1 16-16,0 1 0 0,-2-1 128 0,0 0 32 16,1 3 0-16,-1 5 0 0,-2 0-32 0,1 4 0 15,0 1 0-15,-2 4 0 0,1 2-256 0,-2 2-48 16,1 2-16-16,-1 5 0 0,0 1-144 0,2 4-16 16,-1 4-16-16,-1 0 0 0,-1-1-128 0,1 3-32 15,0-1 0-15,0 2 0 0,0-1-64 0,-1 2-32 0,0 2 0 0,-1 1 0 16,0 4-96-16,0-3 0 0,0-6-16 0,1-2 0 15,0 0 16-15,0-1 16 0,1-1 0 0,1-3 0 16,-2-7 32-16,0-1 0 0,0 1 0 0,1 1 0 16,2-7-240-16,-2 1 176 0,1-2-176 0,-1 0 160 15,-1 0-160-15,3 0 0 0,-2-1 0 0,1 0 0 16,-2-1 0-16,1 0 128 0,1-1-128 0,-1 1 0 16,0-1 0-16,1-1 0 0,-1-1 0 0,1 4 0 31,-1-2-368-31,2-4-48 0,1-1-16 0,0-2 0 15,-3-5-2000-15,4 0-384 0,2-2-96 0</inkml:trace>
  <inkml:trace contextRef="#ctx0" brushRef="#br0" timeOffset="5">22659 8558 8287 0,'-7'-1'736'0,"-1"-2"-592"16,0 2-144-16,1 0 0 0,-3-3 1456 0,1 1 256 15,2-2 48-15,-1 4 16 0,1-3-512 0,7 4-112 16,0 0 0-16,0 0-16 0,0 0-304 0,0 0-48 0,0 0-16 0,0 0 0 15,0 0-256-15,9 6-64 0,4 2-16 0,2 1 0 16,-2 2 192-16,1 2 32 0,2-2 16 0,1 5 0 16,1 2-16-16,3 3 0 0,1 0 0 0,0 2 0 15,0 4-16-15,2-1 0 0,1 2 0 16,2 4 0-16,2 1-128 0,1 3-48 0,1 0 0 0,1-1 0 16,1 1 32-16,0-1 0 0,1-3 0 0,1 2 0 15,-3-5-16-15,2 0 0 0,1-1 0 0,1 2 0 16,-1-1 32-16,1 1 0 0,2 1 0 0,1 2 0 15,0 1-208-15,-1 1-48 0,-8-8 0 0,1 2 0 16,3 0-112-16,-1 2-16 0,1-1-128 0,1 0 192 16,-1 0-192-16,0-4 144 0,0 0-144 0,9 8 128 0,-2-4-128 15,-1-1 0-15,-3-2 0 0,0-1 0 0,-3-2 192 16,-3-1-64-16,-2-3 0 0,1-1 0 16,-3 1 64-16,-1 1 0 0,-2-6 0 0,0 1 0 0,0-2 0 15,-2-1 0-15,-1 2 0 0,0-6 0 0,0 1 0 0,-2 1 16 16,-1-5 0-16,1 2 0 0,-1-2-80 0,-2 1 0 15,-2-2-128-15,-1 2 192 0,-3-1-192 0,1-1 0 16,-1 2 0-16,1-1 0 0,-1 1 0 0,1 2 128 16,-2-2-128-16,0 0 0 0,0 0 0 0,0-1 0 15,-2-2-192-15,-1 2 192 16,1 0-1856-16,-1 1-256 0,2-5-48 0</inkml:trace>
  <inkml:trace contextRef="#ctx0" brushRef="#br0" timeOffset="6">24468 10257 2751 0,'0'0'256'0,"0"0"-256"0,0 0 0 0,0 0 0 16,0 0 4080-16,0 0 768 0,0 0 144 0,4-7 48 0,1 1-3296 0,2 1-656 15,1-2-128-15,2-3-16 0,-1 1 80 0,3-1 0 16,2 0 16-16,3 1 0 0,1 0-448 0,2-2-80 15,2 0-32-15,2-1 0 0,0-1 224 0,2 1 64 16,4-1 0-16,2-3 0 0,0 2 16 0,2-3 16 16,1-2 0-16,3-2 0 0,1-1-96 0,4-4-32 15,3-1 0-15,11-6 0 0,-1 3-224 0,2-4-64 16,-2 1 0-16,0 0 0 0,-4 1-80 0,-1 2-32 16,-2 3 0-16,1-2 0 0,0 3-16 0,-1 2 0 15,-3 0 0-15,-2 0 0 0,-4 2-256 0,0 1 160 16,-3 1-160-16,0 2 128 0,-1 0-128 0,-2 1 0 15,-2 1 0-15,-1 1 0 0,-1 0 0 0,-1 2 0 0,-2 0-144 16,-2 3 144 0,-2 1-592-16,1 1-16 0,-5 3 0 0,-1-2 0 15,-2-1-1920-15,0 2-384 0,-5-1-80 0,0 2-11248 0</inkml:trace>
  <inkml:trace contextRef="#ctx0" brushRef="#br0" timeOffset="7">24507 10134 6447 0,'2'8'576'0,"-2"-8"-576"0,1 4 0 0,-1-1 0 16,1-2 1920-16,-1-1 256 0,0 0 64 0,0 0 16 15,1 3-784-15,1-2-144 0,-2-1-48 0,0 0 0 16,0 0-320-16,2 3-80 0,0 0-16 0,-1 3 0 16,2-1-48-16,-3 4-16 0,0 0 0 0,0 2 0 15,0-1 176-15,0 3 48 0,-2-1 0 0,1 2 0 16,0 6-32-16,-2-1 0 0,-1 5 0 0,0 3 0 16,0 6-176-16,0 2-48 0,2-5 0 0,-2 5 0 0,0 2-208 15,0 4-48-15,0 0-16 0,2 4 0 16,-4 1-176-16,1 1-16 0,1 2-16 0,0 1 0 0,-2 10-64 15,1-1-16-15,2-15 0 0,2-1 0 0,-2-3-16 0,2 2 0 16,-2-2 0-16,2 0 0 0,0-8 16 0,-1-1 0 16,1-1 0-16,-2 7 0 0,-1-6-16 0,2-3-16 15,-1-5 0-15,2-1 0 0,-2-3-176 0,1-5 0 16,0 3 144-16,1-3-144 0,0 0 0 0,0 2 0 16,-1-3 0-16,2-1 0 0,-2 0-192 0,0-2-16 15,1 1 0-15,0-2 0 16,-1 1-368-16,1-3-64 0,0-1 0 0,-2 2-16 15,1-3-2048-15,2-5-416 0,0 0-80 0,-4 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8ADD8-2CD8-4B8A-962D-AE4FFF5BA7F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73DFB-6564-4B3F-AD85-38055616E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6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BFBC6-F1C4-40D3-91E4-A42D3F51D1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32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 = the rest of the compound (a hydrocarbon fragment), or in some cases, just an H</a:t>
            </a:r>
          </a:p>
          <a:p>
            <a:r>
              <a:rPr lang="en-US"/>
              <a:t>Know for next Friday: all except acyl halide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F189D-BE62-4304-949A-F91A717125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33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Know for next Friday: ether, arene, ester, </a:t>
            </a:r>
            <a:r>
              <a:rPr lang="en-US" err="1"/>
              <a:t>amide,a</a:t>
            </a:r>
            <a:r>
              <a:rPr lang="en-US"/>
              <a:t> mine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F189D-BE62-4304-949A-F91A717125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2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19FE-B553-EA22-996C-602713365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BAC07-10A9-77A3-6610-CAEEBD425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10090-9C51-4353-F43F-44DB507A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EBA03-687C-DC0C-80B5-6853C978E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2594A-7B71-DF74-FE40-8F2D785D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9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419F-5EEC-7A68-6F2F-557C8B8B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F3555-1974-5710-9F7D-B99242369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77C44-18EC-EC58-EECC-0145E4D14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CF150-2897-A7CC-B967-CB6358DF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73F72-C86E-2AC7-6DDA-CF1E5808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81116-F63A-BD31-B15F-042B5D00C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8AE20-4EF9-8980-8B18-13E28E8B7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F35CF-CFAF-AD97-AFEA-1BD31413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F9A05-1648-DA6C-D1EE-84D9674BF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1B7C8-79AD-227C-5527-00579A0F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60C8D-8DBD-B3DB-0D0A-CB543D49C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63011-B3E7-1091-AAF7-AC403F99B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217F-1C5C-011E-843B-204A4BDA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7B78B-EEDD-33DB-7FFB-7E8C69FD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BEF08-37F1-A911-5010-BD2F53B4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3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F2620-807A-E798-2F82-0D94236BB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86B30-BF33-D47B-350C-B3EA7F089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59480-29C7-9EA3-861F-A8074078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16FDD-144E-3B57-7EEC-CE9D7064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57801-C8DE-E229-3B0B-83E0D26E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9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2AB0-2953-7178-37C7-9F8A8B69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4089F-E02F-3830-DF54-A1C555495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42BC9-7755-FF97-2DA2-A4B20712A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11353-497B-B237-3516-3EB01D0A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E122B-4CE1-3E80-CCA0-D9A53DBB1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E5048-10D4-DC64-0272-04EF26FA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3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CC7F-5011-8460-3F24-B38AE853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1855F-0B93-2E9C-EC14-3F7D03FF1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21AFB-9FAA-CFB6-FE8D-4E3926602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5D486-1462-72C3-2766-00CAB410D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FF4964-2CA6-D53E-2D09-3E2608014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E6C76E-7E43-6D33-FF87-308A4E52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0A3FF-D7A9-1DD9-5BDE-CA423607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9B72A-DFA0-EE26-635B-54B5AC5C3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5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6DB7-97DA-A682-747E-C96ECA99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C5B94-C24C-B7CD-89CE-DCDC3F50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4E0C6B-CABF-028E-1FA7-A95A782E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62A6F-2CB0-75BA-EFE8-01A2E31E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50422D-EEAB-5ADA-52CB-116D060CC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E94A0B-E793-CA55-059D-B9A12C5A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B761D-1ED7-3AD7-D94D-56E3903E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9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0D70-73C5-463C-EE61-20FB581A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19466-57DF-74F4-9CA2-B7411211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ABD20-B323-BD0F-947C-6B4FF6DA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F1788-FFEE-5A7C-018C-9B8AAF49E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B06EF-5E54-B3A6-3900-F3EC8381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BBB1A-A32E-E494-BF00-2B01779C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1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328E-9800-5705-0CFC-44DC884E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00760-229D-1B90-04E6-4C9C8CF5C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02189-9390-370E-4F5F-3FF6B8A7C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D6ED6-5AA4-B0BF-3147-56FC0BC8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A4A3B-11BE-8A0C-23E0-6EC43E45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CEEDE-8452-4A8E-F22F-2C723083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9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747645-6B48-A8A2-5155-EAFE6B003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9B97B-BD85-F8EA-6EB0-13277EC6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7A413-2D79-5371-31E6-757588C4F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AE08-5B44-4826-AF83-5336077B36F9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997C9-F841-E6CA-AF4E-49AF9BCBC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54AE2-128A-42D2-83E3-CC87EB98F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4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rynmawr.edu/inside/offices-services/q-center/q-center-schedule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18.emf"/><Relationship Id="rId3" Type="http://schemas.openxmlformats.org/officeDocument/2006/relationships/image" Target="../media/image13.emf"/><Relationship Id="rId7" Type="http://schemas.openxmlformats.org/officeDocument/2006/relationships/image" Target="../media/image15.emf"/><Relationship Id="rId12" Type="http://schemas.openxmlformats.org/officeDocument/2006/relationships/oleObject" Target="../embeddings/oleObject17.bin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7.emf"/><Relationship Id="rId5" Type="http://schemas.openxmlformats.org/officeDocument/2006/relationships/image" Target="../media/image14.emf"/><Relationship Id="rId15" Type="http://schemas.openxmlformats.org/officeDocument/2006/relationships/image" Target="NULL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6.emf"/><Relationship Id="rId14" Type="http://schemas.openxmlformats.org/officeDocument/2006/relationships/customXml" Target="../ink/ink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llev.com/timcook653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18.png"/><Relationship Id="rId18" Type="http://schemas.openxmlformats.org/officeDocument/2006/relationships/customXml" Target="../ink/ink15.xml"/><Relationship Id="rId26" Type="http://schemas.openxmlformats.org/officeDocument/2006/relationships/customXml" Target="../ink/ink19.xml"/><Relationship Id="rId3" Type="http://schemas.openxmlformats.org/officeDocument/2006/relationships/image" Target="../media/image14.png"/><Relationship Id="rId21" Type="http://schemas.openxmlformats.org/officeDocument/2006/relationships/image" Target="../media/image220.png"/><Relationship Id="rId7" Type="http://schemas.openxmlformats.org/officeDocument/2006/relationships/customXml" Target="../ink/ink9.xml"/><Relationship Id="rId12" Type="http://schemas.openxmlformats.org/officeDocument/2006/relationships/customXml" Target="../ink/ink12.xml"/><Relationship Id="rId17" Type="http://schemas.openxmlformats.org/officeDocument/2006/relationships/image" Target="../media/image200.png"/><Relationship Id="rId25" Type="http://schemas.openxmlformats.org/officeDocument/2006/relationships/image" Target="../media/image24.png"/><Relationship Id="rId2" Type="http://schemas.openxmlformats.org/officeDocument/2006/relationships/customXml" Target="../ink/ink6.xml"/><Relationship Id="rId16" Type="http://schemas.openxmlformats.org/officeDocument/2006/relationships/customXml" Target="../ink/ink14.xml"/><Relationship Id="rId20" Type="http://schemas.openxmlformats.org/officeDocument/2006/relationships/customXml" Target="../ink/ink16.xml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11" Type="http://schemas.openxmlformats.org/officeDocument/2006/relationships/image" Target="../media/image17.png"/><Relationship Id="rId24" Type="http://schemas.openxmlformats.org/officeDocument/2006/relationships/customXml" Target="../ink/ink18.xml"/><Relationship Id="rId5" Type="http://schemas.openxmlformats.org/officeDocument/2006/relationships/image" Target="../media/image150.png"/><Relationship Id="rId15" Type="http://schemas.openxmlformats.org/officeDocument/2006/relationships/image" Target="../media/image190.png"/><Relationship Id="rId23" Type="http://schemas.openxmlformats.org/officeDocument/2006/relationships/image" Target="../media/image230.png"/><Relationship Id="rId28" Type="http://schemas.openxmlformats.org/officeDocument/2006/relationships/customXml" Target="../ink/ink20.xml"/><Relationship Id="rId10" Type="http://schemas.openxmlformats.org/officeDocument/2006/relationships/customXml" Target="../ink/ink11.xml"/><Relationship Id="rId19" Type="http://schemas.openxmlformats.org/officeDocument/2006/relationships/image" Target="../media/image210.png"/><Relationship Id="rId4" Type="http://schemas.openxmlformats.org/officeDocument/2006/relationships/customXml" Target="../ink/ink7.xml"/><Relationship Id="rId9" Type="http://schemas.openxmlformats.org/officeDocument/2006/relationships/image" Target="../media/image16.png"/><Relationship Id="rId14" Type="http://schemas.openxmlformats.org/officeDocument/2006/relationships/customXml" Target="../ink/ink13.xml"/><Relationship Id="rId22" Type="http://schemas.openxmlformats.org/officeDocument/2006/relationships/customXml" Target="../ink/ink17.xml"/><Relationship Id="rId27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13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customXml" Target="../ink/ink26.xml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3.xml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3.png"/><Relationship Id="rId10" Type="http://schemas.openxmlformats.org/officeDocument/2006/relationships/customXml" Target="../ink/ink25.xml"/><Relationship Id="rId4" Type="http://schemas.openxmlformats.org/officeDocument/2006/relationships/customXml" Target="../ink/ink22.xml"/><Relationship Id="rId9" Type="http://schemas.openxmlformats.org/officeDocument/2006/relationships/image" Target="../media/image30.png"/><Relationship Id="rId14" Type="http://schemas.openxmlformats.org/officeDocument/2006/relationships/customXml" Target="../ink/ink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0.xml"/><Relationship Id="rId5" Type="http://schemas.openxmlformats.org/officeDocument/2006/relationships/image" Target="../media/image35.png"/><Relationship Id="rId4" Type="http://schemas.openxmlformats.org/officeDocument/2006/relationships/customXml" Target="../ink/ink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customXml" Target="../ink/ink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7.xml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6.xml"/><Relationship Id="rId5" Type="http://schemas.openxmlformats.org/officeDocument/2006/relationships/image" Target="../media/image41.png"/><Relationship Id="rId4" Type="http://schemas.openxmlformats.org/officeDocument/2006/relationships/customXml" Target="../ink/ink35.xml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customXml" Target="../ink/ink3.xm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emf"/><Relationship Id="rId4" Type="http://schemas.openxmlformats.org/officeDocument/2006/relationships/image" Target="../media/image3.e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7.emf"/><Relationship Id="rId7" Type="http://schemas.openxmlformats.org/officeDocument/2006/relationships/image" Target="../media/image9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2C9F-8EA5-C221-09BC-67CE08735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0995" y="2344838"/>
            <a:ext cx="9908771" cy="2387600"/>
          </a:xfrm>
        </p:spPr>
        <p:txBody>
          <a:bodyPr>
            <a:normAutofit/>
          </a:bodyPr>
          <a:lstStyle/>
          <a:p>
            <a:r>
              <a:rPr lang="en-US" sz="4500" dirty="0"/>
              <a:t>Drawing and Naming Organic Molecules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D3DDC-5E73-1912-F524-59D8106C30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6044" y="5001599"/>
            <a:ext cx="9144000" cy="1655762"/>
          </a:xfrm>
        </p:spPr>
        <p:txBody>
          <a:bodyPr/>
          <a:lstStyle/>
          <a:p>
            <a:r>
              <a:rPr lang="en-US" dirty="0"/>
              <a:t>9/9/2026</a:t>
            </a:r>
          </a:p>
          <a:p>
            <a:endParaRPr lang="en-US" dirty="0"/>
          </a:p>
          <a:p>
            <a:r>
              <a:rPr lang="en-US" dirty="0"/>
              <a:t>Quiz 1 in Recitation on Friday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14:cNvPr>
              <p14:cNvContentPartPr/>
              <p14:nvPr/>
            </p14:nvContentPartPr>
            <p14:xfrm>
              <a:off x="684000" y="5829480"/>
              <a:ext cx="1283400" cy="558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640" y="5820120"/>
                <a:ext cx="1302120" cy="5774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6C5CD47F-2EB8-4C30-6410-EEC43BFF3D52}"/>
              </a:ext>
            </a:extLst>
          </p:cNvPr>
          <p:cNvSpPr txBox="1">
            <a:spLocks/>
          </p:cNvSpPr>
          <p:nvPr/>
        </p:nvSpPr>
        <p:spPr>
          <a:xfrm>
            <a:off x="8130637" y="-878307"/>
            <a:ext cx="4061363" cy="13654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Q-center: </a:t>
            </a:r>
            <a:r>
              <a:rPr lang="en-US" altLang="en-US" sz="140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  <a:hlinkClick r:id="rId4"/>
              </a:rPr>
              <a:t>https://www.brynmawr.edu/inside/offices-services/q-center/q-center-schedule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9A8ABF5-7A6D-5E2D-F245-CCD4D2868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67"/>
            <a:ext cx="4213653" cy="11695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-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3:00pm </a:t>
            </a:r>
          </a:p>
          <a:p>
            <a:pPr lvl="0"/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-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AB718E-7F20-A3F5-1F04-1FC26CE2289D}"/>
              </a:ext>
            </a:extLst>
          </p:cNvPr>
          <p:cNvSpPr txBox="1"/>
          <p:nvPr/>
        </p:nvSpPr>
        <p:spPr>
          <a:xfrm>
            <a:off x="4323888" y="0"/>
            <a:ext cx="4621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 w/ Sodtugs:  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T&amp;Th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 7:00pm - 8:00pm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(in Park 273)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C368DD-2C81-9D62-B533-5DBAD79C8AAC}"/>
              </a:ext>
            </a:extLst>
          </p:cNvPr>
          <p:cNvCxnSpPr/>
          <p:nvPr/>
        </p:nvCxnSpPr>
        <p:spPr>
          <a:xfrm>
            <a:off x="0" y="137145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86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43EFA-128F-4722-2E9C-9AB7EB3C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48" y="-355107"/>
            <a:ext cx="10950390" cy="1325563"/>
          </a:xfrm>
        </p:spPr>
        <p:txBody>
          <a:bodyPr>
            <a:normAutofit/>
          </a:bodyPr>
          <a:lstStyle/>
          <a:p>
            <a:r>
              <a:rPr lang="en-US" sz="3200" u="sng" dirty="0"/>
              <a:t>Practice (on your own – answers in annotated slides on Moodle)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C6916A8-DF39-C497-220F-D88E1082A5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1350" y="523875"/>
          <a:ext cx="1828800" cy="157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1180737" imgH="1019318" progId="ChemDraw_x64.Document.6.0">
                  <p:embed/>
                </p:oleObj>
              </mc:Choice>
              <mc:Fallback>
                <p:oleObj name="CS ChemDraw 64-bit Drawing" r:id="rId2" imgW="1180737" imgH="1019318" progId="ChemDraw_x64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FC6916A8-DF39-C497-220F-D88E1082A5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81350" y="523875"/>
                        <a:ext cx="1828800" cy="1577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184F905-4446-6C20-0A11-68BFFFAF29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32283" y="826826"/>
          <a:ext cx="1431159" cy="109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4" imgW="1622945" imgH="1243319" progId="ChemDraw_x64.Document.6.0">
                  <p:embed/>
                </p:oleObj>
              </mc:Choice>
              <mc:Fallback>
                <p:oleObj name="CS ChemDraw 64-bit Drawing" r:id="rId4" imgW="1622945" imgH="1243319" progId="ChemDraw_x64.Document.6.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4184F905-4446-6C20-0A11-68BFFFAF29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32283" y="826826"/>
                        <a:ext cx="1431159" cy="109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7B6915A-38C9-C4B9-BC24-8759934280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29788" y="1312863"/>
          <a:ext cx="1906587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6" imgW="795343" imgH="289225" progId="ChemDraw_x64.Document.6.0">
                  <p:embed/>
                </p:oleObj>
              </mc:Choice>
              <mc:Fallback>
                <p:oleObj name="CS ChemDraw 64-bit Drawing" r:id="rId6" imgW="795343" imgH="289225" progId="ChemDraw_x64.Document.6.0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7B6915A-38C9-C4B9-BC24-8759934280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29788" y="1312863"/>
                        <a:ext cx="1906587" cy="69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372784D-A776-69CD-1005-87544A89FD36}"/>
              </a:ext>
            </a:extLst>
          </p:cNvPr>
          <p:cNvSpPr txBox="1"/>
          <p:nvPr/>
        </p:nvSpPr>
        <p:spPr>
          <a:xfrm>
            <a:off x="198474" y="837510"/>
            <a:ext cx="254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Draw full (or condensed) structures w/lone pairs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910787-AAF7-7389-FDFF-237943EA6FAE}"/>
              </a:ext>
            </a:extLst>
          </p:cNvPr>
          <p:cNvSpPr txBox="1"/>
          <p:nvPr/>
        </p:nvSpPr>
        <p:spPr>
          <a:xfrm>
            <a:off x="198474" y="4415858"/>
            <a:ext cx="1660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Draw bond-line structures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EEF47DAC-E33C-B244-1627-323918B58F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9525" y="4087813"/>
          <a:ext cx="1627188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8" imgW="1185504" imgH="947567" progId="ChemDraw_x64.Document.6.0">
                  <p:embed/>
                </p:oleObj>
              </mc:Choice>
              <mc:Fallback>
                <p:oleObj name="CS ChemDraw 64-bit Drawing" r:id="rId8" imgW="1185504" imgH="947567" progId="ChemDraw_x64.Document.6.0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EEF47DAC-E33C-B244-1627-323918B58F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59525" y="4087813"/>
                        <a:ext cx="1627188" cy="130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D398136D-CD3E-E719-5961-7B5EC4CAB8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0200" y="4073525"/>
          <a:ext cx="2143125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10" imgW="1512972" imgH="941444" progId="ChemDraw_x64.Document.6.0">
                  <p:embed/>
                </p:oleObj>
              </mc:Choice>
              <mc:Fallback>
                <p:oleObj name="CS ChemDraw 64-bit Drawing" r:id="rId10" imgW="1512972" imgH="941444" progId="ChemDraw_x64.Document.6.0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D398136D-CD3E-E719-5961-7B5EC4CAB8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870200" y="4073525"/>
                        <a:ext cx="2143125" cy="133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2C7292EF-C45B-8F9C-72E5-44029995F3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28163" y="4191000"/>
          <a:ext cx="2287587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12" imgW="1683599" imgH="912359" progId="ChemDraw_x64.Document.6.0">
                  <p:embed/>
                </p:oleObj>
              </mc:Choice>
              <mc:Fallback>
                <p:oleObj name="CS ChemDraw 64-bit Drawing" r:id="rId12" imgW="1683599" imgH="912359" progId="ChemDraw_x64.Document.6.0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2C7292EF-C45B-8F9C-72E5-44029995F3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428163" y="4191000"/>
                        <a:ext cx="2287587" cy="1238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8A4C6E2-A978-F011-80C9-B03DE6E620E2}"/>
                  </a:ext>
                </a:extLst>
              </p14:cNvPr>
              <p14:cNvContentPartPr/>
              <p14:nvPr/>
            </p14:nvContentPartPr>
            <p14:xfrm>
              <a:off x="7039440" y="4246920"/>
              <a:ext cx="3260520" cy="1186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8A4C6E2-A978-F011-80C9-B03DE6E620E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030080" y="4237560"/>
                <a:ext cx="3279240" cy="120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59837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103EE-79FA-07C3-E793-4B3C0A0CA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869" y="-38785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/>
              <a:t>Functional groups	 </a:t>
            </a:r>
            <a:r>
              <a:rPr lang="en-US" sz="2400"/>
              <a:t>(table 2.1 on page 56 in Klein)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A9E985-E12D-AFEF-7E67-ABBEA007C735}"/>
              </a:ext>
            </a:extLst>
          </p:cNvPr>
          <p:cNvSpPr txBox="1"/>
          <p:nvPr/>
        </p:nvSpPr>
        <p:spPr>
          <a:xfrm>
            <a:off x="847531" y="614544"/>
            <a:ext cx="9975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Organic molecules are classified via certain bonding motifs among Carbon &amp; friends (C, H, O, N, P, S, 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Functional groups determine reactivity (in the lab &amp; in the body)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913BC43-2018-BFC6-C8D9-79CD6F4D6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31" y="1428184"/>
            <a:ext cx="10801738" cy="531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5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B0B17E4-CF9F-3D95-84BB-31F322700507}"/>
              </a:ext>
            </a:extLst>
          </p:cNvPr>
          <p:cNvGrpSpPr/>
          <p:nvPr/>
        </p:nvGrpSpPr>
        <p:grpSpPr>
          <a:xfrm>
            <a:off x="346228" y="399496"/>
            <a:ext cx="11668217" cy="5855032"/>
            <a:chOff x="346228" y="26634"/>
            <a:chExt cx="11668217" cy="585503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68EED5E-6F35-E192-876E-FF84E0D07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6228" y="708608"/>
              <a:ext cx="11668217" cy="517305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0A8014E-55C3-95CC-C139-3A1FA430F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6228" y="26634"/>
              <a:ext cx="11668217" cy="6832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7039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66C84-A743-00F3-509E-A392C5E64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359" y="636017"/>
            <a:ext cx="10515600" cy="4351338"/>
          </a:xfrm>
        </p:spPr>
        <p:txBody>
          <a:bodyPr/>
          <a:lstStyle/>
          <a:p>
            <a:r>
              <a:rPr lang="en-US"/>
              <a:t>Pep talk about language and their respective </a:t>
            </a:r>
            <a:r>
              <a:rPr lang="en-US" err="1"/>
              <a:t>specialities</a:t>
            </a:r>
            <a:r>
              <a:rPr lang="en-US"/>
              <a:t> and previous degrees and experiences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331EFE-533A-C42A-0E67-61A4BCC2F2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918" r="740"/>
          <a:stretch/>
        </p:blipFill>
        <p:spPr>
          <a:xfrm>
            <a:off x="0" y="-1"/>
            <a:ext cx="12217410" cy="550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56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3B627A-3863-9A2F-BCF8-92EF2999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603" y="-15703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/>
              <a:t>Naming Alkanes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001059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36491-68B6-8E34-FA2B-15ADAB6B6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221" y="-36284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/>
              <a:t>IUPAC systematic naming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1DCAB-B91C-2DFE-82F9-DB93586D4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53" y="962720"/>
            <a:ext cx="10942468" cy="219773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000">
                <a:highlight>
                  <a:srgbClr val="FFFF00"/>
                </a:highlight>
              </a:rPr>
              <a:t>Identify the longest carbon chain (the </a:t>
            </a:r>
            <a:r>
              <a:rPr lang="en-US" sz="2000" b="1">
                <a:highlight>
                  <a:srgbClr val="FFFF00"/>
                </a:highlight>
              </a:rPr>
              <a:t>“</a:t>
            </a:r>
            <a:r>
              <a:rPr lang="en-US" sz="2000" b="1" u="sng">
                <a:highlight>
                  <a:srgbClr val="FFFF00"/>
                </a:highlight>
              </a:rPr>
              <a:t>parent chain</a:t>
            </a:r>
            <a:r>
              <a:rPr lang="en-US" sz="2000" b="1">
                <a:highlight>
                  <a:srgbClr val="FFFF00"/>
                </a:highlight>
              </a:rPr>
              <a:t>”</a:t>
            </a:r>
            <a:r>
              <a:rPr lang="en-US" sz="2000">
                <a:highlight>
                  <a:srgbClr val="FFFF00"/>
                </a:highlight>
              </a:rPr>
              <a:t>) in the molecule.</a:t>
            </a:r>
          </a:p>
          <a:p>
            <a:pPr marL="0" indent="0">
              <a:buNone/>
            </a:pPr>
            <a:r>
              <a:rPr lang="en-US" sz="1800"/>
              <a:t>	a. The </a:t>
            </a:r>
            <a:r>
              <a:rPr lang="en-US" sz="1800" b="1">
                <a:solidFill>
                  <a:srgbClr val="FF0000"/>
                </a:solidFill>
              </a:rPr>
              <a:t>prefix</a:t>
            </a:r>
            <a:r>
              <a:rPr lang="en-US" sz="1800"/>
              <a:t> denotes the </a:t>
            </a:r>
            <a:r>
              <a:rPr lang="en-US" sz="1800" b="1">
                <a:solidFill>
                  <a:srgbClr val="FF0000"/>
                </a:solidFill>
              </a:rPr>
              <a:t>number of carbons </a:t>
            </a:r>
            <a:r>
              <a:rPr lang="en-US" sz="1800"/>
              <a:t>in the parent chain.</a:t>
            </a:r>
          </a:p>
          <a:p>
            <a:pPr marL="0" indent="0">
              <a:buNone/>
            </a:pPr>
            <a:r>
              <a:rPr lang="en-US" sz="1800" b="1"/>
              <a:t>	</a:t>
            </a:r>
            <a:r>
              <a:rPr lang="en-US" sz="1800"/>
              <a:t>b. The </a:t>
            </a:r>
            <a:r>
              <a:rPr lang="en-US" sz="1800" b="1">
                <a:solidFill>
                  <a:srgbClr val="0070C0"/>
                </a:solidFill>
              </a:rPr>
              <a:t>suffix</a:t>
            </a:r>
            <a:r>
              <a:rPr lang="en-US" sz="1800"/>
              <a:t> for naming an </a:t>
            </a:r>
            <a:r>
              <a:rPr lang="en-US" sz="1800" b="1">
                <a:solidFill>
                  <a:srgbClr val="0070C0"/>
                </a:solidFill>
              </a:rPr>
              <a:t>alkane is “-</a:t>
            </a:r>
            <a:r>
              <a:rPr lang="en-US" sz="1800" b="1" err="1">
                <a:solidFill>
                  <a:srgbClr val="0070C0"/>
                </a:solidFill>
              </a:rPr>
              <a:t>ane</a:t>
            </a:r>
            <a:r>
              <a:rPr lang="en-US" sz="1800" b="1">
                <a:solidFill>
                  <a:srgbClr val="0070C0"/>
                </a:solidFill>
              </a:rPr>
              <a:t>”.   </a:t>
            </a:r>
            <a:r>
              <a:rPr lang="en-US" sz="1800"/>
              <a:t>Other functional groups will get their own suffixes.</a:t>
            </a:r>
            <a:endParaRPr lang="en-US" sz="1800" b="1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D480B40-12DD-EB47-670A-EF4703A94EF2}"/>
              </a:ext>
            </a:extLst>
          </p:cNvPr>
          <p:cNvGraphicFramePr>
            <a:graphicFrameLocks noGrp="1"/>
          </p:cNvGraphicFramePr>
          <p:nvPr/>
        </p:nvGraphicFramePr>
        <p:xfrm>
          <a:off x="909221" y="2078093"/>
          <a:ext cx="10214408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0672">
                  <a:extLst>
                    <a:ext uri="{9D8B030D-6E8A-4147-A177-3AD203B41FA5}">
                      <a16:colId xmlns:a16="http://schemas.microsoft.com/office/drawing/2014/main" val="3401794740"/>
                    </a:ext>
                  </a:extLst>
                </a:gridCol>
                <a:gridCol w="2396532">
                  <a:extLst>
                    <a:ext uri="{9D8B030D-6E8A-4147-A177-3AD203B41FA5}">
                      <a16:colId xmlns:a16="http://schemas.microsoft.com/office/drawing/2014/main" val="2881499729"/>
                    </a:ext>
                  </a:extLst>
                </a:gridCol>
                <a:gridCol w="2553602">
                  <a:extLst>
                    <a:ext uri="{9D8B030D-6E8A-4147-A177-3AD203B41FA5}">
                      <a16:colId xmlns:a16="http://schemas.microsoft.com/office/drawing/2014/main" val="3841412296"/>
                    </a:ext>
                  </a:extLst>
                </a:gridCol>
                <a:gridCol w="2553602">
                  <a:extLst>
                    <a:ext uri="{9D8B030D-6E8A-4147-A177-3AD203B41FA5}">
                      <a16:colId xmlns:a16="http://schemas.microsoft.com/office/drawing/2014/main" val="3205745298"/>
                    </a:ext>
                  </a:extLst>
                </a:gridCol>
              </a:tblGrid>
              <a:tr h="36344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# of Carbon atoms in chain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prefix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Name of alkane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Drawing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08687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524520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12571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671093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90757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944983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219286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977325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867157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571648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370204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930178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162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69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4A14DAD-C120-E077-5381-1BE13D7D5F1A}"/>
                  </a:ext>
                </a:extLst>
              </p14:cNvPr>
              <p14:cNvContentPartPr/>
              <p14:nvPr/>
            </p14:nvContentPartPr>
            <p14:xfrm>
              <a:off x="1704629" y="949897"/>
              <a:ext cx="1837800" cy="1577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4A14DAD-C120-E077-5381-1BE13D7D5F1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95269" y="940537"/>
                <a:ext cx="1856520" cy="159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1065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E057C-28F0-3F7A-5DFA-FFC0B4C1B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-26400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Poll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097F54-C538-10C4-FB88-20BE7BD58D30}"/>
              </a:ext>
            </a:extLst>
          </p:cNvPr>
          <p:cNvSpPr txBox="1"/>
          <p:nvPr/>
        </p:nvSpPr>
        <p:spPr>
          <a:xfrm>
            <a:off x="555213" y="1551760"/>
            <a:ext cx="843896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parent chain in this molecule is</a:t>
            </a:r>
          </a:p>
          <a:p>
            <a:endParaRPr lang="en-US" sz="3200" dirty="0"/>
          </a:p>
          <a:p>
            <a:pPr marL="342900" indent="-342900">
              <a:buAutoNum type="alphaUcPeriod"/>
            </a:pPr>
            <a:r>
              <a:rPr lang="en-US" sz="3200" dirty="0"/>
              <a:t> hexane</a:t>
            </a:r>
            <a:br>
              <a:rPr lang="en-US" sz="3200" dirty="0"/>
            </a:br>
            <a:endParaRPr lang="en-US" sz="3200" dirty="0"/>
          </a:p>
          <a:p>
            <a:pPr marL="342900" indent="-342900">
              <a:buAutoNum type="alphaUcPeriod"/>
            </a:pPr>
            <a:r>
              <a:rPr lang="en-US" sz="3200" dirty="0"/>
              <a:t> heptane</a:t>
            </a:r>
            <a:br>
              <a:rPr lang="en-US" sz="3200" dirty="0"/>
            </a:br>
            <a:endParaRPr lang="en-US" sz="3200" dirty="0"/>
          </a:p>
          <a:p>
            <a:pPr marL="342900" indent="-342900">
              <a:buAutoNum type="alphaUcPeriod"/>
            </a:pPr>
            <a:r>
              <a:rPr lang="en-US" sz="3200" dirty="0"/>
              <a:t> octane</a:t>
            </a:r>
          </a:p>
          <a:p>
            <a:pPr marL="342900" indent="-342900">
              <a:buAutoNum type="alphaUcPeriod"/>
            </a:pPr>
            <a:endParaRPr lang="en-US" sz="3200" dirty="0"/>
          </a:p>
          <a:p>
            <a:pPr marL="342900" indent="-342900">
              <a:buAutoNum type="alphaUcPeriod"/>
            </a:pPr>
            <a:r>
              <a:rPr lang="en-US" sz="3200" dirty="0"/>
              <a:t> nonane</a:t>
            </a:r>
          </a:p>
          <a:p>
            <a:pPr marL="342900" indent="-342900">
              <a:buAutoNum type="alphaUcPeriod"/>
            </a:pPr>
            <a:endParaRPr 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BEB0096-2271-C715-1A3C-30DA47DDFF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17089" y="2810770"/>
          <a:ext cx="4017484" cy="3282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1682640" imgH="1374840" progId="ChemDraw.Document.6.0">
                  <p:embed/>
                </p:oleObj>
              </mc:Choice>
              <mc:Fallback>
                <p:oleObj name="CS ChemDraw Drawing" r:id="rId2" imgW="1682640" imgH="1374840" progId="ChemDraw.Document.6.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BEB0096-2271-C715-1A3C-30DA47DDFF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117089" y="2810770"/>
                        <a:ext cx="4017484" cy="3282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ACAFC99-AB11-21A2-782B-78635301F792}"/>
              </a:ext>
            </a:extLst>
          </p:cNvPr>
          <p:cNvSpPr txBox="1"/>
          <p:nvPr/>
        </p:nvSpPr>
        <p:spPr>
          <a:xfrm>
            <a:off x="6594764" y="7561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  <a:hlinkClick r:id="rId4"/>
              </a:rPr>
              <a:t>pollev.com/timcook653</a:t>
            </a:r>
            <a:r>
              <a:rPr lang="en-US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b="0" i="0" u="none" strike="noStrike" dirty="0">
                <a:effectLst/>
                <a:latin typeface="Source Sans Pro" panose="020B0503030403020204" pitchFamily="34" charset="0"/>
              </a:rPr>
              <a:t>or text timcook653 to 22333</a:t>
            </a:r>
          </a:p>
          <a:p>
            <a:pPr marL="0" indent="0">
              <a:buNone/>
            </a:pPr>
            <a:r>
              <a:rPr lang="en-US" dirty="0">
                <a:latin typeface="Source Sans Pro" panose="020B0503030403020204" pitchFamily="34" charset="0"/>
              </a:rPr>
              <a:t>Or use android/</a:t>
            </a:r>
            <a:r>
              <a:rPr lang="en-US" dirty="0" err="1">
                <a:latin typeface="Source Sans Pro" panose="020B0503030403020204" pitchFamily="34" charset="0"/>
              </a:rPr>
              <a:t>iphone</a:t>
            </a:r>
            <a:r>
              <a:rPr lang="en-US" dirty="0">
                <a:latin typeface="Source Sans Pro" panose="020B0503030403020204" pitchFamily="34" charset="0"/>
              </a:rPr>
              <a:t> app</a:t>
            </a:r>
            <a:endParaRPr lang="en-US" b="0" i="0" u="none" strike="noStrike" dirty="0"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115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06BDE-706D-40E7-C140-D70BE1FA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85" y="171575"/>
            <a:ext cx="11880915" cy="6612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 if there are two possible “parent chains” that have the same length?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Choose the chain with the most </a:t>
            </a:r>
            <a:r>
              <a:rPr lang="en-US" b="1" u="sng" dirty="0"/>
              <a:t>substituents</a:t>
            </a:r>
            <a:r>
              <a:rPr lang="en-US" dirty="0"/>
              <a:t> (groups that branch off the chain)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11D8D8A-98FE-3183-2D93-4D2B35811F1E}"/>
                  </a:ext>
                </a:extLst>
              </p14:cNvPr>
              <p14:cNvContentPartPr/>
              <p14:nvPr/>
            </p14:nvContentPartPr>
            <p14:xfrm>
              <a:off x="5224320" y="2130840"/>
              <a:ext cx="4620960" cy="2055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11D8D8A-98FE-3183-2D93-4D2B35811F1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14960" y="2121480"/>
                <a:ext cx="4639680" cy="20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586DB3F-566E-098A-8580-9A647B504E15}"/>
                  </a:ext>
                </a:extLst>
              </p14:cNvPr>
              <p14:cNvContentPartPr/>
              <p14:nvPr/>
            </p14:nvContentPartPr>
            <p14:xfrm>
              <a:off x="6848640" y="2130840"/>
              <a:ext cx="2996640" cy="2055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586DB3F-566E-098A-8580-9A647B504E1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39280" y="2121480"/>
                <a:ext cx="3015360" cy="20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DE18B1B-F0C9-EF61-8811-8BA19BA4C96B}"/>
                  </a:ext>
                </a:extLst>
              </p14:cNvPr>
              <p14:cNvContentPartPr/>
              <p14:nvPr/>
            </p14:nvContentPartPr>
            <p14:xfrm>
              <a:off x="1183247" y="2215734"/>
              <a:ext cx="2996640" cy="2055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DE18B1B-F0C9-EF61-8811-8BA19BA4C9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3887" y="2206374"/>
                <a:ext cx="3015360" cy="20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8C244FB-FB0E-0828-D7A6-6F65878DADC9}"/>
                  </a:ext>
                </a:extLst>
              </p14:cNvPr>
              <p14:cNvContentPartPr/>
              <p14:nvPr/>
            </p14:nvContentPartPr>
            <p14:xfrm>
              <a:off x="1183247" y="2215734"/>
              <a:ext cx="2996640" cy="2055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8C244FB-FB0E-0828-D7A6-6F65878DADC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3887" y="2206374"/>
                <a:ext cx="3015360" cy="2074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4B6A35F4-9766-3337-2607-C0CF8B15096E}"/>
              </a:ext>
            </a:extLst>
          </p:cNvPr>
          <p:cNvGrpSpPr/>
          <p:nvPr/>
        </p:nvGrpSpPr>
        <p:grpSpPr>
          <a:xfrm>
            <a:off x="4608838" y="1055095"/>
            <a:ext cx="734400" cy="271800"/>
            <a:chOff x="4608838" y="1055095"/>
            <a:chExt cx="734400" cy="27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3033545-E589-A4F1-D615-6CB33B736E6C}"/>
                    </a:ext>
                  </a:extLst>
                </p14:cNvPr>
                <p14:cNvContentPartPr/>
                <p14:nvPr/>
              </p14:nvContentPartPr>
              <p14:xfrm>
                <a:off x="4608838" y="1102975"/>
                <a:ext cx="135000" cy="223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3033545-E589-A4F1-D615-6CB33B736E6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604518" y="1098655"/>
                  <a:ext cx="1436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8383E8D-C917-1B16-FF71-BBF0FEABEC30}"/>
                    </a:ext>
                  </a:extLst>
                </p14:cNvPr>
                <p14:cNvContentPartPr/>
                <p14:nvPr/>
              </p14:nvContentPartPr>
              <p14:xfrm>
                <a:off x="4807918" y="1145455"/>
                <a:ext cx="111600" cy="835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8383E8D-C917-1B16-FF71-BBF0FEABEC3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803598" y="1141135"/>
                  <a:ext cx="1202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CF5257F-A9A7-C972-509A-8D266E0EDB1C}"/>
                    </a:ext>
                  </a:extLst>
                </p14:cNvPr>
                <p14:cNvContentPartPr/>
                <p14:nvPr/>
              </p14:nvContentPartPr>
              <p14:xfrm>
                <a:off x="4999078" y="1055095"/>
                <a:ext cx="344160" cy="1530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CF5257F-A9A7-C972-509A-8D266E0EDB1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994758" y="1050775"/>
                  <a:ext cx="352800" cy="161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C3AF03-0C87-E42B-4812-2A72DDF88BA6}"/>
              </a:ext>
            </a:extLst>
          </p:cNvPr>
          <p:cNvGrpSpPr/>
          <p:nvPr/>
        </p:nvGrpSpPr>
        <p:grpSpPr>
          <a:xfrm>
            <a:off x="5887558" y="902455"/>
            <a:ext cx="1064520" cy="291960"/>
            <a:chOff x="5887558" y="902455"/>
            <a:chExt cx="1064520" cy="29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ED62E5B-A544-C751-3165-AF1EDBB44293}"/>
                    </a:ext>
                  </a:extLst>
                </p14:cNvPr>
                <p14:cNvContentPartPr/>
                <p14:nvPr/>
              </p14:nvContentPartPr>
              <p14:xfrm>
                <a:off x="5887558" y="1028815"/>
                <a:ext cx="156240" cy="1249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ED62E5B-A544-C751-3165-AF1EDBB4429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883238" y="1024495"/>
                  <a:ext cx="1648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BD91F96-9963-9334-D127-262997E78519}"/>
                    </a:ext>
                  </a:extLst>
                </p14:cNvPr>
                <p14:cNvContentPartPr/>
                <p14:nvPr/>
              </p14:nvContentPartPr>
              <p14:xfrm>
                <a:off x="6088438" y="1042135"/>
                <a:ext cx="79920" cy="92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BD91F96-9963-9334-D127-262997E7851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084118" y="1037815"/>
                  <a:ext cx="885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4773592-0166-704A-B39E-26180DB8CC3D}"/>
                    </a:ext>
                  </a:extLst>
                </p14:cNvPr>
                <p14:cNvContentPartPr/>
                <p14:nvPr/>
              </p14:nvContentPartPr>
              <p14:xfrm>
                <a:off x="6170878" y="929815"/>
                <a:ext cx="210960" cy="232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4773592-0166-704A-B39E-26180DB8CC3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166558" y="925495"/>
                  <a:ext cx="21960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7F7C9E8-AAC6-8B7D-5669-731CFABFA4AA}"/>
                    </a:ext>
                  </a:extLst>
                </p14:cNvPr>
                <p14:cNvContentPartPr/>
                <p14:nvPr/>
              </p14:nvContentPartPr>
              <p14:xfrm>
                <a:off x="6442678" y="1025215"/>
                <a:ext cx="80280" cy="158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7F7C9E8-AAC6-8B7D-5669-731CFABFA4A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38358" y="1020895"/>
                  <a:ext cx="889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A8AA0BD4-C797-4B97-8319-7F4B54E55343}"/>
                    </a:ext>
                  </a:extLst>
                </p14:cNvPr>
                <p14:cNvContentPartPr/>
                <p14:nvPr/>
              </p14:nvContentPartPr>
              <p14:xfrm>
                <a:off x="6569758" y="1021975"/>
                <a:ext cx="128880" cy="119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A8AA0BD4-C797-4B97-8319-7F4B54E5534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565438" y="1017655"/>
                  <a:ext cx="1375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D295957-CDF9-ACAC-D70A-797AE518A65F}"/>
                    </a:ext>
                  </a:extLst>
                </p14:cNvPr>
                <p14:cNvContentPartPr/>
                <p14:nvPr/>
              </p14:nvContentPartPr>
              <p14:xfrm>
                <a:off x="6757318" y="902455"/>
                <a:ext cx="194760" cy="29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D295957-CDF9-ACAC-D70A-797AE518A65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752998" y="898135"/>
                  <a:ext cx="203400" cy="30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35D549-6E93-0DCE-C76A-06571B685F74}"/>
              </a:ext>
            </a:extLst>
          </p:cNvPr>
          <p:cNvGrpSpPr/>
          <p:nvPr/>
        </p:nvGrpSpPr>
        <p:grpSpPr>
          <a:xfrm>
            <a:off x="5043358" y="1387375"/>
            <a:ext cx="1402200" cy="250560"/>
            <a:chOff x="5043358" y="1387375"/>
            <a:chExt cx="1402200" cy="2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D0EF3F8-A8FC-7AC8-B656-CF03A6D82D46}"/>
                    </a:ext>
                  </a:extLst>
                </p14:cNvPr>
                <p14:cNvContentPartPr/>
                <p14:nvPr/>
              </p14:nvContentPartPr>
              <p14:xfrm>
                <a:off x="5043358" y="1387375"/>
                <a:ext cx="150840" cy="213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D0EF3F8-A8FC-7AC8-B656-CF03A6D82D4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039038" y="1383055"/>
                  <a:ext cx="1594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D383D1F-F2FA-E6EE-90BD-528537402CF3}"/>
                    </a:ext>
                  </a:extLst>
                </p14:cNvPr>
                <p14:cNvContentPartPr/>
                <p14:nvPr/>
              </p14:nvContentPartPr>
              <p14:xfrm>
                <a:off x="5063518" y="1390615"/>
                <a:ext cx="1382040" cy="2473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D383D1F-F2FA-E6EE-90BD-528537402CF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059198" y="1386295"/>
                  <a:ext cx="1390680" cy="255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6992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B1E2C-9F30-F377-0537-7FCEE399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-143923"/>
            <a:ext cx="10515600" cy="1325563"/>
          </a:xfrm>
        </p:spPr>
        <p:txBody>
          <a:bodyPr/>
          <a:lstStyle/>
          <a:p>
            <a:r>
              <a:rPr lang="en-US"/>
              <a:t>If the longest chain is a ring…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B5579B4-54F1-4202-E8D9-2F146F4AE937}"/>
                  </a:ext>
                </a:extLst>
              </p14:cNvPr>
              <p14:cNvContentPartPr/>
              <p14:nvPr/>
            </p14:nvContentPartPr>
            <p14:xfrm>
              <a:off x="1180080" y="2844360"/>
              <a:ext cx="6037560" cy="8611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B5579B4-54F1-4202-E8D9-2F146F4AE9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70720" y="2835000"/>
                <a:ext cx="6056280" cy="87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62ABEC0-19E0-2B32-6DCD-1BF300B1BD69}"/>
                  </a:ext>
                </a:extLst>
              </p14:cNvPr>
              <p14:cNvContentPartPr/>
              <p14:nvPr/>
            </p14:nvContentPartPr>
            <p14:xfrm>
              <a:off x="3467638" y="2913415"/>
              <a:ext cx="817920" cy="691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62ABEC0-19E0-2B32-6DCD-1BF300B1BD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58638" y="2904415"/>
                <a:ext cx="835560" cy="709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DCAB28D2-093E-317F-2A87-B951B1C415AF}"/>
              </a:ext>
            </a:extLst>
          </p:cNvPr>
          <p:cNvGrpSpPr/>
          <p:nvPr/>
        </p:nvGrpSpPr>
        <p:grpSpPr>
          <a:xfrm>
            <a:off x="8922718" y="2781295"/>
            <a:ext cx="934920" cy="1037160"/>
            <a:chOff x="8922718" y="2781295"/>
            <a:chExt cx="934920" cy="1037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9C592A9-A0BF-1622-6B43-E9ADC943A220}"/>
                    </a:ext>
                  </a:extLst>
                </p14:cNvPr>
                <p14:cNvContentPartPr/>
                <p14:nvPr/>
              </p14:nvContentPartPr>
              <p14:xfrm>
                <a:off x="8922718" y="2781295"/>
                <a:ext cx="875520" cy="32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9C592A9-A0BF-1622-6B43-E9ADC943A22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913718" y="2772655"/>
                  <a:ext cx="89316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C700A61-E56D-E09C-2E27-DA51E980E666}"/>
                    </a:ext>
                  </a:extLst>
                </p14:cNvPr>
                <p14:cNvContentPartPr/>
                <p14:nvPr/>
              </p14:nvContentPartPr>
              <p14:xfrm>
                <a:off x="8945758" y="3098095"/>
                <a:ext cx="51840" cy="5252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C700A61-E56D-E09C-2E27-DA51E980E66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936758" y="3089455"/>
                  <a:ext cx="69480" cy="54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F5E53C8-AF15-D8D4-5335-E33D74DA830B}"/>
                    </a:ext>
                  </a:extLst>
                </p14:cNvPr>
                <p14:cNvContentPartPr/>
                <p14:nvPr/>
              </p14:nvContentPartPr>
              <p14:xfrm>
                <a:off x="9014158" y="3580855"/>
                <a:ext cx="564120" cy="2376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F5E53C8-AF15-D8D4-5335-E33D74DA830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005518" y="3572215"/>
                  <a:ext cx="58176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45E9C7A-59DC-9662-5C61-8A228287E187}"/>
                    </a:ext>
                  </a:extLst>
                </p14:cNvPr>
                <p14:cNvContentPartPr/>
                <p14:nvPr/>
              </p14:nvContentPartPr>
              <p14:xfrm>
                <a:off x="9572158" y="3551695"/>
                <a:ext cx="285480" cy="2642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45E9C7A-59DC-9662-5C61-8A228287E18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563158" y="3543055"/>
                  <a:ext cx="30312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C18B7773-9AD6-90F3-B45E-1E67645BD496}"/>
                    </a:ext>
                  </a:extLst>
                </p14:cNvPr>
                <p14:cNvContentPartPr/>
                <p14:nvPr/>
              </p14:nvContentPartPr>
              <p14:xfrm>
                <a:off x="9795358" y="3099895"/>
                <a:ext cx="45720" cy="433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C18B7773-9AD6-90F3-B45E-1E67645BD49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786718" y="3091255"/>
                  <a:ext cx="63360" cy="451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065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B4B4D-FE13-487C-1729-BEDFC8574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27334"/>
            <a:ext cx="10515600" cy="1325563"/>
          </a:xfrm>
        </p:spPr>
        <p:txBody>
          <a:bodyPr/>
          <a:lstStyle/>
          <a:p>
            <a:r>
              <a:rPr lang="en-US" dirty="0"/>
              <a:t>Drawing Molecules: Bond-Line Structures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BA29AF-C745-69FA-F574-01891377E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92" b="14647"/>
          <a:stretch/>
        </p:blipFill>
        <p:spPr>
          <a:xfrm>
            <a:off x="669561" y="786953"/>
            <a:ext cx="10328460" cy="19972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0D79A8-BC0F-A419-4319-1A88AF6DE1E7}"/>
              </a:ext>
            </a:extLst>
          </p:cNvPr>
          <p:cNvSpPr txBox="1"/>
          <p:nvPr/>
        </p:nvSpPr>
        <p:spPr>
          <a:xfrm>
            <a:off x="580396" y="4766764"/>
            <a:ext cx="110312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The longest Carbon chain is drawn in a “zig-zag” format</a:t>
            </a:r>
          </a:p>
          <a:p>
            <a:endParaRPr lang="en-US" sz="2000" dirty="0"/>
          </a:p>
          <a:p>
            <a:r>
              <a:rPr lang="en-US" sz="2000" dirty="0"/>
              <a:t>Carbons are represented as ____________ or ____________ of lines.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Hydrogens attached to Carbons are _________  ___________  </a:t>
            </a:r>
          </a:p>
          <a:p>
            <a:r>
              <a:rPr lang="en-US" sz="2000" dirty="0"/>
              <a:t>[Assume each Carbon makes a total of _____ bonds to determine the number of implied Hydrogens]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7EE9223-0BB2-5B1C-DF7B-9F0CB17C3232}"/>
                  </a:ext>
                </a:extLst>
              </p14:cNvPr>
              <p14:cNvContentPartPr/>
              <p14:nvPr/>
            </p14:nvContentPartPr>
            <p14:xfrm>
              <a:off x="569160" y="1630800"/>
              <a:ext cx="10854360" cy="5041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7EE9223-0BB2-5B1C-DF7B-9F0CB17C323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9800" y="1621440"/>
                <a:ext cx="10873080" cy="505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0526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4B517-E9D4-EDB9-84A6-BBAD4A1CE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842"/>
            <a:ext cx="10515600" cy="625344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2. </a:t>
            </a:r>
            <a:r>
              <a:rPr lang="en-US" sz="2800">
                <a:highlight>
                  <a:srgbClr val="FFFF00"/>
                </a:highlight>
              </a:rPr>
              <a:t>Name the </a:t>
            </a:r>
            <a:r>
              <a:rPr lang="en-US" sz="2800" b="1" u="sng">
                <a:highlight>
                  <a:srgbClr val="FFFF00"/>
                </a:highlight>
              </a:rPr>
              <a:t>substituents</a:t>
            </a:r>
            <a:r>
              <a:rPr lang="en-US" sz="2800">
                <a:highlight>
                  <a:srgbClr val="FFFF00"/>
                </a:highlight>
              </a:rPr>
              <a:t> attached to the parent chain.</a:t>
            </a:r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E2E3FCB-2F96-3D58-DE71-F9946C76F379}"/>
              </a:ext>
            </a:extLst>
          </p:cNvPr>
          <p:cNvGraphicFramePr>
            <a:graphicFrameLocks noGrp="1"/>
          </p:cNvGraphicFramePr>
          <p:nvPr/>
        </p:nvGraphicFramePr>
        <p:xfrm>
          <a:off x="0" y="833940"/>
          <a:ext cx="8173824" cy="6024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608">
                  <a:extLst>
                    <a:ext uri="{9D8B030D-6E8A-4147-A177-3AD203B41FA5}">
                      <a16:colId xmlns:a16="http://schemas.microsoft.com/office/drawing/2014/main" val="989268235"/>
                    </a:ext>
                  </a:extLst>
                </a:gridCol>
                <a:gridCol w="2724608">
                  <a:extLst>
                    <a:ext uri="{9D8B030D-6E8A-4147-A177-3AD203B41FA5}">
                      <a16:colId xmlns:a16="http://schemas.microsoft.com/office/drawing/2014/main" val="3035631906"/>
                    </a:ext>
                  </a:extLst>
                </a:gridCol>
                <a:gridCol w="2724608">
                  <a:extLst>
                    <a:ext uri="{9D8B030D-6E8A-4147-A177-3AD203B41FA5}">
                      <a16:colId xmlns:a16="http://schemas.microsoft.com/office/drawing/2014/main" val="523294117"/>
                    </a:ext>
                  </a:extLst>
                </a:gridCol>
              </a:tblGrid>
              <a:tr h="60577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# of Carbon atoms in substituent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Name of substituent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Drawing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725455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632786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25001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943342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067733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163594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842223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6718796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297427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803915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099959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8D5C278-A95F-5B14-84CC-041BD3DDBFFE}"/>
                  </a:ext>
                </a:extLst>
              </p14:cNvPr>
              <p14:cNvContentPartPr/>
              <p14:nvPr/>
            </p14:nvContentPartPr>
            <p14:xfrm>
              <a:off x="8485200" y="2975040"/>
              <a:ext cx="2621880" cy="2141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8D5C278-A95F-5B14-84CC-041BD3DDBFF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75840" y="2965680"/>
                <a:ext cx="2640600" cy="21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9896940-FE62-8104-2F99-961991468634}"/>
                  </a:ext>
                </a:extLst>
              </p14:cNvPr>
              <p14:cNvContentPartPr/>
              <p14:nvPr/>
            </p14:nvContentPartPr>
            <p14:xfrm>
              <a:off x="10623718" y="4333975"/>
              <a:ext cx="29160" cy="475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9896940-FE62-8104-2F99-9619914686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15078" y="4325335"/>
                <a:ext cx="46800" cy="49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D548B08-4391-E20A-AFD9-69F1FC2E3514}"/>
                  </a:ext>
                </a:extLst>
              </p14:cNvPr>
              <p14:cNvContentPartPr/>
              <p14:nvPr/>
            </p14:nvContentPartPr>
            <p14:xfrm>
              <a:off x="11091718" y="4023295"/>
              <a:ext cx="381600" cy="336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D548B08-4391-E20A-AFD9-69F1FC2E351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082718" y="4014295"/>
                <a:ext cx="399240" cy="35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9617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897B2-1848-7463-5D99-1AE0B08C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591" y="-332459"/>
            <a:ext cx="10515600" cy="1325563"/>
          </a:xfrm>
        </p:spPr>
        <p:txBody>
          <a:bodyPr/>
          <a:lstStyle/>
          <a:p>
            <a:r>
              <a:rPr lang="en-US"/>
              <a:t>Other alkyl substituents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8D752-7BD1-53E6-2A5A-A90695EE4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934" y="99310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Cycloalkanes can be substituents: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“propyl” group can have two different forms: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26F680C-6C4A-80F4-7EBC-FE521B9B1CCE}"/>
                  </a:ext>
                </a:extLst>
              </p14:cNvPr>
              <p14:cNvContentPartPr/>
              <p14:nvPr/>
            </p14:nvContentPartPr>
            <p14:xfrm>
              <a:off x="1878574" y="1746053"/>
              <a:ext cx="6126480" cy="1422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26F680C-6C4A-80F4-7EBC-FE521B9B1CC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69214" y="1736693"/>
                <a:ext cx="6145200" cy="14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30E86B0-0D65-BAD0-5708-EF0A89D20B13}"/>
                  </a:ext>
                </a:extLst>
              </p14:cNvPr>
              <p14:cNvContentPartPr/>
              <p14:nvPr/>
            </p14:nvContentPartPr>
            <p14:xfrm>
              <a:off x="1710454" y="4428876"/>
              <a:ext cx="6294600" cy="1335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30E86B0-0D65-BAD0-5708-EF0A89D20B1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01094" y="4419516"/>
                <a:ext cx="6313320" cy="135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7280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3CE3F-681A-266F-6855-5453E9D8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39199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“butyl” group has four different forms: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257E00-8472-ED08-E59C-543B2D8A8DD3}"/>
              </a:ext>
            </a:extLst>
          </p:cNvPr>
          <p:cNvSpPr txBox="1">
            <a:spLocks/>
          </p:cNvSpPr>
          <p:nvPr/>
        </p:nvSpPr>
        <p:spPr>
          <a:xfrm>
            <a:off x="838200" y="-2570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Other alkyl substituents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B4F118-8FB2-08C5-6B99-43AF2F3833DE}"/>
                  </a:ext>
                </a:extLst>
              </p14:cNvPr>
              <p14:cNvContentPartPr/>
              <p14:nvPr/>
            </p14:nvContentPartPr>
            <p14:xfrm>
              <a:off x="442575" y="2101380"/>
              <a:ext cx="10346400" cy="1466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B4F118-8FB2-08C5-6B99-43AF2F3833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3215" y="2092020"/>
                <a:ext cx="10365120" cy="148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9046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E562D-727A-52CA-B815-5EBDC9F9A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Pentyl has many different forms, but only two we will discuss: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7BBC37F-95AE-D027-3963-7F066AACA3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2758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Other alkyl substituents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DE2F5FD-2D8D-E304-F938-3E382A237483}"/>
                  </a:ext>
                </a:extLst>
              </p14:cNvPr>
              <p14:cNvContentPartPr/>
              <p14:nvPr/>
            </p14:nvContentPartPr>
            <p14:xfrm>
              <a:off x="1585800" y="2134800"/>
              <a:ext cx="5460840" cy="2099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DE2F5FD-2D8D-E304-F938-3E382A23748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76440" y="2125440"/>
                <a:ext cx="5479560" cy="211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E68B67-6675-70D0-7EC1-1069AC623F08}"/>
              </a:ext>
            </a:extLst>
          </p:cNvPr>
          <p:cNvGrpSpPr/>
          <p:nvPr/>
        </p:nvGrpSpPr>
        <p:grpSpPr>
          <a:xfrm>
            <a:off x="6873598" y="2981095"/>
            <a:ext cx="1701360" cy="854280"/>
            <a:chOff x="6873598" y="2981095"/>
            <a:chExt cx="1701360" cy="85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37949DE-C046-7AB1-FAE0-020A95F9B802}"/>
                    </a:ext>
                  </a:extLst>
                </p14:cNvPr>
                <p14:cNvContentPartPr/>
                <p14:nvPr/>
              </p14:nvContentPartPr>
              <p14:xfrm>
                <a:off x="6873598" y="2981095"/>
                <a:ext cx="1701360" cy="4107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37949DE-C046-7AB1-FAE0-020A95F9B80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864598" y="2972455"/>
                  <a:ext cx="171900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48B6173-9985-D8D1-DC2B-145B205DB1CE}"/>
                    </a:ext>
                  </a:extLst>
                </p14:cNvPr>
                <p14:cNvContentPartPr/>
                <p14:nvPr/>
              </p14:nvContentPartPr>
              <p14:xfrm>
                <a:off x="7785838" y="3352255"/>
                <a:ext cx="220320" cy="4647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48B6173-9985-D8D1-DC2B-145B205DB1C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777198" y="3343255"/>
                  <a:ext cx="237960" cy="48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357C1B8-414B-132F-0535-261E24F3EF36}"/>
                    </a:ext>
                  </a:extLst>
                </p14:cNvPr>
                <p14:cNvContentPartPr/>
                <p14:nvPr/>
              </p14:nvContentPartPr>
              <p14:xfrm>
                <a:off x="7994998" y="3343975"/>
                <a:ext cx="452880" cy="4914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357C1B8-414B-132F-0535-261E24F3EF3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985998" y="3335335"/>
                  <a:ext cx="470520" cy="509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4144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34B4F-1CCF-CCCA-E76A-8C106A90B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094" y="15411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Carbon-Carbon multiple bonds are shown with multiple lines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600" dirty="0"/>
              <a:t>The </a:t>
            </a:r>
            <a:r>
              <a:rPr lang="en-US" sz="2600" u="sng" dirty="0">
                <a:solidFill>
                  <a:srgbClr val="0070C0"/>
                </a:solidFill>
              </a:rPr>
              <a:t>geometry</a:t>
            </a:r>
            <a:r>
              <a:rPr lang="en-US" sz="2600" dirty="0"/>
              <a:t> of the bond-line structure should reflect the </a:t>
            </a:r>
            <a:r>
              <a:rPr lang="en-US" sz="2600" u="sng" dirty="0">
                <a:solidFill>
                  <a:srgbClr val="0070C0"/>
                </a:solidFill>
              </a:rPr>
              <a:t>hybridization</a:t>
            </a:r>
            <a:r>
              <a:rPr lang="en-US" sz="2600" dirty="0"/>
              <a:t> of each carbon! (VSEPR)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06B943D-F69E-D9CE-4FF4-FE21AB09E1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4238" y="1196975"/>
          <a:ext cx="31750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3" imgW="1276790" imgH="153387" progId="ChemDraw_x64.Document.6.0">
                  <p:embed/>
                </p:oleObj>
              </mc:Choice>
              <mc:Fallback>
                <p:oleObj name="CS ChemDraw 64-bit Drawing" r:id="rId3" imgW="1276790" imgH="153387" progId="ChemDraw_x64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406B943D-F69E-D9CE-4FF4-FE21AB09E1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64238" y="1196975"/>
                        <a:ext cx="31750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4B7414C-5C04-CB82-6E7E-528345738A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8875" y="887413"/>
          <a:ext cx="2109788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5" imgW="1198982" imgH="715804" progId="ChemDraw_x64.Document.6.0">
                  <p:embed/>
                </p:oleObj>
              </mc:Choice>
              <mc:Fallback>
                <p:oleObj name="CS ChemDraw 64-bit Drawing" r:id="rId5" imgW="1198982" imgH="715804" progId="ChemDraw_x64.Document.6.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4B7414C-5C04-CB82-6E7E-528345738A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58875" y="887413"/>
                        <a:ext cx="2109788" cy="1260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BC8BF1F-7E76-5216-0615-20622648FE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088" y="4011613"/>
          <a:ext cx="4167187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7" imgW="2419714" imgH="911134" progId="ChemDraw_x64.Document.6.0">
                  <p:embed/>
                </p:oleObj>
              </mc:Choice>
              <mc:Fallback>
                <p:oleObj name="CS ChemDraw 64-bit Drawing" r:id="rId7" imgW="2419714" imgH="911134" progId="ChemDraw_x64.Document.6.0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CBC8BF1F-7E76-5216-0615-20622648FE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6088" y="4011613"/>
                        <a:ext cx="4167187" cy="156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4CF1C02-2749-1989-1A42-D452A28D8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48463" y="3868738"/>
          <a:ext cx="3662362" cy="178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9" imgW="2419714" imgH="1180556" progId="ChemDraw_x64.Document.6.0">
                  <p:embed/>
                </p:oleObj>
              </mc:Choice>
              <mc:Fallback>
                <p:oleObj name="CS ChemDraw 64-bit Drawing" r:id="rId9" imgW="2419714" imgH="1180556" progId="ChemDraw_x64.Document.6.0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4CF1C02-2749-1989-1A42-D452A28D84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748463" y="3868738"/>
                        <a:ext cx="3662362" cy="1789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71143DF-35C1-7344-7052-BD6E34D3079F}"/>
                  </a:ext>
                </a:extLst>
              </p14:cNvPr>
              <p14:cNvContentPartPr/>
              <p14:nvPr/>
            </p14:nvContentPartPr>
            <p14:xfrm>
              <a:off x="190440" y="681120"/>
              <a:ext cx="11508120" cy="6281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71143DF-35C1-7344-7052-BD6E34D3079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81080" y="671760"/>
                <a:ext cx="11526840" cy="630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17121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48375-6535-10DD-91BC-D58F7024F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29" y="334176"/>
            <a:ext cx="10515600" cy="4690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Heteroatoms (not C or H) are </a:t>
            </a:r>
            <a:r>
              <a:rPr lang="en-US" sz="2600" u="sng" dirty="0"/>
              <a:t>always drawn</a:t>
            </a:r>
          </a:p>
          <a:p>
            <a:pPr marL="0" indent="0">
              <a:buNone/>
            </a:pPr>
            <a:r>
              <a:rPr lang="en-US" sz="2600" dirty="0"/>
              <a:t>Heteroatoms </a:t>
            </a:r>
            <a:r>
              <a:rPr lang="en-US" sz="2600" u="sng" dirty="0"/>
              <a:t>always</a:t>
            </a:r>
            <a:r>
              <a:rPr lang="en-US" sz="2600" dirty="0"/>
              <a:t> have their number of H’s labeled clearly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0070C0"/>
                </a:solidFill>
              </a:rPr>
              <a:t>Lone pairs </a:t>
            </a:r>
            <a:r>
              <a:rPr lang="en-US" sz="2600" dirty="0"/>
              <a:t>are </a:t>
            </a:r>
            <a:r>
              <a:rPr lang="en-US" sz="2600" i="1" u="sng" dirty="0">
                <a:solidFill>
                  <a:srgbClr val="0070C0"/>
                </a:solidFill>
              </a:rPr>
              <a:t>not shown </a:t>
            </a:r>
            <a:r>
              <a:rPr lang="en-US" sz="2600" dirty="0"/>
              <a:t>in bond-line structures, but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7030A0"/>
                </a:solidFill>
              </a:rPr>
              <a:t>Formal charges </a:t>
            </a:r>
            <a:r>
              <a:rPr lang="en-US" sz="2600" dirty="0"/>
              <a:t>are </a:t>
            </a:r>
            <a:r>
              <a:rPr lang="en-US" sz="2600" b="1" u="sng" dirty="0">
                <a:solidFill>
                  <a:srgbClr val="7030A0"/>
                </a:solidFill>
              </a:rPr>
              <a:t>always shown</a:t>
            </a:r>
            <a:r>
              <a:rPr lang="en-US" sz="2600" b="1" dirty="0">
                <a:solidFill>
                  <a:srgbClr val="7030A0"/>
                </a:solidFill>
              </a:rPr>
              <a:t>. </a:t>
            </a:r>
            <a:endParaRPr lang="en-US" sz="2600" b="1" u="sng" dirty="0">
              <a:solidFill>
                <a:srgbClr val="7030A0"/>
              </a:solidFill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80C4C41F-CADB-988F-7174-CE1C13BA9A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313" y="1701800"/>
          <a:ext cx="1870075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1358887" imgH="911134" progId="ChemDraw_x64.Document.6.0">
                  <p:embed/>
                </p:oleObj>
              </mc:Choice>
              <mc:Fallback>
                <p:oleObj name="CS ChemDraw 64-bit Drawing" r:id="rId2" imgW="1358887" imgH="911134" progId="ChemDraw_x64.Document.6.0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80C4C41F-CADB-988F-7174-CE1C13BA9A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5313" y="1701800"/>
                        <a:ext cx="1870075" cy="1254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6070BDF-6FB0-A231-D084-B36F9F44A9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92875" y="1700213"/>
          <a:ext cx="2573338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4" imgW="1752217" imgH="910828" progId="ChemDraw_x64.Document.6.0">
                  <p:embed/>
                </p:oleObj>
              </mc:Choice>
              <mc:Fallback>
                <p:oleObj name="CS ChemDraw 64-bit Drawing" r:id="rId4" imgW="1752217" imgH="910828" progId="ChemDraw_x64.Document.6.0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06070BDF-6FB0-A231-D084-B36F9F44A9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92875" y="1700213"/>
                        <a:ext cx="2573338" cy="1336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7406BE3-191B-0FE3-98F6-5821C67761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450" y="5202238"/>
          <a:ext cx="112871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6" imgW="708239" imgH="677534" progId="ChemDraw_x64.Document.6.0">
                  <p:embed/>
                </p:oleObj>
              </mc:Choice>
              <mc:Fallback>
                <p:oleObj name="CS ChemDraw 64-bit Drawing" r:id="rId6" imgW="708239" imgH="677534" progId="ChemDraw_x64.Document.6.0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37406BE3-191B-0FE3-98F6-5821C67761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1450" y="5202238"/>
                        <a:ext cx="1128713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389D6E2-9A2B-4AE2-60F9-37B5B1423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79988" y="5662613"/>
          <a:ext cx="17541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8" imgW="850070" imgH="150631" progId="ChemDraw_x64.Document.6.0">
                  <p:embed/>
                </p:oleObj>
              </mc:Choice>
              <mc:Fallback>
                <p:oleObj name="CS ChemDraw 64-bit Drawing" r:id="rId8" imgW="850070" imgH="150631" progId="ChemDraw_x64.Document.6.0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2389D6E2-9A2B-4AE2-60F9-37B5B14234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79988" y="5662613"/>
                        <a:ext cx="1754187" cy="31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3F0EC0CD-191C-84AC-6677-27804CCD84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98050" y="5343525"/>
          <a:ext cx="1914525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10" imgW="799832" imgH="284729" progId="ChemDraw_x64.Document.6.0">
                  <p:embed/>
                </p:oleObj>
              </mc:Choice>
              <mc:Fallback>
                <p:oleObj name="CS ChemDraw 64-bit Drawing" r:id="rId10" imgW="799832" imgH="284729" progId="ChemDraw_x64.Document.6.0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3F0EC0CD-191C-84AC-6677-27804CCD84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798050" y="5343525"/>
                        <a:ext cx="1914525" cy="679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865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34749-B2FD-07D3-DB4B-D6293AAA7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77" y="-230819"/>
            <a:ext cx="10515600" cy="1325563"/>
          </a:xfrm>
        </p:spPr>
        <p:txBody>
          <a:bodyPr/>
          <a:lstStyle/>
          <a:p>
            <a:r>
              <a:rPr lang="en-US" dirty="0"/>
              <a:t>Nonzero formal charges: Carbon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4113-5EF2-915A-D86D-4FC3DA2BF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77" y="996853"/>
            <a:ext cx="1079154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Carbon never makes more than 4 bonds, but sometimes it makes fewer: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561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A6150-7ADB-AEE1-6888-23D4488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60" y="-220802"/>
            <a:ext cx="10649505" cy="1325563"/>
          </a:xfrm>
        </p:spPr>
        <p:txBody>
          <a:bodyPr/>
          <a:lstStyle/>
          <a:p>
            <a:r>
              <a:rPr lang="en-US" dirty="0"/>
              <a:t>Nonzero formal charges: Nitrogen</a:t>
            </a:r>
          </a:p>
        </p:txBody>
      </p:sp>
    </p:spTree>
    <p:extLst>
      <p:ext uri="{BB962C8B-B14F-4D97-AF65-F5344CB8AC3E}">
        <p14:creationId xmlns:p14="http://schemas.microsoft.com/office/powerpoint/2010/main" val="411911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A6150-7ADB-AEE1-6888-23D4488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60" y="-220802"/>
            <a:ext cx="10649505" cy="1325563"/>
          </a:xfrm>
        </p:spPr>
        <p:txBody>
          <a:bodyPr/>
          <a:lstStyle/>
          <a:p>
            <a:r>
              <a:rPr lang="en-US" dirty="0"/>
              <a:t>Nonzero formal charges: Oxygen</a:t>
            </a:r>
          </a:p>
        </p:txBody>
      </p:sp>
    </p:spTree>
    <p:extLst>
      <p:ext uri="{BB962C8B-B14F-4D97-AF65-F5344CB8AC3E}">
        <p14:creationId xmlns:p14="http://schemas.microsoft.com/office/powerpoint/2010/main" val="3380633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2DCB2-A9EB-D7D0-46FC-15F2A460A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891" y="-214397"/>
            <a:ext cx="10515600" cy="1133236"/>
          </a:xfrm>
        </p:spPr>
        <p:txBody>
          <a:bodyPr>
            <a:normAutofit/>
          </a:bodyPr>
          <a:lstStyle/>
          <a:p>
            <a:r>
              <a:rPr lang="en-US" sz="3800" dirty="0"/>
              <a:t>Bond-line structures and 3D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5FA44-00C3-D66E-B24D-10E3258B1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891" y="923278"/>
            <a:ext cx="11111144" cy="593916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The longest chain of Carbons is drawn as a zig-zagging line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Substituents of </a:t>
            </a:r>
            <a:r>
              <a:rPr lang="en-US" b="1" u="sng" dirty="0"/>
              <a:t>sp</a:t>
            </a:r>
            <a:r>
              <a:rPr lang="en-US" b="1" u="sng" baseline="30000" dirty="0"/>
              <a:t>3</a:t>
            </a:r>
            <a:r>
              <a:rPr lang="en-US" dirty="0"/>
              <a:t> carbons are often (but not always*) drawn with: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Wedges                      	   </a:t>
            </a:r>
            <a:r>
              <a:rPr lang="en-US" sz="2400" dirty="0"/>
              <a:t>(bond is coming out of the plane of the paper, toward you)</a:t>
            </a:r>
          </a:p>
          <a:p>
            <a:pPr marL="0" indent="0">
              <a:buNone/>
            </a:pPr>
            <a:r>
              <a:rPr lang="en-US" dirty="0"/>
              <a:t>&amp;</a:t>
            </a:r>
          </a:p>
          <a:p>
            <a:pPr marL="0" indent="0">
              <a:buNone/>
            </a:pPr>
            <a:r>
              <a:rPr lang="en-US" dirty="0"/>
              <a:t>Dashes	</a:t>
            </a:r>
            <a:r>
              <a:rPr lang="en-US" sz="2400" dirty="0"/>
              <a:t>   	  	   (bond is going into the plane of the paper, away from you)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100" i="1" dirty="0"/>
              <a:t>*much discussion of when these </a:t>
            </a:r>
            <a:r>
              <a:rPr lang="en-US" sz="2100" i="1" u="sng" dirty="0"/>
              <a:t>must</a:t>
            </a:r>
            <a:r>
              <a:rPr lang="en-US" sz="2100" i="1" dirty="0"/>
              <a:t> be used and why is coming soon in Chapter 5 (lectures 8-9).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95B1372-6394-F23F-BB9F-6467EDDFBA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18701" y="1789501"/>
          <a:ext cx="3449944" cy="1690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784515" imgH="383619" progId="ChemDraw_x64.Document.6.0">
                  <p:embed/>
                </p:oleObj>
              </mc:Choice>
              <mc:Fallback>
                <p:oleObj name="CS ChemDraw 64-bit Drawing" r:id="rId2" imgW="784515" imgH="383619" progId="ChemDraw_x64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95B1372-6394-F23F-BB9F-6467EDDFBA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18701" y="1789501"/>
                        <a:ext cx="3449944" cy="16900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2853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91D09-29A5-921D-285D-5EC3B87D9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925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Wedges and dashes are always drawn </a:t>
            </a:r>
            <a:r>
              <a:rPr lang="en-US" u="sng" dirty="0"/>
              <a:t>next to</a:t>
            </a:r>
            <a:r>
              <a:rPr lang="en-US" dirty="0"/>
              <a:t> each other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Wedges and dashes point “away from” the rest of the chain in order to represent tetrahedral geometry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AE2113E-E092-BF52-D574-2A44B8589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6312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/>
              <a:t>Bond-line structures and 3D geometry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A7431BB-9B79-5214-581B-6CF3BEB19E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4879115"/>
          <a:ext cx="3086151" cy="1511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784515" imgH="383619" progId="ChemDraw_x64.Document.6.0">
                  <p:embed/>
                </p:oleObj>
              </mc:Choice>
              <mc:Fallback>
                <p:oleObj name="CS ChemDraw 64-bit Drawing" r:id="rId2" imgW="784515" imgH="383619" progId="ChemDraw_x64.Document.6.0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A7431BB-9B79-5214-581B-6CF3BEB19E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8200" y="4879115"/>
                        <a:ext cx="3086151" cy="15118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3992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724</Words>
  <Application>Microsoft Office PowerPoint</Application>
  <PresentationFormat>Widescreen</PresentationFormat>
  <Paragraphs>142</Paragraphs>
  <Slides>23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Source Sans Pro</vt:lpstr>
      <vt:lpstr>Times New Roman</vt:lpstr>
      <vt:lpstr>TimesNewRomanPSMT</vt:lpstr>
      <vt:lpstr>Office Theme</vt:lpstr>
      <vt:lpstr>CS ChemDraw 64-bit Drawing</vt:lpstr>
      <vt:lpstr>CS ChemDraw Drawing</vt:lpstr>
      <vt:lpstr>Drawing and Naming Organic Molecules </vt:lpstr>
      <vt:lpstr>Drawing Molecules: Bond-Line Structures</vt:lpstr>
      <vt:lpstr>PowerPoint Presentation</vt:lpstr>
      <vt:lpstr>PowerPoint Presentation</vt:lpstr>
      <vt:lpstr>Nonzero formal charges: Carbon </vt:lpstr>
      <vt:lpstr>Nonzero formal charges: Nitrogen</vt:lpstr>
      <vt:lpstr>Nonzero formal charges: Oxygen</vt:lpstr>
      <vt:lpstr>Bond-line structures and 3D geometry</vt:lpstr>
      <vt:lpstr>Bond-line structures and 3D geometry</vt:lpstr>
      <vt:lpstr>Practice (on your own – answers in annotated slides on Moodle)</vt:lpstr>
      <vt:lpstr>Functional groups  (table 2.1 on page 56 in Klein)</vt:lpstr>
      <vt:lpstr>PowerPoint Presentation</vt:lpstr>
      <vt:lpstr>PowerPoint Presentation</vt:lpstr>
      <vt:lpstr>Naming Alkanes</vt:lpstr>
      <vt:lpstr>IUPAC systematic naming</vt:lpstr>
      <vt:lpstr>PowerPoint Presentation</vt:lpstr>
      <vt:lpstr>Poll</vt:lpstr>
      <vt:lpstr>PowerPoint Presentation</vt:lpstr>
      <vt:lpstr>If the longest chain is a ring…</vt:lpstr>
      <vt:lpstr>PowerPoint Presentation</vt:lpstr>
      <vt:lpstr>Other alkyl substituents</vt:lpstr>
      <vt:lpstr>PowerPoint Presentation</vt:lpstr>
      <vt:lpstr>Other alkyl substituents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#1</dc:title>
  <dc:creator>Tim Cook</dc:creator>
  <cp:lastModifiedBy>Tim Cook</cp:lastModifiedBy>
  <cp:revision>2</cp:revision>
  <dcterms:created xsi:type="dcterms:W3CDTF">2022-08-13T19:39:25Z</dcterms:created>
  <dcterms:modified xsi:type="dcterms:W3CDTF">2026-09-04T17:48:20Z</dcterms:modified>
</cp:coreProperties>
</file>