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theme/theme2.xml" ContentType="application/vnd.openxmlformats-officedocument.theme+xml"/>
  <Override PartName="/ppt/notesSlides/notesSlide1.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notesMasterIdLst>
    <p:notesMasterId r:id="rId19"/>
  </p:notesMasterIdLst>
  <p:sldIdLst>
    <p:sldId id="256" r:id="rId2"/>
    <p:sldId id="258" r:id="rId3"/>
    <p:sldId id="261" r:id="rId4"/>
    <p:sldId id="262" r:id="rId5"/>
    <p:sldId id="263" r:id="rId6"/>
    <p:sldId id="264" r:id="rId7"/>
    <p:sldId id="283" r:id="rId8"/>
    <p:sldId id="287" r:id="rId9"/>
    <p:sldId id="298" r:id="rId10"/>
    <p:sldId id="265" r:id="rId11"/>
    <p:sldId id="274" r:id="rId12"/>
    <p:sldId id="268" r:id="rId13"/>
    <p:sldId id="269" r:id="rId14"/>
    <p:sldId id="272" r:id="rId15"/>
    <p:sldId id="299"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E4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87"/>
    <p:restoredTop sz="73108"/>
  </p:normalViewPr>
  <p:slideViewPr>
    <p:cSldViewPr snapToGrid="0">
      <p:cViewPr varScale="1">
        <p:scale>
          <a:sx n="76" d="100"/>
          <a:sy n="76" d="100"/>
        </p:scale>
        <p:origin x="1336" y="200"/>
      </p:cViewPr>
      <p:guideLst/>
    </p:cSldViewPr>
  </p:slideViewPr>
  <p:notesTextViewPr>
    <p:cViewPr>
      <p:scale>
        <a:sx n="170" d="100"/>
        <a:sy n="17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21T21:29:10.219"/>
    </inkml:context>
    <inkml:brush xml:id="br0">
      <inkml:brushProperty name="width" value="0.05" units="cm"/>
      <inkml:brushProperty name="height" value="0.05" units="cm"/>
    </inkml:brush>
  </inkml:definitions>
  <inkml:trace contextRef="#ctx0" brushRef="#br0">1 0 32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31T16:50:58.282"/>
    </inkml:context>
    <inkml:brush xml:id="br0">
      <inkml:brushProperty name="width" value="0.05" units="cm"/>
      <inkml:brushProperty name="height" value="0.05" units="cm"/>
    </inkml:brush>
  </inkml:definitions>
  <inkml:trace contextRef="#ctx0" brushRef="#br0">1 0 32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25T20:52:16.595"/>
    </inkml:context>
    <inkml:brush xml:id="br0">
      <inkml:brushProperty name="width" value="0.05" units="cm"/>
      <inkml:brushProperty name="height" value="0.05" units="cm"/>
    </inkml:brush>
  </inkml:definitions>
  <inkml:trace contextRef="#ctx0" brushRef="#br0">1 0 32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25T20:55:16.225"/>
    </inkml:context>
    <inkml:brush xml:id="br0">
      <inkml:brushProperty name="width" value="0.05" units="cm"/>
      <inkml:brushProperty name="height" value="0.05" units="cm"/>
    </inkml:brush>
  </inkml:definitions>
  <inkml:trace contextRef="#ctx0" brushRef="#br0">1 0 32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CD13D6-3EA7-8C49-B257-63A7B1F5E34F}" type="datetimeFigureOut">
              <a:t>9/4/26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3CBF42-68F9-8040-A1A8-79F2597D34F3}" type="slidenum">
              <a:t>‹#›</a:t>
            </a:fld>
            <a:endParaRPr lang="en-US"/>
          </a:p>
        </p:txBody>
      </p:sp>
    </p:spTree>
    <p:extLst>
      <p:ext uri="{BB962C8B-B14F-4D97-AF65-F5344CB8AC3E}">
        <p14:creationId xmlns:p14="http://schemas.microsoft.com/office/powerpoint/2010/main" val="22640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3CBF42-68F9-8040-A1A8-79F2597D34F3}" type="slidenum">
              <a:t>1</a:t>
            </a:fld>
            <a:endParaRPr lang="en-US"/>
          </a:p>
        </p:txBody>
      </p:sp>
    </p:spTree>
    <p:extLst>
      <p:ext uri="{BB962C8B-B14F-4D97-AF65-F5344CB8AC3E}">
        <p14:creationId xmlns:p14="http://schemas.microsoft.com/office/powerpoint/2010/main" val="195919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these were there most important instrument, what Socrates called the “living tool,” the enslaved workers who copied, composed, emended, translated, recited, carried, and published poems.</a:t>
            </a:r>
          </a:p>
          <a:p>
            <a:endParaRPr lang="en-US"/>
          </a:p>
          <a:p>
            <a:r>
              <a:rPr lang="en-US"/>
              <a:t>click</a:t>
            </a:r>
          </a:p>
          <a:p>
            <a:r>
              <a:rPr lang="en-US"/>
              <a:t>Those scribes were there at the very beginning. This figure is Egyptian, impossibly ancient by Classicist’s standards. Greeks of course believed that writing originated in Egypt, and they weren’t exactly wrong, but we’ll come back to that</a:t>
            </a:r>
          </a:p>
        </p:txBody>
      </p:sp>
      <p:sp>
        <p:nvSpPr>
          <p:cNvPr id="4" name="Slide Number Placeholder 3"/>
          <p:cNvSpPr>
            <a:spLocks noGrp="1"/>
          </p:cNvSpPr>
          <p:nvPr>
            <p:ph type="sldNum" sz="quarter" idx="5"/>
          </p:nvPr>
        </p:nvSpPr>
        <p:spPr/>
        <p:txBody>
          <a:bodyPr/>
          <a:lstStyle/>
          <a:p>
            <a:fld id="{EE3CBF42-68F9-8040-A1A8-79F2597D34F3}" type="slidenum">
              <a:rPr lang="en-US"/>
              <a:t>7</a:t>
            </a:fld>
            <a:endParaRPr lang="en-US"/>
          </a:p>
        </p:txBody>
      </p:sp>
    </p:spTree>
    <p:extLst>
      <p:ext uri="{BB962C8B-B14F-4D97-AF65-F5344CB8AC3E}">
        <p14:creationId xmlns:p14="http://schemas.microsoft.com/office/powerpoint/2010/main" val="3825165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Send around the Wax Tablet</a:t>
            </a:r>
          </a:p>
        </p:txBody>
      </p:sp>
      <p:sp>
        <p:nvSpPr>
          <p:cNvPr id="4" name="Slide Number Placeholder 3"/>
          <p:cNvSpPr>
            <a:spLocks noGrp="1"/>
          </p:cNvSpPr>
          <p:nvPr>
            <p:ph type="sldNum" sz="quarter" idx="5"/>
          </p:nvPr>
        </p:nvSpPr>
        <p:spPr/>
        <p:txBody>
          <a:bodyPr/>
          <a:lstStyle/>
          <a:p>
            <a:fld id="{EE3CBF42-68F9-8040-A1A8-79F2597D34F3}" type="slidenum">
              <a:rPr lang="en-US"/>
              <a:t>8</a:t>
            </a:fld>
            <a:endParaRPr lang="en-US"/>
          </a:p>
        </p:txBody>
      </p:sp>
    </p:spTree>
    <p:extLst>
      <p:ext uri="{BB962C8B-B14F-4D97-AF65-F5344CB8AC3E}">
        <p14:creationId xmlns:p14="http://schemas.microsoft.com/office/powerpoint/2010/main" val="1695120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mn-lt"/>
              </a:rPr>
              <a:t>When we say “book” in antiquity we generally mean this.</a:t>
            </a:r>
          </a:p>
          <a:p>
            <a:endParaRPr lang="en-US"/>
          </a:p>
          <a:p>
            <a:r>
              <a:rPr lang="en-US"/>
              <a:t>***Send around the papyrus***</a:t>
            </a:r>
          </a:p>
        </p:txBody>
      </p:sp>
      <p:sp>
        <p:nvSpPr>
          <p:cNvPr id="4" name="Slide Number Placeholder 3"/>
          <p:cNvSpPr>
            <a:spLocks noGrp="1"/>
          </p:cNvSpPr>
          <p:nvPr>
            <p:ph type="sldNum" sz="quarter" idx="5"/>
          </p:nvPr>
        </p:nvSpPr>
        <p:spPr/>
        <p:txBody>
          <a:bodyPr/>
          <a:lstStyle/>
          <a:p>
            <a:fld id="{EE3CBF42-68F9-8040-A1A8-79F2597D34F3}" type="slidenum">
              <a:rPr lang="en-US"/>
              <a:t>9</a:t>
            </a:fld>
            <a:endParaRPr lang="en-US"/>
          </a:p>
        </p:txBody>
      </p:sp>
    </p:spTree>
    <p:extLst>
      <p:ext uri="{BB962C8B-B14F-4D97-AF65-F5344CB8AC3E}">
        <p14:creationId xmlns:p14="http://schemas.microsoft.com/office/powerpoint/2010/main" val="1215459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Stephanie’s  question</a:t>
            </a:r>
          </a:p>
        </p:txBody>
      </p:sp>
      <p:sp>
        <p:nvSpPr>
          <p:cNvPr id="4" name="Slide Number Placeholder 3"/>
          <p:cNvSpPr>
            <a:spLocks noGrp="1"/>
          </p:cNvSpPr>
          <p:nvPr>
            <p:ph type="sldNum" sz="quarter" idx="5"/>
          </p:nvPr>
        </p:nvSpPr>
        <p:spPr/>
        <p:txBody>
          <a:bodyPr/>
          <a:lstStyle/>
          <a:p>
            <a:fld id="{EE3CBF42-68F9-8040-A1A8-79F2597D34F3}" type="slidenum">
              <a:rPr lang="en-US"/>
              <a:t>12</a:t>
            </a:fld>
            <a:endParaRPr lang="en-US"/>
          </a:p>
        </p:txBody>
      </p:sp>
    </p:spTree>
    <p:extLst>
      <p:ext uri="{BB962C8B-B14F-4D97-AF65-F5344CB8AC3E}">
        <p14:creationId xmlns:p14="http://schemas.microsoft.com/office/powerpoint/2010/main" val="3741736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3CBF42-68F9-8040-A1A8-79F2597D34F3}" type="slidenum">
              <a:rPr lang="en-US"/>
              <a:t>13</a:t>
            </a:fld>
            <a:endParaRPr lang="en-US"/>
          </a:p>
        </p:txBody>
      </p:sp>
    </p:spTree>
    <p:extLst>
      <p:ext uri="{BB962C8B-B14F-4D97-AF65-F5344CB8AC3E}">
        <p14:creationId xmlns:p14="http://schemas.microsoft.com/office/powerpoint/2010/main" val="1742967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E56D6-F195-48D7-978E-7EE16D430469}"/>
              </a:ext>
            </a:extLst>
          </p:cNvPr>
          <p:cNvSpPr>
            <a:spLocks noGrp="1"/>
          </p:cNvSpPr>
          <p:nvPr>
            <p:ph type="ctrTitle"/>
          </p:nvPr>
        </p:nvSpPr>
        <p:spPr>
          <a:xfrm>
            <a:off x="1756946" y="1104900"/>
            <a:ext cx="8376514" cy="3120504"/>
          </a:xfrm>
        </p:spPr>
        <p:txBody>
          <a:bodyPr anchor="b">
            <a:normAutofit/>
          </a:bodyPr>
          <a:lstStyle>
            <a:lvl1pPr algn="ctr">
              <a:lnSpc>
                <a:spcPct val="110000"/>
              </a:lnSpc>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0A72F42-5C88-4F7D-803B-C371B570D784}"/>
              </a:ext>
            </a:extLst>
          </p:cNvPr>
          <p:cNvSpPr>
            <a:spLocks noGrp="1"/>
          </p:cNvSpPr>
          <p:nvPr>
            <p:ph type="subTitle" idx="1"/>
          </p:nvPr>
        </p:nvSpPr>
        <p:spPr>
          <a:xfrm>
            <a:off x="2908039" y="4442385"/>
            <a:ext cx="6074328" cy="984023"/>
          </a:xfrm>
        </p:spPr>
        <p:txBody>
          <a:bodyPr>
            <a:normAutofit/>
          </a:bodyPr>
          <a:lstStyle>
            <a:lvl1pPr marL="0" indent="0" algn="ctr">
              <a:lnSpc>
                <a:spcPct val="100000"/>
              </a:lnSpc>
              <a:buNone/>
              <a:defRPr sz="2000" i="0" spc="16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A0384F3-2D6A-49F6-8F79-F3955E90484E}"/>
              </a:ext>
            </a:extLst>
          </p:cNvPr>
          <p:cNvSpPr>
            <a:spLocks noGrp="1"/>
          </p:cNvSpPr>
          <p:nvPr>
            <p:ph type="dt" sz="half" idx="10"/>
          </p:nvPr>
        </p:nvSpPr>
        <p:spPr/>
        <p:txBody>
          <a:bodyPr/>
          <a:lstStyle/>
          <a:p>
            <a:fld id="{91F9259A-1FE3-4FF9-8A07-BDD8177164ED}" type="datetime4">
              <a:rPr lang="en-US" smtClean="0"/>
              <a:t>September 4, 2026</a:t>
            </a:fld>
            <a:endParaRPr lang="en-US"/>
          </a:p>
        </p:txBody>
      </p:sp>
      <p:sp>
        <p:nvSpPr>
          <p:cNvPr id="5" name="Footer Placeholder 4">
            <a:extLst>
              <a:ext uri="{FF2B5EF4-FFF2-40B4-BE49-F238E27FC236}">
                <a16:creationId xmlns:a16="http://schemas.microsoft.com/office/drawing/2014/main" id="{95363F32-CD31-4801-BAE4-09EEB12629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D5D34C-49ED-4ADB-8693-73B790764F39}"/>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4288319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BF0171A2-02C1-4543-8B6B-FCF7E69712DF}"/>
              </a:ext>
            </a:extLst>
          </p:cNvPr>
          <p:cNvSpPr>
            <a:spLocks noGrp="1"/>
          </p:cNvSpPr>
          <p:nvPr>
            <p:ph type="body" orient="vert" idx="1"/>
          </p:nvPr>
        </p:nvSpPr>
        <p:spPr>
          <a:xfrm>
            <a:off x="1050879" y="1825625"/>
            <a:ext cx="9810604" cy="451669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F95027C-A386-44E4-AFE1-33AFFDA3AD8F}"/>
              </a:ext>
            </a:extLst>
          </p:cNvPr>
          <p:cNvSpPr>
            <a:spLocks noGrp="1"/>
          </p:cNvSpPr>
          <p:nvPr>
            <p:ph type="dt" sz="half" idx="10"/>
          </p:nvPr>
        </p:nvSpPr>
        <p:spPr/>
        <p:txBody>
          <a:bodyPr/>
          <a:lstStyle/>
          <a:p>
            <a:fld id="{E5CC3C8F-D4A7-4EAD-92AD-82C91CB8BB85}" type="datetime4">
              <a:rPr lang="en-US" smtClean="0"/>
              <a:t>September 4, 2026</a:t>
            </a:fld>
            <a:endParaRPr lang="en-US"/>
          </a:p>
        </p:txBody>
      </p:sp>
      <p:sp>
        <p:nvSpPr>
          <p:cNvPr id="5" name="Footer Placeholder 4">
            <a:extLst>
              <a:ext uri="{FF2B5EF4-FFF2-40B4-BE49-F238E27FC236}">
                <a16:creationId xmlns:a16="http://schemas.microsoft.com/office/drawing/2014/main" id="{FB1BF710-0558-4457-825D-48713CAED3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7F93D-5DC3-4C36-AEB0-79CDB15C316A}"/>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7" name="Title 6">
            <a:extLst>
              <a:ext uri="{FF2B5EF4-FFF2-40B4-BE49-F238E27FC236}">
                <a16:creationId xmlns:a16="http://schemas.microsoft.com/office/drawing/2014/main" id="{87CFC0C8-11FE-4003-B2D6-B7B8E279056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34080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B41C5-3638-439D-BA61-4DAA142226E8}"/>
              </a:ext>
            </a:extLst>
          </p:cNvPr>
          <p:cNvSpPr>
            <a:spLocks noGrp="1"/>
          </p:cNvSpPr>
          <p:nvPr>
            <p:ph type="title" orient="vert"/>
          </p:nvPr>
        </p:nvSpPr>
        <p:spPr>
          <a:xfrm>
            <a:off x="8724901" y="464025"/>
            <a:ext cx="2161540" cy="580029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99B91A0-A376-483C-926E-189F376E5520}"/>
              </a:ext>
            </a:extLst>
          </p:cNvPr>
          <p:cNvSpPr>
            <a:spLocks noGrp="1"/>
          </p:cNvSpPr>
          <p:nvPr>
            <p:ph type="body" orient="vert" idx="1"/>
          </p:nvPr>
        </p:nvSpPr>
        <p:spPr>
          <a:xfrm>
            <a:off x="838200" y="464023"/>
            <a:ext cx="7886700" cy="5800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A14134E-B7D5-4664-BB2E-6A98ED630A9F}"/>
              </a:ext>
            </a:extLst>
          </p:cNvPr>
          <p:cNvSpPr>
            <a:spLocks noGrp="1"/>
          </p:cNvSpPr>
          <p:nvPr>
            <p:ph type="dt" sz="half" idx="10"/>
          </p:nvPr>
        </p:nvSpPr>
        <p:spPr/>
        <p:txBody>
          <a:bodyPr/>
          <a:lstStyle/>
          <a:p>
            <a:fld id="{BC011D41-E33C-4BC7-8272-37E8417FD097}" type="datetime4">
              <a:rPr lang="en-US" smtClean="0"/>
              <a:t>September 4, 2026</a:t>
            </a:fld>
            <a:endParaRPr lang="en-US"/>
          </a:p>
        </p:txBody>
      </p:sp>
      <p:sp>
        <p:nvSpPr>
          <p:cNvPr id="5" name="Footer Placeholder 4">
            <a:extLst>
              <a:ext uri="{FF2B5EF4-FFF2-40B4-BE49-F238E27FC236}">
                <a16:creationId xmlns:a16="http://schemas.microsoft.com/office/drawing/2014/main" id="{92A54E2A-B1CE-4F2E-9D9A-D47E514D59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7C304-46A8-4179-87A2-B8CC10BAAFAE}"/>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103852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7B333-9E16-4502-96B5-3F586B7E003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6ED0795-5EC7-4FF8-9FC7-22AFA3C552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6A2DA5B-9862-4A23-8FEC-5C1ABC2EEF1B}"/>
              </a:ext>
            </a:extLst>
          </p:cNvPr>
          <p:cNvSpPr>
            <a:spLocks noGrp="1"/>
          </p:cNvSpPr>
          <p:nvPr>
            <p:ph type="dt" sz="half" idx="10"/>
          </p:nvPr>
        </p:nvSpPr>
        <p:spPr>
          <a:xfrm rot="5400000">
            <a:off x="10506456" y="5074920"/>
            <a:ext cx="2647667" cy="365125"/>
          </a:xfrm>
        </p:spPr>
        <p:txBody>
          <a:bodyPr/>
          <a:lstStyle/>
          <a:p>
            <a:fld id="{5D340FED-6E95-4177-A7EF-CD303B9E611D}" type="datetime4">
              <a:rPr lang="en-US" smtClean="0"/>
              <a:t>September 4, 2026</a:t>
            </a:fld>
            <a:endParaRPr lang="en-US"/>
          </a:p>
        </p:txBody>
      </p:sp>
      <p:sp>
        <p:nvSpPr>
          <p:cNvPr id="5" name="Footer Placeholder 4">
            <a:extLst>
              <a:ext uri="{FF2B5EF4-FFF2-40B4-BE49-F238E27FC236}">
                <a16:creationId xmlns:a16="http://schemas.microsoft.com/office/drawing/2014/main" id="{C63D9A4B-0DA7-46BB-9DCE-3F26075C44C6}"/>
              </a:ext>
            </a:extLst>
          </p:cNvPr>
          <p:cNvSpPr>
            <a:spLocks noGrp="1"/>
          </p:cNvSpPr>
          <p:nvPr>
            <p:ph type="ftr" sz="quarter" idx="11"/>
          </p:nvPr>
        </p:nvSpPr>
        <p:spPr>
          <a:xfrm rot="5400000">
            <a:off x="10451592" y="1408176"/>
            <a:ext cx="2770499" cy="365125"/>
          </a:xfrm>
        </p:spPr>
        <p:txBody>
          <a:bodyPr/>
          <a:lstStyle/>
          <a:p>
            <a:endParaRPr lang="en-US" dirty="0"/>
          </a:p>
        </p:txBody>
      </p:sp>
      <p:sp>
        <p:nvSpPr>
          <p:cNvPr id="6" name="Slide Number Placeholder 5">
            <a:extLst>
              <a:ext uri="{FF2B5EF4-FFF2-40B4-BE49-F238E27FC236}">
                <a16:creationId xmlns:a16="http://schemas.microsoft.com/office/drawing/2014/main" id="{EE6A7C47-81AC-431C-A7C3-2BC71AD14417}"/>
              </a:ext>
            </a:extLst>
          </p:cNvPr>
          <p:cNvSpPr>
            <a:spLocks noGrp="1"/>
          </p:cNvSpPr>
          <p:nvPr>
            <p:ph type="sldNum" sz="quarter" idx="12"/>
          </p:nvPr>
        </p:nvSpPr>
        <p:spPr>
          <a:xfrm>
            <a:off x="11558016" y="3136392"/>
            <a:ext cx="545911" cy="580029"/>
          </a:xfrm>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474792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2E47-4DC7-46C4-9407-FA4CF7E0AAE3}"/>
              </a:ext>
            </a:extLst>
          </p:cNvPr>
          <p:cNvSpPr>
            <a:spLocks noGrp="1"/>
          </p:cNvSpPr>
          <p:nvPr>
            <p:ph type="title"/>
          </p:nvPr>
        </p:nvSpPr>
        <p:spPr>
          <a:xfrm>
            <a:off x="1052513" y="1709738"/>
            <a:ext cx="9087774" cy="3438524"/>
          </a:xfrm>
        </p:spPr>
        <p:txBody>
          <a:bodyPr anchor="b">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F7B502-122E-4177-A408-FC436A254215}"/>
              </a:ext>
            </a:extLst>
          </p:cNvPr>
          <p:cNvSpPr>
            <a:spLocks noGrp="1"/>
          </p:cNvSpPr>
          <p:nvPr>
            <p:ph type="body" idx="1"/>
          </p:nvPr>
        </p:nvSpPr>
        <p:spPr>
          <a:xfrm>
            <a:off x="1052513" y="5148262"/>
            <a:ext cx="8844522" cy="1138238"/>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229696-2AEF-4765-B33E-7DA328E464FF}"/>
              </a:ext>
            </a:extLst>
          </p:cNvPr>
          <p:cNvSpPr>
            <a:spLocks noGrp="1"/>
          </p:cNvSpPr>
          <p:nvPr>
            <p:ph type="dt" sz="half" idx="10"/>
          </p:nvPr>
        </p:nvSpPr>
        <p:spPr/>
        <p:txBody>
          <a:bodyPr/>
          <a:lstStyle/>
          <a:p>
            <a:fld id="{477962CB-39AD-45A9-800F-54DAB53D6021}" type="datetime4">
              <a:rPr lang="en-US" smtClean="0"/>
              <a:t>September 4, 2026</a:t>
            </a:fld>
            <a:endParaRPr lang="en-US"/>
          </a:p>
        </p:txBody>
      </p:sp>
      <p:sp>
        <p:nvSpPr>
          <p:cNvPr id="5" name="Footer Placeholder 4">
            <a:extLst>
              <a:ext uri="{FF2B5EF4-FFF2-40B4-BE49-F238E27FC236}">
                <a16:creationId xmlns:a16="http://schemas.microsoft.com/office/drawing/2014/main" id="{4729B2E4-2F1C-4FEE-AAB2-4FCC3EEFD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27D4B8-E107-480A-AA17-261CA49BBB5D}"/>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606437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8BAE8-3305-4F08-BECB-56AD7FD4E4B1}"/>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77021AC-6D8D-4D24-8B01-8AE8F41BE4B8}"/>
              </a:ext>
            </a:extLst>
          </p:cNvPr>
          <p:cNvSpPr>
            <a:spLocks noGrp="1"/>
          </p:cNvSpPr>
          <p:nvPr>
            <p:ph sz="half" idx="1"/>
          </p:nvPr>
        </p:nvSpPr>
        <p:spPr>
          <a:xfrm>
            <a:off x="1050878" y="1825624"/>
            <a:ext cx="4473622" cy="4460875"/>
          </a:xfrm>
        </p:spPr>
        <p:txBody>
          <a:bodyPr/>
          <a:lstStyle>
            <a:lvl2pPr marL="274320" indent="0">
              <a:buFontTx/>
              <a:buNone/>
              <a:defRPr/>
            </a:lvl2pPr>
            <a:lvl3pPr marL="502920">
              <a:defRPr/>
            </a:lvl3pPr>
            <a:lvl4pPr marL="548640" indent="0">
              <a:buFontTx/>
              <a:buNone/>
              <a:defRPr/>
            </a:lvl4pPr>
            <a:lvl5pPr marL="7315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8E7F49C-3DB3-40B7-89B3-E3BC32FC110F}"/>
              </a:ext>
            </a:extLst>
          </p:cNvPr>
          <p:cNvSpPr>
            <a:spLocks noGrp="1"/>
          </p:cNvSpPr>
          <p:nvPr>
            <p:ph sz="half" idx="2"/>
          </p:nvPr>
        </p:nvSpPr>
        <p:spPr>
          <a:xfrm>
            <a:off x="5844540" y="1825624"/>
            <a:ext cx="5016943" cy="4460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1E33D58-BDF5-4F1F-806B-0491CB3624A9}"/>
              </a:ext>
            </a:extLst>
          </p:cNvPr>
          <p:cNvSpPr>
            <a:spLocks noGrp="1"/>
          </p:cNvSpPr>
          <p:nvPr>
            <p:ph type="dt" sz="half" idx="10"/>
          </p:nvPr>
        </p:nvSpPr>
        <p:spPr/>
        <p:txBody>
          <a:bodyPr/>
          <a:lstStyle/>
          <a:p>
            <a:fld id="{2DEDF93D-55AB-4606-B9D7-742F1FC51983}" type="datetime4">
              <a:rPr lang="en-US" smtClean="0"/>
              <a:t>September 4, 2026</a:t>
            </a:fld>
            <a:endParaRPr lang="en-US" dirty="0"/>
          </a:p>
        </p:txBody>
      </p:sp>
      <p:sp>
        <p:nvSpPr>
          <p:cNvPr id="6" name="Footer Placeholder 5">
            <a:extLst>
              <a:ext uri="{FF2B5EF4-FFF2-40B4-BE49-F238E27FC236}">
                <a16:creationId xmlns:a16="http://schemas.microsoft.com/office/drawing/2014/main" id="{848BCBFD-1FE1-441A-B3AF-C3E7E7B8D11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0CE272-E6FB-455B-BACB-2471D66D956F}"/>
              </a:ext>
            </a:extLst>
          </p:cNvPr>
          <p:cNvSpPr>
            <a:spLocks noGrp="1"/>
          </p:cNvSpPr>
          <p:nvPr>
            <p:ph type="sldNum" sz="quarter" idx="12"/>
          </p:nvPr>
        </p:nvSpPr>
        <p:spPr/>
        <p:txBody>
          <a:bodyPr/>
          <a:lstStyle/>
          <a:p>
            <a:fld id="{9D4AEF59-F28E-467C-9EA3-92D1CFAD475A}" type="slidenum">
              <a:rPr lang="en-US" smtClean="0"/>
              <a:t>‹#›</a:t>
            </a:fld>
            <a:endParaRPr lang="en-US" dirty="0"/>
          </a:p>
        </p:txBody>
      </p:sp>
    </p:spTree>
    <p:extLst>
      <p:ext uri="{BB962C8B-B14F-4D97-AF65-F5344CB8AC3E}">
        <p14:creationId xmlns:p14="http://schemas.microsoft.com/office/powerpoint/2010/main" val="2544668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73A4FB-9EF5-4D6C-A275-2DE1077A29E7}"/>
              </a:ext>
            </a:extLst>
          </p:cNvPr>
          <p:cNvSpPr>
            <a:spLocks noGrp="1"/>
          </p:cNvSpPr>
          <p:nvPr>
            <p:ph type="body" idx="1"/>
          </p:nvPr>
        </p:nvSpPr>
        <p:spPr>
          <a:xfrm>
            <a:off x="1071563" y="1835219"/>
            <a:ext cx="4452938"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DC9972A-4D34-4A9F-84EB-8D64A703B56C}"/>
              </a:ext>
            </a:extLst>
          </p:cNvPr>
          <p:cNvSpPr>
            <a:spLocks noGrp="1"/>
          </p:cNvSpPr>
          <p:nvPr>
            <p:ph sz="half" idx="2"/>
          </p:nvPr>
        </p:nvSpPr>
        <p:spPr>
          <a:xfrm>
            <a:off x="1071562" y="2717801"/>
            <a:ext cx="4452938" cy="3559452"/>
          </a:xfrm>
        </p:spPr>
        <p:txBody>
          <a:bodyPr/>
          <a:lstStyle>
            <a:lvl2pPr marL="274320" indent="0">
              <a:buFontTx/>
              <a:buNone/>
              <a:defRPr/>
            </a:lvl2pPr>
            <a:lvl3pPr marL="548640">
              <a:defRPr/>
            </a:lvl3pPr>
            <a:lvl4pPr marL="594360" indent="0">
              <a:buFontTx/>
              <a:buNone/>
              <a:defRPr/>
            </a:lvl4pPr>
            <a:lvl5pPr marL="82296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BBDDE3-C8D7-4600-8259-24E1F8118A41}"/>
              </a:ext>
            </a:extLst>
          </p:cNvPr>
          <p:cNvSpPr>
            <a:spLocks noGrp="1"/>
          </p:cNvSpPr>
          <p:nvPr>
            <p:ph type="body" sz="quarter" idx="3"/>
          </p:nvPr>
        </p:nvSpPr>
        <p:spPr>
          <a:xfrm>
            <a:off x="5844540" y="1835219"/>
            <a:ext cx="5016943"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4649FFF-44C7-4256-AFE1-C5457C7AB501}"/>
              </a:ext>
            </a:extLst>
          </p:cNvPr>
          <p:cNvSpPr>
            <a:spLocks noGrp="1"/>
          </p:cNvSpPr>
          <p:nvPr>
            <p:ph sz="quarter" idx="4"/>
          </p:nvPr>
        </p:nvSpPr>
        <p:spPr>
          <a:xfrm>
            <a:off x="5844540" y="2717800"/>
            <a:ext cx="5016943" cy="3559453"/>
          </a:xfrm>
        </p:spPr>
        <p:txBody>
          <a:bodyPr/>
          <a:lstStyle>
            <a:lvl2pPr marL="457200" indent="0">
              <a:buNone/>
              <a:defRPr/>
            </a:lvl2pPr>
            <a:lvl3pPr marL="548640">
              <a:defRPr/>
            </a:lvl3pPr>
            <a:lvl4pPr marL="594360" indent="0">
              <a:buFontTx/>
              <a:buNone/>
              <a:defRPr/>
            </a:lvl4pPr>
            <a:lvl5pPr marL="82296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1BEC6ACF-080E-4B7C-B0C0-77E90C16E9F6}"/>
              </a:ext>
            </a:extLst>
          </p:cNvPr>
          <p:cNvSpPr>
            <a:spLocks noGrp="1"/>
          </p:cNvSpPr>
          <p:nvPr>
            <p:ph type="dt" sz="half" idx="10"/>
          </p:nvPr>
        </p:nvSpPr>
        <p:spPr/>
        <p:txBody>
          <a:bodyPr/>
          <a:lstStyle/>
          <a:p>
            <a:fld id="{DDF2841D-FB5C-47AB-B2FF-32E855C1EA71}" type="datetime4">
              <a:rPr lang="en-US" smtClean="0"/>
              <a:t>September 4, 2026</a:t>
            </a:fld>
            <a:endParaRPr lang="en-US"/>
          </a:p>
        </p:txBody>
      </p:sp>
      <p:sp>
        <p:nvSpPr>
          <p:cNvPr id="8" name="Footer Placeholder 7">
            <a:extLst>
              <a:ext uri="{FF2B5EF4-FFF2-40B4-BE49-F238E27FC236}">
                <a16:creationId xmlns:a16="http://schemas.microsoft.com/office/drawing/2014/main" id="{39A68C0B-BC90-4ADA-B6E6-2B30BFF9E7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BCE559-C82B-4E27-965B-4AC3C66FC8F8}"/>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12" name="Title 11">
            <a:extLst>
              <a:ext uri="{FF2B5EF4-FFF2-40B4-BE49-F238E27FC236}">
                <a16:creationId xmlns:a16="http://schemas.microsoft.com/office/drawing/2014/main" id="{3752B99E-38EC-4745-889B-124D347596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58316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3DE7304-D393-47F0-ACCC-1F72EFCCE7CA}"/>
              </a:ext>
            </a:extLst>
          </p:cNvPr>
          <p:cNvSpPr>
            <a:spLocks noGrp="1"/>
          </p:cNvSpPr>
          <p:nvPr>
            <p:ph type="dt" sz="half" idx="10"/>
          </p:nvPr>
        </p:nvSpPr>
        <p:spPr/>
        <p:txBody>
          <a:bodyPr/>
          <a:lstStyle/>
          <a:p>
            <a:fld id="{118537E9-D174-424D-BEE8-AFC4CA5F9F97}" type="datetime4">
              <a:rPr lang="en-US" smtClean="0"/>
              <a:t>September 4, 2026</a:t>
            </a:fld>
            <a:endParaRPr lang="en-US"/>
          </a:p>
        </p:txBody>
      </p:sp>
      <p:sp>
        <p:nvSpPr>
          <p:cNvPr id="4" name="Footer Placeholder 3">
            <a:extLst>
              <a:ext uri="{FF2B5EF4-FFF2-40B4-BE49-F238E27FC236}">
                <a16:creationId xmlns:a16="http://schemas.microsoft.com/office/drawing/2014/main" id="{B68451FF-032D-4787-BA4B-5EB41549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B7511D-7256-4A08-BF62-3B3F821A6F02}"/>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6" name="Title 5">
            <a:extLst>
              <a:ext uri="{FF2B5EF4-FFF2-40B4-BE49-F238E27FC236}">
                <a16:creationId xmlns:a16="http://schemas.microsoft.com/office/drawing/2014/main" id="{03FCDA27-1C47-4EA1-A160-EC91FD88BC3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4046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DE8ADA-7BF8-433A-8770-61C690F37DCB}"/>
              </a:ext>
            </a:extLst>
          </p:cNvPr>
          <p:cNvSpPr>
            <a:spLocks noGrp="1"/>
          </p:cNvSpPr>
          <p:nvPr>
            <p:ph type="dt" sz="half" idx="10"/>
          </p:nvPr>
        </p:nvSpPr>
        <p:spPr/>
        <p:txBody>
          <a:bodyPr/>
          <a:lstStyle/>
          <a:p>
            <a:fld id="{1C7A44C0-F7AC-49C2-8289-1E7A86D9FB50}" type="datetime4">
              <a:rPr lang="en-US" smtClean="0"/>
              <a:t>September 4, 2026</a:t>
            </a:fld>
            <a:endParaRPr lang="en-US"/>
          </a:p>
        </p:txBody>
      </p:sp>
      <p:sp>
        <p:nvSpPr>
          <p:cNvPr id="3" name="Footer Placeholder 2">
            <a:extLst>
              <a:ext uri="{FF2B5EF4-FFF2-40B4-BE49-F238E27FC236}">
                <a16:creationId xmlns:a16="http://schemas.microsoft.com/office/drawing/2014/main" id="{16357B86-EC22-49C6-BBC6-639D57D1AF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63764B-CF91-4C81-B4C3-5B5E5A973610}"/>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399221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E4801-B0C7-4458-B413-24D6E68FAA57}"/>
              </a:ext>
            </a:extLst>
          </p:cNvPr>
          <p:cNvSpPr>
            <a:spLocks noGrp="1"/>
          </p:cNvSpPr>
          <p:nvPr>
            <p:ph type="title"/>
          </p:nvPr>
        </p:nvSpPr>
        <p:spPr>
          <a:xfrm>
            <a:off x="1063633" y="457200"/>
            <a:ext cx="4170355" cy="1917509"/>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2FA0C76-733A-488A-89FB-7D04FD64BD68}"/>
              </a:ext>
            </a:extLst>
          </p:cNvPr>
          <p:cNvSpPr>
            <a:spLocks noGrp="1"/>
          </p:cNvSpPr>
          <p:nvPr>
            <p:ph idx="1"/>
          </p:nvPr>
        </p:nvSpPr>
        <p:spPr>
          <a:xfrm>
            <a:off x="5481637" y="457200"/>
            <a:ext cx="5562601" cy="59436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D45B9DE-016A-4B31-BB52-99C76E28B4B9}"/>
              </a:ext>
            </a:extLst>
          </p:cNvPr>
          <p:cNvSpPr>
            <a:spLocks noGrp="1"/>
          </p:cNvSpPr>
          <p:nvPr>
            <p:ph type="body" sz="half" idx="2"/>
          </p:nvPr>
        </p:nvSpPr>
        <p:spPr>
          <a:xfrm>
            <a:off x="1063633" y="2374708"/>
            <a:ext cx="4170355" cy="40260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ED6CC3-66DD-4D9A-A9C7-F588BA88C992}"/>
              </a:ext>
            </a:extLst>
          </p:cNvPr>
          <p:cNvSpPr>
            <a:spLocks noGrp="1"/>
          </p:cNvSpPr>
          <p:nvPr>
            <p:ph type="dt" sz="half" idx="10"/>
          </p:nvPr>
        </p:nvSpPr>
        <p:spPr/>
        <p:txBody>
          <a:bodyPr/>
          <a:lstStyle/>
          <a:p>
            <a:fld id="{73BB84BC-6E78-40D1-8831-40AB1F596614}" type="datetime4">
              <a:rPr lang="en-US" smtClean="0"/>
              <a:t>September 4, 2026</a:t>
            </a:fld>
            <a:endParaRPr lang="en-US"/>
          </a:p>
        </p:txBody>
      </p:sp>
      <p:sp>
        <p:nvSpPr>
          <p:cNvPr id="6" name="Footer Placeholder 5">
            <a:extLst>
              <a:ext uri="{FF2B5EF4-FFF2-40B4-BE49-F238E27FC236}">
                <a16:creationId xmlns:a16="http://schemas.microsoft.com/office/drawing/2014/main" id="{31359FC8-04EF-4F7D-8E43-4EE0E95DA9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71C964-4227-4DEE-87A1-026162DDF664}"/>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083076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0EB4E-D4BB-4C86-A820-63474E5A4086}"/>
              </a:ext>
            </a:extLst>
          </p:cNvPr>
          <p:cNvSpPr>
            <a:spLocks noGrp="1"/>
          </p:cNvSpPr>
          <p:nvPr>
            <p:ph type="title"/>
          </p:nvPr>
        </p:nvSpPr>
        <p:spPr>
          <a:xfrm>
            <a:off x="1062038" y="457199"/>
            <a:ext cx="3913241" cy="192881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4FA99A1-8FAF-415D-A399-1B2C2A0F2300}"/>
              </a:ext>
            </a:extLst>
          </p:cNvPr>
          <p:cNvSpPr>
            <a:spLocks noGrp="1"/>
          </p:cNvSpPr>
          <p:nvPr>
            <p:ph type="pic" idx="1"/>
          </p:nvPr>
        </p:nvSpPr>
        <p:spPr>
          <a:xfrm>
            <a:off x="5257752" y="457200"/>
            <a:ext cx="6110288"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4A15BEE-9915-4637-85A2-2AF2872C72BC}"/>
              </a:ext>
            </a:extLst>
          </p:cNvPr>
          <p:cNvSpPr>
            <a:spLocks noGrp="1"/>
          </p:cNvSpPr>
          <p:nvPr>
            <p:ph type="body" sz="half" idx="2"/>
          </p:nvPr>
        </p:nvSpPr>
        <p:spPr>
          <a:xfrm>
            <a:off x="1062038" y="2386013"/>
            <a:ext cx="3913241" cy="40147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3427C-3B67-4ED4-925D-04B9C09AA54B}"/>
              </a:ext>
            </a:extLst>
          </p:cNvPr>
          <p:cNvSpPr>
            <a:spLocks noGrp="1"/>
          </p:cNvSpPr>
          <p:nvPr>
            <p:ph type="dt" sz="half" idx="10"/>
          </p:nvPr>
        </p:nvSpPr>
        <p:spPr/>
        <p:txBody>
          <a:bodyPr/>
          <a:lstStyle/>
          <a:p>
            <a:fld id="{ADFA080F-3961-4D42-BEDE-84A1FED032F1}" type="datetime4">
              <a:rPr lang="en-US" smtClean="0"/>
              <a:t>September 4, 2026</a:t>
            </a:fld>
            <a:endParaRPr lang="en-US"/>
          </a:p>
        </p:txBody>
      </p:sp>
      <p:sp>
        <p:nvSpPr>
          <p:cNvPr id="6" name="Footer Placeholder 5">
            <a:extLst>
              <a:ext uri="{FF2B5EF4-FFF2-40B4-BE49-F238E27FC236}">
                <a16:creationId xmlns:a16="http://schemas.microsoft.com/office/drawing/2014/main" id="{EEB5DAFD-22DE-4E9E-9C72-B16C1F273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E8EE99-49CC-4A30-8ADA-39EFD8DAAD22}"/>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68403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customXml" Target="../ink/ink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person in a dark room&#10;&#10;Description automatically generated">
            <a:extLst>
              <a:ext uri="{FF2B5EF4-FFF2-40B4-BE49-F238E27FC236}">
                <a16:creationId xmlns:a16="http://schemas.microsoft.com/office/drawing/2014/main" id="{DEB2E8C4-C3E7-4048-A43D-9859510CFA9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p:sp>
        <p:nvSpPr>
          <p:cNvPr id="2" name="Title Placeholder 1">
            <a:extLst>
              <a:ext uri="{FF2B5EF4-FFF2-40B4-BE49-F238E27FC236}">
                <a16:creationId xmlns:a16="http://schemas.microsoft.com/office/drawing/2014/main" id="{9AFBD2E1-C16B-4996-869C-DD03823A80A4}"/>
              </a:ext>
            </a:extLst>
          </p:cNvPr>
          <p:cNvSpPr>
            <a:spLocks noGrp="1"/>
          </p:cNvSpPr>
          <p:nvPr>
            <p:ph type="title"/>
          </p:nvPr>
        </p:nvSpPr>
        <p:spPr>
          <a:xfrm>
            <a:off x="1050879" y="609601"/>
            <a:ext cx="9810604" cy="121602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844DB6A-ED8E-4755-BC7A-B7AA65244231}"/>
              </a:ext>
            </a:extLst>
          </p:cNvPr>
          <p:cNvSpPr>
            <a:spLocks noGrp="1"/>
          </p:cNvSpPr>
          <p:nvPr>
            <p:ph type="body" idx="1"/>
          </p:nvPr>
        </p:nvSpPr>
        <p:spPr>
          <a:xfrm>
            <a:off x="1050879" y="1825624"/>
            <a:ext cx="9810604" cy="44287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FF5CE27-B558-4B88-ACE3-B70423127730}"/>
              </a:ext>
            </a:extLst>
          </p:cNvPr>
          <p:cNvSpPr>
            <a:spLocks noGrp="1"/>
          </p:cNvSpPr>
          <p:nvPr>
            <p:ph type="dt" sz="half" idx="2"/>
          </p:nvPr>
        </p:nvSpPr>
        <p:spPr>
          <a:xfrm rot="5400000">
            <a:off x="10509243" y="5071825"/>
            <a:ext cx="2647667" cy="365125"/>
          </a:xfrm>
          <a:prstGeom prst="rect">
            <a:avLst/>
          </a:prstGeom>
        </p:spPr>
        <p:txBody>
          <a:bodyPr vert="horz" lIns="91440" tIns="45720" rIns="91440" bIns="45720" rtlCol="0" anchor="ctr"/>
          <a:lstStyle>
            <a:lvl1pPr algn="l">
              <a:defRPr sz="900" b="0" i="0" cap="all" spc="300" baseline="0">
                <a:solidFill>
                  <a:schemeClr val="tx1">
                    <a:lumMod val="85000"/>
                    <a:lumOff val="15000"/>
                  </a:schemeClr>
                </a:solidFill>
                <a:latin typeface="1543HumaneJenson Normal" pitchFamily="2" charset="0"/>
              </a:defRPr>
            </a:lvl1pPr>
          </a:lstStyle>
          <a:p>
            <a:fld id="{A33960BD-7AC1-4217-9611-AAA56D3EE38F}" type="datetime4">
              <a:rPr lang="en-US" smtClean="0"/>
              <a:pPr/>
              <a:t>September 4, 2026</a:t>
            </a:fld>
            <a:endParaRPr lang="en-US" dirty="0"/>
          </a:p>
        </p:txBody>
      </p:sp>
      <p:sp>
        <p:nvSpPr>
          <p:cNvPr id="5" name="Footer Placeholder 4">
            <a:extLst>
              <a:ext uri="{FF2B5EF4-FFF2-40B4-BE49-F238E27FC236}">
                <a16:creationId xmlns:a16="http://schemas.microsoft.com/office/drawing/2014/main" id="{4ACE5D61-F203-4F00-9CF1-AB0AE4937006}"/>
              </a:ext>
            </a:extLst>
          </p:cNvPr>
          <p:cNvSpPr>
            <a:spLocks noGrp="1"/>
          </p:cNvSpPr>
          <p:nvPr>
            <p:ph type="ftr" sz="quarter" idx="3"/>
          </p:nvPr>
        </p:nvSpPr>
        <p:spPr>
          <a:xfrm rot="5400000">
            <a:off x="10447827" y="1407402"/>
            <a:ext cx="2770499" cy="365125"/>
          </a:xfrm>
          <a:prstGeom prst="rect">
            <a:avLst/>
          </a:prstGeom>
        </p:spPr>
        <p:txBody>
          <a:bodyPr vert="horz" lIns="91440" tIns="45720" rIns="91440" bIns="45720" rtlCol="0" anchor="ctr"/>
          <a:lstStyle>
            <a:lvl1pPr algn="r">
              <a:defRPr sz="900" b="0" i="0" cap="all" spc="300" baseline="0">
                <a:solidFill>
                  <a:schemeClr val="tx1">
                    <a:lumMod val="85000"/>
                    <a:lumOff val="15000"/>
                  </a:schemeClr>
                </a:solidFill>
                <a:latin typeface="1543HumaneJenson Normal" pitchFamily="2" charset="0"/>
              </a:defRPr>
            </a:lvl1pPr>
          </a:lstStyle>
          <a:p>
            <a:endParaRPr lang="en-US" dirty="0"/>
          </a:p>
        </p:txBody>
      </p:sp>
      <p:sp>
        <p:nvSpPr>
          <p:cNvPr id="6" name="Slide Number Placeholder 5">
            <a:extLst>
              <a:ext uri="{FF2B5EF4-FFF2-40B4-BE49-F238E27FC236}">
                <a16:creationId xmlns:a16="http://schemas.microsoft.com/office/drawing/2014/main" id="{39FF38BD-5F38-4F6E-B5DD-EB1AF06002E2}"/>
              </a:ext>
            </a:extLst>
          </p:cNvPr>
          <p:cNvSpPr>
            <a:spLocks noGrp="1"/>
          </p:cNvSpPr>
          <p:nvPr>
            <p:ph type="sldNum" sz="quarter" idx="4"/>
          </p:nvPr>
        </p:nvSpPr>
        <p:spPr>
          <a:xfrm>
            <a:off x="11560121" y="3138985"/>
            <a:ext cx="545911" cy="580029"/>
          </a:xfrm>
          <a:prstGeom prst="rect">
            <a:avLst/>
          </a:prstGeom>
        </p:spPr>
        <p:txBody>
          <a:bodyPr vert="horz" lIns="91440" tIns="45720" rIns="91440" bIns="45720" rtlCol="0" anchor="ctr"/>
          <a:lstStyle>
            <a:lvl1pPr algn="ctr">
              <a:defRPr sz="1600" b="0" i="0">
                <a:solidFill>
                  <a:schemeClr val="tx1">
                    <a:lumMod val="85000"/>
                    <a:lumOff val="15000"/>
                  </a:schemeClr>
                </a:solidFill>
                <a:latin typeface="1543HumaneJenson Normal" pitchFamily="2" charset="0"/>
              </a:defRPr>
            </a:lvl1pPr>
          </a:lstStyle>
          <a:p>
            <a:fld id="{9D4AEF59-F28E-467C-9EA3-92D1CFAD475A}" type="slidenum">
              <a:rPr lang="en-US" smtClean="0"/>
              <a:pPr/>
              <a:t>‹#›</a:t>
            </a:fld>
            <a:endParaRPr lang="en-US"/>
          </a:p>
        </p:txBody>
      </p:sp>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24D29CCB-7956-4E3E-8880-304085F04BF4}"/>
                  </a:ext>
                </a:extLst>
              </p14:cNvPr>
              <p14:cNvContentPartPr/>
              <p14:nvPr/>
            </p14:nvContentPartPr>
            <p14:xfrm>
              <a:off x="12490710" y="6342652"/>
              <a:ext cx="360" cy="360"/>
            </p14:xfrm>
          </p:contentPart>
        </mc:Choice>
        <mc:Fallback xmlns="">
          <p:pic>
            <p:nvPicPr>
              <p:cNvPr id="18" name="Ink 17">
                <a:extLst>
                  <a:ext uri="{FF2B5EF4-FFF2-40B4-BE49-F238E27FC236}">
                    <a16:creationId xmlns:a16="http://schemas.microsoft.com/office/drawing/2014/main" id="{24D29CCB-7956-4E3E-8880-304085F04BF4}"/>
                  </a:ext>
                </a:extLst>
              </p:cNvPr>
              <p:cNvPicPr/>
              <p:nvPr/>
            </p:nvPicPr>
            <p:blipFill>
              <a:blip r:embed="rId15"/>
              <a:stretch>
                <a:fillRect/>
              </a:stretch>
            </p:blipFill>
            <p:spPr>
              <a:xfrm>
                <a:off x="12481710" y="6333652"/>
                <a:ext cx="18000" cy="18000"/>
              </a:xfrm>
              <a:prstGeom prst="rect">
                <a:avLst/>
              </a:prstGeom>
            </p:spPr>
          </p:pic>
        </mc:Fallback>
      </mc:AlternateContent>
    </p:spTree>
    <p:extLst>
      <p:ext uri="{BB962C8B-B14F-4D97-AF65-F5344CB8AC3E}">
        <p14:creationId xmlns:p14="http://schemas.microsoft.com/office/powerpoint/2010/main" val="405847523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01" r:id="rId7"/>
    <p:sldLayoutId id="2147483702" r:id="rId8"/>
    <p:sldLayoutId id="2147483703" r:id="rId9"/>
    <p:sldLayoutId id="2147483704" r:id="rId10"/>
    <p:sldLayoutId id="2147483711" r:id="rId11"/>
  </p:sldLayoutIdLst>
  <p:hf sldNum="0" hdr="0" ftr="0" dt="0"/>
  <p:txStyles>
    <p:titleStyle>
      <a:lvl1pPr algn="l" defTabSz="914400" rtl="0" eaLnBrk="1" latinLnBrk="0" hangingPunct="1">
        <a:lnSpc>
          <a:spcPct val="110000"/>
        </a:lnSpc>
        <a:spcBef>
          <a:spcPct val="0"/>
        </a:spcBef>
        <a:buNone/>
        <a:defRPr sz="2800" b="0" i="0" kern="1200" cap="all" spc="600" baseline="0">
          <a:solidFill>
            <a:schemeClr val="tx1">
              <a:lumMod val="85000"/>
              <a:lumOff val="15000"/>
            </a:schemeClr>
          </a:solidFill>
          <a:latin typeface="1543HumaneJenson Normal" pitchFamily="2" charset="0"/>
          <a:ea typeface="Batang" panose="02030600000101010101" pitchFamily="18" charset="-127"/>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000" b="0" i="0" kern="1200" spc="50" baseline="0">
          <a:solidFill>
            <a:schemeClr val="tx1">
              <a:lumMod val="85000"/>
              <a:lumOff val="15000"/>
            </a:schemeClr>
          </a:solidFill>
          <a:latin typeface="1543HumaneJenson Normal" pitchFamily="2" charset="0"/>
          <a:ea typeface="Batang" panose="02030600000101010101" pitchFamily="18" charset="-127"/>
          <a:cs typeface="+mn-cs"/>
        </a:defRPr>
      </a:lvl1pPr>
      <a:lvl2pPr marL="274320" indent="0" algn="l" defTabSz="914400" rtl="0" eaLnBrk="1" latinLnBrk="0" hangingPunct="1">
        <a:lnSpc>
          <a:spcPct val="100000"/>
        </a:lnSpc>
        <a:spcBef>
          <a:spcPts val="500"/>
        </a:spcBef>
        <a:buFontTx/>
        <a:buNone/>
        <a:defRPr sz="1800" b="0" i="0" kern="1200" spc="50" baseline="0">
          <a:solidFill>
            <a:schemeClr val="tx1">
              <a:lumMod val="85000"/>
              <a:lumOff val="15000"/>
            </a:schemeClr>
          </a:solidFill>
          <a:latin typeface="1543HumaneJenson Normal" pitchFamily="2" charset="0"/>
          <a:ea typeface="Batang" panose="02030600000101010101" pitchFamily="18" charset="-127"/>
          <a:cs typeface="+mn-cs"/>
        </a:defRPr>
      </a:lvl2pPr>
      <a:lvl3pPr marL="605790" indent="-285750" algn="l" defTabSz="914400" rtl="0" eaLnBrk="1" latinLnBrk="0" hangingPunct="1">
        <a:lnSpc>
          <a:spcPct val="100000"/>
        </a:lnSpc>
        <a:spcBef>
          <a:spcPts val="500"/>
        </a:spcBef>
        <a:buSzPct val="80000"/>
        <a:buFont typeface="Arial" panose="020B0604020202020204" pitchFamily="34" charset="0"/>
        <a:buChar char="•"/>
        <a:defRPr sz="1600" b="0" i="0" kern="1200" spc="50" baseline="0">
          <a:solidFill>
            <a:schemeClr val="tx1">
              <a:lumMod val="85000"/>
              <a:lumOff val="15000"/>
            </a:schemeClr>
          </a:solidFill>
          <a:latin typeface="1543HumaneJenson Normal" pitchFamily="2" charset="0"/>
          <a:ea typeface="Batang" panose="02030600000101010101" pitchFamily="18" charset="-127"/>
          <a:cs typeface="+mn-cs"/>
        </a:defRPr>
      </a:lvl3pPr>
      <a:lvl4pPr marL="630936" indent="0" algn="l" defTabSz="914400" rtl="0" eaLnBrk="1" latinLnBrk="0" hangingPunct="1">
        <a:lnSpc>
          <a:spcPct val="100000"/>
        </a:lnSpc>
        <a:spcBef>
          <a:spcPts val="500"/>
        </a:spcBef>
        <a:buFontTx/>
        <a:buNone/>
        <a:defRPr sz="1400" b="0" i="0" kern="1200" spc="50" baseline="0">
          <a:solidFill>
            <a:schemeClr val="tx1">
              <a:lumMod val="85000"/>
              <a:lumOff val="15000"/>
            </a:schemeClr>
          </a:solidFill>
          <a:latin typeface="1543HumaneJenson Normal" pitchFamily="2" charset="0"/>
          <a:ea typeface="Batang" panose="02030600000101010101" pitchFamily="18" charset="-127"/>
          <a:cs typeface="+mn-cs"/>
        </a:defRPr>
      </a:lvl4pPr>
      <a:lvl5pPr marL="822960" indent="-228600" algn="l" defTabSz="914400" rtl="0" eaLnBrk="1" latinLnBrk="0" hangingPunct="1">
        <a:lnSpc>
          <a:spcPct val="100000"/>
        </a:lnSpc>
        <a:spcBef>
          <a:spcPts val="500"/>
        </a:spcBef>
        <a:buSzPct val="80000"/>
        <a:buFont typeface="Arial" panose="020B0604020202020204" pitchFamily="34" charset="0"/>
        <a:buChar char="•"/>
        <a:defRPr sz="1400" b="0" i="0" kern="1200" spc="50" baseline="0">
          <a:solidFill>
            <a:schemeClr val="tx1">
              <a:lumMod val="85000"/>
              <a:lumOff val="15000"/>
            </a:schemeClr>
          </a:solidFill>
          <a:latin typeface="1543HumaneJenson Normal" pitchFamily="2" charset="0"/>
          <a:ea typeface="Batang" panose="02030600000101010101" pitchFamily="18" charset="-12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crollprize.org/" TargetMode="External"/><Relationship Id="rId2" Type="http://schemas.openxmlformats.org/officeDocument/2006/relationships/hyperlink" Target="https://x.com/natfriedman/status/1703422593670541437"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loebclassics-com.proxy1.library.jhu.edu/view/gellius-attic_nights/1927/pb_LCL212.377.xml#note_LCL212_376_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loebclassics-com.proxy1.library.jhu.edu/view/gellius-attic_nights/1927/pb_LCL212.377.xml#note_LCL212_377_1"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drawing of people in a room&#10;&#10;AI-generated content may be incorrect.">
            <a:extLst>
              <a:ext uri="{FF2B5EF4-FFF2-40B4-BE49-F238E27FC236}">
                <a16:creationId xmlns:a16="http://schemas.microsoft.com/office/drawing/2014/main" id="{6907E02D-4620-08E2-8AEF-1C71A5EDE9EB}"/>
              </a:ext>
            </a:extLst>
          </p:cNvPr>
          <p:cNvPicPr>
            <a:picLocks noChangeAspect="1"/>
          </p:cNvPicPr>
          <p:nvPr/>
        </p:nvPicPr>
        <p:blipFill>
          <a:blip r:embed="rId3">
            <a:extLst>
              <a:ext uri="{28A0092B-C50C-407E-A947-70E740481C1C}">
                <a14:useLocalDpi xmlns:a14="http://schemas.microsoft.com/office/drawing/2010/main" val="0"/>
              </a:ext>
            </a:extLst>
          </a:blip>
          <a:srcRect t="6903" r="2" b="2"/>
          <a:stretch>
            <a:fillRect/>
          </a:stretch>
        </p:blipFill>
        <p:spPr>
          <a:xfrm>
            <a:off x="3584196" y="-1"/>
            <a:ext cx="8607807" cy="6871647"/>
          </a:xfrm>
          <a:custGeom>
            <a:avLst/>
            <a:gdLst/>
            <a:ahLst/>
            <a:cxnLst/>
            <a:rect l="l" t="t" r="r" b="b"/>
            <a:pathLst>
              <a:path w="8607807" h="6858000">
                <a:moveTo>
                  <a:pt x="8607807" y="0"/>
                </a:moveTo>
                <a:lnTo>
                  <a:pt x="8607807" y="6858000"/>
                </a:lnTo>
                <a:lnTo>
                  <a:pt x="2049693" y="6858000"/>
                </a:lnTo>
                <a:lnTo>
                  <a:pt x="1546051" y="6858000"/>
                </a:lnTo>
                <a:lnTo>
                  <a:pt x="1535751" y="6815348"/>
                </a:lnTo>
                <a:cubicBezTo>
                  <a:pt x="1530460" y="6761684"/>
                  <a:pt x="1515370" y="6604898"/>
                  <a:pt x="1514301" y="6536022"/>
                </a:cubicBezTo>
                <a:cubicBezTo>
                  <a:pt x="1518045" y="6478504"/>
                  <a:pt x="1528503" y="6437797"/>
                  <a:pt x="1529339" y="6402088"/>
                </a:cubicBezTo>
                <a:cubicBezTo>
                  <a:pt x="1525062" y="6346650"/>
                  <a:pt x="1502062" y="6294623"/>
                  <a:pt x="1493941" y="6256398"/>
                </a:cubicBezTo>
                <a:cubicBezTo>
                  <a:pt x="1502669" y="6241770"/>
                  <a:pt x="1469920" y="6187857"/>
                  <a:pt x="1480613" y="6172741"/>
                </a:cubicBezTo>
                <a:cubicBezTo>
                  <a:pt x="1481020" y="6152279"/>
                  <a:pt x="1458164" y="6048753"/>
                  <a:pt x="1443364" y="6006407"/>
                </a:cubicBezTo>
                <a:cubicBezTo>
                  <a:pt x="1426694" y="5958900"/>
                  <a:pt x="1390307" y="5908317"/>
                  <a:pt x="1380584" y="5887691"/>
                </a:cubicBezTo>
                <a:cubicBezTo>
                  <a:pt x="1370860" y="5867065"/>
                  <a:pt x="1392244" y="5909118"/>
                  <a:pt x="1385023" y="5882650"/>
                </a:cubicBezTo>
                <a:cubicBezTo>
                  <a:pt x="1377800" y="5856181"/>
                  <a:pt x="1345702" y="5759038"/>
                  <a:pt x="1337254" y="5728879"/>
                </a:cubicBezTo>
                <a:cubicBezTo>
                  <a:pt x="1353956" y="5727462"/>
                  <a:pt x="1323673" y="5710676"/>
                  <a:pt x="1334321" y="5701696"/>
                </a:cubicBezTo>
                <a:cubicBezTo>
                  <a:pt x="1343675" y="5695367"/>
                  <a:pt x="1336672" y="5688797"/>
                  <a:pt x="1335877" y="5681564"/>
                </a:cubicBezTo>
                <a:cubicBezTo>
                  <a:pt x="1343201" y="5672524"/>
                  <a:pt x="1329617" y="5640839"/>
                  <a:pt x="1319978" y="5632219"/>
                </a:cubicBezTo>
                <a:cubicBezTo>
                  <a:pt x="1286551" y="5611011"/>
                  <a:pt x="1310947" y="5568721"/>
                  <a:pt x="1285321" y="5551224"/>
                </a:cubicBezTo>
                <a:cubicBezTo>
                  <a:pt x="1281540" y="5545203"/>
                  <a:pt x="1279983" y="5539432"/>
                  <a:pt x="1279815" y="5533855"/>
                </a:cubicBezTo>
                <a:lnTo>
                  <a:pt x="1282507" y="5518422"/>
                </a:lnTo>
                <a:lnTo>
                  <a:pt x="1289604" y="5514404"/>
                </a:lnTo>
                <a:lnTo>
                  <a:pt x="1287766" y="5504772"/>
                </a:lnTo>
                <a:lnTo>
                  <a:pt x="1288829" y="5502102"/>
                </a:lnTo>
                <a:cubicBezTo>
                  <a:pt x="1290896" y="5497007"/>
                  <a:pt x="1292688" y="5491968"/>
                  <a:pt x="1293373" y="5486914"/>
                </a:cubicBezTo>
                <a:cubicBezTo>
                  <a:pt x="1288690" y="5472938"/>
                  <a:pt x="1272696" y="5448436"/>
                  <a:pt x="1260736" y="5418245"/>
                </a:cubicBezTo>
                <a:cubicBezTo>
                  <a:pt x="1238579" y="5385699"/>
                  <a:pt x="1238884" y="5340972"/>
                  <a:pt x="1221610" y="5305770"/>
                </a:cubicBezTo>
                <a:lnTo>
                  <a:pt x="1216099" y="5298785"/>
                </a:lnTo>
                <a:lnTo>
                  <a:pt x="1217278" y="5268992"/>
                </a:lnTo>
                <a:cubicBezTo>
                  <a:pt x="1221588" y="5263843"/>
                  <a:pt x="1222716" y="5256480"/>
                  <a:pt x="1218469" y="5250149"/>
                </a:cubicBezTo>
                <a:lnTo>
                  <a:pt x="1206220" y="5142322"/>
                </a:lnTo>
                <a:cubicBezTo>
                  <a:pt x="1205294" y="5106716"/>
                  <a:pt x="1196908" y="5091595"/>
                  <a:pt x="1212921" y="5036513"/>
                </a:cubicBezTo>
                <a:cubicBezTo>
                  <a:pt x="1234138" y="4978012"/>
                  <a:pt x="1204801" y="4893378"/>
                  <a:pt x="1212183" y="4827738"/>
                </a:cubicBezTo>
                <a:cubicBezTo>
                  <a:pt x="1183151" y="4792886"/>
                  <a:pt x="1209228" y="4811487"/>
                  <a:pt x="1202048" y="4774693"/>
                </a:cubicBezTo>
                <a:cubicBezTo>
                  <a:pt x="1202483" y="4751423"/>
                  <a:pt x="1202919" y="4728152"/>
                  <a:pt x="1203354" y="4704882"/>
                </a:cubicBezTo>
                <a:lnTo>
                  <a:pt x="1201502" y="4691500"/>
                </a:lnTo>
                <a:lnTo>
                  <a:pt x="1194919" y="4687895"/>
                </a:lnTo>
                <a:lnTo>
                  <a:pt x="1187792" y="4667873"/>
                </a:lnTo>
                <a:cubicBezTo>
                  <a:pt x="1186060" y="4660351"/>
                  <a:pt x="1185291" y="4652220"/>
                  <a:pt x="1186080" y="4643189"/>
                </a:cubicBezTo>
                <a:cubicBezTo>
                  <a:pt x="1199189" y="4613276"/>
                  <a:pt x="1167081" y="4562691"/>
                  <a:pt x="1184722" y="4525834"/>
                </a:cubicBezTo>
                <a:cubicBezTo>
                  <a:pt x="1182407" y="4490142"/>
                  <a:pt x="1175424" y="4451369"/>
                  <a:pt x="1172188" y="4429037"/>
                </a:cubicBezTo>
                <a:cubicBezTo>
                  <a:pt x="1161331" y="4419671"/>
                  <a:pt x="1178123" y="4389539"/>
                  <a:pt x="1165306" y="4391841"/>
                </a:cubicBezTo>
                <a:cubicBezTo>
                  <a:pt x="1171061" y="4381101"/>
                  <a:pt x="1173552" y="4338138"/>
                  <a:pt x="1168602" y="4327040"/>
                </a:cubicBezTo>
                <a:lnTo>
                  <a:pt x="1178384" y="4271714"/>
                </a:lnTo>
                <a:lnTo>
                  <a:pt x="1177294" y="4266170"/>
                </a:lnTo>
                <a:cubicBezTo>
                  <a:pt x="1177138" y="4260404"/>
                  <a:pt x="1177520" y="4242660"/>
                  <a:pt x="1177448" y="4237120"/>
                </a:cubicBezTo>
                <a:cubicBezTo>
                  <a:pt x="1177252" y="4235726"/>
                  <a:pt x="1177058" y="4234331"/>
                  <a:pt x="1176863" y="4232937"/>
                </a:cubicBezTo>
                <a:lnTo>
                  <a:pt x="1162386" y="4198811"/>
                </a:lnTo>
                <a:cubicBezTo>
                  <a:pt x="1162950" y="4194190"/>
                  <a:pt x="1174655" y="4191224"/>
                  <a:pt x="1174343" y="4184054"/>
                </a:cubicBezTo>
                <a:lnTo>
                  <a:pt x="1160516" y="4155792"/>
                </a:lnTo>
                <a:lnTo>
                  <a:pt x="1161365" y="4150364"/>
                </a:lnTo>
                <a:lnTo>
                  <a:pt x="1144878" y="4068165"/>
                </a:lnTo>
                <a:lnTo>
                  <a:pt x="1123687" y="3997737"/>
                </a:lnTo>
                <a:lnTo>
                  <a:pt x="1096720" y="3746801"/>
                </a:lnTo>
                <a:cubicBezTo>
                  <a:pt x="1083618" y="3632695"/>
                  <a:pt x="1064313" y="3629437"/>
                  <a:pt x="1047682" y="3510652"/>
                </a:cubicBezTo>
                <a:cubicBezTo>
                  <a:pt x="1048550" y="3470281"/>
                  <a:pt x="1049418" y="3429910"/>
                  <a:pt x="1050285" y="3389539"/>
                </a:cubicBezTo>
                <a:lnTo>
                  <a:pt x="1030166" y="3314219"/>
                </a:lnTo>
                <a:lnTo>
                  <a:pt x="1034128" y="3253967"/>
                </a:lnTo>
                <a:lnTo>
                  <a:pt x="1007751" y="3192563"/>
                </a:lnTo>
                <a:cubicBezTo>
                  <a:pt x="1003323" y="3186732"/>
                  <a:pt x="1001150" y="3181063"/>
                  <a:pt x="1000384" y="3175520"/>
                </a:cubicBezTo>
                <a:cubicBezTo>
                  <a:pt x="1000734" y="3170366"/>
                  <a:pt x="1001085" y="3165212"/>
                  <a:pt x="1001435" y="3160058"/>
                </a:cubicBezTo>
                <a:lnTo>
                  <a:pt x="968918" y="3106456"/>
                </a:lnTo>
                <a:cubicBezTo>
                  <a:pt x="957125" y="3086347"/>
                  <a:pt x="955617" y="3059144"/>
                  <a:pt x="934483" y="3025607"/>
                </a:cubicBezTo>
                <a:cubicBezTo>
                  <a:pt x="914631" y="2991085"/>
                  <a:pt x="908933" y="2999692"/>
                  <a:pt x="879229" y="2942341"/>
                </a:cubicBezTo>
                <a:cubicBezTo>
                  <a:pt x="850845" y="2891400"/>
                  <a:pt x="820829" y="2801223"/>
                  <a:pt x="798666" y="2755714"/>
                </a:cubicBezTo>
                <a:cubicBezTo>
                  <a:pt x="773970" y="2709171"/>
                  <a:pt x="758278" y="2710053"/>
                  <a:pt x="746962" y="2689587"/>
                </a:cubicBezTo>
                <a:lnTo>
                  <a:pt x="712796" y="2609586"/>
                </a:lnTo>
                <a:lnTo>
                  <a:pt x="697701" y="2594856"/>
                </a:lnTo>
                <a:cubicBezTo>
                  <a:pt x="697743" y="2593626"/>
                  <a:pt x="697784" y="2592396"/>
                  <a:pt x="697823" y="2591165"/>
                </a:cubicBezTo>
                <a:lnTo>
                  <a:pt x="679645" y="2567493"/>
                </a:lnTo>
                <a:lnTo>
                  <a:pt x="680789" y="2566723"/>
                </a:lnTo>
                <a:cubicBezTo>
                  <a:pt x="682946" y="2564457"/>
                  <a:pt x="683757" y="2561765"/>
                  <a:pt x="681771" y="2558109"/>
                </a:cubicBezTo>
                <a:cubicBezTo>
                  <a:pt x="705290" y="2557210"/>
                  <a:pt x="688388" y="2553357"/>
                  <a:pt x="680456" y="2542663"/>
                </a:cubicBezTo>
                <a:cubicBezTo>
                  <a:pt x="679482" y="2529115"/>
                  <a:pt x="677183" y="2488664"/>
                  <a:pt x="675922" y="2476820"/>
                </a:cubicBezTo>
                <a:lnTo>
                  <a:pt x="672894" y="2471591"/>
                </a:lnTo>
                <a:lnTo>
                  <a:pt x="673143" y="2471379"/>
                </a:lnTo>
                <a:cubicBezTo>
                  <a:pt x="673152" y="2470017"/>
                  <a:pt x="672405" y="2468214"/>
                  <a:pt x="670567" y="2465654"/>
                </a:cubicBezTo>
                <a:lnTo>
                  <a:pt x="667369" y="2462052"/>
                </a:lnTo>
                <a:lnTo>
                  <a:pt x="661495" y="2451906"/>
                </a:lnTo>
                <a:cubicBezTo>
                  <a:pt x="661510" y="2450510"/>
                  <a:pt x="661525" y="2449113"/>
                  <a:pt x="661540" y="2447717"/>
                </a:cubicBezTo>
                <a:lnTo>
                  <a:pt x="664540" y="2445047"/>
                </a:lnTo>
                <a:lnTo>
                  <a:pt x="663581" y="2444265"/>
                </a:lnTo>
                <a:cubicBezTo>
                  <a:pt x="653014" y="2439598"/>
                  <a:pt x="642406" y="2441014"/>
                  <a:pt x="663129" y="2421760"/>
                </a:cubicBezTo>
                <a:cubicBezTo>
                  <a:pt x="643271" y="2409372"/>
                  <a:pt x="657229" y="2399993"/>
                  <a:pt x="650205" y="2375201"/>
                </a:cubicBezTo>
                <a:cubicBezTo>
                  <a:pt x="634911" y="2369643"/>
                  <a:pt x="634260" y="2360648"/>
                  <a:pt x="638008" y="2350147"/>
                </a:cubicBezTo>
                <a:cubicBezTo>
                  <a:pt x="621083" y="2329939"/>
                  <a:pt x="620949" y="2305558"/>
                  <a:pt x="609851" y="2279762"/>
                </a:cubicBezTo>
                <a:lnTo>
                  <a:pt x="585585" y="2151458"/>
                </a:lnTo>
                <a:lnTo>
                  <a:pt x="581391" y="2148616"/>
                </a:lnTo>
                <a:cubicBezTo>
                  <a:pt x="578821" y="2146496"/>
                  <a:pt x="577525" y="2144881"/>
                  <a:pt x="577083" y="2143541"/>
                </a:cubicBezTo>
                <a:lnTo>
                  <a:pt x="577251" y="2143279"/>
                </a:lnTo>
                <a:lnTo>
                  <a:pt x="546845" y="2081459"/>
                </a:lnTo>
                <a:cubicBezTo>
                  <a:pt x="538270" y="2069798"/>
                  <a:pt x="486356" y="1952009"/>
                  <a:pt x="470837" y="1927526"/>
                </a:cubicBezTo>
                <a:lnTo>
                  <a:pt x="428154" y="1653876"/>
                </a:lnTo>
                <a:lnTo>
                  <a:pt x="392797" y="1507176"/>
                </a:lnTo>
                <a:cubicBezTo>
                  <a:pt x="380165" y="1501458"/>
                  <a:pt x="369910" y="1448213"/>
                  <a:pt x="372847" y="1437646"/>
                </a:cubicBezTo>
                <a:cubicBezTo>
                  <a:pt x="369015" y="1430935"/>
                  <a:pt x="338503" y="1373479"/>
                  <a:pt x="344479" y="1364974"/>
                </a:cubicBezTo>
                <a:cubicBezTo>
                  <a:pt x="332264" y="1339484"/>
                  <a:pt x="321736" y="1307918"/>
                  <a:pt x="299558" y="1284709"/>
                </a:cubicBezTo>
                <a:cubicBezTo>
                  <a:pt x="277380" y="1261500"/>
                  <a:pt x="259203" y="1267387"/>
                  <a:pt x="243216" y="1246922"/>
                </a:cubicBezTo>
                <a:cubicBezTo>
                  <a:pt x="227230" y="1226457"/>
                  <a:pt x="218454" y="1164523"/>
                  <a:pt x="203639" y="1161920"/>
                </a:cubicBezTo>
                <a:cubicBezTo>
                  <a:pt x="192352" y="1142649"/>
                  <a:pt x="198158" y="1131546"/>
                  <a:pt x="169195" y="1085737"/>
                </a:cubicBezTo>
                <a:cubicBezTo>
                  <a:pt x="139228" y="1000958"/>
                  <a:pt x="140891" y="967704"/>
                  <a:pt x="98775" y="908263"/>
                </a:cubicBezTo>
                <a:cubicBezTo>
                  <a:pt x="45025" y="829417"/>
                  <a:pt x="34038" y="815844"/>
                  <a:pt x="43820" y="711217"/>
                </a:cubicBezTo>
                <a:cubicBezTo>
                  <a:pt x="34816" y="658186"/>
                  <a:pt x="43273" y="612368"/>
                  <a:pt x="44748" y="590072"/>
                </a:cubicBezTo>
                <a:lnTo>
                  <a:pt x="36767" y="545639"/>
                </a:lnTo>
                <a:cubicBezTo>
                  <a:pt x="36093" y="527311"/>
                  <a:pt x="35418" y="508983"/>
                  <a:pt x="34744" y="490655"/>
                </a:cubicBezTo>
                <a:cubicBezTo>
                  <a:pt x="34670" y="457530"/>
                  <a:pt x="29296" y="472114"/>
                  <a:pt x="29222" y="438989"/>
                </a:cubicBezTo>
                <a:cubicBezTo>
                  <a:pt x="29152" y="438889"/>
                  <a:pt x="2578" y="396379"/>
                  <a:pt x="2507" y="396276"/>
                </a:cubicBezTo>
                <a:cubicBezTo>
                  <a:pt x="-7796" y="384713"/>
                  <a:pt x="17492" y="336163"/>
                  <a:pt x="9810" y="316602"/>
                </a:cubicBezTo>
                <a:lnTo>
                  <a:pt x="25323" y="268307"/>
                </a:lnTo>
                <a:cubicBezTo>
                  <a:pt x="20582" y="240926"/>
                  <a:pt x="55391" y="238035"/>
                  <a:pt x="50278" y="194719"/>
                </a:cubicBezTo>
                <a:cubicBezTo>
                  <a:pt x="49891" y="157325"/>
                  <a:pt x="41873" y="124589"/>
                  <a:pt x="47653" y="93227"/>
                </a:cubicBezTo>
                <a:cubicBezTo>
                  <a:pt x="41389" y="80085"/>
                  <a:pt x="38874" y="67855"/>
                  <a:pt x="48323" y="56555"/>
                </a:cubicBezTo>
                <a:cubicBezTo>
                  <a:pt x="46028" y="30289"/>
                  <a:pt x="37896" y="18621"/>
                  <a:pt x="38423" y="5312"/>
                </a:cubicBezTo>
                <a:lnTo>
                  <a:pt x="39875" y="1"/>
                </a:lnTo>
                <a:close/>
              </a:path>
            </a:pathLst>
          </a:custGeom>
        </p:spPr>
      </p:pic>
      <p:sp>
        <p:nvSpPr>
          <p:cNvPr id="2" name="Title 1">
            <a:extLst>
              <a:ext uri="{FF2B5EF4-FFF2-40B4-BE49-F238E27FC236}">
                <a16:creationId xmlns:a16="http://schemas.microsoft.com/office/drawing/2014/main" id="{B7707B41-3636-D9E0-8030-18879A549A30}"/>
              </a:ext>
            </a:extLst>
          </p:cNvPr>
          <p:cNvSpPr>
            <a:spLocks noGrp="1"/>
          </p:cNvSpPr>
          <p:nvPr>
            <p:ph type="ctrTitle"/>
          </p:nvPr>
        </p:nvSpPr>
        <p:spPr>
          <a:xfrm>
            <a:off x="205672" y="3770415"/>
            <a:ext cx="4724626" cy="2248000"/>
          </a:xfrm>
        </p:spPr>
        <p:txBody>
          <a:bodyPr vert="horz" lIns="91440" tIns="45720" rIns="91440" bIns="45720" rtlCol="0">
            <a:noAutofit/>
          </a:bodyPr>
          <a:lstStyle/>
          <a:p>
            <a:pPr algn="l">
              <a:buNone/>
            </a:pPr>
            <a:r>
              <a:rPr lang="en-US" sz="6000">
                <a:effectLst/>
                <a:latin typeface="1543HumaneJenson Normal" pitchFamily="2" charset="0"/>
              </a:rPr>
              <a:t>5,000</a:t>
            </a:r>
            <a:br>
              <a:rPr lang="en-US" sz="3800">
                <a:effectLst/>
                <a:latin typeface="1543HumaneJenson Normal" pitchFamily="2" charset="0"/>
              </a:rPr>
            </a:br>
            <a:r>
              <a:rPr lang="en-US" sz="5000"/>
              <a:t>years</a:t>
            </a:r>
            <a:br>
              <a:rPr lang="en-US" sz="5000"/>
            </a:br>
            <a:r>
              <a:rPr lang="en-US" sz="5000"/>
              <a:t>of scrolling</a:t>
            </a:r>
            <a:endParaRPr lang="en-US" sz="5000">
              <a:effectLst/>
            </a:endParaRPr>
          </a:p>
        </p:txBody>
      </p:sp>
    </p:spTree>
    <p:extLst>
      <p:ext uri="{BB962C8B-B14F-4D97-AF65-F5344CB8AC3E}">
        <p14:creationId xmlns:p14="http://schemas.microsoft.com/office/powerpoint/2010/main" val="1415376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787CE-10F7-4569-C273-B6DFEBC19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E97794-9412-29E2-C35E-E7CC3A6F1490}"/>
              </a:ext>
            </a:extLst>
          </p:cNvPr>
          <p:cNvSpPr>
            <a:spLocks noGrp="1"/>
          </p:cNvSpPr>
          <p:nvPr>
            <p:ph type="title"/>
          </p:nvPr>
        </p:nvSpPr>
        <p:spPr/>
        <p:txBody>
          <a:bodyPr/>
          <a:lstStyle/>
          <a:p>
            <a:r>
              <a:rPr lang="en-US"/>
              <a:t>how do we get more of it?</a:t>
            </a:r>
          </a:p>
        </p:txBody>
      </p:sp>
      <p:sp>
        <p:nvSpPr>
          <p:cNvPr id="3" name="Content Placeholder 2">
            <a:extLst>
              <a:ext uri="{FF2B5EF4-FFF2-40B4-BE49-F238E27FC236}">
                <a16:creationId xmlns:a16="http://schemas.microsoft.com/office/drawing/2014/main" id="{0AB1711E-458A-09A9-954E-07EAE063F4B7}"/>
              </a:ext>
            </a:extLst>
          </p:cNvPr>
          <p:cNvSpPr>
            <a:spLocks noGrp="1"/>
          </p:cNvSpPr>
          <p:nvPr>
            <p:ph idx="1"/>
          </p:nvPr>
        </p:nvSpPr>
        <p:spPr/>
        <p:txBody>
          <a:bodyPr>
            <a:normAutofit/>
          </a:bodyPr>
          <a:lstStyle/>
          <a:p>
            <a:r>
              <a:rPr lang="en-US" sz="3000">
                <a:latin typeface="Bembo" panose="02020502050201020203" pitchFamily="18" charset="0"/>
              </a:rPr>
              <a:t>Find something in a library</a:t>
            </a:r>
          </a:p>
          <a:p>
            <a:r>
              <a:rPr lang="en-US" sz="3000">
                <a:latin typeface="Bembo" panose="02020502050201020203" pitchFamily="18" charset="0"/>
              </a:rPr>
              <a:t>Find something that’s been </a:t>
            </a:r>
            <a:r>
              <a:rPr lang="en-US" sz="3000">
                <a:latin typeface="Bembo" panose="02020502050201020203" pitchFamily="18" charset="0"/>
                <a:hlinkClick r:id="rId2"/>
              </a:rPr>
              <a:t>vulcanized</a:t>
            </a:r>
            <a:endParaRPr lang="en-US" sz="3000">
              <a:latin typeface="Bembo" panose="02020502050201020203" pitchFamily="18" charset="0"/>
            </a:endParaRPr>
          </a:p>
          <a:p>
            <a:r>
              <a:rPr lang="en-US" sz="3000">
                <a:latin typeface="Bembo" panose="02020502050201020203" pitchFamily="18" charset="0"/>
              </a:rPr>
              <a:t>Use </a:t>
            </a:r>
            <a:r>
              <a:rPr lang="en-US" sz="3000">
                <a:latin typeface="Bembo" panose="02020502050201020203" pitchFamily="18" charset="0"/>
                <a:hlinkClick r:id="rId3"/>
              </a:rPr>
              <a:t>Artificial Intelligence </a:t>
            </a:r>
            <a:r>
              <a:rPr lang="en-US" sz="3000">
                <a:latin typeface="Bembo" panose="02020502050201020203" pitchFamily="18" charset="0"/>
              </a:rPr>
              <a:t>to pull it apart, use a Humanist to interpret it</a:t>
            </a:r>
          </a:p>
        </p:txBody>
      </p:sp>
    </p:spTree>
    <p:extLst>
      <p:ext uri="{BB962C8B-B14F-4D97-AF65-F5344CB8AC3E}">
        <p14:creationId xmlns:p14="http://schemas.microsoft.com/office/powerpoint/2010/main" val="295607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EFEE-6D24-CD2C-4F10-034884C71890}"/>
              </a:ext>
            </a:extLst>
          </p:cNvPr>
          <p:cNvSpPr>
            <a:spLocks noGrp="1"/>
          </p:cNvSpPr>
          <p:nvPr>
            <p:ph type="title"/>
          </p:nvPr>
        </p:nvSpPr>
        <p:spPr/>
        <p:txBody>
          <a:bodyPr/>
          <a:lstStyle/>
          <a:p>
            <a:r>
              <a:rPr lang="en-US"/>
              <a:t>What is a classic?</a:t>
            </a:r>
          </a:p>
        </p:txBody>
      </p:sp>
      <p:pic>
        <p:nvPicPr>
          <p:cNvPr id="4" name="Picture 3">
            <a:extLst>
              <a:ext uri="{FF2B5EF4-FFF2-40B4-BE49-F238E27FC236}">
                <a16:creationId xmlns:a16="http://schemas.microsoft.com/office/drawing/2014/main" id="{BAB9DDC0-8F52-C9FC-241B-40001A5B52F3}"/>
              </a:ext>
            </a:extLst>
          </p:cNvPr>
          <p:cNvPicPr>
            <a:picLocks noChangeAspect="1"/>
          </p:cNvPicPr>
          <p:nvPr/>
        </p:nvPicPr>
        <p:blipFill>
          <a:blip r:embed="rId2"/>
          <a:stretch>
            <a:fillRect/>
          </a:stretch>
        </p:blipFill>
        <p:spPr>
          <a:xfrm>
            <a:off x="2381766" y="1669077"/>
            <a:ext cx="7148830" cy="4579322"/>
          </a:xfrm>
          <a:prstGeom prst="rect">
            <a:avLst/>
          </a:prstGeom>
        </p:spPr>
      </p:pic>
    </p:spTree>
    <p:extLst>
      <p:ext uri="{BB962C8B-B14F-4D97-AF65-F5344CB8AC3E}">
        <p14:creationId xmlns:p14="http://schemas.microsoft.com/office/powerpoint/2010/main" val="90706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46CCF-C51C-4991-B035-7AF539849B0D}"/>
              </a:ext>
            </a:extLst>
          </p:cNvPr>
          <p:cNvSpPr>
            <a:spLocks noGrp="1"/>
          </p:cNvSpPr>
          <p:nvPr>
            <p:ph type="title"/>
          </p:nvPr>
        </p:nvSpPr>
        <p:spPr/>
        <p:txBody>
          <a:bodyPr>
            <a:normAutofit/>
          </a:bodyPr>
          <a:lstStyle/>
          <a:p>
            <a:r>
              <a:rPr lang="en-US"/>
              <a:t>What is classical?</a:t>
            </a:r>
          </a:p>
        </p:txBody>
      </p:sp>
      <p:sp>
        <p:nvSpPr>
          <p:cNvPr id="3" name="Content Placeholder 2">
            <a:extLst>
              <a:ext uri="{FF2B5EF4-FFF2-40B4-BE49-F238E27FC236}">
                <a16:creationId xmlns:a16="http://schemas.microsoft.com/office/drawing/2014/main" id="{50A601D2-EFE7-1036-3E61-8391ED67F873}"/>
              </a:ext>
            </a:extLst>
          </p:cNvPr>
          <p:cNvSpPr>
            <a:spLocks noGrp="1"/>
          </p:cNvSpPr>
          <p:nvPr>
            <p:ph idx="1"/>
          </p:nvPr>
        </p:nvSpPr>
        <p:spPr/>
        <p:txBody>
          <a:bodyPr>
            <a:normAutofit lnSpcReduction="10000"/>
          </a:bodyPr>
          <a:lstStyle/>
          <a:p>
            <a:r>
              <a:rPr lang="en-US" sz="4000" i="1">
                <a:latin typeface="Bembo" panose="02020502050201020203" pitchFamily="18" charset="0"/>
              </a:rPr>
              <a:t>classis </a:t>
            </a:r>
            <a:r>
              <a:rPr lang="en-US" sz="4000">
                <a:latin typeface="Bembo" panose="02020502050201020203" pitchFamily="18" charset="0"/>
              </a:rPr>
              <a:t>(n): a group of troups, a rank; by extension, a class of person</a:t>
            </a:r>
          </a:p>
          <a:p>
            <a:r>
              <a:rPr lang="en-US" sz="4000" i="1">
                <a:latin typeface="Bembo" panose="02020502050201020203" pitchFamily="18" charset="0"/>
              </a:rPr>
              <a:t>classicus, classica, classicum</a:t>
            </a:r>
            <a:r>
              <a:rPr lang="en-US" sz="4000">
                <a:latin typeface="Bembo" panose="02020502050201020203" pitchFamily="18" charset="0"/>
              </a:rPr>
              <a:t> (adj.): belonging to the </a:t>
            </a:r>
            <a:r>
              <a:rPr lang="en-US" sz="4000" i="1">
                <a:latin typeface="Bembo" panose="02020502050201020203" pitchFamily="18" charset="0"/>
              </a:rPr>
              <a:t>first</a:t>
            </a:r>
            <a:r>
              <a:rPr lang="en-US" sz="4000">
                <a:latin typeface="Bembo" panose="02020502050201020203" pitchFamily="18" charset="0"/>
              </a:rPr>
              <a:t> class</a:t>
            </a:r>
          </a:p>
          <a:p>
            <a:r>
              <a:rPr lang="en-US" sz="4000">
                <a:latin typeface="Bembo" panose="02020502050201020203" pitchFamily="18" charset="0"/>
              </a:rPr>
              <a:t>classical &gt; classicus &gt; classis</a:t>
            </a:r>
          </a:p>
          <a:p>
            <a:pPr lvl="1"/>
            <a:r>
              <a:rPr lang="en-US" sz="3400">
                <a:latin typeface="Bembo" panose="02020502050201020203" pitchFamily="18" charset="0"/>
              </a:rPr>
              <a:t>but also class in school, now other kinds of “classic” (rock, coca-cola, etc)</a:t>
            </a:r>
          </a:p>
          <a:p>
            <a:pPr marL="0" indent="0">
              <a:buNone/>
            </a:pPr>
            <a:endParaRPr lang="en-US" sz="4000" i="1">
              <a:latin typeface="Bembo" panose="02020502050201020203" pitchFamily="18" charset="0"/>
            </a:endParaRPr>
          </a:p>
        </p:txBody>
      </p:sp>
    </p:spTree>
    <p:extLst>
      <p:ext uri="{BB962C8B-B14F-4D97-AF65-F5344CB8AC3E}">
        <p14:creationId xmlns:p14="http://schemas.microsoft.com/office/powerpoint/2010/main" val="256622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BF2784A-FC35-3CB0-61C1-ADA421BD963E}"/>
              </a:ext>
            </a:extLst>
          </p:cNvPr>
          <p:cNvSpPr txBox="1"/>
          <p:nvPr/>
        </p:nvSpPr>
        <p:spPr>
          <a:xfrm>
            <a:off x="1801586" y="4334232"/>
            <a:ext cx="8060871" cy="2062103"/>
          </a:xfrm>
          <a:prstGeom prst="rect">
            <a:avLst/>
          </a:prstGeom>
          <a:noFill/>
        </p:spPr>
        <p:txBody>
          <a:bodyPr wrap="square">
            <a:spAutoFit/>
          </a:bodyPr>
          <a:lstStyle/>
          <a:p>
            <a:r>
              <a:rPr lang="en-US" sz="1600" b="0" i="1">
                <a:solidFill>
                  <a:srgbClr val="333333"/>
                </a:solidFill>
                <a:effectLst/>
                <a:latin typeface="Junicode" panose="02040502000000000000" pitchFamily="18" charset="2"/>
                <a:ea typeface="Junicode" panose="02040502000000000000" pitchFamily="18" charset="2"/>
              </a:rPr>
              <a:t>Nam cum ‘caelum’ semper </a:t>
            </a:r>
            <a:r>
              <a:rPr lang="el-GR" sz="1600" b="0" i="1">
                <a:solidFill>
                  <a:srgbClr val="333333"/>
                </a:solidFill>
                <a:effectLst/>
                <a:latin typeface="Junicode" panose="02040502000000000000" pitchFamily="18" charset="2"/>
                <a:ea typeface="Junicode" panose="02040502000000000000" pitchFamily="18" charset="2"/>
              </a:rPr>
              <a:t>ἑνικῶς </a:t>
            </a:r>
            <a:r>
              <a:rPr lang="en-US" sz="1600" b="0" i="1">
                <a:solidFill>
                  <a:srgbClr val="333333"/>
                </a:solidFill>
                <a:effectLst/>
                <a:latin typeface="Junicode" panose="02040502000000000000" pitchFamily="18" charset="2"/>
                <a:ea typeface="Junicode" panose="02040502000000000000" pitchFamily="18" charset="2"/>
              </a:rPr>
              <a:t>dicatur, ‘mare’ et ‘terra’ non semper, et ‘pulvis,’ ‘ventus’ et ‘fumus’ non semper, cur ‘indutias’ et ‘caerimonias’ scriptores veteres nonnumquam singulari numero appellaverunt, ‘ferias’ et ‘nundinas’ et ‘inferias’ et ‘exequias’ numquam? Cur ‘mel’ et ‘vinum’ atque id genus cetera numerum multitudinis capiunt, </a:t>
            </a:r>
            <a:r>
              <a:rPr lang="en-US" sz="1600" b="0" i="1">
                <a:solidFill>
                  <a:srgbClr val="999999"/>
                </a:solidFill>
                <a:effectLst/>
                <a:latin typeface="Junicode" panose="02040502000000000000" pitchFamily="18" charset="2"/>
                <a:ea typeface="Junicode" panose="02040502000000000000" pitchFamily="18" charset="2"/>
              </a:rPr>
              <a:t>14</a:t>
            </a:r>
            <a:r>
              <a:rPr lang="en-US" sz="1600" b="0" i="1">
                <a:solidFill>
                  <a:srgbClr val="333333"/>
                </a:solidFill>
                <a:effectLst/>
                <a:latin typeface="Junicode" panose="02040502000000000000" pitchFamily="18" charset="2"/>
                <a:ea typeface="Junicode" panose="02040502000000000000" pitchFamily="18" charset="2"/>
              </a:rPr>
              <a:t>‘lacte’</a:t>
            </a:r>
            <a:r>
              <a:rPr lang="en-US" sz="1600" b="0" i="1" u="none" strike="noStrike" baseline="30000">
                <a:solidFill>
                  <a:srgbClr val="777777"/>
                </a:solidFill>
                <a:effectLst/>
                <a:latin typeface="Junicode" panose="02040502000000000000" pitchFamily="18" charset="2"/>
                <a:ea typeface="Junicode" panose="02040502000000000000" pitchFamily="18" charset="2"/>
                <a:hlinkClick r:id="rId3"/>
              </a:rPr>
              <a:t>2</a:t>
            </a:r>
            <a:r>
              <a:rPr lang="en-US" sz="1600" b="0" i="1">
                <a:solidFill>
                  <a:srgbClr val="333333"/>
                </a:solidFill>
                <a:effectLst/>
                <a:latin typeface="Junicode" panose="02040502000000000000" pitchFamily="18" charset="2"/>
                <a:ea typeface="Junicode" panose="02040502000000000000" pitchFamily="18" charset="2"/>
              </a:rPr>
              <a:t> non capiat? Quaeri, inquam, ista omnia et enucleari et extundi ab hominibus negotiosis in civitate tam occupata non queunt. Quin his quoque ipsis quae iam dixi demoratos vos esse video, alicui, </a:t>
            </a:r>
            <a:r>
              <a:rPr lang="en-US" sz="1600" b="0" i="1">
                <a:solidFill>
                  <a:srgbClr val="999999"/>
                </a:solidFill>
                <a:effectLst/>
                <a:latin typeface="Junicode" panose="02040502000000000000" pitchFamily="18" charset="2"/>
                <a:ea typeface="Junicode" panose="02040502000000000000" pitchFamily="18" charset="2"/>
              </a:rPr>
              <a:t>15</a:t>
            </a:r>
            <a:r>
              <a:rPr lang="en-US" sz="1600" b="0" i="1">
                <a:solidFill>
                  <a:srgbClr val="333333"/>
                </a:solidFill>
                <a:effectLst/>
                <a:latin typeface="Junicode" panose="02040502000000000000" pitchFamily="18" charset="2"/>
                <a:ea typeface="Junicode" panose="02040502000000000000" pitchFamily="18" charset="2"/>
              </a:rPr>
              <a:t>opinor, negotio destinatos. </a:t>
            </a:r>
            <a:r>
              <a:rPr lang="en-US" sz="1600" b="0" i="1">
                <a:solidFill>
                  <a:srgbClr val="333333"/>
                </a:solidFill>
                <a:effectLst/>
                <a:highlight>
                  <a:srgbClr val="FFFF00"/>
                </a:highlight>
                <a:latin typeface="Junicode" panose="02040502000000000000" pitchFamily="18" charset="2"/>
                <a:ea typeface="Junicode" panose="02040502000000000000" pitchFamily="18" charset="2"/>
              </a:rPr>
              <a:t>Ite ergo nunc et, quando forte erit otium, quaerite an ‘quadrigam’ et ‘harenas’ dixerit e cohorte illa dumtaxat antiquiore vel oratorum aliquis vel poetarum, id est classicus adsiduusque aliquis scriptor, non proletarius.”</a:t>
            </a:r>
            <a:endParaRPr lang="en-US" sz="1600" i="1">
              <a:highlight>
                <a:srgbClr val="FFFF00"/>
              </a:highlight>
              <a:latin typeface="Junicode" panose="02040502000000000000" pitchFamily="18" charset="2"/>
              <a:ea typeface="Junicode" panose="02040502000000000000" pitchFamily="18" charset="2"/>
            </a:endParaRPr>
          </a:p>
        </p:txBody>
      </p:sp>
      <p:sp>
        <p:nvSpPr>
          <p:cNvPr id="7" name="TextBox 6">
            <a:extLst>
              <a:ext uri="{FF2B5EF4-FFF2-40B4-BE49-F238E27FC236}">
                <a16:creationId xmlns:a16="http://schemas.microsoft.com/office/drawing/2014/main" id="{C5E78D51-C77F-4263-3473-06590044E6B8}"/>
              </a:ext>
            </a:extLst>
          </p:cNvPr>
          <p:cNvSpPr txBox="1"/>
          <p:nvPr/>
        </p:nvSpPr>
        <p:spPr>
          <a:xfrm>
            <a:off x="1801586" y="240804"/>
            <a:ext cx="8588827" cy="4093428"/>
          </a:xfrm>
          <a:prstGeom prst="rect">
            <a:avLst/>
          </a:prstGeom>
          <a:noFill/>
        </p:spPr>
        <p:txBody>
          <a:bodyPr wrap="square">
            <a:spAutoFit/>
          </a:bodyPr>
          <a:lstStyle/>
          <a:p>
            <a:r>
              <a:rPr lang="en-US" sz="2000" b="0" i="0">
                <a:solidFill>
                  <a:srgbClr val="333333"/>
                </a:solidFill>
                <a:effectLst/>
                <a:latin typeface="Junicode" panose="02040502000000000000" pitchFamily="18" charset="2"/>
                <a:ea typeface="Junicode" panose="02040502000000000000" pitchFamily="18" charset="2"/>
              </a:rPr>
              <a:t>For while caelum, or ‘sky,’ is always used in the singular, but mare, or ‘sea,’ and terra, or ‘land,’ not always, and pulvis, or ‘dust,’ ventus, or ‘wind,’ and fumus, or ‘smoke,’ not always, why did the early writers sometimes use indutiae, or ‘truce,’ and caerimoniae, or ‘ceremony,’ in the singular, but never feriae, or ‘holiday,’ nundinae, or ‘market day,’ inferiae, or ‘offering to the dead,’ and exsequiae, or ‘obsequies’? Why may mel, or ‘honey,’ and vinum, or ‘wine,’ and other words of that kind, be used in the plural, but not lacte (milk)?</a:t>
            </a:r>
            <a:r>
              <a:rPr lang="en-US" sz="2000" b="0" i="0" u="none" strike="noStrike" baseline="30000">
                <a:solidFill>
                  <a:srgbClr val="777777"/>
                </a:solidFill>
                <a:effectLst/>
                <a:latin typeface="Junicode" panose="02040502000000000000" pitchFamily="18" charset="2"/>
                <a:ea typeface="Junicode" panose="02040502000000000000" pitchFamily="18" charset="2"/>
                <a:hlinkClick r:id="rId4"/>
              </a:rPr>
              <a:t>1</a:t>
            </a:r>
            <a:r>
              <a:rPr lang="en-US" sz="2000" b="0" i="0">
                <a:solidFill>
                  <a:srgbClr val="333333"/>
                </a:solidFill>
                <a:effectLst/>
                <a:latin typeface="Junicode" panose="02040502000000000000" pitchFamily="18" charset="2"/>
                <a:ea typeface="Junicode" panose="02040502000000000000" pitchFamily="18" charset="2"/>
              </a:rPr>
              <a:t> All these questions, I say, cannot be investigated, unravelled, and thrashed out by men of affairs in so busy a city; indeed, I see that you have been delayed even by these matters of which I have spoken, being intent, I suppose, on some business. </a:t>
            </a:r>
            <a:r>
              <a:rPr lang="en-US" sz="2000" b="0" i="0">
                <a:solidFill>
                  <a:srgbClr val="333333"/>
                </a:solidFill>
                <a:effectLst/>
                <a:highlight>
                  <a:srgbClr val="FFFF00"/>
                </a:highlight>
                <a:latin typeface="Junicode" panose="02040502000000000000" pitchFamily="18" charset="2"/>
                <a:ea typeface="Junicode" panose="02040502000000000000" pitchFamily="18" charset="2"/>
              </a:rPr>
              <a:t>So go now and inquire, when you chance to have leisure, whether any orator or poet, provided he be of that earlier band—that is to say, any classical or authoritative writer, not one of the common herd—has used quadriga or harenae</a:t>
            </a:r>
            <a:r>
              <a:rPr lang="en-US" sz="2000" b="0" i="0">
                <a:solidFill>
                  <a:srgbClr val="333333"/>
                </a:solidFill>
                <a:effectLst/>
                <a:latin typeface="Junicode" panose="02040502000000000000" pitchFamily="18" charset="2"/>
                <a:ea typeface="Junicode" panose="02040502000000000000" pitchFamily="18" charset="2"/>
              </a:rPr>
              <a:t>.”</a:t>
            </a:r>
            <a:endParaRPr lang="en-US" sz="2000">
              <a:latin typeface="Junicode" panose="02040502000000000000" pitchFamily="18" charset="2"/>
              <a:ea typeface="Junicode" panose="02040502000000000000" pitchFamily="18" charset="2"/>
            </a:endParaRPr>
          </a:p>
        </p:txBody>
      </p:sp>
      <p:sp>
        <p:nvSpPr>
          <p:cNvPr id="8" name="TextBox 7">
            <a:extLst>
              <a:ext uri="{FF2B5EF4-FFF2-40B4-BE49-F238E27FC236}">
                <a16:creationId xmlns:a16="http://schemas.microsoft.com/office/drawing/2014/main" id="{0E0AAAB9-FDC3-058C-BBF5-DD0ABB24521B}"/>
              </a:ext>
            </a:extLst>
          </p:cNvPr>
          <p:cNvSpPr txBox="1"/>
          <p:nvPr/>
        </p:nvSpPr>
        <p:spPr>
          <a:xfrm>
            <a:off x="8832367" y="6396335"/>
            <a:ext cx="2060179" cy="369332"/>
          </a:xfrm>
          <a:prstGeom prst="rect">
            <a:avLst/>
          </a:prstGeom>
          <a:noFill/>
        </p:spPr>
        <p:txBody>
          <a:bodyPr wrap="none" rtlCol="0">
            <a:spAutoFit/>
          </a:bodyPr>
          <a:lstStyle/>
          <a:p>
            <a:r>
              <a:rPr lang="en-US" i="1"/>
              <a:t>Attic Nights</a:t>
            </a:r>
            <a:r>
              <a:rPr lang="en-US"/>
              <a:t> 19.8.15</a:t>
            </a:r>
            <a:endParaRPr lang="en-US" i="1"/>
          </a:p>
        </p:txBody>
      </p:sp>
    </p:spTree>
    <p:extLst>
      <p:ext uri="{BB962C8B-B14F-4D97-AF65-F5344CB8AC3E}">
        <p14:creationId xmlns:p14="http://schemas.microsoft.com/office/powerpoint/2010/main" val="1510329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B0EAA-A873-8C96-24CA-914CAC82EF4A}"/>
              </a:ext>
            </a:extLst>
          </p:cNvPr>
          <p:cNvSpPr>
            <a:spLocks noGrp="1"/>
          </p:cNvSpPr>
          <p:nvPr>
            <p:ph type="title"/>
          </p:nvPr>
        </p:nvSpPr>
        <p:spPr/>
        <p:txBody>
          <a:bodyPr/>
          <a:lstStyle/>
          <a:p>
            <a:r>
              <a:rPr lang="en-US">
                <a:latin typeface="+mj-lt"/>
              </a:rPr>
              <a:t>key concepts</a:t>
            </a:r>
          </a:p>
        </p:txBody>
      </p:sp>
      <p:sp>
        <p:nvSpPr>
          <p:cNvPr id="3" name="Content Placeholder 2">
            <a:extLst>
              <a:ext uri="{FF2B5EF4-FFF2-40B4-BE49-F238E27FC236}">
                <a16:creationId xmlns:a16="http://schemas.microsoft.com/office/drawing/2014/main" id="{552804E1-A963-F741-145C-15D738D1046C}"/>
              </a:ext>
            </a:extLst>
          </p:cNvPr>
          <p:cNvSpPr>
            <a:spLocks noGrp="1"/>
          </p:cNvSpPr>
          <p:nvPr>
            <p:ph idx="1"/>
          </p:nvPr>
        </p:nvSpPr>
        <p:spPr/>
        <p:txBody>
          <a:bodyPr>
            <a:normAutofit/>
          </a:bodyPr>
          <a:lstStyle/>
          <a:p>
            <a:r>
              <a:rPr lang="en-US" b="1">
                <a:latin typeface="+mj-lt"/>
              </a:rPr>
              <a:t>canon</a:t>
            </a:r>
            <a:r>
              <a:rPr lang="en-US">
                <a:latin typeface="+mj-lt"/>
              </a:rPr>
              <a:t>: The canon is the set of works considered most important, authoritative, or exemplary within a cultural or academic tradition. It requires cultures to select, which depends upon authority (the archon) and exclusion—hence why many progressives spent the last thirty years advocating for the removal of canons.</a:t>
            </a:r>
          </a:p>
          <a:p>
            <a:r>
              <a:rPr lang="en-US" b="1">
                <a:latin typeface="+mj-lt"/>
              </a:rPr>
              <a:t>hegemony </a:t>
            </a:r>
            <a:r>
              <a:rPr lang="en-US">
                <a:latin typeface="+mj-lt"/>
              </a:rPr>
              <a:t>(see esp. Antonio Gramsci): Hegemony is the form of power where a dominant group maintains control not just through force, but by shaping cultural norms, values, and beliefs so that their worldview seems natural or common sense. (E.g., western hegemony, global north hegemony, etc.)</a:t>
            </a:r>
          </a:p>
          <a:p>
            <a:pPr lvl="1"/>
            <a:r>
              <a:rPr lang="en-US" b="1">
                <a:latin typeface="+mj-lt"/>
              </a:rPr>
              <a:t>ergo</a:t>
            </a:r>
            <a:r>
              <a:rPr lang="en-US">
                <a:latin typeface="+mj-lt"/>
              </a:rPr>
              <a:t>, hegemony is when the moves of the archon—the one who has the power to decide—are hidden by the archon. I.e., authority achieves hegemony when it looks like it happens naturally.</a:t>
            </a:r>
          </a:p>
          <a:p>
            <a:r>
              <a:rPr lang="en-US" b="1">
                <a:latin typeface="+mj-lt"/>
              </a:rPr>
              <a:t>hermeneutics</a:t>
            </a:r>
            <a:r>
              <a:rPr lang="en-US">
                <a:latin typeface="+mj-lt"/>
              </a:rPr>
              <a:t>: Hermeneutics is the theory and practice of interpretation, especially the interpretation of texts (i.e. anything that signifies), traditions, and meaning.</a:t>
            </a:r>
            <a:endParaRPr lang="en-US" b="1">
              <a:latin typeface="+mj-lt"/>
            </a:endParaRPr>
          </a:p>
          <a:p>
            <a:pPr lvl="1"/>
            <a:endParaRPr lang="en-US">
              <a:latin typeface="+mj-lt"/>
            </a:endParaRPr>
          </a:p>
        </p:txBody>
      </p:sp>
    </p:spTree>
    <p:extLst>
      <p:ext uri="{BB962C8B-B14F-4D97-AF65-F5344CB8AC3E}">
        <p14:creationId xmlns:p14="http://schemas.microsoft.com/office/powerpoint/2010/main" val="366249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0D2BC-3E28-898F-B4C3-5D7C206A35FB}"/>
              </a:ext>
            </a:extLst>
          </p:cNvPr>
          <p:cNvSpPr>
            <a:spLocks noGrp="1"/>
          </p:cNvSpPr>
          <p:nvPr>
            <p:ph type="title"/>
          </p:nvPr>
        </p:nvSpPr>
        <p:spPr>
          <a:xfrm>
            <a:off x="5177859" y="609601"/>
            <a:ext cx="5683623" cy="1216024"/>
          </a:xfrm>
        </p:spPr>
        <p:txBody>
          <a:bodyPr>
            <a:normAutofit/>
          </a:bodyPr>
          <a:lstStyle/>
          <a:p>
            <a:r>
              <a:rPr lang="en-US">
                <a:latin typeface="Bembo" panose="02020502050201020203" pitchFamily="18" charset="0"/>
              </a:rPr>
              <a:t>Charles martindale</a:t>
            </a:r>
          </a:p>
        </p:txBody>
      </p:sp>
      <p:pic>
        <p:nvPicPr>
          <p:cNvPr id="4" name="Picture 3">
            <a:extLst>
              <a:ext uri="{FF2B5EF4-FFF2-40B4-BE49-F238E27FC236}">
                <a16:creationId xmlns:a16="http://schemas.microsoft.com/office/drawing/2014/main" id="{A40311DA-D541-2E34-5383-FA50F0B48FF4}"/>
              </a:ext>
            </a:extLst>
          </p:cNvPr>
          <p:cNvPicPr>
            <a:picLocks noChangeAspect="1"/>
          </p:cNvPicPr>
          <p:nvPr/>
        </p:nvPicPr>
        <p:blipFill>
          <a:blip r:embed="rId2"/>
          <a:srcRect b="3827"/>
          <a:stretch>
            <a:fillRect/>
          </a:stretch>
        </p:blipFill>
        <p:spPr>
          <a:xfrm>
            <a:off x="20" y="2"/>
            <a:ext cx="4585628" cy="6857998"/>
          </a:xfrm>
          <a:custGeom>
            <a:avLst/>
            <a:gdLst/>
            <a:ahLst/>
            <a:cxnLst/>
            <a:rect l="l" t="t" r="r" b="b"/>
            <a:pathLst>
              <a:path w="4585648" h="6857998">
                <a:moveTo>
                  <a:pt x="0" y="0"/>
                </a:moveTo>
                <a:lnTo>
                  <a:pt x="3944047" y="0"/>
                </a:lnTo>
                <a:lnTo>
                  <a:pt x="3944688" y="10340"/>
                </a:lnTo>
                <a:cubicBezTo>
                  <a:pt x="3965528" y="36732"/>
                  <a:pt x="3945672" y="53579"/>
                  <a:pt x="3950304" y="81398"/>
                </a:cubicBezTo>
                <a:cubicBezTo>
                  <a:pt x="3979668" y="102733"/>
                  <a:pt x="3935739" y="103225"/>
                  <a:pt x="3930579" y="118301"/>
                </a:cubicBezTo>
                <a:lnTo>
                  <a:pt x="3930846" y="122373"/>
                </a:lnTo>
                <a:lnTo>
                  <a:pt x="3937038" y="132397"/>
                </a:lnTo>
                <a:lnTo>
                  <a:pt x="3940265" y="135982"/>
                </a:lnTo>
                <a:cubicBezTo>
                  <a:pt x="3942154" y="138523"/>
                  <a:pt x="3942977" y="140298"/>
                  <a:pt x="3943073" y="141620"/>
                </a:cubicBezTo>
                <a:cubicBezTo>
                  <a:pt x="3942998" y="141685"/>
                  <a:pt x="3942926" y="141751"/>
                  <a:pt x="3942854" y="141816"/>
                </a:cubicBezTo>
                <a:lnTo>
                  <a:pt x="3946045" y="146983"/>
                </a:lnTo>
                <a:cubicBezTo>
                  <a:pt x="3952085" y="155570"/>
                  <a:pt x="3958585" y="163800"/>
                  <a:pt x="3965281" y="171535"/>
                </a:cubicBezTo>
                <a:cubicBezTo>
                  <a:pt x="3952744" y="181711"/>
                  <a:pt x="3987015" y="208379"/>
                  <a:pt x="3955100" y="211093"/>
                </a:cubicBezTo>
                <a:cubicBezTo>
                  <a:pt x="3963231" y="221704"/>
                  <a:pt x="3979172" y="225918"/>
                  <a:pt x="3957453" y="226143"/>
                </a:cubicBezTo>
                <a:cubicBezTo>
                  <a:pt x="3959561" y="229747"/>
                  <a:pt x="3959011" y="232340"/>
                  <a:pt x="3957179" y="234484"/>
                </a:cubicBezTo>
                <a:lnTo>
                  <a:pt x="3956175" y="235199"/>
                </a:lnTo>
                <a:lnTo>
                  <a:pt x="3974755" y="258709"/>
                </a:lnTo>
                <a:cubicBezTo>
                  <a:pt x="3974810" y="259903"/>
                  <a:pt x="3974864" y="261097"/>
                  <a:pt x="3974919" y="262291"/>
                </a:cubicBezTo>
                <a:lnTo>
                  <a:pt x="3989981" y="277023"/>
                </a:lnTo>
                <a:lnTo>
                  <a:pt x="3996191" y="284947"/>
                </a:lnTo>
                <a:lnTo>
                  <a:pt x="4001190" y="286536"/>
                </a:lnTo>
                <a:cubicBezTo>
                  <a:pt x="4004786" y="288616"/>
                  <a:pt x="4007623" y="292056"/>
                  <a:pt x="4008705" y="298565"/>
                </a:cubicBezTo>
                <a:cubicBezTo>
                  <a:pt x="4008585" y="299108"/>
                  <a:pt x="4008465" y="299650"/>
                  <a:pt x="4008344" y="300194"/>
                </a:cubicBezTo>
                <a:lnTo>
                  <a:pt x="4019098" y="309203"/>
                </a:lnTo>
                <a:cubicBezTo>
                  <a:pt x="4023353" y="311943"/>
                  <a:pt x="4028131" y="314172"/>
                  <a:pt x="4033618" y="315650"/>
                </a:cubicBezTo>
                <a:cubicBezTo>
                  <a:pt x="4027964" y="354775"/>
                  <a:pt x="4065415" y="383133"/>
                  <a:pt x="4080284" y="421400"/>
                </a:cubicBezTo>
                <a:cubicBezTo>
                  <a:pt x="4052614" y="444764"/>
                  <a:pt x="4129047" y="500739"/>
                  <a:pt x="4168461" y="503092"/>
                </a:cubicBezTo>
                <a:cubicBezTo>
                  <a:pt x="4128023" y="511488"/>
                  <a:pt x="4257167" y="577423"/>
                  <a:pt x="4192557" y="560735"/>
                </a:cubicBezTo>
                <a:cubicBezTo>
                  <a:pt x="4202585" y="572893"/>
                  <a:pt x="4193454" y="589341"/>
                  <a:pt x="4176910" y="584674"/>
                </a:cubicBezTo>
                <a:cubicBezTo>
                  <a:pt x="4224177" y="618252"/>
                  <a:pt x="4225772" y="681450"/>
                  <a:pt x="4260533" y="723119"/>
                </a:cubicBezTo>
                <a:cubicBezTo>
                  <a:pt x="4242328" y="753272"/>
                  <a:pt x="4263820" y="734604"/>
                  <a:pt x="4270711" y="760720"/>
                </a:cubicBezTo>
                <a:cubicBezTo>
                  <a:pt x="4295191" y="748303"/>
                  <a:pt x="4270314" y="794183"/>
                  <a:pt x="4302509" y="789247"/>
                </a:cubicBezTo>
                <a:cubicBezTo>
                  <a:pt x="4302741" y="794159"/>
                  <a:pt x="4301954" y="799070"/>
                  <a:pt x="4300921" y="804034"/>
                </a:cubicBezTo>
                <a:cubicBezTo>
                  <a:pt x="4300749" y="804900"/>
                  <a:pt x="4300572" y="805767"/>
                  <a:pt x="4300400" y="806635"/>
                </a:cubicBezTo>
                <a:lnTo>
                  <a:pt x="4303753" y="815950"/>
                </a:lnTo>
                <a:lnTo>
                  <a:pt x="4297888" y="819940"/>
                </a:lnTo>
                <a:cubicBezTo>
                  <a:pt x="4297944" y="824938"/>
                  <a:pt x="4297999" y="829937"/>
                  <a:pt x="4298055" y="834935"/>
                </a:cubicBezTo>
                <a:cubicBezTo>
                  <a:pt x="4299172" y="840340"/>
                  <a:pt x="4301603" y="845911"/>
                  <a:pt x="4306135" y="851700"/>
                </a:cubicBezTo>
                <a:cubicBezTo>
                  <a:pt x="4332817" y="868320"/>
                  <a:pt x="4317557" y="909641"/>
                  <a:pt x="4352091" y="929754"/>
                </a:cubicBezTo>
                <a:cubicBezTo>
                  <a:pt x="4362479" y="937980"/>
                  <a:pt x="4380484" y="968513"/>
                  <a:pt x="4375270" y="977376"/>
                </a:cubicBezTo>
                <a:cubicBezTo>
                  <a:pt x="4377250" y="984377"/>
                  <a:pt x="4384849" y="990651"/>
                  <a:pt x="4377297" y="996912"/>
                </a:cubicBezTo>
                <a:cubicBezTo>
                  <a:pt x="4369005" y="1005760"/>
                  <a:pt x="4399874" y="1021625"/>
                  <a:pt x="4384684" y="1023223"/>
                </a:cubicBezTo>
                <a:cubicBezTo>
                  <a:pt x="4406172" y="1034643"/>
                  <a:pt x="4390237" y="1055523"/>
                  <a:pt x="4392472" y="1070780"/>
                </a:cubicBezTo>
                <a:cubicBezTo>
                  <a:pt x="4411832" y="1078905"/>
                  <a:pt x="4397439" y="1102903"/>
                  <a:pt x="4412067" y="1132722"/>
                </a:cubicBezTo>
                <a:cubicBezTo>
                  <a:pt x="4434025" y="1141419"/>
                  <a:pt x="4421728" y="1152870"/>
                  <a:pt x="4455281" y="1171648"/>
                </a:cubicBezTo>
                <a:cubicBezTo>
                  <a:pt x="4453907" y="1173110"/>
                  <a:pt x="4452815" y="1174775"/>
                  <a:pt x="4452047" y="1176593"/>
                </a:cubicBezTo>
                <a:cubicBezTo>
                  <a:pt x="4447572" y="1187166"/>
                  <a:pt x="4454607" y="1200545"/>
                  <a:pt x="4467755" y="1206479"/>
                </a:cubicBezTo>
                <a:lnTo>
                  <a:pt x="4498518" y="1230184"/>
                </a:lnTo>
                <a:lnTo>
                  <a:pt x="4503988" y="1239714"/>
                </a:lnTo>
                <a:cubicBezTo>
                  <a:pt x="4506730" y="1246063"/>
                  <a:pt x="4507415" y="1251722"/>
                  <a:pt x="4506821" y="1256926"/>
                </a:cubicBezTo>
                <a:lnTo>
                  <a:pt x="4502210" y="1270678"/>
                </a:lnTo>
                <a:lnTo>
                  <a:pt x="4494994" y="1272955"/>
                </a:lnTo>
                <a:lnTo>
                  <a:pt x="4495424" y="1282254"/>
                </a:lnTo>
                <a:lnTo>
                  <a:pt x="4494064" y="1284511"/>
                </a:lnTo>
                <a:cubicBezTo>
                  <a:pt x="4491436" y="1288808"/>
                  <a:pt x="4489075" y="1293117"/>
                  <a:pt x="4487745" y="1297660"/>
                </a:cubicBezTo>
                <a:cubicBezTo>
                  <a:pt x="4521914" y="1300656"/>
                  <a:pt x="4482088" y="1336801"/>
                  <a:pt x="4510831" y="1331158"/>
                </a:cubicBezTo>
                <a:cubicBezTo>
                  <a:pt x="4509485" y="1356644"/>
                  <a:pt x="4537196" y="1344587"/>
                  <a:pt x="4509149" y="1367911"/>
                </a:cubicBezTo>
                <a:cubicBezTo>
                  <a:pt x="4525575" y="1402569"/>
                  <a:pt x="4519252" y="1443943"/>
                  <a:pt x="4530734" y="1480066"/>
                </a:cubicBezTo>
                <a:lnTo>
                  <a:pt x="4531332" y="1481140"/>
                </a:lnTo>
                <a:lnTo>
                  <a:pt x="4523757" y="1500827"/>
                </a:lnTo>
                <a:lnTo>
                  <a:pt x="4517749" y="1528834"/>
                </a:lnTo>
                <a:lnTo>
                  <a:pt x="4510978" y="1526104"/>
                </a:lnTo>
                <a:cubicBezTo>
                  <a:pt x="4505305" y="1525236"/>
                  <a:pt x="4507721" y="1530251"/>
                  <a:pt x="4513177" y="1537822"/>
                </a:cubicBezTo>
                <a:lnTo>
                  <a:pt x="4515243" y="1540521"/>
                </a:lnTo>
                <a:lnTo>
                  <a:pt x="4514146" y="1545627"/>
                </a:lnTo>
                <a:cubicBezTo>
                  <a:pt x="4512031" y="1559801"/>
                  <a:pt x="4511188" y="1572109"/>
                  <a:pt x="4512185" y="1579228"/>
                </a:cubicBezTo>
                <a:cubicBezTo>
                  <a:pt x="4545845" y="1639398"/>
                  <a:pt x="4550705" y="1726741"/>
                  <a:pt x="4554335" y="1818364"/>
                </a:cubicBezTo>
                <a:cubicBezTo>
                  <a:pt x="4560401" y="1899079"/>
                  <a:pt x="4548295" y="2018831"/>
                  <a:pt x="4548582" y="2063518"/>
                </a:cubicBezTo>
                <a:lnTo>
                  <a:pt x="4556056" y="2086487"/>
                </a:lnTo>
                <a:lnTo>
                  <a:pt x="4554275" y="2089340"/>
                </a:lnTo>
                <a:cubicBezTo>
                  <a:pt x="4550593" y="2102174"/>
                  <a:pt x="4551716" y="2110234"/>
                  <a:pt x="4554956" y="2116163"/>
                </a:cubicBezTo>
                <a:lnTo>
                  <a:pt x="4560492" y="2121961"/>
                </a:lnTo>
                <a:lnTo>
                  <a:pt x="4571444" y="2176482"/>
                </a:lnTo>
                <a:lnTo>
                  <a:pt x="4575448" y="2237907"/>
                </a:lnTo>
                <a:lnTo>
                  <a:pt x="4573513" y="2238688"/>
                </a:lnTo>
                <a:cubicBezTo>
                  <a:pt x="4569330" y="2241686"/>
                  <a:pt x="4566526" y="2246244"/>
                  <a:pt x="4566533" y="2254203"/>
                </a:cubicBezTo>
                <a:cubicBezTo>
                  <a:pt x="4536852" y="2242405"/>
                  <a:pt x="4555170" y="2259280"/>
                  <a:pt x="4557814" y="2283790"/>
                </a:cubicBezTo>
                <a:cubicBezTo>
                  <a:pt x="4512304" y="2270934"/>
                  <a:pt x="4537738" y="2340304"/>
                  <a:pt x="4512647" y="2352361"/>
                </a:cubicBezTo>
                <a:cubicBezTo>
                  <a:pt x="4515616" y="2370657"/>
                  <a:pt x="4517925" y="2389769"/>
                  <a:pt x="4519328" y="2409295"/>
                </a:cubicBezTo>
                <a:lnTo>
                  <a:pt x="4519571" y="2420793"/>
                </a:lnTo>
                <a:lnTo>
                  <a:pt x="4519120" y="2421041"/>
                </a:lnTo>
                <a:cubicBezTo>
                  <a:pt x="4518201" y="2423576"/>
                  <a:pt x="4517918" y="2427373"/>
                  <a:pt x="4518471" y="2433205"/>
                </a:cubicBezTo>
                <a:lnTo>
                  <a:pt x="4461595" y="2530080"/>
                </a:lnTo>
                <a:cubicBezTo>
                  <a:pt x="4445853" y="2584934"/>
                  <a:pt x="4405533" y="2605402"/>
                  <a:pt x="4412936" y="2666699"/>
                </a:cubicBezTo>
                <a:cubicBezTo>
                  <a:pt x="4398065" y="2717991"/>
                  <a:pt x="4372927" y="2756371"/>
                  <a:pt x="4370093" y="2804588"/>
                </a:cubicBezTo>
                <a:cubicBezTo>
                  <a:pt x="4347398" y="2879436"/>
                  <a:pt x="4272392" y="2939011"/>
                  <a:pt x="4262477" y="3058637"/>
                </a:cubicBezTo>
                <a:cubicBezTo>
                  <a:pt x="4283714" y="3099999"/>
                  <a:pt x="4256160" y="3144249"/>
                  <a:pt x="4253454" y="3179447"/>
                </a:cubicBezTo>
                <a:cubicBezTo>
                  <a:pt x="4259242" y="3200557"/>
                  <a:pt x="4257117" y="3211737"/>
                  <a:pt x="4239228" y="3217364"/>
                </a:cubicBezTo>
                <a:cubicBezTo>
                  <a:pt x="4268875" y="3316502"/>
                  <a:pt x="4225924" y="3257304"/>
                  <a:pt x="4222932" y="3330364"/>
                </a:cubicBezTo>
                <a:cubicBezTo>
                  <a:pt x="4224428" y="3395928"/>
                  <a:pt x="4215196" y="3463236"/>
                  <a:pt x="4248669" y="3547193"/>
                </a:cubicBezTo>
                <a:cubicBezTo>
                  <a:pt x="4260183" y="3566053"/>
                  <a:pt x="4256781" y="3592027"/>
                  <a:pt x="4241070" y="3605210"/>
                </a:cubicBezTo>
                <a:cubicBezTo>
                  <a:pt x="4238364" y="3607478"/>
                  <a:pt x="4235392" y="3609274"/>
                  <a:pt x="4232239" y="3610540"/>
                </a:cubicBezTo>
                <a:cubicBezTo>
                  <a:pt x="4258208" y="3664330"/>
                  <a:pt x="4231517" y="3673159"/>
                  <a:pt x="4251881" y="3702764"/>
                </a:cubicBezTo>
                <a:cubicBezTo>
                  <a:pt x="4242939" y="3759891"/>
                  <a:pt x="4201773" y="3786712"/>
                  <a:pt x="4219293" y="3813528"/>
                </a:cubicBezTo>
                <a:cubicBezTo>
                  <a:pt x="4207910" y="3838914"/>
                  <a:pt x="4167663" y="3859754"/>
                  <a:pt x="4184863" y="3893255"/>
                </a:cubicBezTo>
                <a:cubicBezTo>
                  <a:pt x="4163644" y="3884625"/>
                  <a:pt x="4188862" y="3931915"/>
                  <a:pt x="4169808" y="3939619"/>
                </a:cubicBezTo>
                <a:cubicBezTo>
                  <a:pt x="4154129" y="3943837"/>
                  <a:pt x="4158129" y="3959170"/>
                  <a:pt x="4154137" y="3971517"/>
                </a:cubicBezTo>
                <a:cubicBezTo>
                  <a:pt x="4139069" y="3981495"/>
                  <a:pt x="4133844" y="4042203"/>
                  <a:pt x="4139625" y="4062614"/>
                </a:cubicBezTo>
                <a:cubicBezTo>
                  <a:pt x="4165622" y="4119195"/>
                  <a:pt x="4107101" y="4172348"/>
                  <a:pt x="4126180" y="4217749"/>
                </a:cubicBezTo>
                <a:cubicBezTo>
                  <a:pt x="4128014" y="4267056"/>
                  <a:pt x="4089563" y="4286360"/>
                  <a:pt x="4072389" y="4317623"/>
                </a:cubicBezTo>
                <a:cubicBezTo>
                  <a:pt x="4062182" y="4356545"/>
                  <a:pt x="4071264" y="4384138"/>
                  <a:pt x="4064937" y="4451279"/>
                </a:cubicBezTo>
                <a:cubicBezTo>
                  <a:pt x="4050628" y="4512697"/>
                  <a:pt x="4048851" y="4652154"/>
                  <a:pt x="4034424" y="4720470"/>
                </a:cubicBezTo>
                <a:cubicBezTo>
                  <a:pt x="3973937" y="4868361"/>
                  <a:pt x="4025760" y="4964348"/>
                  <a:pt x="4016334" y="5052878"/>
                </a:cubicBezTo>
                <a:cubicBezTo>
                  <a:pt x="3999794" y="5123327"/>
                  <a:pt x="4021855" y="5194887"/>
                  <a:pt x="3977865" y="5251650"/>
                </a:cubicBezTo>
                <a:cubicBezTo>
                  <a:pt x="3973961" y="5317292"/>
                  <a:pt x="3987477" y="5410025"/>
                  <a:pt x="3997669" y="5413392"/>
                </a:cubicBezTo>
                <a:cubicBezTo>
                  <a:pt x="3969262" y="5397845"/>
                  <a:pt x="3981248" y="5449403"/>
                  <a:pt x="3981869" y="5471875"/>
                </a:cubicBezTo>
                <a:cubicBezTo>
                  <a:pt x="3957580" y="5534944"/>
                  <a:pt x="3976666" y="5598829"/>
                  <a:pt x="3901990" y="5708604"/>
                </a:cubicBezTo>
                <a:cubicBezTo>
                  <a:pt x="3897618" y="5810136"/>
                  <a:pt x="3870199" y="5788842"/>
                  <a:pt x="3860571" y="5821275"/>
                </a:cubicBezTo>
                <a:cubicBezTo>
                  <a:pt x="3868171" y="5831278"/>
                  <a:pt x="3866949" y="5900968"/>
                  <a:pt x="3849074" y="5900679"/>
                </a:cubicBezTo>
                <a:cubicBezTo>
                  <a:pt x="3871964" y="5925143"/>
                  <a:pt x="3834226" y="5972433"/>
                  <a:pt x="3841809" y="5992005"/>
                </a:cubicBezTo>
                <a:cubicBezTo>
                  <a:pt x="3848533" y="6035132"/>
                  <a:pt x="3834497" y="6078819"/>
                  <a:pt x="3832901" y="6122412"/>
                </a:cubicBezTo>
                <a:cubicBezTo>
                  <a:pt x="3799640" y="6263751"/>
                  <a:pt x="3784898" y="6198720"/>
                  <a:pt x="3804166" y="6389843"/>
                </a:cubicBezTo>
                <a:cubicBezTo>
                  <a:pt x="3799226" y="6482285"/>
                  <a:pt x="3740829" y="6538361"/>
                  <a:pt x="3736537" y="6595214"/>
                </a:cubicBezTo>
                <a:cubicBezTo>
                  <a:pt x="3692112" y="6745846"/>
                  <a:pt x="3660956" y="6804405"/>
                  <a:pt x="3649707" y="6848925"/>
                </a:cubicBezTo>
                <a:lnTo>
                  <a:pt x="3649314" y="6857996"/>
                </a:lnTo>
                <a:lnTo>
                  <a:pt x="4585648" y="6857996"/>
                </a:lnTo>
                <a:lnTo>
                  <a:pt x="4585648" y="6857998"/>
                </a:lnTo>
                <a:lnTo>
                  <a:pt x="0" y="6857998"/>
                </a:lnTo>
                <a:close/>
              </a:path>
            </a:pathLst>
          </a:custGeom>
        </p:spPr>
      </p:pic>
      <p:sp>
        <p:nvSpPr>
          <p:cNvPr id="3" name="Content Placeholder 2">
            <a:extLst>
              <a:ext uri="{FF2B5EF4-FFF2-40B4-BE49-F238E27FC236}">
                <a16:creationId xmlns:a16="http://schemas.microsoft.com/office/drawing/2014/main" id="{EDD68306-FA5F-E583-F5DE-3BEDA49C764D}"/>
              </a:ext>
            </a:extLst>
          </p:cNvPr>
          <p:cNvSpPr>
            <a:spLocks noGrp="1"/>
          </p:cNvSpPr>
          <p:nvPr>
            <p:ph idx="1"/>
          </p:nvPr>
        </p:nvSpPr>
        <p:spPr>
          <a:xfrm>
            <a:off x="5177859" y="2147356"/>
            <a:ext cx="5683624" cy="4107021"/>
          </a:xfrm>
        </p:spPr>
        <p:txBody>
          <a:bodyPr>
            <a:normAutofit/>
          </a:bodyPr>
          <a:lstStyle/>
          <a:p>
            <a:r>
              <a:rPr lang="en-US">
                <a:latin typeface="Bembo" panose="02020502050201020203" pitchFamily="18" charset="0"/>
              </a:rPr>
              <a:t>Influential in bringing reception theory into Classics</a:t>
            </a:r>
          </a:p>
          <a:p>
            <a:r>
              <a:rPr lang="en-US" i="1">
                <a:latin typeface="Bembo" panose="02020502050201020203" pitchFamily="18" charset="0"/>
              </a:rPr>
              <a:t>Redeeming the Text</a:t>
            </a:r>
            <a:r>
              <a:rPr lang="en-US">
                <a:latin typeface="Bembo" panose="02020502050201020203" pitchFamily="18" charset="0"/>
              </a:rPr>
              <a:t> (1993)</a:t>
            </a:r>
          </a:p>
          <a:p>
            <a:r>
              <a:rPr lang="en-US" i="1">
                <a:latin typeface="Bembo" panose="02020502050201020203" pitchFamily="18" charset="0"/>
              </a:rPr>
              <a:t>The Cambridge Companion to Virgil </a:t>
            </a:r>
            <a:r>
              <a:rPr lang="en-US">
                <a:latin typeface="Bembo" panose="02020502050201020203" pitchFamily="18" charset="0"/>
              </a:rPr>
              <a:t>(1997)</a:t>
            </a:r>
          </a:p>
          <a:p>
            <a:r>
              <a:rPr lang="en-US">
                <a:latin typeface="Bembo" panose="02020502050201020203" pitchFamily="18" charset="0"/>
              </a:rPr>
              <a:t>From 2002-4 he was awarded a Leverhulme Major Research Fellowship to write a monograph </a:t>
            </a:r>
            <a:r>
              <a:rPr lang="en-US" i="1">
                <a:latin typeface="Bembo" panose="02020502050201020203" pitchFamily="18" charset="0"/>
              </a:rPr>
              <a:t>Latin Poetry and the Judgement of Taste</a:t>
            </a:r>
            <a:r>
              <a:rPr lang="en-US">
                <a:latin typeface="Bembo" panose="02020502050201020203" pitchFamily="18" charset="0"/>
              </a:rPr>
              <a:t> arguing for the importance of beauty and the aesthetic in our response to the arts, subsequently published by OUP.</a:t>
            </a:r>
            <a:endParaRPr lang="en-US" i="1">
              <a:latin typeface="Bembo" panose="02020502050201020203" pitchFamily="18" charset="0"/>
            </a:endParaRPr>
          </a:p>
        </p:txBody>
      </p:sp>
    </p:spTree>
    <p:extLst>
      <p:ext uri="{BB962C8B-B14F-4D97-AF65-F5344CB8AC3E}">
        <p14:creationId xmlns:p14="http://schemas.microsoft.com/office/powerpoint/2010/main" val="1758494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351B2-F148-0C0C-3CAE-035AC036702C}"/>
              </a:ext>
            </a:extLst>
          </p:cNvPr>
          <p:cNvSpPr>
            <a:spLocks noGrp="1"/>
          </p:cNvSpPr>
          <p:nvPr>
            <p:ph type="title"/>
          </p:nvPr>
        </p:nvSpPr>
        <p:spPr>
          <a:xfrm>
            <a:off x="5177859" y="609601"/>
            <a:ext cx="5683623" cy="1216024"/>
          </a:xfrm>
        </p:spPr>
        <p:txBody>
          <a:bodyPr>
            <a:normAutofit/>
          </a:bodyPr>
          <a:lstStyle/>
          <a:p>
            <a:r>
              <a:rPr lang="en-US">
                <a:latin typeface="Bembo" panose="02020502050201020203" pitchFamily="18" charset="0"/>
              </a:rPr>
              <a:t>Simon Goldhill</a:t>
            </a:r>
          </a:p>
        </p:txBody>
      </p:sp>
      <p:pic>
        <p:nvPicPr>
          <p:cNvPr id="4" name="Picture 3">
            <a:extLst>
              <a:ext uri="{FF2B5EF4-FFF2-40B4-BE49-F238E27FC236}">
                <a16:creationId xmlns:a16="http://schemas.microsoft.com/office/drawing/2014/main" id="{DE069F79-360F-6BDD-DB82-93CDC7ABDE65}"/>
              </a:ext>
            </a:extLst>
          </p:cNvPr>
          <p:cNvPicPr>
            <a:picLocks noChangeAspect="1"/>
          </p:cNvPicPr>
          <p:nvPr/>
        </p:nvPicPr>
        <p:blipFill>
          <a:blip r:embed="rId2"/>
          <a:srcRect l="21905" r="14405"/>
          <a:stretch>
            <a:fillRect/>
          </a:stretch>
        </p:blipFill>
        <p:spPr>
          <a:xfrm>
            <a:off x="20" y="2"/>
            <a:ext cx="4585628" cy="6857998"/>
          </a:xfrm>
          <a:custGeom>
            <a:avLst/>
            <a:gdLst/>
            <a:ahLst/>
            <a:cxnLst/>
            <a:rect l="l" t="t" r="r" b="b"/>
            <a:pathLst>
              <a:path w="4585648" h="6857998">
                <a:moveTo>
                  <a:pt x="0" y="0"/>
                </a:moveTo>
                <a:lnTo>
                  <a:pt x="3944047" y="0"/>
                </a:lnTo>
                <a:lnTo>
                  <a:pt x="3944688" y="10340"/>
                </a:lnTo>
                <a:cubicBezTo>
                  <a:pt x="3965528" y="36732"/>
                  <a:pt x="3945672" y="53579"/>
                  <a:pt x="3950304" y="81398"/>
                </a:cubicBezTo>
                <a:cubicBezTo>
                  <a:pt x="3979668" y="102733"/>
                  <a:pt x="3935739" y="103225"/>
                  <a:pt x="3930579" y="118301"/>
                </a:cubicBezTo>
                <a:lnTo>
                  <a:pt x="3930846" y="122373"/>
                </a:lnTo>
                <a:lnTo>
                  <a:pt x="3937038" y="132397"/>
                </a:lnTo>
                <a:lnTo>
                  <a:pt x="3940265" y="135982"/>
                </a:lnTo>
                <a:cubicBezTo>
                  <a:pt x="3942154" y="138523"/>
                  <a:pt x="3942977" y="140298"/>
                  <a:pt x="3943073" y="141620"/>
                </a:cubicBezTo>
                <a:cubicBezTo>
                  <a:pt x="3942998" y="141685"/>
                  <a:pt x="3942926" y="141751"/>
                  <a:pt x="3942854" y="141816"/>
                </a:cubicBezTo>
                <a:lnTo>
                  <a:pt x="3946045" y="146983"/>
                </a:lnTo>
                <a:cubicBezTo>
                  <a:pt x="3952085" y="155570"/>
                  <a:pt x="3958585" y="163800"/>
                  <a:pt x="3965281" y="171535"/>
                </a:cubicBezTo>
                <a:cubicBezTo>
                  <a:pt x="3952744" y="181711"/>
                  <a:pt x="3987015" y="208379"/>
                  <a:pt x="3955100" y="211093"/>
                </a:cubicBezTo>
                <a:cubicBezTo>
                  <a:pt x="3963231" y="221704"/>
                  <a:pt x="3979172" y="225918"/>
                  <a:pt x="3957453" y="226143"/>
                </a:cubicBezTo>
                <a:cubicBezTo>
                  <a:pt x="3959561" y="229747"/>
                  <a:pt x="3959011" y="232340"/>
                  <a:pt x="3957179" y="234484"/>
                </a:cubicBezTo>
                <a:lnTo>
                  <a:pt x="3956175" y="235199"/>
                </a:lnTo>
                <a:lnTo>
                  <a:pt x="3974755" y="258709"/>
                </a:lnTo>
                <a:cubicBezTo>
                  <a:pt x="3974810" y="259903"/>
                  <a:pt x="3974864" y="261097"/>
                  <a:pt x="3974919" y="262291"/>
                </a:cubicBezTo>
                <a:lnTo>
                  <a:pt x="3989981" y="277023"/>
                </a:lnTo>
                <a:lnTo>
                  <a:pt x="3996191" y="284947"/>
                </a:lnTo>
                <a:lnTo>
                  <a:pt x="4001190" y="286536"/>
                </a:lnTo>
                <a:cubicBezTo>
                  <a:pt x="4004786" y="288616"/>
                  <a:pt x="4007623" y="292056"/>
                  <a:pt x="4008705" y="298565"/>
                </a:cubicBezTo>
                <a:cubicBezTo>
                  <a:pt x="4008585" y="299108"/>
                  <a:pt x="4008465" y="299650"/>
                  <a:pt x="4008344" y="300194"/>
                </a:cubicBezTo>
                <a:lnTo>
                  <a:pt x="4019098" y="309203"/>
                </a:lnTo>
                <a:cubicBezTo>
                  <a:pt x="4023353" y="311943"/>
                  <a:pt x="4028131" y="314172"/>
                  <a:pt x="4033618" y="315650"/>
                </a:cubicBezTo>
                <a:cubicBezTo>
                  <a:pt x="4027964" y="354775"/>
                  <a:pt x="4065415" y="383133"/>
                  <a:pt x="4080284" y="421400"/>
                </a:cubicBezTo>
                <a:cubicBezTo>
                  <a:pt x="4052614" y="444764"/>
                  <a:pt x="4129047" y="500739"/>
                  <a:pt x="4168461" y="503092"/>
                </a:cubicBezTo>
                <a:cubicBezTo>
                  <a:pt x="4128023" y="511488"/>
                  <a:pt x="4257167" y="577423"/>
                  <a:pt x="4192557" y="560735"/>
                </a:cubicBezTo>
                <a:cubicBezTo>
                  <a:pt x="4202585" y="572893"/>
                  <a:pt x="4193454" y="589341"/>
                  <a:pt x="4176910" y="584674"/>
                </a:cubicBezTo>
                <a:cubicBezTo>
                  <a:pt x="4224177" y="618252"/>
                  <a:pt x="4225772" y="681450"/>
                  <a:pt x="4260533" y="723119"/>
                </a:cubicBezTo>
                <a:cubicBezTo>
                  <a:pt x="4242328" y="753272"/>
                  <a:pt x="4263820" y="734604"/>
                  <a:pt x="4270711" y="760720"/>
                </a:cubicBezTo>
                <a:cubicBezTo>
                  <a:pt x="4295191" y="748303"/>
                  <a:pt x="4270314" y="794183"/>
                  <a:pt x="4302509" y="789247"/>
                </a:cubicBezTo>
                <a:cubicBezTo>
                  <a:pt x="4302741" y="794159"/>
                  <a:pt x="4301954" y="799070"/>
                  <a:pt x="4300921" y="804034"/>
                </a:cubicBezTo>
                <a:cubicBezTo>
                  <a:pt x="4300749" y="804900"/>
                  <a:pt x="4300572" y="805767"/>
                  <a:pt x="4300400" y="806635"/>
                </a:cubicBezTo>
                <a:lnTo>
                  <a:pt x="4303753" y="815950"/>
                </a:lnTo>
                <a:lnTo>
                  <a:pt x="4297888" y="819940"/>
                </a:lnTo>
                <a:cubicBezTo>
                  <a:pt x="4297944" y="824938"/>
                  <a:pt x="4297999" y="829937"/>
                  <a:pt x="4298055" y="834935"/>
                </a:cubicBezTo>
                <a:cubicBezTo>
                  <a:pt x="4299172" y="840340"/>
                  <a:pt x="4301603" y="845911"/>
                  <a:pt x="4306135" y="851700"/>
                </a:cubicBezTo>
                <a:cubicBezTo>
                  <a:pt x="4332817" y="868320"/>
                  <a:pt x="4317557" y="909641"/>
                  <a:pt x="4352091" y="929754"/>
                </a:cubicBezTo>
                <a:cubicBezTo>
                  <a:pt x="4362479" y="937980"/>
                  <a:pt x="4380484" y="968513"/>
                  <a:pt x="4375270" y="977376"/>
                </a:cubicBezTo>
                <a:cubicBezTo>
                  <a:pt x="4377250" y="984377"/>
                  <a:pt x="4384849" y="990651"/>
                  <a:pt x="4377297" y="996912"/>
                </a:cubicBezTo>
                <a:cubicBezTo>
                  <a:pt x="4369005" y="1005760"/>
                  <a:pt x="4399874" y="1021625"/>
                  <a:pt x="4384684" y="1023223"/>
                </a:cubicBezTo>
                <a:cubicBezTo>
                  <a:pt x="4406172" y="1034643"/>
                  <a:pt x="4390237" y="1055523"/>
                  <a:pt x="4392472" y="1070780"/>
                </a:cubicBezTo>
                <a:cubicBezTo>
                  <a:pt x="4411832" y="1078905"/>
                  <a:pt x="4397439" y="1102903"/>
                  <a:pt x="4412067" y="1132722"/>
                </a:cubicBezTo>
                <a:cubicBezTo>
                  <a:pt x="4434025" y="1141419"/>
                  <a:pt x="4421728" y="1152870"/>
                  <a:pt x="4455281" y="1171648"/>
                </a:cubicBezTo>
                <a:cubicBezTo>
                  <a:pt x="4453907" y="1173110"/>
                  <a:pt x="4452815" y="1174775"/>
                  <a:pt x="4452047" y="1176593"/>
                </a:cubicBezTo>
                <a:cubicBezTo>
                  <a:pt x="4447572" y="1187166"/>
                  <a:pt x="4454607" y="1200545"/>
                  <a:pt x="4467755" y="1206479"/>
                </a:cubicBezTo>
                <a:lnTo>
                  <a:pt x="4498518" y="1230184"/>
                </a:lnTo>
                <a:lnTo>
                  <a:pt x="4503988" y="1239714"/>
                </a:lnTo>
                <a:cubicBezTo>
                  <a:pt x="4506730" y="1246063"/>
                  <a:pt x="4507415" y="1251722"/>
                  <a:pt x="4506821" y="1256926"/>
                </a:cubicBezTo>
                <a:lnTo>
                  <a:pt x="4502210" y="1270678"/>
                </a:lnTo>
                <a:lnTo>
                  <a:pt x="4494994" y="1272955"/>
                </a:lnTo>
                <a:lnTo>
                  <a:pt x="4495424" y="1282254"/>
                </a:lnTo>
                <a:lnTo>
                  <a:pt x="4494064" y="1284511"/>
                </a:lnTo>
                <a:cubicBezTo>
                  <a:pt x="4491436" y="1288808"/>
                  <a:pt x="4489075" y="1293117"/>
                  <a:pt x="4487745" y="1297660"/>
                </a:cubicBezTo>
                <a:cubicBezTo>
                  <a:pt x="4521914" y="1300656"/>
                  <a:pt x="4482088" y="1336801"/>
                  <a:pt x="4510831" y="1331158"/>
                </a:cubicBezTo>
                <a:cubicBezTo>
                  <a:pt x="4509485" y="1356644"/>
                  <a:pt x="4537196" y="1344587"/>
                  <a:pt x="4509149" y="1367911"/>
                </a:cubicBezTo>
                <a:cubicBezTo>
                  <a:pt x="4525575" y="1402569"/>
                  <a:pt x="4519252" y="1443943"/>
                  <a:pt x="4530734" y="1480066"/>
                </a:cubicBezTo>
                <a:lnTo>
                  <a:pt x="4531332" y="1481140"/>
                </a:lnTo>
                <a:lnTo>
                  <a:pt x="4523757" y="1500827"/>
                </a:lnTo>
                <a:lnTo>
                  <a:pt x="4517749" y="1528834"/>
                </a:lnTo>
                <a:lnTo>
                  <a:pt x="4510978" y="1526104"/>
                </a:lnTo>
                <a:cubicBezTo>
                  <a:pt x="4505305" y="1525236"/>
                  <a:pt x="4507721" y="1530251"/>
                  <a:pt x="4513177" y="1537822"/>
                </a:cubicBezTo>
                <a:lnTo>
                  <a:pt x="4515243" y="1540521"/>
                </a:lnTo>
                <a:lnTo>
                  <a:pt x="4514146" y="1545627"/>
                </a:lnTo>
                <a:cubicBezTo>
                  <a:pt x="4512031" y="1559801"/>
                  <a:pt x="4511188" y="1572109"/>
                  <a:pt x="4512185" y="1579228"/>
                </a:cubicBezTo>
                <a:cubicBezTo>
                  <a:pt x="4545845" y="1639398"/>
                  <a:pt x="4550705" y="1726741"/>
                  <a:pt x="4554335" y="1818364"/>
                </a:cubicBezTo>
                <a:cubicBezTo>
                  <a:pt x="4560401" y="1899079"/>
                  <a:pt x="4548295" y="2018831"/>
                  <a:pt x="4548582" y="2063518"/>
                </a:cubicBezTo>
                <a:lnTo>
                  <a:pt x="4556056" y="2086487"/>
                </a:lnTo>
                <a:lnTo>
                  <a:pt x="4554275" y="2089340"/>
                </a:lnTo>
                <a:cubicBezTo>
                  <a:pt x="4550593" y="2102174"/>
                  <a:pt x="4551716" y="2110234"/>
                  <a:pt x="4554956" y="2116163"/>
                </a:cubicBezTo>
                <a:lnTo>
                  <a:pt x="4560492" y="2121961"/>
                </a:lnTo>
                <a:lnTo>
                  <a:pt x="4571444" y="2176482"/>
                </a:lnTo>
                <a:lnTo>
                  <a:pt x="4575448" y="2237907"/>
                </a:lnTo>
                <a:lnTo>
                  <a:pt x="4573513" y="2238688"/>
                </a:lnTo>
                <a:cubicBezTo>
                  <a:pt x="4569330" y="2241686"/>
                  <a:pt x="4566526" y="2246244"/>
                  <a:pt x="4566533" y="2254203"/>
                </a:cubicBezTo>
                <a:cubicBezTo>
                  <a:pt x="4536852" y="2242405"/>
                  <a:pt x="4555170" y="2259280"/>
                  <a:pt x="4557814" y="2283790"/>
                </a:cubicBezTo>
                <a:cubicBezTo>
                  <a:pt x="4512304" y="2270934"/>
                  <a:pt x="4537738" y="2340304"/>
                  <a:pt x="4512647" y="2352361"/>
                </a:cubicBezTo>
                <a:cubicBezTo>
                  <a:pt x="4515616" y="2370657"/>
                  <a:pt x="4517925" y="2389769"/>
                  <a:pt x="4519328" y="2409295"/>
                </a:cubicBezTo>
                <a:lnTo>
                  <a:pt x="4519571" y="2420793"/>
                </a:lnTo>
                <a:lnTo>
                  <a:pt x="4519120" y="2421041"/>
                </a:lnTo>
                <a:cubicBezTo>
                  <a:pt x="4518201" y="2423576"/>
                  <a:pt x="4517918" y="2427373"/>
                  <a:pt x="4518471" y="2433205"/>
                </a:cubicBezTo>
                <a:lnTo>
                  <a:pt x="4461595" y="2530080"/>
                </a:lnTo>
                <a:cubicBezTo>
                  <a:pt x="4445853" y="2584934"/>
                  <a:pt x="4405533" y="2605402"/>
                  <a:pt x="4412936" y="2666699"/>
                </a:cubicBezTo>
                <a:cubicBezTo>
                  <a:pt x="4398065" y="2717991"/>
                  <a:pt x="4372927" y="2756371"/>
                  <a:pt x="4370093" y="2804588"/>
                </a:cubicBezTo>
                <a:cubicBezTo>
                  <a:pt x="4347398" y="2879436"/>
                  <a:pt x="4272392" y="2939011"/>
                  <a:pt x="4262477" y="3058637"/>
                </a:cubicBezTo>
                <a:cubicBezTo>
                  <a:pt x="4283714" y="3099999"/>
                  <a:pt x="4256160" y="3144249"/>
                  <a:pt x="4253454" y="3179447"/>
                </a:cubicBezTo>
                <a:cubicBezTo>
                  <a:pt x="4259242" y="3200557"/>
                  <a:pt x="4257117" y="3211737"/>
                  <a:pt x="4239228" y="3217364"/>
                </a:cubicBezTo>
                <a:cubicBezTo>
                  <a:pt x="4268875" y="3316502"/>
                  <a:pt x="4225924" y="3257304"/>
                  <a:pt x="4222932" y="3330364"/>
                </a:cubicBezTo>
                <a:cubicBezTo>
                  <a:pt x="4224428" y="3395928"/>
                  <a:pt x="4215196" y="3463236"/>
                  <a:pt x="4248669" y="3547193"/>
                </a:cubicBezTo>
                <a:cubicBezTo>
                  <a:pt x="4260183" y="3566053"/>
                  <a:pt x="4256781" y="3592027"/>
                  <a:pt x="4241070" y="3605210"/>
                </a:cubicBezTo>
                <a:cubicBezTo>
                  <a:pt x="4238364" y="3607478"/>
                  <a:pt x="4235392" y="3609274"/>
                  <a:pt x="4232239" y="3610540"/>
                </a:cubicBezTo>
                <a:cubicBezTo>
                  <a:pt x="4258208" y="3664330"/>
                  <a:pt x="4231517" y="3673159"/>
                  <a:pt x="4251881" y="3702764"/>
                </a:cubicBezTo>
                <a:cubicBezTo>
                  <a:pt x="4242939" y="3759891"/>
                  <a:pt x="4201773" y="3786712"/>
                  <a:pt x="4219293" y="3813528"/>
                </a:cubicBezTo>
                <a:cubicBezTo>
                  <a:pt x="4207910" y="3838914"/>
                  <a:pt x="4167663" y="3859754"/>
                  <a:pt x="4184863" y="3893255"/>
                </a:cubicBezTo>
                <a:cubicBezTo>
                  <a:pt x="4163644" y="3884625"/>
                  <a:pt x="4188862" y="3931915"/>
                  <a:pt x="4169808" y="3939619"/>
                </a:cubicBezTo>
                <a:cubicBezTo>
                  <a:pt x="4154129" y="3943837"/>
                  <a:pt x="4158129" y="3959170"/>
                  <a:pt x="4154137" y="3971517"/>
                </a:cubicBezTo>
                <a:cubicBezTo>
                  <a:pt x="4139069" y="3981495"/>
                  <a:pt x="4133844" y="4042203"/>
                  <a:pt x="4139625" y="4062614"/>
                </a:cubicBezTo>
                <a:cubicBezTo>
                  <a:pt x="4165622" y="4119195"/>
                  <a:pt x="4107101" y="4172348"/>
                  <a:pt x="4126180" y="4217749"/>
                </a:cubicBezTo>
                <a:cubicBezTo>
                  <a:pt x="4128014" y="4267056"/>
                  <a:pt x="4089563" y="4286360"/>
                  <a:pt x="4072389" y="4317623"/>
                </a:cubicBezTo>
                <a:cubicBezTo>
                  <a:pt x="4062182" y="4356545"/>
                  <a:pt x="4071264" y="4384138"/>
                  <a:pt x="4064937" y="4451279"/>
                </a:cubicBezTo>
                <a:cubicBezTo>
                  <a:pt x="4050628" y="4512697"/>
                  <a:pt x="4048851" y="4652154"/>
                  <a:pt x="4034424" y="4720470"/>
                </a:cubicBezTo>
                <a:cubicBezTo>
                  <a:pt x="3973937" y="4868361"/>
                  <a:pt x="4025760" y="4964348"/>
                  <a:pt x="4016334" y="5052878"/>
                </a:cubicBezTo>
                <a:cubicBezTo>
                  <a:pt x="3999794" y="5123327"/>
                  <a:pt x="4021855" y="5194887"/>
                  <a:pt x="3977865" y="5251650"/>
                </a:cubicBezTo>
                <a:cubicBezTo>
                  <a:pt x="3973961" y="5317292"/>
                  <a:pt x="3987477" y="5410025"/>
                  <a:pt x="3997669" y="5413392"/>
                </a:cubicBezTo>
                <a:cubicBezTo>
                  <a:pt x="3969262" y="5397845"/>
                  <a:pt x="3981248" y="5449403"/>
                  <a:pt x="3981869" y="5471875"/>
                </a:cubicBezTo>
                <a:cubicBezTo>
                  <a:pt x="3957580" y="5534944"/>
                  <a:pt x="3976666" y="5598829"/>
                  <a:pt x="3901990" y="5708604"/>
                </a:cubicBezTo>
                <a:cubicBezTo>
                  <a:pt x="3897618" y="5810136"/>
                  <a:pt x="3870199" y="5788842"/>
                  <a:pt x="3860571" y="5821275"/>
                </a:cubicBezTo>
                <a:cubicBezTo>
                  <a:pt x="3868171" y="5831278"/>
                  <a:pt x="3866949" y="5900968"/>
                  <a:pt x="3849074" y="5900679"/>
                </a:cubicBezTo>
                <a:cubicBezTo>
                  <a:pt x="3871964" y="5925143"/>
                  <a:pt x="3834226" y="5972433"/>
                  <a:pt x="3841809" y="5992005"/>
                </a:cubicBezTo>
                <a:cubicBezTo>
                  <a:pt x="3848533" y="6035132"/>
                  <a:pt x="3834497" y="6078819"/>
                  <a:pt x="3832901" y="6122412"/>
                </a:cubicBezTo>
                <a:cubicBezTo>
                  <a:pt x="3799640" y="6263751"/>
                  <a:pt x="3784898" y="6198720"/>
                  <a:pt x="3804166" y="6389843"/>
                </a:cubicBezTo>
                <a:cubicBezTo>
                  <a:pt x="3799226" y="6482285"/>
                  <a:pt x="3740829" y="6538361"/>
                  <a:pt x="3736537" y="6595214"/>
                </a:cubicBezTo>
                <a:cubicBezTo>
                  <a:pt x="3692112" y="6745846"/>
                  <a:pt x="3660956" y="6804405"/>
                  <a:pt x="3649707" y="6848925"/>
                </a:cubicBezTo>
                <a:lnTo>
                  <a:pt x="3649314" y="6857996"/>
                </a:lnTo>
                <a:lnTo>
                  <a:pt x="4585648" y="6857996"/>
                </a:lnTo>
                <a:lnTo>
                  <a:pt x="4585648" y="6857998"/>
                </a:lnTo>
                <a:lnTo>
                  <a:pt x="0" y="6857998"/>
                </a:lnTo>
                <a:close/>
              </a:path>
            </a:pathLst>
          </a:custGeom>
        </p:spPr>
      </p:pic>
      <p:sp>
        <p:nvSpPr>
          <p:cNvPr id="3" name="Content Placeholder 2">
            <a:extLst>
              <a:ext uri="{FF2B5EF4-FFF2-40B4-BE49-F238E27FC236}">
                <a16:creationId xmlns:a16="http://schemas.microsoft.com/office/drawing/2014/main" id="{91DBED42-4770-521F-59D6-90308EABBC52}"/>
              </a:ext>
            </a:extLst>
          </p:cNvPr>
          <p:cNvSpPr>
            <a:spLocks noGrp="1"/>
          </p:cNvSpPr>
          <p:nvPr>
            <p:ph idx="1"/>
          </p:nvPr>
        </p:nvSpPr>
        <p:spPr>
          <a:xfrm>
            <a:off x="5177859" y="2147356"/>
            <a:ext cx="5683624" cy="4107021"/>
          </a:xfrm>
        </p:spPr>
        <p:txBody>
          <a:bodyPr>
            <a:normAutofit/>
          </a:bodyPr>
          <a:lstStyle/>
          <a:p>
            <a:r>
              <a:rPr lang="en-US">
                <a:latin typeface="Bembo" panose="02020502050201020203" pitchFamily="18" charset="0"/>
              </a:rPr>
              <a:t>Anti-Martindale</a:t>
            </a:r>
          </a:p>
          <a:p>
            <a:r>
              <a:rPr lang="en-US">
                <a:latin typeface="Bembo" panose="02020502050201020203" pitchFamily="18" charset="0"/>
              </a:rPr>
              <a:t>Gathers a bunch of people to join him in being anti-Martindale (Edith Hall, Richard Edmunds, Brook Holmes, Marchella Ward)</a:t>
            </a:r>
          </a:p>
          <a:p>
            <a:r>
              <a:rPr lang="en-US">
                <a:latin typeface="Bembo" panose="02020502050201020203" pitchFamily="18" charset="0"/>
              </a:rPr>
              <a:t>It all boils over in a 2010 feud, but the canon smoke lingers.</a:t>
            </a:r>
          </a:p>
          <a:p>
            <a:pPr lvl="1"/>
            <a:r>
              <a:rPr lang="en-US" i="1">
                <a:latin typeface="Bembo" panose="02020502050201020203" pitchFamily="18" charset="0"/>
              </a:rPr>
              <a:t>Theorizing Performance: Greek Drama, Cultural History, and Critical Practice</a:t>
            </a:r>
          </a:p>
          <a:p>
            <a:pPr lvl="1"/>
            <a:endParaRPr lang="en-US">
              <a:latin typeface="Bembo" panose="02020502050201020203" pitchFamily="18" charset="0"/>
            </a:endParaRPr>
          </a:p>
        </p:txBody>
      </p:sp>
    </p:spTree>
    <p:extLst>
      <p:ext uri="{BB962C8B-B14F-4D97-AF65-F5344CB8AC3E}">
        <p14:creationId xmlns:p14="http://schemas.microsoft.com/office/powerpoint/2010/main" val="1704158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up of a text&#10;&#10;AI-generated content may be incorrect.">
            <a:extLst>
              <a:ext uri="{FF2B5EF4-FFF2-40B4-BE49-F238E27FC236}">
                <a16:creationId xmlns:a16="http://schemas.microsoft.com/office/drawing/2014/main" id="{135ABF73-C3B0-D21E-05A8-74678478938D}"/>
              </a:ext>
            </a:extLst>
          </p:cNvPr>
          <p:cNvPicPr>
            <a:picLocks noGrp="1" noChangeAspect="1"/>
          </p:cNvPicPr>
          <p:nvPr>
            <p:ph idx="1"/>
          </p:nvPr>
        </p:nvPicPr>
        <p:blipFill>
          <a:blip r:embed="rId2"/>
          <a:stretch>
            <a:fillRect/>
          </a:stretch>
        </p:blipFill>
        <p:spPr>
          <a:xfrm>
            <a:off x="665253" y="454025"/>
            <a:ext cx="10369913" cy="5949950"/>
          </a:xfrm>
        </p:spPr>
      </p:pic>
    </p:spTree>
    <p:extLst>
      <p:ext uri="{BB962C8B-B14F-4D97-AF65-F5344CB8AC3E}">
        <p14:creationId xmlns:p14="http://schemas.microsoft.com/office/powerpoint/2010/main" val="285336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EC6DB9-5A29-CDB5-B396-BAE6EB8AB1F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EB2E8C4-C3E7-4048-A43D-9859510CFA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xmlns="">
          <p:pic>
            <p:nvPicPr>
              <p:cNvPr id="9" name="Ink 8">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stretch>
                <a:fillRect/>
              </a:stretch>
            </p:blipFill>
            <p:spPr>
              <a:xfrm>
                <a:off x="12481710" y="6333652"/>
                <a:ext cx="18000" cy="18000"/>
              </a:xfrm>
              <a:prstGeom prst="rect">
                <a:avLst/>
              </a:prstGeom>
            </p:spPr>
          </p:pic>
        </mc:Fallback>
      </mc:AlternateContent>
      <p:sp useBgFill="1">
        <p:nvSpPr>
          <p:cNvPr id="11" name="Rectangle 10">
            <a:extLst>
              <a:ext uri="{FF2B5EF4-FFF2-40B4-BE49-F238E27FC236}">
                <a16:creationId xmlns:a16="http://schemas.microsoft.com/office/drawing/2014/main" id="{07CD24CB-ADB7-42D5-B7CA-D6B8E1847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02D338-0F80-1DEF-B93C-A8874E708553}"/>
              </a:ext>
            </a:extLst>
          </p:cNvPr>
          <p:cNvSpPr>
            <a:spLocks noGrp="1"/>
          </p:cNvSpPr>
          <p:nvPr>
            <p:ph type="title"/>
          </p:nvPr>
        </p:nvSpPr>
        <p:spPr>
          <a:xfrm>
            <a:off x="2042615" y="1147763"/>
            <a:ext cx="8106770" cy="2010201"/>
          </a:xfrm>
        </p:spPr>
        <p:txBody>
          <a:bodyPr vert="horz" lIns="91440" tIns="45720" rIns="91440" bIns="45720" rtlCol="0" anchor="b">
            <a:normAutofit/>
          </a:bodyPr>
          <a:lstStyle/>
          <a:p>
            <a:pPr algn="ctr"/>
            <a:r>
              <a:rPr lang="en-US">
                <a:latin typeface="+mj-lt"/>
              </a:rPr>
              <a:t>the syllabus</a:t>
            </a:r>
          </a:p>
        </p:txBody>
      </p:sp>
      <p:sp>
        <p:nvSpPr>
          <p:cNvPr id="13" name="Freeform: Shape 12">
            <a:extLst>
              <a:ext uri="{FF2B5EF4-FFF2-40B4-BE49-F238E27FC236}">
                <a16:creationId xmlns:a16="http://schemas.microsoft.com/office/drawing/2014/main" id="{F49168E3-50B5-4B32-B3BA-B53352278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610"/>
            <a:ext cx="12192000" cy="1371600"/>
          </a:xfrm>
          <a:custGeom>
            <a:avLst/>
            <a:gdLst>
              <a:gd name="connsiteX0" fmla="*/ 0 w 12192000"/>
              <a:gd name="connsiteY0" fmla="*/ 0 h 1008346"/>
              <a:gd name="connsiteX1" fmla="*/ 12187583 w 12192000"/>
              <a:gd name="connsiteY1" fmla="*/ 0 h 1008346"/>
              <a:gd name="connsiteX2" fmla="*/ 12192000 w 12192000"/>
              <a:gd name="connsiteY2" fmla="*/ 65613 h 1008346"/>
              <a:gd name="connsiteX3" fmla="*/ 12192000 w 12192000"/>
              <a:gd name="connsiteY3" fmla="*/ 84629 h 1008346"/>
              <a:gd name="connsiteX4" fmla="*/ 12176433 w 12192000"/>
              <a:gd name="connsiteY4" fmla="*/ 86996 h 1008346"/>
              <a:gd name="connsiteX5" fmla="*/ 11966438 w 12192000"/>
              <a:gd name="connsiteY5" fmla="*/ 112672 h 1008346"/>
              <a:gd name="connsiteX6" fmla="*/ 11916918 w 12192000"/>
              <a:gd name="connsiteY6" fmla="*/ 131001 h 1008346"/>
              <a:gd name="connsiteX7" fmla="*/ 11785675 w 12192000"/>
              <a:gd name="connsiteY7" fmla="*/ 200504 h 1008346"/>
              <a:gd name="connsiteX8" fmla="*/ 11710307 w 12192000"/>
              <a:gd name="connsiteY8" fmla="*/ 219266 h 1008346"/>
              <a:gd name="connsiteX9" fmla="*/ 11488515 w 12192000"/>
              <a:gd name="connsiteY9" fmla="*/ 272573 h 1008346"/>
              <a:gd name="connsiteX10" fmla="*/ 11419631 w 12192000"/>
              <a:gd name="connsiteY10" fmla="*/ 292041 h 1008346"/>
              <a:gd name="connsiteX11" fmla="*/ 11247844 w 12192000"/>
              <a:gd name="connsiteY11" fmla="*/ 350265 h 1008346"/>
              <a:gd name="connsiteX12" fmla="*/ 11126425 w 12192000"/>
              <a:gd name="connsiteY12" fmla="*/ 419544 h 1008346"/>
              <a:gd name="connsiteX13" fmla="*/ 11017611 w 12192000"/>
              <a:gd name="connsiteY13" fmla="*/ 445382 h 1008346"/>
              <a:gd name="connsiteX14" fmla="*/ 10964524 w 12192000"/>
              <a:gd name="connsiteY14" fmla="*/ 459636 h 1008346"/>
              <a:gd name="connsiteX15" fmla="*/ 10937482 w 12192000"/>
              <a:gd name="connsiteY15" fmla="*/ 479175 h 1008346"/>
              <a:gd name="connsiteX16" fmla="*/ 10920340 w 12192000"/>
              <a:gd name="connsiteY16" fmla="*/ 481765 h 1008346"/>
              <a:gd name="connsiteX17" fmla="*/ 10920133 w 12192000"/>
              <a:gd name="connsiteY17" fmla="*/ 482186 h 1008346"/>
              <a:gd name="connsiteX18" fmla="*/ 10815604 w 12192000"/>
              <a:gd name="connsiteY18" fmla="*/ 500583 h 1008346"/>
              <a:gd name="connsiteX19" fmla="*/ 10736979 w 12192000"/>
              <a:gd name="connsiteY19" fmla="*/ 537354 h 1008346"/>
              <a:gd name="connsiteX20" fmla="*/ 10697572 w 12192000"/>
              <a:gd name="connsiteY20" fmla="*/ 549656 h 1008346"/>
              <a:gd name="connsiteX21" fmla="*/ 10677680 w 12192000"/>
              <a:gd name="connsiteY21" fmla="*/ 558131 h 1008346"/>
              <a:gd name="connsiteX22" fmla="*/ 10677187 w 12192000"/>
              <a:gd name="connsiteY22" fmla="*/ 559888 h 1008346"/>
              <a:gd name="connsiteX23" fmla="*/ 10588288 w 12192000"/>
              <a:gd name="connsiteY23" fmla="*/ 566845 h 1008346"/>
              <a:gd name="connsiteX24" fmla="*/ 10533913 w 12192000"/>
              <a:gd name="connsiteY24" fmla="*/ 565526 h 1008346"/>
              <a:gd name="connsiteX25" fmla="*/ 10427096 w 12192000"/>
              <a:gd name="connsiteY25" fmla="*/ 571439 h 1008346"/>
              <a:gd name="connsiteX26" fmla="*/ 10283366 w 12192000"/>
              <a:gd name="connsiteY26" fmla="*/ 601076 h 1008346"/>
              <a:gd name="connsiteX27" fmla="*/ 10071988 w 12192000"/>
              <a:gd name="connsiteY27" fmla="*/ 612649 h 1008346"/>
              <a:gd name="connsiteX28" fmla="*/ 10019577 w 12192000"/>
              <a:gd name="connsiteY28" fmla="*/ 623784 h 1008346"/>
              <a:gd name="connsiteX29" fmla="*/ 9996598 w 12192000"/>
              <a:gd name="connsiteY29" fmla="*/ 629362 h 1008346"/>
              <a:gd name="connsiteX30" fmla="*/ 9994226 w 12192000"/>
              <a:gd name="connsiteY30" fmla="*/ 629693 h 1008346"/>
              <a:gd name="connsiteX31" fmla="*/ 9886928 w 12192000"/>
              <a:gd name="connsiteY31" fmla="*/ 637803 h 1008346"/>
              <a:gd name="connsiteX32" fmla="*/ 9757216 w 12192000"/>
              <a:gd name="connsiteY32" fmla="*/ 637903 h 1008346"/>
              <a:gd name="connsiteX33" fmla="*/ 9630666 w 12192000"/>
              <a:gd name="connsiteY33" fmla="*/ 634301 h 1008346"/>
              <a:gd name="connsiteX34" fmla="*/ 9552588 w 12192000"/>
              <a:gd name="connsiteY34" fmla="*/ 654919 h 1008346"/>
              <a:gd name="connsiteX35" fmla="*/ 9415821 w 12192000"/>
              <a:gd name="connsiteY35" fmla="*/ 653970 h 1008346"/>
              <a:gd name="connsiteX36" fmla="*/ 9163817 w 12192000"/>
              <a:gd name="connsiteY36" fmla="*/ 650641 h 1008346"/>
              <a:gd name="connsiteX37" fmla="*/ 9050386 w 12192000"/>
              <a:gd name="connsiteY37" fmla="*/ 653852 h 1008346"/>
              <a:gd name="connsiteX38" fmla="*/ 8929125 w 12192000"/>
              <a:gd name="connsiteY38" fmla="*/ 654038 h 1008346"/>
              <a:gd name="connsiteX39" fmla="*/ 8848784 w 12192000"/>
              <a:gd name="connsiteY39" fmla="*/ 653686 h 1008346"/>
              <a:gd name="connsiteX40" fmla="*/ 8846477 w 12192000"/>
              <a:gd name="connsiteY40" fmla="*/ 654426 h 1008346"/>
              <a:gd name="connsiteX41" fmla="*/ 8826356 w 12192000"/>
              <a:gd name="connsiteY41" fmla="*/ 654200 h 1008346"/>
              <a:gd name="connsiteX42" fmla="*/ 8788426 w 12192000"/>
              <a:gd name="connsiteY42" fmla="*/ 644734 h 1008346"/>
              <a:gd name="connsiteX43" fmla="*/ 8715784 w 12192000"/>
              <a:gd name="connsiteY43" fmla="*/ 655804 h 1008346"/>
              <a:gd name="connsiteX44" fmla="*/ 8652446 w 12192000"/>
              <a:gd name="connsiteY44" fmla="*/ 660966 h 1008346"/>
              <a:gd name="connsiteX45" fmla="*/ 8602565 w 12192000"/>
              <a:gd name="connsiteY45" fmla="*/ 669503 h 1008346"/>
              <a:gd name="connsiteX46" fmla="*/ 8593932 w 12192000"/>
              <a:gd name="connsiteY46" fmla="*/ 669427 h 1008346"/>
              <a:gd name="connsiteX47" fmla="*/ 8593705 w 12192000"/>
              <a:gd name="connsiteY47" fmla="*/ 669613 h 1008346"/>
              <a:gd name="connsiteX48" fmla="*/ 8584494 w 12192000"/>
              <a:gd name="connsiteY48" fmla="*/ 669906 h 1008346"/>
              <a:gd name="connsiteX49" fmla="*/ 8578197 w 12192000"/>
              <a:gd name="connsiteY49" fmla="*/ 669287 h 1008346"/>
              <a:gd name="connsiteX50" fmla="*/ 8506463 w 12192000"/>
              <a:gd name="connsiteY50" fmla="*/ 693584 h 1008346"/>
              <a:gd name="connsiteX51" fmla="*/ 8399267 w 12192000"/>
              <a:gd name="connsiteY51" fmla="*/ 713948 h 1008346"/>
              <a:gd name="connsiteX52" fmla="*/ 8291640 w 12192000"/>
              <a:gd name="connsiteY52" fmla="*/ 731915 h 1008346"/>
              <a:gd name="connsiteX53" fmla="*/ 8251948 w 12192000"/>
              <a:gd name="connsiteY53" fmla="*/ 737355 h 1008346"/>
              <a:gd name="connsiteX54" fmla="*/ 8184393 w 12192000"/>
              <a:gd name="connsiteY54" fmla="*/ 751751 h 1008346"/>
              <a:gd name="connsiteX55" fmla="*/ 8155434 w 12192000"/>
              <a:gd name="connsiteY55" fmla="*/ 761257 h 1008346"/>
              <a:gd name="connsiteX56" fmla="*/ 8153823 w 12192000"/>
              <a:gd name="connsiteY56" fmla="*/ 761173 h 1008346"/>
              <a:gd name="connsiteX57" fmla="*/ 8152337 w 12192000"/>
              <a:gd name="connsiteY57" fmla="*/ 763644 h 1008346"/>
              <a:gd name="connsiteX58" fmla="*/ 8147026 w 12192000"/>
              <a:gd name="connsiteY58" fmla="*/ 765472 h 1008346"/>
              <a:gd name="connsiteX59" fmla="*/ 8130352 w 12192000"/>
              <a:gd name="connsiteY59" fmla="*/ 767262 h 1008346"/>
              <a:gd name="connsiteX60" fmla="*/ 8123725 w 12192000"/>
              <a:gd name="connsiteY60" fmla="*/ 767408 h 1008346"/>
              <a:gd name="connsiteX61" fmla="*/ 8114787 w 12192000"/>
              <a:gd name="connsiteY61" fmla="*/ 768745 h 1008346"/>
              <a:gd name="connsiteX62" fmla="*/ 8114681 w 12192000"/>
              <a:gd name="connsiteY62" fmla="*/ 768946 h 1008346"/>
              <a:gd name="connsiteX63" fmla="*/ 8106087 w 12192000"/>
              <a:gd name="connsiteY63" fmla="*/ 769868 h 1008346"/>
              <a:gd name="connsiteX64" fmla="*/ 8047050 w 12192000"/>
              <a:gd name="connsiteY64" fmla="*/ 789846 h 1008346"/>
              <a:gd name="connsiteX65" fmla="*/ 7998793 w 12192000"/>
              <a:gd name="connsiteY65" fmla="*/ 802356 h 1008346"/>
              <a:gd name="connsiteX66" fmla="*/ 7988446 w 12192000"/>
              <a:gd name="connsiteY66" fmla="*/ 806503 h 1008346"/>
              <a:gd name="connsiteX67" fmla="*/ 7988194 w 12192000"/>
              <a:gd name="connsiteY67" fmla="*/ 807340 h 1008346"/>
              <a:gd name="connsiteX68" fmla="*/ 7941821 w 12192000"/>
              <a:gd name="connsiteY68" fmla="*/ 811196 h 1008346"/>
              <a:gd name="connsiteX69" fmla="*/ 7913431 w 12192000"/>
              <a:gd name="connsiteY69" fmla="*/ 810908 h 1008346"/>
              <a:gd name="connsiteX70" fmla="*/ 7899391 w 12192000"/>
              <a:gd name="connsiteY70" fmla="*/ 811681 h 1008346"/>
              <a:gd name="connsiteX71" fmla="*/ 7894134 w 12192000"/>
              <a:gd name="connsiteY71" fmla="*/ 809997 h 1008346"/>
              <a:gd name="connsiteX72" fmla="*/ 7874065 w 12192000"/>
              <a:gd name="connsiteY72" fmla="*/ 812104 h 1008346"/>
              <a:gd name="connsiteX73" fmla="*/ 7872250 w 12192000"/>
              <a:gd name="connsiteY73" fmla="*/ 813063 h 1008346"/>
              <a:gd name="connsiteX74" fmla="*/ 7825620 w 12192000"/>
              <a:gd name="connsiteY74" fmla="*/ 810757 h 1008346"/>
              <a:gd name="connsiteX75" fmla="*/ 7759398 w 12192000"/>
              <a:gd name="connsiteY75" fmla="*/ 814526 h 1008346"/>
              <a:gd name="connsiteX76" fmla="*/ 7671781 w 12192000"/>
              <a:gd name="connsiteY76" fmla="*/ 825332 h 1008346"/>
              <a:gd name="connsiteX77" fmla="*/ 7470640 w 12192000"/>
              <a:gd name="connsiteY77" fmla="*/ 840596 h 1008346"/>
              <a:gd name="connsiteX78" fmla="*/ 7464881 w 12192000"/>
              <a:gd name="connsiteY78" fmla="*/ 840011 h 1008346"/>
              <a:gd name="connsiteX79" fmla="*/ 7468828 w 12192000"/>
              <a:gd name="connsiteY79" fmla="*/ 838867 h 1008346"/>
              <a:gd name="connsiteX80" fmla="*/ 7463929 w 12192000"/>
              <a:gd name="connsiteY80" fmla="*/ 839915 h 1008346"/>
              <a:gd name="connsiteX81" fmla="*/ 7464881 w 12192000"/>
              <a:gd name="connsiteY81" fmla="*/ 840011 h 1008346"/>
              <a:gd name="connsiteX82" fmla="*/ 7462887 w 12192000"/>
              <a:gd name="connsiteY82" fmla="*/ 840589 h 1008346"/>
              <a:gd name="connsiteX83" fmla="*/ 7423655 w 12192000"/>
              <a:gd name="connsiteY83" fmla="*/ 848212 h 1008346"/>
              <a:gd name="connsiteX84" fmla="*/ 7346156 w 12192000"/>
              <a:gd name="connsiteY84" fmla="*/ 869806 h 1008346"/>
              <a:gd name="connsiteX85" fmla="*/ 7174543 w 12192000"/>
              <a:gd name="connsiteY85" fmla="*/ 893041 h 1008346"/>
              <a:gd name="connsiteX86" fmla="*/ 7120480 w 12192000"/>
              <a:gd name="connsiteY86" fmla="*/ 906142 h 1008346"/>
              <a:gd name="connsiteX87" fmla="*/ 7063799 w 12192000"/>
              <a:gd name="connsiteY87" fmla="*/ 904302 h 1008346"/>
              <a:gd name="connsiteX88" fmla="*/ 7046174 w 12192000"/>
              <a:gd name="connsiteY88" fmla="*/ 912191 h 1008346"/>
              <a:gd name="connsiteX89" fmla="*/ 7043236 w 12192000"/>
              <a:gd name="connsiteY89" fmla="*/ 913697 h 1008346"/>
              <a:gd name="connsiteX90" fmla="*/ 7029299 w 12192000"/>
              <a:gd name="connsiteY90" fmla="*/ 916535 h 1008346"/>
              <a:gd name="connsiteX91" fmla="*/ 7011341 w 12192000"/>
              <a:gd name="connsiteY91" fmla="*/ 922055 h 1008346"/>
              <a:gd name="connsiteX92" fmla="*/ 6962721 w 12192000"/>
              <a:gd name="connsiteY92" fmla="*/ 926136 h 1008346"/>
              <a:gd name="connsiteX93" fmla="*/ 6924046 w 12192000"/>
              <a:gd name="connsiteY93" fmla="*/ 935119 h 1008346"/>
              <a:gd name="connsiteX94" fmla="*/ 6803921 w 12192000"/>
              <a:gd name="connsiteY94" fmla="*/ 953749 h 1008346"/>
              <a:gd name="connsiteX95" fmla="*/ 6753130 w 12192000"/>
              <a:gd name="connsiteY95" fmla="*/ 967574 h 1008346"/>
              <a:gd name="connsiteX96" fmla="*/ 6715125 w 12192000"/>
              <a:gd name="connsiteY96" fmla="*/ 976612 h 1008346"/>
              <a:gd name="connsiteX97" fmla="*/ 6558230 w 12192000"/>
              <a:gd name="connsiteY97" fmla="*/ 992648 h 1008346"/>
              <a:gd name="connsiteX98" fmla="*/ 6424995 w 12192000"/>
              <a:gd name="connsiteY98" fmla="*/ 997785 h 1008346"/>
              <a:gd name="connsiteX99" fmla="*/ 6223993 w 12192000"/>
              <a:gd name="connsiteY99" fmla="*/ 996254 h 1008346"/>
              <a:gd name="connsiteX100" fmla="*/ 6170626 w 12192000"/>
              <a:gd name="connsiteY100" fmla="*/ 996191 h 1008346"/>
              <a:gd name="connsiteX101" fmla="*/ 6139366 w 12192000"/>
              <a:gd name="connsiteY101" fmla="*/ 1000894 h 1008346"/>
              <a:gd name="connsiteX102" fmla="*/ 6132311 w 12192000"/>
              <a:gd name="connsiteY102" fmla="*/ 1006678 h 1008346"/>
              <a:gd name="connsiteX103" fmla="*/ 6112202 w 12192000"/>
              <a:gd name="connsiteY103" fmla="*/ 1007107 h 1008346"/>
              <a:gd name="connsiteX104" fmla="*/ 6106903 w 12192000"/>
              <a:gd name="connsiteY104" fmla="*/ 1008346 h 1008346"/>
              <a:gd name="connsiteX105" fmla="*/ 6010290 w 12192000"/>
              <a:gd name="connsiteY105" fmla="*/ 999136 h 1008346"/>
              <a:gd name="connsiteX106" fmla="*/ 5859922 w 12192000"/>
              <a:gd name="connsiteY106" fmla="*/ 1004321 h 1008346"/>
              <a:gd name="connsiteX107" fmla="*/ 5623801 w 12192000"/>
              <a:gd name="connsiteY107" fmla="*/ 983916 h 1008346"/>
              <a:gd name="connsiteX108" fmla="*/ 5462286 w 12192000"/>
              <a:gd name="connsiteY108" fmla="*/ 972082 h 1008346"/>
              <a:gd name="connsiteX109" fmla="*/ 5263300 w 12192000"/>
              <a:gd name="connsiteY109" fmla="*/ 962419 h 1008346"/>
              <a:gd name="connsiteX110" fmla="*/ 5146583 w 12192000"/>
              <a:gd name="connsiteY110" fmla="*/ 948153 h 1008346"/>
              <a:gd name="connsiteX111" fmla="*/ 5067376 w 12192000"/>
              <a:gd name="connsiteY111" fmla="*/ 951851 h 1008346"/>
              <a:gd name="connsiteX112" fmla="*/ 4992329 w 12192000"/>
              <a:gd name="connsiteY112" fmla="*/ 947102 h 1008346"/>
              <a:gd name="connsiteX113" fmla="*/ 4965683 w 12192000"/>
              <a:gd name="connsiteY113" fmla="*/ 945215 h 1008346"/>
              <a:gd name="connsiteX114" fmla="*/ 4961310 w 12192000"/>
              <a:gd name="connsiteY114" fmla="*/ 941890 h 1008346"/>
              <a:gd name="connsiteX115" fmla="*/ 4943488 w 12192000"/>
              <a:gd name="connsiteY115" fmla="*/ 939683 h 1008346"/>
              <a:gd name="connsiteX116" fmla="*/ 4849224 w 12192000"/>
              <a:gd name="connsiteY116" fmla="*/ 927230 h 1008346"/>
              <a:gd name="connsiteX117" fmla="*/ 4847947 w 12192000"/>
              <a:gd name="connsiteY117" fmla="*/ 928231 h 1008346"/>
              <a:gd name="connsiteX118" fmla="*/ 4754288 w 12192000"/>
              <a:gd name="connsiteY118" fmla="*/ 938607 h 1008346"/>
              <a:gd name="connsiteX119" fmla="*/ 4663397 w 12192000"/>
              <a:gd name="connsiteY119" fmla="*/ 947888 h 1008346"/>
              <a:gd name="connsiteX120" fmla="*/ 4651959 w 12192000"/>
              <a:gd name="connsiteY120" fmla="*/ 947106 h 1008346"/>
              <a:gd name="connsiteX121" fmla="*/ 4651598 w 12192000"/>
              <a:gd name="connsiteY121" fmla="*/ 947335 h 1008346"/>
              <a:gd name="connsiteX122" fmla="*/ 4639268 w 12192000"/>
              <a:gd name="connsiteY122" fmla="*/ 946997 h 1008346"/>
              <a:gd name="connsiteX123" fmla="*/ 4631109 w 12192000"/>
              <a:gd name="connsiteY123" fmla="*/ 945679 h 1008346"/>
              <a:gd name="connsiteX124" fmla="*/ 4543237 w 12192000"/>
              <a:gd name="connsiteY124" fmla="*/ 945685 h 1008346"/>
              <a:gd name="connsiteX125" fmla="*/ 4438018 w 12192000"/>
              <a:gd name="connsiteY125" fmla="*/ 952550 h 1008346"/>
              <a:gd name="connsiteX126" fmla="*/ 4248478 w 12192000"/>
              <a:gd name="connsiteY126" fmla="*/ 943944 h 1008346"/>
              <a:gd name="connsiteX127" fmla="*/ 4060040 w 12192000"/>
              <a:gd name="connsiteY127" fmla="*/ 924627 h 1008346"/>
              <a:gd name="connsiteX128" fmla="*/ 3900993 w 12192000"/>
              <a:gd name="connsiteY128" fmla="*/ 901281 h 1008346"/>
              <a:gd name="connsiteX129" fmla="*/ 3894163 w 12192000"/>
              <a:gd name="connsiteY129" fmla="*/ 893057 h 1008346"/>
              <a:gd name="connsiteX130" fmla="*/ 3882282 w 12192000"/>
              <a:gd name="connsiteY130" fmla="*/ 887118 h 1008346"/>
              <a:gd name="connsiteX131" fmla="*/ 3879568 w 12192000"/>
              <a:gd name="connsiteY131" fmla="*/ 887386 h 1008346"/>
              <a:gd name="connsiteX132" fmla="*/ 3862018 w 12192000"/>
              <a:gd name="connsiteY132" fmla="*/ 883446 h 1008346"/>
              <a:gd name="connsiteX133" fmla="*/ 3860685 w 12192000"/>
              <a:gd name="connsiteY133" fmla="*/ 880589 h 1008346"/>
              <a:gd name="connsiteX134" fmla="*/ 3849430 w 12192000"/>
              <a:gd name="connsiteY134" fmla="*/ 877261 h 1008346"/>
              <a:gd name="connsiteX135" fmla="*/ 3829379 w 12192000"/>
              <a:gd name="connsiteY135" fmla="*/ 869021 h 1008346"/>
              <a:gd name="connsiteX136" fmla="*/ 3823641 w 12192000"/>
              <a:gd name="connsiteY136" fmla="*/ 869057 h 1008346"/>
              <a:gd name="connsiteX137" fmla="*/ 3790304 w 12192000"/>
              <a:gd name="connsiteY137" fmla="*/ 859084 h 1008346"/>
              <a:gd name="connsiteX138" fmla="*/ 3788900 w 12192000"/>
              <a:gd name="connsiteY138" fmla="*/ 859697 h 1008346"/>
              <a:gd name="connsiteX139" fmla="*/ 3775383 w 12192000"/>
              <a:gd name="connsiteY139" fmla="*/ 860158 h 1008346"/>
              <a:gd name="connsiteX140" fmla="*/ 3650549 w 12192000"/>
              <a:gd name="connsiteY140" fmla="*/ 856389 h 1008346"/>
              <a:gd name="connsiteX141" fmla="*/ 3643002 w 12192000"/>
              <a:gd name="connsiteY141" fmla="*/ 854718 h 1008346"/>
              <a:gd name="connsiteX142" fmla="*/ 3642633 w 12192000"/>
              <a:gd name="connsiteY142" fmla="*/ 854851 h 1008346"/>
              <a:gd name="connsiteX143" fmla="*/ 3634236 w 12192000"/>
              <a:gd name="connsiteY143" fmla="*/ 853421 h 1008346"/>
              <a:gd name="connsiteX144" fmla="*/ 3629243 w 12192000"/>
              <a:gd name="connsiteY144" fmla="*/ 851670 h 1008346"/>
              <a:gd name="connsiteX145" fmla="*/ 3614602 w 12192000"/>
              <a:gd name="connsiteY145" fmla="*/ 848429 h 1008346"/>
              <a:gd name="connsiteX146" fmla="*/ 3543752 w 12192000"/>
              <a:gd name="connsiteY146" fmla="*/ 861253 h 1008346"/>
              <a:gd name="connsiteX147" fmla="*/ 3430556 w 12192000"/>
              <a:gd name="connsiteY147" fmla="*/ 860564 h 1008346"/>
              <a:gd name="connsiteX148" fmla="*/ 3385450 w 12192000"/>
              <a:gd name="connsiteY148" fmla="*/ 861153 h 1008346"/>
              <a:gd name="connsiteX149" fmla="*/ 3206411 w 12192000"/>
              <a:gd name="connsiteY149" fmla="*/ 856342 h 1008346"/>
              <a:gd name="connsiteX150" fmla="*/ 3172172 w 12192000"/>
              <a:gd name="connsiteY150" fmla="*/ 859926 h 1008346"/>
              <a:gd name="connsiteX151" fmla="*/ 3167260 w 12192000"/>
              <a:gd name="connsiteY151" fmla="*/ 861600 h 1008346"/>
              <a:gd name="connsiteX152" fmla="*/ 3160907 w 12192000"/>
              <a:gd name="connsiteY152" fmla="*/ 862337 h 1008346"/>
              <a:gd name="connsiteX153" fmla="*/ 3144557 w 12192000"/>
              <a:gd name="connsiteY153" fmla="*/ 860933 h 1008346"/>
              <a:gd name="connsiteX154" fmla="*/ 3138575 w 12192000"/>
              <a:gd name="connsiteY154" fmla="*/ 859842 h 1008346"/>
              <a:gd name="connsiteX155" fmla="*/ 3129468 w 12192000"/>
              <a:gd name="connsiteY155" fmla="*/ 859445 h 1008346"/>
              <a:gd name="connsiteX156" fmla="*/ 3129191 w 12192000"/>
              <a:gd name="connsiteY156" fmla="*/ 859614 h 1008346"/>
              <a:gd name="connsiteX157" fmla="*/ 3080632 w 12192000"/>
              <a:gd name="connsiteY157" fmla="*/ 859576 h 1008346"/>
              <a:gd name="connsiteX158" fmla="*/ 3020075 w 12192000"/>
              <a:gd name="connsiteY158" fmla="*/ 867669 h 1008346"/>
              <a:gd name="connsiteX159" fmla="*/ 2996410 w 12192000"/>
              <a:gd name="connsiteY159" fmla="*/ 869598 h 1008346"/>
              <a:gd name="connsiteX160" fmla="*/ 2983493 w 12192000"/>
              <a:gd name="connsiteY160" fmla="*/ 871583 h 1008346"/>
              <a:gd name="connsiteX161" fmla="*/ 2982508 w 12192000"/>
              <a:gd name="connsiteY161" fmla="*/ 872324 h 1008346"/>
              <a:gd name="connsiteX162" fmla="*/ 2943646 w 12192000"/>
              <a:gd name="connsiteY162" fmla="*/ 866671 h 1008346"/>
              <a:gd name="connsiteX163" fmla="*/ 2937624 w 12192000"/>
              <a:gd name="connsiteY163" fmla="*/ 860873 h 1008346"/>
              <a:gd name="connsiteX164" fmla="*/ 2900278 w 12192000"/>
              <a:gd name="connsiteY164" fmla="*/ 855890 h 1008346"/>
              <a:gd name="connsiteX165" fmla="*/ 2877094 w 12192000"/>
              <a:gd name="connsiteY165" fmla="*/ 850038 h 1008346"/>
              <a:gd name="connsiteX166" fmla="*/ 2876089 w 12192000"/>
              <a:gd name="connsiteY166" fmla="*/ 849428 h 1008346"/>
              <a:gd name="connsiteX167" fmla="*/ 2858491 w 12192000"/>
              <a:gd name="connsiteY167" fmla="*/ 836891 h 1008346"/>
              <a:gd name="connsiteX168" fmla="*/ 2853221 w 12192000"/>
              <a:gd name="connsiteY168" fmla="*/ 836141 h 1008346"/>
              <a:gd name="connsiteX169" fmla="*/ 2809798 w 12192000"/>
              <a:gd name="connsiteY169" fmla="*/ 818931 h 1008346"/>
              <a:gd name="connsiteX170" fmla="*/ 2788143 w 12192000"/>
              <a:gd name="connsiteY170" fmla="*/ 814680 h 1008346"/>
              <a:gd name="connsiteX171" fmla="*/ 2726584 w 12192000"/>
              <a:gd name="connsiteY171" fmla="*/ 814258 h 1008346"/>
              <a:gd name="connsiteX172" fmla="*/ 2695593 w 12192000"/>
              <a:gd name="connsiteY172" fmla="*/ 797218 h 1008346"/>
              <a:gd name="connsiteX173" fmla="*/ 2688833 w 12192000"/>
              <a:gd name="connsiteY173" fmla="*/ 794195 h 1008346"/>
              <a:gd name="connsiteX174" fmla="*/ 2688479 w 12192000"/>
              <a:gd name="connsiteY174" fmla="*/ 794303 h 1008346"/>
              <a:gd name="connsiteX175" fmla="*/ 2680911 w 12192000"/>
              <a:gd name="connsiteY175" fmla="*/ 791446 h 1008346"/>
              <a:gd name="connsiteX176" fmla="*/ 2676500 w 12192000"/>
              <a:gd name="connsiteY176" fmla="*/ 788684 h 1008346"/>
              <a:gd name="connsiteX177" fmla="*/ 2597106 w 12192000"/>
              <a:gd name="connsiteY177" fmla="*/ 788233 h 1008346"/>
              <a:gd name="connsiteX178" fmla="*/ 2493284 w 12192000"/>
              <a:gd name="connsiteY178" fmla="*/ 771780 h 1008346"/>
              <a:gd name="connsiteX179" fmla="*/ 2391347 w 12192000"/>
              <a:gd name="connsiteY179" fmla="*/ 752808 h 1008346"/>
              <a:gd name="connsiteX180" fmla="*/ 2354862 w 12192000"/>
              <a:gd name="connsiteY180" fmla="*/ 744636 h 1008346"/>
              <a:gd name="connsiteX181" fmla="*/ 2287979 w 12192000"/>
              <a:gd name="connsiteY181" fmla="*/ 735811 h 1008346"/>
              <a:gd name="connsiteX182" fmla="*/ 2255010 w 12192000"/>
              <a:gd name="connsiteY182" fmla="*/ 734698 h 1008346"/>
              <a:gd name="connsiteX183" fmla="*/ 2251535 w 12192000"/>
              <a:gd name="connsiteY183" fmla="*/ 736637 h 1008346"/>
              <a:gd name="connsiteX184" fmla="*/ 2245631 w 12192000"/>
              <a:gd name="connsiteY184" fmla="*/ 736631 h 1008346"/>
              <a:gd name="connsiteX185" fmla="*/ 2230763 w 12192000"/>
              <a:gd name="connsiteY185" fmla="*/ 732710 h 1008346"/>
              <a:gd name="connsiteX186" fmla="*/ 2225379 w 12192000"/>
              <a:gd name="connsiteY186" fmla="*/ 730591 h 1008346"/>
              <a:gd name="connsiteX187" fmla="*/ 2217057 w 12192000"/>
              <a:gd name="connsiteY187" fmla="*/ 728862 h 1008346"/>
              <a:gd name="connsiteX188" fmla="*/ 2216788 w 12192000"/>
              <a:gd name="connsiteY188" fmla="*/ 729024 h 1008346"/>
              <a:gd name="connsiteX189" fmla="*/ 2209124 w 12192000"/>
              <a:gd name="connsiteY189" fmla="*/ 727003 h 1008346"/>
              <a:gd name="connsiteX190" fmla="*/ 2172459 w 12192000"/>
              <a:gd name="connsiteY190" fmla="*/ 714519 h 1008346"/>
              <a:gd name="connsiteX191" fmla="*/ 2115857 w 12192000"/>
              <a:gd name="connsiteY191" fmla="*/ 723498 h 1008346"/>
              <a:gd name="connsiteX192" fmla="*/ 2093949 w 12192000"/>
              <a:gd name="connsiteY192" fmla="*/ 722515 h 1008346"/>
              <a:gd name="connsiteX193" fmla="*/ 2080925 w 12192000"/>
              <a:gd name="connsiteY193" fmla="*/ 723827 h 1008346"/>
              <a:gd name="connsiteX194" fmla="*/ 1983785 w 12192000"/>
              <a:gd name="connsiteY194" fmla="*/ 689896 h 1008346"/>
              <a:gd name="connsiteX195" fmla="*/ 1959913 w 12192000"/>
              <a:gd name="connsiteY195" fmla="*/ 672734 h 1008346"/>
              <a:gd name="connsiteX196" fmla="*/ 1804159 w 12192000"/>
              <a:gd name="connsiteY196" fmla="*/ 644533 h 1008346"/>
              <a:gd name="connsiteX197" fmla="*/ 1591576 w 12192000"/>
              <a:gd name="connsiteY197" fmla="*/ 571258 h 1008346"/>
              <a:gd name="connsiteX198" fmla="*/ 1496826 w 12192000"/>
              <a:gd name="connsiteY198" fmla="*/ 568535 h 1008346"/>
              <a:gd name="connsiteX199" fmla="*/ 1356936 w 12192000"/>
              <a:gd name="connsiteY199" fmla="*/ 530781 h 1008346"/>
              <a:gd name="connsiteX200" fmla="*/ 1269628 w 12192000"/>
              <a:gd name="connsiteY200" fmla="*/ 539232 h 1008346"/>
              <a:gd name="connsiteX201" fmla="*/ 1194874 w 12192000"/>
              <a:gd name="connsiteY201" fmla="*/ 523525 h 1008346"/>
              <a:gd name="connsiteX202" fmla="*/ 1138189 w 12192000"/>
              <a:gd name="connsiteY202" fmla="*/ 509746 h 1008346"/>
              <a:gd name="connsiteX203" fmla="*/ 976781 w 12192000"/>
              <a:gd name="connsiteY203" fmla="*/ 468644 h 1008346"/>
              <a:gd name="connsiteX204" fmla="*/ 882061 w 12192000"/>
              <a:gd name="connsiteY204" fmla="*/ 458215 h 1008346"/>
              <a:gd name="connsiteX205" fmla="*/ 833317 w 12192000"/>
              <a:gd name="connsiteY205" fmla="*/ 447431 h 1008346"/>
              <a:gd name="connsiteX206" fmla="*/ 827386 w 12192000"/>
              <a:gd name="connsiteY206" fmla="*/ 446883 h 1008346"/>
              <a:gd name="connsiteX207" fmla="*/ 786341 w 12192000"/>
              <a:gd name="connsiteY207" fmla="*/ 445842 h 1008346"/>
              <a:gd name="connsiteX208" fmla="*/ 725073 w 12192000"/>
              <a:gd name="connsiteY208" fmla="*/ 448531 h 1008346"/>
              <a:gd name="connsiteX209" fmla="*/ 624284 w 12192000"/>
              <a:gd name="connsiteY209" fmla="*/ 462606 h 1008346"/>
              <a:gd name="connsiteX210" fmla="*/ 527403 w 12192000"/>
              <a:gd name="connsiteY210" fmla="*/ 467566 h 1008346"/>
              <a:gd name="connsiteX211" fmla="*/ 407139 w 12192000"/>
              <a:gd name="connsiteY211" fmla="*/ 461890 h 1008346"/>
              <a:gd name="connsiteX212" fmla="*/ 363011 w 12192000"/>
              <a:gd name="connsiteY212" fmla="*/ 466758 h 1008346"/>
              <a:gd name="connsiteX213" fmla="*/ 360644 w 12192000"/>
              <a:gd name="connsiteY213" fmla="*/ 472114 h 1008346"/>
              <a:gd name="connsiteX214" fmla="*/ 347271 w 12192000"/>
              <a:gd name="connsiteY214" fmla="*/ 472897 h 1008346"/>
              <a:gd name="connsiteX215" fmla="*/ 344210 w 12192000"/>
              <a:gd name="connsiteY215" fmla="*/ 474119 h 1008346"/>
              <a:gd name="connsiteX216" fmla="*/ 326160 w 12192000"/>
              <a:gd name="connsiteY216" fmla="*/ 480110 h 1008346"/>
              <a:gd name="connsiteX217" fmla="*/ 275309 w 12192000"/>
              <a:gd name="connsiteY217" fmla="*/ 467738 h 1008346"/>
              <a:gd name="connsiteX218" fmla="*/ 251787 w 12192000"/>
              <a:gd name="connsiteY218" fmla="*/ 466296 h 1008346"/>
              <a:gd name="connsiteX219" fmla="*/ 229585 w 12192000"/>
              <a:gd name="connsiteY219" fmla="*/ 458043 h 1008346"/>
              <a:gd name="connsiteX220" fmla="*/ 218012 w 12192000"/>
              <a:gd name="connsiteY220" fmla="*/ 449412 h 1008346"/>
              <a:gd name="connsiteX221" fmla="*/ 133735 w 12192000"/>
              <a:gd name="connsiteY221" fmla="*/ 416518 h 1008346"/>
              <a:gd name="connsiteX222" fmla="*/ 77108 w 12192000"/>
              <a:gd name="connsiteY222" fmla="*/ 390937 h 1008346"/>
              <a:gd name="connsiteX223" fmla="*/ 65936 w 12192000"/>
              <a:gd name="connsiteY223" fmla="*/ 382568 h 1008346"/>
              <a:gd name="connsiteX224" fmla="*/ 49890 w 12192000"/>
              <a:gd name="connsiteY224" fmla="*/ 382282 h 1008346"/>
              <a:gd name="connsiteX225" fmla="*/ 44249 w 12192000"/>
              <a:gd name="connsiteY225" fmla="*/ 384936 h 1008346"/>
              <a:gd name="connsiteX226" fmla="*/ 0 w 12192000"/>
              <a:gd name="connsiteY226" fmla="*/ 363641 h 100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12192000" h="1008346">
                <a:moveTo>
                  <a:pt x="0" y="0"/>
                </a:moveTo>
                <a:lnTo>
                  <a:pt x="12187583" y="0"/>
                </a:lnTo>
                <a:lnTo>
                  <a:pt x="12192000" y="65613"/>
                </a:lnTo>
                <a:lnTo>
                  <a:pt x="12192000" y="84629"/>
                </a:lnTo>
                <a:lnTo>
                  <a:pt x="12176433" y="86996"/>
                </a:lnTo>
                <a:cubicBezTo>
                  <a:pt x="12073182" y="101789"/>
                  <a:pt x="12117356" y="120931"/>
                  <a:pt x="11966438" y="112672"/>
                </a:cubicBezTo>
                <a:cubicBezTo>
                  <a:pt x="11964149" y="128655"/>
                  <a:pt x="11948882" y="132320"/>
                  <a:pt x="11916918" y="131001"/>
                </a:cubicBezTo>
                <a:cubicBezTo>
                  <a:pt x="11886791" y="145641"/>
                  <a:pt x="11820109" y="185794"/>
                  <a:pt x="11785675" y="200504"/>
                </a:cubicBezTo>
                <a:cubicBezTo>
                  <a:pt x="11767893" y="223073"/>
                  <a:pt x="11729657" y="198901"/>
                  <a:pt x="11710307" y="219266"/>
                </a:cubicBezTo>
                <a:lnTo>
                  <a:pt x="11488515" y="272573"/>
                </a:lnTo>
                <a:cubicBezTo>
                  <a:pt x="11451393" y="267628"/>
                  <a:pt x="11433126" y="277361"/>
                  <a:pt x="11419631" y="292041"/>
                </a:cubicBezTo>
                <a:cubicBezTo>
                  <a:pt x="11351766" y="302526"/>
                  <a:pt x="11316239" y="329144"/>
                  <a:pt x="11247844" y="350265"/>
                </a:cubicBezTo>
                <a:cubicBezTo>
                  <a:pt x="11176630" y="380253"/>
                  <a:pt x="11168845" y="398802"/>
                  <a:pt x="11126425" y="419544"/>
                </a:cubicBezTo>
                <a:lnTo>
                  <a:pt x="11017611" y="445382"/>
                </a:lnTo>
                <a:lnTo>
                  <a:pt x="10964524" y="459636"/>
                </a:lnTo>
                <a:lnTo>
                  <a:pt x="10937482" y="479175"/>
                </a:lnTo>
                <a:cubicBezTo>
                  <a:pt x="10928984" y="479690"/>
                  <a:pt x="10923663" y="480566"/>
                  <a:pt x="10920340" y="481765"/>
                </a:cubicBezTo>
                <a:cubicBezTo>
                  <a:pt x="10920271" y="481905"/>
                  <a:pt x="10920203" y="482045"/>
                  <a:pt x="10920133" y="482186"/>
                </a:cubicBezTo>
                <a:lnTo>
                  <a:pt x="10815604" y="500583"/>
                </a:lnTo>
                <a:lnTo>
                  <a:pt x="10736979" y="537354"/>
                </a:lnTo>
                <a:cubicBezTo>
                  <a:pt x="10701168" y="539251"/>
                  <a:pt x="10671225" y="526691"/>
                  <a:pt x="10697572" y="549656"/>
                </a:cubicBezTo>
                <a:cubicBezTo>
                  <a:pt x="10686217" y="550987"/>
                  <a:pt x="10680616" y="554110"/>
                  <a:pt x="10677680" y="558131"/>
                </a:cubicBezTo>
                <a:lnTo>
                  <a:pt x="10677187" y="559888"/>
                </a:lnTo>
                <a:lnTo>
                  <a:pt x="10588288" y="566845"/>
                </a:lnTo>
                <a:lnTo>
                  <a:pt x="10533913" y="565526"/>
                </a:lnTo>
                <a:lnTo>
                  <a:pt x="10427096" y="571439"/>
                </a:lnTo>
                <a:lnTo>
                  <a:pt x="10283366" y="601076"/>
                </a:lnTo>
                <a:cubicBezTo>
                  <a:pt x="10219534" y="608345"/>
                  <a:pt x="10191304" y="590560"/>
                  <a:pt x="10071988" y="612649"/>
                </a:cubicBezTo>
                <a:cubicBezTo>
                  <a:pt x="10057074" y="615410"/>
                  <a:pt x="10039347" y="619216"/>
                  <a:pt x="10019577" y="623784"/>
                </a:cubicBezTo>
                <a:lnTo>
                  <a:pt x="9996598" y="629362"/>
                </a:lnTo>
                <a:lnTo>
                  <a:pt x="9994226" y="629693"/>
                </a:lnTo>
                <a:cubicBezTo>
                  <a:pt x="9969462" y="631806"/>
                  <a:pt x="9926429" y="636434"/>
                  <a:pt x="9886928" y="637803"/>
                </a:cubicBezTo>
                <a:cubicBezTo>
                  <a:pt x="9846681" y="625129"/>
                  <a:pt x="9789914" y="647341"/>
                  <a:pt x="9757216" y="637903"/>
                </a:cubicBezTo>
                <a:lnTo>
                  <a:pt x="9630666" y="634301"/>
                </a:lnTo>
                <a:cubicBezTo>
                  <a:pt x="9589814" y="639083"/>
                  <a:pt x="9614560" y="612902"/>
                  <a:pt x="9552588" y="654919"/>
                </a:cubicBezTo>
                <a:cubicBezTo>
                  <a:pt x="9480258" y="649249"/>
                  <a:pt x="9479892" y="669316"/>
                  <a:pt x="9415821" y="653970"/>
                </a:cubicBezTo>
                <a:lnTo>
                  <a:pt x="9163817" y="650641"/>
                </a:lnTo>
                <a:cubicBezTo>
                  <a:pt x="9121629" y="655493"/>
                  <a:pt x="9110866" y="652022"/>
                  <a:pt x="9050386" y="653852"/>
                </a:cubicBezTo>
                <a:cubicBezTo>
                  <a:pt x="8989096" y="658189"/>
                  <a:pt x="8982352" y="653254"/>
                  <a:pt x="8929125" y="654038"/>
                </a:cubicBezTo>
                <a:cubicBezTo>
                  <a:pt x="8895525" y="654011"/>
                  <a:pt x="8854261" y="655068"/>
                  <a:pt x="8848784" y="653686"/>
                </a:cubicBezTo>
                <a:lnTo>
                  <a:pt x="8846477" y="654426"/>
                </a:lnTo>
                <a:cubicBezTo>
                  <a:pt x="8836488" y="655974"/>
                  <a:pt x="8830524" y="655525"/>
                  <a:pt x="8826356" y="654200"/>
                </a:cubicBezTo>
                <a:lnTo>
                  <a:pt x="8788426" y="644734"/>
                </a:lnTo>
                <a:lnTo>
                  <a:pt x="8715784" y="655804"/>
                </a:lnTo>
                <a:cubicBezTo>
                  <a:pt x="8700486" y="660164"/>
                  <a:pt x="8674656" y="657180"/>
                  <a:pt x="8652446" y="660966"/>
                </a:cubicBezTo>
                <a:cubicBezTo>
                  <a:pt x="8638945" y="659778"/>
                  <a:pt x="8617129" y="670043"/>
                  <a:pt x="8602565" y="669503"/>
                </a:cubicBezTo>
                <a:lnTo>
                  <a:pt x="8593932" y="669427"/>
                </a:lnTo>
                <a:lnTo>
                  <a:pt x="8593705" y="669613"/>
                </a:lnTo>
                <a:cubicBezTo>
                  <a:pt x="8591714" y="669998"/>
                  <a:pt x="8588833" y="670123"/>
                  <a:pt x="8584494" y="669906"/>
                </a:cubicBezTo>
                <a:lnTo>
                  <a:pt x="8578197" y="669287"/>
                </a:lnTo>
                <a:lnTo>
                  <a:pt x="8506463" y="693584"/>
                </a:lnTo>
                <a:cubicBezTo>
                  <a:pt x="8463764" y="700193"/>
                  <a:pt x="8447826" y="702186"/>
                  <a:pt x="8399267" y="713948"/>
                </a:cubicBezTo>
                <a:cubicBezTo>
                  <a:pt x="8359327" y="720193"/>
                  <a:pt x="8328180" y="730649"/>
                  <a:pt x="8291640" y="731915"/>
                </a:cubicBezTo>
                <a:cubicBezTo>
                  <a:pt x="8280654" y="738095"/>
                  <a:pt x="8268777" y="741688"/>
                  <a:pt x="8251948" y="737355"/>
                </a:cubicBezTo>
                <a:cubicBezTo>
                  <a:pt x="8215882" y="744957"/>
                  <a:pt x="8212832" y="755146"/>
                  <a:pt x="8184393" y="751751"/>
                </a:cubicBezTo>
                <a:cubicBezTo>
                  <a:pt x="8173075" y="769174"/>
                  <a:pt x="8168114" y="763895"/>
                  <a:pt x="8155434" y="761257"/>
                </a:cubicBezTo>
                <a:lnTo>
                  <a:pt x="8153823" y="761173"/>
                </a:lnTo>
                <a:lnTo>
                  <a:pt x="8152337" y="763644"/>
                </a:lnTo>
                <a:lnTo>
                  <a:pt x="8147026" y="765472"/>
                </a:lnTo>
                <a:lnTo>
                  <a:pt x="8130352" y="767262"/>
                </a:lnTo>
                <a:lnTo>
                  <a:pt x="8123725" y="767408"/>
                </a:lnTo>
                <a:cubicBezTo>
                  <a:pt x="8119291" y="767706"/>
                  <a:pt x="8116515" y="768155"/>
                  <a:pt x="8114787" y="768745"/>
                </a:cubicBezTo>
                <a:cubicBezTo>
                  <a:pt x="8114753" y="768812"/>
                  <a:pt x="8114716" y="768878"/>
                  <a:pt x="8114681" y="768946"/>
                </a:cubicBezTo>
                <a:lnTo>
                  <a:pt x="8106087" y="769868"/>
                </a:lnTo>
                <a:cubicBezTo>
                  <a:pt x="8090192" y="774423"/>
                  <a:pt x="8064932" y="784432"/>
                  <a:pt x="8047050" y="789846"/>
                </a:cubicBezTo>
                <a:cubicBezTo>
                  <a:pt x="8028366" y="790970"/>
                  <a:pt x="7984943" y="791619"/>
                  <a:pt x="7998793" y="802356"/>
                </a:cubicBezTo>
                <a:cubicBezTo>
                  <a:pt x="7992871" y="803059"/>
                  <a:pt x="7989962" y="804576"/>
                  <a:pt x="7988446" y="806503"/>
                </a:cubicBezTo>
                <a:cubicBezTo>
                  <a:pt x="7988363" y="806782"/>
                  <a:pt x="7988279" y="807061"/>
                  <a:pt x="7988194" y="807340"/>
                </a:cubicBezTo>
                <a:lnTo>
                  <a:pt x="7941821" y="811196"/>
                </a:lnTo>
                <a:lnTo>
                  <a:pt x="7913431" y="810908"/>
                </a:lnTo>
                <a:lnTo>
                  <a:pt x="7899391" y="811681"/>
                </a:lnTo>
                <a:lnTo>
                  <a:pt x="7894134" y="809997"/>
                </a:lnTo>
                <a:cubicBezTo>
                  <a:pt x="7889170" y="809235"/>
                  <a:pt x="7882983" y="809505"/>
                  <a:pt x="7874065" y="812104"/>
                </a:cubicBezTo>
                <a:lnTo>
                  <a:pt x="7872250" y="813063"/>
                </a:lnTo>
                <a:lnTo>
                  <a:pt x="7825620" y="810757"/>
                </a:lnTo>
                <a:cubicBezTo>
                  <a:pt x="7819392" y="809994"/>
                  <a:pt x="7764833" y="816501"/>
                  <a:pt x="7759398" y="814526"/>
                </a:cubicBezTo>
                <a:cubicBezTo>
                  <a:pt x="7724819" y="813934"/>
                  <a:pt x="7729736" y="814205"/>
                  <a:pt x="7671781" y="825332"/>
                </a:cubicBezTo>
                <a:cubicBezTo>
                  <a:pt x="7662860" y="827124"/>
                  <a:pt x="7506038" y="834490"/>
                  <a:pt x="7470640" y="840596"/>
                </a:cubicBezTo>
                <a:lnTo>
                  <a:pt x="7464881" y="840011"/>
                </a:lnTo>
                <a:lnTo>
                  <a:pt x="7468828" y="838867"/>
                </a:lnTo>
                <a:cubicBezTo>
                  <a:pt x="7467755" y="838929"/>
                  <a:pt x="7464874" y="839452"/>
                  <a:pt x="7463929" y="839915"/>
                </a:cubicBezTo>
                <a:lnTo>
                  <a:pt x="7464881" y="840011"/>
                </a:lnTo>
                <a:lnTo>
                  <a:pt x="7462887" y="840589"/>
                </a:lnTo>
                <a:cubicBezTo>
                  <a:pt x="7456605" y="841972"/>
                  <a:pt x="7444775" y="844340"/>
                  <a:pt x="7423655" y="848212"/>
                </a:cubicBezTo>
                <a:cubicBezTo>
                  <a:pt x="7401789" y="849153"/>
                  <a:pt x="7379434" y="857438"/>
                  <a:pt x="7346156" y="869806"/>
                </a:cubicBezTo>
                <a:cubicBezTo>
                  <a:pt x="7271178" y="897611"/>
                  <a:pt x="7249743" y="890013"/>
                  <a:pt x="7174543" y="893041"/>
                </a:cubicBezTo>
                <a:cubicBezTo>
                  <a:pt x="7148347" y="916454"/>
                  <a:pt x="7157917" y="896956"/>
                  <a:pt x="7120480" y="906142"/>
                </a:cubicBezTo>
                <a:cubicBezTo>
                  <a:pt x="7120216" y="888189"/>
                  <a:pt x="7078525" y="922435"/>
                  <a:pt x="7063799" y="904302"/>
                </a:cubicBezTo>
                <a:cubicBezTo>
                  <a:pt x="7057452" y="906549"/>
                  <a:pt x="7051768" y="909296"/>
                  <a:pt x="7046174" y="912191"/>
                </a:cubicBezTo>
                <a:lnTo>
                  <a:pt x="7043236" y="913697"/>
                </a:lnTo>
                <a:lnTo>
                  <a:pt x="7029299" y="916535"/>
                </a:lnTo>
                <a:lnTo>
                  <a:pt x="7011341" y="922055"/>
                </a:lnTo>
                <a:lnTo>
                  <a:pt x="6962721" y="926136"/>
                </a:lnTo>
                <a:cubicBezTo>
                  <a:pt x="6955177" y="928190"/>
                  <a:pt x="6934298" y="934551"/>
                  <a:pt x="6924046" y="935119"/>
                </a:cubicBezTo>
                <a:lnTo>
                  <a:pt x="6803921" y="953749"/>
                </a:lnTo>
                <a:cubicBezTo>
                  <a:pt x="6793798" y="956148"/>
                  <a:pt x="6756114" y="960863"/>
                  <a:pt x="6753130" y="967574"/>
                </a:cubicBezTo>
                <a:cubicBezTo>
                  <a:pt x="6747365" y="975888"/>
                  <a:pt x="6707255" y="968409"/>
                  <a:pt x="6715125" y="976612"/>
                </a:cubicBezTo>
                <a:lnTo>
                  <a:pt x="6558230" y="992648"/>
                </a:lnTo>
                <a:lnTo>
                  <a:pt x="6424995" y="997785"/>
                </a:lnTo>
                <a:lnTo>
                  <a:pt x="6223993" y="996254"/>
                </a:lnTo>
                <a:cubicBezTo>
                  <a:pt x="6210976" y="994645"/>
                  <a:pt x="6182117" y="995304"/>
                  <a:pt x="6170626" y="996191"/>
                </a:cubicBezTo>
                <a:lnTo>
                  <a:pt x="6139366" y="1000894"/>
                </a:lnTo>
                <a:lnTo>
                  <a:pt x="6132311" y="1006678"/>
                </a:lnTo>
                <a:lnTo>
                  <a:pt x="6112202" y="1007107"/>
                </a:lnTo>
                <a:lnTo>
                  <a:pt x="6106903" y="1008346"/>
                </a:lnTo>
                <a:cubicBezTo>
                  <a:pt x="6089917" y="1007017"/>
                  <a:pt x="6051453" y="999806"/>
                  <a:pt x="6010290" y="999136"/>
                </a:cubicBezTo>
                <a:cubicBezTo>
                  <a:pt x="5969128" y="998465"/>
                  <a:pt x="5880801" y="1013593"/>
                  <a:pt x="5859922" y="1004321"/>
                </a:cubicBezTo>
                <a:cubicBezTo>
                  <a:pt x="5765762" y="991088"/>
                  <a:pt x="5703766" y="1009352"/>
                  <a:pt x="5623801" y="983916"/>
                </a:cubicBezTo>
                <a:cubicBezTo>
                  <a:pt x="5544186" y="983963"/>
                  <a:pt x="5522368" y="975664"/>
                  <a:pt x="5462286" y="972082"/>
                </a:cubicBezTo>
                <a:cubicBezTo>
                  <a:pt x="5381152" y="966377"/>
                  <a:pt x="5295596" y="957595"/>
                  <a:pt x="5263300" y="962419"/>
                </a:cubicBezTo>
                <a:cubicBezTo>
                  <a:pt x="5223679" y="967819"/>
                  <a:pt x="5228790" y="951744"/>
                  <a:pt x="5146583" y="948153"/>
                </a:cubicBezTo>
                <a:cubicBezTo>
                  <a:pt x="5114696" y="951070"/>
                  <a:pt x="5103593" y="950913"/>
                  <a:pt x="5067376" y="951851"/>
                </a:cubicBezTo>
                <a:lnTo>
                  <a:pt x="4992329" y="947102"/>
                </a:lnTo>
                <a:cubicBezTo>
                  <a:pt x="4978545" y="948367"/>
                  <a:pt x="4970776" y="947303"/>
                  <a:pt x="4965683" y="945215"/>
                </a:cubicBezTo>
                <a:lnTo>
                  <a:pt x="4961310" y="941890"/>
                </a:lnTo>
                <a:lnTo>
                  <a:pt x="4943488" y="939683"/>
                </a:lnTo>
                <a:lnTo>
                  <a:pt x="4849224" y="927230"/>
                </a:lnTo>
                <a:lnTo>
                  <a:pt x="4847947" y="928231"/>
                </a:lnTo>
                <a:cubicBezTo>
                  <a:pt x="4826178" y="932813"/>
                  <a:pt x="4785045" y="935332"/>
                  <a:pt x="4754288" y="938607"/>
                </a:cubicBezTo>
                <a:cubicBezTo>
                  <a:pt x="4736761" y="935966"/>
                  <a:pt x="4682562" y="949752"/>
                  <a:pt x="4663397" y="947888"/>
                </a:cubicBezTo>
                <a:lnTo>
                  <a:pt x="4651959" y="947106"/>
                </a:lnTo>
                <a:lnTo>
                  <a:pt x="4651598" y="947335"/>
                </a:lnTo>
                <a:cubicBezTo>
                  <a:pt x="4648828" y="947687"/>
                  <a:pt x="4644956" y="947627"/>
                  <a:pt x="4639268" y="946997"/>
                </a:cubicBezTo>
                <a:lnTo>
                  <a:pt x="4631109" y="945679"/>
                </a:lnTo>
                <a:lnTo>
                  <a:pt x="4543237" y="945685"/>
                </a:lnTo>
                <a:lnTo>
                  <a:pt x="4438018" y="952550"/>
                </a:lnTo>
                <a:cubicBezTo>
                  <a:pt x="4374838" y="949681"/>
                  <a:pt x="4320080" y="950605"/>
                  <a:pt x="4248478" y="943944"/>
                </a:cubicBezTo>
                <a:cubicBezTo>
                  <a:pt x="4186345" y="948231"/>
                  <a:pt x="4126469" y="936911"/>
                  <a:pt x="4060040" y="924627"/>
                </a:cubicBezTo>
                <a:cubicBezTo>
                  <a:pt x="4001992" y="917353"/>
                  <a:pt x="3965469" y="896563"/>
                  <a:pt x="3900993" y="901281"/>
                </a:cubicBezTo>
                <a:cubicBezTo>
                  <a:pt x="3899958" y="898137"/>
                  <a:pt x="3897537" y="895435"/>
                  <a:pt x="3894163" y="893057"/>
                </a:cubicBezTo>
                <a:lnTo>
                  <a:pt x="3882282" y="887118"/>
                </a:lnTo>
                <a:lnTo>
                  <a:pt x="3879568" y="887386"/>
                </a:lnTo>
                <a:cubicBezTo>
                  <a:pt x="3869341" y="886992"/>
                  <a:pt x="3864486" y="885466"/>
                  <a:pt x="3862018" y="883446"/>
                </a:cubicBezTo>
                <a:lnTo>
                  <a:pt x="3860685" y="880589"/>
                </a:lnTo>
                <a:lnTo>
                  <a:pt x="3849430" y="877261"/>
                </a:lnTo>
                <a:lnTo>
                  <a:pt x="3829379" y="869021"/>
                </a:lnTo>
                <a:lnTo>
                  <a:pt x="3823641" y="869057"/>
                </a:lnTo>
                <a:lnTo>
                  <a:pt x="3790304" y="859084"/>
                </a:lnTo>
                <a:lnTo>
                  <a:pt x="3788900" y="859697"/>
                </a:lnTo>
                <a:cubicBezTo>
                  <a:pt x="3784995" y="860839"/>
                  <a:pt x="3780679" y="861255"/>
                  <a:pt x="3775383" y="860158"/>
                </a:cubicBezTo>
                <a:lnTo>
                  <a:pt x="3650549" y="856389"/>
                </a:lnTo>
                <a:lnTo>
                  <a:pt x="3643002" y="854718"/>
                </a:lnTo>
                <a:lnTo>
                  <a:pt x="3642633" y="854851"/>
                </a:lnTo>
                <a:cubicBezTo>
                  <a:pt x="3640525" y="854845"/>
                  <a:pt x="3637865" y="854429"/>
                  <a:pt x="3634236" y="853421"/>
                </a:cubicBezTo>
                <a:lnTo>
                  <a:pt x="3629243" y="851670"/>
                </a:lnTo>
                <a:lnTo>
                  <a:pt x="3614602" y="848429"/>
                </a:lnTo>
                <a:lnTo>
                  <a:pt x="3543752" y="861253"/>
                </a:lnTo>
                <a:cubicBezTo>
                  <a:pt x="3500035" y="859566"/>
                  <a:pt x="3467992" y="871747"/>
                  <a:pt x="3430556" y="860564"/>
                </a:cubicBezTo>
                <a:cubicBezTo>
                  <a:pt x="3389606" y="859043"/>
                  <a:pt x="3418847" y="866729"/>
                  <a:pt x="3385450" y="861153"/>
                </a:cubicBezTo>
                <a:cubicBezTo>
                  <a:pt x="3348090" y="860448"/>
                  <a:pt x="3237697" y="855648"/>
                  <a:pt x="3206411" y="856342"/>
                </a:cubicBezTo>
                <a:cubicBezTo>
                  <a:pt x="3180515" y="870648"/>
                  <a:pt x="3180956" y="864759"/>
                  <a:pt x="3172172" y="859926"/>
                </a:cubicBezTo>
                <a:lnTo>
                  <a:pt x="3167260" y="861600"/>
                </a:lnTo>
                <a:lnTo>
                  <a:pt x="3160907" y="862337"/>
                </a:lnTo>
                <a:lnTo>
                  <a:pt x="3144557" y="860933"/>
                </a:lnTo>
                <a:lnTo>
                  <a:pt x="3138575" y="859842"/>
                </a:lnTo>
                <a:cubicBezTo>
                  <a:pt x="3134393" y="859301"/>
                  <a:pt x="3131532" y="859210"/>
                  <a:pt x="3129468" y="859445"/>
                </a:cubicBezTo>
                <a:lnTo>
                  <a:pt x="3129191" y="859614"/>
                </a:lnTo>
                <a:lnTo>
                  <a:pt x="3080632" y="859576"/>
                </a:lnTo>
                <a:cubicBezTo>
                  <a:pt x="3066428" y="869092"/>
                  <a:pt x="3020225" y="848520"/>
                  <a:pt x="3020075" y="867669"/>
                </a:cubicBezTo>
                <a:cubicBezTo>
                  <a:pt x="3002560" y="865266"/>
                  <a:pt x="2993991" y="856922"/>
                  <a:pt x="2996410" y="869598"/>
                </a:cubicBezTo>
                <a:cubicBezTo>
                  <a:pt x="2990543" y="869161"/>
                  <a:pt x="2986591" y="870051"/>
                  <a:pt x="2983493" y="871583"/>
                </a:cubicBezTo>
                <a:lnTo>
                  <a:pt x="2982508" y="872324"/>
                </a:lnTo>
                <a:lnTo>
                  <a:pt x="2943646" y="866671"/>
                </a:lnTo>
                <a:lnTo>
                  <a:pt x="2937624" y="860873"/>
                </a:lnTo>
                <a:lnTo>
                  <a:pt x="2900278" y="855890"/>
                </a:lnTo>
                <a:lnTo>
                  <a:pt x="2877094" y="850038"/>
                </a:lnTo>
                <a:lnTo>
                  <a:pt x="2876089" y="849428"/>
                </a:lnTo>
                <a:lnTo>
                  <a:pt x="2858491" y="836891"/>
                </a:lnTo>
                <a:lnTo>
                  <a:pt x="2853221" y="836141"/>
                </a:lnTo>
                <a:cubicBezTo>
                  <a:pt x="2845104" y="833148"/>
                  <a:pt x="2820643" y="822508"/>
                  <a:pt x="2809798" y="818931"/>
                </a:cubicBezTo>
                <a:cubicBezTo>
                  <a:pt x="2803336" y="833150"/>
                  <a:pt x="2801586" y="821927"/>
                  <a:pt x="2788143" y="814680"/>
                </a:cubicBezTo>
                <a:cubicBezTo>
                  <a:pt x="2775104" y="835149"/>
                  <a:pt x="2745218" y="807855"/>
                  <a:pt x="2726584" y="814258"/>
                </a:cubicBezTo>
                <a:cubicBezTo>
                  <a:pt x="2717002" y="808472"/>
                  <a:pt x="2706629" y="802727"/>
                  <a:pt x="2695593" y="797218"/>
                </a:cubicBezTo>
                <a:lnTo>
                  <a:pt x="2688833" y="794195"/>
                </a:lnTo>
                <a:lnTo>
                  <a:pt x="2688479" y="794303"/>
                </a:lnTo>
                <a:cubicBezTo>
                  <a:pt x="2686546" y="794003"/>
                  <a:pt x="2684146" y="793143"/>
                  <a:pt x="2680911" y="791446"/>
                </a:cubicBezTo>
                <a:lnTo>
                  <a:pt x="2676500" y="788684"/>
                </a:lnTo>
                <a:lnTo>
                  <a:pt x="2597106" y="788233"/>
                </a:lnTo>
                <a:cubicBezTo>
                  <a:pt x="2557147" y="780192"/>
                  <a:pt x="2526549" y="790205"/>
                  <a:pt x="2493284" y="771780"/>
                </a:cubicBezTo>
                <a:cubicBezTo>
                  <a:pt x="2455850" y="764319"/>
                  <a:pt x="2421460" y="764032"/>
                  <a:pt x="2391347" y="752808"/>
                </a:cubicBezTo>
                <a:cubicBezTo>
                  <a:pt x="2376903" y="755171"/>
                  <a:pt x="2364156" y="754671"/>
                  <a:pt x="2354862" y="744636"/>
                </a:cubicBezTo>
                <a:cubicBezTo>
                  <a:pt x="2319232" y="739843"/>
                  <a:pt x="2307341" y="748884"/>
                  <a:pt x="2287979" y="735811"/>
                </a:cubicBezTo>
                <a:lnTo>
                  <a:pt x="2255010" y="734698"/>
                </a:lnTo>
                <a:lnTo>
                  <a:pt x="2251535" y="736637"/>
                </a:lnTo>
                <a:lnTo>
                  <a:pt x="2245631" y="736631"/>
                </a:lnTo>
                <a:lnTo>
                  <a:pt x="2230763" y="732710"/>
                </a:lnTo>
                <a:lnTo>
                  <a:pt x="2225379" y="730591"/>
                </a:lnTo>
                <a:cubicBezTo>
                  <a:pt x="2221589" y="729370"/>
                  <a:pt x="2218976" y="728867"/>
                  <a:pt x="2217057" y="728862"/>
                </a:cubicBezTo>
                <a:lnTo>
                  <a:pt x="2216788" y="729024"/>
                </a:lnTo>
                <a:lnTo>
                  <a:pt x="2209124" y="727003"/>
                </a:lnTo>
                <a:cubicBezTo>
                  <a:pt x="2196342" y="723123"/>
                  <a:pt x="2184048" y="718901"/>
                  <a:pt x="2172459" y="714519"/>
                </a:cubicBezTo>
                <a:cubicBezTo>
                  <a:pt x="2158494" y="723838"/>
                  <a:pt x="2117863" y="700822"/>
                  <a:pt x="2115857" y="723498"/>
                </a:cubicBezTo>
                <a:cubicBezTo>
                  <a:pt x="2100018" y="718231"/>
                  <a:pt x="2092968" y="707158"/>
                  <a:pt x="2093949" y="722515"/>
                </a:cubicBezTo>
                <a:lnTo>
                  <a:pt x="2080925" y="723827"/>
                </a:lnTo>
                <a:lnTo>
                  <a:pt x="1983785" y="689896"/>
                </a:lnTo>
                <a:cubicBezTo>
                  <a:pt x="1963617" y="681381"/>
                  <a:pt x="1989851" y="680295"/>
                  <a:pt x="1959913" y="672734"/>
                </a:cubicBezTo>
                <a:cubicBezTo>
                  <a:pt x="1903668" y="678499"/>
                  <a:pt x="1860398" y="653313"/>
                  <a:pt x="1804159" y="644533"/>
                </a:cubicBezTo>
                <a:cubicBezTo>
                  <a:pt x="1743487" y="627658"/>
                  <a:pt x="1612652" y="582310"/>
                  <a:pt x="1591576" y="571258"/>
                </a:cubicBezTo>
                <a:cubicBezTo>
                  <a:pt x="1573388" y="564719"/>
                  <a:pt x="1489080" y="557055"/>
                  <a:pt x="1496826" y="568535"/>
                </a:cubicBezTo>
                <a:cubicBezTo>
                  <a:pt x="1445419" y="536648"/>
                  <a:pt x="1419299" y="553467"/>
                  <a:pt x="1356936" y="530781"/>
                </a:cubicBezTo>
                <a:lnTo>
                  <a:pt x="1269628" y="539232"/>
                </a:lnTo>
                <a:lnTo>
                  <a:pt x="1194874" y="523525"/>
                </a:lnTo>
                <a:lnTo>
                  <a:pt x="1138189" y="509746"/>
                </a:lnTo>
                <a:lnTo>
                  <a:pt x="976781" y="468644"/>
                </a:lnTo>
                <a:cubicBezTo>
                  <a:pt x="929088" y="460952"/>
                  <a:pt x="905972" y="461750"/>
                  <a:pt x="882061" y="458215"/>
                </a:cubicBezTo>
                <a:lnTo>
                  <a:pt x="833317" y="447431"/>
                </a:lnTo>
                <a:lnTo>
                  <a:pt x="827386" y="446883"/>
                </a:lnTo>
                <a:lnTo>
                  <a:pt x="786341" y="445842"/>
                </a:lnTo>
                <a:lnTo>
                  <a:pt x="725073" y="448531"/>
                </a:lnTo>
                <a:cubicBezTo>
                  <a:pt x="698064" y="451325"/>
                  <a:pt x="645372" y="459412"/>
                  <a:pt x="624284" y="462606"/>
                </a:cubicBezTo>
                <a:cubicBezTo>
                  <a:pt x="591338" y="465778"/>
                  <a:pt x="563594" y="467685"/>
                  <a:pt x="527403" y="467566"/>
                </a:cubicBezTo>
                <a:cubicBezTo>
                  <a:pt x="485975" y="450521"/>
                  <a:pt x="440521" y="474706"/>
                  <a:pt x="407139" y="461890"/>
                </a:cubicBezTo>
                <a:cubicBezTo>
                  <a:pt x="379741" y="461756"/>
                  <a:pt x="370760" y="465054"/>
                  <a:pt x="363011" y="466758"/>
                </a:cubicBezTo>
                <a:lnTo>
                  <a:pt x="360644" y="472114"/>
                </a:lnTo>
                <a:lnTo>
                  <a:pt x="347271" y="472897"/>
                </a:lnTo>
                <a:lnTo>
                  <a:pt x="344210" y="474119"/>
                </a:lnTo>
                <a:cubicBezTo>
                  <a:pt x="338378" y="476473"/>
                  <a:pt x="332503" y="478642"/>
                  <a:pt x="326160" y="480110"/>
                </a:cubicBezTo>
                <a:cubicBezTo>
                  <a:pt x="317620" y="456362"/>
                  <a:pt x="270799" y="488667"/>
                  <a:pt x="275309" y="467738"/>
                </a:cubicBezTo>
                <a:lnTo>
                  <a:pt x="251787" y="466296"/>
                </a:lnTo>
                <a:lnTo>
                  <a:pt x="229585" y="458043"/>
                </a:lnTo>
                <a:lnTo>
                  <a:pt x="218012" y="449412"/>
                </a:lnTo>
                <a:lnTo>
                  <a:pt x="133735" y="416518"/>
                </a:lnTo>
                <a:lnTo>
                  <a:pt x="77108" y="390937"/>
                </a:lnTo>
                <a:lnTo>
                  <a:pt x="65936" y="382568"/>
                </a:lnTo>
                <a:lnTo>
                  <a:pt x="49890" y="382282"/>
                </a:lnTo>
                <a:cubicBezTo>
                  <a:pt x="47699" y="382935"/>
                  <a:pt x="45800" y="383830"/>
                  <a:pt x="44249" y="384936"/>
                </a:cubicBezTo>
                <a:lnTo>
                  <a:pt x="0" y="363641"/>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C0A61ECB-521C-4BFC-9F12-1BA566BC2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694068"/>
            <a:ext cx="12192000" cy="1163932"/>
          </a:xfrm>
          <a:custGeom>
            <a:avLst/>
            <a:gdLst>
              <a:gd name="connsiteX0" fmla="*/ 2955508 w 12192000"/>
              <a:gd name="connsiteY0" fmla="*/ 929 h 1163932"/>
              <a:gd name="connsiteX1" fmla="*/ 2973472 w 12192000"/>
              <a:gd name="connsiteY1" fmla="*/ 2369 h 1163932"/>
              <a:gd name="connsiteX2" fmla="*/ 3052621 w 12192000"/>
              <a:gd name="connsiteY2" fmla="*/ 14030 h 1163932"/>
              <a:gd name="connsiteX3" fmla="*/ 3145220 w 12192000"/>
              <a:gd name="connsiteY3" fmla="*/ 16277 h 1163932"/>
              <a:gd name="connsiteX4" fmla="*/ 3233309 w 12192000"/>
              <a:gd name="connsiteY4" fmla="*/ 8968 h 1163932"/>
              <a:gd name="connsiteX5" fmla="*/ 3320851 w 12192000"/>
              <a:gd name="connsiteY5" fmla="*/ 18902 h 1163932"/>
              <a:gd name="connsiteX6" fmla="*/ 3394552 w 12192000"/>
              <a:gd name="connsiteY6" fmla="*/ 38279 h 1163932"/>
              <a:gd name="connsiteX7" fmla="*/ 3462252 w 12192000"/>
              <a:gd name="connsiteY7" fmla="*/ 68646 h 1163932"/>
              <a:gd name="connsiteX8" fmla="*/ 3504799 w 12192000"/>
              <a:gd name="connsiteY8" fmla="*/ 93363 h 1163932"/>
              <a:gd name="connsiteX9" fmla="*/ 3568807 w 12192000"/>
              <a:gd name="connsiteY9" fmla="*/ 84557 h 1163932"/>
              <a:gd name="connsiteX10" fmla="*/ 3571993 w 12192000"/>
              <a:gd name="connsiteY10" fmla="*/ 87105 h 1163932"/>
              <a:gd name="connsiteX11" fmla="*/ 3590879 w 12192000"/>
              <a:gd name="connsiteY11" fmla="*/ 100115 h 1163932"/>
              <a:gd name="connsiteX12" fmla="*/ 3623973 w 12192000"/>
              <a:gd name="connsiteY12" fmla="*/ 93084 h 1163932"/>
              <a:gd name="connsiteX13" fmla="*/ 3636728 w 12192000"/>
              <a:gd name="connsiteY13" fmla="*/ 98019 h 1163932"/>
              <a:gd name="connsiteX14" fmla="*/ 3676976 w 12192000"/>
              <a:gd name="connsiteY14" fmla="*/ 96600 h 1163932"/>
              <a:gd name="connsiteX15" fmla="*/ 3722653 w 12192000"/>
              <a:gd name="connsiteY15" fmla="*/ 115363 h 1163932"/>
              <a:gd name="connsiteX16" fmla="*/ 3775112 w 12192000"/>
              <a:gd name="connsiteY16" fmla="*/ 98970 h 1163932"/>
              <a:gd name="connsiteX17" fmla="*/ 3932956 w 12192000"/>
              <a:gd name="connsiteY17" fmla="*/ 122337 h 1163932"/>
              <a:gd name="connsiteX18" fmla="*/ 4100593 w 12192000"/>
              <a:gd name="connsiteY18" fmla="*/ 163834 h 1163932"/>
              <a:gd name="connsiteX19" fmla="*/ 4316364 w 12192000"/>
              <a:gd name="connsiteY19" fmla="*/ 177453 h 1163932"/>
              <a:gd name="connsiteX20" fmla="*/ 4387387 w 12192000"/>
              <a:gd name="connsiteY20" fmla="*/ 164360 h 1163932"/>
              <a:gd name="connsiteX21" fmla="*/ 4427957 w 12192000"/>
              <a:gd name="connsiteY21" fmla="*/ 177526 h 1163932"/>
              <a:gd name="connsiteX22" fmla="*/ 4502291 w 12192000"/>
              <a:gd name="connsiteY22" fmla="*/ 188197 h 1163932"/>
              <a:gd name="connsiteX23" fmla="*/ 4600771 w 12192000"/>
              <a:gd name="connsiteY23" fmla="*/ 212143 h 1163932"/>
              <a:gd name="connsiteX24" fmla="*/ 4644102 w 12192000"/>
              <a:gd name="connsiteY24" fmla="*/ 210363 h 1163932"/>
              <a:gd name="connsiteX25" fmla="*/ 4652752 w 12192000"/>
              <a:gd name="connsiteY25" fmla="*/ 210902 h 1163932"/>
              <a:gd name="connsiteX26" fmla="*/ 4652896 w 12192000"/>
              <a:gd name="connsiteY26" fmla="*/ 211286 h 1163932"/>
              <a:gd name="connsiteX27" fmla="*/ 4685303 w 12192000"/>
              <a:gd name="connsiteY27" fmla="*/ 212939 h 1163932"/>
              <a:gd name="connsiteX28" fmla="*/ 4690886 w 12192000"/>
              <a:gd name="connsiteY28" fmla="*/ 215767 h 1163932"/>
              <a:gd name="connsiteX29" fmla="*/ 4725430 w 12192000"/>
              <a:gd name="connsiteY29" fmla="*/ 238732 h 1163932"/>
              <a:gd name="connsiteX30" fmla="*/ 4800051 w 12192000"/>
              <a:gd name="connsiteY30" fmla="*/ 231099 h 1163932"/>
              <a:gd name="connsiteX31" fmla="*/ 4875115 w 12192000"/>
              <a:gd name="connsiteY31" fmla="*/ 264350 h 1163932"/>
              <a:gd name="connsiteX32" fmla="*/ 4936450 w 12192000"/>
              <a:gd name="connsiteY32" fmla="*/ 280902 h 1163932"/>
              <a:gd name="connsiteX33" fmla="*/ 5030961 w 12192000"/>
              <a:gd name="connsiteY33" fmla="*/ 305912 h 1163932"/>
              <a:gd name="connsiteX34" fmla="*/ 5082734 w 12192000"/>
              <a:gd name="connsiteY34" fmla="*/ 308581 h 1163932"/>
              <a:gd name="connsiteX35" fmla="*/ 5138799 w 12192000"/>
              <a:gd name="connsiteY35" fmla="*/ 303800 h 1163932"/>
              <a:gd name="connsiteX36" fmla="*/ 5259695 w 12192000"/>
              <a:gd name="connsiteY36" fmla="*/ 330476 h 1163932"/>
              <a:gd name="connsiteX37" fmla="*/ 5359642 w 12192000"/>
              <a:gd name="connsiteY37" fmla="*/ 340575 h 1163932"/>
              <a:gd name="connsiteX38" fmla="*/ 5372918 w 12192000"/>
              <a:gd name="connsiteY38" fmla="*/ 336834 h 1163932"/>
              <a:gd name="connsiteX39" fmla="*/ 5396084 w 12192000"/>
              <a:gd name="connsiteY39" fmla="*/ 328268 h 1163932"/>
              <a:gd name="connsiteX40" fmla="*/ 5414292 w 12192000"/>
              <a:gd name="connsiteY40" fmla="*/ 320863 h 1163932"/>
              <a:gd name="connsiteX41" fmla="*/ 5487276 w 12192000"/>
              <a:gd name="connsiteY41" fmla="*/ 307350 h 1163932"/>
              <a:gd name="connsiteX42" fmla="*/ 5612716 w 12192000"/>
              <a:gd name="connsiteY42" fmla="*/ 308118 h 1163932"/>
              <a:gd name="connsiteX43" fmla="*/ 5864813 w 12192000"/>
              <a:gd name="connsiteY43" fmla="*/ 257852 h 1163932"/>
              <a:gd name="connsiteX44" fmla="*/ 6151392 w 12192000"/>
              <a:gd name="connsiteY44" fmla="*/ 225732 h 1163932"/>
              <a:gd name="connsiteX45" fmla="*/ 6209396 w 12192000"/>
              <a:gd name="connsiteY45" fmla="*/ 220469 h 1163932"/>
              <a:gd name="connsiteX46" fmla="*/ 6269898 w 12192000"/>
              <a:gd name="connsiteY46" fmla="*/ 226300 h 1163932"/>
              <a:gd name="connsiteX47" fmla="*/ 6297029 w 12192000"/>
              <a:gd name="connsiteY47" fmla="*/ 224230 h 1163932"/>
              <a:gd name="connsiteX48" fmla="*/ 6352373 w 12192000"/>
              <a:gd name="connsiteY48" fmla="*/ 209161 h 1163932"/>
              <a:gd name="connsiteX49" fmla="*/ 6353759 w 12192000"/>
              <a:gd name="connsiteY49" fmla="*/ 209135 h 1163932"/>
              <a:gd name="connsiteX50" fmla="*/ 6363346 w 12192000"/>
              <a:gd name="connsiteY50" fmla="*/ 196700 h 1163932"/>
              <a:gd name="connsiteX51" fmla="*/ 6400681 w 12192000"/>
              <a:gd name="connsiteY51" fmla="*/ 204402 h 1163932"/>
              <a:gd name="connsiteX52" fmla="*/ 6402041 w 12192000"/>
              <a:gd name="connsiteY52" fmla="*/ 207073 h 1163932"/>
              <a:gd name="connsiteX53" fmla="*/ 6424912 w 12192000"/>
              <a:gd name="connsiteY53" fmla="*/ 204940 h 1163932"/>
              <a:gd name="connsiteX54" fmla="*/ 6502019 w 12192000"/>
              <a:gd name="connsiteY54" fmla="*/ 198788 h 1163932"/>
              <a:gd name="connsiteX55" fmla="*/ 6518229 w 12192000"/>
              <a:gd name="connsiteY55" fmla="*/ 197839 h 1163932"/>
              <a:gd name="connsiteX56" fmla="*/ 6519089 w 12192000"/>
              <a:gd name="connsiteY56" fmla="*/ 198274 h 1163932"/>
              <a:gd name="connsiteX57" fmla="*/ 6561047 w 12192000"/>
              <a:gd name="connsiteY57" fmla="*/ 182276 h 1163932"/>
              <a:gd name="connsiteX58" fmla="*/ 6595639 w 12192000"/>
              <a:gd name="connsiteY58" fmla="*/ 174596 h 1163932"/>
              <a:gd name="connsiteX59" fmla="*/ 6692265 w 12192000"/>
              <a:gd name="connsiteY59" fmla="*/ 171261 h 1163932"/>
              <a:gd name="connsiteX60" fmla="*/ 6697219 w 12192000"/>
              <a:gd name="connsiteY60" fmla="*/ 171733 h 1163932"/>
              <a:gd name="connsiteX61" fmla="*/ 6713656 w 12192000"/>
              <a:gd name="connsiteY61" fmla="*/ 160032 h 1163932"/>
              <a:gd name="connsiteX62" fmla="*/ 6714383 w 12192000"/>
              <a:gd name="connsiteY62" fmla="*/ 156857 h 1163932"/>
              <a:gd name="connsiteX63" fmla="*/ 6774793 w 12192000"/>
              <a:gd name="connsiteY63" fmla="*/ 166145 h 1163932"/>
              <a:gd name="connsiteX64" fmla="*/ 6782112 w 12192000"/>
              <a:gd name="connsiteY64" fmla="*/ 161687 h 1163932"/>
              <a:gd name="connsiteX65" fmla="*/ 6822392 w 12192000"/>
              <a:gd name="connsiteY65" fmla="*/ 175020 h 1163932"/>
              <a:gd name="connsiteX66" fmla="*/ 6842719 w 12192000"/>
              <a:gd name="connsiteY66" fmla="*/ 178025 h 1163932"/>
              <a:gd name="connsiteX67" fmla="*/ 6878958 w 12192000"/>
              <a:gd name="connsiteY67" fmla="*/ 187256 h 1163932"/>
              <a:gd name="connsiteX68" fmla="*/ 6881972 w 12192000"/>
              <a:gd name="connsiteY68" fmla="*/ 184277 h 1163932"/>
              <a:gd name="connsiteX69" fmla="*/ 6889133 w 12192000"/>
              <a:gd name="connsiteY69" fmla="*/ 187492 h 1163932"/>
              <a:gd name="connsiteX70" fmla="*/ 6894439 w 12192000"/>
              <a:gd name="connsiteY70" fmla="*/ 184074 h 1163932"/>
              <a:gd name="connsiteX71" fmla="*/ 6900419 w 12192000"/>
              <a:gd name="connsiteY71" fmla="*/ 185342 h 1163932"/>
              <a:gd name="connsiteX72" fmla="*/ 6963220 w 12192000"/>
              <a:gd name="connsiteY72" fmla="*/ 173736 h 1163932"/>
              <a:gd name="connsiteX73" fmla="*/ 6976706 w 12192000"/>
              <a:gd name="connsiteY73" fmla="*/ 177326 h 1163932"/>
              <a:gd name="connsiteX74" fmla="*/ 6987064 w 12192000"/>
              <a:gd name="connsiteY74" fmla="*/ 166834 h 1163932"/>
              <a:gd name="connsiteX75" fmla="*/ 7030230 w 12192000"/>
              <a:gd name="connsiteY75" fmla="*/ 166147 h 1163932"/>
              <a:gd name="connsiteX76" fmla="*/ 7045014 w 12192000"/>
              <a:gd name="connsiteY76" fmla="*/ 175533 h 1163932"/>
              <a:gd name="connsiteX77" fmla="*/ 7058714 w 12192000"/>
              <a:gd name="connsiteY77" fmla="*/ 182424 h 1163932"/>
              <a:gd name="connsiteX78" fmla="*/ 7060499 w 12192000"/>
              <a:gd name="connsiteY78" fmla="*/ 182495 h 1163932"/>
              <a:gd name="connsiteX79" fmla="*/ 7078430 w 12192000"/>
              <a:gd name="connsiteY79" fmla="*/ 183225 h 1163932"/>
              <a:gd name="connsiteX80" fmla="*/ 7176563 w 12192000"/>
              <a:gd name="connsiteY80" fmla="*/ 179676 h 1163932"/>
              <a:gd name="connsiteX81" fmla="*/ 7205529 w 12192000"/>
              <a:gd name="connsiteY81" fmla="*/ 187443 h 1163932"/>
              <a:gd name="connsiteX82" fmla="*/ 7310118 w 12192000"/>
              <a:gd name="connsiteY82" fmla="*/ 169037 h 1163932"/>
              <a:gd name="connsiteX83" fmla="*/ 7673859 w 12192000"/>
              <a:gd name="connsiteY83" fmla="*/ 156768 h 1163932"/>
              <a:gd name="connsiteX84" fmla="*/ 7692748 w 12192000"/>
              <a:gd name="connsiteY84" fmla="*/ 167969 h 1163932"/>
              <a:gd name="connsiteX85" fmla="*/ 7715729 w 12192000"/>
              <a:gd name="connsiteY85" fmla="*/ 163804 h 1163932"/>
              <a:gd name="connsiteX86" fmla="*/ 7974189 w 12192000"/>
              <a:gd name="connsiteY86" fmla="*/ 161251 h 1163932"/>
              <a:gd name="connsiteX87" fmla="*/ 8101969 w 12192000"/>
              <a:gd name="connsiteY87" fmla="*/ 150927 h 1163932"/>
              <a:gd name="connsiteX88" fmla="*/ 8106826 w 12192000"/>
              <a:gd name="connsiteY88" fmla="*/ 146285 h 1163932"/>
              <a:gd name="connsiteX89" fmla="*/ 8162058 w 12192000"/>
              <a:gd name="connsiteY89" fmla="*/ 103136 h 1163932"/>
              <a:gd name="connsiteX90" fmla="*/ 8184568 w 12192000"/>
              <a:gd name="connsiteY90" fmla="*/ 100422 h 1163932"/>
              <a:gd name="connsiteX91" fmla="*/ 8205350 w 12192000"/>
              <a:gd name="connsiteY91" fmla="*/ 106344 h 1163932"/>
              <a:gd name="connsiteX92" fmla="*/ 8228227 w 12192000"/>
              <a:gd name="connsiteY92" fmla="*/ 112404 h 1163932"/>
              <a:gd name="connsiteX93" fmla="*/ 8229109 w 12192000"/>
              <a:gd name="connsiteY93" fmla="*/ 109777 h 1163932"/>
              <a:gd name="connsiteX94" fmla="*/ 8237963 w 12192000"/>
              <a:gd name="connsiteY94" fmla="*/ 113428 h 1163932"/>
              <a:gd name="connsiteX95" fmla="*/ 8248358 w 12192000"/>
              <a:gd name="connsiteY95" fmla="*/ 112494 h 1163932"/>
              <a:gd name="connsiteX96" fmla="*/ 8249309 w 12192000"/>
              <a:gd name="connsiteY96" fmla="*/ 113130 h 1163932"/>
              <a:gd name="connsiteX97" fmla="*/ 8249997 w 12192000"/>
              <a:gd name="connsiteY97" fmla="*/ 112347 h 1163932"/>
              <a:gd name="connsiteX98" fmla="*/ 8272162 w 12192000"/>
              <a:gd name="connsiteY98" fmla="*/ 110356 h 1163932"/>
              <a:gd name="connsiteX99" fmla="*/ 8292349 w 12192000"/>
              <a:gd name="connsiteY99" fmla="*/ 103912 h 1163932"/>
              <a:gd name="connsiteX100" fmla="*/ 8292491 w 12192000"/>
              <a:gd name="connsiteY100" fmla="*/ 103935 h 1163932"/>
              <a:gd name="connsiteX101" fmla="*/ 8307239 w 12192000"/>
              <a:gd name="connsiteY101" fmla="*/ 101023 h 1163932"/>
              <a:gd name="connsiteX102" fmla="*/ 8339282 w 12192000"/>
              <a:gd name="connsiteY102" fmla="*/ 115374 h 1163932"/>
              <a:gd name="connsiteX103" fmla="*/ 8346156 w 12192000"/>
              <a:gd name="connsiteY103" fmla="*/ 117659 h 1163932"/>
              <a:gd name="connsiteX104" fmla="*/ 8346467 w 12192000"/>
              <a:gd name="connsiteY104" fmla="*/ 117456 h 1163932"/>
              <a:gd name="connsiteX105" fmla="*/ 8354069 w 12192000"/>
              <a:gd name="connsiteY105" fmla="*/ 119374 h 1163932"/>
              <a:gd name="connsiteX106" fmla="*/ 8358687 w 12192000"/>
              <a:gd name="connsiteY106" fmla="*/ 121825 h 1163932"/>
              <a:gd name="connsiteX107" fmla="*/ 8433385 w 12192000"/>
              <a:gd name="connsiteY107" fmla="*/ 106101 h 1163932"/>
              <a:gd name="connsiteX108" fmla="*/ 8533779 w 12192000"/>
              <a:gd name="connsiteY108" fmla="*/ 104806 h 1163932"/>
              <a:gd name="connsiteX109" fmla="*/ 8632833 w 12192000"/>
              <a:gd name="connsiteY109" fmla="*/ 106964 h 1163932"/>
              <a:gd name="connsiteX110" fmla="*/ 8668523 w 12192000"/>
              <a:gd name="connsiteY110" fmla="*/ 109411 h 1163932"/>
              <a:gd name="connsiteX111" fmla="*/ 8732893 w 12192000"/>
              <a:gd name="connsiteY111" fmla="*/ 106423 h 1163932"/>
              <a:gd name="connsiteX112" fmla="*/ 8764071 w 12192000"/>
              <a:gd name="connsiteY112" fmla="*/ 101019 h 1163932"/>
              <a:gd name="connsiteX113" fmla="*/ 8767004 w 12192000"/>
              <a:gd name="connsiteY113" fmla="*/ 97951 h 1163932"/>
              <a:gd name="connsiteX114" fmla="*/ 8772553 w 12192000"/>
              <a:gd name="connsiteY114" fmla="*/ 96746 h 1163932"/>
              <a:gd name="connsiteX115" fmla="*/ 8787201 w 12192000"/>
              <a:gd name="connsiteY115" fmla="*/ 98465 h 1163932"/>
              <a:gd name="connsiteX116" fmla="*/ 8792624 w 12192000"/>
              <a:gd name="connsiteY116" fmla="*/ 99935 h 1163932"/>
              <a:gd name="connsiteX117" fmla="*/ 8800741 w 12192000"/>
              <a:gd name="connsiteY117" fmla="*/ 100329 h 1163932"/>
              <a:gd name="connsiteX118" fmla="*/ 8800966 w 12192000"/>
              <a:gd name="connsiteY118" fmla="*/ 100077 h 1163932"/>
              <a:gd name="connsiteX119" fmla="*/ 8808513 w 12192000"/>
              <a:gd name="connsiteY119" fmla="*/ 100962 h 1163932"/>
              <a:gd name="connsiteX120" fmla="*/ 8845110 w 12192000"/>
              <a:gd name="connsiteY120" fmla="*/ 108611 h 1163932"/>
              <a:gd name="connsiteX121" fmla="*/ 8896773 w 12192000"/>
              <a:gd name="connsiteY121" fmla="*/ 86101 h 1163932"/>
              <a:gd name="connsiteX122" fmla="*/ 8917529 w 12192000"/>
              <a:gd name="connsiteY122" fmla="*/ 82805 h 1163932"/>
              <a:gd name="connsiteX123" fmla="*/ 8929546 w 12192000"/>
              <a:gd name="connsiteY123" fmla="*/ 78543 h 1163932"/>
              <a:gd name="connsiteX124" fmla="*/ 9026654 w 12192000"/>
              <a:gd name="connsiteY124" fmla="*/ 99852 h 1163932"/>
              <a:gd name="connsiteX125" fmla="*/ 9040737 w 12192000"/>
              <a:gd name="connsiteY125" fmla="*/ 105786 h 1163932"/>
              <a:gd name="connsiteX126" fmla="*/ 9052026 w 12192000"/>
              <a:gd name="connsiteY126" fmla="*/ 115808 h 1163932"/>
              <a:gd name="connsiteX127" fmla="*/ 9203241 w 12192000"/>
              <a:gd name="connsiteY127" fmla="*/ 118145 h 1163932"/>
              <a:gd name="connsiteX128" fmla="*/ 9415584 w 12192000"/>
              <a:gd name="connsiteY128" fmla="*/ 163588 h 1163932"/>
              <a:gd name="connsiteX129" fmla="*/ 9505102 w 12192000"/>
              <a:gd name="connsiteY129" fmla="*/ 147474 h 1163932"/>
              <a:gd name="connsiteX130" fmla="*/ 9643040 w 12192000"/>
              <a:gd name="connsiteY130" fmla="*/ 164665 h 1163932"/>
              <a:gd name="connsiteX131" fmla="*/ 9762999 w 12192000"/>
              <a:gd name="connsiteY131" fmla="*/ 169055 h 1163932"/>
              <a:gd name="connsiteX132" fmla="*/ 9776183 w 12192000"/>
              <a:gd name="connsiteY132" fmla="*/ 168623 h 1163932"/>
              <a:gd name="connsiteX133" fmla="*/ 9780532 w 12192000"/>
              <a:gd name="connsiteY133" fmla="*/ 162255 h 1163932"/>
              <a:gd name="connsiteX134" fmla="*/ 9824924 w 12192000"/>
              <a:gd name="connsiteY134" fmla="*/ 158079 h 1163932"/>
              <a:gd name="connsiteX135" fmla="*/ 9910588 w 12192000"/>
              <a:gd name="connsiteY135" fmla="*/ 160759 h 1163932"/>
              <a:gd name="connsiteX136" fmla="*/ 9924173 w 12192000"/>
              <a:gd name="connsiteY136" fmla="*/ 165023 h 1163932"/>
              <a:gd name="connsiteX137" fmla="*/ 10010969 w 12192000"/>
              <a:gd name="connsiteY137" fmla="*/ 162234 h 1163932"/>
              <a:gd name="connsiteX138" fmla="*/ 10070699 w 12192000"/>
              <a:gd name="connsiteY138" fmla="*/ 164286 h 1163932"/>
              <a:gd name="connsiteX139" fmla="*/ 10083825 w 12192000"/>
              <a:gd name="connsiteY139" fmla="*/ 168444 h 1163932"/>
              <a:gd name="connsiteX140" fmla="*/ 10097932 w 12192000"/>
              <a:gd name="connsiteY140" fmla="*/ 161160 h 1163932"/>
              <a:gd name="connsiteX141" fmla="*/ 10101779 w 12192000"/>
              <a:gd name="connsiteY141" fmla="*/ 155488 h 1163932"/>
              <a:gd name="connsiteX142" fmla="*/ 10149437 w 12192000"/>
              <a:gd name="connsiteY142" fmla="*/ 158598 h 1163932"/>
              <a:gd name="connsiteX143" fmla="*/ 10155104 w 12192000"/>
              <a:gd name="connsiteY143" fmla="*/ 158045 h 1163932"/>
              <a:gd name="connsiteX144" fmla="*/ 10250982 w 12192000"/>
              <a:gd name="connsiteY144" fmla="*/ 135074 h 1163932"/>
              <a:gd name="connsiteX145" fmla="*/ 10343301 w 12192000"/>
              <a:gd name="connsiteY145" fmla="*/ 97316 h 1163932"/>
              <a:gd name="connsiteX146" fmla="*/ 10366625 w 12192000"/>
              <a:gd name="connsiteY146" fmla="*/ 85860 h 1163932"/>
              <a:gd name="connsiteX147" fmla="*/ 10433505 w 12192000"/>
              <a:gd name="connsiteY147" fmla="*/ 71432 h 1163932"/>
              <a:gd name="connsiteX148" fmla="*/ 10547510 w 12192000"/>
              <a:gd name="connsiteY148" fmla="*/ 53678 h 1163932"/>
              <a:gd name="connsiteX149" fmla="*/ 10588150 w 12192000"/>
              <a:gd name="connsiteY149" fmla="*/ 38719 h 1163932"/>
              <a:gd name="connsiteX150" fmla="*/ 10589457 w 12192000"/>
              <a:gd name="connsiteY150" fmla="*/ 31728 h 1163932"/>
              <a:gd name="connsiteX151" fmla="*/ 10699976 w 12192000"/>
              <a:gd name="connsiteY151" fmla="*/ 49777 h 1163932"/>
              <a:gd name="connsiteX152" fmla="*/ 10812237 w 12192000"/>
              <a:gd name="connsiteY152" fmla="*/ 52759 h 1163932"/>
              <a:gd name="connsiteX153" fmla="*/ 10869837 w 12192000"/>
              <a:gd name="connsiteY153" fmla="*/ 72227 h 1163932"/>
              <a:gd name="connsiteX154" fmla="*/ 10881770 w 12192000"/>
              <a:gd name="connsiteY154" fmla="*/ 80104 h 1163932"/>
              <a:gd name="connsiteX155" fmla="*/ 10896899 w 12192000"/>
              <a:gd name="connsiteY155" fmla="*/ 77163 h 1163932"/>
              <a:gd name="connsiteX156" fmla="*/ 10901748 w 12192000"/>
              <a:gd name="connsiteY156" fmla="*/ 72784 h 1163932"/>
              <a:gd name="connsiteX157" fmla="*/ 10947419 w 12192000"/>
              <a:gd name="connsiteY157" fmla="*/ 89748 h 1163932"/>
              <a:gd name="connsiteX158" fmla="*/ 10953034 w 12192000"/>
              <a:gd name="connsiteY158" fmla="*/ 90870 h 1163932"/>
              <a:gd name="connsiteX159" fmla="*/ 10992070 w 12192000"/>
              <a:gd name="connsiteY159" fmla="*/ 95273 h 1163932"/>
              <a:gd name="connsiteX160" fmla="*/ 11112372 w 12192000"/>
              <a:gd name="connsiteY160" fmla="*/ 88679 h 1163932"/>
              <a:gd name="connsiteX161" fmla="*/ 11147719 w 12192000"/>
              <a:gd name="connsiteY161" fmla="*/ 86992 h 1163932"/>
              <a:gd name="connsiteX162" fmla="*/ 11172617 w 12192000"/>
              <a:gd name="connsiteY162" fmla="*/ 82697 h 1163932"/>
              <a:gd name="connsiteX163" fmla="*/ 11240397 w 12192000"/>
              <a:gd name="connsiteY163" fmla="*/ 88262 h 1163932"/>
              <a:gd name="connsiteX164" fmla="*/ 11270034 w 12192000"/>
              <a:gd name="connsiteY164" fmla="*/ 98379 h 1163932"/>
              <a:gd name="connsiteX165" fmla="*/ 11293091 w 12192000"/>
              <a:gd name="connsiteY165" fmla="*/ 98474 h 1163932"/>
              <a:gd name="connsiteX166" fmla="*/ 11310949 w 12192000"/>
              <a:gd name="connsiteY166" fmla="*/ 104274 h 1163932"/>
              <a:gd name="connsiteX167" fmla="*/ 11345279 w 12192000"/>
              <a:gd name="connsiteY167" fmla="*/ 101883 h 1163932"/>
              <a:gd name="connsiteX168" fmla="*/ 11354597 w 12192000"/>
              <a:gd name="connsiteY168" fmla="*/ 104385 h 1163932"/>
              <a:gd name="connsiteX169" fmla="*/ 11367725 w 12192000"/>
              <a:gd name="connsiteY169" fmla="*/ 104431 h 1163932"/>
              <a:gd name="connsiteX170" fmla="*/ 11399832 w 12192000"/>
              <a:gd name="connsiteY170" fmla="*/ 117048 h 1163932"/>
              <a:gd name="connsiteX171" fmla="*/ 11487595 w 12192000"/>
              <a:gd name="connsiteY171" fmla="*/ 158754 h 1163932"/>
              <a:gd name="connsiteX172" fmla="*/ 11590850 w 12192000"/>
              <a:gd name="connsiteY172" fmla="*/ 244984 h 1163932"/>
              <a:gd name="connsiteX173" fmla="*/ 11736204 w 12192000"/>
              <a:gd name="connsiteY173" fmla="*/ 283941 h 1163932"/>
              <a:gd name="connsiteX174" fmla="*/ 11760331 w 12192000"/>
              <a:gd name="connsiteY174" fmla="*/ 298368 h 1163932"/>
              <a:gd name="connsiteX175" fmla="*/ 11819139 w 12192000"/>
              <a:gd name="connsiteY175" fmla="*/ 310575 h 1163932"/>
              <a:gd name="connsiteX176" fmla="*/ 11821967 w 12192000"/>
              <a:gd name="connsiteY176" fmla="*/ 312222 h 1163932"/>
              <a:gd name="connsiteX177" fmla="*/ 11847125 w 12192000"/>
              <a:gd name="connsiteY177" fmla="*/ 303833 h 1163932"/>
              <a:gd name="connsiteX178" fmla="*/ 11980134 w 12192000"/>
              <a:gd name="connsiteY178" fmla="*/ 328343 h 1163932"/>
              <a:gd name="connsiteX179" fmla="*/ 12174576 w 12192000"/>
              <a:gd name="connsiteY179" fmla="*/ 382540 h 1163932"/>
              <a:gd name="connsiteX180" fmla="*/ 12192000 w 12192000"/>
              <a:gd name="connsiteY180" fmla="*/ 385665 h 1163932"/>
              <a:gd name="connsiteX181" fmla="*/ 12192000 w 12192000"/>
              <a:gd name="connsiteY181" fmla="*/ 1163932 h 1163932"/>
              <a:gd name="connsiteX182" fmla="*/ 0 w 12192000"/>
              <a:gd name="connsiteY182" fmla="*/ 1163932 h 1163932"/>
              <a:gd name="connsiteX183" fmla="*/ 0 w 12192000"/>
              <a:gd name="connsiteY183" fmla="*/ 489977 h 1163932"/>
              <a:gd name="connsiteX184" fmla="*/ 5331 w 12192000"/>
              <a:gd name="connsiteY184" fmla="*/ 489229 h 1163932"/>
              <a:gd name="connsiteX185" fmla="*/ 39902 w 12192000"/>
              <a:gd name="connsiteY185" fmla="*/ 478716 h 1163932"/>
              <a:gd name="connsiteX186" fmla="*/ 117880 w 12192000"/>
              <a:gd name="connsiteY186" fmla="*/ 427388 h 1163932"/>
              <a:gd name="connsiteX187" fmla="*/ 238140 w 12192000"/>
              <a:gd name="connsiteY187" fmla="*/ 385729 h 1163932"/>
              <a:gd name="connsiteX188" fmla="*/ 249589 w 12192000"/>
              <a:gd name="connsiteY188" fmla="*/ 385949 h 1163932"/>
              <a:gd name="connsiteX189" fmla="*/ 296963 w 12192000"/>
              <a:gd name="connsiteY189" fmla="*/ 362534 h 1163932"/>
              <a:gd name="connsiteX190" fmla="*/ 339235 w 12192000"/>
              <a:gd name="connsiteY190" fmla="*/ 330857 h 1163932"/>
              <a:gd name="connsiteX191" fmla="*/ 447152 w 12192000"/>
              <a:gd name="connsiteY191" fmla="*/ 333855 h 1163932"/>
              <a:gd name="connsiteX192" fmla="*/ 475247 w 12192000"/>
              <a:gd name="connsiteY192" fmla="*/ 343146 h 1163932"/>
              <a:gd name="connsiteX193" fmla="*/ 477967 w 12192000"/>
              <a:gd name="connsiteY193" fmla="*/ 344392 h 1163932"/>
              <a:gd name="connsiteX194" fmla="*/ 527683 w 12192000"/>
              <a:gd name="connsiteY194" fmla="*/ 339655 h 1163932"/>
              <a:gd name="connsiteX195" fmla="*/ 703732 w 12192000"/>
              <a:gd name="connsiteY195" fmla="*/ 323031 h 1163932"/>
              <a:gd name="connsiteX196" fmla="*/ 853391 w 12192000"/>
              <a:gd name="connsiteY196" fmla="*/ 310023 h 1163932"/>
              <a:gd name="connsiteX197" fmla="*/ 925332 w 12192000"/>
              <a:gd name="connsiteY197" fmla="*/ 305118 h 1163932"/>
              <a:gd name="connsiteX198" fmla="*/ 941286 w 12192000"/>
              <a:gd name="connsiteY198" fmla="*/ 295364 h 1163932"/>
              <a:gd name="connsiteX199" fmla="*/ 950845 w 12192000"/>
              <a:gd name="connsiteY199" fmla="*/ 293027 h 1163932"/>
              <a:gd name="connsiteX200" fmla="*/ 953292 w 12192000"/>
              <a:gd name="connsiteY200" fmla="*/ 287324 h 1163932"/>
              <a:gd name="connsiteX201" fmla="*/ 967499 w 12192000"/>
              <a:gd name="connsiteY201" fmla="*/ 280192 h 1163932"/>
              <a:gd name="connsiteX202" fmla="*/ 985161 w 12192000"/>
              <a:gd name="connsiteY202" fmla="*/ 277297 h 1163932"/>
              <a:gd name="connsiteX203" fmla="*/ 1069267 w 12192000"/>
              <a:gd name="connsiteY203" fmla="*/ 269198 h 1163932"/>
              <a:gd name="connsiteX204" fmla="*/ 1138407 w 12192000"/>
              <a:gd name="connsiteY204" fmla="*/ 252999 h 1163932"/>
              <a:gd name="connsiteX205" fmla="*/ 1164931 w 12192000"/>
              <a:gd name="connsiteY205" fmla="*/ 245054 h 1163932"/>
              <a:gd name="connsiteX206" fmla="*/ 1211622 w 12192000"/>
              <a:gd name="connsiteY206" fmla="*/ 227108 h 1163932"/>
              <a:gd name="connsiteX207" fmla="*/ 1274567 w 12192000"/>
              <a:gd name="connsiteY207" fmla="*/ 209812 h 1163932"/>
              <a:gd name="connsiteX208" fmla="*/ 1325029 w 12192000"/>
              <a:gd name="connsiteY208" fmla="*/ 214369 h 1163932"/>
              <a:gd name="connsiteX209" fmla="*/ 1356805 w 12192000"/>
              <a:gd name="connsiteY209" fmla="*/ 210054 h 1163932"/>
              <a:gd name="connsiteX210" fmla="*/ 1468752 w 12192000"/>
              <a:gd name="connsiteY210" fmla="*/ 221036 h 1163932"/>
              <a:gd name="connsiteX211" fmla="*/ 1650750 w 12192000"/>
              <a:gd name="connsiteY211" fmla="*/ 171522 h 1163932"/>
              <a:gd name="connsiteX212" fmla="*/ 1655056 w 12192000"/>
              <a:gd name="connsiteY212" fmla="*/ 178538 h 1163932"/>
              <a:gd name="connsiteX213" fmla="*/ 1683220 w 12192000"/>
              <a:gd name="connsiteY213" fmla="*/ 176084 h 1163932"/>
              <a:gd name="connsiteX214" fmla="*/ 1685599 w 12192000"/>
              <a:gd name="connsiteY214" fmla="*/ 171820 h 1163932"/>
              <a:gd name="connsiteX215" fmla="*/ 1689230 w 12192000"/>
              <a:gd name="connsiteY215" fmla="*/ 171091 h 1163932"/>
              <a:gd name="connsiteX216" fmla="*/ 1691052 w 12192000"/>
              <a:gd name="connsiteY216" fmla="*/ 175010 h 1163932"/>
              <a:gd name="connsiteX217" fmla="*/ 1735783 w 12192000"/>
              <a:gd name="connsiteY217" fmla="*/ 183832 h 1163932"/>
              <a:gd name="connsiteX218" fmla="*/ 1797102 w 12192000"/>
              <a:gd name="connsiteY218" fmla="*/ 188721 h 1163932"/>
              <a:gd name="connsiteX219" fmla="*/ 1845638 w 12192000"/>
              <a:gd name="connsiteY219" fmla="*/ 170206 h 1163932"/>
              <a:gd name="connsiteX220" fmla="*/ 1848980 w 12192000"/>
              <a:gd name="connsiteY220" fmla="*/ 173948 h 1163932"/>
              <a:gd name="connsiteX221" fmla="*/ 1880587 w 12192000"/>
              <a:gd name="connsiteY221" fmla="*/ 171938 h 1163932"/>
              <a:gd name="connsiteX222" fmla="*/ 1995803 w 12192000"/>
              <a:gd name="connsiteY222" fmla="*/ 138279 h 1163932"/>
              <a:gd name="connsiteX223" fmla="*/ 2057448 w 12192000"/>
              <a:gd name="connsiteY223" fmla="*/ 135082 h 1163932"/>
              <a:gd name="connsiteX224" fmla="*/ 2119088 w 12192000"/>
              <a:gd name="connsiteY224" fmla="*/ 119940 h 1163932"/>
              <a:gd name="connsiteX225" fmla="*/ 2138831 w 12192000"/>
              <a:gd name="connsiteY225" fmla="*/ 122626 h 1163932"/>
              <a:gd name="connsiteX226" fmla="*/ 2174180 w 12192000"/>
              <a:gd name="connsiteY226" fmla="*/ 117121 h 1163932"/>
              <a:gd name="connsiteX227" fmla="*/ 2214259 w 12192000"/>
              <a:gd name="connsiteY227" fmla="*/ 116974 h 1163932"/>
              <a:gd name="connsiteX228" fmla="*/ 2264911 w 12192000"/>
              <a:gd name="connsiteY228" fmla="*/ 108071 h 1163932"/>
              <a:gd name="connsiteX229" fmla="*/ 2298963 w 12192000"/>
              <a:gd name="connsiteY229" fmla="*/ 107788 h 1163932"/>
              <a:gd name="connsiteX230" fmla="*/ 2454058 w 12192000"/>
              <a:gd name="connsiteY230" fmla="*/ 73698 h 1163932"/>
              <a:gd name="connsiteX231" fmla="*/ 2534188 w 12192000"/>
              <a:gd name="connsiteY231" fmla="*/ 70162 h 1163932"/>
              <a:gd name="connsiteX232" fmla="*/ 2616912 w 12192000"/>
              <a:gd name="connsiteY232" fmla="*/ 51189 h 1163932"/>
              <a:gd name="connsiteX233" fmla="*/ 2698592 w 12192000"/>
              <a:gd name="connsiteY233" fmla="*/ 42305 h 1163932"/>
              <a:gd name="connsiteX234" fmla="*/ 2891953 w 12192000"/>
              <a:gd name="connsiteY234" fmla="*/ 34973 h 1163932"/>
              <a:gd name="connsiteX235" fmla="*/ 2955508 w 12192000"/>
              <a:gd name="connsiteY235" fmla="*/ 929 h 1163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12192000" h="1163932">
                <a:moveTo>
                  <a:pt x="2955508" y="929"/>
                </a:moveTo>
                <a:cubicBezTo>
                  <a:pt x="2962603" y="-560"/>
                  <a:pt x="2968871" y="-381"/>
                  <a:pt x="2973472" y="2369"/>
                </a:cubicBezTo>
                <a:cubicBezTo>
                  <a:pt x="2988398" y="1582"/>
                  <a:pt x="3039854" y="237"/>
                  <a:pt x="3052621" y="14030"/>
                </a:cubicBezTo>
                <a:cubicBezTo>
                  <a:pt x="3074269" y="13590"/>
                  <a:pt x="3124337" y="16403"/>
                  <a:pt x="3145220" y="16277"/>
                </a:cubicBezTo>
                <a:cubicBezTo>
                  <a:pt x="3177400" y="20825"/>
                  <a:pt x="3204801" y="-725"/>
                  <a:pt x="3233309" y="8968"/>
                </a:cubicBezTo>
                <a:cubicBezTo>
                  <a:pt x="3255675" y="17814"/>
                  <a:pt x="3297066" y="12790"/>
                  <a:pt x="3320851" y="18902"/>
                </a:cubicBezTo>
                <a:cubicBezTo>
                  <a:pt x="3329831" y="31255"/>
                  <a:pt x="3377875" y="43091"/>
                  <a:pt x="3394552" y="38279"/>
                </a:cubicBezTo>
                <a:cubicBezTo>
                  <a:pt x="3429790" y="45194"/>
                  <a:pt x="3435943" y="63076"/>
                  <a:pt x="3462252" y="68646"/>
                </a:cubicBezTo>
                <a:lnTo>
                  <a:pt x="3504799" y="93363"/>
                </a:lnTo>
                <a:lnTo>
                  <a:pt x="3568807" y="84557"/>
                </a:lnTo>
                <a:lnTo>
                  <a:pt x="3571993" y="87105"/>
                </a:lnTo>
                <a:cubicBezTo>
                  <a:pt x="3578062" y="92009"/>
                  <a:pt x="3584192" y="96609"/>
                  <a:pt x="3590879" y="100115"/>
                </a:cubicBezTo>
                <a:cubicBezTo>
                  <a:pt x="3596400" y="81013"/>
                  <a:pt x="3611075" y="86890"/>
                  <a:pt x="3623973" y="93084"/>
                </a:cubicBezTo>
                <a:lnTo>
                  <a:pt x="3636728" y="98019"/>
                </a:lnTo>
                <a:lnTo>
                  <a:pt x="3676976" y="96600"/>
                </a:lnTo>
                <a:cubicBezTo>
                  <a:pt x="3705974" y="106056"/>
                  <a:pt x="3711759" y="107306"/>
                  <a:pt x="3722653" y="115363"/>
                </a:cubicBezTo>
                <a:lnTo>
                  <a:pt x="3775112" y="98970"/>
                </a:lnTo>
                <a:lnTo>
                  <a:pt x="3932956" y="122337"/>
                </a:lnTo>
                <a:cubicBezTo>
                  <a:pt x="3980745" y="133345"/>
                  <a:pt x="4055421" y="160233"/>
                  <a:pt x="4100593" y="163834"/>
                </a:cubicBezTo>
                <a:cubicBezTo>
                  <a:pt x="4235789" y="175679"/>
                  <a:pt x="4169239" y="187722"/>
                  <a:pt x="4316364" y="177453"/>
                </a:cubicBezTo>
                <a:cubicBezTo>
                  <a:pt x="4321343" y="172718"/>
                  <a:pt x="4381395" y="166811"/>
                  <a:pt x="4387387" y="164360"/>
                </a:cubicBezTo>
                <a:lnTo>
                  <a:pt x="4427957" y="177526"/>
                </a:lnTo>
                <a:lnTo>
                  <a:pt x="4502291" y="188197"/>
                </a:lnTo>
                <a:lnTo>
                  <a:pt x="4600771" y="212143"/>
                </a:lnTo>
                <a:cubicBezTo>
                  <a:pt x="4614771" y="210903"/>
                  <a:pt x="4629325" y="210251"/>
                  <a:pt x="4644102" y="210363"/>
                </a:cubicBezTo>
                <a:lnTo>
                  <a:pt x="4652752" y="210902"/>
                </a:lnTo>
                <a:cubicBezTo>
                  <a:pt x="4652799" y="211030"/>
                  <a:pt x="4652848" y="211157"/>
                  <a:pt x="4652896" y="211286"/>
                </a:cubicBezTo>
                <a:cubicBezTo>
                  <a:pt x="4658320" y="211626"/>
                  <a:pt x="4678972" y="212192"/>
                  <a:pt x="4685303" y="212939"/>
                </a:cubicBezTo>
                <a:lnTo>
                  <a:pt x="4690886" y="215767"/>
                </a:lnTo>
                <a:lnTo>
                  <a:pt x="4725430" y="238732"/>
                </a:lnTo>
                <a:cubicBezTo>
                  <a:pt x="4737427" y="231591"/>
                  <a:pt x="4775104" y="226830"/>
                  <a:pt x="4800051" y="231099"/>
                </a:cubicBezTo>
                <a:cubicBezTo>
                  <a:pt x="4824999" y="235370"/>
                  <a:pt x="4838104" y="254681"/>
                  <a:pt x="4875115" y="264350"/>
                </a:cubicBezTo>
                <a:cubicBezTo>
                  <a:pt x="4910396" y="272074"/>
                  <a:pt x="4896976" y="272080"/>
                  <a:pt x="4936450" y="280902"/>
                </a:cubicBezTo>
                <a:cubicBezTo>
                  <a:pt x="4977972" y="291139"/>
                  <a:pt x="4987604" y="299206"/>
                  <a:pt x="5030961" y="305912"/>
                </a:cubicBezTo>
                <a:cubicBezTo>
                  <a:pt x="5067269" y="323566"/>
                  <a:pt x="5060686" y="296079"/>
                  <a:pt x="5082734" y="308581"/>
                </a:cubicBezTo>
                <a:lnTo>
                  <a:pt x="5138799" y="303800"/>
                </a:lnTo>
                <a:cubicBezTo>
                  <a:pt x="5159783" y="303972"/>
                  <a:pt x="5222232" y="329865"/>
                  <a:pt x="5259695" y="330476"/>
                </a:cubicBezTo>
                <a:cubicBezTo>
                  <a:pt x="5294177" y="331408"/>
                  <a:pt x="5329952" y="341580"/>
                  <a:pt x="5359642" y="340575"/>
                </a:cubicBezTo>
                <a:lnTo>
                  <a:pt x="5372918" y="336834"/>
                </a:lnTo>
                <a:lnTo>
                  <a:pt x="5396084" y="328268"/>
                </a:lnTo>
                <a:lnTo>
                  <a:pt x="5414292" y="320863"/>
                </a:lnTo>
                <a:cubicBezTo>
                  <a:pt x="5419283" y="317134"/>
                  <a:pt x="5483979" y="313053"/>
                  <a:pt x="5487276" y="307350"/>
                </a:cubicBezTo>
                <a:cubicBezTo>
                  <a:pt x="5545059" y="311386"/>
                  <a:pt x="5551468" y="308718"/>
                  <a:pt x="5612716" y="308118"/>
                </a:cubicBezTo>
                <a:cubicBezTo>
                  <a:pt x="5706701" y="319100"/>
                  <a:pt x="5706403" y="275903"/>
                  <a:pt x="5864813" y="257852"/>
                </a:cubicBezTo>
                <a:cubicBezTo>
                  <a:pt x="5919383" y="252630"/>
                  <a:pt x="6095366" y="235151"/>
                  <a:pt x="6151392" y="225732"/>
                </a:cubicBezTo>
                <a:cubicBezTo>
                  <a:pt x="6137061" y="192047"/>
                  <a:pt x="6183146" y="231837"/>
                  <a:pt x="6209396" y="220469"/>
                </a:cubicBezTo>
                <a:cubicBezTo>
                  <a:pt x="6229147" y="220563"/>
                  <a:pt x="6253887" y="222487"/>
                  <a:pt x="6269898" y="226300"/>
                </a:cubicBezTo>
                <a:cubicBezTo>
                  <a:pt x="6278362" y="227355"/>
                  <a:pt x="6287329" y="226959"/>
                  <a:pt x="6297029" y="224230"/>
                </a:cubicBezTo>
                <a:cubicBezTo>
                  <a:pt x="6312240" y="212407"/>
                  <a:pt x="6330874" y="209880"/>
                  <a:pt x="6352373" y="209161"/>
                </a:cubicBezTo>
                <a:lnTo>
                  <a:pt x="6353759" y="209135"/>
                </a:lnTo>
                <a:lnTo>
                  <a:pt x="6363346" y="196700"/>
                </a:lnTo>
                <a:cubicBezTo>
                  <a:pt x="6374599" y="188260"/>
                  <a:pt x="6378877" y="205848"/>
                  <a:pt x="6400681" y="204402"/>
                </a:cubicBezTo>
                <a:lnTo>
                  <a:pt x="6402041" y="207073"/>
                </a:lnTo>
                <a:lnTo>
                  <a:pt x="6424912" y="204940"/>
                </a:lnTo>
                <a:cubicBezTo>
                  <a:pt x="6440035" y="209475"/>
                  <a:pt x="6489474" y="188920"/>
                  <a:pt x="6502019" y="198788"/>
                </a:cubicBezTo>
                <a:cubicBezTo>
                  <a:pt x="6507553" y="199163"/>
                  <a:pt x="6513074" y="197832"/>
                  <a:pt x="6518229" y="197839"/>
                </a:cubicBezTo>
                <a:lnTo>
                  <a:pt x="6519089" y="198274"/>
                </a:lnTo>
                <a:lnTo>
                  <a:pt x="6561047" y="182276"/>
                </a:lnTo>
                <a:cubicBezTo>
                  <a:pt x="6576908" y="188273"/>
                  <a:pt x="6586597" y="187556"/>
                  <a:pt x="6595639" y="174596"/>
                </a:cubicBezTo>
                <a:cubicBezTo>
                  <a:pt x="6669524" y="204588"/>
                  <a:pt x="6631660" y="167763"/>
                  <a:pt x="6692265" y="171261"/>
                </a:cubicBezTo>
                <a:lnTo>
                  <a:pt x="6697219" y="171733"/>
                </a:lnTo>
                <a:lnTo>
                  <a:pt x="6713656" y="160032"/>
                </a:lnTo>
                <a:cubicBezTo>
                  <a:pt x="6713896" y="158972"/>
                  <a:pt x="6714141" y="157917"/>
                  <a:pt x="6714383" y="156857"/>
                </a:cubicBezTo>
                <a:lnTo>
                  <a:pt x="6774793" y="166145"/>
                </a:lnTo>
                <a:lnTo>
                  <a:pt x="6782112" y="161687"/>
                </a:lnTo>
                <a:lnTo>
                  <a:pt x="6822392" y="175020"/>
                </a:lnTo>
                <a:lnTo>
                  <a:pt x="6842719" y="178025"/>
                </a:lnTo>
                <a:lnTo>
                  <a:pt x="6878958" y="187256"/>
                </a:lnTo>
                <a:lnTo>
                  <a:pt x="6881972" y="184277"/>
                </a:lnTo>
                <a:lnTo>
                  <a:pt x="6889133" y="187492"/>
                </a:lnTo>
                <a:lnTo>
                  <a:pt x="6894439" y="184074"/>
                </a:lnTo>
                <a:lnTo>
                  <a:pt x="6900419" y="185342"/>
                </a:lnTo>
                <a:cubicBezTo>
                  <a:pt x="6911884" y="183619"/>
                  <a:pt x="6950507" y="175071"/>
                  <a:pt x="6963220" y="173736"/>
                </a:cubicBezTo>
                <a:lnTo>
                  <a:pt x="6976706" y="177326"/>
                </a:lnTo>
                <a:lnTo>
                  <a:pt x="6987064" y="166834"/>
                </a:lnTo>
                <a:lnTo>
                  <a:pt x="7030230" y="166147"/>
                </a:lnTo>
                <a:lnTo>
                  <a:pt x="7045014" y="175533"/>
                </a:lnTo>
                <a:lnTo>
                  <a:pt x="7058714" y="182424"/>
                </a:lnTo>
                <a:lnTo>
                  <a:pt x="7060499" y="182495"/>
                </a:lnTo>
                <a:lnTo>
                  <a:pt x="7078430" y="183225"/>
                </a:lnTo>
                <a:lnTo>
                  <a:pt x="7176563" y="179676"/>
                </a:lnTo>
                <a:lnTo>
                  <a:pt x="7205529" y="187443"/>
                </a:lnTo>
                <a:lnTo>
                  <a:pt x="7310118" y="169037"/>
                </a:lnTo>
                <a:cubicBezTo>
                  <a:pt x="7440488" y="161452"/>
                  <a:pt x="7553495" y="197026"/>
                  <a:pt x="7673859" y="156768"/>
                </a:cubicBezTo>
                <a:lnTo>
                  <a:pt x="7692748" y="167969"/>
                </a:lnTo>
                <a:lnTo>
                  <a:pt x="7715729" y="163804"/>
                </a:lnTo>
                <a:cubicBezTo>
                  <a:pt x="7811110" y="149060"/>
                  <a:pt x="7909958" y="141152"/>
                  <a:pt x="7974189" y="161251"/>
                </a:cubicBezTo>
                <a:cubicBezTo>
                  <a:pt x="8006066" y="157939"/>
                  <a:pt x="8083084" y="150326"/>
                  <a:pt x="8101969" y="150927"/>
                </a:cubicBezTo>
                <a:lnTo>
                  <a:pt x="8106826" y="146285"/>
                </a:lnTo>
                <a:lnTo>
                  <a:pt x="8162058" y="103136"/>
                </a:lnTo>
                <a:lnTo>
                  <a:pt x="8184568" y="100422"/>
                </a:lnTo>
                <a:lnTo>
                  <a:pt x="8205350" y="106344"/>
                </a:lnTo>
                <a:cubicBezTo>
                  <a:pt x="8213920" y="108834"/>
                  <a:pt x="8222826" y="111343"/>
                  <a:pt x="8228227" y="112404"/>
                </a:cubicBezTo>
                <a:lnTo>
                  <a:pt x="8229109" y="109777"/>
                </a:lnTo>
                <a:lnTo>
                  <a:pt x="8237963" y="113428"/>
                </a:lnTo>
                <a:lnTo>
                  <a:pt x="8248358" y="112494"/>
                </a:lnTo>
                <a:lnTo>
                  <a:pt x="8249309" y="113130"/>
                </a:lnTo>
                <a:lnTo>
                  <a:pt x="8249997" y="112347"/>
                </a:lnTo>
                <a:lnTo>
                  <a:pt x="8272162" y="110356"/>
                </a:lnTo>
                <a:lnTo>
                  <a:pt x="8292349" y="103912"/>
                </a:lnTo>
                <a:lnTo>
                  <a:pt x="8292491" y="103935"/>
                </a:lnTo>
                <a:cubicBezTo>
                  <a:pt x="8298009" y="104409"/>
                  <a:pt x="8303135" y="103922"/>
                  <a:pt x="8307239" y="101023"/>
                </a:cubicBezTo>
                <a:cubicBezTo>
                  <a:pt x="8317233" y="106089"/>
                  <a:pt x="8327966" y="110943"/>
                  <a:pt x="8339282" y="115374"/>
                </a:cubicBezTo>
                <a:lnTo>
                  <a:pt x="8346156" y="117659"/>
                </a:lnTo>
                <a:lnTo>
                  <a:pt x="8346467" y="117456"/>
                </a:lnTo>
                <a:cubicBezTo>
                  <a:pt x="8348336" y="117423"/>
                  <a:pt x="8350739" y="117978"/>
                  <a:pt x="8354069" y="119374"/>
                </a:cubicBezTo>
                <a:lnTo>
                  <a:pt x="8358687" y="121825"/>
                </a:lnTo>
                <a:lnTo>
                  <a:pt x="8433385" y="106101"/>
                </a:lnTo>
                <a:cubicBezTo>
                  <a:pt x="8472316" y="107679"/>
                  <a:pt x="8499361" y="89243"/>
                  <a:pt x="8533779" y="104806"/>
                </a:cubicBezTo>
                <a:cubicBezTo>
                  <a:pt x="8570237" y="106199"/>
                  <a:pt x="8602608" y="99501"/>
                  <a:pt x="8632833" y="106964"/>
                </a:cubicBezTo>
                <a:cubicBezTo>
                  <a:pt x="8646003" y="101130"/>
                  <a:pt x="8658069" y="99126"/>
                  <a:pt x="8668523" y="109411"/>
                </a:cubicBezTo>
                <a:cubicBezTo>
                  <a:pt x="8702829" y="107932"/>
                  <a:pt x="8712456" y="94511"/>
                  <a:pt x="8732893" y="106423"/>
                </a:cubicBezTo>
                <a:lnTo>
                  <a:pt x="8764071" y="101019"/>
                </a:lnTo>
                <a:lnTo>
                  <a:pt x="8767004" y="97951"/>
                </a:lnTo>
                <a:lnTo>
                  <a:pt x="8772553" y="96746"/>
                </a:lnTo>
                <a:lnTo>
                  <a:pt x="8787201" y="98465"/>
                </a:lnTo>
                <a:lnTo>
                  <a:pt x="8792624" y="99935"/>
                </a:lnTo>
                <a:cubicBezTo>
                  <a:pt x="8796395" y="100640"/>
                  <a:pt x="8798936" y="100714"/>
                  <a:pt x="8800741" y="100329"/>
                </a:cubicBezTo>
                <a:lnTo>
                  <a:pt x="8800966" y="100077"/>
                </a:lnTo>
                <a:lnTo>
                  <a:pt x="8808513" y="100962"/>
                </a:lnTo>
                <a:cubicBezTo>
                  <a:pt x="8821191" y="103057"/>
                  <a:pt x="8833467" y="105663"/>
                  <a:pt x="8845110" y="108611"/>
                </a:cubicBezTo>
                <a:cubicBezTo>
                  <a:pt x="8856640" y="94429"/>
                  <a:pt x="8898769" y="114061"/>
                  <a:pt x="8896773" y="86101"/>
                </a:cubicBezTo>
                <a:cubicBezTo>
                  <a:pt x="8912560" y="89254"/>
                  <a:pt x="8921083" y="101262"/>
                  <a:pt x="8917529" y="82805"/>
                </a:cubicBezTo>
                <a:lnTo>
                  <a:pt x="8929546" y="78543"/>
                </a:lnTo>
                <a:lnTo>
                  <a:pt x="9026654" y="99852"/>
                </a:lnTo>
                <a:lnTo>
                  <a:pt x="9040737" y="105786"/>
                </a:lnTo>
                <a:cubicBezTo>
                  <a:pt x="9045198" y="108424"/>
                  <a:pt x="9049055" y="111684"/>
                  <a:pt x="9052026" y="115808"/>
                </a:cubicBezTo>
                <a:cubicBezTo>
                  <a:pt x="9103902" y="97277"/>
                  <a:pt x="9148883" y="119005"/>
                  <a:pt x="9203241" y="118145"/>
                </a:cubicBezTo>
                <a:cubicBezTo>
                  <a:pt x="9263154" y="126206"/>
                  <a:pt x="9393882" y="154481"/>
                  <a:pt x="9415584" y="163588"/>
                </a:cubicBezTo>
                <a:cubicBezTo>
                  <a:pt x="9433796" y="167802"/>
                  <a:pt x="9514347" y="159834"/>
                  <a:pt x="9505102" y="147474"/>
                </a:cubicBezTo>
                <a:cubicBezTo>
                  <a:pt x="9558875" y="175676"/>
                  <a:pt x="9580546" y="149889"/>
                  <a:pt x="9643040" y="164665"/>
                </a:cubicBezTo>
                <a:lnTo>
                  <a:pt x="9762999" y="169055"/>
                </a:lnTo>
                <a:lnTo>
                  <a:pt x="9776183" y="168623"/>
                </a:lnTo>
                <a:lnTo>
                  <a:pt x="9780532" y="162255"/>
                </a:lnTo>
                <a:lnTo>
                  <a:pt x="9824924" y="158079"/>
                </a:lnTo>
                <a:cubicBezTo>
                  <a:pt x="9845325" y="170634"/>
                  <a:pt x="9880317" y="158344"/>
                  <a:pt x="9910588" y="160759"/>
                </a:cubicBezTo>
                <a:lnTo>
                  <a:pt x="9924173" y="165023"/>
                </a:lnTo>
                <a:lnTo>
                  <a:pt x="10010969" y="162234"/>
                </a:lnTo>
                <a:lnTo>
                  <a:pt x="10070699" y="164286"/>
                </a:lnTo>
                <a:lnTo>
                  <a:pt x="10083825" y="168444"/>
                </a:lnTo>
                <a:lnTo>
                  <a:pt x="10097932" y="161160"/>
                </a:lnTo>
                <a:cubicBezTo>
                  <a:pt x="10099580" y="159385"/>
                  <a:pt x="10100873" y="157473"/>
                  <a:pt x="10101779" y="155488"/>
                </a:cubicBezTo>
                <a:lnTo>
                  <a:pt x="10149437" y="158598"/>
                </a:lnTo>
                <a:lnTo>
                  <a:pt x="10155104" y="158045"/>
                </a:lnTo>
                <a:lnTo>
                  <a:pt x="10250982" y="135074"/>
                </a:lnTo>
                <a:cubicBezTo>
                  <a:pt x="10282349" y="124953"/>
                  <a:pt x="10324027" y="105518"/>
                  <a:pt x="10343301" y="97316"/>
                </a:cubicBezTo>
                <a:cubicBezTo>
                  <a:pt x="10346266" y="87573"/>
                  <a:pt x="10357577" y="89038"/>
                  <a:pt x="10366625" y="85860"/>
                </a:cubicBezTo>
                <a:cubicBezTo>
                  <a:pt x="10373832" y="76124"/>
                  <a:pt x="10418445" y="69199"/>
                  <a:pt x="10433505" y="71432"/>
                </a:cubicBezTo>
                <a:cubicBezTo>
                  <a:pt x="10475361" y="83650"/>
                  <a:pt x="10513941" y="44949"/>
                  <a:pt x="10547510" y="53678"/>
                </a:cubicBezTo>
                <a:cubicBezTo>
                  <a:pt x="10573283" y="48227"/>
                  <a:pt x="10581157" y="42377"/>
                  <a:pt x="10588150" y="38719"/>
                </a:cubicBezTo>
                <a:lnTo>
                  <a:pt x="10589457" y="31728"/>
                </a:lnTo>
                <a:lnTo>
                  <a:pt x="10699976" y="49777"/>
                </a:lnTo>
                <a:cubicBezTo>
                  <a:pt x="10735033" y="53897"/>
                  <a:pt x="10768025" y="45042"/>
                  <a:pt x="10812237" y="52759"/>
                </a:cubicBezTo>
                <a:lnTo>
                  <a:pt x="10869837" y="72227"/>
                </a:lnTo>
                <a:lnTo>
                  <a:pt x="10881770" y="80104"/>
                </a:lnTo>
                <a:lnTo>
                  <a:pt x="10896899" y="77163"/>
                </a:lnTo>
                <a:cubicBezTo>
                  <a:pt x="10898848" y="75922"/>
                  <a:pt x="10900479" y="74444"/>
                  <a:pt x="10901748" y="72784"/>
                </a:cubicBezTo>
                <a:lnTo>
                  <a:pt x="10947419" y="89748"/>
                </a:lnTo>
                <a:lnTo>
                  <a:pt x="10953034" y="90870"/>
                </a:lnTo>
                <a:lnTo>
                  <a:pt x="10992070" y="95273"/>
                </a:lnTo>
                <a:lnTo>
                  <a:pt x="11112372" y="88679"/>
                </a:lnTo>
                <a:cubicBezTo>
                  <a:pt x="11108439" y="74830"/>
                  <a:pt x="11140018" y="97031"/>
                  <a:pt x="11147719" y="86992"/>
                </a:cubicBezTo>
                <a:cubicBezTo>
                  <a:pt x="11152509" y="78401"/>
                  <a:pt x="11163205" y="83136"/>
                  <a:pt x="11172617" y="82697"/>
                </a:cubicBezTo>
                <a:cubicBezTo>
                  <a:pt x="11181525" y="75359"/>
                  <a:pt x="11226208" y="81688"/>
                  <a:pt x="11240397" y="88262"/>
                </a:cubicBezTo>
                <a:cubicBezTo>
                  <a:pt x="11249960" y="94287"/>
                  <a:pt x="11259949" y="97164"/>
                  <a:pt x="11270034" y="98379"/>
                </a:cubicBezTo>
                <a:lnTo>
                  <a:pt x="11293091" y="98474"/>
                </a:lnTo>
                <a:lnTo>
                  <a:pt x="11310949" y="104274"/>
                </a:lnTo>
                <a:lnTo>
                  <a:pt x="11345279" y="101883"/>
                </a:lnTo>
                <a:lnTo>
                  <a:pt x="11354597" y="104385"/>
                </a:lnTo>
                <a:lnTo>
                  <a:pt x="11367725" y="104431"/>
                </a:lnTo>
                <a:lnTo>
                  <a:pt x="11399832" y="117048"/>
                </a:lnTo>
                <a:cubicBezTo>
                  <a:pt x="11426330" y="131555"/>
                  <a:pt x="11452641" y="150886"/>
                  <a:pt x="11487595" y="158754"/>
                </a:cubicBezTo>
                <a:cubicBezTo>
                  <a:pt x="11515406" y="151514"/>
                  <a:pt x="11531776" y="244887"/>
                  <a:pt x="11590850" y="244984"/>
                </a:cubicBezTo>
                <a:cubicBezTo>
                  <a:pt x="11687863" y="198241"/>
                  <a:pt x="11587614" y="291800"/>
                  <a:pt x="11736204" y="283941"/>
                </a:cubicBezTo>
                <a:cubicBezTo>
                  <a:pt x="11744762" y="275580"/>
                  <a:pt x="11762511" y="286184"/>
                  <a:pt x="11760331" y="298368"/>
                </a:cubicBezTo>
                <a:cubicBezTo>
                  <a:pt x="11769810" y="295289"/>
                  <a:pt x="11817448" y="290644"/>
                  <a:pt x="11819139" y="310575"/>
                </a:cubicBezTo>
                <a:lnTo>
                  <a:pt x="11821967" y="312222"/>
                </a:lnTo>
                <a:lnTo>
                  <a:pt x="11847125" y="303833"/>
                </a:lnTo>
                <a:cubicBezTo>
                  <a:pt x="11890550" y="301151"/>
                  <a:pt x="11927400" y="329991"/>
                  <a:pt x="11980134" y="328343"/>
                </a:cubicBezTo>
                <a:cubicBezTo>
                  <a:pt x="11999877" y="317657"/>
                  <a:pt x="12100908" y="364667"/>
                  <a:pt x="12174576" y="382540"/>
                </a:cubicBezTo>
                <a:lnTo>
                  <a:pt x="12192000" y="385665"/>
                </a:lnTo>
                <a:lnTo>
                  <a:pt x="12192000" y="1163932"/>
                </a:lnTo>
                <a:lnTo>
                  <a:pt x="0" y="1163932"/>
                </a:lnTo>
                <a:lnTo>
                  <a:pt x="0" y="489977"/>
                </a:lnTo>
                <a:lnTo>
                  <a:pt x="5331" y="489229"/>
                </a:lnTo>
                <a:cubicBezTo>
                  <a:pt x="18193" y="486710"/>
                  <a:pt x="30228" y="483363"/>
                  <a:pt x="39902" y="478716"/>
                </a:cubicBezTo>
                <a:lnTo>
                  <a:pt x="117880" y="427388"/>
                </a:lnTo>
                <a:lnTo>
                  <a:pt x="238140" y="385729"/>
                </a:lnTo>
                <a:lnTo>
                  <a:pt x="249589" y="385949"/>
                </a:lnTo>
                <a:lnTo>
                  <a:pt x="296963" y="362534"/>
                </a:lnTo>
                <a:cubicBezTo>
                  <a:pt x="312678" y="353496"/>
                  <a:pt x="327245" y="343226"/>
                  <a:pt x="339235" y="330857"/>
                </a:cubicBezTo>
                <a:cubicBezTo>
                  <a:pt x="358017" y="316348"/>
                  <a:pt x="430593" y="324331"/>
                  <a:pt x="447152" y="333855"/>
                </a:cubicBezTo>
                <a:cubicBezTo>
                  <a:pt x="455944" y="335789"/>
                  <a:pt x="465515" y="339134"/>
                  <a:pt x="475247" y="343146"/>
                </a:cubicBezTo>
                <a:lnTo>
                  <a:pt x="477967" y="344392"/>
                </a:lnTo>
                <a:lnTo>
                  <a:pt x="527683" y="339655"/>
                </a:lnTo>
                <a:lnTo>
                  <a:pt x="703732" y="323031"/>
                </a:lnTo>
                <a:cubicBezTo>
                  <a:pt x="746107" y="337252"/>
                  <a:pt x="806181" y="307763"/>
                  <a:pt x="853391" y="310023"/>
                </a:cubicBezTo>
                <a:cubicBezTo>
                  <a:pt x="890324" y="307038"/>
                  <a:pt x="911072" y="307293"/>
                  <a:pt x="925332" y="305118"/>
                </a:cubicBezTo>
                <a:lnTo>
                  <a:pt x="941286" y="295364"/>
                </a:lnTo>
                <a:lnTo>
                  <a:pt x="950845" y="293027"/>
                </a:lnTo>
                <a:lnTo>
                  <a:pt x="953292" y="287324"/>
                </a:lnTo>
                <a:lnTo>
                  <a:pt x="967499" y="280192"/>
                </a:lnTo>
                <a:cubicBezTo>
                  <a:pt x="972860" y="278300"/>
                  <a:pt x="978671" y="277177"/>
                  <a:pt x="985161" y="277297"/>
                </a:cubicBezTo>
                <a:cubicBezTo>
                  <a:pt x="1006876" y="286454"/>
                  <a:pt x="1042482" y="256677"/>
                  <a:pt x="1069267" y="269198"/>
                </a:cubicBezTo>
                <a:cubicBezTo>
                  <a:pt x="1094808" y="265150"/>
                  <a:pt x="1122462" y="257023"/>
                  <a:pt x="1138407" y="252999"/>
                </a:cubicBezTo>
                <a:cubicBezTo>
                  <a:pt x="1144898" y="243390"/>
                  <a:pt x="1166843" y="255604"/>
                  <a:pt x="1164931" y="245054"/>
                </a:cubicBezTo>
                <a:cubicBezTo>
                  <a:pt x="1180564" y="253372"/>
                  <a:pt x="1196701" y="233033"/>
                  <a:pt x="1211622" y="227108"/>
                </a:cubicBezTo>
                <a:cubicBezTo>
                  <a:pt x="1223659" y="235648"/>
                  <a:pt x="1243095" y="214792"/>
                  <a:pt x="1274567" y="209812"/>
                </a:cubicBezTo>
                <a:cubicBezTo>
                  <a:pt x="1293468" y="207689"/>
                  <a:pt x="1311321" y="214329"/>
                  <a:pt x="1325029" y="214369"/>
                </a:cubicBezTo>
                <a:cubicBezTo>
                  <a:pt x="1338735" y="214409"/>
                  <a:pt x="1348238" y="204450"/>
                  <a:pt x="1356805" y="210054"/>
                </a:cubicBezTo>
                <a:cubicBezTo>
                  <a:pt x="1397191" y="226080"/>
                  <a:pt x="1434108" y="220864"/>
                  <a:pt x="1468752" y="221036"/>
                </a:cubicBezTo>
                <a:lnTo>
                  <a:pt x="1650750" y="171522"/>
                </a:lnTo>
                <a:cubicBezTo>
                  <a:pt x="1648963" y="175128"/>
                  <a:pt x="1647366" y="179078"/>
                  <a:pt x="1655056" y="178538"/>
                </a:cubicBezTo>
                <a:cubicBezTo>
                  <a:pt x="1671361" y="175610"/>
                  <a:pt x="1673472" y="191103"/>
                  <a:pt x="1683220" y="176084"/>
                </a:cubicBezTo>
                <a:lnTo>
                  <a:pt x="1685599" y="171820"/>
                </a:lnTo>
                <a:lnTo>
                  <a:pt x="1689230" y="171091"/>
                </a:lnTo>
                <a:cubicBezTo>
                  <a:pt x="1691077" y="171209"/>
                  <a:pt x="1691927" y="172238"/>
                  <a:pt x="1691052" y="175010"/>
                </a:cubicBezTo>
                <a:cubicBezTo>
                  <a:pt x="1708143" y="163422"/>
                  <a:pt x="1721518" y="180819"/>
                  <a:pt x="1735783" y="183832"/>
                </a:cubicBezTo>
                <a:cubicBezTo>
                  <a:pt x="1749257" y="172743"/>
                  <a:pt x="1765900" y="189995"/>
                  <a:pt x="1797102" y="188721"/>
                </a:cubicBezTo>
                <a:cubicBezTo>
                  <a:pt x="1811926" y="175989"/>
                  <a:pt x="1818113" y="188014"/>
                  <a:pt x="1845638" y="170206"/>
                </a:cubicBezTo>
                <a:cubicBezTo>
                  <a:pt x="1846487" y="171605"/>
                  <a:pt x="1847613" y="172863"/>
                  <a:pt x="1848980" y="173948"/>
                </a:cubicBezTo>
                <a:cubicBezTo>
                  <a:pt x="1856916" y="180245"/>
                  <a:pt x="1871067" y="179345"/>
                  <a:pt x="1880587" y="171938"/>
                </a:cubicBezTo>
                <a:cubicBezTo>
                  <a:pt x="1923931" y="147552"/>
                  <a:pt x="1960626" y="145420"/>
                  <a:pt x="1995803" y="138279"/>
                </a:cubicBezTo>
                <a:cubicBezTo>
                  <a:pt x="2035252" y="132570"/>
                  <a:pt x="2005733" y="159108"/>
                  <a:pt x="2057448" y="135082"/>
                </a:cubicBezTo>
                <a:lnTo>
                  <a:pt x="2119088" y="119940"/>
                </a:lnTo>
                <a:lnTo>
                  <a:pt x="2138831" y="122626"/>
                </a:lnTo>
                <a:lnTo>
                  <a:pt x="2174180" y="117121"/>
                </a:lnTo>
                <a:lnTo>
                  <a:pt x="2214259" y="116974"/>
                </a:lnTo>
                <a:cubicBezTo>
                  <a:pt x="2231866" y="115824"/>
                  <a:pt x="2248895" y="113224"/>
                  <a:pt x="2264911" y="108071"/>
                </a:cubicBezTo>
                <a:lnTo>
                  <a:pt x="2298963" y="107788"/>
                </a:lnTo>
                <a:cubicBezTo>
                  <a:pt x="2352919" y="99467"/>
                  <a:pt x="2408915" y="93907"/>
                  <a:pt x="2454058" y="73698"/>
                </a:cubicBezTo>
                <a:cubicBezTo>
                  <a:pt x="2493261" y="67427"/>
                  <a:pt x="2507044" y="73914"/>
                  <a:pt x="2534188" y="70162"/>
                </a:cubicBezTo>
                <a:cubicBezTo>
                  <a:pt x="2561369" y="61552"/>
                  <a:pt x="2595762" y="55004"/>
                  <a:pt x="2616912" y="51189"/>
                </a:cubicBezTo>
                <a:lnTo>
                  <a:pt x="2698592" y="42305"/>
                </a:lnTo>
                <a:lnTo>
                  <a:pt x="2891953" y="34973"/>
                </a:lnTo>
                <a:cubicBezTo>
                  <a:pt x="2905485" y="24878"/>
                  <a:pt x="2934220" y="5398"/>
                  <a:pt x="2955508" y="929"/>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809518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A8CB8F-0185-052B-E07C-56E823F9413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EB2E8C4-C3E7-4048-A43D-9859510CFA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xmlns="">
          <p:pic>
            <p:nvPicPr>
              <p:cNvPr id="11" name="Ink 10">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stretch>
                <a:fillRect/>
              </a:stretch>
            </p:blipFill>
            <p:spPr>
              <a:xfrm>
                <a:off x="12481710" y="6333652"/>
                <a:ext cx="18000" cy="18000"/>
              </a:xfrm>
              <a:prstGeom prst="rect">
                <a:avLst/>
              </a:prstGeom>
            </p:spPr>
          </p:pic>
        </mc:Fallback>
      </mc:AlternateContent>
      <p:sp useBgFill="1">
        <p:nvSpPr>
          <p:cNvPr id="13" name="Rectangle 12">
            <a:extLst>
              <a:ext uri="{FF2B5EF4-FFF2-40B4-BE49-F238E27FC236}">
                <a16:creationId xmlns:a16="http://schemas.microsoft.com/office/drawing/2014/main" id="{EC3FE92E-FF21-46DB-BE36-B3A5D4149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E9DFFEE-526A-4D56-A70C-EADE7289B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C2023E-1A8E-4F57-5927-47BD0C741D0F}"/>
              </a:ext>
            </a:extLst>
          </p:cNvPr>
          <p:cNvSpPr>
            <a:spLocks noGrp="1"/>
          </p:cNvSpPr>
          <p:nvPr>
            <p:ph type="title"/>
          </p:nvPr>
        </p:nvSpPr>
        <p:spPr>
          <a:xfrm>
            <a:off x="1191126" y="979714"/>
            <a:ext cx="5320206" cy="2807540"/>
          </a:xfrm>
        </p:spPr>
        <p:txBody>
          <a:bodyPr vert="horz" lIns="91440" tIns="45720" rIns="91440" bIns="45720" rtlCol="0" anchor="b">
            <a:normAutofit/>
          </a:bodyPr>
          <a:lstStyle/>
          <a:p>
            <a:pPr algn="ctr"/>
            <a:r>
              <a:rPr lang="en-US">
                <a:latin typeface="1543HumaneJenson Normal" pitchFamily="2" charset="0"/>
              </a:rPr>
              <a:t>what is a text?</a:t>
            </a:r>
          </a:p>
        </p:txBody>
      </p:sp>
      <p:pic>
        <p:nvPicPr>
          <p:cNvPr id="4" name="Picture 3">
            <a:extLst>
              <a:ext uri="{FF2B5EF4-FFF2-40B4-BE49-F238E27FC236}">
                <a16:creationId xmlns:a16="http://schemas.microsoft.com/office/drawing/2014/main" id="{79327F2A-04C7-80BA-D780-E4D0EDC1166B}"/>
              </a:ext>
            </a:extLst>
          </p:cNvPr>
          <p:cNvPicPr>
            <a:picLocks noChangeAspect="1"/>
          </p:cNvPicPr>
          <p:nvPr/>
        </p:nvPicPr>
        <p:blipFill>
          <a:blip r:embed="rId5"/>
          <a:srcRect r="2" b="2843"/>
          <a:stretch>
            <a:fillRect/>
          </a:stretch>
        </p:blipFill>
        <p:spPr>
          <a:xfrm>
            <a:off x="7616215" y="-23854"/>
            <a:ext cx="4575785" cy="6892740"/>
          </a:xfrm>
          <a:custGeom>
            <a:avLst/>
            <a:gdLst/>
            <a:ahLst/>
            <a:cxnLst/>
            <a:rect l="l" t="t" r="r" b="b"/>
            <a:pathLst>
              <a:path w="4575785" h="6857999">
                <a:moveTo>
                  <a:pt x="517468" y="0"/>
                </a:moveTo>
                <a:lnTo>
                  <a:pt x="4575785" y="0"/>
                </a:lnTo>
                <a:lnTo>
                  <a:pt x="4575785" y="6857999"/>
                </a:lnTo>
                <a:lnTo>
                  <a:pt x="960511" y="6857999"/>
                </a:lnTo>
                <a:lnTo>
                  <a:pt x="942694" y="6843617"/>
                </a:lnTo>
                <a:cubicBezTo>
                  <a:pt x="964945" y="6792705"/>
                  <a:pt x="892574" y="6836929"/>
                  <a:pt x="865960" y="6827318"/>
                </a:cubicBezTo>
                <a:lnTo>
                  <a:pt x="861487" y="6823037"/>
                </a:lnTo>
                <a:lnTo>
                  <a:pt x="859513" y="6806858"/>
                </a:lnTo>
                <a:lnTo>
                  <a:pt x="860461" y="6800037"/>
                </a:lnTo>
                <a:cubicBezTo>
                  <a:pt x="860484" y="6795612"/>
                  <a:pt x="859691" y="6793024"/>
                  <a:pt x="858251" y="6791626"/>
                </a:cubicBezTo>
                <a:lnTo>
                  <a:pt x="857660" y="6791654"/>
                </a:lnTo>
                <a:lnTo>
                  <a:pt x="856643" y="6783314"/>
                </a:lnTo>
                <a:cubicBezTo>
                  <a:pt x="856157" y="6768705"/>
                  <a:pt x="856848" y="6753980"/>
                  <a:pt x="858459" y="6739543"/>
                </a:cubicBezTo>
                <a:cubicBezTo>
                  <a:pt x="825704" y="6742272"/>
                  <a:pt x="849542" y="6681110"/>
                  <a:pt x="794118" y="6710916"/>
                </a:cubicBezTo>
                <a:cubicBezTo>
                  <a:pt x="794610" y="6692179"/>
                  <a:pt x="815573" y="6671806"/>
                  <a:pt x="779817" y="6693690"/>
                </a:cubicBezTo>
                <a:cubicBezTo>
                  <a:pt x="778915" y="6687990"/>
                  <a:pt x="774885" y="6685995"/>
                  <a:pt x="769310" y="6685745"/>
                </a:cubicBezTo>
                <a:lnTo>
                  <a:pt x="766802" y="6686064"/>
                </a:lnTo>
                <a:cubicBezTo>
                  <a:pt x="767473" y="6672038"/>
                  <a:pt x="768145" y="6658011"/>
                  <a:pt x="768816" y="6643985"/>
                </a:cubicBezTo>
                <a:lnTo>
                  <a:pt x="764758" y="6640288"/>
                </a:lnTo>
                <a:lnTo>
                  <a:pt x="771603" y="6610439"/>
                </a:lnTo>
                <a:cubicBezTo>
                  <a:pt x="771799" y="6605729"/>
                  <a:pt x="776328" y="6505678"/>
                  <a:pt x="776524" y="6500968"/>
                </a:cubicBezTo>
                <a:lnTo>
                  <a:pt x="716862" y="6252242"/>
                </a:lnTo>
                <a:cubicBezTo>
                  <a:pt x="710358" y="6209033"/>
                  <a:pt x="712158" y="6177416"/>
                  <a:pt x="706006" y="6116988"/>
                </a:cubicBezTo>
                <a:cubicBezTo>
                  <a:pt x="664744" y="6009788"/>
                  <a:pt x="669134" y="5997889"/>
                  <a:pt x="675681" y="5921438"/>
                </a:cubicBezTo>
                <a:cubicBezTo>
                  <a:pt x="609567" y="5910253"/>
                  <a:pt x="667197" y="5880778"/>
                  <a:pt x="646967" y="5848021"/>
                </a:cubicBezTo>
                <a:cubicBezTo>
                  <a:pt x="633539" y="5819166"/>
                  <a:pt x="610193" y="5775630"/>
                  <a:pt x="595120" y="5722308"/>
                </a:cubicBezTo>
                <a:cubicBezTo>
                  <a:pt x="587517" y="5685814"/>
                  <a:pt x="566330" y="5564010"/>
                  <a:pt x="556522" y="5528087"/>
                </a:cubicBezTo>
                <a:cubicBezTo>
                  <a:pt x="551310" y="5519174"/>
                  <a:pt x="556171" y="5505252"/>
                  <a:pt x="536270" y="5506770"/>
                </a:cubicBezTo>
                <a:cubicBezTo>
                  <a:pt x="512052" y="5506489"/>
                  <a:pt x="543356" y="5459435"/>
                  <a:pt x="516612" y="5473320"/>
                </a:cubicBezTo>
                <a:cubicBezTo>
                  <a:pt x="537947" y="5440196"/>
                  <a:pt x="486731" y="5435838"/>
                  <a:pt x="471989" y="5418523"/>
                </a:cubicBezTo>
                <a:cubicBezTo>
                  <a:pt x="493820" y="5390817"/>
                  <a:pt x="454363" y="5377479"/>
                  <a:pt x="442299" y="5333204"/>
                </a:cubicBezTo>
                <a:cubicBezTo>
                  <a:pt x="467689" y="5302287"/>
                  <a:pt x="420786" y="5307848"/>
                  <a:pt x="452960" y="5255192"/>
                </a:cubicBezTo>
                <a:cubicBezTo>
                  <a:pt x="453300" y="5233631"/>
                  <a:pt x="429983" y="5195187"/>
                  <a:pt x="431339" y="5156169"/>
                </a:cubicBezTo>
                <a:cubicBezTo>
                  <a:pt x="398945" y="5067566"/>
                  <a:pt x="403718" y="5079988"/>
                  <a:pt x="404757" y="5025421"/>
                </a:cubicBezTo>
                <a:cubicBezTo>
                  <a:pt x="400018" y="4966103"/>
                  <a:pt x="402758" y="4976631"/>
                  <a:pt x="395660" y="4924394"/>
                </a:cubicBezTo>
                <a:cubicBezTo>
                  <a:pt x="383838" y="4897752"/>
                  <a:pt x="406451" y="4876973"/>
                  <a:pt x="390158" y="4861232"/>
                </a:cubicBezTo>
                <a:cubicBezTo>
                  <a:pt x="362582" y="4877952"/>
                  <a:pt x="368360" y="4813711"/>
                  <a:pt x="341238" y="4838615"/>
                </a:cubicBezTo>
                <a:cubicBezTo>
                  <a:pt x="311503" y="4831441"/>
                  <a:pt x="352577" y="4804970"/>
                  <a:pt x="326273" y="4796524"/>
                </a:cubicBezTo>
                <a:lnTo>
                  <a:pt x="284996" y="4672372"/>
                </a:lnTo>
                <a:cubicBezTo>
                  <a:pt x="298118" y="4649489"/>
                  <a:pt x="287003" y="4640074"/>
                  <a:pt x="267970" y="4634255"/>
                </a:cubicBezTo>
                <a:cubicBezTo>
                  <a:pt x="263754" y="4595383"/>
                  <a:pt x="222766" y="4593405"/>
                  <a:pt x="203275" y="4555830"/>
                </a:cubicBezTo>
                <a:cubicBezTo>
                  <a:pt x="181514" y="4524570"/>
                  <a:pt x="154438" y="4520149"/>
                  <a:pt x="133797" y="4479914"/>
                </a:cubicBezTo>
                <a:cubicBezTo>
                  <a:pt x="124082" y="4457346"/>
                  <a:pt x="105185" y="4427564"/>
                  <a:pt x="84156" y="4415916"/>
                </a:cubicBezTo>
                <a:lnTo>
                  <a:pt x="83303" y="4414752"/>
                </a:lnTo>
                <a:lnTo>
                  <a:pt x="72062" y="4388525"/>
                </a:lnTo>
                <a:lnTo>
                  <a:pt x="75315" y="4375182"/>
                </a:lnTo>
                <a:cubicBezTo>
                  <a:pt x="75941" y="4370194"/>
                  <a:pt x="75530" y="4367154"/>
                  <a:pt x="74333" y="4365355"/>
                </a:cubicBezTo>
                <a:lnTo>
                  <a:pt x="68893" y="4364787"/>
                </a:lnTo>
                <a:cubicBezTo>
                  <a:pt x="68887" y="4364737"/>
                  <a:pt x="68881" y="4364686"/>
                  <a:pt x="68875" y="4364636"/>
                </a:cubicBezTo>
                <a:cubicBezTo>
                  <a:pt x="68620" y="4351507"/>
                  <a:pt x="69309" y="4337030"/>
                  <a:pt x="58168" y="4323582"/>
                </a:cubicBezTo>
                <a:cubicBezTo>
                  <a:pt x="61811" y="4263350"/>
                  <a:pt x="99263" y="4233013"/>
                  <a:pt x="79972" y="4208494"/>
                </a:cubicBezTo>
                <a:cubicBezTo>
                  <a:pt x="88758" y="4180446"/>
                  <a:pt x="125844" y="4152085"/>
                  <a:pt x="106280" y="4120638"/>
                </a:cubicBezTo>
                <a:cubicBezTo>
                  <a:pt x="111598" y="4121936"/>
                  <a:pt x="113804" y="4120147"/>
                  <a:pt x="114398" y="4116558"/>
                </a:cubicBezTo>
                <a:cubicBezTo>
                  <a:pt x="114157" y="4114248"/>
                  <a:pt x="113917" y="4111937"/>
                  <a:pt x="113677" y="4109627"/>
                </a:cubicBezTo>
                <a:lnTo>
                  <a:pt x="105699" y="4105626"/>
                </a:lnTo>
                <a:cubicBezTo>
                  <a:pt x="77890" y="4088880"/>
                  <a:pt x="108987" y="4082598"/>
                  <a:pt x="106408" y="4051443"/>
                </a:cubicBezTo>
                <a:cubicBezTo>
                  <a:pt x="106858" y="4036630"/>
                  <a:pt x="97032" y="3985550"/>
                  <a:pt x="103822" y="3988496"/>
                </a:cubicBezTo>
                <a:lnTo>
                  <a:pt x="75372" y="3857059"/>
                </a:lnTo>
                <a:cubicBezTo>
                  <a:pt x="82817" y="3836376"/>
                  <a:pt x="81742" y="3824520"/>
                  <a:pt x="64937" y="3815652"/>
                </a:cubicBezTo>
                <a:cubicBezTo>
                  <a:pt x="102287" y="3718925"/>
                  <a:pt x="55573" y="3772320"/>
                  <a:pt x="59080" y="3696747"/>
                </a:cubicBezTo>
                <a:cubicBezTo>
                  <a:pt x="66269" y="3629648"/>
                  <a:pt x="63240" y="3571908"/>
                  <a:pt x="85623" y="3491441"/>
                </a:cubicBezTo>
                <a:cubicBezTo>
                  <a:pt x="98410" y="3474059"/>
                  <a:pt x="99525" y="3431012"/>
                  <a:pt x="100691" y="3417526"/>
                </a:cubicBezTo>
                <a:cubicBezTo>
                  <a:pt x="101857" y="3404040"/>
                  <a:pt x="95556" y="3412369"/>
                  <a:pt x="92620" y="3410525"/>
                </a:cubicBezTo>
                <a:cubicBezTo>
                  <a:pt x="92153" y="3374230"/>
                  <a:pt x="83244" y="3285268"/>
                  <a:pt x="79737" y="3235496"/>
                </a:cubicBezTo>
                <a:cubicBezTo>
                  <a:pt x="70953" y="3207448"/>
                  <a:pt x="52012" y="3143347"/>
                  <a:pt x="71576" y="3111898"/>
                </a:cubicBezTo>
                <a:cubicBezTo>
                  <a:pt x="66408" y="3077014"/>
                  <a:pt x="53542" y="3056489"/>
                  <a:pt x="48725" y="3026189"/>
                </a:cubicBezTo>
                <a:cubicBezTo>
                  <a:pt x="35029" y="3013335"/>
                  <a:pt x="35295" y="2950066"/>
                  <a:pt x="42673" y="2930099"/>
                </a:cubicBezTo>
                <a:cubicBezTo>
                  <a:pt x="72765" y="2876461"/>
                  <a:pt x="20837" y="2811743"/>
                  <a:pt x="43260" y="2768401"/>
                </a:cubicBezTo>
                <a:cubicBezTo>
                  <a:pt x="44784" y="2755816"/>
                  <a:pt x="43709" y="2744724"/>
                  <a:pt x="41022" y="2734617"/>
                </a:cubicBezTo>
                <a:lnTo>
                  <a:pt x="29707" y="2708118"/>
                </a:lnTo>
                <a:lnTo>
                  <a:pt x="18896" y="2704187"/>
                </a:lnTo>
                <a:lnTo>
                  <a:pt x="16157" y="2686013"/>
                </a:lnTo>
                <a:lnTo>
                  <a:pt x="0" y="2656506"/>
                </a:lnTo>
                <a:cubicBezTo>
                  <a:pt x="46275" y="2648213"/>
                  <a:pt x="-21852" y="2580542"/>
                  <a:pt x="20000" y="2589495"/>
                </a:cubicBezTo>
                <a:cubicBezTo>
                  <a:pt x="9004" y="2539865"/>
                  <a:pt x="51725" y="2561406"/>
                  <a:pt x="4503" y="2517909"/>
                </a:cubicBezTo>
                <a:cubicBezTo>
                  <a:pt x="18312" y="2426183"/>
                  <a:pt x="2043" y="2320005"/>
                  <a:pt x="38580" y="2235940"/>
                </a:cubicBezTo>
                <a:cubicBezTo>
                  <a:pt x="39530" y="2131535"/>
                  <a:pt x="31342" y="1983035"/>
                  <a:pt x="28357" y="1891475"/>
                </a:cubicBezTo>
                <a:cubicBezTo>
                  <a:pt x="18536" y="1816240"/>
                  <a:pt x="53985" y="1820215"/>
                  <a:pt x="16422" y="1754299"/>
                </a:cubicBezTo>
                <a:cubicBezTo>
                  <a:pt x="22523" y="1748800"/>
                  <a:pt x="14115" y="1712020"/>
                  <a:pt x="17619" y="1704948"/>
                </a:cubicBezTo>
                <a:lnTo>
                  <a:pt x="11875" y="1640075"/>
                </a:lnTo>
                <a:lnTo>
                  <a:pt x="10148" y="1637400"/>
                </a:lnTo>
                <a:cubicBezTo>
                  <a:pt x="6571" y="1625366"/>
                  <a:pt x="7662" y="1617809"/>
                  <a:pt x="10809" y="1612250"/>
                </a:cubicBezTo>
                <a:lnTo>
                  <a:pt x="30710" y="1498099"/>
                </a:lnTo>
                <a:lnTo>
                  <a:pt x="28832" y="1497366"/>
                </a:lnTo>
                <a:lnTo>
                  <a:pt x="25420" y="1490044"/>
                </a:lnTo>
                <a:lnTo>
                  <a:pt x="36357" y="1429750"/>
                </a:lnTo>
                <a:cubicBezTo>
                  <a:pt x="56105" y="1395764"/>
                  <a:pt x="51096" y="1348657"/>
                  <a:pt x="63323" y="1316453"/>
                </a:cubicBezTo>
                <a:cubicBezTo>
                  <a:pt x="113953" y="1206017"/>
                  <a:pt x="97314" y="1160971"/>
                  <a:pt x="167299" y="1100758"/>
                </a:cubicBezTo>
                <a:cubicBezTo>
                  <a:pt x="183322" y="1066821"/>
                  <a:pt x="207320" y="1013057"/>
                  <a:pt x="218971" y="997428"/>
                </a:cubicBezTo>
                <a:cubicBezTo>
                  <a:pt x="225661" y="983599"/>
                  <a:pt x="245059" y="996998"/>
                  <a:pt x="249304" y="969068"/>
                </a:cubicBezTo>
                <a:cubicBezTo>
                  <a:pt x="273910" y="912445"/>
                  <a:pt x="257335" y="876944"/>
                  <a:pt x="307518" y="815816"/>
                </a:cubicBezTo>
                <a:cubicBezTo>
                  <a:pt x="319844" y="734499"/>
                  <a:pt x="427269" y="648257"/>
                  <a:pt x="438631" y="588216"/>
                </a:cubicBezTo>
                <a:cubicBezTo>
                  <a:pt x="468336" y="534577"/>
                  <a:pt x="480025" y="521047"/>
                  <a:pt x="494548" y="466832"/>
                </a:cubicBezTo>
                <a:cubicBezTo>
                  <a:pt x="513994" y="444023"/>
                  <a:pt x="469014" y="421695"/>
                  <a:pt x="512985" y="406165"/>
                </a:cubicBezTo>
                <a:cubicBezTo>
                  <a:pt x="519819" y="312467"/>
                  <a:pt x="496295" y="285415"/>
                  <a:pt x="499246" y="226337"/>
                </a:cubicBezTo>
                <a:cubicBezTo>
                  <a:pt x="511217" y="180655"/>
                  <a:pt x="525793" y="85726"/>
                  <a:pt x="530694" y="51692"/>
                </a:cubicBezTo>
                <a:cubicBezTo>
                  <a:pt x="512001" y="39736"/>
                  <a:pt x="522977" y="34428"/>
                  <a:pt x="528655" y="22135"/>
                </a:cubicBezTo>
                <a:cubicBezTo>
                  <a:pt x="511506" y="14446"/>
                  <a:pt x="513258" y="7722"/>
                  <a:pt x="516964" y="1039"/>
                </a:cubicBezTo>
                <a:close/>
              </a:path>
            </a:pathLst>
          </a:custGeom>
        </p:spPr>
      </p:pic>
    </p:spTree>
    <p:extLst>
      <p:ext uri="{BB962C8B-B14F-4D97-AF65-F5344CB8AC3E}">
        <p14:creationId xmlns:p14="http://schemas.microsoft.com/office/powerpoint/2010/main" val="3769806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EB2E8C4-C3E7-4048-A43D-9859510CFA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20" name="Ink 19">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xmlns="">
          <p:pic>
            <p:nvPicPr>
              <p:cNvPr id="20" name="Ink 19">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stretch>
                <a:fillRect/>
              </a:stretch>
            </p:blipFill>
            <p:spPr>
              <a:xfrm>
                <a:off x="12481710" y="6333652"/>
                <a:ext cx="18000" cy="18000"/>
              </a:xfrm>
              <a:prstGeom prst="rect">
                <a:avLst/>
              </a:prstGeom>
            </p:spPr>
          </p:pic>
        </mc:Fallback>
      </mc:AlternateContent>
      <p:sp useBgFill="1">
        <p:nvSpPr>
          <p:cNvPr id="22" name="Rectangle 21">
            <a:extLst>
              <a:ext uri="{FF2B5EF4-FFF2-40B4-BE49-F238E27FC236}">
                <a16:creationId xmlns:a16="http://schemas.microsoft.com/office/drawing/2014/main" id="{ABA4B6D2-67B7-4DDF-9D67-252A664A4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B5198DD-223F-DB0E-404A-0B0AFFB05A16}"/>
              </a:ext>
            </a:extLst>
          </p:cNvPr>
          <p:cNvPicPr>
            <a:picLocks noChangeAspect="1"/>
          </p:cNvPicPr>
          <p:nvPr/>
        </p:nvPicPr>
        <p:blipFill>
          <a:blip r:embed="rId5"/>
          <a:srcRect l="11111"/>
          <a:stretch>
            <a:fillRect/>
          </a:stretch>
        </p:blipFill>
        <p:spPr>
          <a:xfrm>
            <a:off x="1" y="10"/>
            <a:ext cx="12192000" cy="6857989"/>
          </a:xfrm>
          <a:prstGeom prst="rect">
            <a:avLst/>
          </a:prstGeom>
        </p:spPr>
      </p:pic>
      <p:sp>
        <p:nvSpPr>
          <p:cNvPr id="15" name="TextBox 14">
            <a:extLst>
              <a:ext uri="{FF2B5EF4-FFF2-40B4-BE49-F238E27FC236}">
                <a16:creationId xmlns:a16="http://schemas.microsoft.com/office/drawing/2014/main" id="{B21F7B58-9347-72CE-CC1B-A6DA39AB417A}"/>
              </a:ext>
            </a:extLst>
          </p:cNvPr>
          <p:cNvSpPr txBox="1"/>
          <p:nvPr/>
        </p:nvSpPr>
        <p:spPr>
          <a:xfrm>
            <a:off x="195942" y="435819"/>
            <a:ext cx="8833756" cy="400110"/>
          </a:xfrm>
          <a:prstGeom prst="rect">
            <a:avLst/>
          </a:prstGeom>
          <a:noFill/>
        </p:spPr>
        <p:txBody>
          <a:bodyPr wrap="square">
            <a:spAutoFit/>
          </a:bodyPr>
          <a:lstStyle/>
          <a:p>
            <a:r>
              <a:rPr lang="en-US" sz="2000">
                <a:solidFill>
                  <a:schemeClr val="bg1"/>
                </a:solidFill>
                <a:latin typeface="1543HumaneJenson Normal" pitchFamily="2" charset="0"/>
              </a:rPr>
              <a:t>Lascaux Cave art, c. 20,000 years old</a:t>
            </a:r>
          </a:p>
        </p:txBody>
      </p:sp>
    </p:spTree>
    <p:extLst>
      <p:ext uri="{BB962C8B-B14F-4D97-AF65-F5344CB8AC3E}">
        <p14:creationId xmlns:p14="http://schemas.microsoft.com/office/powerpoint/2010/main" val="3024307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6D7CA-9ABC-6ECB-955D-DD7B3B346509}"/>
              </a:ext>
            </a:extLst>
          </p:cNvPr>
          <p:cNvSpPr>
            <a:spLocks noGrp="1"/>
          </p:cNvSpPr>
          <p:nvPr>
            <p:ph type="title"/>
          </p:nvPr>
        </p:nvSpPr>
        <p:spPr/>
        <p:txBody>
          <a:bodyPr/>
          <a:lstStyle/>
          <a:p>
            <a:r>
              <a:rPr lang="en-US"/>
              <a:t>other exempla</a:t>
            </a:r>
          </a:p>
        </p:txBody>
      </p:sp>
      <p:pic>
        <p:nvPicPr>
          <p:cNvPr id="4" name="Picture 3">
            <a:extLst>
              <a:ext uri="{FF2B5EF4-FFF2-40B4-BE49-F238E27FC236}">
                <a16:creationId xmlns:a16="http://schemas.microsoft.com/office/drawing/2014/main" id="{A9C27A39-4392-7D9D-4649-D2F925C99685}"/>
              </a:ext>
            </a:extLst>
          </p:cNvPr>
          <p:cNvPicPr>
            <a:picLocks noChangeAspect="1"/>
          </p:cNvPicPr>
          <p:nvPr/>
        </p:nvPicPr>
        <p:blipFill>
          <a:blip r:embed="rId2"/>
          <a:stretch>
            <a:fillRect/>
          </a:stretch>
        </p:blipFill>
        <p:spPr>
          <a:xfrm>
            <a:off x="1016000" y="1511300"/>
            <a:ext cx="7772400" cy="2934081"/>
          </a:xfrm>
          <a:prstGeom prst="rect">
            <a:avLst/>
          </a:prstGeom>
        </p:spPr>
      </p:pic>
      <p:pic>
        <p:nvPicPr>
          <p:cNvPr id="6" name="Picture 5">
            <a:extLst>
              <a:ext uri="{FF2B5EF4-FFF2-40B4-BE49-F238E27FC236}">
                <a16:creationId xmlns:a16="http://schemas.microsoft.com/office/drawing/2014/main" id="{1D9D9F76-42EF-7D48-866D-55448B9457EB}"/>
              </a:ext>
            </a:extLst>
          </p:cNvPr>
          <p:cNvPicPr>
            <a:picLocks noChangeAspect="1"/>
          </p:cNvPicPr>
          <p:nvPr/>
        </p:nvPicPr>
        <p:blipFill>
          <a:blip r:embed="rId3"/>
          <a:stretch>
            <a:fillRect/>
          </a:stretch>
        </p:blipFill>
        <p:spPr>
          <a:xfrm>
            <a:off x="8788400" y="3589338"/>
            <a:ext cx="2886075" cy="2886075"/>
          </a:xfrm>
          <a:prstGeom prst="rect">
            <a:avLst/>
          </a:prstGeom>
        </p:spPr>
      </p:pic>
      <p:pic>
        <p:nvPicPr>
          <p:cNvPr id="7" name="Picture 6">
            <a:extLst>
              <a:ext uri="{FF2B5EF4-FFF2-40B4-BE49-F238E27FC236}">
                <a16:creationId xmlns:a16="http://schemas.microsoft.com/office/drawing/2014/main" id="{E607BCD7-1FAD-F1E8-6D59-39E420C7A68A}"/>
              </a:ext>
            </a:extLst>
          </p:cNvPr>
          <p:cNvPicPr>
            <a:picLocks noChangeAspect="1"/>
          </p:cNvPicPr>
          <p:nvPr/>
        </p:nvPicPr>
        <p:blipFill>
          <a:blip r:embed="rId4"/>
          <a:stretch>
            <a:fillRect/>
          </a:stretch>
        </p:blipFill>
        <p:spPr>
          <a:xfrm>
            <a:off x="3199209" y="0"/>
            <a:ext cx="5107781" cy="6858000"/>
          </a:xfrm>
          <a:prstGeom prst="rect">
            <a:avLst/>
          </a:prstGeom>
        </p:spPr>
      </p:pic>
      <p:pic>
        <p:nvPicPr>
          <p:cNvPr id="8" name="Picture 7">
            <a:extLst>
              <a:ext uri="{FF2B5EF4-FFF2-40B4-BE49-F238E27FC236}">
                <a16:creationId xmlns:a16="http://schemas.microsoft.com/office/drawing/2014/main" id="{0AD95408-1ECA-445F-7A60-ECAADB4E1CBA}"/>
              </a:ext>
            </a:extLst>
          </p:cNvPr>
          <p:cNvPicPr>
            <a:picLocks noChangeAspect="1"/>
          </p:cNvPicPr>
          <p:nvPr/>
        </p:nvPicPr>
        <p:blipFill>
          <a:blip r:embed="rId5"/>
          <a:stretch>
            <a:fillRect/>
          </a:stretch>
        </p:blipFill>
        <p:spPr>
          <a:xfrm>
            <a:off x="2052542" y="1082674"/>
            <a:ext cx="7772400" cy="4371975"/>
          </a:xfrm>
          <a:prstGeom prst="rect">
            <a:avLst/>
          </a:prstGeom>
        </p:spPr>
      </p:pic>
      <p:pic>
        <p:nvPicPr>
          <p:cNvPr id="10" name="Picture 9">
            <a:extLst>
              <a:ext uri="{FF2B5EF4-FFF2-40B4-BE49-F238E27FC236}">
                <a16:creationId xmlns:a16="http://schemas.microsoft.com/office/drawing/2014/main" id="{B9AB31D1-9617-ADD0-AB1B-1951C68104D3}"/>
              </a:ext>
            </a:extLst>
          </p:cNvPr>
          <p:cNvPicPr>
            <a:picLocks noChangeAspect="1"/>
          </p:cNvPicPr>
          <p:nvPr/>
        </p:nvPicPr>
        <p:blipFill>
          <a:blip r:embed="rId6"/>
          <a:stretch>
            <a:fillRect/>
          </a:stretch>
        </p:blipFill>
        <p:spPr>
          <a:xfrm>
            <a:off x="2597020" y="0"/>
            <a:ext cx="6997959" cy="6858000"/>
          </a:xfrm>
          <a:prstGeom prst="rect">
            <a:avLst/>
          </a:prstGeom>
        </p:spPr>
      </p:pic>
      <p:pic>
        <p:nvPicPr>
          <p:cNvPr id="11" name="Picture 10">
            <a:extLst>
              <a:ext uri="{FF2B5EF4-FFF2-40B4-BE49-F238E27FC236}">
                <a16:creationId xmlns:a16="http://schemas.microsoft.com/office/drawing/2014/main" id="{E42420CD-1854-5053-DCCB-32E5486727C3}"/>
              </a:ext>
            </a:extLst>
          </p:cNvPr>
          <p:cNvPicPr>
            <a:picLocks noChangeAspect="1"/>
          </p:cNvPicPr>
          <p:nvPr/>
        </p:nvPicPr>
        <p:blipFill>
          <a:blip r:embed="rId7"/>
          <a:stretch>
            <a:fillRect/>
          </a:stretch>
        </p:blipFill>
        <p:spPr>
          <a:xfrm>
            <a:off x="2984500" y="317500"/>
            <a:ext cx="6223000" cy="6223000"/>
          </a:xfrm>
          <a:prstGeom prst="rect">
            <a:avLst/>
          </a:prstGeom>
        </p:spPr>
      </p:pic>
      <p:pic>
        <p:nvPicPr>
          <p:cNvPr id="13" name="Picture 12">
            <a:extLst>
              <a:ext uri="{FF2B5EF4-FFF2-40B4-BE49-F238E27FC236}">
                <a16:creationId xmlns:a16="http://schemas.microsoft.com/office/drawing/2014/main" id="{38F41639-496C-9B39-9702-13610F421980}"/>
              </a:ext>
            </a:extLst>
          </p:cNvPr>
          <p:cNvPicPr>
            <a:picLocks noChangeAspect="1"/>
          </p:cNvPicPr>
          <p:nvPr/>
        </p:nvPicPr>
        <p:blipFill>
          <a:blip r:embed="rId8"/>
          <a:stretch>
            <a:fillRect/>
          </a:stretch>
        </p:blipFill>
        <p:spPr>
          <a:xfrm>
            <a:off x="5558270" y="1578427"/>
            <a:ext cx="6350000" cy="4229100"/>
          </a:xfrm>
          <a:prstGeom prst="rect">
            <a:avLst/>
          </a:prstGeom>
        </p:spPr>
      </p:pic>
      <p:pic>
        <p:nvPicPr>
          <p:cNvPr id="1026" name="Picture 2" descr="Angkor Wat: Cambodia's most iconic temple - Lonely Planet">
            <a:extLst>
              <a:ext uri="{FF2B5EF4-FFF2-40B4-BE49-F238E27FC236}">
                <a16:creationId xmlns:a16="http://schemas.microsoft.com/office/drawing/2014/main" id="{6EA50A00-0EFF-5BBD-3307-1CC336E2C54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8646" y="1082674"/>
            <a:ext cx="8827108" cy="49652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ee - Wikipedia">
            <a:extLst>
              <a:ext uri="{FF2B5EF4-FFF2-40B4-BE49-F238E27FC236}">
                <a16:creationId xmlns:a16="http://schemas.microsoft.com/office/drawing/2014/main" id="{76F9E15C-28D0-7996-D28F-FFD9D49FF00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08500" y="1314450"/>
            <a:ext cx="3175000" cy="42291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w to Draw a Cartoon Tree | Easy Step by Step Drawing Guides">
            <a:extLst>
              <a:ext uri="{FF2B5EF4-FFF2-40B4-BE49-F238E27FC236}">
                <a16:creationId xmlns:a16="http://schemas.microsoft.com/office/drawing/2014/main" id="{2F923C0E-4477-A330-B5C4-FE1E59D8486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20913" y="0"/>
            <a:ext cx="775017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F076BE0-C003-835C-F313-704C85DA2CA0}"/>
              </a:ext>
            </a:extLst>
          </p:cNvPr>
          <p:cNvPicPr>
            <a:picLocks noChangeAspect="1"/>
          </p:cNvPicPr>
          <p:nvPr/>
        </p:nvPicPr>
        <p:blipFill>
          <a:blip r:embed="rId12"/>
          <a:stretch>
            <a:fillRect/>
          </a:stretch>
        </p:blipFill>
        <p:spPr>
          <a:xfrm>
            <a:off x="1264375" y="1426484"/>
            <a:ext cx="6858131" cy="4237263"/>
          </a:xfrm>
          <a:prstGeom prst="rect">
            <a:avLst/>
          </a:prstGeom>
        </p:spPr>
      </p:pic>
    </p:spTree>
    <p:extLst>
      <p:ext uri="{BB962C8B-B14F-4D97-AF65-F5344CB8AC3E}">
        <p14:creationId xmlns:p14="http://schemas.microsoft.com/office/powerpoint/2010/main" val="379648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3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blinds(horizontal)">
                                      <p:cBhvr>
                                        <p:cTn id="5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09EB9-38D6-BF63-F109-45907F99D0F4}"/>
              </a:ext>
            </a:extLst>
          </p:cNvPr>
          <p:cNvSpPr>
            <a:spLocks noGrp="1"/>
          </p:cNvSpPr>
          <p:nvPr>
            <p:ph type="title"/>
          </p:nvPr>
        </p:nvSpPr>
        <p:spPr>
          <a:xfrm>
            <a:off x="1707566" y="537576"/>
            <a:ext cx="9810604" cy="1216024"/>
          </a:xfrm>
        </p:spPr>
        <p:txBody>
          <a:bodyPr/>
          <a:lstStyle/>
          <a:p>
            <a:r>
              <a:rPr lang="en-US"/>
              <a:t>why do we have what we have?</a:t>
            </a:r>
          </a:p>
        </p:txBody>
      </p:sp>
      <p:sp>
        <p:nvSpPr>
          <p:cNvPr id="3" name="Content Placeholder 2">
            <a:extLst>
              <a:ext uri="{FF2B5EF4-FFF2-40B4-BE49-F238E27FC236}">
                <a16:creationId xmlns:a16="http://schemas.microsoft.com/office/drawing/2014/main" id="{D6CA5AB5-6B70-E6B0-591E-CFABFE9B4AED}"/>
              </a:ext>
            </a:extLst>
          </p:cNvPr>
          <p:cNvSpPr>
            <a:spLocks noGrp="1"/>
          </p:cNvSpPr>
          <p:nvPr>
            <p:ph idx="1"/>
          </p:nvPr>
        </p:nvSpPr>
        <p:spPr>
          <a:xfrm>
            <a:off x="1746377" y="1628094"/>
            <a:ext cx="9056507" cy="395062"/>
          </a:xfrm>
        </p:spPr>
        <p:txBody>
          <a:bodyPr>
            <a:noAutofit/>
          </a:bodyPr>
          <a:lstStyle/>
          <a:p>
            <a:pPr marL="0" indent="0">
              <a:buNone/>
            </a:pPr>
            <a:r>
              <a:rPr lang="en-US" sz="3000"/>
              <a:t>Someone wrote it down (or built it, minted it, etc.)</a:t>
            </a:r>
          </a:p>
        </p:txBody>
      </p:sp>
      <p:sp>
        <p:nvSpPr>
          <p:cNvPr id="7" name="Right Arrow 6">
            <a:extLst>
              <a:ext uri="{FF2B5EF4-FFF2-40B4-BE49-F238E27FC236}">
                <a16:creationId xmlns:a16="http://schemas.microsoft.com/office/drawing/2014/main" id="{53437DCC-0367-4386-D2FC-5AAAAF06B856}"/>
              </a:ext>
            </a:extLst>
          </p:cNvPr>
          <p:cNvSpPr/>
          <p:nvPr/>
        </p:nvSpPr>
        <p:spPr>
          <a:xfrm rot="677297">
            <a:off x="6528245" y="2471574"/>
            <a:ext cx="2596243" cy="3950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081CA174-B317-05CD-78D6-99D2A4909F2A}"/>
              </a:ext>
            </a:extLst>
          </p:cNvPr>
          <p:cNvSpPr/>
          <p:nvPr/>
        </p:nvSpPr>
        <p:spPr>
          <a:xfrm rot="21038402" flipH="1">
            <a:off x="2717580" y="2274043"/>
            <a:ext cx="2184533" cy="3950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405B26E-A212-026C-B450-AD7D84A168AF}"/>
              </a:ext>
            </a:extLst>
          </p:cNvPr>
          <p:cNvSpPr txBox="1"/>
          <p:nvPr/>
        </p:nvSpPr>
        <p:spPr>
          <a:xfrm>
            <a:off x="8131629" y="3429000"/>
            <a:ext cx="3543300" cy="3816429"/>
          </a:xfrm>
          <a:prstGeom prst="rect">
            <a:avLst/>
          </a:prstGeom>
          <a:noFill/>
        </p:spPr>
        <p:txBody>
          <a:bodyPr wrap="square" rtlCol="0">
            <a:spAutoFit/>
          </a:bodyPr>
          <a:lstStyle/>
          <a:p>
            <a:pPr marL="342900" indent="-342900">
              <a:buFont typeface="Arial" panose="020B0604020202020204" pitchFamily="34" charset="0"/>
              <a:buChar char="•"/>
            </a:pPr>
            <a:r>
              <a:rPr lang="en-US" sz="2200">
                <a:latin typeface="1543HumaneJenson Normal" pitchFamily="2" charset="0"/>
              </a:rPr>
              <a:t>Something preserved it</a:t>
            </a:r>
          </a:p>
          <a:p>
            <a:pPr marL="342900" indent="-342900">
              <a:buFont typeface="Arial" panose="020B0604020202020204" pitchFamily="34" charset="0"/>
              <a:buChar char="•"/>
            </a:pPr>
            <a:r>
              <a:rPr lang="en-US" sz="2200">
                <a:latin typeface="1543HumaneJenson Normal" pitchFamily="2" charset="0"/>
              </a:rPr>
              <a:t>Vulcanized, the dry climate in which it was stored preserved it, a bog, a shipwreck preserved it underseas, it was lost and later found</a:t>
            </a:r>
          </a:p>
          <a:p>
            <a:pPr marL="342900" indent="-342900">
              <a:buFont typeface="Arial" panose="020B0604020202020204" pitchFamily="34" charset="0"/>
              <a:buChar char="•"/>
            </a:pPr>
            <a:r>
              <a:rPr lang="en-US" sz="2200">
                <a:latin typeface="1543HumaneJenson Normal" pitchFamily="2" charset="0"/>
              </a:rPr>
              <a:t>graffiti preserved by vulcanization or some other natural factor</a:t>
            </a:r>
          </a:p>
          <a:p>
            <a:pPr marL="342900" indent="-342900">
              <a:buFont typeface="Arial" panose="020B0604020202020204" pitchFamily="34" charset="0"/>
              <a:buChar char="•"/>
            </a:pPr>
            <a:endParaRPr lang="en-US" sz="2200">
              <a:latin typeface="1543HumaneJenson Normal" pitchFamily="2" charset="0"/>
            </a:endParaRPr>
          </a:p>
        </p:txBody>
      </p:sp>
      <p:sp>
        <p:nvSpPr>
          <p:cNvPr id="10" name="TextBox 9">
            <a:extLst>
              <a:ext uri="{FF2B5EF4-FFF2-40B4-BE49-F238E27FC236}">
                <a16:creationId xmlns:a16="http://schemas.microsoft.com/office/drawing/2014/main" id="{35D4A27E-EE7E-5E5C-0AF0-70FAB507E779}"/>
              </a:ext>
            </a:extLst>
          </p:cNvPr>
          <p:cNvSpPr txBox="1"/>
          <p:nvPr/>
        </p:nvSpPr>
        <p:spPr>
          <a:xfrm>
            <a:off x="321866" y="2669105"/>
            <a:ext cx="5561863" cy="4154984"/>
          </a:xfrm>
          <a:prstGeom prst="rect">
            <a:avLst/>
          </a:prstGeom>
          <a:noFill/>
        </p:spPr>
        <p:txBody>
          <a:bodyPr wrap="square" rtlCol="0">
            <a:spAutoFit/>
          </a:bodyPr>
          <a:lstStyle/>
          <a:p>
            <a:pPr marL="285750" indent="-285750">
              <a:buFont typeface="Arial" panose="020B0604020202020204" pitchFamily="34" charset="0"/>
              <a:buChar char="•"/>
            </a:pPr>
            <a:r>
              <a:rPr lang="en-US" sz="2200">
                <a:latin typeface="1543HumaneJenson Normal" pitchFamily="2" charset="0"/>
              </a:rPr>
              <a:t>Someone copied it</a:t>
            </a:r>
          </a:p>
          <a:p>
            <a:pPr marL="742950" lvl="1" indent="-285750">
              <a:buFont typeface="Arial" panose="020B0604020202020204" pitchFamily="34" charset="0"/>
              <a:buChar char="•"/>
            </a:pPr>
            <a:r>
              <a:rPr lang="en-US" sz="2200">
                <a:latin typeface="1543HumaneJenson Normal" pitchFamily="2" charset="0"/>
              </a:rPr>
              <a:t>author? scribe?</a:t>
            </a:r>
          </a:p>
          <a:p>
            <a:pPr marL="285750" indent="-285750">
              <a:buFont typeface="Arial" panose="020B0604020202020204" pitchFamily="34" charset="0"/>
              <a:buChar char="•"/>
            </a:pPr>
            <a:r>
              <a:rPr lang="en-US" sz="2200">
                <a:latin typeface="1543HumaneJenson Normal" pitchFamily="2" charset="0"/>
              </a:rPr>
              <a:t>Someone else copied it</a:t>
            </a:r>
          </a:p>
          <a:p>
            <a:pPr marL="742950" lvl="1" indent="-285750">
              <a:buFont typeface="Arial" panose="020B0604020202020204" pitchFamily="34" charset="0"/>
              <a:buChar char="•"/>
            </a:pPr>
            <a:r>
              <a:rPr lang="en-US" sz="2200">
                <a:latin typeface="1543HumaneJenson Normal" pitchFamily="2" charset="0"/>
              </a:rPr>
              <a:t>slave?</a:t>
            </a:r>
          </a:p>
          <a:p>
            <a:pPr marL="285750" indent="-285750">
              <a:buFont typeface="Arial" panose="020B0604020202020204" pitchFamily="34" charset="0"/>
              <a:buChar char="•"/>
            </a:pPr>
            <a:r>
              <a:rPr lang="en-US" sz="2200">
                <a:latin typeface="1543HumaneJenson Normal" pitchFamily="2" charset="0"/>
              </a:rPr>
              <a:t>Several other people copied it</a:t>
            </a:r>
          </a:p>
          <a:p>
            <a:pPr marL="742950" lvl="1" indent="-285750">
              <a:buFont typeface="Arial" panose="020B0604020202020204" pitchFamily="34" charset="0"/>
              <a:buChar char="•"/>
            </a:pPr>
            <a:r>
              <a:rPr lang="en-US" sz="2200">
                <a:latin typeface="1543HumaneJenson Normal" pitchFamily="2" charset="0"/>
              </a:rPr>
              <a:t>In Europe, this usually means it made it to the ninth century</a:t>
            </a:r>
          </a:p>
          <a:p>
            <a:pPr marL="742950" lvl="1" indent="-285750">
              <a:buFont typeface="Arial" panose="020B0604020202020204" pitchFamily="34" charset="0"/>
              <a:buChar char="•"/>
            </a:pPr>
            <a:r>
              <a:rPr lang="en-US" sz="2200">
                <a:latin typeface="1543HumaneJenson Normal" pitchFamily="2" charset="0"/>
              </a:rPr>
              <a:t>monks? court clerics?</a:t>
            </a:r>
          </a:p>
          <a:p>
            <a:pPr marL="285750" indent="-285750">
              <a:buFont typeface="Arial" panose="020B0604020202020204" pitchFamily="34" charset="0"/>
              <a:buChar char="•"/>
            </a:pPr>
            <a:r>
              <a:rPr lang="en-US" sz="2200">
                <a:latin typeface="1543HumaneJenson Normal" pitchFamily="2" charset="0"/>
              </a:rPr>
              <a:t>Someone printed it (15</a:t>
            </a:r>
            <a:r>
              <a:rPr lang="en-US" sz="2200" baseline="30000">
                <a:latin typeface="1543HumaneJenson Normal" pitchFamily="2" charset="0"/>
              </a:rPr>
              <a:t>th</a:t>
            </a:r>
            <a:r>
              <a:rPr lang="en-US" sz="2200">
                <a:latin typeface="1543HumaneJenson Normal" pitchFamily="2" charset="0"/>
              </a:rPr>
              <a:t> century)</a:t>
            </a:r>
          </a:p>
          <a:p>
            <a:pPr marL="285750" indent="-285750">
              <a:buFont typeface="Arial" panose="020B0604020202020204" pitchFamily="34" charset="0"/>
              <a:buChar char="•"/>
            </a:pPr>
            <a:r>
              <a:rPr lang="en-US" sz="2200">
                <a:latin typeface="1543HumaneJenson Normal" pitchFamily="2" charset="0"/>
              </a:rPr>
              <a:t>Someone scanned it (2010s)</a:t>
            </a:r>
          </a:p>
          <a:p>
            <a:pPr marL="742950" lvl="1" indent="-285750">
              <a:buFont typeface="Arial" panose="020B0604020202020204" pitchFamily="34" charset="0"/>
              <a:buChar char="•"/>
            </a:pPr>
            <a:r>
              <a:rPr lang="en-US" sz="2200">
                <a:latin typeface="1543HumaneJenson Normal" pitchFamily="2" charset="0"/>
              </a:rPr>
              <a:t>or, someone did spectral imaging and found an underlying text in a palimpsest</a:t>
            </a:r>
          </a:p>
        </p:txBody>
      </p:sp>
    </p:spTree>
    <p:extLst>
      <p:ext uri="{BB962C8B-B14F-4D97-AF65-F5344CB8AC3E}">
        <p14:creationId xmlns:p14="http://schemas.microsoft.com/office/powerpoint/2010/main" val="190278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9">
                                            <p:txEl>
                                              <p:pRg st="0" end="0"/>
                                            </p:txEl>
                                          </p:spTgt>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9">
                                            <p:txEl>
                                              <p:pRg st="1" end="1"/>
                                            </p:txEl>
                                          </p:spTgt>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P spid="8" grpId="0" animBg="1"/>
      <p:bldP spid="9"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tatue of a person&#10;&#10;AI-generated content may be incorrect.">
            <a:extLst>
              <a:ext uri="{FF2B5EF4-FFF2-40B4-BE49-F238E27FC236}">
                <a16:creationId xmlns:a16="http://schemas.microsoft.com/office/drawing/2014/main" id="{0E4CD16C-C671-2B75-E2A2-8505E5F487AA}"/>
              </a:ext>
            </a:extLst>
          </p:cNvPr>
          <p:cNvPicPr>
            <a:picLocks noChangeAspect="1"/>
          </p:cNvPicPr>
          <p:nvPr/>
        </p:nvPicPr>
        <p:blipFill>
          <a:blip r:embed="rId3"/>
          <a:srcRect t="25220" r="-3" b="13719"/>
          <a:stretch>
            <a:fillRect/>
          </a:stretch>
        </p:blipFill>
        <p:spPr>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13" name="Picture 12" descr="undefined">
            <a:extLst>
              <a:ext uri="{FF2B5EF4-FFF2-40B4-BE49-F238E27FC236}">
                <a16:creationId xmlns:a16="http://schemas.microsoft.com/office/drawing/2014/main" id="{1CA5F28C-FB66-2782-E985-CC0E355022FA}"/>
              </a:ext>
            </a:extLst>
          </p:cNvPr>
          <p:cNvPicPr>
            <a:picLocks noChangeAspect="1"/>
          </p:cNvPicPr>
          <p:nvPr/>
        </p:nvPicPr>
        <p:blipFill>
          <a:blip r:embed="rId4"/>
          <a:srcRect t="19875" b="30685"/>
          <a:stretch>
            <a:fillRect/>
          </a:stretch>
        </p:blipFill>
        <p:spPr>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5" name="Content Placeholder 4" descr="A statue of a person sitting on a rock&#10;&#10;AI-generated content may be incorrect.">
            <a:extLst>
              <a:ext uri="{FF2B5EF4-FFF2-40B4-BE49-F238E27FC236}">
                <a16:creationId xmlns:a16="http://schemas.microsoft.com/office/drawing/2014/main" id="{8BE890BB-75CF-139C-7838-2F7CAF3DD386}"/>
              </a:ext>
            </a:extLst>
          </p:cNvPr>
          <p:cNvPicPr>
            <a:picLocks noChangeAspect="1"/>
          </p:cNvPicPr>
          <p:nvPr/>
        </p:nvPicPr>
        <p:blipFill>
          <a:blip r:embed="rId5"/>
          <a:srcRect t="2708" r="-2" b="15486"/>
          <a:stretch>
            <a:fillRect/>
          </a:stretch>
        </p:blipFill>
        <p:spPr>
          <a:xfrm>
            <a:off x="20" y="10"/>
            <a:ext cx="7503091" cy="6857990"/>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p:spPr>
      </p:pic>
      <p:sp>
        <p:nvSpPr>
          <p:cNvPr id="21" name="TextBox 20">
            <a:extLst>
              <a:ext uri="{FF2B5EF4-FFF2-40B4-BE49-F238E27FC236}">
                <a16:creationId xmlns:a16="http://schemas.microsoft.com/office/drawing/2014/main" id="{DE2B4BAB-C41B-FAD1-F3BD-803067643171}"/>
              </a:ext>
            </a:extLst>
          </p:cNvPr>
          <p:cNvSpPr txBox="1"/>
          <p:nvPr/>
        </p:nvSpPr>
        <p:spPr>
          <a:xfrm>
            <a:off x="-2" y="0"/>
            <a:ext cx="5760720" cy="492443"/>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sz="1300" i="1">
                <a:solidFill>
                  <a:schemeClr val="bg1"/>
                </a:solidFill>
                <a:effectLst>
                  <a:outerShdw blurRad="342989" dist="50800" dir="5400000" algn="ctr" rotWithShape="0">
                    <a:schemeClr val="tx1">
                      <a:alpha val="69000"/>
                    </a:schemeClr>
                  </a:outerShdw>
                </a:effectLst>
              </a:rPr>
              <a:t>The Seated Scribe (Scribo Rosso).</a:t>
            </a:r>
            <a:r>
              <a:rPr lang="en-US" sz="1300">
                <a:solidFill>
                  <a:schemeClr val="bg1"/>
                </a:solidFill>
                <a:effectLst>
                  <a:outerShdw blurRad="342989" dist="50800" dir="5400000" algn="ctr" rotWithShape="0">
                    <a:schemeClr val="tx1">
                      <a:alpha val="69000"/>
                    </a:schemeClr>
                  </a:outerShdw>
                </a:effectLst>
              </a:rPr>
              <a:t> Old Kingdom, 5th Dynasty, c. 2450–2325 BCE. Louvre Museum, Paris.</a:t>
            </a:r>
          </a:p>
        </p:txBody>
      </p:sp>
    </p:spTree>
    <p:extLst>
      <p:ext uri="{BB962C8B-B14F-4D97-AF65-F5344CB8AC3E}">
        <p14:creationId xmlns:p14="http://schemas.microsoft.com/office/powerpoint/2010/main" val="102373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036FD-6FAC-479E-99F3-44CB16672422}"/>
              </a:ext>
            </a:extLst>
          </p:cNvPr>
          <p:cNvSpPr>
            <a:spLocks noGrp="1"/>
          </p:cNvSpPr>
          <p:nvPr>
            <p:ph type="title"/>
          </p:nvPr>
        </p:nvSpPr>
        <p:spPr/>
        <p:txBody>
          <a:bodyPr/>
          <a:lstStyle/>
          <a:p>
            <a:r>
              <a:rPr lang="en-US">
                <a:latin typeface="+mj-lt"/>
              </a:rPr>
              <a:t>instrumenta scriptoria</a:t>
            </a:r>
          </a:p>
        </p:txBody>
      </p:sp>
      <p:graphicFrame>
        <p:nvGraphicFramePr>
          <p:cNvPr id="4" name="Content Placeholder 3">
            <a:extLst>
              <a:ext uri="{FF2B5EF4-FFF2-40B4-BE49-F238E27FC236}">
                <a16:creationId xmlns:a16="http://schemas.microsoft.com/office/drawing/2014/main" id="{A55564AF-7467-017D-1F80-8AF1CD8CDE15}"/>
              </a:ext>
            </a:extLst>
          </p:cNvPr>
          <p:cNvGraphicFramePr>
            <a:graphicFrameLocks noGrp="1"/>
          </p:cNvGraphicFramePr>
          <p:nvPr>
            <p:ph idx="1"/>
          </p:nvPr>
        </p:nvGraphicFramePr>
        <p:xfrm>
          <a:off x="1050925" y="2714307"/>
          <a:ext cx="9810750" cy="2651760"/>
        </p:xfrm>
        <a:graphic>
          <a:graphicData uri="http://schemas.openxmlformats.org/drawingml/2006/table">
            <a:tbl>
              <a:tblPr/>
              <a:tblGrid>
                <a:gridCol w="3270250">
                  <a:extLst>
                    <a:ext uri="{9D8B030D-6E8A-4147-A177-3AD203B41FA5}">
                      <a16:colId xmlns:a16="http://schemas.microsoft.com/office/drawing/2014/main" val="1396102590"/>
                    </a:ext>
                  </a:extLst>
                </a:gridCol>
                <a:gridCol w="3270250">
                  <a:extLst>
                    <a:ext uri="{9D8B030D-6E8A-4147-A177-3AD203B41FA5}">
                      <a16:colId xmlns:a16="http://schemas.microsoft.com/office/drawing/2014/main" val="4190981792"/>
                    </a:ext>
                  </a:extLst>
                </a:gridCol>
                <a:gridCol w="3270250">
                  <a:extLst>
                    <a:ext uri="{9D8B030D-6E8A-4147-A177-3AD203B41FA5}">
                      <a16:colId xmlns:a16="http://schemas.microsoft.com/office/drawing/2014/main" val="3081335769"/>
                    </a:ext>
                  </a:extLst>
                </a:gridCol>
              </a:tblGrid>
              <a:tr h="0">
                <a:tc>
                  <a:txBody>
                    <a:bodyPr/>
                    <a:lstStyle/>
                    <a:p>
                      <a:pPr>
                        <a:buNone/>
                      </a:pPr>
                      <a:r>
                        <a:rPr lang="en-US" b="1"/>
                        <a:t>Instrument</a:t>
                      </a:r>
                    </a:p>
                  </a:txBody>
                  <a:tcPr anchor="ctr">
                    <a:lnL>
                      <a:noFill/>
                    </a:lnL>
                    <a:lnR>
                      <a:noFill/>
                    </a:lnR>
                    <a:lnT>
                      <a:noFill/>
                    </a:lnT>
                    <a:lnB>
                      <a:noFill/>
                    </a:lnB>
                    <a:noFill/>
                  </a:tcPr>
                </a:tc>
                <a:tc>
                  <a:txBody>
                    <a:bodyPr/>
                    <a:lstStyle/>
                    <a:p>
                      <a:pPr>
                        <a:buNone/>
                      </a:pPr>
                      <a:r>
                        <a:rPr lang="en-US" b="1"/>
                        <a:t>Used On</a:t>
                      </a:r>
                    </a:p>
                  </a:txBody>
                  <a:tcPr anchor="ctr">
                    <a:lnL>
                      <a:noFill/>
                    </a:lnL>
                    <a:lnR>
                      <a:noFill/>
                    </a:lnR>
                    <a:lnT>
                      <a:noFill/>
                    </a:lnT>
                    <a:lnB>
                      <a:noFill/>
                    </a:lnB>
                    <a:noFill/>
                  </a:tcPr>
                </a:tc>
                <a:tc>
                  <a:txBody>
                    <a:bodyPr/>
                    <a:lstStyle/>
                    <a:p>
                      <a:pPr>
                        <a:buNone/>
                      </a:pPr>
                      <a:r>
                        <a:rPr lang="en-US" b="1"/>
                        <a:t>Notes</a:t>
                      </a:r>
                    </a:p>
                  </a:txBody>
                  <a:tcPr anchor="ctr">
                    <a:lnL>
                      <a:noFill/>
                    </a:lnL>
                    <a:lnR>
                      <a:noFill/>
                    </a:lnR>
                    <a:lnT>
                      <a:noFill/>
                    </a:lnT>
                    <a:lnB>
                      <a:noFill/>
                    </a:lnB>
                    <a:noFill/>
                  </a:tcPr>
                </a:tc>
                <a:extLst>
                  <a:ext uri="{0D108BD9-81ED-4DB2-BD59-A6C34878D82A}">
                    <a16:rowId xmlns:a16="http://schemas.microsoft.com/office/drawing/2014/main" val="1517824948"/>
                  </a:ext>
                </a:extLst>
              </a:tr>
              <a:tr h="0">
                <a:tc>
                  <a:txBody>
                    <a:bodyPr/>
                    <a:lstStyle/>
                    <a:p>
                      <a:pPr>
                        <a:buNone/>
                      </a:pPr>
                      <a:r>
                        <a:rPr lang="en-US" b="0"/>
                        <a:t>Stylus (</a:t>
                      </a:r>
                      <a:r>
                        <a:rPr lang="en-US" b="0" i="1"/>
                        <a:t>stilus</a:t>
                      </a:r>
                      <a:r>
                        <a:rPr lang="en-US" b="0"/>
                        <a:t>)</a:t>
                      </a:r>
                    </a:p>
                  </a:txBody>
                  <a:tcPr anchor="ctr">
                    <a:lnL>
                      <a:noFill/>
                    </a:lnL>
                    <a:lnR>
                      <a:noFill/>
                    </a:lnR>
                    <a:lnT>
                      <a:noFill/>
                    </a:lnT>
                    <a:lnB>
                      <a:noFill/>
                    </a:lnB>
                    <a:noFill/>
                  </a:tcPr>
                </a:tc>
                <a:tc>
                  <a:txBody>
                    <a:bodyPr/>
                    <a:lstStyle/>
                    <a:p>
                      <a:pPr>
                        <a:buNone/>
                      </a:pPr>
                      <a:r>
                        <a:rPr lang="en-US"/>
                        <a:t>Wax tablets</a:t>
                      </a:r>
                    </a:p>
                  </a:txBody>
                  <a:tcPr anchor="ctr">
                    <a:lnL>
                      <a:noFill/>
                    </a:lnL>
                    <a:lnR>
                      <a:noFill/>
                    </a:lnR>
                    <a:lnT>
                      <a:noFill/>
                    </a:lnT>
                    <a:lnB>
                      <a:noFill/>
                    </a:lnB>
                    <a:noFill/>
                  </a:tcPr>
                </a:tc>
                <a:tc>
                  <a:txBody>
                    <a:bodyPr/>
                    <a:lstStyle/>
                    <a:p>
                      <a:pPr>
                        <a:buNone/>
                      </a:pPr>
                      <a:r>
                        <a:rPr lang="en-US"/>
                        <a:t>Pointed for writing; flat end for erasing wax</a:t>
                      </a:r>
                    </a:p>
                  </a:txBody>
                  <a:tcPr anchor="ctr">
                    <a:lnL>
                      <a:noFill/>
                    </a:lnL>
                    <a:lnR>
                      <a:noFill/>
                    </a:lnR>
                    <a:lnT>
                      <a:noFill/>
                    </a:lnT>
                    <a:lnB>
                      <a:noFill/>
                    </a:lnB>
                    <a:noFill/>
                  </a:tcPr>
                </a:tc>
                <a:extLst>
                  <a:ext uri="{0D108BD9-81ED-4DB2-BD59-A6C34878D82A}">
                    <a16:rowId xmlns:a16="http://schemas.microsoft.com/office/drawing/2014/main" val="1933149559"/>
                  </a:ext>
                </a:extLst>
              </a:tr>
              <a:tr h="0">
                <a:tc>
                  <a:txBody>
                    <a:bodyPr/>
                    <a:lstStyle/>
                    <a:p>
                      <a:pPr>
                        <a:buNone/>
                      </a:pPr>
                      <a:r>
                        <a:rPr lang="en-US" b="0"/>
                        <a:t>Reed pen (</a:t>
                      </a:r>
                      <a:r>
                        <a:rPr lang="en-US" b="0" i="1"/>
                        <a:t>calamus</a:t>
                      </a:r>
                      <a:r>
                        <a:rPr lang="en-US" b="0"/>
                        <a:t>)</a:t>
                      </a:r>
                    </a:p>
                  </a:txBody>
                  <a:tcPr anchor="ctr">
                    <a:lnL>
                      <a:noFill/>
                    </a:lnL>
                    <a:lnR>
                      <a:noFill/>
                    </a:lnR>
                    <a:lnT>
                      <a:noFill/>
                    </a:lnT>
                    <a:lnB>
                      <a:noFill/>
                    </a:lnB>
                    <a:noFill/>
                  </a:tcPr>
                </a:tc>
                <a:tc>
                  <a:txBody>
                    <a:bodyPr/>
                    <a:lstStyle/>
                    <a:p>
                      <a:pPr>
                        <a:buNone/>
                      </a:pPr>
                      <a:r>
                        <a:rPr lang="en-US"/>
                        <a:t>Papyrus, parchment, ostraka</a:t>
                      </a:r>
                    </a:p>
                  </a:txBody>
                  <a:tcPr anchor="ctr">
                    <a:lnL>
                      <a:noFill/>
                    </a:lnL>
                    <a:lnR>
                      <a:noFill/>
                    </a:lnR>
                    <a:lnT>
                      <a:noFill/>
                    </a:lnT>
                    <a:lnB>
                      <a:noFill/>
                    </a:lnB>
                    <a:noFill/>
                  </a:tcPr>
                </a:tc>
                <a:tc>
                  <a:txBody>
                    <a:bodyPr/>
                    <a:lstStyle/>
                    <a:p>
                      <a:pPr>
                        <a:buNone/>
                      </a:pPr>
                      <a:r>
                        <a:rPr lang="en-US"/>
                        <a:t>Standard literary writing instrument</a:t>
                      </a:r>
                    </a:p>
                  </a:txBody>
                  <a:tcPr anchor="ctr">
                    <a:lnL>
                      <a:noFill/>
                    </a:lnL>
                    <a:lnR>
                      <a:noFill/>
                    </a:lnR>
                    <a:lnT>
                      <a:noFill/>
                    </a:lnT>
                    <a:lnB>
                      <a:noFill/>
                    </a:lnB>
                    <a:noFill/>
                  </a:tcPr>
                </a:tc>
                <a:extLst>
                  <a:ext uri="{0D108BD9-81ED-4DB2-BD59-A6C34878D82A}">
                    <a16:rowId xmlns:a16="http://schemas.microsoft.com/office/drawing/2014/main" val="3214080628"/>
                  </a:ext>
                </a:extLst>
              </a:tr>
              <a:tr h="0">
                <a:tc>
                  <a:txBody>
                    <a:bodyPr/>
                    <a:lstStyle/>
                    <a:p>
                      <a:pPr>
                        <a:buNone/>
                      </a:pPr>
                      <a:r>
                        <a:rPr lang="en-US" b="0"/>
                        <a:t>Ink (carbon-based, </a:t>
                      </a:r>
                      <a:r>
                        <a:rPr lang="en-US" b="0" i="1"/>
                        <a:t>atramentum</a:t>
                      </a:r>
                      <a:r>
                        <a:rPr lang="en-US" b="0"/>
                        <a:t>)</a:t>
                      </a:r>
                    </a:p>
                  </a:txBody>
                  <a:tcPr anchor="ctr">
                    <a:lnL>
                      <a:noFill/>
                    </a:lnL>
                    <a:lnR>
                      <a:noFill/>
                    </a:lnR>
                    <a:lnT>
                      <a:noFill/>
                    </a:lnT>
                    <a:lnB>
                      <a:noFill/>
                    </a:lnB>
                    <a:noFill/>
                  </a:tcPr>
                </a:tc>
                <a:tc>
                  <a:txBody>
                    <a:bodyPr/>
                    <a:lstStyle/>
                    <a:p>
                      <a:pPr>
                        <a:buNone/>
                      </a:pPr>
                      <a:r>
                        <a:rPr lang="en-US"/>
                        <a:t>Papyrus, parchment</a:t>
                      </a:r>
                    </a:p>
                  </a:txBody>
                  <a:tcPr anchor="ctr">
                    <a:lnL>
                      <a:noFill/>
                    </a:lnL>
                    <a:lnR>
                      <a:noFill/>
                    </a:lnR>
                    <a:lnT>
                      <a:noFill/>
                    </a:lnT>
                    <a:lnB>
                      <a:noFill/>
                    </a:lnB>
                    <a:noFill/>
                  </a:tcPr>
                </a:tc>
                <a:tc>
                  <a:txBody>
                    <a:bodyPr/>
                    <a:lstStyle/>
                    <a:p>
                      <a:pPr>
                        <a:buNone/>
                      </a:pPr>
                      <a:r>
                        <a:rPr lang="en-US"/>
                        <a:t>Ubiquitous in antiquity</a:t>
                      </a:r>
                    </a:p>
                  </a:txBody>
                  <a:tcPr anchor="ctr">
                    <a:lnL>
                      <a:noFill/>
                    </a:lnL>
                    <a:lnR>
                      <a:noFill/>
                    </a:lnR>
                    <a:lnT>
                      <a:noFill/>
                    </a:lnT>
                    <a:lnB>
                      <a:noFill/>
                    </a:lnB>
                    <a:noFill/>
                  </a:tcPr>
                </a:tc>
                <a:extLst>
                  <a:ext uri="{0D108BD9-81ED-4DB2-BD59-A6C34878D82A}">
                    <a16:rowId xmlns:a16="http://schemas.microsoft.com/office/drawing/2014/main" val="3260474811"/>
                  </a:ext>
                </a:extLst>
              </a:tr>
              <a:tr h="0">
                <a:tc>
                  <a:txBody>
                    <a:bodyPr/>
                    <a:lstStyle/>
                    <a:p>
                      <a:pPr>
                        <a:buNone/>
                      </a:pPr>
                      <a:r>
                        <a:rPr lang="en-US" b="0"/>
                        <a:t>Knife or pumice stone (for scraping parchment)</a:t>
                      </a:r>
                    </a:p>
                  </a:txBody>
                  <a:tcPr anchor="ctr">
                    <a:lnL>
                      <a:noFill/>
                    </a:lnL>
                    <a:lnR>
                      <a:noFill/>
                    </a:lnR>
                    <a:lnT>
                      <a:noFill/>
                    </a:lnT>
                    <a:lnB>
                      <a:noFill/>
                    </a:lnB>
                    <a:noFill/>
                  </a:tcPr>
                </a:tc>
                <a:tc>
                  <a:txBody>
                    <a:bodyPr/>
                    <a:lstStyle/>
                    <a:p>
                      <a:pPr>
                        <a:buNone/>
                      </a:pPr>
                      <a:r>
                        <a:rPr lang="en-US"/>
                        <a:t>Parchment and papyrus</a:t>
                      </a:r>
                    </a:p>
                  </a:txBody>
                  <a:tcPr anchor="ctr">
                    <a:lnL>
                      <a:noFill/>
                    </a:lnL>
                    <a:lnR>
                      <a:noFill/>
                    </a:lnR>
                    <a:lnT>
                      <a:noFill/>
                    </a:lnT>
                    <a:lnB>
                      <a:noFill/>
                    </a:lnB>
                    <a:noFill/>
                  </a:tcPr>
                </a:tc>
                <a:tc>
                  <a:txBody>
                    <a:bodyPr/>
                    <a:lstStyle/>
                    <a:p>
                      <a:pPr>
                        <a:buNone/>
                      </a:pPr>
                      <a:r>
                        <a:rPr lang="en-US"/>
                        <a:t>Allowed correction of copied poetry</a:t>
                      </a:r>
                    </a:p>
                  </a:txBody>
                  <a:tcPr anchor="ctr">
                    <a:lnL>
                      <a:noFill/>
                    </a:lnL>
                    <a:lnR>
                      <a:noFill/>
                    </a:lnR>
                    <a:lnT>
                      <a:noFill/>
                    </a:lnT>
                    <a:lnB>
                      <a:noFill/>
                    </a:lnB>
                    <a:noFill/>
                  </a:tcPr>
                </a:tc>
                <a:extLst>
                  <a:ext uri="{0D108BD9-81ED-4DB2-BD59-A6C34878D82A}">
                    <a16:rowId xmlns:a16="http://schemas.microsoft.com/office/drawing/2014/main" val="1735051510"/>
                  </a:ext>
                </a:extLst>
              </a:tr>
            </a:tbl>
          </a:graphicData>
        </a:graphic>
      </p:graphicFrame>
      <p:sp>
        <p:nvSpPr>
          <p:cNvPr id="6" name="TextBox 5">
            <a:extLst>
              <a:ext uri="{FF2B5EF4-FFF2-40B4-BE49-F238E27FC236}">
                <a16:creationId xmlns:a16="http://schemas.microsoft.com/office/drawing/2014/main" id="{D77AB425-FE00-52E7-4D69-85325BC3FBEF}"/>
              </a:ext>
            </a:extLst>
          </p:cNvPr>
          <p:cNvSpPr txBox="1"/>
          <p:nvPr/>
        </p:nvSpPr>
        <p:spPr>
          <a:xfrm>
            <a:off x="1050879" y="2085300"/>
            <a:ext cx="6270170" cy="369332"/>
          </a:xfrm>
          <a:prstGeom prst="rect">
            <a:avLst/>
          </a:prstGeom>
          <a:noFill/>
        </p:spPr>
        <p:txBody>
          <a:bodyPr wrap="square">
            <a:spAutoFit/>
          </a:bodyPr>
          <a:lstStyle/>
          <a:p>
            <a:pPr>
              <a:buNone/>
            </a:pPr>
            <a:r>
              <a:rPr lang="en-US" b="1"/>
              <a:t>Writing Instruments in Poetic Context</a:t>
            </a:r>
          </a:p>
        </p:txBody>
      </p:sp>
    </p:spTree>
    <p:extLst>
      <p:ext uri="{BB962C8B-B14F-4D97-AF65-F5344CB8AC3E}">
        <p14:creationId xmlns:p14="http://schemas.microsoft.com/office/powerpoint/2010/main" val="1472948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634EF-DADB-78B7-2571-0416DCC2AD26}"/>
              </a:ext>
            </a:extLst>
          </p:cNvPr>
          <p:cNvSpPr>
            <a:spLocks noGrp="1"/>
          </p:cNvSpPr>
          <p:nvPr>
            <p:ph type="title"/>
          </p:nvPr>
        </p:nvSpPr>
        <p:spPr>
          <a:xfrm>
            <a:off x="775376" y="609601"/>
            <a:ext cx="4476464" cy="1216024"/>
          </a:xfrm>
        </p:spPr>
        <p:txBody>
          <a:bodyPr>
            <a:normAutofit/>
          </a:bodyPr>
          <a:lstStyle/>
          <a:p>
            <a:r>
              <a:rPr lang="en-US">
                <a:latin typeface="+mj-lt"/>
              </a:rPr>
              <a:t>Papyrus codex</a:t>
            </a:r>
          </a:p>
        </p:txBody>
      </p:sp>
      <p:sp>
        <p:nvSpPr>
          <p:cNvPr id="3" name="Content Placeholder 2">
            <a:extLst>
              <a:ext uri="{FF2B5EF4-FFF2-40B4-BE49-F238E27FC236}">
                <a16:creationId xmlns:a16="http://schemas.microsoft.com/office/drawing/2014/main" id="{59F6890A-F8D8-BC87-AA52-5B22B1CC19FF}"/>
              </a:ext>
            </a:extLst>
          </p:cNvPr>
          <p:cNvSpPr>
            <a:spLocks noGrp="1"/>
          </p:cNvSpPr>
          <p:nvPr>
            <p:ph idx="1"/>
          </p:nvPr>
        </p:nvSpPr>
        <p:spPr>
          <a:xfrm>
            <a:off x="450378" y="1825625"/>
            <a:ext cx="4476463" cy="4716225"/>
          </a:xfrm>
        </p:spPr>
        <p:txBody>
          <a:bodyPr>
            <a:noAutofit/>
          </a:bodyPr>
          <a:lstStyle/>
          <a:p>
            <a:pPr>
              <a:lnSpc>
                <a:spcPct val="90000"/>
              </a:lnSpc>
            </a:pPr>
            <a:r>
              <a:rPr lang="en-US">
                <a:latin typeface="+mn-lt"/>
              </a:rPr>
              <a:t>In use since Egypt, lasting from ~3000 BC to 1000 AD</a:t>
            </a:r>
          </a:p>
          <a:p>
            <a:pPr>
              <a:lnSpc>
                <a:spcPct val="90000"/>
              </a:lnSpc>
            </a:pPr>
            <a:r>
              <a:rPr lang="en-US">
                <a:latin typeface="+mn-lt"/>
              </a:rPr>
              <a:t>“Our civilization, or at least our recollection, depends utterly upon the use of papyrus (</a:t>
            </a:r>
            <a:r>
              <a:rPr lang="en-US" i="1">
                <a:latin typeface="+mn-lt"/>
              </a:rPr>
              <a:t>chartae usu maxime humanitas vitae constet, certe memoria</a:t>
            </a:r>
            <a:r>
              <a:rPr lang="en-US">
                <a:latin typeface="+mn-lt"/>
              </a:rPr>
              <a:t>)” (Pliny, </a:t>
            </a:r>
            <a:r>
              <a:rPr lang="en-US" i="1">
                <a:latin typeface="+mn-lt"/>
              </a:rPr>
              <a:t>H.N.</a:t>
            </a:r>
            <a:r>
              <a:rPr lang="en-US">
                <a:latin typeface="+mn-lt"/>
              </a:rPr>
              <a:t> 13.21)</a:t>
            </a:r>
          </a:p>
          <a:p>
            <a:pPr>
              <a:lnSpc>
                <a:spcPct val="90000"/>
              </a:lnSpc>
            </a:pPr>
            <a:r>
              <a:rPr lang="en-US">
                <a:latin typeface="+mn-lt"/>
              </a:rPr>
              <a:t>What constitutes a “book” (e.g. </a:t>
            </a:r>
            <a:r>
              <a:rPr lang="en-US" i="1">
                <a:latin typeface="+mn-lt"/>
              </a:rPr>
              <a:t>Iliad</a:t>
            </a:r>
            <a:r>
              <a:rPr lang="en-US">
                <a:latin typeface="+mn-lt"/>
              </a:rPr>
              <a:t> Book VI) is in fact what filled one scroll (</a:t>
            </a:r>
            <a:r>
              <a:rPr lang="el-GR">
                <a:latin typeface="+mn-lt"/>
              </a:rPr>
              <a:t>βιβλίον</a:t>
            </a:r>
            <a:r>
              <a:rPr lang="en-US">
                <a:latin typeface="+mn-lt"/>
              </a:rPr>
              <a:t>, </a:t>
            </a:r>
            <a:r>
              <a:rPr lang="en-US" i="1">
                <a:latin typeface="+mn-lt"/>
              </a:rPr>
              <a:t>volumen</a:t>
            </a:r>
            <a:r>
              <a:rPr lang="en-US">
                <a:latin typeface="+mn-lt"/>
              </a:rPr>
              <a:t>).</a:t>
            </a:r>
          </a:p>
          <a:p>
            <a:pPr>
              <a:lnSpc>
                <a:spcPct val="90000"/>
              </a:lnSpc>
            </a:pPr>
            <a:r>
              <a:rPr lang="en-US">
                <a:latin typeface="+mn-lt"/>
              </a:rPr>
              <a:t>On average, about 3-15m long, though the longest extant scroll (Egyptian) is 43m.</a:t>
            </a:r>
          </a:p>
        </p:txBody>
      </p:sp>
      <p:pic>
        <p:nvPicPr>
          <p:cNvPr id="4" name="Picture 3">
            <a:extLst>
              <a:ext uri="{FF2B5EF4-FFF2-40B4-BE49-F238E27FC236}">
                <a16:creationId xmlns:a16="http://schemas.microsoft.com/office/drawing/2014/main" id="{056220ED-130F-EF61-0F97-98F4078A37F4}"/>
              </a:ext>
            </a:extLst>
          </p:cNvPr>
          <p:cNvPicPr>
            <a:picLocks noChangeAspect="1"/>
          </p:cNvPicPr>
          <p:nvPr/>
        </p:nvPicPr>
        <p:blipFill>
          <a:blip r:embed="rId3"/>
          <a:srcRect l="15711" r="11541" b="-1"/>
          <a:stretch>
            <a:fillRect/>
          </a:stretch>
        </p:blipFill>
        <p:spPr>
          <a:xfrm>
            <a:off x="5251840" y="10"/>
            <a:ext cx="6940161" cy="6868876"/>
          </a:xfrm>
          <a:custGeom>
            <a:avLst/>
            <a:gdLst/>
            <a:ahLst/>
            <a:cxnLst/>
            <a:rect l="l" t="t" r="r" b="b"/>
            <a:pathLst>
              <a:path w="6940161" h="6857999">
                <a:moveTo>
                  <a:pt x="857190" y="0"/>
                </a:moveTo>
                <a:lnTo>
                  <a:pt x="6940161" y="0"/>
                </a:lnTo>
                <a:lnTo>
                  <a:pt x="6940161" y="6857999"/>
                </a:lnTo>
                <a:lnTo>
                  <a:pt x="496459" y="6857999"/>
                </a:lnTo>
                <a:lnTo>
                  <a:pt x="486507" y="6839466"/>
                </a:lnTo>
                <a:cubicBezTo>
                  <a:pt x="477389" y="6820641"/>
                  <a:pt x="471173" y="6801859"/>
                  <a:pt x="480078" y="6795812"/>
                </a:cubicBezTo>
                <a:cubicBezTo>
                  <a:pt x="475408" y="6761382"/>
                  <a:pt x="493736" y="6723009"/>
                  <a:pt x="482330" y="6676796"/>
                </a:cubicBezTo>
                <a:cubicBezTo>
                  <a:pt x="479519" y="6617030"/>
                  <a:pt x="476161" y="6634511"/>
                  <a:pt x="469648" y="6539722"/>
                </a:cubicBezTo>
                <a:cubicBezTo>
                  <a:pt x="459969" y="6498384"/>
                  <a:pt x="496382" y="6456575"/>
                  <a:pt x="477855" y="6433501"/>
                </a:cubicBezTo>
                <a:cubicBezTo>
                  <a:pt x="464018" y="6378655"/>
                  <a:pt x="442310" y="6325849"/>
                  <a:pt x="414008" y="6271586"/>
                </a:cubicBezTo>
                <a:cubicBezTo>
                  <a:pt x="378091" y="6226697"/>
                  <a:pt x="377466" y="6140798"/>
                  <a:pt x="299660" y="6080454"/>
                </a:cubicBezTo>
                <a:cubicBezTo>
                  <a:pt x="268606" y="6014324"/>
                  <a:pt x="244498" y="5964143"/>
                  <a:pt x="221239" y="5913249"/>
                </a:cubicBezTo>
                <a:cubicBezTo>
                  <a:pt x="210139" y="5897439"/>
                  <a:pt x="175369" y="5809427"/>
                  <a:pt x="160103" y="5775094"/>
                </a:cubicBezTo>
                <a:cubicBezTo>
                  <a:pt x="87298" y="5686529"/>
                  <a:pt x="103897" y="5672717"/>
                  <a:pt x="87873" y="5573809"/>
                </a:cubicBezTo>
                <a:cubicBezTo>
                  <a:pt x="76224" y="5541231"/>
                  <a:pt x="76748" y="5525076"/>
                  <a:pt x="57933" y="5490695"/>
                </a:cubicBezTo>
                <a:lnTo>
                  <a:pt x="30889" y="5398377"/>
                </a:lnTo>
                <a:lnTo>
                  <a:pt x="34140" y="5390971"/>
                </a:lnTo>
                <a:lnTo>
                  <a:pt x="35928" y="5390229"/>
                </a:lnTo>
                <a:lnTo>
                  <a:pt x="16968" y="5309266"/>
                </a:lnTo>
                <a:cubicBezTo>
                  <a:pt x="13970" y="5303642"/>
                  <a:pt x="-917" y="5289094"/>
                  <a:pt x="2490" y="5276920"/>
                </a:cubicBezTo>
                <a:lnTo>
                  <a:pt x="24907" y="5208159"/>
                </a:lnTo>
                <a:lnTo>
                  <a:pt x="31839" y="5162682"/>
                </a:lnTo>
                <a:cubicBezTo>
                  <a:pt x="28501" y="5155528"/>
                  <a:pt x="24609" y="5048935"/>
                  <a:pt x="18796" y="5043371"/>
                </a:cubicBezTo>
                <a:cubicBezTo>
                  <a:pt x="54584" y="4976689"/>
                  <a:pt x="5001" y="4985095"/>
                  <a:pt x="14358" y="4908985"/>
                </a:cubicBezTo>
                <a:cubicBezTo>
                  <a:pt x="17201" y="4816358"/>
                  <a:pt x="5675" y="4749418"/>
                  <a:pt x="4769" y="4643799"/>
                </a:cubicBezTo>
                <a:cubicBezTo>
                  <a:pt x="4111" y="4581455"/>
                  <a:pt x="-7137" y="4509050"/>
                  <a:pt x="7402" y="4395547"/>
                </a:cubicBezTo>
                <a:cubicBezTo>
                  <a:pt x="11591" y="4330720"/>
                  <a:pt x="28535" y="4313913"/>
                  <a:pt x="23462" y="4274064"/>
                </a:cubicBezTo>
                <a:cubicBezTo>
                  <a:pt x="22995" y="4245538"/>
                  <a:pt x="22530" y="4217012"/>
                  <a:pt x="22063" y="4188486"/>
                </a:cubicBezTo>
                <a:lnTo>
                  <a:pt x="24672" y="4170100"/>
                </a:lnTo>
                <a:lnTo>
                  <a:pt x="34973" y="4166123"/>
                </a:lnTo>
                <a:lnTo>
                  <a:pt x="26424" y="4120096"/>
                </a:lnTo>
                <a:cubicBezTo>
                  <a:pt x="28986" y="4109871"/>
                  <a:pt x="49338" y="4079429"/>
                  <a:pt x="47886" y="4066698"/>
                </a:cubicBezTo>
                <a:cubicBezTo>
                  <a:pt x="26522" y="4022850"/>
                  <a:pt x="34453" y="4030338"/>
                  <a:pt x="47327" y="3969172"/>
                </a:cubicBezTo>
                <a:cubicBezTo>
                  <a:pt x="40297" y="3948973"/>
                  <a:pt x="40044" y="3857354"/>
                  <a:pt x="53093" y="3844350"/>
                </a:cubicBezTo>
                <a:cubicBezTo>
                  <a:pt x="55739" y="3830819"/>
                  <a:pt x="50778" y="3815585"/>
                  <a:pt x="64866" y="3808459"/>
                </a:cubicBezTo>
                <a:cubicBezTo>
                  <a:pt x="81775" y="3797121"/>
                  <a:pt x="54599" y="3752382"/>
                  <a:pt x="74864" y="3757643"/>
                </a:cubicBezTo>
                <a:cubicBezTo>
                  <a:pt x="56224" y="3725828"/>
                  <a:pt x="74270" y="3660981"/>
                  <a:pt x="82640" y="3632606"/>
                </a:cubicBezTo>
                <a:cubicBezTo>
                  <a:pt x="85981" y="3582255"/>
                  <a:pt x="88778" y="3571708"/>
                  <a:pt x="89222" y="3534990"/>
                </a:cubicBezTo>
                <a:cubicBezTo>
                  <a:pt x="92019" y="3533125"/>
                  <a:pt x="80706" y="3481126"/>
                  <a:pt x="79835" y="3454133"/>
                </a:cubicBezTo>
                <a:cubicBezTo>
                  <a:pt x="78963" y="3427139"/>
                  <a:pt x="96173" y="3390611"/>
                  <a:pt x="83991" y="3373027"/>
                </a:cubicBezTo>
                <a:cubicBezTo>
                  <a:pt x="80767" y="3298527"/>
                  <a:pt x="69808" y="3290617"/>
                  <a:pt x="62958" y="3222737"/>
                </a:cubicBezTo>
                <a:cubicBezTo>
                  <a:pt x="59618" y="3146284"/>
                  <a:pt x="39695" y="3184007"/>
                  <a:pt x="49209" y="3118188"/>
                </a:cubicBezTo>
                <a:cubicBezTo>
                  <a:pt x="65221" y="3109217"/>
                  <a:pt x="85573" y="3024732"/>
                  <a:pt x="78480" y="3003808"/>
                </a:cubicBezTo>
                <a:cubicBezTo>
                  <a:pt x="78037" y="2966753"/>
                  <a:pt x="77812" y="2989870"/>
                  <a:pt x="77566" y="2944921"/>
                </a:cubicBezTo>
                <a:lnTo>
                  <a:pt x="94406" y="2877744"/>
                </a:lnTo>
                <a:cubicBezTo>
                  <a:pt x="87936" y="2880724"/>
                  <a:pt x="108480" y="2822146"/>
                  <a:pt x="108051" y="2807161"/>
                </a:cubicBezTo>
                <a:cubicBezTo>
                  <a:pt x="110507" y="2775643"/>
                  <a:pt x="80880" y="2769288"/>
                  <a:pt x="107377" y="2752347"/>
                </a:cubicBezTo>
                <a:lnTo>
                  <a:pt x="114975" y="2748299"/>
                </a:lnTo>
                <a:cubicBezTo>
                  <a:pt x="115205" y="2745962"/>
                  <a:pt x="115434" y="2743625"/>
                  <a:pt x="115663" y="2741288"/>
                </a:cubicBezTo>
                <a:cubicBezTo>
                  <a:pt x="115098" y="2737657"/>
                  <a:pt x="112995" y="2735847"/>
                  <a:pt x="107929" y="2737160"/>
                </a:cubicBezTo>
                <a:cubicBezTo>
                  <a:pt x="126569" y="2705347"/>
                  <a:pt x="119693" y="2699356"/>
                  <a:pt x="122707" y="2659631"/>
                </a:cubicBezTo>
                <a:cubicBezTo>
                  <a:pt x="135394" y="2612127"/>
                  <a:pt x="120483" y="2628594"/>
                  <a:pt x="145471" y="2573336"/>
                </a:cubicBezTo>
                <a:cubicBezTo>
                  <a:pt x="156086" y="2559732"/>
                  <a:pt x="170382" y="2541339"/>
                  <a:pt x="170626" y="2528057"/>
                </a:cubicBezTo>
                <a:lnTo>
                  <a:pt x="202713" y="2489594"/>
                </a:lnTo>
                <a:cubicBezTo>
                  <a:pt x="203853" y="2487774"/>
                  <a:pt x="204248" y="2473350"/>
                  <a:pt x="203650" y="2468303"/>
                </a:cubicBezTo>
                <a:lnTo>
                  <a:pt x="223316" y="2460480"/>
                </a:lnTo>
                <a:lnTo>
                  <a:pt x="215120" y="2423535"/>
                </a:lnTo>
                <a:lnTo>
                  <a:pt x="223455" y="2404394"/>
                </a:lnTo>
                <a:cubicBezTo>
                  <a:pt x="243490" y="2392610"/>
                  <a:pt x="229596" y="2347474"/>
                  <a:pt x="238853" y="2324643"/>
                </a:cubicBezTo>
                <a:cubicBezTo>
                  <a:pt x="239504" y="2297698"/>
                  <a:pt x="266477" y="2284202"/>
                  <a:pt x="272463" y="2255535"/>
                </a:cubicBezTo>
                <a:cubicBezTo>
                  <a:pt x="290597" y="2249648"/>
                  <a:pt x="306594" y="2207828"/>
                  <a:pt x="294092" y="2184679"/>
                </a:cubicBezTo>
                <a:lnTo>
                  <a:pt x="323221" y="2093132"/>
                </a:lnTo>
                <a:cubicBezTo>
                  <a:pt x="348282" y="2084587"/>
                  <a:pt x="366071" y="1985868"/>
                  <a:pt x="377324" y="1950235"/>
                </a:cubicBezTo>
                <a:cubicBezTo>
                  <a:pt x="397581" y="1920183"/>
                  <a:pt x="445208" y="1898905"/>
                  <a:pt x="457649" y="1861568"/>
                </a:cubicBezTo>
                <a:cubicBezTo>
                  <a:pt x="464664" y="1810687"/>
                  <a:pt x="447457" y="1869507"/>
                  <a:pt x="451972" y="1809499"/>
                </a:cubicBezTo>
                <a:cubicBezTo>
                  <a:pt x="450982" y="1754297"/>
                  <a:pt x="465413" y="1767680"/>
                  <a:pt x="474550" y="1693716"/>
                </a:cubicBezTo>
                <a:cubicBezTo>
                  <a:pt x="473258" y="1654244"/>
                  <a:pt x="481626" y="1627007"/>
                  <a:pt x="481301" y="1605195"/>
                </a:cubicBezTo>
                <a:cubicBezTo>
                  <a:pt x="490491" y="1568952"/>
                  <a:pt x="493569" y="1564518"/>
                  <a:pt x="497837" y="1516217"/>
                </a:cubicBezTo>
                <a:cubicBezTo>
                  <a:pt x="503639" y="1488452"/>
                  <a:pt x="534082" y="1457870"/>
                  <a:pt x="513281" y="1429841"/>
                </a:cubicBezTo>
                <a:cubicBezTo>
                  <a:pt x="527326" y="1412325"/>
                  <a:pt x="570430" y="1413592"/>
                  <a:pt x="550104" y="1380081"/>
                </a:cubicBezTo>
                <a:cubicBezTo>
                  <a:pt x="575583" y="1394128"/>
                  <a:pt x="551452" y="1335176"/>
                  <a:pt x="574526" y="1334891"/>
                </a:cubicBezTo>
                <a:cubicBezTo>
                  <a:pt x="593486" y="1336427"/>
                  <a:pt x="633157" y="1194568"/>
                  <a:pt x="638123" y="1185551"/>
                </a:cubicBezTo>
                <a:cubicBezTo>
                  <a:pt x="647468" y="1149210"/>
                  <a:pt x="657504" y="1148087"/>
                  <a:pt x="664747" y="1111168"/>
                </a:cubicBezTo>
                <a:cubicBezTo>
                  <a:pt x="679107" y="1057226"/>
                  <a:pt x="652121" y="1022543"/>
                  <a:pt x="664913" y="993353"/>
                </a:cubicBezTo>
                <a:cubicBezTo>
                  <a:pt x="684189" y="960214"/>
                  <a:pt x="707497" y="867450"/>
                  <a:pt x="721256" y="813953"/>
                </a:cubicBezTo>
                <a:cubicBezTo>
                  <a:pt x="734607" y="746430"/>
                  <a:pt x="738988" y="666470"/>
                  <a:pt x="745023" y="588218"/>
                </a:cubicBezTo>
                <a:cubicBezTo>
                  <a:pt x="735393" y="475380"/>
                  <a:pt x="719076" y="536119"/>
                  <a:pt x="725253" y="376479"/>
                </a:cubicBezTo>
                <a:lnTo>
                  <a:pt x="735457" y="280992"/>
                </a:lnTo>
                <a:cubicBezTo>
                  <a:pt x="735270" y="276227"/>
                  <a:pt x="742007" y="223140"/>
                  <a:pt x="741820" y="218374"/>
                </a:cubicBezTo>
                <a:lnTo>
                  <a:pt x="735299" y="188178"/>
                </a:lnTo>
                <a:lnTo>
                  <a:pt x="764938" y="152404"/>
                </a:lnTo>
                <a:cubicBezTo>
                  <a:pt x="776066" y="136342"/>
                  <a:pt x="783668" y="122048"/>
                  <a:pt x="802071" y="91810"/>
                </a:cubicBezTo>
                <a:lnTo>
                  <a:pt x="849585" y="3016"/>
                </a:lnTo>
                <a:close/>
              </a:path>
            </a:pathLst>
          </a:custGeom>
        </p:spPr>
      </p:pic>
    </p:spTree>
    <p:extLst>
      <p:ext uri="{BB962C8B-B14F-4D97-AF65-F5344CB8AC3E}">
        <p14:creationId xmlns:p14="http://schemas.microsoft.com/office/powerpoint/2010/main" val="2590761208"/>
      </p:ext>
    </p:extLst>
  </p:cSld>
  <p:clrMapOvr>
    <a:masterClrMapping/>
  </p:clrMapOvr>
</p:sld>
</file>

<file path=ppt/theme/theme1.xml><?xml version="1.0" encoding="utf-8"?>
<a:theme xmlns:a="http://schemas.openxmlformats.org/drawingml/2006/main" name="ArchiveVTI">
  <a:themeElements>
    <a:clrScheme name="AnalogousFromLightSeedRightStep">
      <a:dk1>
        <a:srgbClr val="000000"/>
      </a:dk1>
      <a:lt1>
        <a:srgbClr val="FFFFFF"/>
      </a:lt1>
      <a:dk2>
        <a:srgbClr val="413324"/>
      </a:dk2>
      <a:lt2>
        <a:srgbClr val="E2E7E8"/>
      </a:lt2>
      <a:accent1>
        <a:srgbClr val="D39089"/>
      </a:accent1>
      <a:accent2>
        <a:srgbClr val="C79A6B"/>
      </a:accent2>
      <a:accent3>
        <a:srgbClr val="AAA66F"/>
      </a:accent3>
      <a:accent4>
        <a:srgbClr val="91AB5F"/>
      </a:accent4>
      <a:accent5>
        <a:srgbClr val="80AE72"/>
      </a:accent5>
      <a:accent6>
        <a:srgbClr val="63B371"/>
      </a:accent6>
      <a:hlink>
        <a:srgbClr val="588C92"/>
      </a:hlink>
      <a:folHlink>
        <a:srgbClr val="7F7F7F"/>
      </a:folHlink>
    </a:clrScheme>
    <a:fontScheme name="Custom 170">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iveVTI" id="{514BDC9F-20AC-40CA-9FE7-B30987BCD2D4}" vid="{D8FA1533-D953-46ED-B2C7-B32AF1BED7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7424</TotalTime>
  <Words>1276</Words>
  <Application>Microsoft Macintosh PowerPoint</Application>
  <PresentationFormat>Widescreen</PresentationFormat>
  <Paragraphs>86</Paragraphs>
  <Slides>17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1543HumaneJenson Normal</vt:lpstr>
      <vt:lpstr>Aptos</vt:lpstr>
      <vt:lpstr>Arial</vt:lpstr>
      <vt:lpstr>Bembo</vt:lpstr>
      <vt:lpstr>Junicode</vt:lpstr>
      <vt:lpstr>ArchiveVTI</vt:lpstr>
      <vt:lpstr>5,000 years of scrolling</vt:lpstr>
      <vt:lpstr>the syllabus</vt:lpstr>
      <vt:lpstr>what is a text?</vt:lpstr>
      <vt:lpstr>PowerPoint Presentation</vt:lpstr>
      <vt:lpstr>other exempla</vt:lpstr>
      <vt:lpstr>why do we have what we have?</vt:lpstr>
      <vt:lpstr>PowerPoint Presentation</vt:lpstr>
      <vt:lpstr>instrumenta scriptoria</vt:lpstr>
      <vt:lpstr>Papyrus codex</vt:lpstr>
      <vt:lpstr>how do we get more of it?</vt:lpstr>
      <vt:lpstr>What is a classic?</vt:lpstr>
      <vt:lpstr>What is classical?</vt:lpstr>
      <vt:lpstr>PowerPoint Presentation</vt:lpstr>
      <vt:lpstr>key concepts</vt:lpstr>
      <vt:lpstr>Charles martindale</vt:lpstr>
      <vt:lpstr>Simon Goldhill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Michalek</dc:creator>
  <cp:lastModifiedBy>Martin Michalek</cp:lastModifiedBy>
  <cp:revision>229</cp:revision>
  <dcterms:created xsi:type="dcterms:W3CDTF">2025-01-03T16:00:09Z</dcterms:created>
  <dcterms:modified xsi:type="dcterms:W3CDTF">2026-09-04T19:14:13Z</dcterms:modified>
</cp:coreProperties>
</file>