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1" r:id="rId4"/>
    <p:sldMasterId id="214748370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Arimo"/>
      <p:regular r:id="rId15"/>
      <p:bold r:id="rId16"/>
      <p:italic r:id="rId17"/>
      <p:boldItalic r:id="rId18"/>
    </p:embeddedFont>
    <p:embeddedFont>
      <p:font typeface="Arimo SemiBold"/>
      <p:regular r:id="rId19"/>
      <p:bold r:id="rId20"/>
      <p:italic r:id="rId21"/>
      <p:boldItalic r:id="rId22"/>
    </p:embeddedFont>
    <p:embeddedFont>
      <p:font typeface="Arimo Medium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rimoSemiBold-bold.fntdata"/><Relationship Id="rId22" Type="http://schemas.openxmlformats.org/officeDocument/2006/relationships/font" Target="fonts/ArimoSemiBold-boldItalic.fntdata"/><Relationship Id="rId21" Type="http://schemas.openxmlformats.org/officeDocument/2006/relationships/font" Target="fonts/ArimoSemiBold-italic.fntdata"/><Relationship Id="rId24" Type="http://schemas.openxmlformats.org/officeDocument/2006/relationships/font" Target="fonts/ArimoMedium-bold.fntdata"/><Relationship Id="rId23" Type="http://schemas.openxmlformats.org/officeDocument/2006/relationships/font" Target="fonts/ArimoMedium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ArimoMedium-boldItalic.fntdata"/><Relationship Id="rId25" Type="http://schemas.openxmlformats.org/officeDocument/2006/relationships/font" Target="fonts/ArimoMedium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Arimo-regular.fntdata"/><Relationship Id="rId14" Type="http://schemas.openxmlformats.org/officeDocument/2006/relationships/slide" Target="slides/slide8.xml"/><Relationship Id="rId17" Type="http://schemas.openxmlformats.org/officeDocument/2006/relationships/font" Target="fonts/Arimo-italic.fntdata"/><Relationship Id="rId16" Type="http://schemas.openxmlformats.org/officeDocument/2006/relationships/font" Target="fonts/Arimo-bold.fntdata"/><Relationship Id="rId19" Type="http://schemas.openxmlformats.org/officeDocument/2006/relationships/font" Target="fonts/ArimoSemiBold-regular.fntdata"/><Relationship Id="rId18" Type="http://schemas.openxmlformats.org/officeDocument/2006/relationships/font" Target="fonts/Arimo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fa9fc76d4b_0_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fa9fc76d4b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fa9fc76d4b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fa9fc76d4b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fa9fc76d4b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fa9fc76d4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fa9fc76d4b_0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3fa9fc76d4b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fa9fc76d4b_0_4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fa9fc76d4b_0_4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fa9fc76d4b_0_3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3fa9fc76d4b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fa9fc76d4b_0_4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fa9fc76d4b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fa9fc76d4b_0_3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3fa9fc76d4b_0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BLANK_1_3">
    <p:bg>
      <p:bgPr>
        <a:solidFill>
          <a:schemeClr val="accent5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4"/>
          <p:cNvPicPr preferRelativeResize="0"/>
          <p:nvPr/>
        </p:nvPicPr>
        <p:blipFill rotWithShape="1">
          <a:blip r:embed="rId2">
            <a:alphaModFix amt="60000"/>
          </a:blip>
          <a:srcRect b="4816" l="0" r="0" t="0"/>
          <a:stretch/>
        </p:blipFill>
        <p:spPr>
          <a:xfrm>
            <a:off x="277500" y="277500"/>
            <a:ext cx="8589000" cy="4599000"/>
          </a:xfrm>
          <a:prstGeom prst="roundRect">
            <a:avLst>
              <a:gd fmla="val 13515" name="adj"/>
            </a:avLst>
          </a:prstGeom>
          <a:noFill/>
          <a:ln>
            <a:noFill/>
          </a:ln>
        </p:spPr>
      </p:pic>
      <p:sp>
        <p:nvSpPr>
          <p:cNvPr id="55" name="Google Shape;55;p14"/>
          <p:cNvSpPr txBox="1"/>
          <p:nvPr>
            <p:ph idx="1" type="subTitle"/>
          </p:nvPr>
        </p:nvSpPr>
        <p:spPr>
          <a:xfrm>
            <a:off x="821004" y="4044275"/>
            <a:ext cx="5859300" cy="4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9pPr>
          </a:lstStyle>
          <a:p/>
        </p:txBody>
      </p:sp>
      <p:cxnSp>
        <p:nvCxnSpPr>
          <p:cNvPr id="56" name="Google Shape;56;p14"/>
          <p:cNvCxnSpPr/>
          <p:nvPr/>
        </p:nvCxnSpPr>
        <p:spPr>
          <a:xfrm>
            <a:off x="805650" y="792575"/>
            <a:ext cx="75471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" name="Google Shape;57;p14"/>
          <p:cNvCxnSpPr/>
          <p:nvPr/>
        </p:nvCxnSpPr>
        <p:spPr>
          <a:xfrm>
            <a:off x="805650" y="4521775"/>
            <a:ext cx="75471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" name="Google Shape;58;p14"/>
          <p:cNvSpPr txBox="1"/>
          <p:nvPr>
            <p:ph idx="2" type="subTitle"/>
          </p:nvPr>
        </p:nvSpPr>
        <p:spPr>
          <a:xfrm>
            <a:off x="805651" y="582750"/>
            <a:ext cx="17433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3" type="subTitle"/>
          </p:nvPr>
        </p:nvSpPr>
        <p:spPr>
          <a:xfrm>
            <a:off x="2679901" y="582750"/>
            <a:ext cx="17433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4" type="subTitle"/>
          </p:nvPr>
        </p:nvSpPr>
        <p:spPr>
          <a:xfrm>
            <a:off x="7677976" y="582750"/>
            <a:ext cx="17433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zeret Mono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type="title"/>
          </p:nvPr>
        </p:nvSpPr>
        <p:spPr>
          <a:xfrm>
            <a:off x="795525" y="2323100"/>
            <a:ext cx="4838100" cy="145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Alt 2">
  <p:cSld name="BLANK_1_1_1">
    <p:bg>
      <p:bgPr>
        <a:solidFill>
          <a:schemeClr val="accent5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15"/>
          <p:cNvGrpSpPr/>
          <p:nvPr/>
        </p:nvGrpSpPr>
        <p:grpSpPr>
          <a:xfrm>
            <a:off x="277515" y="277501"/>
            <a:ext cx="8589075" cy="4593888"/>
            <a:chOff x="277500" y="277500"/>
            <a:chExt cx="8589075" cy="4593888"/>
          </a:xfrm>
        </p:grpSpPr>
        <p:pic>
          <p:nvPicPr>
            <p:cNvPr id="64" name="Google Shape;64;p15"/>
            <p:cNvPicPr preferRelativeResize="0"/>
            <p:nvPr/>
          </p:nvPicPr>
          <p:blipFill>
            <a:blip r:embed="rId2">
              <a:alphaModFix amt="10000"/>
            </a:blip>
            <a:stretch>
              <a:fillRect/>
            </a:stretch>
          </p:blipFill>
          <p:spPr>
            <a:xfrm>
              <a:off x="277575" y="277500"/>
              <a:ext cx="8589000" cy="45938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" name="Google Shape;65;p15"/>
            <p:cNvSpPr/>
            <p:nvPr/>
          </p:nvSpPr>
          <p:spPr>
            <a:xfrm>
              <a:off x="277500" y="277500"/>
              <a:ext cx="8589000" cy="4582500"/>
            </a:xfrm>
            <a:prstGeom prst="roundRect">
              <a:avLst>
                <a:gd fmla="val 6093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sp>
        <p:nvSpPr>
          <p:cNvPr id="66" name="Google Shape;66;p15"/>
          <p:cNvSpPr/>
          <p:nvPr/>
        </p:nvSpPr>
        <p:spPr>
          <a:xfrm>
            <a:off x="601356" y="3751056"/>
            <a:ext cx="576000" cy="576000"/>
          </a:xfrm>
          <a:prstGeom prst="ellipse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67" name="Google Shape;67;p15"/>
          <p:cNvSpPr/>
          <p:nvPr/>
        </p:nvSpPr>
        <p:spPr>
          <a:xfrm>
            <a:off x="651558" y="3801258"/>
            <a:ext cx="475500" cy="475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68" name="Google Shape;68;p15"/>
          <p:cNvSpPr txBox="1"/>
          <p:nvPr>
            <p:ph idx="1" type="subTitle"/>
          </p:nvPr>
        </p:nvSpPr>
        <p:spPr>
          <a:xfrm>
            <a:off x="601325" y="3751025"/>
            <a:ext cx="576000" cy="576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mo"/>
              <a:buNone/>
              <a:defRPr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None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None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None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None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None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None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None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None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cxnSp>
        <p:nvCxnSpPr>
          <p:cNvPr id="69" name="Google Shape;69;p15"/>
          <p:cNvCxnSpPr/>
          <p:nvPr/>
        </p:nvCxnSpPr>
        <p:spPr>
          <a:xfrm rot="10800000">
            <a:off x="1341900" y="4039025"/>
            <a:ext cx="1014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70" name="Google Shape;70;p15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" name="Google Shape;71;p15"/>
          <p:cNvSpPr txBox="1"/>
          <p:nvPr>
            <p:ph type="title"/>
          </p:nvPr>
        </p:nvSpPr>
        <p:spPr>
          <a:xfrm>
            <a:off x="2598475" y="3493075"/>
            <a:ext cx="5985300" cy="99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eakers">
  <p:cSld name="CUSTOM_23">
    <p:bg>
      <p:bgPr>
        <a:solidFill>
          <a:schemeClr val="accent5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>
            <p:ph idx="2" type="pic"/>
          </p:nvPr>
        </p:nvSpPr>
        <p:spPr>
          <a:xfrm>
            <a:off x="277500" y="1963600"/>
            <a:ext cx="1333800" cy="1337100"/>
          </a:xfrm>
          <a:prstGeom prst="roundRect">
            <a:avLst>
              <a:gd fmla="val 14278" name="adj"/>
            </a:avLst>
          </a:prstGeom>
          <a:noFill/>
          <a:ln>
            <a:noFill/>
          </a:ln>
        </p:spPr>
      </p:sp>
      <p:sp>
        <p:nvSpPr>
          <p:cNvPr id="74" name="Google Shape;74;p16"/>
          <p:cNvSpPr/>
          <p:nvPr>
            <p:ph idx="3" type="pic"/>
          </p:nvPr>
        </p:nvSpPr>
        <p:spPr>
          <a:xfrm>
            <a:off x="1728225" y="1963600"/>
            <a:ext cx="1333800" cy="1337100"/>
          </a:xfrm>
          <a:prstGeom prst="roundRect">
            <a:avLst>
              <a:gd fmla="val 14278" name="adj"/>
            </a:avLst>
          </a:prstGeom>
          <a:noFill/>
          <a:ln>
            <a:noFill/>
          </a:ln>
        </p:spPr>
      </p:sp>
      <p:sp>
        <p:nvSpPr>
          <p:cNvPr id="75" name="Google Shape;75;p16"/>
          <p:cNvSpPr/>
          <p:nvPr>
            <p:ph idx="4" type="pic"/>
          </p:nvPr>
        </p:nvSpPr>
        <p:spPr>
          <a:xfrm>
            <a:off x="3179025" y="1963600"/>
            <a:ext cx="1333800" cy="1337100"/>
          </a:xfrm>
          <a:prstGeom prst="roundRect">
            <a:avLst>
              <a:gd fmla="val 14278" name="adj"/>
            </a:avLst>
          </a:prstGeom>
          <a:noFill/>
          <a:ln>
            <a:noFill/>
          </a:ln>
        </p:spPr>
      </p:sp>
      <p:sp>
        <p:nvSpPr>
          <p:cNvPr id="76" name="Google Shape;76;p16"/>
          <p:cNvSpPr/>
          <p:nvPr>
            <p:ph idx="5" type="pic"/>
          </p:nvPr>
        </p:nvSpPr>
        <p:spPr>
          <a:xfrm>
            <a:off x="4629825" y="1963600"/>
            <a:ext cx="1333800" cy="1337100"/>
          </a:xfrm>
          <a:prstGeom prst="roundRect">
            <a:avLst>
              <a:gd fmla="val 14278" name="adj"/>
            </a:avLst>
          </a:prstGeom>
          <a:noFill/>
          <a:ln>
            <a:noFill/>
          </a:ln>
        </p:spPr>
      </p:sp>
      <p:sp>
        <p:nvSpPr>
          <p:cNvPr id="77" name="Google Shape;77;p16"/>
          <p:cNvSpPr/>
          <p:nvPr>
            <p:ph idx="6" type="pic"/>
          </p:nvPr>
        </p:nvSpPr>
        <p:spPr>
          <a:xfrm>
            <a:off x="6080625" y="1963600"/>
            <a:ext cx="1333800" cy="1337100"/>
          </a:xfrm>
          <a:prstGeom prst="roundRect">
            <a:avLst>
              <a:gd fmla="val 14278" name="adj"/>
            </a:avLst>
          </a:prstGeom>
          <a:noFill/>
          <a:ln>
            <a:noFill/>
          </a:ln>
        </p:spPr>
      </p:sp>
      <p:sp>
        <p:nvSpPr>
          <p:cNvPr id="78" name="Google Shape;78;p16"/>
          <p:cNvSpPr/>
          <p:nvPr>
            <p:ph idx="7" type="pic"/>
          </p:nvPr>
        </p:nvSpPr>
        <p:spPr>
          <a:xfrm>
            <a:off x="7531425" y="1963600"/>
            <a:ext cx="1333800" cy="1337100"/>
          </a:xfrm>
          <a:prstGeom prst="roundRect">
            <a:avLst>
              <a:gd fmla="val 14278" name="adj"/>
            </a:avLst>
          </a:prstGeom>
          <a:noFill/>
          <a:ln>
            <a:noFill/>
          </a:ln>
        </p:spPr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" name="Google Shape;80;p16"/>
          <p:cNvSpPr txBox="1"/>
          <p:nvPr>
            <p:ph type="title"/>
          </p:nvPr>
        </p:nvSpPr>
        <p:spPr>
          <a:xfrm>
            <a:off x="277500" y="577275"/>
            <a:ext cx="7137000" cy="99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70644" y="4380300"/>
            <a:ext cx="1333800" cy="56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794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1pPr>
            <a:lvl2pPr indent="-2794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2pPr>
            <a:lvl3pPr indent="-2794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3pPr>
            <a:lvl4pPr indent="-2794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4pPr>
            <a:lvl5pPr indent="-2794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5pPr>
            <a:lvl6pPr indent="-2794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6pPr>
            <a:lvl7pPr indent="-2794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7pPr>
            <a:lvl8pPr indent="-2794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8pPr>
            <a:lvl9pPr indent="-2794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9pPr>
          </a:lstStyle>
          <a:p/>
        </p:txBody>
      </p:sp>
      <p:sp>
        <p:nvSpPr>
          <p:cNvPr id="82" name="Google Shape;82;p16"/>
          <p:cNvSpPr txBox="1"/>
          <p:nvPr>
            <p:ph idx="8" type="body"/>
          </p:nvPr>
        </p:nvSpPr>
        <p:spPr>
          <a:xfrm>
            <a:off x="1821624" y="4380300"/>
            <a:ext cx="1333800" cy="56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794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1pPr>
            <a:lvl2pPr indent="-2794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2pPr>
            <a:lvl3pPr indent="-2794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3pPr>
            <a:lvl4pPr indent="-2794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4pPr>
            <a:lvl5pPr indent="-2794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5pPr>
            <a:lvl6pPr indent="-2794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6pPr>
            <a:lvl7pPr indent="-2794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7pPr>
            <a:lvl8pPr indent="-2794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8pPr>
            <a:lvl9pPr indent="-2794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9pPr>
          </a:lstStyle>
          <a:p/>
        </p:txBody>
      </p:sp>
      <p:sp>
        <p:nvSpPr>
          <p:cNvPr id="83" name="Google Shape;83;p16"/>
          <p:cNvSpPr txBox="1"/>
          <p:nvPr>
            <p:ph idx="9" type="body"/>
          </p:nvPr>
        </p:nvSpPr>
        <p:spPr>
          <a:xfrm>
            <a:off x="3272604" y="4380300"/>
            <a:ext cx="1333800" cy="56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794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1pPr>
            <a:lvl2pPr indent="-2794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2pPr>
            <a:lvl3pPr indent="-2794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3pPr>
            <a:lvl4pPr indent="-2794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4pPr>
            <a:lvl5pPr indent="-2794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5pPr>
            <a:lvl6pPr indent="-2794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6pPr>
            <a:lvl7pPr indent="-2794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7pPr>
            <a:lvl8pPr indent="-2794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8pPr>
            <a:lvl9pPr indent="-2794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9pPr>
          </a:lstStyle>
          <a:p/>
        </p:txBody>
      </p:sp>
      <p:sp>
        <p:nvSpPr>
          <p:cNvPr id="84" name="Google Shape;84;p16"/>
          <p:cNvSpPr txBox="1"/>
          <p:nvPr>
            <p:ph idx="13" type="body"/>
          </p:nvPr>
        </p:nvSpPr>
        <p:spPr>
          <a:xfrm>
            <a:off x="4723584" y="4380300"/>
            <a:ext cx="1333800" cy="56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794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1pPr>
            <a:lvl2pPr indent="-2794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2pPr>
            <a:lvl3pPr indent="-2794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3pPr>
            <a:lvl4pPr indent="-2794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4pPr>
            <a:lvl5pPr indent="-2794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5pPr>
            <a:lvl6pPr indent="-2794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6pPr>
            <a:lvl7pPr indent="-2794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7pPr>
            <a:lvl8pPr indent="-2794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8pPr>
            <a:lvl9pPr indent="-2794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9pPr>
          </a:lstStyle>
          <a:p/>
        </p:txBody>
      </p:sp>
      <p:sp>
        <p:nvSpPr>
          <p:cNvPr id="85" name="Google Shape;85;p16"/>
          <p:cNvSpPr txBox="1"/>
          <p:nvPr>
            <p:ph idx="14" type="body"/>
          </p:nvPr>
        </p:nvSpPr>
        <p:spPr>
          <a:xfrm>
            <a:off x="6174564" y="4380300"/>
            <a:ext cx="1333800" cy="56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794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1pPr>
            <a:lvl2pPr indent="-2794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2pPr>
            <a:lvl3pPr indent="-2794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3pPr>
            <a:lvl4pPr indent="-2794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4pPr>
            <a:lvl5pPr indent="-2794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5pPr>
            <a:lvl6pPr indent="-2794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6pPr>
            <a:lvl7pPr indent="-2794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7pPr>
            <a:lvl8pPr indent="-2794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8pPr>
            <a:lvl9pPr indent="-2794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9pPr>
          </a:lstStyle>
          <a:p/>
        </p:txBody>
      </p:sp>
      <p:sp>
        <p:nvSpPr>
          <p:cNvPr id="86" name="Google Shape;86;p16"/>
          <p:cNvSpPr txBox="1"/>
          <p:nvPr>
            <p:ph idx="15" type="body"/>
          </p:nvPr>
        </p:nvSpPr>
        <p:spPr>
          <a:xfrm>
            <a:off x="7625544" y="4380300"/>
            <a:ext cx="1333800" cy="56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794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1pPr>
            <a:lvl2pPr indent="-2794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2pPr>
            <a:lvl3pPr indent="-2794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3pPr>
            <a:lvl4pPr indent="-2794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4pPr>
            <a:lvl5pPr indent="-2794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5pPr>
            <a:lvl6pPr indent="-2794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6pPr>
            <a:lvl7pPr indent="-2794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/>
            </a:lvl7pPr>
            <a:lvl8pPr indent="-2794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/>
            </a:lvl8pPr>
            <a:lvl9pPr indent="-2794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/>
            </a:lvl9pPr>
          </a:lstStyle>
          <a:p/>
        </p:txBody>
      </p:sp>
      <p:sp>
        <p:nvSpPr>
          <p:cNvPr id="87" name="Google Shape;87;p16"/>
          <p:cNvSpPr txBox="1"/>
          <p:nvPr>
            <p:ph idx="16" type="subTitle"/>
          </p:nvPr>
        </p:nvSpPr>
        <p:spPr>
          <a:xfrm>
            <a:off x="370650" y="3810800"/>
            <a:ext cx="1248000" cy="53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88" name="Google Shape;88;p16"/>
          <p:cNvSpPr txBox="1"/>
          <p:nvPr>
            <p:ph idx="17" type="subTitle"/>
          </p:nvPr>
        </p:nvSpPr>
        <p:spPr>
          <a:xfrm>
            <a:off x="1821493" y="3810800"/>
            <a:ext cx="1248000" cy="53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89" name="Google Shape;89;p16"/>
          <p:cNvSpPr txBox="1"/>
          <p:nvPr>
            <p:ph idx="18" type="subTitle"/>
          </p:nvPr>
        </p:nvSpPr>
        <p:spPr>
          <a:xfrm>
            <a:off x="3272343" y="3810800"/>
            <a:ext cx="1248000" cy="53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90" name="Google Shape;90;p16"/>
          <p:cNvSpPr txBox="1"/>
          <p:nvPr>
            <p:ph idx="19" type="subTitle"/>
          </p:nvPr>
        </p:nvSpPr>
        <p:spPr>
          <a:xfrm>
            <a:off x="4723193" y="3810800"/>
            <a:ext cx="1248000" cy="53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91" name="Google Shape;91;p16"/>
          <p:cNvSpPr txBox="1"/>
          <p:nvPr>
            <p:ph idx="20" type="subTitle"/>
          </p:nvPr>
        </p:nvSpPr>
        <p:spPr>
          <a:xfrm>
            <a:off x="6174375" y="3810800"/>
            <a:ext cx="1248000" cy="53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92" name="Google Shape;92;p16"/>
          <p:cNvSpPr txBox="1"/>
          <p:nvPr>
            <p:ph idx="21" type="subTitle"/>
          </p:nvPr>
        </p:nvSpPr>
        <p:spPr>
          <a:xfrm>
            <a:off x="7625550" y="3810800"/>
            <a:ext cx="1248000" cy="53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Arimo"/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93" name="Google Shape;93;p16"/>
          <p:cNvSpPr txBox="1"/>
          <p:nvPr>
            <p:ph idx="22" type="subTitle"/>
          </p:nvPr>
        </p:nvSpPr>
        <p:spPr>
          <a:xfrm>
            <a:off x="277500" y="291038"/>
            <a:ext cx="17433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94" name="Google Shape;94;p16"/>
          <p:cNvSpPr txBox="1"/>
          <p:nvPr>
            <p:ph idx="23" type="subTitle"/>
          </p:nvPr>
        </p:nvSpPr>
        <p:spPr>
          <a:xfrm>
            <a:off x="7151050" y="290218"/>
            <a:ext cx="17154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ve cards">
  <p:cSld name="CUSTOM_24">
    <p:bg>
      <p:bgPr>
        <a:solidFill>
          <a:schemeClr val="accent5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>
            <p:ph idx="1" type="subTitle"/>
          </p:nvPr>
        </p:nvSpPr>
        <p:spPr>
          <a:xfrm>
            <a:off x="417936" y="2908400"/>
            <a:ext cx="1337400" cy="3909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97" name="Google Shape;97;p17"/>
          <p:cNvSpPr txBox="1"/>
          <p:nvPr>
            <p:ph idx="2" type="subTitle"/>
          </p:nvPr>
        </p:nvSpPr>
        <p:spPr>
          <a:xfrm>
            <a:off x="2167325" y="2908400"/>
            <a:ext cx="1337400" cy="3909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98" name="Google Shape;98;p17"/>
          <p:cNvSpPr txBox="1"/>
          <p:nvPr>
            <p:ph idx="3" type="subTitle"/>
          </p:nvPr>
        </p:nvSpPr>
        <p:spPr>
          <a:xfrm>
            <a:off x="3905470" y="2908400"/>
            <a:ext cx="1337400" cy="3909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99" name="Google Shape;99;p17"/>
          <p:cNvSpPr txBox="1"/>
          <p:nvPr>
            <p:ph idx="4" type="subTitle"/>
          </p:nvPr>
        </p:nvSpPr>
        <p:spPr>
          <a:xfrm>
            <a:off x="5652384" y="2908400"/>
            <a:ext cx="1337400" cy="3909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00" name="Google Shape;100;p17"/>
          <p:cNvSpPr txBox="1"/>
          <p:nvPr>
            <p:ph idx="5" type="subTitle"/>
          </p:nvPr>
        </p:nvSpPr>
        <p:spPr>
          <a:xfrm>
            <a:off x="7392630" y="2908400"/>
            <a:ext cx="1337400" cy="3909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01" name="Google Shape;101;p17"/>
          <p:cNvSpPr txBox="1"/>
          <p:nvPr>
            <p:ph idx="6" type="body"/>
          </p:nvPr>
        </p:nvSpPr>
        <p:spPr>
          <a:xfrm>
            <a:off x="417811" y="3433000"/>
            <a:ext cx="1337400" cy="1176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None/>
              <a:defRPr sz="9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None/>
              <a:defRPr sz="9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None/>
              <a:defRPr sz="9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None/>
              <a:defRPr sz="9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None/>
              <a:defRPr sz="9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None/>
              <a:defRPr sz="9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None/>
              <a:defRPr sz="9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None/>
              <a:defRPr sz="900"/>
            </a:lvl9pPr>
          </a:lstStyle>
          <a:p/>
        </p:txBody>
      </p:sp>
      <p:sp>
        <p:nvSpPr>
          <p:cNvPr id="102" name="Google Shape;102;p17"/>
          <p:cNvSpPr txBox="1"/>
          <p:nvPr>
            <p:ph idx="7" type="body"/>
          </p:nvPr>
        </p:nvSpPr>
        <p:spPr>
          <a:xfrm>
            <a:off x="2167325" y="3433000"/>
            <a:ext cx="1337400" cy="117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None/>
              <a:defRPr sz="9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None/>
              <a:defRPr sz="9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None/>
              <a:defRPr sz="9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None/>
              <a:defRPr sz="9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None/>
              <a:defRPr sz="9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None/>
              <a:defRPr sz="9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None/>
              <a:defRPr sz="9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None/>
              <a:defRPr sz="900"/>
            </a:lvl9pPr>
          </a:lstStyle>
          <a:p/>
        </p:txBody>
      </p:sp>
      <p:sp>
        <p:nvSpPr>
          <p:cNvPr id="103" name="Google Shape;103;p17"/>
          <p:cNvSpPr txBox="1"/>
          <p:nvPr>
            <p:ph idx="8" type="body"/>
          </p:nvPr>
        </p:nvSpPr>
        <p:spPr>
          <a:xfrm>
            <a:off x="3903300" y="3433000"/>
            <a:ext cx="1337400" cy="117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None/>
              <a:defRPr sz="9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None/>
              <a:defRPr sz="9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None/>
              <a:defRPr sz="9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None/>
              <a:defRPr sz="9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None/>
              <a:defRPr sz="9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None/>
              <a:defRPr sz="9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None/>
              <a:defRPr sz="9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None/>
              <a:defRPr sz="900"/>
            </a:lvl9pPr>
          </a:lstStyle>
          <a:p/>
        </p:txBody>
      </p:sp>
      <p:sp>
        <p:nvSpPr>
          <p:cNvPr id="104" name="Google Shape;104;p17"/>
          <p:cNvSpPr txBox="1"/>
          <p:nvPr>
            <p:ph idx="9" type="body"/>
          </p:nvPr>
        </p:nvSpPr>
        <p:spPr>
          <a:xfrm>
            <a:off x="5648625" y="3433000"/>
            <a:ext cx="1337400" cy="117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None/>
              <a:defRPr sz="9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None/>
              <a:defRPr sz="9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None/>
              <a:defRPr sz="9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None/>
              <a:defRPr sz="9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None/>
              <a:defRPr sz="9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None/>
              <a:defRPr sz="9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None/>
              <a:defRPr sz="9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None/>
              <a:defRPr sz="900"/>
            </a:lvl9pPr>
          </a:lstStyle>
          <a:p/>
        </p:txBody>
      </p:sp>
      <p:sp>
        <p:nvSpPr>
          <p:cNvPr id="105" name="Google Shape;105;p17"/>
          <p:cNvSpPr txBox="1"/>
          <p:nvPr>
            <p:ph idx="13" type="body"/>
          </p:nvPr>
        </p:nvSpPr>
        <p:spPr>
          <a:xfrm>
            <a:off x="7385291" y="3433000"/>
            <a:ext cx="1337400" cy="117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None/>
              <a:defRPr sz="900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None/>
              <a:defRPr sz="9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None/>
              <a:defRPr sz="9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None/>
              <a:defRPr sz="9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None/>
              <a:defRPr sz="9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None/>
              <a:defRPr sz="9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None/>
              <a:defRPr sz="9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None/>
              <a:defRPr sz="9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None/>
              <a:defRPr sz="900"/>
            </a:lvl9pPr>
          </a:lstStyle>
          <a:p/>
        </p:txBody>
      </p:sp>
      <p:sp>
        <p:nvSpPr>
          <p:cNvPr id="106" name="Google Shape;106;p17"/>
          <p:cNvSpPr txBox="1"/>
          <p:nvPr>
            <p:ph idx="14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07" name="Google Shape;107;p17"/>
          <p:cNvSpPr txBox="1"/>
          <p:nvPr>
            <p:ph idx="15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type="title"/>
          </p:nvPr>
        </p:nvSpPr>
        <p:spPr>
          <a:xfrm>
            <a:off x="277500" y="416250"/>
            <a:ext cx="8589000" cy="8850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9pPr>
          </a:lstStyle>
          <a:p/>
        </p:txBody>
      </p:sp>
      <p:sp>
        <p:nvSpPr>
          <p:cNvPr id="109" name="Google Shape;109;p17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 - Alt 1">
  <p:cSld name="CUSTOM_25">
    <p:bg>
      <p:bgPr>
        <a:solidFill>
          <a:schemeClr val="accent5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18"/>
          <p:cNvSpPr txBox="1"/>
          <p:nvPr/>
        </p:nvSpPr>
        <p:spPr>
          <a:xfrm>
            <a:off x="277500" y="277500"/>
            <a:ext cx="85890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13" name="Google Shape;113;p18"/>
          <p:cNvSpPr txBox="1"/>
          <p:nvPr>
            <p:ph type="title"/>
          </p:nvPr>
        </p:nvSpPr>
        <p:spPr>
          <a:xfrm>
            <a:off x="277500" y="416250"/>
            <a:ext cx="8589000" cy="8850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9pPr>
          </a:lstStyle>
          <a:p/>
        </p:txBody>
      </p:sp>
      <p:sp>
        <p:nvSpPr>
          <p:cNvPr id="114" name="Google Shape;114;p18"/>
          <p:cNvSpPr txBox="1"/>
          <p:nvPr>
            <p:ph idx="1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3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16" name="Google Shape;116;p18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+ 4 steps - Alt 1">
  <p:cSld name="CUSTOM_25_1_1">
    <p:bg>
      <p:bgPr>
        <a:solidFill>
          <a:schemeClr val="accent5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/>
          <p:nvPr>
            <p:ph type="title"/>
          </p:nvPr>
        </p:nvSpPr>
        <p:spPr>
          <a:xfrm>
            <a:off x="1969400" y="138075"/>
            <a:ext cx="5217000" cy="8850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latin typeface="Arimo SemiBold"/>
                <a:ea typeface="Arimo SemiBold"/>
                <a:cs typeface="Arimo SemiBold"/>
                <a:sym typeface="Arimo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latin typeface="Arimo SemiBold"/>
                <a:ea typeface="Arimo SemiBold"/>
                <a:cs typeface="Arimo SemiBold"/>
                <a:sym typeface="Arimo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latin typeface="Arimo SemiBold"/>
                <a:ea typeface="Arimo SemiBold"/>
                <a:cs typeface="Arimo SemiBold"/>
                <a:sym typeface="Arimo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latin typeface="Arimo SemiBold"/>
                <a:ea typeface="Arimo SemiBold"/>
                <a:cs typeface="Arimo SemiBold"/>
                <a:sym typeface="Arimo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latin typeface="Arimo SemiBold"/>
                <a:ea typeface="Arimo SemiBold"/>
                <a:cs typeface="Arimo SemiBold"/>
                <a:sym typeface="Arimo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latin typeface="Arimo SemiBold"/>
                <a:ea typeface="Arimo SemiBold"/>
                <a:cs typeface="Arimo SemiBold"/>
                <a:sym typeface="Arimo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latin typeface="Arimo SemiBold"/>
                <a:ea typeface="Arimo SemiBold"/>
                <a:cs typeface="Arimo SemiBold"/>
                <a:sym typeface="Arimo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latin typeface="Arimo SemiBold"/>
                <a:ea typeface="Arimo SemiBold"/>
                <a:cs typeface="Arimo SemiBold"/>
                <a:sym typeface="Arimo SemiBold"/>
              </a:defRPr>
            </a:lvl9pPr>
          </a:lstStyle>
          <a:p/>
        </p:txBody>
      </p:sp>
      <p:sp>
        <p:nvSpPr>
          <p:cNvPr id="119" name="Google Shape;119;p19"/>
          <p:cNvSpPr txBox="1"/>
          <p:nvPr>
            <p:ph idx="1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20" name="Google Shape;120;p19"/>
          <p:cNvSpPr txBox="1"/>
          <p:nvPr>
            <p:ph idx="2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21" name="Google Shape;121;p19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2" name="Google Shape;122;p19"/>
          <p:cNvSpPr/>
          <p:nvPr>
            <p:ph idx="3" type="pic"/>
          </p:nvPr>
        </p:nvSpPr>
        <p:spPr>
          <a:xfrm>
            <a:off x="3766700" y="873150"/>
            <a:ext cx="1621800" cy="3549600"/>
          </a:xfrm>
          <a:prstGeom prst="roundRect">
            <a:avLst>
              <a:gd fmla="val 10482" name="adj"/>
            </a:avLst>
          </a:prstGeom>
          <a:noFill/>
          <a:ln>
            <a:noFill/>
          </a:ln>
        </p:spPr>
      </p:sp>
      <p:sp>
        <p:nvSpPr>
          <p:cNvPr id="123" name="Google Shape;123;p19"/>
          <p:cNvSpPr/>
          <p:nvPr>
            <p:ph idx="4" type="pic"/>
          </p:nvPr>
        </p:nvSpPr>
        <p:spPr>
          <a:xfrm>
            <a:off x="289100" y="1324475"/>
            <a:ext cx="1563300" cy="2531100"/>
          </a:xfrm>
          <a:prstGeom prst="roundRect">
            <a:avLst>
              <a:gd fmla="val 11947" name="adj"/>
            </a:avLst>
          </a:prstGeom>
          <a:noFill/>
          <a:ln>
            <a:noFill/>
          </a:ln>
        </p:spPr>
      </p:sp>
      <p:sp>
        <p:nvSpPr>
          <p:cNvPr id="124" name="Google Shape;124;p19"/>
          <p:cNvSpPr/>
          <p:nvPr>
            <p:ph idx="5" type="pic"/>
          </p:nvPr>
        </p:nvSpPr>
        <p:spPr>
          <a:xfrm>
            <a:off x="1969400" y="1142650"/>
            <a:ext cx="1563300" cy="2531100"/>
          </a:xfrm>
          <a:prstGeom prst="roundRect">
            <a:avLst>
              <a:gd fmla="val 11947" name="adj"/>
            </a:avLst>
          </a:prstGeom>
          <a:noFill/>
          <a:ln>
            <a:noFill/>
          </a:ln>
        </p:spPr>
      </p:sp>
      <p:sp>
        <p:nvSpPr>
          <p:cNvPr id="125" name="Google Shape;125;p19"/>
          <p:cNvSpPr/>
          <p:nvPr>
            <p:ph idx="6" type="pic"/>
          </p:nvPr>
        </p:nvSpPr>
        <p:spPr>
          <a:xfrm>
            <a:off x="5623125" y="1142650"/>
            <a:ext cx="1563300" cy="2531100"/>
          </a:xfrm>
          <a:prstGeom prst="roundRect">
            <a:avLst>
              <a:gd fmla="val 11947" name="adj"/>
            </a:avLst>
          </a:prstGeom>
          <a:noFill/>
          <a:ln>
            <a:noFill/>
          </a:ln>
        </p:spPr>
      </p:sp>
      <p:sp>
        <p:nvSpPr>
          <p:cNvPr id="126" name="Google Shape;126;p19"/>
          <p:cNvSpPr/>
          <p:nvPr>
            <p:ph idx="7" type="pic"/>
          </p:nvPr>
        </p:nvSpPr>
        <p:spPr>
          <a:xfrm>
            <a:off x="7304050" y="1324475"/>
            <a:ext cx="1563300" cy="2531100"/>
          </a:xfrm>
          <a:prstGeom prst="roundRect">
            <a:avLst>
              <a:gd fmla="val 11947" name="adj"/>
            </a:avLst>
          </a:prstGeom>
          <a:noFill/>
          <a:ln>
            <a:noFill/>
          </a:ln>
        </p:spPr>
      </p:sp>
      <p:sp>
        <p:nvSpPr>
          <p:cNvPr id="127" name="Google Shape;127;p19"/>
          <p:cNvSpPr txBox="1"/>
          <p:nvPr>
            <p:ph idx="8" type="subTitle"/>
          </p:nvPr>
        </p:nvSpPr>
        <p:spPr>
          <a:xfrm>
            <a:off x="378475" y="4261299"/>
            <a:ext cx="1563300" cy="20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28" name="Google Shape;128;p19"/>
          <p:cNvSpPr txBox="1"/>
          <p:nvPr>
            <p:ph idx="9" type="subTitle"/>
          </p:nvPr>
        </p:nvSpPr>
        <p:spPr>
          <a:xfrm>
            <a:off x="378476" y="4562900"/>
            <a:ext cx="1473900" cy="2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29" name="Google Shape;129;p19"/>
          <p:cNvSpPr txBox="1"/>
          <p:nvPr>
            <p:ph idx="13" type="subTitle"/>
          </p:nvPr>
        </p:nvSpPr>
        <p:spPr>
          <a:xfrm>
            <a:off x="2057625" y="4074126"/>
            <a:ext cx="1563300" cy="20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30" name="Google Shape;130;p19"/>
          <p:cNvSpPr txBox="1"/>
          <p:nvPr>
            <p:ph idx="14" type="subTitle"/>
          </p:nvPr>
        </p:nvSpPr>
        <p:spPr>
          <a:xfrm>
            <a:off x="2057625" y="4375725"/>
            <a:ext cx="1473900" cy="2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31" name="Google Shape;131;p19"/>
          <p:cNvSpPr txBox="1"/>
          <p:nvPr>
            <p:ph idx="15" type="subTitle"/>
          </p:nvPr>
        </p:nvSpPr>
        <p:spPr>
          <a:xfrm>
            <a:off x="5712200" y="4074126"/>
            <a:ext cx="1563300" cy="192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32" name="Google Shape;132;p19"/>
          <p:cNvSpPr txBox="1"/>
          <p:nvPr>
            <p:ph idx="16" type="subTitle"/>
          </p:nvPr>
        </p:nvSpPr>
        <p:spPr>
          <a:xfrm>
            <a:off x="5712200" y="4375725"/>
            <a:ext cx="1473900" cy="2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33" name="Google Shape;133;p19"/>
          <p:cNvSpPr txBox="1"/>
          <p:nvPr>
            <p:ph idx="17" type="subTitle"/>
          </p:nvPr>
        </p:nvSpPr>
        <p:spPr>
          <a:xfrm>
            <a:off x="7395575" y="4261301"/>
            <a:ext cx="1563300" cy="192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34" name="Google Shape;134;p19"/>
          <p:cNvSpPr txBox="1"/>
          <p:nvPr>
            <p:ph idx="18" type="subTitle"/>
          </p:nvPr>
        </p:nvSpPr>
        <p:spPr>
          <a:xfrm>
            <a:off x="7395575" y="4562900"/>
            <a:ext cx="1504200" cy="2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 sz="8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1">
  <p:cSld name="CUSTOM_21_1_1">
    <p:bg>
      <p:bgPr>
        <a:solidFill>
          <a:schemeClr val="accent5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/>
          <p:nvPr>
            <p:ph type="title"/>
          </p:nvPr>
        </p:nvSpPr>
        <p:spPr>
          <a:xfrm>
            <a:off x="277500" y="416250"/>
            <a:ext cx="8589000" cy="8850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9pPr>
          </a:lstStyle>
          <a:p/>
        </p:txBody>
      </p:sp>
      <p:sp>
        <p:nvSpPr>
          <p:cNvPr id="137" name="Google Shape;137;p20"/>
          <p:cNvSpPr txBox="1"/>
          <p:nvPr>
            <p:ph idx="1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38" name="Google Shape;138;p20"/>
          <p:cNvSpPr txBox="1"/>
          <p:nvPr>
            <p:ph idx="2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39" name="Google Shape;139;p20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main point">
  <p:cSld name="BLANK_1_1_1_1_1_1">
    <p:bg>
      <p:bgPr>
        <a:solidFill>
          <a:schemeClr val="accent5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1"/>
          <p:cNvPicPr preferRelativeResize="0"/>
          <p:nvPr/>
        </p:nvPicPr>
        <p:blipFill rotWithShape="1">
          <a:blip r:embed="rId2">
            <a:alphaModFix amt="10000"/>
          </a:blip>
          <a:srcRect b="720" l="1068" r="20" t="592"/>
          <a:stretch/>
        </p:blipFill>
        <p:spPr>
          <a:xfrm>
            <a:off x="277425" y="277650"/>
            <a:ext cx="8588100" cy="4582500"/>
          </a:xfrm>
          <a:prstGeom prst="roundRect">
            <a:avLst>
              <a:gd fmla="val 13460" name="adj"/>
            </a:avLst>
          </a:prstGeom>
          <a:noFill/>
          <a:ln>
            <a:noFill/>
          </a:ln>
        </p:spPr>
      </p:pic>
      <p:sp>
        <p:nvSpPr>
          <p:cNvPr id="142" name="Google Shape;142;p21"/>
          <p:cNvSpPr txBox="1"/>
          <p:nvPr>
            <p:ph type="title"/>
          </p:nvPr>
        </p:nvSpPr>
        <p:spPr>
          <a:xfrm>
            <a:off x="625375" y="2731850"/>
            <a:ext cx="4034400" cy="174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143" name="Google Shape;143;p21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1">
  <p:cSld name="BLANK_1_1_1_1_1_1_1_1_1_1_1">
    <p:bg>
      <p:bgPr>
        <a:solidFill>
          <a:schemeClr val="accent5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/>
          <p:nvPr>
            <p:ph idx="1" type="subTitle"/>
          </p:nvPr>
        </p:nvSpPr>
        <p:spPr>
          <a:xfrm>
            <a:off x="4539825" y="3178291"/>
            <a:ext cx="4325700" cy="452700"/>
          </a:xfrm>
          <a:prstGeom prst="rect">
            <a:avLst/>
          </a:prstGeom>
        </p:spPr>
        <p:txBody>
          <a:bodyPr anchorCtr="0" anchor="b" bIns="91425" lIns="91425" spcFirstLastPara="1" rIns="0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46" name="Google Shape;146;p22"/>
          <p:cNvSpPr txBox="1"/>
          <p:nvPr>
            <p:ph idx="2" type="subTitle"/>
          </p:nvPr>
        </p:nvSpPr>
        <p:spPr>
          <a:xfrm>
            <a:off x="4539825" y="3792808"/>
            <a:ext cx="4325700" cy="452700"/>
          </a:xfrm>
          <a:prstGeom prst="rect">
            <a:avLst/>
          </a:prstGeom>
        </p:spPr>
        <p:txBody>
          <a:bodyPr anchorCtr="0" anchor="b" bIns="91425" lIns="91425" spcFirstLastPara="1" rIns="0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47" name="Google Shape;147;p22"/>
          <p:cNvSpPr txBox="1"/>
          <p:nvPr>
            <p:ph idx="3" type="subTitle"/>
          </p:nvPr>
        </p:nvSpPr>
        <p:spPr>
          <a:xfrm>
            <a:off x="4539825" y="4407325"/>
            <a:ext cx="4325700" cy="452700"/>
          </a:xfrm>
          <a:prstGeom prst="rect">
            <a:avLst/>
          </a:prstGeom>
        </p:spPr>
        <p:txBody>
          <a:bodyPr anchorCtr="0" anchor="b" bIns="91425" lIns="91425" spcFirstLastPara="1" rIns="0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48" name="Google Shape;148;p22"/>
          <p:cNvSpPr txBox="1"/>
          <p:nvPr>
            <p:ph type="title"/>
          </p:nvPr>
        </p:nvSpPr>
        <p:spPr>
          <a:xfrm>
            <a:off x="277425" y="2056225"/>
            <a:ext cx="3541500" cy="280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5000"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49" name="Google Shape;149;p22"/>
          <p:cNvSpPr txBox="1"/>
          <p:nvPr>
            <p:ph idx="4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50" name="Google Shape;150;p22"/>
          <p:cNvSpPr txBox="1"/>
          <p:nvPr>
            <p:ph idx="5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51" name="Google Shape;151;p22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1">
  <p:cSld name="CUSTOM_11">
    <p:bg>
      <p:bgPr>
        <a:solidFill>
          <a:schemeClr val="accent5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/>
          <p:nvPr>
            <p:ph idx="2" type="pic"/>
          </p:nvPr>
        </p:nvSpPr>
        <p:spPr>
          <a:xfrm>
            <a:off x="7480825" y="734600"/>
            <a:ext cx="1383900" cy="1660200"/>
          </a:xfrm>
          <a:prstGeom prst="roundRect">
            <a:avLst>
              <a:gd fmla="val 11646" name="adj"/>
            </a:avLst>
          </a:prstGeom>
          <a:noFill/>
          <a:ln>
            <a:noFill/>
          </a:ln>
        </p:spPr>
      </p:sp>
      <p:sp>
        <p:nvSpPr>
          <p:cNvPr id="154" name="Google Shape;154;p23"/>
          <p:cNvSpPr/>
          <p:nvPr>
            <p:ph idx="3" type="pic"/>
          </p:nvPr>
        </p:nvSpPr>
        <p:spPr>
          <a:xfrm>
            <a:off x="7480825" y="2521175"/>
            <a:ext cx="1383900" cy="1879200"/>
          </a:xfrm>
          <a:prstGeom prst="roundRect">
            <a:avLst>
              <a:gd fmla="val 11646" name="adj"/>
            </a:avLst>
          </a:prstGeom>
          <a:noFill/>
          <a:ln>
            <a:noFill/>
          </a:ln>
        </p:spPr>
      </p:sp>
      <p:sp>
        <p:nvSpPr>
          <p:cNvPr id="155" name="Google Shape;155;p23"/>
          <p:cNvSpPr/>
          <p:nvPr>
            <p:ph idx="4" type="pic"/>
          </p:nvPr>
        </p:nvSpPr>
        <p:spPr>
          <a:xfrm>
            <a:off x="4665550" y="850900"/>
            <a:ext cx="2589300" cy="3433200"/>
          </a:xfrm>
          <a:prstGeom prst="roundRect">
            <a:avLst>
              <a:gd fmla="val 6330" name="adj"/>
            </a:avLst>
          </a:prstGeom>
          <a:noFill/>
          <a:ln>
            <a:noFill/>
          </a:ln>
        </p:spPr>
      </p:sp>
      <p:sp>
        <p:nvSpPr>
          <p:cNvPr id="156" name="Google Shape;156;p23"/>
          <p:cNvSpPr txBox="1"/>
          <p:nvPr>
            <p:ph type="title"/>
          </p:nvPr>
        </p:nvSpPr>
        <p:spPr>
          <a:xfrm>
            <a:off x="277500" y="2344250"/>
            <a:ext cx="2820600" cy="1023600"/>
          </a:xfrm>
          <a:prstGeom prst="rect">
            <a:avLst/>
          </a:prstGeom>
        </p:spPr>
        <p:txBody>
          <a:bodyPr anchorCtr="0" anchor="b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157" name="Google Shape;157;p23"/>
          <p:cNvSpPr txBox="1"/>
          <p:nvPr>
            <p:ph idx="5" type="title"/>
          </p:nvPr>
        </p:nvSpPr>
        <p:spPr>
          <a:xfrm>
            <a:off x="277500" y="3422542"/>
            <a:ext cx="2820600" cy="10236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158" name="Google Shape;158;p23"/>
          <p:cNvSpPr txBox="1"/>
          <p:nvPr>
            <p:ph idx="1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59" name="Google Shape;159;p23"/>
          <p:cNvSpPr txBox="1"/>
          <p:nvPr>
            <p:ph idx="6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60" name="Google Shape;160;p23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2">
  <p:cSld name="CUSTOM_11_1">
    <p:bg>
      <p:bgPr>
        <a:solidFill>
          <a:schemeClr val="accent5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/>
          <p:nvPr/>
        </p:nvSpPr>
        <p:spPr>
          <a:xfrm>
            <a:off x="6107109" y="582300"/>
            <a:ext cx="2759400" cy="3586200"/>
          </a:xfrm>
          <a:prstGeom prst="roundRect">
            <a:avLst>
              <a:gd fmla="val 8677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63" name="Google Shape;163;p24"/>
          <p:cNvSpPr/>
          <p:nvPr>
            <p:ph idx="2" type="pic"/>
          </p:nvPr>
        </p:nvSpPr>
        <p:spPr>
          <a:xfrm>
            <a:off x="6220309" y="696000"/>
            <a:ext cx="2532900" cy="3358800"/>
          </a:xfrm>
          <a:prstGeom prst="roundRect">
            <a:avLst>
              <a:gd fmla="val 7223" name="adj"/>
            </a:avLst>
          </a:prstGeom>
          <a:noFill/>
          <a:ln>
            <a:noFill/>
          </a:ln>
        </p:spPr>
      </p:sp>
      <p:sp>
        <p:nvSpPr>
          <p:cNvPr id="164" name="Google Shape;164;p24"/>
          <p:cNvSpPr txBox="1"/>
          <p:nvPr>
            <p:ph type="title"/>
          </p:nvPr>
        </p:nvSpPr>
        <p:spPr>
          <a:xfrm>
            <a:off x="277500" y="2344250"/>
            <a:ext cx="2820600" cy="1023600"/>
          </a:xfrm>
          <a:prstGeom prst="rect">
            <a:avLst/>
          </a:prstGeom>
        </p:spPr>
        <p:txBody>
          <a:bodyPr anchorCtr="0" anchor="b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165" name="Google Shape;165;p24"/>
          <p:cNvSpPr txBox="1"/>
          <p:nvPr>
            <p:ph idx="3" type="title"/>
          </p:nvPr>
        </p:nvSpPr>
        <p:spPr>
          <a:xfrm>
            <a:off x="277500" y="3422542"/>
            <a:ext cx="2820600" cy="10236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166" name="Google Shape;166;p24"/>
          <p:cNvSpPr txBox="1"/>
          <p:nvPr>
            <p:ph idx="1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67" name="Google Shape;167;p24"/>
          <p:cNvSpPr txBox="1"/>
          <p:nvPr>
            <p:ph idx="4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68" name="Google Shape;168;p24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eature">
  <p:cSld name="CUSTOM_11_1_1">
    <p:bg>
      <p:bgPr>
        <a:solidFill>
          <a:schemeClr val="accent5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/>
          <p:nvPr>
            <p:ph type="title"/>
          </p:nvPr>
        </p:nvSpPr>
        <p:spPr>
          <a:xfrm>
            <a:off x="277500" y="2344250"/>
            <a:ext cx="2820600" cy="1023600"/>
          </a:xfrm>
          <a:prstGeom prst="rect">
            <a:avLst/>
          </a:prstGeom>
        </p:spPr>
        <p:txBody>
          <a:bodyPr anchorCtr="0" anchor="b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171" name="Google Shape;171;p25"/>
          <p:cNvSpPr txBox="1"/>
          <p:nvPr>
            <p:ph idx="2" type="title"/>
          </p:nvPr>
        </p:nvSpPr>
        <p:spPr>
          <a:xfrm>
            <a:off x="277500" y="3422542"/>
            <a:ext cx="2820600" cy="10236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172" name="Google Shape;172;p25"/>
          <p:cNvSpPr txBox="1"/>
          <p:nvPr>
            <p:ph idx="1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73" name="Google Shape;173;p25"/>
          <p:cNvSpPr txBox="1"/>
          <p:nvPr>
            <p:ph idx="3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74" name="Google Shape;174;p25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 - Alt 1">
  <p:cSld name="CUSTOM_12">
    <p:bg>
      <p:bgPr>
        <a:solidFill>
          <a:schemeClr val="accent5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/>
          <p:nvPr>
            <p:ph type="title"/>
          </p:nvPr>
        </p:nvSpPr>
        <p:spPr>
          <a:xfrm>
            <a:off x="277500" y="416250"/>
            <a:ext cx="8589000" cy="8850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9pPr>
          </a:lstStyle>
          <a:p/>
        </p:txBody>
      </p:sp>
      <p:sp>
        <p:nvSpPr>
          <p:cNvPr id="177" name="Google Shape;177;p26"/>
          <p:cNvSpPr txBox="1"/>
          <p:nvPr>
            <p:ph idx="1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78" name="Google Shape;178;p26"/>
          <p:cNvSpPr txBox="1"/>
          <p:nvPr>
            <p:ph idx="2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79" name="Google Shape;179;p26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0" name="Google Shape;180;p26"/>
          <p:cNvSpPr txBox="1"/>
          <p:nvPr>
            <p:ph idx="3" type="body"/>
          </p:nvPr>
        </p:nvSpPr>
        <p:spPr>
          <a:xfrm>
            <a:off x="4956525" y="3571875"/>
            <a:ext cx="3585000" cy="1098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181" name="Google Shape;181;p26"/>
          <p:cNvSpPr txBox="1"/>
          <p:nvPr>
            <p:ph idx="4" type="body"/>
          </p:nvPr>
        </p:nvSpPr>
        <p:spPr>
          <a:xfrm>
            <a:off x="389475" y="3571875"/>
            <a:ext cx="3585000" cy="1098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182" name="Google Shape;182;p26"/>
          <p:cNvSpPr txBox="1"/>
          <p:nvPr>
            <p:ph idx="5" type="subTitle"/>
          </p:nvPr>
        </p:nvSpPr>
        <p:spPr>
          <a:xfrm>
            <a:off x="479925" y="2730150"/>
            <a:ext cx="3220500" cy="50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3" name="Google Shape;183;p26"/>
          <p:cNvSpPr txBox="1"/>
          <p:nvPr>
            <p:ph idx="6" type="subTitle"/>
          </p:nvPr>
        </p:nvSpPr>
        <p:spPr>
          <a:xfrm>
            <a:off x="4868275" y="2730150"/>
            <a:ext cx="3220500" cy="50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1">
  <p:cSld name="CUSTOM_13">
    <p:bg>
      <p:bgPr>
        <a:solidFill>
          <a:schemeClr val="accent5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/>
          <p:nvPr>
            <p:ph idx="2" type="pic"/>
          </p:nvPr>
        </p:nvSpPr>
        <p:spPr>
          <a:xfrm>
            <a:off x="502800" y="2080575"/>
            <a:ext cx="603600" cy="603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6" name="Google Shape;186;p27"/>
          <p:cNvSpPr/>
          <p:nvPr>
            <p:ph idx="3" type="pic"/>
          </p:nvPr>
        </p:nvSpPr>
        <p:spPr>
          <a:xfrm>
            <a:off x="6334750" y="2080575"/>
            <a:ext cx="603600" cy="603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7" name="Google Shape;187;p27"/>
          <p:cNvSpPr/>
          <p:nvPr>
            <p:ph idx="4" type="pic"/>
          </p:nvPr>
        </p:nvSpPr>
        <p:spPr>
          <a:xfrm>
            <a:off x="3418775" y="2080550"/>
            <a:ext cx="603600" cy="603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8" name="Google Shape;188;p27"/>
          <p:cNvSpPr txBox="1"/>
          <p:nvPr>
            <p:ph type="title"/>
          </p:nvPr>
        </p:nvSpPr>
        <p:spPr>
          <a:xfrm>
            <a:off x="277500" y="416250"/>
            <a:ext cx="8589000" cy="8850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9pPr>
          </a:lstStyle>
          <a:p/>
        </p:txBody>
      </p:sp>
      <p:sp>
        <p:nvSpPr>
          <p:cNvPr id="189" name="Google Shape;189;p27"/>
          <p:cNvSpPr txBox="1"/>
          <p:nvPr>
            <p:ph idx="1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90" name="Google Shape;190;p27"/>
          <p:cNvSpPr txBox="1"/>
          <p:nvPr>
            <p:ph idx="5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91" name="Google Shape;191;p27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2" name="Google Shape;192;p27"/>
          <p:cNvSpPr txBox="1"/>
          <p:nvPr>
            <p:ph idx="6" type="body"/>
          </p:nvPr>
        </p:nvSpPr>
        <p:spPr>
          <a:xfrm>
            <a:off x="480250" y="3608000"/>
            <a:ext cx="2386500" cy="1098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193" name="Google Shape;193;p27"/>
          <p:cNvSpPr txBox="1"/>
          <p:nvPr>
            <p:ph idx="7" type="body"/>
          </p:nvPr>
        </p:nvSpPr>
        <p:spPr>
          <a:xfrm>
            <a:off x="3422476" y="3608000"/>
            <a:ext cx="2386500" cy="1098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194" name="Google Shape;194;p27"/>
          <p:cNvSpPr txBox="1"/>
          <p:nvPr>
            <p:ph idx="8" type="body"/>
          </p:nvPr>
        </p:nvSpPr>
        <p:spPr>
          <a:xfrm>
            <a:off x="6326625" y="3608000"/>
            <a:ext cx="2317200" cy="1098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195" name="Google Shape;195;p27"/>
          <p:cNvSpPr txBox="1"/>
          <p:nvPr>
            <p:ph idx="9" type="subTitle"/>
          </p:nvPr>
        </p:nvSpPr>
        <p:spPr>
          <a:xfrm>
            <a:off x="480251" y="2861025"/>
            <a:ext cx="2386500" cy="66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96" name="Google Shape;196;p27"/>
          <p:cNvSpPr txBox="1"/>
          <p:nvPr>
            <p:ph idx="13" type="subTitle"/>
          </p:nvPr>
        </p:nvSpPr>
        <p:spPr>
          <a:xfrm>
            <a:off x="3422476" y="2861025"/>
            <a:ext cx="2386500" cy="66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197" name="Google Shape;197;p27"/>
          <p:cNvSpPr txBox="1"/>
          <p:nvPr>
            <p:ph idx="14" type="subTitle"/>
          </p:nvPr>
        </p:nvSpPr>
        <p:spPr>
          <a:xfrm>
            <a:off x="6328801" y="2861025"/>
            <a:ext cx="2386500" cy="66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Arimo"/>
              <a:buNone/>
              <a:defRPr sz="2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2">
  <p:cSld name="CUSTOM_13_1">
    <p:bg>
      <p:bgPr>
        <a:solidFill>
          <a:schemeClr val="accent5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/>
          <p:nvPr>
            <p:ph idx="2" type="pic"/>
          </p:nvPr>
        </p:nvSpPr>
        <p:spPr>
          <a:xfrm>
            <a:off x="4644850" y="1299225"/>
            <a:ext cx="1037700" cy="1056300"/>
          </a:xfrm>
          <a:prstGeom prst="roundRect">
            <a:avLst>
              <a:gd fmla="val 12807" name="adj"/>
            </a:avLst>
          </a:prstGeom>
          <a:noFill/>
          <a:ln>
            <a:noFill/>
          </a:ln>
        </p:spPr>
      </p:sp>
      <p:sp>
        <p:nvSpPr>
          <p:cNvPr id="200" name="Google Shape;200;p28"/>
          <p:cNvSpPr/>
          <p:nvPr>
            <p:ph idx="3" type="pic"/>
          </p:nvPr>
        </p:nvSpPr>
        <p:spPr>
          <a:xfrm>
            <a:off x="4644850" y="3642825"/>
            <a:ext cx="1037700" cy="1056300"/>
          </a:xfrm>
          <a:prstGeom prst="roundRect">
            <a:avLst>
              <a:gd fmla="val 12807" name="adj"/>
            </a:avLst>
          </a:prstGeom>
          <a:noFill/>
          <a:ln>
            <a:noFill/>
          </a:ln>
        </p:spPr>
      </p:sp>
      <p:sp>
        <p:nvSpPr>
          <p:cNvPr id="201" name="Google Shape;201;p28"/>
          <p:cNvSpPr/>
          <p:nvPr>
            <p:ph idx="4" type="pic"/>
          </p:nvPr>
        </p:nvSpPr>
        <p:spPr>
          <a:xfrm>
            <a:off x="7828875" y="2471025"/>
            <a:ext cx="1037700" cy="1056300"/>
          </a:xfrm>
          <a:prstGeom prst="roundRect">
            <a:avLst>
              <a:gd fmla="val 12807" name="adj"/>
            </a:avLst>
          </a:prstGeom>
          <a:noFill/>
          <a:ln>
            <a:noFill/>
          </a:ln>
        </p:spPr>
      </p:sp>
      <p:sp>
        <p:nvSpPr>
          <p:cNvPr id="202" name="Google Shape;202;p28"/>
          <p:cNvSpPr/>
          <p:nvPr>
            <p:ph idx="5" type="pic"/>
          </p:nvPr>
        </p:nvSpPr>
        <p:spPr>
          <a:xfrm>
            <a:off x="373175" y="1147525"/>
            <a:ext cx="3579900" cy="3607500"/>
          </a:xfrm>
          <a:prstGeom prst="roundRect">
            <a:avLst>
              <a:gd fmla="val 11548" name="adj"/>
            </a:avLst>
          </a:prstGeom>
          <a:noFill/>
          <a:ln>
            <a:noFill/>
          </a:ln>
        </p:spPr>
      </p:sp>
      <p:sp>
        <p:nvSpPr>
          <p:cNvPr id="203" name="Google Shape;203;p28"/>
          <p:cNvSpPr txBox="1"/>
          <p:nvPr>
            <p:ph type="title"/>
          </p:nvPr>
        </p:nvSpPr>
        <p:spPr>
          <a:xfrm>
            <a:off x="277500" y="416250"/>
            <a:ext cx="8589000" cy="6267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9pPr>
          </a:lstStyle>
          <a:p/>
        </p:txBody>
      </p:sp>
      <p:sp>
        <p:nvSpPr>
          <p:cNvPr id="204" name="Google Shape;204;p28"/>
          <p:cNvSpPr txBox="1"/>
          <p:nvPr>
            <p:ph idx="1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05" name="Google Shape;205;p28"/>
          <p:cNvSpPr txBox="1"/>
          <p:nvPr>
            <p:ph idx="6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06" name="Google Shape;206;p28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7" name="Google Shape;207;p28"/>
          <p:cNvSpPr txBox="1"/>
          <p:nvPr>
            <p:ph idx="7" type="title"/>
          </p:nvPr>
        </p:nvSpPr>
        <p:spPr>
          <a:xfrm>
            <a:off x="6033800" y="1539375"/>
            <a:ext cx="2477400" cy="234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208" name="Google Shape;208;p28"/>
          <p:cNvSpPr txBox="1"/>
          <p:nvPr>
            <p:ph idx="8" type="title"/>
          </p:nvPr>
        </p:nvSpPr>
        <p:spPr>
          <a:xfrm>
            <a:off x="6033800" y="1808625"/>
            <a:ext cx="2832600" cy="525600"/>
          </a:xfrm>
          <a:prstGeom prst="rect">
            <a:avLst/>
          </a:prstGeom>
        </p:spPr>
        <p:txBody>
          <a:bodyPr anchorCtr="0" anchor="t" bIns="182875" lIns="0" spcFirstLastPara="1" rIns="18287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209" name="Google Shape;209;p28"/>
          <p:cNvSpPr txBox="1"/>
          <p:nvPr>
            <p:ph idx="9" type="title"/>
          </p:nvPr>
        </p:nvSpPr>
        <p:spPr>
          <a:xfrm>
            <a:off x="4869750" y="2711175"/>
            <a:ext cx="2477400" cy="234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210" name="Google Shape;210;p28"/>
          <p:cNvSpPr txBox="1"/>
          <p:nvPr>
            <p:ph idx="13" type="title"/>
          </p:nvPr>
        </p:nvSpPr>
        <p:spPr>
          <a:xfrm>
            <a:off x="4869750" y="2980425"/>
            <a:ext cx="2832600" cy="525600"/>
          </a:xfrm>
          <a:prstGeom prst="rect">
            <a:avLst/>
          </a:prstGeom>
        </p:spPr>
        <p:txBody>
          <a:bodyPr anchorCtr="0" anchor="t" bIns="182875" lIns="0" spcFirstLastPara="1" rIns="18287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211" name="Google Shape;211;p28"/>
          <p:cNvSpPr txBox="1"/>
          <p:nvPr>
            <p:ph idx="14" type="title"/>
          </p:nvPr>
        </p:nvSpPr>
        <p:spPr>
          <a:xfrm>
            <a:off x="6033800" y="3882975"/>
            <a:ext cx="2477400" cy="234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212" name="Google Shape;212;p28"/>
          <p:cNvSpPr txBox="1"/>
          <p:nvPr>
            <p:ph idx="15" type="title"/>
          </p:nvPr>
        </p:nvSpPr>
        <p:spPr>
          <a:xfrm>
            <a:off x="6033800" y="4152225"/>
            <a:ext cx="2832600" cy="525600"/>
          </a:xfrm>
          <a:prstGeom prst="rect">
            <a:avLst/>
          </a:prstGeom>
        </p:spPr>
        <p:txBody>
          <a:bodyPr anchorCtr="0" anchor="t" bIns="182875" lIns="0" spcFirstLastPara="1" rIns="18287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1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 - Alt 1">
  <p:cSld name="CUSTOM_14">
    <p:bg>
      <p:bgPr>
        <a:solidFill>
          <a:schemeClr val="accent5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9"/>
          <p:cNvSpPr txBox="1"/>
          <p:nvPr>
            <p:ph type="title"/>
          </p:nvPr>
        </p:nvSpPr>
        <p:spPr>
          <a:xfrm>
            <a:off x="277500" y="416250"/>
            <a:ext cx="8589000" cy="8850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9pPr>
          </a:lstStyle>
          <a:p/>
        </p:txBody>
      </p:sp>
      <p:sp>
        <p:nvSpPr>
          <p:cNvPr id="215" name="Google Shape;215;p29"/>
          <p:cNvSpPr txBox="1"/>
          <p:nvPr>
            <p:ph idx="1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16" name="Google Shape;216;p29"/>
          <p:cNvSpPr txBox="1"/>
          <p:nvPr>
            <p:ph idx="2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17" name="Google Shape;217;p29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8" name="Google Shape;218;p29"/>
          <p:cNvSpPr txBox="1"/>
          <p:nvPr>
            <p:ph idx="3" type="body"/>
          </p:nvPr>
        </p:nvSpPr>
        <p:spPr>
          <a:xfrm>
            <a:off x="2266900" y="3184400"/>
            <a:ext cx="1304700" cy="12978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219" name="Google Shape;219;p29"/>
          <p:cNvSpPr txBox="1"/>
          <p:nvPr>
            <p:ph idx="4" type="body"/>
          </p:nvPr>
        </p:nvSpPr>
        <p:spPr>
          <a:xfrm>
            <a:off x="4006850" y="3184400"/>
            <a:ext cx="1304700" cy="12978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220" name="Google Shape;220;p29"/>
          <p:cNvSpPr txBox="1"/>
          <p:nvPr>
            <p:ph idx="5" type="body"/>
          </p:nvPr>
        </p:nvSpPr>
        <p:spPr>
          <a:xfrm>
            <a:off x="5748200" y="3184400"/>
            <a:ext cx="1304700" cy="12978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221" name="Google Shape;221;p29"/>
          <p:cNvSpPr txBox="1"/>
          <p:nvPr>
            <p:ph idx="6" type="body"/>
          </p:nvPr>
        </p:nvSpPr>
        <p:spPr>
          <a:xfrm>
            <a:off x="7450750" y="3184400"/>
            <a:ext cx="1304700" cy="12978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222" name="Google Shape;222;p29"/>
          <p:cNvSpPr txBox="1"/>
          <p:nvPr>
            <p:ph idx="7" type="subTitle"/>
          </p:nvPr>
        </p:nvSpPr>
        <p:spPr>
          <a:xfrm>
            <a:off x="2267000" y="2419500"/>
            <a:ext cx="1304700" cy="555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23" name="Google Shape;223;p29"/>
          <p:cNvSpPr txBox="1"/>
          <p:nvPr>
            <p:ph idx="8" type="subTitle"/>
          </p:nvPr>
        </p:nvSpPr>
        <p:spPr>
          <a:xfrm>
            <a:off x="4006850" y="2419500"/>
            <a:ext cx="1304700" cy="555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24" name="Google Shape;224;p29"/>
          <p:cNvSpPr txBox="1"/>
          <p:nvPr>
            <p:ph idx="9" type="subTitle"/>
          </p:nvPr>
        </p:nvSpPr>
        <p:spPr>
          <a:xfrm>
            <a:off x="5747500" y="2419500"/>
            <a:ext cx="1304700" cy="555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25" name="Google Shape;225;p29"/>
          <p:cNvSpPr txBox="1"/>
          <p:nvPr>
            <p:ph idx="13" type="subTitle"/>
          </p:nvPr>
        </p:nvSpPr>
        <p:spPr>
          <a:xfrm>
            <a:off x="7488850" y="2419500"/>
            <a:ext cx="1304700" cy="555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title and image">
  <p:cSld name="CUSTOM_15">
    <p:bg>
      <p:bgPr>
        <a:solidFill>
          <a:schemeClr val="accent5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 txBox="1"/>
          <p:nvPr>
            <p:ph type="title"/>
          </p:nvPr>
        </p:nvSpPr>
        <p:spPr>
          <a:xfrm>
            <a:off x="5321925" y="506100"/>
            <a:ext cx="3544500" cy="57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228" name="Google Shape;228;p30"/>
          <p:cNvSpPr/>
          <p:nvPr>
            <p:ph idx="2" type="pic"/>
          </p:nvPr>
        </p:nvSpPr>
        <p:spPr>
          <a:xfrm>
            <a:off x="392100" y="411300"/>
            <a:ext cx="4297500" cy="4333200"/>
          </a:xfrm>
          <a:prstGeom prst="roundRect">
            <a:avLst>
              <a:gd fmla="val 12298" name="adj"/>
            </a:avLst>
          </a:prstGeom>
          <a:noFill/>
          <a:ln>
            <a:noFill/>
          </a:ln>
        </p:spPr>
      </p:sp>
      <p:sp>
        <p:nvSpPr>
          <p:cNvPr id="229" name="Google Shape;229;p30"/>
          <p:cNvSpPr txBox="1"/>
          <p:nvPr>
            <p:ph idx="1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30" name="Google Shape;230;p30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storyboards ">
  <p:cSld name="CUSTOM_17_1">
    <p:bg>
      <p:bgPr>
        <a:solidFill>
          <a:schemeClr val="accent5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1"/>
          <p:cNvSpPr txBox="1"/>
          <p:nvPr>
            <p:ph idx="1" type="subTitle"/>
          </p:nvPr>
        </p:nvSpPr>
        <p:spPr>
          <a:xfrm>
            <a:off x="277500" y="4025940"/>
            <a:ext cx="1759200" cy="2901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1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33" name="Google Shape;233;p31"/>
          <p:cNvSpPr/>
          <p:nvPr>
            <p:ph idx="2" type="pic"/>
          </p:nvPr>
        </p:nvSpPr>
        <p:spPr>
          <a:xfrm>
            <a:off x="289100" y="1685250"/>
            <a:ext cx="1751100" cy="1773000"/>
          </a:xfrm>
          <a:prstGeom prst="roundRect">
            <a:avLst>
              <a:gd fmla="val 11894" name="adj"/>
            </a:avLst>
          </a:prstGeom>
          <a:noFill/>
          <a:ln>
            <a:noFill/>
          </a:ln>
        </p:spPr>
      </p:sp>
      <p:sp>
        <p:nvSpPr>
          <p:cNvPr id="234" name="Google Shape;234;p31"/>
          <p:cNvSpPr/>
          <p:nvPr>
            <p:ph idx="3" type="pic"/>
          </p:nvPr>
        </p:nvSpPr>
        <p:spPr>
          <a:xfrm>
            <a:off x="2152200" y="1685250"/>
            <a:ext cx="1751100" cy="1773000"/>
          </a:xfrm>
          <a:prstGeom prst="roundRect">
            <a:avLst>
              <a:gd fmla="val 11894" name="adj"/>
            </a:avLst>
          </a:prstGeom>
          <a:noFill/>
          <a:ln>
            <a:noFill/>
          </a:ln>
        </p:spPr>
      </p:sp>
      <p:sp>
        <p:nvSpPr>
          <p:cNvPr id="235" name="Google Shape;235;p31"/>
          <p:cNvSpPr/>
          <p:nvPr>
            <p:ph idx="4" type="pic"/>
          </p:nvPr>
        </p:nvSpPr>
        <p:spPr>
          <a:xfrm>
            <a:off x="4015300" y="1685250"/>
            <a:ext cx="1751100" cy="1773000"/>
          </a:xfrm>
          <a:prstGeom prst="roundRect">
            <a:avLst>
              <a:gd fmla="val 11894" name="adj"/>
            </a:avLst>
          </a:prstGeom>
          <a:noFill/>
          <a:ln>
            <a:noFill/>
          </a:ln>
        </p:spPr>
      </p:sp>
      <p:sp>
        <p:nvSpPr>
          <p:cNvPr id="236" name="Google Shape;236;p31"/>
          <p:cNvSpPr/>
          <p:nvPr>
            <p:ph idx="5" type="pic"/>
          </p:nvPr>
        </p:nvSpPr>
        <p:spPr>
          <a:xfrm>
            <a:off x="5866250" y="1685250"/>
            <a:ext cx="1751100" cy="1773000"/>
          </a:xfrm>
          <a:prstGeom prst="roundRect">
            <a:avLst>
              <a:gd fmla="val 11894" name="adj"/>
            </a:avLst>
          </a:prstGeom>
          <a:noFill/>
          <a:ln>
            <a:noFill/>
          </a:ln>
        </p:spPr>
      </p:sp>
      <p:sp>
        <p:nvSpPr>
          <p:cNvPr id="237" name="Google Shape;237;p31"/>
          <p:cNvSpPr txBox="1"/>
          <p:nvPr>
            <p:ph idx="6" type="body"/>
          </p:nvPr>
        </p:nvSpPr>
        <p:spPr>
          <a:xfrm>
            <a:off x="277500" y="4361380"/>
            <a:ext cx="1759200" cy="4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800"/>
            </a:lvl1pPr>
            <a:lvl2pPr indent="-285750" lvl="1" marL="914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238" name="Google Shape;238;p31"/>
          <p:cNvSpPr txBox="1"/>
          <p:nvPr>
            <p:ph idx="7" type="subTitle"/>
          </p:nvPr>
        </p:nvSpPr>
        <p:spPr>
          <a:xfrm>
            <a:off x="2148150" y="4025940"/>
            <a:ext cx="1759200" cy="2901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1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39" name="Google Shape;239;p31"/>
          <p:cNvSpPr txBox="1"/>
          <p:nvPr>
            <p:ph idx="8" type="body"/>
          </p:nvPr>
        </p:nvSpPr>
        <p:spPr>
          <a:xfrm>
            <a:off x="2148150" y="4361380"/>
            <a:ext cx="1759200" cy="4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800"/>
            </a:lvl1pPr>
            <a:lvl2pPr indent="-285750" lvl="1" marL="914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900"/>
            </a:lvl2pPr>
            <a:lvl3pPr indent="-285750" lvl="2" marL="1371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900"/>
            </a:lvl3pPr>
            <a:lvl4pPr indent="-285750" lvl="3" marL="1828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900"/>
            </a:lvl4pPr>
            <a:lvl5pPr indent="-285750" lvl="4" marL="22860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900"/>
            </a:lvl5pPr>
            <a:lvl6pPr indent="-285750" lvl="5" marL="27432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900"/>
            </a:lvl6pPr>
            <a:lvl7pPr indent="-285750" lvl="6" marL="3200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900"/>
            </a:lvl7pPr>
            <a:lvl8pPr indent="-285750" lvl="7" marL="3657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900"/>
            </a:lvl8pPr>
            <a:lvl9pPr indent="-285750" lvl="8" marL="41148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900"/>
              <a:buChar char="■"/>
              <a:defRPr sz="900"/>
            </a:lvl9pPr>
          </a:lstStyle>
          <a:p/>
        </p:txBody>
      </p:sp>
      <p:sp>
        <p:nvSpPr>
          <p:cNvPr id="240" name="Google Shape;240;p31"/>
          <p:cNvSpPr txBox="1"/>
          <p:nvPr>
            <p:ph idx="9" type="subTitle"/>
          </p:nvPr>
        </p:nvSpPr>
        <p:spPr>
          <a:xfrm>
            <a:off x="4018800" y="4025940"/>
            <a:ext cx="1759200" cy="2901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1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41" name="Google Shape;241;p31"/>
          <p:cNvSpPr txBox="1"/>
          <p:nvPr>
            <p:ph idx="13" type="body"/>
          </p:nvPr>
        </p:nvSpPr>
        <p:spPr>
          <a:xfrm>
            <a:off x="4018800" y="4361380"/>
            <a:ext cx="1759200" cy="4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800"/>
            </a:lvl1pPr>
            <a:lvl2pPr indent="-285750" lvl="1" marL="914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900"/>
            </a:lvl2pPr>
            <a:lvl3pPr indent="-285750" lvl="2" marL="1371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900"/>
            </a:lvl3pPr>
            <a:lvl4pPr indent="-285750" lvl="3" marL="1828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900"/>
            </a:lvl4pPr>
            <a:lvl5pPr indent="-285750" lvl="4" marL="22860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900"/>
            </a:lvl5pPr>
            <a:lvl6pPr indent="-285750" lvl="5" marL="27432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900"/>
            </a:lvl6pPr>
            <a:lvl7pPr indent="-285750" lvl="6" marL="3200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900"/>
            </a:lvl7pPr>
            <a:lvl8pPr indent="-285750" lvl="7" marL="3657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900"/>
            </a:lvl8pPr>
            <a:lvl9pPr indent="-285750" lvl="8" marL="41148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900"/>
              <a:buChar char="■"/>
              <a:defRPr sz="900"/>
            </a:lvl9pPr>
          </a:lstStyle>
          <a:p/>
        </p:txBody>
      </p:sp>
      <p:sp>
        <p:nvSpPr>
          <p:cNvPr id="242" name="Google Shape;242;p31"/>
          <p:cNvSpPr txBox="1"/>
          <p:nvPr>
            <p:ph idx="14" type="subTitle"/>
          </p:nvPr>
        </p:nvSpPr>
        <p:spPr>
          <a:xfrm>
            <a:off x="5853650" y="4025940"/>
            <a:ext cx="1759200" cy="2901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1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43" name="Google Shape;243;p31"/>
          <p:cNvSpPr txBox="1"/>
          <p:nvPr>
            <p:ph idx="15" type="body"/>
          </p:nvPr>
        </p:nvSpPr>
        <p:spPr>
          <a:xfrm>
            <a:off x="5853650" y="4361380"/>
            <a:ext cx="1759200" cy="4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800"/>
            </a:lvl1pPr>
            <a:lvl2pPr indent="-285750" lvl="1" marL="914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900"/>
            </a:lvl2pPr>
            <a:lvl3pPr indent="-285750" lvl="2" marL="1371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900"/>
            </a:lvl3pPr>
            <a:lvl4pPr indent="-285750" lvl="3" marL="1828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900"/>
            </a:lvl4pPr>
            <a:lvl5pPr indent="-285750" lvl="4" marL="22860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900"/>
            </a:lvl5pPr>
            <a:lvl6pPr indent="-285750" lvl="5" marL="27432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900"/>
            </a:lvl6pPr>
            <a:lvl7pPr indent="-285750" lvl="6" marL="3200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900"/>
            </a:lvl7pPr>
            <a:lvl8pPr indent="-285750" lvl="7" marL="3657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900"/>
            </a:lvl8pPr>
            <a:lvl9pPr indent="-285750" lvl="8" marL="41148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900"/>
              <a:buChar char="■"/>
              <a:defRPr sz="900"/>
            </a:lvl9pPr>
          </a:lstStyle>
          <a:p/>
        </p:txBody>
      </p:sp>
      <p:sp>
        <p:nvSpPr>
          <p:cNvPr id="244" name="Google Shape;244;p31"/>
          <p:cNvSpPr txBox="1"/>
          <p:nvPr>
            <p:ph type="title"/>
          </p:nvPr>
        </p:nvSpPr>
        <p:spPr>
          <a:xfrm>
            <a:off x="277500" y="416250"/>
            <a:ext cx="8589000" cy="8850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9pPr>
          </a:lstStyle>
          <a:p/>
        </p:txBody>
      </p:sp>
      <p:sp>
        <p:nvSpPr>
          <p:cNvPr id="245" name="Google Shape;245;p31"/>
          <p:cNvSpPr txBox="1"/>
          <p:nvPr>
            <p:ph idx="16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46" name="Google Shape;246;p31"/>
          <p:cNvSpPr txBox="1"/>
          <p:nvPr>
            <p:ph idx="17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47" name="Google Shape;247;p31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 - Alt 1">
  <p:cSld name="BLANK_1_1_1_1_1_1_1_1_1_1_1_1_1_1_1_1">
    <p:bg>
      <p:bgPr>
        <a:solidFill>
          <a:schemeClr val="accent5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2"/>
          <p:cNvSpPr/>
          <p:nvPr>
            <p:ph idx="2" type="pic"/>
          </p:nvPr>
        </p:nvSpPr>
        <p:spPr>
          <a:xfrm>
            <a:off x="392100" y="411300"/>
            <a:ext cx="4915800" cy="4333200"/>
          </a:xfrm>
          <a:prstGeom prst="roundRect">
            <a:avLst>
              <a:gd fmla="val 11160" name="adj"/>
            </a:avLst>
          </a:prstGeom>
          <a:noFill/>
          <a:ln>
            <a:noFill/>
          </a:ln>
        </p:spPr>
      </p:sp>
      <p:sp>
        <p:nvSpPr>
          <p:cNvPr id="250" name="Google Shape;250;p32"/>
          <p:cNvSpPr txBox="1"/>
          <p:nvPr>
            <p:ph type="title"/>
          </p:nvPr>
        </p:nvSpPr>
        <p:spPr>
          <a:xfrm>
            <a:off x="6045100" y="2344250"/>
            <a:ext cx="2820600" cy="1023600"/>
          </a:xfrm>
          <a:prstGeom prst="rect">
            <a:avLst/>
          </a:prstGeom>
        </p:spPr>
        <p:txBody>
          <a:bodyPr anchorCtr="0" anchor="b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251" name="Google Shape;251;p32"/>
          <p:cNvSpPr txBox="1"/>
          <p:nvPr>
            <p:ph idx="3" type="title"/>
          </p:nvPr>
        </p:nvSpPr>
        <p:spPr>
          <a:xfrm>
            <a:off x="6045100" y="3422542"/>
            <a:ext cx="2820600" cy="10236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Medium"/>
                <a:ea typeface="Arimo Medium"/>
                <a:cs typeface="Arimo Medium"/>
                <a:sym typeface="Arimo Medium"/>
              </a:defRPr>
            </a:lvl9pPr>
          </a:lstStyle>
          <a:p/>
        </p:txBody>
      </p:sp>
      <p:sp>
        <p:nvSpPr>
          <p:cNvPr id="252" name="Google Shape;252;p32"/>
          <p:cNvSpPr txBox="1"/>
          <p:nvPr>
            <p:ph idx="1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53" name="Google Shape;253;p32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653">
          <p15:clr>
            <a:srgbClr val="E46962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etitor characteristics">
  <p:cSld name="CUSTOM_19_2">
    <p:bg>
      <p:bgPr>
        <a:solidFill>
          <a:schemeClr val="accent5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"/>
          <p:cNvSpPr/>
          <p:nvPr/>
        </p:nvSpPr>
        <p:spPr>
          <a:xfrm>
            <a:off x="6766675" y="282250"/>
            <a:ext cx="2099700" cy="3008100"/>
          </a:xfrm>
          <a:prstGeom prst="roundRect">
            <a:avLst>
              <a:gd fmla="val 11954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56" name="Google Shape;256;p33"/>
          <p:cNvSpPr/>
          <p:nvPr/>
        </p:nvSpPr>
        <p:spPr>
          <a:xfrm>
            <a:off x="277425" y="3414025"/>
            <a:ext cx="3513600" cy="1447800"/>
          </a:xfrm>
          <a:prstGeom prst="roundRect">
            <a:avLst>
              <a:gd fmla="val 15670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57" name="Google Shape;257;p33"/>
          <p:cNvSpPr/>
          <p:nvPr/>
        </p:nvSpPr>
        <p:spPr>
          <a:xfrm>
            <a:off x="5298000" y="1843500"/>
            <a:ext cx="1350600" cy="1447800"/>
          </a:xfrm>
          <a:prstGeom prst="roundRect">
            <a:avLst>
              <a:gd fmla="val 20704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r>
              <a:t/>
            </a:r>
            <a:endParaRPr sz="1700">
              <a:solidFill>
                <a:schemeClr val="lt2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58" name="Google Shape;258;p33"/>
          <p:cNvSpPr/>
          <p:nvPr/>
        </p:nvSpPr>
        <p:spPr>
          <a:xfrm rot="-5400000">
            <a:off x="5577475" y="2049100"/>
            <a:ext cx="566700" cy="867300"/>
          </a:xfrm>
          <a:prstGeom prst="round2SameRect">
            <a:avLst>
              <a:gd fmla="val 49749" name="adj1"/>
              <a:gd fmla="val 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59" name="Google Shape;259;p33"/>
          <p:cNvSpPr/>
          <p:nvPr/>
        </p:nvSpPr>
        <p:spPr>
          <a:xfrm>
            <a:off x="5426850" y="2194075"/>
            <a:ext cx="1092900" cy="573600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lt2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60" name="Google Shape;260;p33"/>
          <p:cNvSpPr/>
          <p:nvPr>
            <p:ph idx="2" type="pic"/>
          </p:nvPr>
        </p:nvSpPr>
        <p:spPr>
          <a:xfrm>
            <a:off x="3910200" y="3408075"/>
            <a:ext cx="3486300" cy="1447800"/>
          </a:xfrm>
          <a:prstGeom prst="roundRect">
            <a:avLst>
              <a:gd fmla="val 16397" name="adj"/>
            </a:avLst>
          </a:prstGeom>
          <a:noFill/>
          <a:ln>
            <a:noFill/>
          </a:ln>
        </p:spPr>
      </p:sp>
      <p:sp>
        <p:nvSpPr>
          <p:cNvPr id="261" name="Google Shape;261;p33"/>
          <p:cNvSpPr/>
          <p:nvPr>
            <p:ph idx="3" type="pic"/>
          </p:nvPr>
        </p:nvSpPr>
        <p:spPr>
          <a:xfrm>
            <a:off x="277500" y="277500"/>
            <a:ext cx="2765700" cy="3013800"/>
          </a:xfrm>
          <a:prstGeom prst="roundRect">
            <a:avLst>
              <a:gd fmla="val 8721" name="adj"/>
            </a:avLst>
          </a:prstGeom>
          <a:noFill/>
          <a:ln>
            <a:noFill/>
          </a:ln>
        </p:spPr>
      </p:sp>
      <p:sp>
        <p:nvSpPr>
          <p:cNvPr id="262" name="Google Shape;262;p33"/>
          <p:cNvSpPr/>
          <p:nvPr>
            <p:ph idx="4" type="pic"/>
          </p:nvPr>
        </p:nvSpPr>
        <p:spPr>
          <a:xfrm>
            <a:off x="3161225" y="277500"/>
            <a:ext cx="1350600" cy="1447800"/>
          </a:xfrm>
          <a:prstGeom prst="roundRect">
            <a:avLst>
              <a:gd fmla="val 15267" name="adj"/>
            </a:avLst>
          </a:prstGeom>
          <a:noFill/>
          <a:ln>
            <a:noFill/>
          </a:ln>
        </p:spPr>
      </p:sp>
      <p:sp>
        <p:nvSpPr>
          <p:cNvPr id="263" name="Google Shape;263;p33"/>
          <p:cNvSpPr/>
          <p:nvPr>
            <p:ph idx="5" type="pic"/>
          </p:nvPr>
        </p:nvSpPr>
        <p:spPr>
          <a:xfrm>
            <a:off x="6883575" y="399550"/>
            <a:ext cx="1866000" cy="2775000"/>
          </a:xfrm>
          <a:prstGeom prst="roundRect">
            <a:avLst>
              <a:gd fmla="val 9097" name="adj"/>
            </a:avLst>
          </a:prstGeom>
          <a:noFill/>
          <a:ln>
            <a:noFill/>
          </a:ln>
        </p:spPr>
      </p:sp>
      <p:sp>
        <p:nvSpPr>
          <p:cNvPr id="264" name="Google Shape;264;p33"/>
          <p:cNvSpPr/>
          <p:nvPr>
            <p:ph idx="6" type="pic"/>
          </p:nvPr>
        </p:nvSpPr>
        <p:spPr>
          <a:xfrm>
            <a:off x="7516025" y="3407700"/>
            <a:ext cx="1350600" cy="1447800"/>
          </a:xfrm>
          <a:prstGeom prst="roundRect">
            <a:avLst>
              <a:gd fmla="val 16397" name="adj"/>
            </a:avLst>
          </a:prstGeom>
          <a:noFill/>
          <a:ln>
            <a:noFill/>
          </a:ln>
        </p:spPr>
      </p:sp>
      <p:sp>
        <p:nvSpPr>
          <p:cNvPr id="265" name="Google Shape;265;p33"/>
          <p:cNvSpPr/>
          <p:nvPr>
            <p:ph idx="7" type="pic"/>
          </p:nvPr>
        </p:nvSpPr>
        <p:spPr>
          <a:xfrm>
            <a:off x="394425" y="3528475"/>
            <a:ext cx="3279600" cy="1218900"/>
          </a:xfrm>
          <a:prstGeom prst="roundRect">
            <a:avLst>
              <a:gd fmla="val 11412" name="adj"/>
            </a:avLst>
          </a:prstGeom>
          <a:noFill/>
          <a:ln>
            <a:noFill/>
          </a:ln>
        </p:spPr>
      </p:sp>
      <p:sp>
        <p:nvSpPr>
          <p:cNvPr id="266" name="Google Shape;266;p33"/>
          <p:cNvSpPr/>
          <p:nvPr/>
        </p:nvSpPr>
        <p:spPr>
          <a:xfrm>
            <a:off x="3161225" y="1842600"/>
            <a:ext cx="2018700" cy="1447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67" name="Google Shape;267;p33"/>
          <p:cNvSpPr/>
          <p:nvPr/>
        </p:nvSpPr>
        <p:spPr>
          <a:xfrm>
            <a:off x="4629850" y="279301"/>
            <a:ext cx="2018700" cy="14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cxnSp>
        <p:nvCxnSpPr>
          <p:cNvPr id="268" name="Google Shape;268;p33"/>
          <p:cNvCxnSpPr>
            <a:stCxn id="266" idx="1"/>
            <a:endCxn id="266" idx="3"/>
          </p:cNvCxnSpPr>
          <p:nvPr/>
        </p:nvCxnSpPr>
        <p:spPr>
          <a:xfrm>
            <a:off x="3161225" y="2566500"/>
            <a:ext cx="20187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9" name="Google Shape;269;p33"/>
          <p:cNvSpPr txBox="1"/>
          <p:nvPr>
            <p:ph idx="1" type="subTitle"/>
          </p:nvPr>
        </p:nvSpPr>
        <p:spPr>
          <a:xfrm>
            <a:off x="394425" y="4055150"/>
            <a:ext cx="3279600" cy="5736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70" name="Google Shape;270;p33"/>
          <p:cNvSpPr txBox="1"/>
          <p:nvPr>
            <p:ph idx="8" type="subTitle"/>
          </p:nvPr>
        </p:nvSpPr>
        <p:spPr>
          <a:xfrm>
            <a:off x="6883575" y="605875"/>
            <a:ext cx="1866000" cy="5736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71" name="Google Shape;271;p33"/>
          <p:cNvSpPr txBox="1"/>
          <p:nvPr>
            <p:ph idx="9" type="subTitle"/>
          </p:nvPr>
        </p:nvSpPr>
        <p:spPr>
          <a:xfrm>
            <a:off x="3910200" y="3779175"/>
            <a:ext cx="3486300" cy="7056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72" name="Google Shape;272;p33"/>
          <p:cNvSpPr txBox="1"/>
          <p:nvPr>
            <p:ph idx="13" type="subTitle"/>
          </p:nvPr>
        </p:nvSpPr>
        <p:spPr>
          <a:xfrm>
            <a:off x="291075" y="2571750"/>
            <a:ext cx="2765700" cy="7056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73" name="Google Shape;273;p33"/>
          <p:cNvSpPr txBox="1"/>
          <p:nvPr>
            <p:ph idx="14" type="subTitle"/>
          </p:nvPr>
        </p:nvSpPr>
        <p:spPr>
          <a:xfrm>
            <a:off x="4629850" y="694401"/>
            <a:ext cx="2018700" cy="5667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Arimo"/>
                <a:ea typeface="Arimo"/>
                <a:cs typeface="Arimo"/>
                <a:sym typeface="Arimo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latin typeface="Arimo"/>
                <a:ea typeface="Arimo"/>
                <a:cs typeface="Arimo"/>
                <a:sym typeface="Arimo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latin typeface="Arimo"/>
                <a:ea typeface="Arimo"/>
                <a:cs typeface="Arimo"/>
                <a:sym typeface="Arimo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latin typeface="Arimo"/>
                <a:ea typeface="Arimo"/>
                <a:cs typeface="Arimo"/>
                <a:sym typeface="Arimo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latin typeface="Arimo"/>
                <a:ea typeface="Arimo"/>
                <a:cs typeface="Arimo"/>
                <a:sym typeface="Arimo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latin typeface="Arimo"/>
                <a:ea typeface="Arimo"/>
                <a:cs typeface="Arimo"/>
                <a:sym typeface="Arimo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latin typeface="Arimo"/>
                <a:ea typeface="Arimo"/>
                <a:cs typeface="Arimo"/>
                <a:sym typeface="Arimo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latin typeface="Arimo"/>
                <a:ea typeface="Arimo"/>
                <a:cs typeface="Arimo"/>
                <a:sym typeface="Arimo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74" name="Google Shape;274;p33"/>
          <p:cNvSpPr txBox="1"/>
          <p:nvPr>
            <p:ph idx="15" type="subTitle"/>
          </p:nvPr>
        </p:nvSpPr>
        <p:spPr>
          <a:xfrm>
            <a:off x="4629900" y="1390480"/>
            <a:ext cx="2018700" cy="2241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u="sng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latin typeface="Arimo"/>
                <a:ea typeface="Arimo"/>
                <a:cs typeface="Arimo"/>
                <a:sym typeface="Arimo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latin typeface="Arimo"/>
                <a:ea typeface="Arimo"/>
                <a:cs typeface="Arimo"/>
                <a:sym typeface="Arimo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latin typeface="Arimo"/>
                <a:ea typeface="Arimo"/>
                <a:cs typeface="Arimo"/>
                <a:sym typeface="Arimo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latin typeface="Arimo"/>
                <a:ea typeface="Arimo"/>
                <a:cs typeface="Arimo"/>
                <a:sym typeface="Arimo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latin typeface="Arimo"/>
                <a:ea typeface="Arimo"/>
                <a:cs typeface="Arimo"/>
                <a:sym typeface="Arimo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latin typeface="Arimo"/>
                <a:ea typeface="Arimo"/>
                <a:cs typeface="Arimo"/>
                <a:sym typeface="Arimo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latin typeface="Arimo"/>
                <a:ea typeface="Arimo"/>
                <a:cs typeface="Arimo"/>
                <a:sym typeface="Arimo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75" name="Google Shape;275;p33"/>
          <p:cNvSpPr txBox="1"/>
          <p:nvPr>
            <p:ph idx="16" type="subTitle"/>
          </p:nvPr>
        </p:nvSpPr>
        <p:spPr>
          <a:xfrm>
            <a:off x="3596775" y="2292000"/>
            <a:ext cx="1507500" cy="2241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lt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76" name="Google Shape;276;p33"/>
          <p:cNvSpPr txBox="1"/>
          <p:nvPr>
            <p:ph idx="17" type="subTitle"/>
          </p:nvPr>
        </p:nvSpPr>
        <p:spPr>
          <a:xfrm>
            <a:off x="3596775" y="2997350"/>
            <a:ext cx="1507500" cy="2241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lt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77" name="Google Shape;277;p33"/>
          <p:cNvSpPr txBox="1"/>
          <p:nvPr>
            <p:ph idx="18" type="subTitle"/>
          </p:nvPr>
        </p:nvSpPr>
        <p:spPr>
          <a:xfrm>
            <a:off x="3596675" y="1934500"/>
            <a:ext cx="1507500" cy="3576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78" name="Google Shape;278;p33"/>
          <p:cNvSpPr txBox="1"/>
          <p:nvPr>
            <p:ph idx="19" type="subTitle"/>
          </p:nvPr>
        </p:nvSpPr>
        <p:spPr>
          <a:xfrm>
            <a:off x="3596775" y="2618213"/>
            <a:ext cx="1507500" cy="3576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79" name="Google Shape;279;p33"/>
          <p:cNvSpPr txBox="1"/>
          <p:nvPr>
            <p:ph idx="20" type="subTitle"/>
          </p:nvPr>
        </p:nvSpPr>
        <p:spPr>
          <a:xfrm>
            <a:off x="5297950" y="2885600"/>
            <a:ext cx="1350600" cy="288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 u="sng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80" name="Google Shape;280;p33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1" name="Google Shape;281;p33"/>
          <p:cNvSpPr txBox="1"/>
          <p:nvPr>
            <p:ph idx="21" type="subTitle"/>
          </p:nvPr>
        </p:nvSpPr>
        <p:spPr>
          <a:xfrm>
            <a:off x="5426775" y="2214775"/>
            <a:ext cx="1092900" cy="56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images with description">
  <p:cSld name="CUSTOM_19_1_1_1">
    <p:bg>
      <p:bgPr>
        <a:solidFill>
          <a:schemeClr val="accent5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4"/>
          <p:cNvSpPr/>
          <p:nvPr>
            <p:ph idx="2" type="pic"/>
          </p:nvPr>
        </p:nvSpPr>
        <p:spPr>
          <a:xfrm>
            <a:off x="2021325" y="1854425"/>
            <a:ext cx="1679100" cy="3013800"/>
          </a:xfrm>
          <a:prstGeom prst="roundRect">
            <a:avLst>
              <a:gd fmla="val 13643" name="adj"/>
            </a:avLst>
          </a:prstGeom>
          <a:noFill/>
          <a:ln>
            <a:noFill/>
          </a:ln>
        </p:spPr>
      </p:sp>
      <p:sp>
        <p:nvSpPr>
          <p:cNvPr id="284" name="Google Shape;284;p34"/>
          <p:cNvSpPr/>
          <p:nvPr>
            <p:ph idx="3" type="pic"/>
          </p:nvPr>
        </p:nvSpPr>
        <p:spPr>
          <a:xfrm>
            <a:off x="5444400" y="1854425"/>
            <a:ext cx="1679100" cy="3013800"/>
          </a:xfrm>
          <a:prstGeom prst="roundRect">
            <a:avLst>
              <a:gd fmla="val 13643" name="adj"/>
            </a:avLst>
          </a:prstGeom>
          <a:noFill/>
          <a:ln>
            <a:noFill/>
          </a:ln>
        </p:spPr>
      </p:sp>
      <p:sp>
        <p:nvSpPr>
          <p:cNvPr id="285" name="Google Shape;285;p34"/>
          <p:cNvSpPr txBox="1"/>
          <p:nvPr>
            <p:ph idx="1" type="subTitle"/>
          </p:nvPr>
        </p:nvSpPr>
        <p:spPr>
          <a:xfrm>
            <a:off x="3700500" y="3326350"/>
            <a:ext cx="1743900" cy="4536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86" name="Google Shape;286;p34"/>
          <p:cNvSpPr txBox="1"/>
          <p:nvPr>
            <p:ph idx="4" type="body"/>
          </p:nvPr>
        </p:nvSpPr>
        <p:spPr>
          <a:xfrm>
            <a:off x="3700500" y="3850823"/>
            <a:ext cx="1743900" cy="95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87" name="Google Shape;287;p34"/>
          <p:cNvSpPr txBox="1"/>
          <p:nvPr>
            <p:ph idx="5" type="subTitle"/>
          </p:nvPr>
        </p:nvSpPr>
        <p:spPr>
          <a:xfrm>
            <a:off x="7123575" y="3326350"/>
            <a:ext cx="1743900" cy="4536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mo"/>
              <a:buNone/>
              <a:defRPr sz="1000"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88" name="Google Shape;288;p34"/>
          <p:cNvSpPr txBox="1"/>
          <p:nvPr>
            <p:ph idx="6" type="body"/>
          </p:nvPr>
        </p:nvSpPr>
        <p:spPr>
          <a:xfrm>
            <a:off x="7123575" y="3850823"/>
            <a:ext cx="1743900" cy="95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89" name="Google Shape;289;p34"/>
          <p:cNvSpPr txBox="1"/>
          <p:nvPr>
            <p:ph type="title"/>
          </p:nvPr>
        </p:nvSpPr>
        <p:spPr>
          <a:xfrm>
            <a:off x="277500" y="416250"/>
            <a:ext cx="8589000" cy="8850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Arimo SemiBold"/>
                <a:ea typeface="Arimo SemiBold"/>
                <a:cs typeface="Arimo SemiBold"/>
                <a:sym typeface="Arimo SemiBold"/>
              </a:defRPr>
            </a:lvl9pPr>
          </a:lstStyle>
          <a:p/>
        </p:txBody>
      </p:sp>
      <p:sp>
        <p:nvSpPr>
          <p:cNvPr id="290" name="Google Shape;290;p34"/>
          <p:cNvSpPr txBox="1"/>
          <p:nvPr>
            <p:ph idx="7" type="subTitle"/>
          </p:nvPr>
        </p:nvSpPr>
        <p:spPr>
          <a:xfrm>
            <a:off x="2775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91" name="Google Shape;291;p34"/>
          <p:cNvSpPr txBox="1"/>
          <p:nvPr>
            <p:ph idx="8" type="subTitle"/>
          </p:nvPr>
        </p:nvSpPr>
        <p:spPr>
          <a:xfrm>
            <a:off x="7236300" y="278858"/>
            <a:ext cx="1630200" cy="1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mo"/>
              <a:buNone/>
              <a:defRPr sz="800">
                <a:latin typeface="Arimo"/>
                <a:ea typeface="Arimo"/>
                <a:cs typeface="Arimo"/>
                <a:sym typeface="Ar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292" name="Google Shape;292;p34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0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indent="-4445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295" name="Google Shape;295;p3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0" name="Google Shape;300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3" name="Google Shape;303;p3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04" name="Google Shape;304;p3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09" name="Google Shape;309;p4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/>
        </p:txBody>
      </p:sp>
      <p:sp>
        <p:nvSpPr>
          <p:cNvPr id="314" name="Google Shape;314;p4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15" name="Google Shape;315;p4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320" name="Google Shape;320;p4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6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46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25" name="Google Shape;325;p46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26" name="Google Shape;326;p46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27" name="Google Shape;327;p46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28" name="Google Shape;328;p46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29" name="Google Shape;329;p46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32" name="Google Shape;332;p47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3" name="Google Shape;333;p47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8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336" name="Google Shape;336;p48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7" name="Google Shape;337;p48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8" name="Google Shape;338;p48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9" name="Google Shape;339;p48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9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42" name="Google Shape;342;p49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43" name="Google Shape;343;p49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344" name="Google Shape;344;p49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45" name="Google Shape;345;p49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46" name="Google Shape;346;p49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47" name="Google Shape;347;p49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0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50" name="Google Shape;350;p50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51" name="Google Shape;351;p50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52" name="Google Shape;352;p50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53" name="Google Shape;353;p50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354" name="Google Shape;354;p50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55" name="Google Shape;355;p50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56" name="Google Shape;356;p50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57" name="Google Shape;357;p50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0" name="Google Shape;360;p51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2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63" name="Google Shape;363;p52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364" name="Google Shape;364;p52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365" name="Google Shape;365;p52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66" name="Google Shape;366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7" name="Google Shape;367;p52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68" name="Google Shape;368;p52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3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1" name="Google Shape;371;p53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53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373" name="Google Shape;373;p53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4" name="Google Shape;374;p53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375" name="Google Shape;375;p53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6" name="Google Shape;376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7" name="Google Shape;377;p53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78" name="Google Shape;378;p53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79" name="Google Shape;379;p53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4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5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4" name="Google Shape;384;p55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5" name="Google Shape;385;p55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6" name="Google Shape;386;p55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7" name="Google Shape;387;p55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8" name="Google Shape;388;p55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9" name="Google Shape;389;p55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90" name="Google Shape;390;p55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91" name="Google Shape;391;p55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92" name="Google Shape;392;p55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3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43" Type="http://schemas.openxmlformats.org/officeDocument/2006/relationships/theme" Target="../theme/theme3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40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2.xml"/><Relationship Id="rId3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1.xml"/><Relationship Id="rId3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24.xml"/><Relationship Id="rId35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26.xml"/><Relationship Id="rId37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25.xml"/><Relationship Id="rId36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27.xml"/><Relationship Id="rId38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84850" y="285900"/>
            <a:ext cx="6423900" cy="5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84850" y="2001325"/>
            <a:ext cx="4088100" cy="24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●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○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■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●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○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■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●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○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■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75">
          <p15:clr>
            <a:srgbClr val="E46962"/>
          </p15:clr>
        </p15:guide>
        <p15:guide id="2" orient="horz" pos="3061">
          <p15:clr>
            <a:srgbClr val="E46962"/>
          </p15:clr>
        </p15:guide>
        <p15:guide id="3" orient="horz" pos="175">
          <p15:clr>
            <a:srgbClr val="E46962"/>
          </p15:clr>
        </p15:guide>
        <p15:guide id="4" pos="5585">
          <p15:clr>
            <a:srgbClr val="E46962"/>
          </p15:clr>
        </p15:guide>
        <p15:guide id="5" orient="horz" pos="1620">
          <p15:clr>
            <a:srgbClr val="E46962"/>
          </p15:clr>
        </p15:guide>
        <p15:guide id="6" pos="288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0.png"/><Relationship Id="rId6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12.png"/><Relationship Id="rId6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8.png"/><Relationship Id="rId5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6"/>
          <p:cNvSpPr txBox="1"/>
          <p:nvPr>
            <p:ph idx="1" type="subTitle"/>
          </p:nvPr>
        </p:nvSpPr>
        <p:spPr>
          <a:xfrm>
            <a:off x="821004" y="4044275"/>
            <a:ext cx="5859300" cy="4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r>
              <a:rPr lang="en" sz="1200"/>
              <a:t>Cyrus Kibel</a:t>
            </a:r>
            <a:endParaRPr sz="1200"/>
          </a:p>
        </p:txBody>
      </p:sp>
      <p:sp>
        <p:nvSpPr>
          <p:cNvPr id="398" name="Google Shape;398;p56"/>
          <p:cNvSpPr txBox="1"/>
          <p:nvPr>
            <p:ph type="title"/>
          </p:nvPr>
        </p:nvSpPr>
        <p:spPr>
          <a:xfrm>
            <a:off x="2152950" y="1845150"/>
            <a:ext cx="4838100" cy="145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Penn’s Great Town Architects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7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</p:spPr>
        <p:txBody>
          <a:bodyPr anchorCtr="0" anchor="ctr" bIns="91425" lIns="91425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4" name="Google Shape;404;p57"/>
          <p:cNvSpPr txBox="1"/>
          <p:nvPr>
            <p:ph type="title"/>
          </p:nvPr>
        </p:nvSpPr>
        <p:spPr>
          <a:xfrm>
            <a:off x="3093775" y="3865225"/>
            <a:ext cx="5985300" cy="99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John Dorsey (1759-1821)</a:t>
            </a:r>
            <a:endParaRPr/>
          </a:p>
        </p:txBody>
      </p:sp>
      <p:pic>
        <p:nvPicPr>
          <p:cNvPr id="405" name="Google Shape;405;p57" title="Screenshot 2026-09-11 at 1.08.1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00" y="3685325"/>
            <a:ext cx="2026976" cy="80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57" title="Screenshot 2026-09-11 at 1.49.37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500" y="531424"/>
            <a:ext cx="4850801" cy="907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57" title="Screenshot 2026-09-11 at 1.51.21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7500" y="1726413"/>
            <a:ext cx="4850806" cy="99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57"/>
          <p:cNvSpPr txBox="1"/>
          <p:nvPr/>
        </p:nvSpPr>
        <p:spPr>
          <a:xfrm>
            <a:off x="277500" y="2761400"/>
            <a:ext cx="3704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The Tatum reading and PAB bio mention work on a Schuylkill permanent bridge, but its not listed as a project. </a:t>
            </a:r>
            <a:endParaRPr sz="1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409" name="Google Shape;409;p57"/>
          <p:cNvSpPr txBox="1"/>
          <p:nvPr/>
        </p:nvSpPr>
        <p:spPr>
          <a:xfrm>
            <a:off x="277500" y="1438575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Tatum reading not listed as a reference</a:t>
            </a:r>
            <a:endParaRPr sz="1000">
              <a:solidFill>
                <a:schemeClr val="lt1"/>
              </a:solidFill>
            </a:endParaRPr>
          </a:p>
        </p:txBody>
      </p:sp>
      <p:pic>
        <p:nvPicPr>
          <p:cNvPr id="410" name="Google Shape;410;p57" title="Screenshot 2026-09-11 at 2.08.40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80059" y="1138897"/>
            <a:ext cx="4363943" cy="90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57" title="Screenshot 2026-09-11 at 2.13.18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77075" y="2046050"/>
            <a:ext cx="1924049" cy="2037226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57"/>
          <p:cNvSpPr txBox="1"/>
          <p:nvPr/>
        </p:nvSpPr>
        <p:spPr>
          <a:xfrm>
            <a:off x="5128300" y="2046050"/>
            <a:ext cx="187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Possible building designed by Dorsey </a:t>
            </a: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that's</a:t>
            </a: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 not under his PAB projects. Tatum’s account too seems speculative to confirm out right.</a:t>
            </a:r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8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</p:spPr>
        <p:txBody>
          <a:bodyPr anchorCtr="0" anchor="ctr" bIns="91425" lIns="91425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8" name="Google Shape;418;p58"/>
          <p:cNvSpPr txBox="1"/>
          <p:nvPr>
            <p:ph type="title"/>
          </p:nvPr>
        </p:nvSpPr>
        <p:spPr>
          <a:xfrm>
            <a:off x="3093775" y="3865225"/>
            <a:ext cx="5985300" cy="99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John Dorsey (</a:t>
            </a:r>
            <a:r>
              <a:rPr lang="en"/>
              <a:t>1759-1821)</a:t>
            </a:r>
            <a:endParaRPr/>
          </a:p>
        </p:txBody>
      </p:sp>
      <p:pic>
        <p:nvPicPr>
          <p:cNvPr id="419" name="Google Shape;419;p58" title="Screenshot 2026-09-11 at 1.08.1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00" y="3685325"/>
            <a:ext cx="2026976" cy="80255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58"/>
          <p:cNvSpPr txBox="1"/>
          <p:nvPr/>
        </p:nvSpPr>
        <p:spPr>
          <a:xfrm>
            <a:off x="277500" y="3115875"/>
            <a:ext cx="4856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An image of the Pennsylvania Academy of the Fine Arts from the Tatum reading is not listed in PAB. The pictures look </a:t>
            </a: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noticeably</a:t>
            </a: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 different from each other. Tatum credits the later PAB design to another architect, Richard A. Gilpin. The building was rebuilt after a fire in 1845. </a:t>
            </a:r>
            <a:endParaRPr sz="1000">
              <a:solidFill>
                <a:schemeClr val="lt1"/>
              </a:solidFill>
            </a:endParaRPr>
          </a:p>
        </p:txBody>
      </p:sp>
      <p:pic>
        <p:nvPicPr>
          <p:cNvPr id="421" name="Google Shape;421;p58" title="Screenshot 2026-09-11 at 1.58.20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500" y="421575"/>
            <a:ext cx="7289226" cy="269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58" title="Screenshot 2026-09-11 at 1.58.43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32300" y="277500"/>
            <a:ext cx="3034198" cy="2172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58" title="Screenshot 2026-09-11 at 2.11.04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05550" y="2450400"/>
            <a:ext cx="2560951" cy="1655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59" title="Screenshot 2026-09-11 at 1.08.1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00" y="3685325"/>
            <a:ext cx="2026976" cy="802550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59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</p:spPr>
        <p:txBody>
          <a:bodyPr anchorCtr="0" anchor="ctr" bIns="91425" lIns="91425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0" name="Google Shape;430;p59"/>
          <p:cNvSpPr txBox="1"/>
          <p:nvPr>
            <p:ph type="title"/>
          </p:nvPr>
        </p:nvSpPr>
        <p:spPr>
          <a:xfrm>
            <a:off x="733425" y="3493075"/>
            <a:ext cx="7850100" cy="99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James Hamilton Windrim </a:t>
            </a:r>
            <a:r>
              <a:rPr lang="en"/>
              <a:t>(1840-1919)</a:t>
            </a:r>
            <a:endParaRPr/>
          </a:p>
        </p:txBody>
      </p:sp>
      <p:pic>
        <p:nvPicPr>
          <p:cNvPr id="431" name="Google Shape;431;p59" title="Screenshot 2026-09-11 at 2.43.3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500" y="277500"/>
            <a:ext cx="2494925" cy="318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59" title="Screenshot 2026-09-11 at 2.45.07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6800" y="277500"/>
            <a:ext cx="3345449" cy="256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59" title="Screenshot 2026-09-11 at 2.46.17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87143" y="1879025"/>
            <a:ext cx="3079350" cy="18063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59"/>
          <p:cNvSpPr txBox="1"/>
          <p:nvPr/>
        </p:nvSpPr>
        <p:spPr>
          <a:xfrm>
            <a:off x="6629400" y="1371600"/>
            <a:ext cx="2294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Unidentified builder for the People’s bank. Windrim is listed as the architect in PAB </a:t>
            </a: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already</a:t>
            </a: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435" name="Google Shape;435;p59"/>
          <p:cNvSpPr txBox="1"/>
          <p:nvPr/>
        </p:nvSpPr>
        <p:spPr>
          <a:xfrm>
            <a:off x="2787150" y="2953838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Demolish date from PAB and the Tatum reading disagree with each other</a:t>
            </a:r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60" title="Screenshot 2026-09-11 at 1.08.1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00" y="3685325"/>
            <a:ext cx="2026976" cy="80255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60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</p:spPr>
        <p:txBody>
          <a:bodyPr anchorCtr="0" anchor="ctr" bIns="91425" lIns="91425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2" name="Google Shape;442;p60"/>
          <p:cNvSpPr txBox="1"/>
          <p:nvPr>
            <p:ph type="title"/>
          </p:nvPr>
        </p:nvSpPr>
        <p:spPr>
          <a:xfrm>
            <a:off x="733425" y="3493075"/>
            <a:ext cx="7850100" cy="99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James Hamilton Windrim (1840-1919)</a:t>
            </a:r>
            <a:endParaRPr/>
          </a:p>
        </p:txBody>
      </p:sp>
      <p:sp>
        <p:nvSpPr>
          <p:cNvPr id="443" name="Google Shape;443;p60"/>
          <p:cNvSpPr txBox="1"/>
          <p:nvPr/>
        </p:nvSpPr>
        <p:spPr>
          <a:xfrm>
            <a:off x="1148850" y="3144338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The Tatum photo doesn’t appear in PAB but there are similar photos in its place. </a:t>
            </a:r>
            <a:endParaRPr sz="1000">
              <a:solidFill>
                <a:schemeClr val="lt1"/>
              </a:solidFill>
            </a:endParaRPr>
          </a:p>
        </p:txBody>
      </p:sp>
      <p:pic>
        <p:nvPicPr>
          <p:cNvPr id="444" name="Google Shape;444;p60" title="Screenshot 2026-09-11 at 2.49.55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3639" y="277500"/>
            <a:ext cx="2491511" cy="3407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1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</p:spPr>
        <p:txBody>
          <a:bodyPr anchorCtr="0" anchor="ctr" bIns="91425" lIns="91425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0" name="Google Shape;450;p61"/>
          <p:cNvSpPr txBox="1"/>
          <p:nvPr>
            <p:ph type="title"/>
          </p:nvPr>
        </p:nvSpPr>
        <p:spPr>
          <a:xfrm>
            <a:off x="3246175" y="3589200"/>
            <a:ext cx="5985300" cy="99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Wilson Eyre (1858</a:t>
            </a:r>
            <a:r>
              <a:rPr lang="en"/>
              <a:t>-1944)</a:t>
            </a:r>
            <a:endParaRPr/>
          </a:p>
        </p:txBody>
      </p:sp>
      <p:pic>
        <p:nvPicPr>
          <p:cNvPr id="451" name="Google Shape;451;p61" title="Screenshot 2026-09-11 at 1.08.1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00" y="3685325"/>
            <a:ext cx="2026976" cy="80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61" title="Screenshot 2026-09-11 at 3.01.20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4211" y="323449"/>
            <a:ext cx="7542338" cy="99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61"/>
          <p:cNvSpPr txBox="1"/>
          <p:nvPr/>
        </p:nvSpPr>
        <p:spPr>
          <a:xfrm>
            <a:off x="3924300" y="1318250"/>
            <a:ext cx="4810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Possibly add Eyre’s influence on country houses to the PAB biography section.</a:t>
            </a:r>
            <a:endParaRPr sz="1000">
              <a:solidFill>
                <a:schemeClr val="lt1"/>
              </a:solidFill>
            </a:endParaRPr>
          </a:p>
        </p:txBody>
      </p:sp>
      <p:pic>
        <p:nvPicPr>
          <p:cNvPr id="454" name="Google Shape;454;p61" title="Screenshot 2026-09-11 at 3.04.42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12175" y="1540611"/>
            <a:ext cx="2236455" cy="2062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61" title="Screenshot 2026-09-11 at 3.06.20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7498" y="1466850"/>
            <a:ext cx="2634676" cy="3067051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61"/>
          <p:cNvSpPr txBox="1"/>
          <p:nvPr/>
        </p:nvSpPr>
        <p:spPr>
          <a:xfrm>
            <a:off x="2857500" y="3550225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Good picture to add to this PAB dwelling.</a:t>
            </a:r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62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</p:spPr>
        <p:txBody>
          <a:bodyPr anchorCtr="0" anchor="ctr" bIns="91425" lIns="91425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2" name="Google Shape;462;p62"/>
          <p:cNvSpPr txBox="1"/>
          <p:nvPr>
            <p:ph type="title"/>
          </p:nvPr>
        </p:nvSpPr>
        <p:spPr>
          <a:xfrm>
            <a:off x="3255700" y="3865225"/>
            <a:ext cx="5985300" cy="99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Wilson Eyre (1858-1944)</a:t>
            </a:r>
            <a:endParaRPr/>
          </a:p>
        </p:txBody>
      </p:sp>
      <p:pic>
        <p:nvPicPr>
          <p:cNvPr id="463" name="Google Shape;463;p62" title="Screenshot 2026-09-11 at 1.08.1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00" y="3685325"/>
            <a:ext cx="2026976" cy="80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62" title="Screenshot 2026-09-11 at 3.10.55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500" y="457200"/>
            <a:ext cx="4932675" cy="1047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62" title="Screenshot 2026-09-11 at 3.11.14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7500" y="1504900"/>
            <a:ext cx="4932675" cy="122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62" title="Screenshot 2026-09-11 at 3.13.36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7500" y="2731250"/>
            <a:ext cx="3484875" cy="1397875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62"/>
          <p:cNvSpPr txBox="1"/>
          <p:nvPr/>
        </p:nvSpPr>
        <p:spPr>
          <a:xfrm>
            <a:off x="277500" y="406717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Add photo into PAB project page for the Penn Museum.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63"/>
          <p:cNvSpPr txBox="1"/>
          <p:nvPr>
            <p:ph idx="12" type="sldNum"/>
          </p:nvPr>
        </p:nvSpPr>
        <p:spPr>
          <a:xfrm>
            <a:off x="8208648" y="4749900"/>
            <a:ext cx="657900" cy="192000"/>
          </a:xfrm>
          <a:prstGeom prst="rect">
            <a:avLst/>
          </a:prstGeom>
        </p:spPr>
        <p:txBody>
          <a:bodyPr anchorCtr="0" anchor="ctr" bIns="91425" lIns="91425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mo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3" name="Google Shape;473;p63"/>
          <p:cNvSpPr txBox="1"/>
          <p:nvPr>
            <p:ph type="title"/>
          </p:nvPr>
        </p:nvSpPr>
        <p:spPr>
          <a:xfrm>
            <a:off x="2798500" y="3589200"/>
            <a:ext cx="5985300" cy="99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Vincent Kling (1916-2013</a:t>
            </a:r>
            <a:r>
              <a:rPr lang="en"/>
              <a:t>)</a:t>
            </a:r>
            <a:endParaRPr/>
          </a:p>
        </p:txBody>
      </p:sp>
      <p:pic>
        <p:nvPicPr>
          <p:cNvPr id="474" name="Google Shape;474;p63" title="Screenshot 2026-09-11 at 1.08.1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00" y="3685325"/>
            <a:ext cx="2026976" cy="80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63" title="Screenshot 2026-09-11 at 3.28.49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77500"/>
            <a:ext cx="4294500" cy="2549268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63"/>
          <p:cNvSpPr txBox="1"/>
          <p:nvPr/>
        </p:nvSpPr>
        <p:spPr>
          <a:xfrm>
            <a:off x="5237400" y="2826775"/>
            <a:ext cx="3629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No photo of the Lankenau Hospital and Health center in PAB.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77" name="Google Shape;477;p63" title="Screenshot 2026-09-11 at 3.35.38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7500" y="752475"/>
            <a:ext cx="4267199" cy="1883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roduct demo | Human focus">
  <a:themeElements>
    <a:clrScheme name="Simple Light">
      <a:dk1>
        <a:srgbClr val="3C4043"/>
      </a:dk1>
      <a:lt1>
        <a:srgbClr val="000000"/>
      </a:lt1>
      <a:dk2>
        <a:srgbClr val="F4F4F4"/>
      </a:dk2>
      <a:lt2>
        <a:srgbClr val="FFFFFF"/>
      </a:lt2>
      <a:accent1>
        <a:srgbClr val="FDD198"/>
      </a:accent1>
      <a:accent2>
        <a:srgbClr val="F4F4F4"/>
      </a:accent2>
      <a:accent3>
        <a:srgbClr val="B7B7B7"/>
      </a:accent3>
      <a:accent4>
        <a:srgbClr val="FFA767"/>
      </a:accent4>
      <a:accent5>
        <a:srgbClr val="FFF2DC"/>
      </a:accent5>
      <a:accent6>
        <a:srgbClr val="F0C894"/>
      </a:accent6>
      <a:hlink>
        <a:srgbClr val="CAA97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