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26"/>
  </p:normalViewPr>
  <p:slideViewPr>
    <p:cSldViewPr snapToGrid="0">
      <p:cViewPr varScale="1">
        <p:scale>
          <a:sx n="105" d="100"/>
          <a:sy n="105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34378-5540-B095-98E7-401E7377BB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FFC25-569E-EB16-834B-90457996A8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3EB1B-3F01-6724-1B38-BD7DAC4A7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575BB-0A33-10E1-3287-93C1B621C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4ADDC-CEB2-CCBC-DDEB-B24C82D9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425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62B11-C7BF-542E-C7F3-C255B409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5AF5BF-E33A-C847-5AE6-5430D2BDE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0BD1D-5AC9-70B3-FBA8-13101EDF8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52057-48E6-F22F-01C6-A6A25C8D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DE257-CE61-8A70-B404-9F52F315D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09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4E84CD-7621-CF3C-33AE-364872C21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8FF00B-25DD-DAFE-C96D-79FDE3D278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9E831-2760-E75B-321B-F67E28CA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00AB-06DC-181F-0CDF-4EC0EEECD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244E3-96C0-ECC9-1D8E-269D683A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51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1E383-5F8A-CFCA-7A6A-CA341CF7D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0E482B-49D0-7301-DEAE-4A0DAB4E1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24AA80-1B9C-AB8B-6838-BDC9EC63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6872B-ABAD-55E5-5C8E-837F77918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9D032-3400-CE0E-03DD-BDADD2169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993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EEB65-3E60-1414-375B-1AF0EF21E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1BD3E-C5B2-542D-0FC2-AB3D3B6CC7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E5757-3E31-1FD8-4202-BF2D7FE2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21F3A-3F4B-D048-5837-E01E3106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A120E-86B2-EB58-05F1-86BE206A8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92EA5-177C-D35E-C83F-43E114A02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FF9D1-22A0-82CD-E085-CD0BC146D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1DD62-6A9A-5620-A6C3-488E3C344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50C149-53D3-F87F-093A-F325021D7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CE5A6-F192-8253-94FC-AC815DF35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95917-EA79-8C2E-DBAB-DA8C934DA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8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3C4BF-6182-EA35-00E5-6CAA76707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506B7-BDCF-7C27-099A-D223EB948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2516C-3C60-16F6-3ECA-8DEC963B0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739147-7E8D-E3D2-4673-AB85C59356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435E5-D7D7-8044-9B05-6AF08B90B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70F785-E864-31C1-AC04-27EE6C4E7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6B0931-CC18-1474-76BC-06A03A5DC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6D717D-B2B8-5586-DA24-E5A862662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53192-1C27-AE7E-AEC5-3705B4209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115E7F-A65B-6D1A-3374-346B708BC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A9DD0A-DA17-37F1-64FF-662B4CCF5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D155D4-26B9-E278-625C-73F7AB4E2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0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7B7F06-7A1A-E69C-DABD-99998E9F5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FE257F-CF4E-E10A-D7B5-DD0F4F789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43C5D-F2FF-9C0C-79A6-4893AA7E3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322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8B69E-A434-FFBD-937A-F60EDEAD1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EADAF-D011-0B37-9728-3F12188DA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0A3B46-4A1D-F73F-BB32-DCDA5B799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1C671-56D0-2C4E-A14E-F4E3BE99A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D872D1-31EC-E800-FACA-D6FBCCAEF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F099E8-CE9A-3157-117C-3408B35A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202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5C8CF-8EA1-3481-87A8-382DB0378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5FB0D-C1B2-E50C-7FF8-8151478FE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CE5A3-FEB7-4F84-0DA9-E74D2FCED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F337AE-8A7A-7439-0A30-4B2AAFA2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802E98-C905-6088-05CC-A0AA59962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8CA6A6-B902-4916-57C8-F7009F1B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91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DA6C17-3B0B-1D27-E7B8-11546DDFC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98D8A-86E6-32DD-8ADA-E96C3B084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CF04A-9407-8A71-D3FB-AEC80CF5A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C908DD-3EA2-654F-BFBF-2C37940500E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E10B0-E6EC-9236-D9E5-2E2732FEB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8F045-B8F3-3FBA-76EA-CBF3C9C81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1C0A25-80C1-2B4F-97B7-014CE904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28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80C22-BA2D-71CA-E15B-48809976D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Benjamin Henry Latrobe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0F0C9D-3D78-5FCE-6DD5-74411EA11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712" y="2979460"/>
            <a:ext cx="5018025" cy="37913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A76966-9403-459F-14E6-D79C10889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334137"/>
            <a:ext cx="4819886" cy="24367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C584EF-6BDE-0E57-5A10-D71AF86AB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305503"/>
            <a:ext cx="5994400" cy="2931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6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8F16A3-5AFB-AD44-3133-0312041BE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10" y="539368"/>
            <a:ext cx="3465430" cy="3388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C6D0B2-CABE-3C03-EE50-03C81A652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010" y="4016403"/>
            <a:ext cx="5620512" cy="27440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D82359-5432-E32B-0396-C91F04295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1294" y="3354002"/>
            <a:ext cx="4276344" cy="33973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1D364BE-88E3-7723-E556-1E6C267FE8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7126" y="143996"/>
            <a:ext cx="5620512" cy="277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53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BE08B-CC22-107E-76E4-844A0E3A7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Addison Hutton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10A4DB-74E1-CDA5-1C36-1867161E32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7" y="1260447"/>
            <a:ext cx="6177730" cy="30733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304A26-A14F-399A-AA84-D70B029ED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792" y="180459"/>
            <a:ext cx="5364480" cy="34422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C50917-5F11-2CAD-109B-CF26CEF3D13B}"/>
              </a:ext>
            </a:extLst>
          </p:cNvPr>
          <p:cNvSpPr txBox="1"/>
          <p:nvPr/>
        </p:nvSpPr>
        <p:spPr>
          <a:xfrm>
            <a:off x="6786655" y="3622667"/>
            <a:ext cx="4437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Bryn Mawr Hotel (Baldwin School for Girls)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5DB6D0-FCA0-083E-9972-0DA129DF6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655" y="3991999"/>
            <a:ext cx="4588481" cy="275308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C929B64-DE9E-5EAC-55AD-2E1EBE9A72F6}"/>
              </a:ext>
            </a:extLst>
          </p:cNvPr>
          <p:cNvSpPr txBox="1"/>
          <p:nvPr/>
        </p:nvSpPr>
        <p:spPr>
          <a:xfrm>
            <a:off x="4440032" y="6375756"/>
            <a:ext cx="331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Ridgway Library (1899)</a:t>
            </a:r>
          </a:p>
        </p:txBody>
      </p:sp>
    </p:spTree>
    <p:extLst>
      <p:ext uri="{BB962C8B-B14F-4D97-AF65-F5344CB8AC3E}">
        <p14:creationId xmlns:p14="http://schemas.microsoft.com/office/powerpoint/2010/main" val="2990769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C2DAD9-E636-2871-9204-0CEB016A5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8" y="249889"/>
            <a:ext cx="6497873" cy="34287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20CAD4-F354-17D5-25B8-759F6D863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1026" y="3015885"/>
            <a:ext cx="7186636" cy="342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82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0734-7427-AF1E-47CF-451467D2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Cope and Stewardson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5C6CF5F-5A4A-7660-F69F-79ED3155D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891" y="1396337"/>
            <a:ext cx="5809605" cy="28677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A45810-0EDA-0705-2E67-EE7E22DB8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91" y="4291631"/>
            <a:ext cx="5401056" cy="23400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B9A39F-8B34-49C7-A2ED-C7BD59A51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2843" y="1532192"/>
            <a:ext cx="4527863" cy="41756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E62964-3907-ECFD-0B7D-C90D653A1AA9}"/>
              </a:ext>
            </a:extLst>
          </p:cNvPr>
          <p:cNvSpPr txBox="1"/>
          <p:nvPr/>
        </p:nvSpPr>
        <p:spPr>
          <a:xfrm>
            <a:off x="6962843" y="5709674"/>
            <a:ext cx="2962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Pembroke Hall (1894)</a:t>
            </a:r>
          </a:p>
        </p:txBody>
      </p:sp>
    </p:spTree>
    <p:extLst>
      <p:ext uri="{BB962C8B-B14F-4D97-AF65-F5344CB8AC3E}">
        <p14:creationId xmlns:p14="http://schemas.microsoft.com/office/powerpoint/2010/main" val="284843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09CC8A-0A65-EDDC-C37E-47E16675AC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928" y="949453"/>
            <a:ext cx="4959094" cy="4959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1D0F99-F1F3-B9B6-3C5F-526CC60EC1B4}"/>
              </a:ext>
            </a:extLst>
          </p:cNvPr>
          <p:cNvSpPr txBox="1"/>
          <p:nvPr/>
        </p:nvSpPr>
        <p:spPr>
          <a:xfrm>
            <a:off x="117347" y="5908547"/>
            <a:ext cx="2548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Rockefeller Hall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E89713-F4CA-3B5D-166C-7670A66602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3012490"/>
            <a:ext cx="4227576" cy="34994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46929E-C3F8-06FE-3F6F-DCED99418806}"/>
              </a:ext>
            </a:extLst>
          </p:cNvPr>
          <p:cNvSpPr txBox="1"/>
          <p:nvPr/>
        </p:nvSpPr>
        <p:spPr>
          <a:xfrm>
            <a:off x="6355080" y="6452645"/>
            <a:ext cx="34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Denbigh Hall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BD9357-BDDD-1678-9DD0-F57CA436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5080" y="104114"/>
            <a:ext cx="3968480" cy="25574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92E124-A1D2-D9F4-2254-4583911D2568}"/>
              </a:ext>
            </a:extLst>
          </p:cNvPr>
          <p:cNvSpPr txBox="1"/>
          <p:nvPr/>
        </p:nvSpPr>
        <p:spPr>
          <a:xfrm>
            <a:off x="6355080" y="2610469"/>
            <a:ext cx="34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Old Library</a:t>
            </a:r>
          </a:p>
        </p:txBody>
      </p:sp>
    </p:spTree>
    <p:extLst>
      <p:ext uri="{BB962C8B-B14F-4D97-AF65-F5344CB8AC3E}">
        <p14:creationId xmlns:p14="http://schemas.microsoft.com/office/powerpoint/2010/main" val="166759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ED107-A132-14B7-E9AE-7B00107E9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I.M. Pei &amp; Associates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67AF55-1DA5-B347-2629-6A800B3C5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601" y="1288064"/>
            <a:ext cx="6664991" cy="28070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400BB9-65B2-0B54-D321-B0653BF2478A}"/>
              </a:ext>
            </a:extLst>
          </p:cNvPr>
          <p:cNvSpPr txBox="1"/>
          <p:nvPr/>
        </p:nvSpPr>
        <p:spPr>
          <a:xfrm>
            <a:off x="7666688" y="6308209"/>
            <a:ext cx="337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Society Hill Towers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726AACF-9985-6755-DA17-5E6995D83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688" y="896868"/>
            <a:ext cx="4260711" cy="54780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D77E23-CB7B-A9B3-11A7-B2F0A5F94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01" y="4186048"/>
            <a:ext cx="5268098" cy="259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65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43</Words>
  <Application>Microsoft Macintosh PowerPoint</Application>
  <PresentationFormat>Widescreen</PresentationFormat>
  <Paragraphs>11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Benjamin Henry Latrobe</vt:lpstr>
      <vt:lpstr>PowerPoint Presentation</vt:lpstr>
      <vt:lpstr>Addison Hutton</vt:lpstr>
      <vt:lpstr>PowerPoint Presentation</vt:lpstr>
      <vt:lpstr>Cope and Stewardson</vt:lpstr>
      <vt:lpstr>PowerPoint Presentation</vt:lpstr>
      <vt:lpstr>I.M. Pei &amp; Associates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Worth, Cullen</dc:creator>
  <cp:lastModifiedBy>Worth, Cullen</cp:lastModifiedBy>
  <cp:revision>2</cp:revision>
  <dcterms:created xsi:type="dcterms:W3CDTF">2026-09-11T01:47:09Z</dcterms:created>
  <dcterms:modified xsi:type="dcterms:W3CDTF">2026-09-11T16:13:09Z</dcterms:modified>
</cp:coreProperties>
</file>