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a97e2da9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a97e2da9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a97e2da92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a97e2da92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a97e2da92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fa97e2da92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a97e2da92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fa97e2da92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fa97e2da92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fa97e2da92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Relationship Id="rId4" Type="http://schemas.openxmlformats.org/officeDocument/2006/relationships/image" Target="../media/image18.png"/><Relationship Id="rId5" Type="http://schemas.openxmlformats.org/officeDocument/2006/relationships/image" Target="../media/image17.png"/><Relationship Id="rId6" Type="http://schemas.openxmlformats.org/officeDocument/2006/relationships/image" Target="../media/image20.png"/><Relationship Id="rId7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2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1.png"/><Relationship Id="rId4" Type="http://schemas.openxmlformats.org/officeDocument/2006/relationships/image" Target="../media/image1.png"/><Relationship Id="rId9" Type="http://schemas.openxmlformats.org/officeDocument/2006/relationships/image" Target="../media/image10.png"/><Relationship Id="rId5" Type="http://schemas.openxmlformats.org/officeDocument/2006/relationships/image" Target="../media/image4.png"/><Relationship Id="rId6" Type="http://schemas.openxmlformats.org/officeDocument/2006/relationships/image" Target="../media/image3.png"/><Relationship Id="rId7" Type="http://schemas.openxmlformats.org/officeDocument/2006/relationships/image" Target="../media/image5.png"/><Relationship Id="rId8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image" Target="../media/image13.png"/><Relationship Id="rId5" Type="http://schemas.openxmlformats.org/officeDocument/2006/relationships/image" Target="../media/image6.png"/><Relationship Id="rId6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19.png"/><Relationship Id="rId5" Type="http://schemas.openxmlformats.org/officeDocument/2006/relationships/image" Target="../media/image16.png"/><Relationship Id="rId6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Benjamin Henry Latrobe (1764-1820)</a:t>
            </a:r>
            <a:endParaRPr/>
          </a:p>
        </p:txBody>
      </p:sp>
      <p:pic>
        <p:nvPicPr>
          <p:cNvPr id="55" name="Google Shape;55;p13" title="Screenshot 2026-09-10 at 11.32.26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350" y="1834075"/>
            <a:ext cx="1054800" cy="3048651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1275850" y="1152475"/>
            <a:ext cx="1659600" cy="45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Pump House</a:t>
            </a:r>
            <a:endParaRPr/>
          </a:p>
        </p:txBody>
      </p:sp>
      <p:pic>
        <p:nvPicPr>
          <p:cNvPr id="57" name="Google Shape;57;p13" title="Screenshot 2026-09-10 at 11.35.01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21375" y="1527788"/>
            <a:ext cx="2158026" cy="1754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 title="Screenshot 2026-09-10 at 11.35.31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71327" y="3411538"/>
            <a:ext cx="2158023" cy="1777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 title="Screenshot 2026-09-10 at 11.38.44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17651" y="1939002"/>
            <a:ext cx="2158026" cy="2588674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>
            <p:ph idx="1" type="body"/>
          </p:nvPr>
        </p:nvSpPr>
        <p:spPr>
          <a:xfrm>
            <a:off x="6390925" y="1152475"/>
            <a:ext cx="1950900" cy="45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Bank of Pennsylvania</a:t>
            </a:r>
            <a:endParaRPr/>
          </a:p>
        </p:txBody>
      </p:sp>
      <p:pic>
        <p:nvPicPr>
          <p:cNvPr id="61" name="Google Shape;61;p13" title="Screenshot 2026-09-11 at 12.07.24 A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33976" y="1758475"/>
            <a:ext cx="1831275" cy="24517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Benjamin Henry Latrobe (1764-1820)</a:t>
            </a:r>
            <a:endParaRPr/>
          </a:p>
        </p:txBody>
      </p:sp>
      <p:pic>
        <p:nvPicPr>
          <p:cNvPr id="67" name="Google Shape;67;p14" title="Screenshot 2026-09-10 at 11.45.36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875" y="1740825"/>
            <a:ext cx="4017251" cy="276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 title="Screenshot 2026-09-10 at 11.46.15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1" y="1694525"/>
            <a:ext cx="4382073" cy="299012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 txBox="1"/>
          <p:nvPr>
            <p:ph idx="1" type="body"/>
          </p:nvPr>
        </p:nvSpPr>
        <p:spPr>
          <a:xfrm>
            <a:off x="3662450" y="1152475"/>
            <a:ext cx="2003700" cy="45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Burd Residence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Frank Miles Day (1861-1918)</a:t>
            </a:r>
            <a:endParaRPr/>
          </a:p>
        </p:txBody>
      </p:sp>
      <p:sp>
        <p:nvSpPr>
          <p:cNvPr id="75" name="Google Shape;75;p15"/>
          <p:cNvSpPr txBox="1"/>
          <p:nvPr>
            <p:ph idx="1" type="body"/>
          </p:nvPr>
        </p:nvSpPr>
        <p:spPr>
          <a:xfrm>
            <a:off x="997500" y="1166938"/>
            <a:ext cx="2018100" cy="51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Horticultural Hall</a:t>
            </a:r>
            <a:endParaRPr/>
          </a:p>
        </p:txBody>
      </p:sp>
      <p:pic>
        <p:nvPicPr>
          <p:cNvPr id="76" name="Google Shape;76;p15" title="Screenshot 2026-09-11 at 12.22.10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4950" y="2108937"/>
            <a:ext cx="2486001" cy="187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 title="Screenshot 2026-09-11 at 12.23.25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1788" y="4434813"/>
            <a:ext cx="1657925" cy="438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 title="Screenshot 2026-09-11 at 12.24.00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491809" y="1832775"/>
            <a:ext cx="439125" cy="243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 title="Screenshot 2026-09-11 at 12.24.24 A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01188" y="1826458"/>
            <a:ext cx="439125" cy="2444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 title="Screenshot 2026-09-11 at 12.34.09 A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44725" y="2510494"/>
            <a:ext cx="1657900" cy="72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 title="Screenshot 2026-09-11 at 12.35.42 AM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13301" y="2476386"/>
            <a:ext cx="2228275" cy="789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 title="Screenshot 2026-09-11 at 12.38.02 AM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118999" y="3368725"/>
            <a:ext cx="3713300" cy="150495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5"/>
          <p:cNvSpPr txBox="1"/>
          <p:nvPr>
            <p:ph idx="1" type="body"/>
          </p:nvPr>
        </p:nvSpPr>
        <p:spPr>
          <a:xfrm>
            <a:off x="5480600" y="1322475"/>
            <a:ext cx="3244200" cy="51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UPENN University Museum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Horace Trumbauer (1868-1938)</a:t>
            </a:r>
            <a:endParaRPr/>
          </a:p>
        </p:txBody>
      </p:sp>
      <p:sp>
        <p:nvSpPr>
          <p:cNvPr id="89" name="Google Shape;89;p16"/>
          <p:cNvSpPr txBox="1"/>
          <p:nvPr>
            <p:ph idx="1" type="body"/>
          </p:nvPr>
        </p:nvSpPr>
        <p:spPr>
          <a:xfrm>
            <a:off x="1541650" y="1546175"/>
            <a:ext cx="1614900" cy="5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Racquet Club</a:t>
            </a:r>
            <a:endParaRPr/>
          </a:p>
        </p:txBody>
      </p:sp>
      <p:pic>
        <p:nvPicPr>
          <p:cNvPr id="90" name="Google Shape;90;p16" title="Screenshot 2026-09-11 at 12.50.15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827" y="2329816"/>
            <a:ext cx="1175829" cy="2215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 title="Screenshot 2026-09-11 at 12.51.38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26563" y="2296525"/>
            <a:ext cx="2948880" cy="2282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6" title="Screenshot 2026-09-11 at 12.52.41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39725" y="2106824"/>
            <a:ext cx="3695698" cy="123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6" title="Screenshot 2026-09-11 at 12.53.30 A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53350" y="3352423"/>
            <a:ext cx="3182074" cy="17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Paul </a:t>
            </a:r>
            <a:r>
              <a:rPr lang="en"/>
              <a:t>Philippe</a:t>
            </a:r>
            <a:r>
              <a:rPr lang="en"/>
              <a:t> Cret (1876-1945)</a:t>
            </a:r>
            <a:endParaRPr/>
          </a:p>
        </p:txBody>
      </p:sp>
      <p:sp>
        <p:nvSpPr>
          <p:cNvPr id="99" name="Google Shape;99;p17"/>
          <p:cNvSpPr txBox="1"/>
          <p:nvPr>
            <p:ph idx="1" type="body"/>
          </p:nvPr>
        </p:nvSpPr>
        <p:spPr>
          <a:xfrm>
            <a:off x="870500" y="1156700"/>
            <a:ext cx="2881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Federal Reserve Bank</a:t>
            </a:r>
            <a:endParaRPr/>
          </a:p>
        </p:txBody>
      </p:sp>
      <p:pic>
        <p:nvPicPr>
          <p:cNvPr id="100" name="Google Shape;100;p17" title="Screenshot 2026-09-11 at 11.18.17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4825" y="1868399"/>
            <a:ext cx="3530599" cy="102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7" title="Screenshot 2026-09-11 at 11.18.44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0550" y="2973525"/>
            <a:ext cx="2572949" cy="181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7" title="Screenshot 2026-09-11 at 11.21.49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1700" y="2824926"/>
            <a:ext cx="3530600" cy="916721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7"/>
          <p:cNvSpPr txBox="1"/>
          <p:nvPr>
            <p:ph idx="1" type="body"/>
          </p:nvPr>
        </p:nvSpPr>
        <p:spPr>
          <a:xfrm>
            <a:off x="5861600" y="1156700"/>
            <a:ext cx="2573100" cy="64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Delaware River/Benjamin Franklin Bridge</a:t>
            </a:r>
            <a:endParaRPr/>
          </a:p>
        </p:txBody>
      </p:sp>
      <p:pic>
        <p:nvPicPr>
          <p:cNvPr id="104" name="Google Shape;104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17662" y="2039424"/>
            <a:ext cx="1270075" cy="45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