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handoutMasterIdLst>
    <p:handoutMasterId r:id="rId30"/>
  </p:handoutMasterIdLst>
  <p:sldIdLst>
    <p:sldId id="2615" r:id="rId5"/>
    <p:sldId id="1151" r:id="rId6"/>
    <p:sldId id="3000" r:id="rId7"/>
    <p:sldId id="2479" r:id="rId8"/>
    <p:sldId id="2525" r:id="rId9"/>
    <p:sldId id="2523" r:id="rId10"/>
    <p:sldId id="2994" r:id="rId11"/>
    <p:sldId id="3002" r:id="rId12"/>
    <p:sldId id="2448" r:id="rId13"/>
    <p:sldId id="2441" r:id="rId14"/>
    <p:sldId id="2451" r:id="rId15"/>
    <p:sldId id="2453" r:id="rId16"/>
    <p:sldId id="2452" r:id="rId17"/>
    <p:sldId id="3004" r:id="rId18"/>
    <p:sldId id="2623" r:id="rId19"/>
    <p:sldId id="2455" r:id="rId20"/>
    <p:sldId id="2456" r:id="rId21"/>
    <p:sldId id="3005" r:id="rId22"/>
    <p:sldId id="3006" r:id="rId23"/>
    <p:sldId id="2470" r:id="rId24"/>
    <p:sldId id="2459" r:id="rId25"/>
    <p:sldId id="2991" r:id="rId26"/>
    <p:sldId id="494" r:id="rId27"/>
    <p:sldId id="2625" r:id="rId28"/>
  </p:sldIdLst>
  <p:sldSz cx="12192000" cy="6858000"/>
  <p:notesSz cx="6953250" cy="9239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6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 Costello" initials="AC" lastIdx="1" clrIdx="0">
    <p:extLst>
      <p:ext uri="{19B8F6BF-5375-455C-9EA6-DF929625EA0E}">
        <p15:presenceInfo xmlns:p15="http://schemas.microsoft.com/office/powerpoint/2012/main" userId="f41544a4fba9bbe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92044B"/>
    <a:srgbClr val="B3055C"/>
    <a:srgbClr val="2F33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15" autoAdjust="0"/>
    <p:restoredTop sz="75028" autoAdjust="0"/>
  </p:normalViewPr>
  <p:slideViewPr>
    <p:cSldViewPr snapToGrid="0" showGuides="1">
      <p:cViewPr varScale="1">
        <p:scale>
          <a:sx n="71" d="100"/>
          <a:sy n="71" d="100"/>
        </p:scale>
        <p:origin x="821" y="62"/>
      </p:cViewPr>
      <p:guideLst>
        <p:guide orient="horz" pos="2136"/>
        <p:guide pos="3864"/>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7" d="100"/>
          <a:sy n="87" d="100"/>
        </p:scale>
        <p:origin x="3576"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B53ED6-A346-41EA-88EE-98A1D5659FE2}"/>
              </a:ext>
            </a:extLst>
          </p:cNvPr>
          <p:cNvSpPr>
            <a:spLocks noGrp="1"/>
          </p:cNvSpPr>
          <p:nvPr>
            <p:ph type="hdr" sz="quarter"/>
          </p:nvPr>
        </p:nvSpPr>
        <p:spPr>
          <a:xfrm>
            <a:off x="0" y="1"/>
            <a:ext cx="3013075" cy="463567"/>
          </a:xfrm>
          <a:prstGeom prst="rect">
            <a:avLst/>
          </a:prstGeom>
        </p:spPr>
        <p:txBody>
          <a:bodyPr vert="horz" lIns="92520" tIns="46260" rIns="92520" bIns="4626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291D7B9-1F1D-4F9B-BCD4-0B6893C41A59}"/>
              </a:ext>
            </a:extLst>
          </p:cNvPr>
          <p:cNvSpPr>
            <a:spLocks noGrp="1"/>
          </p:cNvSpPr>
          <p:nvPr>
            <p:ph type="dt" sz="quarter" idx="1"/>
          </p:nvPr>
        </p:nvSpPr>
        <p:spPr>
          <a:xfrm>
            <a:off x="3938566" y="1"/>
            <a:ext cx="3013075" cy="463567"/>
          </a:xfrm>
          <a:prstGeom prst="rect">
            <a:avLst/>
          </a:prstGeom>
        </p:spPr>
        <p:txBody>
          <a:bodyPr vert="horz" lIns="92520" tIns="46260" rIns="92520" bIns="46260" rtlCol="0"/>
          <a:lstStyle>
            <a:lvl1pPr algn="r">
              <a:defRPr sz="1200"/>
            </a:lvl1pPr>
          </a:lstStyle>
          <a:p>
            <a:fld id="{DA0B549D-7912-47CE-BB9D-C81C46F21077}" type="datetimeFigureOut">
              <a:rPr lang="en-US" smtClean="0"/>
              <a:t>9/7/2026</a:t>
            </a:fld>
            <a:endParaRPr lang="en-US" dirty="0"/>
          </a:p>
        </p:txBody>
      </p:sp>
      <p:sp>
        <p:nvSpPr>
          <p:cNvPr id="4" name="Footer Placeholder 3">
            <a:extLst>
              <a:ext uri="{FF2B5EF4-FFF2-40B4-BE49-F238E27FC236}">
                <a16:creationId xmlns:a16="http://schemas.microsoft.com/office/drawing/2014/main" id="{BA075128-B596-47B1-BE57-1C5A71A36E82}"/>
              </a:ext>
            </a:extLst>
          </p:cNvPr>
          <p:cNvSpPr>
            <a:spLocks noGrp="1"/>
          </p:cNvSpPr>
          <p:nvPr>
            <p:ph type="ftr" sz="quarter" idx="2"/>
          </p:nvPr>
        </p:nvSpPr>
        <p:spPr>
          <a:xfrm>
            <a:off x="0" y="8775685"/>
            <a:ext cx="3013075" cy="463566"/>
          </a:xfrm>
          <a:prstGeom prst="rect">
            <a:avLst/>
          </a:prstGeom>
        </p:spPr>
        <p:txBody>
          <a:bodyPr vert="horz" lIns="92520" tIns="46260" rIns="92520" bIns="4626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E17B0F1-FE0D-44CC-BCF0-1CC4C91125A5}"/>
              </a:ext>
            </a:extLst>
          </p:cNvPr>
          <p:cNvSpPr>
            <a:spLocks noGrp="1"/>
          </p:cNvSpPr>
          <p:nvPr>
            <p:ph type="sldNum" sz="quarter" idx="3"/>
          </p:nvPr>
        </p:nvSpPr>
        <p:spPr>
          <a:xfrm>
            <a:off x="3938566" y="8775685"/>
            <a:ext cx="3013075" cy="463566"/>
          </a:xfrm>
          <a:prstGeom prst="rect">
            <a:avLst/>
          </a:prstGeom>
        </p:spPr>
        <p:txBody>
          <a:bodyPr vert="horz" lIns="92520" tIns="46260" rIns="92520" bIns="46260" rtlCol="0" anchor="b"/>
          <a:lstStyle>
            <a:lvl1pPr algn="r">
              <a:defRPr sz="1200"/>
            </a:lvl1pPr>
          </a:lstStyle>
          <a:p>
            <a:fld id="{3BDEF39B-AF2A-4EFA-AE7E-EC1FF3735F5A}" type="slidenum">
              <a:rPr lang="en-US" smtClean="0"/>
              <a:t>‹#›</a:t>
            </a:fld>
            <a:endParaRPr lang="en-US" dirty="0"/>
          </a:p>
        </p:txBody>
      </p:sp>
    </p:spTree>
    <p:extLst>
      <p:ext uri="{BB962C8B-B14F-4D97-AF65-F5344CB8AC3E}">
        <p14:creationId xmlns:p14="http://schemas.microsoft.com/office/powerpoint/2010/main" val="35057443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3075" cy="463567"/>
          </a:xfrm>
          <a:prstGeom prst="rect">
            <a:avLst/>
          </a:prstGeom>
        </p:spPr>
        <p:txBody>
          <a:bodyPr vert="horz" lIns="92520" tIns="46260" rIns="92520" bIns="46260" rtlCol="0"/>
          <a:lstStyle>
            <a:lvl1pPr algn="l">
              <a:defRPr sz="1200"/>
            </a:lvl1pPr>
          </a:lstStyle>
          <a:p>
            <a:endParaRPr lang="en-US" dirty="0"/>
          </a:p>
        </p:txBody>
      </p:sp>
      <p:sp>
        <p:nvSpPr>
          <p:cNvPr id="3" name="Date Placeholder 2"/>
          <p:cNvSpPr>
            <a:spLocks noGrp="1"/>
          </p:cNvSpPr>
          <p:nvPr>
            <p:ph type="dt" idx="1"/>
          </p:nvPr>
        </p:nvSpPr>
        <p:spPr>
          <a:xfrm>
            <a:off x="3938566" y="1"/>
            <a:ext cx="3013075" cy="463567"/>
          </a:xfrm>
          <a:prstGeom prst="rect">
            <a:avLst/>
          </a:prstGeom>
        </p:spPr>
        <p:txBody>
          <a:bodyPr vert="horz" lIns="92520" tIns="46260" rIns="92520" bIns="46260" rtlCol="0"/>
          <a:lstStyle>
            <a:lvl1pPr algn="r">
              <a:defRPr sz="1200"/>
            </a:lvl1pPr>
          </a:lstStyle>
          <a:p>
            <a:fld id="{93D370A3-6847-4770-BAE0-862438C62089}" type="datetimeFigureOut">
              <a:rPr lang="en-US" smtClean="0"/>
              <a:t>9/7/2026</a:t>
            </a:fld>
            <a:endParaRPr lang="en-US" dirty="0"/>
          </a:p>
        </p:txBody>
      </p:sp>
      <p:sp>
        <p:nvSpPr>
          <p:cNvPr id="4" name="Slide Image Placeholder 3"/>
          <p:cNvSpPr>
            <a:spLocks noGrp="1" noRot="1" noChangeAspect="1"/>
          </p:cNvSpPr>
          <p:nvPr>
            <p:ph type="sldImg" idx="2"/>
          </p:nvPr>
        </p:nvSpPr>
        <p:spPr>
          <a:xfrm>
            <a:off x="704850" y="1154113"/>
            <a:ext cx="5543550" cy="3119437"/>
          </a:xfrm>
          <a:prstGeom prst="rect">
            <a:avLst/>
          </a:prstGeom>
          <a:noFill/>
          <a:ln w="12700">
            <a:solidFill>
              <a:prstClr val="black"/>
            </a:solidFill>
          </a:ln>
        </p:spPr>
        <p:txBody>
          <a:bodyPr vert="horz" lIns="92520" tIns="46260" rIns="92520" bIns="46260" rtlCol="0" anchor="ctr"/>
          <a:lstStyle/>
          <a:p>
            <a:endParaRPr lang="en-US" dirty="0"/>
          </a:p>
        </p:txBody>
      </p:sp>
      <p:sp>
        <p:nvSpPr>
          <p:cNvPr id="5" name="Notes Placeholder 4"/>
          <p:cNvSpPr>
            <a:spLocks noGrp="1"/>
          </p:cNvSpPr>
          <p:nvPr>
            <p:ph type="body" sz="quarter" idx="3"/>
          </p:nvPr>
        </p:nvSpPr>
        <p:spPr>
          <a:xfrm>
            <a:off x="695325" y="4446389"/>
            <a:ext cx="5562600" cy="3637954"/>
          </a:xfrm>
          <a:prstGeom prst="rect">
            <a:avLst/>
          </a:prstGeom>
        </p:spPr>
        <p:txBody>
          <a:bodyPr vert="horz" lIns="92520" tIns="46260" rIns="92520" bIns="4626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5"/>
            <a:ext cx="3013075" cy="463566"/>
          </a:xfrm>
          <a:prstGeom prst="rect">
            <a:avLst/>
          </a:prstGeom>
        </p:spPr>
        <p:txBody>
          <a:bodyPr vert="horz" lIns="92520" tIns="46260" rIns="92520" bIns="4626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5"/>
            <a:ext cx="3013075" cy="463566"/>
          </a:xfrm>
          <a:prstGeom prst="rect">
            <a:avLst/>
          </a:prstGeom>
        </p:spPr>
        <p:txBody>
          <a:bodyPr vert="horz" lIns="92520" tIns="46260" rIns="92520" bIns="46260" rtlCol="0" anchor="b"/>
          <a:lstStyle>
            <a:lvl1pPr algn="r">
              <a:defRPr sz="1200"/>
            </a:lvl1pPr>
          </a:lstStyle>
          <a:p>
            <a:fld id="{C22109BC-39F4-43B1-850C-D5EB0E6480C8}" type="slidenum">
              <a:rPr lang="en-US" smtClean="0"/>
              <a:t>‹#›</a:t>
            </a:fld>
            <a:endParaRPr lang="en-US" dirty="0"/>
          </a:p>
        </p:txBody>
      </p:sp>
    </p:spTree>
    <p:extLst>
      <p:ext uri="{BB962C8B-B14F-4D97-AF65-F5344CB8AC3E}">
        <p14:creationId xmlns:p14="http://schemas.microsoft.com/office/powerpoint/2010/main" val="882159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109BC-39F4-43B1-850C-D5EB0E6480C8}" type="slidenum">
              <a:rPr lang="en-US" smtClean="0"/>
              <a:t>1</a:t>
            </a:fld>
            <a:endParaRPr lang="en-US" dirty="0"/>
          </a:p>
        </p:txBody>
      </p:sp>
    </p:spTree>
    <p:extLst>
      <p:ext uri="{BB962C8B-B14F-4D97-AF65-F5344CB8AC3E}">
        <p14:creationId xmlns:p14="http://schemas.microsoft.com/office/powerpoint/2010/main" val="1631923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109BC-39F4-43B1-850C-D5EB0E6480C8}" type="slidenum">
              <a:rPr lang="en-US" smtClean="0"/>
              <a:t>10</a:t>
            </a:fld>
            <a:endParaRPr lang="en-US" dirty="0"/>
          </a:p>
        </p:txBody>
      </p:sp>
    </p:spTree>
    <p:extLst>
      <p:ext uri="{BB962C8B-B14F-4D97-AF65-F5344CB8AC3E}">
        <p14:creationId xmlns:p14="http://schemas.microsoft.com/office/powerpoint/2010/main" val="3970252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109BC-39F4-43B1-850C-D5EB0E6480C8}" type="slidenum">
              <a:rPr lang="en-US" smtClean="0"/>
              <a:t>11</a:t>
            </a:fld>
            <a:endParaRPr lang="en-US" dirty="0"/>
          </a:p>
        </p:txBody>
      </p:sp>
    </p:spTree>
    <p:extLst>
      <p:ext uri="{BB962C8B-B14F-4D97-AF65-F5344CB8AC3E}">
        <p14:creationId xmlns:p14="http://schemas.microsoft.com/office/powerpoint/2010/main" val="2746818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109BC-39F4-43B1-850C-D5EB0E6480C8}" type="slidenum">
              <a:rPr lang="en-US" smtClean="0"/>
              <a:t>12</a:t>
            </a:fld>
            <a:endParaRPr lang="en-US" dirty="0"/>
          </a:p>
        </p:txBody>
      </p:sp>
    </p:spTree>
    <p:extLst>
      <p:ext uri="{BB962C8B-B14F-4D97-AF65-F5344CB8AC3E}">
        <p14:creationId xmlns:p14="http://schemas.microsoft.com/office/powerpoint/2010/main" val="1354607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109BC-39F4-43B1-850C-D5EB0E6480C8}" type="slidenum">
              <a:rPr lang="en-US" smtClean="0"/>
              <a:t>13</a:t>
            </a:fld>
            <a:endParaRPr lang="en-US" dirty="0"/>
          </a:p>
        </p:txBody>
      </p:sp>
    </p:spTree>
    <p:extLst>
      <p:ext uri="{BB962C8B-B14F-4D97-AF65-F5344CB8AC3E}">
        <p14:creationId xmlns:p14="http://schemas.microsoft.com/office/powerpoint/2010/main" val="625167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4B6AD-CA5D-E87F-0F06-EB39AAAB37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0E540B-B495-A047-B763-970ED03BB5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BC6FA4-8F92-4290-C655-FB30072D7F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E7940D-C844-A3D5-97AC-89D95F6468EC}"/>
              </a:ext>
            </a:extLst>
          </p:cNvPr>
          <p:cNvSpPr>
            <a:spLocks noGrp="1"/>
          </p:cNvSpPr>
          <p:nvPr>
            <p:ph type="sldNum" sz="quarter" idx="5"/>
          </p:nvPr>
        </p:nvSpPr>
        <p:spPr/>
        <p:txBody>
          <a:bodyPr/>
          <a:lstStyle/>
          <a:p>
            <a:fld id="{C22109BC-39F4-43B1-850C-D5EB0E6480C8}" type="slidenum">
              <a:rPr lang="en-US" smtClean="0"/>
              <a:t>14</a:t>
            </a:fld>
            <a:endParaRPr lang="en-US" dirty="0"/>
          </a:p>
        </p:txBody>
      </p:sp>
    </p:spTree>
    <p:extLst>
      <p:ext uri="{BB962C8B-B14F-4D97-AF65-F5344CB8AC3E}">
        <p14:creationId xmlns:p14="http://schemas.microsoft.com/office/powerpoint/2010/main" val="15273896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109BC-39F4-43B1-850C-D5EB0E6480C8}" type="slidenum">
              <a:rPr lang="en-US" smtClean="0"/>
              <a:t>15</a:t>
            </a:fld>
            <a:endParaRPr lang="en-US" dirty="0"/>
          </a:p>
        </p:txBody>
      </p:sp>
    </p:spTree>
    <p:extLst>
      <p:ext uri="{BB962C8B-B14F-4D97-AF65-F5344CB8AC3E}">
        <p14:creationId xmlns:p14="http://schemas.microsoft.com/office/powerpoint/2010/main" val="22145769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109BC-39F4-43B1-850C-D5EB0E6480C8}" type="slidenum">
              <a:rPr lang="en-US" smtClean="0"/>
              <a:t>16</a:t>
            </a:fld>
            <a:endParaRPr lang="en-US" dirty="0"/>
          </a:p>
        </p:txBody>
      </p:sp>
    </p:spTree>
    <p:extLst>
      <p:ext uri="{BB962C8B-B14F-4D97-AF65-F5344CB8AC3E}">
        <p14:creationId xmlns:p14="http://schemas.microsoft.com/office/powerpoint/2010/main" val="2086376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109BC-39F4-43B1-850C-D5EB0E6480C8}" type="slidenum">
              <a:rPr lang="en-US" smtClean="0"/>
              <a:t>17</a:t>
            </a:fld>
            <a:endParaRPr lang="en-US" dirty="0"/>
          </a:p>
        </p:txBody>
      </p:sp>
    </p:spTree>
    <p:extLst>
      <p:ext uri="{BB962C8B-B14F-4D97-AF65-F5344CB8AC3E}">
        <p14:creationId xmlns:p14="http://schemas.microsoft.com/office/powerpoint/2010/main" val="11399699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BB8BD-192F-F220-7391-75ABB0708D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131BD0-FE76-A6EE-1F20-2F015B7467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238B81-2F32-B7CF-EB18-C41D874CA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88C51F-C660-3AD9-5B04-AF5676C8D74D}"/>
              </a:ext>
            </a:extLst>
          </p:cNvPr>
          <p:cNvSpPr>
            <a:spLocks noGrp="1"/>
          </p:cNvSpPr>
          <p:nvPr>
            <p:ph type="sldNum" sz="quarter" idx="5"/>
          </p:nvPr>
        </p:nvSpPr>
        <p:spPr/>
        <p:txBody>
          <a:bodyPr/>
          <a:lstStyle/>
          <a:p>
            <a:fld id="{C22109BC-39F4-43B1-850C-D5EB0E6480C8}" type="slidenum">
              <a:rPr lang="en-US" smtClean="0"/>
              <a:t>18</a:t>
            </a:fld>
            <a:endParaRPr lang="en-US" dirty="0"/>
          </a:p>
        </p:txBody>
      </p:sp>
    </p:spTree>
    <p:extLst>
      <p:ext uri="{BB962C8B-B14F-4D97-AF65-F5344CB8AC3E}">
        <p14:creationId xmlns:p14="http://schemas.microsoft.com/office/powerpoint/2010/main" val="6563704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B30CF-0772-E8EB-6E91-48921E9D78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B98F47-C66F-081B-FCA4-4870C4F731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169C49-13FB-3887-3815-6FAE7F03B1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7F1FBF-0E6F-2538-469E-7D3CD73EF376}"/>
              </a:ext>
            </a:extLst>
          </p:cNvPr>
          <p:cNvSpPr>
            <a:spLocks noGrp="1"/>
          </p:cNvSpPr>
          <p:nvPr>
            <p:ph type="sldNum" sz="quarter" idx="5"/>
          </p:nvPr>
        </p:nvSpPr>
        <p:spPr/>
        <p:txBody>
          <a:bodyPr/>
          <a:lstStyle/>
          <a:p>
            <a:fld id="{C22109BC-39F4-43B1-850C-D5EB0E6480C8}" type="slidenum">
              <a:rPr lang="en-US" smtClean="0"/>
              <a:t>19</a:t>
            </a:fld>
            <a:endParaRPr lang="en-US" dirty="0"/>
          </a:p>
        </p:txBody>
      </p:sp>
    </p:spTree>
    <p:extLst>
      <p:ext uri="{BB962C8B-B14F-4D97-AF65-F5344CB8AC3E}">
        <p14:creationId xmlns:p14="http://schemas.microsoft.com/office/powerpoint/2010/main" val="1814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6388" y="692150"/>
            <a:ext cx="3800475" cy="2138363"/>
          </a:xfrm>
        </p:spPr>
      </p:sp>
      <p:sp>
        <p:nvSpPr>
          <p:cNvPr id="3" name="Notes Placeholder 2"/>
          <p:cNvSpPr>
            <a:spLocks noGrp="1"/>
          </p:cNvSpPr>
          <p:nvPr>
            <p:ph type="body" idx="1"/>
          </p:nvPr>
        </p:nvSpPr>
        <p:spPr/>
        <p:txBody>
          <a:bodyPr/>
          <a:lstStyle/>
          <a:p>
            <a:endParaRPr lang="en-US" dirty="0"/>
          </a:p>
        </p:txBody>
      </p:sp>
      <p:sp>
        <p:nvSpPr>
          <p:cNvPr id="6" name="Header Placeholder 5">
            <a:extLst>
              <a:ext uri="{FF2B5EF4-FFF2-40B4-BE49-F238E27FC236}">
                <a16:creationId xmlns:a16="http://schemas.microsoft.com/office/drawing/2014/main" id="{BDE2DA1F-AB7E-AAB7-4EBE-9A96186A30F1}"/>
              </a:ext>
            </a:extLst>
          </p:cNvPr>
          <p:cNvSpPr>
            <a:spLocks noGrp="1"/>
          </p:cNvSpPr>
          <p:nvPr>
            <p:ph type="hdr" sz="quarter"/>
          </p:nvPr>
        </p:nvSpPr>
        <p:spPr/>
        <p:txBody>
          <a:bodyPr/>
          <a:lstStyle/>
          <a:p>
            <a:r>
              <a:rPr lang="en-US"/>
              <a:t>Lecture #1: Conceptual Overview</a:t>
            </a:r>
            <a:endParaRPr lang="en-US" dirty="0"/>
          </a:p>
        </p:txBody>
      </p:sp>
      <p:sp>
        <p:nvSpPr>
          <p:cNvPr id="8" name="Date Placeholder 7">
            <a:extLst>
              <a:ext uri="{FF2B5EF4-FFF2-40B4-BE49-F238E27FC236}">
                <a16:creationId xmlns:a16="http://schemas.microsoft.com/office/drawing/2014/main" id="{EAAF86B4-57FE-2E64-B808-2C5DBD6BDD7D}"/>
              </a:ext>
            </a:extLst>
          </p:cNvPr>
          <p:cNvSpPr>
            <a:spLocks noGrp="1"/>
          </p:cNvSpPr>
          <p:nvPr>
            <p:ph type="dt" idx="1"/>
          </p:nvPr>
        </p:nvSpPr>
        <p:spPr/>
        <p:txBody>
          <a:bodyPr/>
          <a:lstStyle/>
          <a:p>
            <a:r>
              <a:rPr lang="en-US"/>
              <a:t>Aug. 31</a:t>
            </a:r>
          </a:p>
        </p:txBody>
      </p:sp>
    </p:spTree>
    <p:extLst>
      <p:ext uri="{BB962C8B-B14F-4D97-AF65-F5344CB8AC3E}">
        <p14:creationId xmlns:p14="http://schemas.microsoft.com/office/powerpoint/2010/main" val="39576056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109BC-39F4-43B1-850C-D5EB0E6480C8}" type="slidenum">
              <a:rPr lang="en-US" smtClean="0"/>
              <a:t>20</a:t>
            </a:fld>
            <a:endParaRPr lang="en-US" dirty="0"/>
          </a:p>
        </p:txBody>
      </p:sp>
    </p:spTree>
    <p:extLst>
      <p:ext uri="{BB962C8B-B14F-4D97-AF65-F5344CB8AC3E}">
        <p14:creationId xmlns:p14="http://schemas.microsoft.com/office/powerpoint/2010/main" val="7752803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109BC-39F4-43B1-850C-D5EB0E6480C8}" type="slidenum">
              <a:rPr lang="en-US" smtClean="0"/>
              <a:t>21</a:t>
            </a:fld>
            <a:endParaRPr lang="en-US" dirty="0"/>
          </a:p>
        </p:txBody>
      </p:sp>
    </p:spTree>
    <p:extLst>
      <p:ext uri="{BB962C8B-B14F-4D97-AF65-F5344CB8AC3E}">
        <p14:creationId xmlns:p14="http://schemas.microsoft.com/office/powerpoint/2010/main" val="100250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109BC-39F4-43B1-850C-D5EB0E6480C8}" type="slidenum">
              <a:rPr lang="en-US" smtClean="0"/>
              <a:t>22</a:t>
            </a:fld>
            <a:endParaRPr lang="en-US" dirty="0"/>
          </a:p>
        </p:txBody>
      </p:sp>
    </p:spTree>
    <p:extLst>
      <p:ext uri="{BB962C8B-B14F-4D97-AF65-F5344CB8AC3E}">
        <p14:creationId xmlns:p14="http://schemas.microsoft.com/office/powerpoint/2010/main" val="19219372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5681F898-2120-41C7-BCCB-F7E18C281F3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New Roman" panose="02020603050405020304" pitchFamily="18" charset="0"/>
                <a:ea typeface="MS PGothic" panose="020B0600070205080204" pitchFamily="34" charset="-128"/>
              </a:defRPr>
            </a:lvl1pPr>
            <a:lvl2pPr marL="764575" indent="-292337">
              <a:defRPr sz="2500">
                <a:solidFill>
                  <a:schemeClr val="tx1"/>
                </a:solidFill>
                <a:latin typeface="Times New Roman" panose="02020603050405020304" pitchFamily="18" charset="0"/>
                <a:ea typeface="MS PGothic" panose="020B0600070205080204" pitchFamily="34" charset="-128"/>
              </a:defRPr>
            </a:lvl2pPr>
            <a:lvl3pPr marL="1178988" indent="-234512">
              <a:defRPr sz="2500">
                <a:solidFill>
                  <a:schemeClr val="tx1"/>
                </a:solidFill>
                <a:latin typeface="Times New Roman" panose="02020603050405020304" pitchFamily="18" charset="0"/>
                <a:ea typeface="MS PGothic" panose="020B0600070205080204" pitchFamily="34" charset="-128"/>
              </a:defRPr>
            </a:lvl3pPr>
            <a:lvl4pPr marL="1649620" indent="-234512">
              <a:defRPr sz="2500">
                <a:solidFill>
                  <a:schemeClr val="tx1"/>
                </a:solidFill>
                <a:latin typeface="Times New Roman" panose="02020603050405020304" pitchFamily="18" charset="0"/>
                <a:ea typeface="MS PGothic" panose="020B0600070205080204" pitchFamily="34" charset="-128"/>
              </a:defRPr>
            </a:lvl4pPr>
            <a:lvl5pPr marL="2120250" indent="-234512">
              <a:defRPr sz="2500">
                <a:solidFill>
                  <a:schemeClr val="tx1"/>
                </a:solidFill>
                <a:latin typeface="Times New Roman" panose="02020603050405020304" pitchFamily="18" charset="0"/>
                <a:ea typeface="MS PGothic" panose="020B0600070205080204" pitchFamily="34" charset="-128"/>
              </a:defRPr>
            </a:lvl5pPr>
            <a:lvl6pPr marL="2582850" indent="-234512" eaLnBrk="0" fontAlgn="base" hangingPunct="0">
              <a:spcBef>
                <a:spcPct val="0"/>
              </a:spcBef>
              <a:spcAft>
                <a:spcPct val="0"/>
              </a:spcAft>
              <a:defRPr sz="2500">
                <a:solidFill>
                  <a:schemeClr val="tx1"/>
                </a:solidFill>
                <a:latin typeface="Times New Roman" panose="02020603050405020304" pitchFamily="18" charset="0"/>
                <a:ea typeface="MS PGothic" panose="020B0600070205080204" pitchFamily="34" charset="-128"/>
              </a:defRPr>
            </a:lvl6pPr>
            <a:lvl7pPr marL="3045450" indent="-234512" eaLnBrk="0" fontAlgn="base" hangingPunct="0">
              <a:spcBef>
                <a:spcPct val="0"/>
              </a:spcBef>
              <a:spcAft>
                <a:spcPct val="0"/>
              </a:spcAft>
              <a:defRPr sz="2500">
                <a:solidFill>
                  <a:schemeClr val="tx1"/>
                </a:solidFill>
                <a:latin typeface="Times New Roman" panose="02020603050405020304" pitchFamily="18" charset="0"/>
                <a:ea typeface="MS PGothic" panose="020B0600070205080204" pitchFamily="34" charset="-128"/>
              </a:defRPr>
            </a:lvl7pPr>
            <a:lvl8pPr marL="3508050" indent="-234512" eaLnBrk="0" fontAlgn="base" hangingPunct="0">
              <a:spcBef>
                <a:spcPct val="0"/>
              </a:spcBef>
              <a:spcAft>
                <a:spcPct val="0"/>
              </a:spcAft>
              <a:defRPr sz="2500">
                <a:solidFill>
                  <a:schemeClr val="tx1"/>
                </a:solidFill>
                <a:latin typeface="Times New Roman" panose="02020603050405020304" pitchFamily="18" charset="0"/>
                <a:ea typeface="MS PGothic" panose="020B0600070205080204" pitchFamily="34" charset="-128"/>
              </a:defRPr>
            </a:lvl8pPr>
            <a:lvl9pPr marL="3970650" indent="-234512" eaLnBrk="0" fontAlgn="base" hangingPunct="0">
              <a:spcBef>
                <a:spcPct val="0"/>
              </a:spcBef>
              <a:spcAft>
                <a:spcPct val="0"/>
              </a:spcAft>
              <a:defRPr sz="2500">
                <a:solidFill>
                  <a:schemeClr val="tx1"/>
                </a:solidFill>
                <a:latin typeface="Times New Roman" panose="02020603050405020304" pitchFamily="18" charset="0"/>
                <a:ea typeface="MS PGothic" panose="020B0600070205080204" pitchFamily="34" charset="-128"/>
              </a:defRPr>
            </a:lvl9pPr>
          </a:lstStyle>
          <a:p>
            <a:fld id="{163A1683-5BD0-43E5-BA7F-3B0A83531470}" type="slidenum">
              <a:rPr lang="en-US" altLang="en-US" sz="1200">
                <a:latin typeface="Arial" panose="020B0604020202020204" pitchFamily="34" charset="0"/>
              </a:rPr>
              <a:pPr/>
              <a:t>23</a:t>
            </a:fld>
            <a:endParaRPr lang="en-US" altLang="en-US" sz="1200">
              <a:latin typeface="Arial" panose="020B0604020202020204" pitchFamily="34" charset="0"/>
            </a:endParaRPr>
          </a:p>
        </p:txBody>
      </p:sp>
      <p:sp>
        <p:nvSpPr>
          <p:cNvPr id="40963" name="Rectangle 2">
            <a:extLst>
              <a:ext uri="{FF2B5EF4-FFF2-40B4-BE49-F238E27FC236}">
                <a16:creationId xmlns:a16="http://schemas.microsoft.com/office/drawing/2014/main" id="{057E1C77-7E82-4BE1-BE7D-50FAEA2AC12A}"/>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6E103BE7-56DD-4103-BF36-73AC3925B2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Times New Roman" panose="02020603050405020304"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109BC-39F4-43B1-850C-D5EB0E6480C8}" type="slidenum">
              <a:rPr lang="en-US" smtClean="0"/>
              <a:t>24</a:t>
            </a:fld>
            <a:endParaRPr lang="en-US" dirty="0"/>
          </a:p>
        </p:txBody>
      </p:sp>
    </p:spTree>
    <p:extLst>
      <p:ext uri="{BB962C8B-B14F-4D97-AF65-F5344CB8AC3E}">
        <p14:creationId xmlns:p14="http://schemas.microsoft.com/office/powerpoint/2010/main" val="2761547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109BC-39F4-43B1-850C-D5EB0E6480C8}" type="slidenum">
              <a:rPr lang="en-US" smtClean="0"/>
              <a:t>3</a:t>
            </a:fld>
            <a:endParaRPr lang="en-US" dirty="0"/>
          </a:p>
        </p:txBody>
      </p:sp>
    </p:spTree>
    <p:extLst>
      <p:ext uri="{BB962C8B-B14F-4D97-AF65-F5344CB8AC3E}">
        <p14:creationId xmlns:p14="http://schemas.microsoft.com/office/powerpoint/2010/main" val="3531582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109BC-39F4-43B1-850C-D5EB0E6480C8}" type="slidenum">
              <a:rPr lang="en-US" smtClean="0"/>
              <a:t>4</a:t>
            </a:fld>
            <a:endParaRPr lang="en-US" dirty="0"/>
          </a:p>
        </p:txBody>
      </p:sp>
    </p:spTree>
    <p:extLst>
      <p:ext uri="{BB962C8B-B14F-4D97-AF65-F5344CB8AC3E}">
        <p14:creationId xmlns:p14="http://schemas.microsoft.com/office/powerpoint/2010/main" val="1981504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6170">
              <a:defRPr/>
            </a:pPr>
            <a:endParaRPr lang="en-US" dirty="0"/>
          </a:p>
        </p:txBody>
      </p:sp>
      <p:sp>
        <p:nvSpPr>
          <p:cNvPr id="4" name="Slide Number Placeholder 3"/>
          <p:cNvSpPr>
            <a:spLocks noGrp="1"/>
          </p:cNvSpPr>
          <p:nvPr>
            <p:ph type="sldNum" sz="quarter" idx="5"/>
          </p:nvPr>
        </p:nvSpPr>
        <p:spPr/>
        <p:txBody>
          <a:bodyPr/>
          <a:lstStyle/>
          <a:p>
            <a:fld id="{1E0747D7-EC1C-416E-B8B9-4D28A8A9942F}" type="slidenum">
              <a:rPr lang="en-US" smtClean="0"/>
              <a:t>5</a:t>
            </a:fld>
            <a:endParaRPr lang="en-US"/>
          </a:p>
        </p:txBody>
      </p:sp>
    </p:spTree>
    <p:extLst>
      <p:ext uri="{BB962C8B-B14F-4D97-AF65-F5344CB8AC3E}">
        <p14:creationId xmlns:p14="http://schemas.microsoft.com/office/powerpoint/2010/main" val="750124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93134">
              <a:lnSpc>
                <a:spcPct val="98000"/>
              </a:lnSpc>
              <a:spcBef>
                <a:spcPts val="1006"/>
              </a:spcBef>
              <a:buSzPts val="1200"/>
              <a:tabLst>
                <a:tab pos="290100" algn="l"/>
              </a:tabLst>
            </a:pPr>
            <a:endParaRPr 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E0747D7-EC1C-416E-B8B9-4D28A8A9942F}" type="slidenum">
              <a:rPr lang="en-US" smtClean="0"/>
              <a:t>6</a:t>
            </a:fld>
            <a:endParaRPr lang="en-US"/>
          </a:p>
        </p:txBody>
      </p:sp>
    </p:spTree>
    <p:extLst>
      <p:ext uri="{BB962C8B-B14F-4D97-AF65-F5344CB8AC3E}">
        <p14:creationId xmlns:p14="http://schemas.microsoft.com/office/powerpoint/2010/main" val="786306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2109BC-39F4-43B1-850C-D5EB0E6480C8}" type="slidenum">
              <a:rPr lang="en-US" smtClean="0"/>
              <a:t>7</a:t>
            </a:fld>
            <a:endParaRPr lang="en-US" dirty="0"/>
          </a:p>
        </p:txBody>
      </p:sp>
    </p:spTree>
    <p:extLst>
      <p:ext uri="{BB962C8B-B14F-4D97-AF65-F5344CB8AC3E}">
        <p14:creationId xmlns:p14="http://schemas.microsoft.com/office/powerpoint/2010/main" val="20883274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109BC-39F4-43B1-850C-D5EB0E6480C8}" type="slidenum">
              <a:rPr lang="en-US" smtClean="0"/>
              <a:t>8</a:t>
            </a:fld>
            <a:endParaRPr lang="en-US" dirty="0"/>
          </a:p>
        </p:txBody>
      </p:sp>
    </p:spTree>
    <p:extLst>
      <p:ext uri="{BB962C8B-B14F-4D97-AF65-F5344CB8AC3E}">
        <p14:creationId xmlns:p14="http://schemas.microsoft.com/office/powerpoint/2010/main" val="1459421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2109BC-39F4-43B1-850C-D5EB0E6480C8}" type="slidenum">
              <a:rPr lang="en-US" smtClean="0"/>
              <a:t>9</a:t>
            </a:fld>
            <a:endParaRPr lang="en-US" dirty="0"/>
          </a:p>
        </p:txBody>
      </p:sp>
    </p:spTree>
    <p:extLst>
      <p:ext uri="{BB962C8B-B14F-4D97-AF65-F5344CB8AC3E}">
        <p14:creationId xmlns:p14="http://schemas.microsoft.com/office/powerpoint/2010/main" val="2892531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15" name="Номер слайда 21"/>
          <p:cNvSpPr>
            <a:spLocks noGrp="1"/>
          </p:cNvSpPr>
          <p:nvPr>
            <p:ph type="sldNum" sz="quarter" idx="4"/>
          </p:nvPr>
        </p:nvSpPr>
        <p:spPr>
          <a:xfrm>
            <a:off x="10919584" y="441326"/>
            <a:ext cx="703476" cy="244475"/>
          </a:xfrm>
          <a:prstGeom prst="rect">
            <a:avLst/>
          </a:prstGeom>
          <a:noFill/>
        </p:spPr>
        <p:txBody>
          <a:bodyPr vert="horz" lIns="0" tIns="0" rIns="0" bIns="0" rtlCol="0" anchor="ctr"/>
          <a:lstStyle>
            <a:lvl1pPr algn="r">
              <a:defRPr sz="803" b="1">
                <a:solidFill>
                  <a:schemeClr val="tx1">
                    <a:alpha val="50000"/>
                  </a:schemeClr>
                </a:solidFill>
                <a:latin typeface="+mn-lt"/>
              </a:defRPr>
            </a:lvl1pPr>
          </a:lstStyle>
          <a:p>
            <a:fld id="{D8D877B3-D348-4611-9BDB-C5374591D951}" type="slidenum">
              <a:rPr lang="en-US" smtClean="0"/>
              <a:pPr/>
              <a:t>‹#›</a:t>
            </a:fld>
            <a:endParaRPr lang="en-US" dirty="0"/>
          </a:p>
        </p:txBody>
      </p:sp>
      <p:sp>
        <p:nvSpPr>
          <p:cNvPr id="2" name="Oval 1"/>
          <p:cNvSpPr/>
          <p:nvPr/>
        </p:nvSpPr>
        <p:spPr>
          <a:xfrm>
            <a:off x="3139127" y="2540523"/>
            <a:ext cx="1998483" cy="1987966"/>
          </a:xfrm>
          <a:prstGeom prst="ellipse">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8" name="Oval 7"/>
          <p:cNvSpPr/>
          <p:nvPr/>
        </p:nvSpPr>
        <p:spPr>
          <a:xfrm>
            <a:off x="9339902" y="3267948"/>
            <a:ext cx="535937" cy="533117"/>
          </a:xfrm>
          <a:prstGeom prst="ellipse">
            <a:avLst/>
          </a:prstGeom>
          <a:solidFill>
            <a:schemeClr val="accent1">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9" name="Oval 8"/>
          <p:cNvSpPr/>
          <p:nvPr/>
        </p:nvSpPr>
        <p:spPr>
          <a:xfrm>
            <a:off x="1526768" y="3429000"/>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7" name="Заголовок 2"/>
          <p:cNvSpPr>
            <a:spLocks noGrp="1"/>
          </p:cNvSpPr>
          <p:nvPr>
            <p:ph type="title" hasCustomPrompt="1"/>
          </p:nvPr>
        </p:nvSpPr>
        <p:spPr>
          <a:xfrm>
            <a:off x="1104900" y="1979630"/>
            <a:ext cx="10668000" cy="2969443"/>
          </a:xfrm>
          <a:prstGeom prst="rect">
            <a:avLst/>
          </a:prstGeom>
          <a:effectLst/>
        </p:spPr>
        <p:txBody>
          <a:bodyPr tIns="0" bIns="91440" anchor="ctr" anchorCtr="0"/>
          <a:lstStyle>
            <a:lvl1pPr algn="ctr">
              <a:lnSpc>
                <a:spcPct val="150000"/>
              </a:lnSpc>
              <a:defRPr sz="11499" kern="3000" spc="2000" baseline="0"/>
            </a:lvl1pPr>
          </a:lstStyle>
          <a:p>
            <a:r>
              <a:rPr lang="en-US" dirty="0"/>
              <a:t>TITLE HERE</a:t>
            </a:r>
          </a:p>
        </p:txBody>
      </p:sp>
      <p:sp>
        <p:nvSpPr>
          <p:cNvPr id="10" name="Oval 9"/>
          <p:cNvSpPr/>
          <p:nvPr/>
        </p:nvSpPr>
        <p:spPr>
          <a:xfrm>
            <a:off x="3120076" y="1119481"/>
            <a:ext cx="4749538" cy="4724544"/>
          </a:xfrm>
          <a:prstGeom prst="ellipse">
            <a:avLst/>
          </a:prstGeom>
          <a:noFill/>
          <a:ln w="3175">
            <a:solidFill>
              <a:schemeClr val="tx1">
                <a:alpha val="1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2" name="Oval 11"/>
          <p:cNvSpPr/>
          <p:nvPr/>
        </p:nvSpPr>
        <p:spPr>
          <a:xfrm>
            <a:off x="1526769" y="1668430"/>
            <a:ext cx="3610841" cy="3591839"/>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7" name="Oval 16"/>
          <p:cNvSpPr/>
          <p:nvPr userDrawn="1"/>
        </p:nvSpPr>
        <p:spPr>
          <a:xfrm>
            <a:off x="1526768" y="3429000"/>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18" name="Freeform: Shape 17">
            <a:extLst>
              <a:ext uri="{FF2B5EF4-FFF2-40B4-BE49-F238E27FC236}">
                <a16:creationId xmlns:a16="http://schemas.microsoft.com/office/drawing/2014/main" id="{4703ED78-9792-4917-9463-BAE14924155A}"/>
              </a:ext>
            </a:extLst>
          </p:cNvPr>
          <p:cNvSpPr/>
          <p:nvPr userDrawn="1"/>
        </p:nvSpPr>
        <p:spPr>
          <a:xfrm rot="10800000">
            <a:off x="8439878" y="5850862"/>
            <a:ext cx="3682959" cy="100713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6CB0B64F-356D-4C37-BDB5-3CB1B066C4C9}"/>
              </a:ext>
            </a:extLst>
          </p:cNvPr>
          <p:cNvSpPr/>
          <p:nvPr userDrawn="1"/>
        </p:nvSpPr>
        <p:spPr>
          <a:xfrm>
            <a:off x="1104900" y="-9056"/>
            <a:ext cx="3682959" cy="100713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ubtitle 2">
            <a:extLst>
              <a:ext uri="{FF2B5EF4-FFF2-40B4-BE49-F238E27FC236}">
                <a16:creationId xmlns:a16="http://schemas.microsoft.com/office/drawing/2014/main" id="{742D2790-EA30-4E0B-B8F3-16FBA340C5A6}"/>
              </a:ext>
            </a:extLst>
          </p:cNvPr>
          <p:cNvSpPr>
            <a:spLocks noGrp="1"/>
          </p:cNvSpPr>
          <p:nvPr>
            <p:ph type="subTitle" idx="1" hasCustomPrompt="1"/>
          </p:nvPr>
        </p:nvSpPr>
        <p:spPr>
          <a:xfrm>
            <a:off x="1104900" y="4528489"/>
            <a:ext cx="10668000" cy="853179"/>
          </a:xfrm>
        </p:spPr>
        <p:txBody>
          <a:bodyPr vert="horz" lIns="0" tIns="45720" rIns="0" bIns="45720" rtlCol="0">
            <a:noAutofit/>
          </a:bodyPr>
          <a:lstStyle>
            <a:lvl1pPr marL="0" indent="0" algn="ctr">
              <a:buNone/>
              <a:defRPr lang="en-US" sz="3600" spc="600">
                <a:solidFill>
                  <a:srgbClr val="2F3342"/>
                </a:solidFill>
              </a:defRPr>
            </a:lvl1pPr>
          </a:lstStyle>
          <a:p>
            <a:pPr marL="228600" lvl="0" indent="-228600" algn="ctr"/>
            <a:r>
              <a:rPr lang="en-US" dirty="0"/>
              <a:t>CLICK TO EDIT MASTER SUBTITLE STYLE</a:t>
            </a:r>
          </a:p>
        </p:txBody>
      </p:sp>
    </p:spTree>
    <p:extLst>
      <p:ext uri="{BB962C8B-B14F-4D97-AF65-F5344CB8AC3E}">
        <p14:creationId xmlns:p14="http://schemas.microsoft.com/office/powerpoint/2010/main" val="2296669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126770-6622-450D-A1F3-BC241C88D6CB}"/>
              </a:ext>
            </a:extLst>
          </p:cNvPr>
          <p:cNvSpPr>
            <a:spLocks noGrp="1"/>
          </p:cNvSpPr>
          <p:nvPr>
            <p:ph idx="1"/>
          </p:nvPr>
        </p:nvSpPr>
        <p:spPr>
          <a:xfrm>
            <a:off x="1104900" y="1199098"/>
            <a:ext cx="10248899" cy="4977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Oval 6">
            <a:extLst>
              <a:ext uri="{FF2B5EF4-FFF2-40B4-BE49-F238E27FC236}">
                <a16:creationId xmlns:a16="http://schemas.microsoft.com/office/drawing/2014/main" id="{8F6A756B-881F-4AD8-88A2-0DEA57AC8086}"/>
              </a:ext>
            </a:extLst>
          </p:cNvPr>
          <p:cNvSpPr/>
          <p:nvPr userDrawn="1"/>
        </p:nvSpPr>
        <p:spPr>
          <a:xfrm>
            <a:off x="9575801" y="1199097"/>
            <a:ext cx="4695527" cy="4670817"/>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8" name="Oval 7">
            <a:extLst>
              <a:ext uri="{FF2B5EF4-FFF2-40B4-BE49-F238E27FC236}">
                <a16:creationId xmlns:a16="http://schemas.microsoft.com/office/drawing/2014/main" id="{52E1879E-468E-4022-BADB-7EA13901AAC4}"/>
              </a:ext>
            </a:extLst>
          </p:cNvPr>
          <p:cNvSpPr/>
          <p:nvPr userDrawn="1"/>
        </p:nvSpPr>
        <p:spPr>
          <a:xfrm>
            <a:off x="1058659" y="759742"/>
            <a:ext cx="5578882" cy="5549523"/>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9" name="Oval 8">
            <a:extLst>
              <a:ext uri="{FF2B5EF4-FFF2-40B4-BE49-F238E27FC236}">
                <a16:creationId xmlns:a16="http://schemas.microsoft.com/office/drawing/2014/main" id="{C926C8E7-AF48-4D69-8A29-78C339929E06}"/>
              </a:ext>
            </a:extLst>
          </p:cNvPr>
          <p:cNvSpPr/>
          <p:nvPr userDrawn="1"/>
        </p:nvSpPr>
        <p:spPr>
          <a:xfrm>
            <a:off x="6309668" y="5745357"/>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10" name="Oval 9">
            <a:extLst>
              <a:ext uri="{FF2B5EF4-FFF2-40B4-BE49-F238E27FC236}">
                <a16:creationId xmlns:a16="http://schemas.microsoft.com/office/drawing/2014/main" id="{12BAE379-8BA3-4C38-80B9-F6ECE8575046}"/>
              </a:ext>
            </a:extLst>
          </p:cNvPr>
          <p:cNvSpPr/>
          <p:nvPr userDrawn="1"/>
        </p:nvSpPr>
        <p:spPr>
          <a:xfrm>
            <a:off x="7062787" y="1199097"/>
            <a:ext cx="244510" cy="243223"/>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1" name="Freeform: Shape 10">
            <a:extLst>
              <a:ext uri="{FF2B5EF4-FFF2-40B4-BE49-F238E27FC236}">
                <a16:creationId xmlns:a16="http://schemas.microsoft.com/office/drawing/2014/main" id="{BDC42F51-DCAB-4C33-9689-ABC135D1EE8D}"/>
              </a:ext>
            </a:extLst>
          </p:cNvPr>
          <p:cNvSpPr/>
          <p:nvPr userDrawn="1"/>
        </p:nvSpPr>
        <p:spPr>
          <a:xfrm rot="10800000">
            <a:off x="10507442" y="6397343"/>
            <a:ext cx="1684558" cy="46065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A5BC48F8-98EB-4550-8EAC-1248034E9560}"/>
              </a:ext>
            </a:extLst>
          </p:cNvPr>
          <p:cNvSpPr/>
          <p:nvPr userDrawn="1"/>
        </p:nvSpPr>
        <p:spPr>
          <a:xfrm>
            <a:off x="1496753" y="0"/>
            <a:ext cx="2057848" cy="562736"/>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3">
            <a:extLst>
              <a:ext uri="{FF2B5EF4-FFF2-40B4-BE49-F238E27FC236}">
                <a16:creationId xmlns:a16="http://schemas.microsoft.com/office/drawing/2014/main" id="{EAF2EDC5-8FCA-8543-8C1F-688DA6DC9B9D}"/>
              </a:ext>
            </a:extLst>
          </p:cNvPr>
          <p:cNvSpPr>
            <a:spLocks noGrp="1"/>
          </p:cNvSpPr>
          <p:nvPr>
            <p:ph type="title"/>
          </p:nvPr>
        </p:nvSpPr>
        <p:spPr>
          <a:xfrm>
            <a:off x="1104900" y="431475"/>
            <a:ext cx="10248899" cy="703279"/>
          </a:xfrm>
        </p:spPr>
        <p:txBody>
          <a:bodyPr/>
          <a:lstStyle>
            <a:lvl1pPr>
              <a:defRPr b="1"/>
            </a:lvl1pPr>
          </a:lstStyle>
          <a:p>
            <a:r>
              <a:rPr lang="en-US" dirty="0"/>
              <a:t>Click to edit Master title style</a:t>
            </a:r>
          </a:p>
        </p:txBody>
      </p:sp>
    </p:spTree>
    <p:extLst>
      <p:ext uri="{BB962C8B-B14F-4D97-AF65-F5344CB8AC3E}">
        <p14:creationId xmlns:p14="http://schemas.microsoft.com/office/powerpoint/2010/main" val="2966877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A32EE4F-6B2E-4FCC-BC34-5BF831F90260}"/>
              </a:ext>
            </a:extLst>
          </p:cNvPr>
          <p:cNvPicPr>
            <a:picLocks noChangeAspect="1"/>
          </p:cNvPicPr>
          <p:nvPr userDrawn="1"/>
        </p:nvPicPr>
        <p:blipFill>
          <a:blip r:embed="rId2">
            <a:duotone>
              <a:schemeClr val="accent3">
                <a:shade val="45000"/>
                <a:satMod val="135000"/>
              </a:schemeClr>
              <a:prstClr val="white"/>
            </a:duotone>
          </a:blip>
          <a:srcRect/>
          <a:stretch>
            <a:fillRect/>
          </a:stretch>
        </p:blipFill>
        <p:spPr>
          <a:xfrm>
            <a:off x="3777200" y="0"/>
            <a:ext cx="8428969" cy="6858000"/>
          </a:xfrm>
          <a:custGeom>
            <a:avLst/>
            <a:gdLst>
              <a:gd name="connsiteX0" fmla="*/ 0 w 6766561"/>
              <a:gd name="connsiteY0" fmla="*/ 0 h 6858000"/>
              <a:gd name="connsiteX1" fmla="*/ 6766561 w 6766561"/>
              <a:gd name="connsiteY1" fmla="*/ 0 h 6858000"/>
              <a:gd name="connsiteX2" fmla="*/ 6766561 w 6766561"/>
              <a:gd name="connsiteY2" fmla="*/ 6858000 h 6858000"/>
              <a:gd name="connsiteX3" fmla="*/ 0 w 67665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766561" h="6858000">
                <a:moveTo>
                  <a:pt x="0" y="0"/>
                </a:moveTo>
                <a:lnTo>
                  <a:pt x="6766561" y="0"/>
                </a:lnTo>
                <a:lnTo>
                  <a:pt x="6766561" y="6858000"/>
                </a:lnTo>
                <a:lnTo>
                  <a:pt x="0" y="6858000"/>
                </a:lnTo>
                <a:close/>
              </a:path>
            </a:pathLst>
          </a:custGeom>
        </p:spPr>
      </p:pic>
      <p:sp>
        <p:nvSpPr>
          <p:cNvPr id="23" name="Oval 22"/>
          <p:cNvSpPr/>
          <p:nvPr/>
        </p:nvSpPr>
        <p:spPr>
          <a:xfrm>
            <a:off x="1755742" y="759742"/>
            <a:ext cx="5578882" cy="5549523"/>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66" name="Oval 65"/>
          <p:cNvSpPr/>
          <p:nvPr/>
        </p:nvSpPr>
        <p:spPr>
          <a:xfrm>
            <a:off x="3928418" y="5745357"/>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35" name="Oval 34"/>
          <p:cNvSpPr/>
          <p:nvPr/>
        </p:nvSpPr>
        <p:spPr>
          <a:xfrm>
            <a:off x="1524000" y="1812813"/>
            <a:ext cx="244510" cy="243223"/>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8" name="Freeform: Shape 17">
            <a:extLst>
              <a:ext uri="{FF2B5EF4-FFF2-40B4-BE49-F238E27FC236}">
                <a16:creationId xmlns:a16="http://schemas.microsoft.com/office/drawing/2014/main" id="{125D7C1C-9CF4-47B3-9ABC-8F0E2CE6CD31}"/>
              </a:ext>
            </a:extLst>
          </p:cNvPr>
          <p:cNvSpPr/>
          <p:nvPr userDrawn="1"/>
        </p:nvSpPr>
        <p:spPr>
          <a:xfrm rot="10800000">
            <a:off x="3192203" y="6397343"/>
            <a:ext cx="1684558" cy="46065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B0B53361-3F22-4468-B6F8-71E345F70770}"/>
              </a:ext>
            </a:extLst>
          </p:cNvPr>
          <p:cNvSpPr/>
          <p:nvPr userDrawn="1"/>
        </p:nvSpPr>
        <p:spPr>
          <a:xfrm>
            <a:off x="1496753" y="0"/>
            <a:ext cx="2057848" cy="562736"/>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4B38687-48E7-4488-BB10-BDE4F5A73622}"/>
              </a:ext>
            </a:extLst>
          </p:cNvPr>
          <p:cNvSpPr>
            <a:spLocks noGrp="1"/>
          </p:cNvSpPr>
          <p:nvPr>
            <p:ph type="title"/>
          </p:nvPr>
        </p:nvSpPr>
        <p:spPr>
          <a:xfrm>
            <a:off x="929199" y="866765"/>
            <a:ext cx="3693605" cy="1563624"/>
          </a:xfrm>
          <a:solidFill>
            <a:schemeClr val="bg1"/>
          </a:solidFill>
        </p:spPr>
        <p:txBody>
          <a:bodyPr vert="horz" lIns="91440" tIns="0" rIns="91440" bIns="0" rtlCol="0" anchor="b" anchorCtr="0">
            <a:noAutofit/>
          </a:bodyPr>
          <a:lstStyle>
            <a:lvl1pPr>
              <a:defRPr lang="en-US" sz="3600" b="0" baseline="0" dirty="0">
                <a:solidFill>
                  <a:schemeClr val="tx1">
                    <a:lumMod val="85000"/>
                    <a:lumOff val="15000"/>
                  </a:schemeClr>
                </a:solidFill>
                <a:ea typeface="+mn-ea"/>
                <a:cs typeface="+mn-cs"/>
              </a:defRPr>
            </a:lvl1pPr>
          </a:lstStyle>
          <a:p>
            <a:pPr marL="0" lvl="0" indent="0">
              <a:lnSpc>
                <a:spcPct val="100000"/>
              </a:lnSpc>
              <a:spcBef>
                <a:spcPts val="0"/>
              </a:spcBef>
              <a:buFont typeface="Arial" panose="020B0604020202020204" pitchFamily="34" charset="0"/>
            </a:pPr>
            <a:r>
              <a:rPr lang="en-US"/>
              <a:t>Click to edit Master title style</a:t>
            </a:r>
            <a:endParaRPr lang="en-US" dirty="0"/>
          </a:p>
        </p:txBody>
      </p:sp>
      <p:sp>
        <p:nvSpPr>
          <p:cNvPr id="11" name="Text Placeholder 2">
            <a:extLst>
              <a:ext uri="{FF2B5EF4-FFF2-40B4-BE49-F238E27FC236}">
                <a16:creationId xmlns:a16="http://schemas.microsoft.com/office/drawing/2014/main" id="{89F459E6-70DE-4FF8-AD0C-1B49B34CF781}"/>
              </a:ext>
            </a:extLst>
          </p:cNvPr>
          <p:cNvSpPr>
            <a:spLocks noGrp="1"/>
          </p:cNvSpPr>
          <p:nvPr>
            <p:ph type="body" idx="1"/>
          </p:nvPr>
        </p:nvSpPr>
        <p:spPr>
          <a:xfrm>
            <a:off x="1100649" y="2627395"/>
            <a:ext cx="3693605" cy="2410459"/>
          </a:xfrm>
        </p:spPr>
        <p:txBody>
          <a:bodyPr vert="horz" lIns="91440" tIns="73152" rIns="91440" bIns="45720" rtlCol="0">
            <a:noAutofit/>
          </a:bodyPr>
          <a:lstStyle>
            <a:lvl1pPr marL="0" indent="0" algn="l">
              <a:buNone/>
              <a:defRPr lang="en-US" sz="1400" b="0" i="0" baseline="0">
                <a:effectLst/>
              </a:defRPr>
            </a:lvl1pPr>
          </a:lstStyle>
          <a:p>
            <a:pPr marL="228600" lvl="0" indent="-228600">
              <a:lnSpc>
                <a:spcPct val="145000"/>
              </a:lnSpc>
              <a:spcBef>
                <a:spcPts val="0"/>
              </a:spcBef>
            </a:pPr>
            <a:r>
              <a:rPr lang="en-US" dirty="0"/>
              <a:t>Click to edit Master text styles</a:t>
            </a:r>
          </a:p>
        </p:txBody>
      </p:sp>
    </p:spTree>
    <p:extLst>
      <p:ext uri="{BB962C8B-B14F-4D97-AF65-F5344CB8AC3E}">
        <p14:creationId xmlns:p14="http://schemas.microsoft.com/office/powerpoint/2010/main" val="236975078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8F6A756B-881F-4AD8-88A2-0DEA57AC8086}"/>
              </a:ext>
            </a:extLst>
          </p:cNvPr>
          <p:cNvSpPr/>
          <p:nvPr userDrawn="1"/>
        </p:nvSpPr>
        <p:spPr>
          <a:xfrm>
            <a:off x="9575801" y="1199097"/>
            <a:ext cx="4695527" cy="4670817"/>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8" name="Oval 7">
            <a:extLst>
              <a:ext uri="{FF2B5EF4-FFF2-40B4-BE49-F238E27FC236}">
                <a16:creationId xmlns:a16="http://schemas.microsoft.com/office/drawing/2014/main" id="{52E1879E-468E-4022-BADB-7EA13901AAC4}"/>
              </a:ext>
            </a:extLst>
          </p:cNvPr>
          <p:cNvSpPr/>
          <p:nvPr userDrawn="1"/>
        </p:nvSpPr>
        <p:spPr>
          <a:xfrm>
            <a:off x="1058659" y="759742"/>
            <a:ext cx="5578882" cy="5549523"/>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9" name="Oval 8">
            <a:extLst>
              <a:ext uri="{FF2B5EF4-FFF2-40B4-BE49-F238E27FC236}">
                <a16:creationId xmlns:a16="http://schemas.microsoft.com/office/drawing/2014/main" id="{C926C8E7-AF48-4D69-8A29-78C339929E06}"/>
              </a:ext>
            </a:extLst>
          </p:cNvPr>
          <p:cNvSpPr/>
          <p:nvPr userDrawn="1"/>
        </p:nvSpPr>
        <p:spPr>
          <a:xfrm>
            <a:off x="6309668" y="5745357"/>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10" name="Oval 9">
            <a:extLst>
              <a:ext uri="{FF2B5EF4-FFF2-40B4-BE49-F238E27FC236}">
                <a16:creationId xmlns:a16="http://schemas.microsoft.com/office/drawing/2014/main" id="{12BAE379-8BA3-4C38-80B9-F6ECE8575046}"/>
              </a:ext>
            </a:extLst>
          </p:cNvPr>
          <p:cNvSpPr/>
          <p:nvPr userDrawn="1"/>
        </p:nvSpPr>
        <p:spPr>
          <a:xfrm>
            <a:off x="7062787" y="1199097"/>
            <a:ext cx="244510" cy="243223"/>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1" name="Freeform: Shape 10">
            <a:extLst>
              <a:ext uri="{FF2B5EF4-FFF2-40B4-BE49-F238E27FC236}">
                <a16:creationId xmlns:a16="http://schemas.microsoft.com/office/drawing/2014/main" id="{BDC42F51-DCAB-4C33-9689-ABC135D1EE8D}"/>
              </a:ext>
            </a:extLst>
          </p:cNvPr>
          <p:cNvSpPr/>
          <p:nvPr userDrawn="1"/>
        </p:nvSpPr>
        <p:spPr>
          <a:xfrm rot="10800000">
            <a:off x="10507442" y="6397343"/>
            <a:ext cx="1684558" cy="46065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A5BC48F8-98EB-4550-8EAC-1248034E9560}"/>
              </a:ext>
            </a:extLst>
          </p:cNvPr>
          <p:cNvSpPr/>
          <p:nvPr userDrawn="1"/>
        </p:nvSpPr>
        <p:spPr>
          <a:xfrm>
            <a:off x="1496753" y="0"/>
            <a:ext cx="2057848" cy="562736"/>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3">
            <a:extLst>
              <a:ext uri="{FF2B5EF4-FFF2-40B4-BE49-F238E27FC236}">
                <a16:creationId xmlns:a16="http://schemas.microsoft.com/office/drawing/2014/main" id="{EAF2EDC5-8FCA-8543-8C1F-688DA6DC9B9D}"/>
              </a:ext>
            </a:extLst>
          </p:cNvPr>
          <p:cNvSpPr>
            <a:spLocks noGrp="1"/>
          </p:cNvSpPr>
          <p:nvPr>
            <p:ph type="title"/>
          </p:nvPr>
        </p:nvSpPr>
        <p:spPr/>
        <p:txBody>
          <a:bodyPr/>
          <a:lstStyle/>
          <a:p>
            <a:r>
              <a:rPr lang="en-US"/>
              <a:t>Click to edit Master title style</a:t>
            </a:r>
          </a:p>
        </p:txBody>
      </p:sp>
      <p:sp>
        <p:nvSpPr>
          <p:cNvPr id="13" name="Content Placeholder 2">
            <a:extLst>
              <a:ext uri="{FF2B5EF4-FFF2-40B4-BE49-F238E27FC236}">
                <a16:creationId xmlns:a16="http://schemas.microsoft.com/office/drawing/2014/main" id="{28B56F67-6D31-4B9E-8530-E063E5785A3B}"/>
              </a:ext>
            </a:extLst>
          </p:cNvPr>
          <p:cNvSpPr>
            <a:spLocks noGrp="1"/>
          </p:cNvSpPr>
          <p:nvPr>
            <p:ph sz="half" idx="1"/>
          </p:nvPr>
        </p:nvSpPr>
        <p:spPr>
          <a:xfrm>
            <a:off x="1104900" y="1338606"/>
            <a:ext cx="4914900" cy="48383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69E53391-9670-4404-BC42-063A6EC48EAA}"/>
              </a:ext>
            </a:extLst>
          </p:cNvPr>
          <p:cNvSpPr>
            <a:spLocks noGrp="1"/>
          </p:cNvSpPr>
          <p:nvPr>
            <p:ph sz="half" idx="2"/>
          </p:nvPr>
        </p:nvSpPr>
        <p:spPr>
          <a:xfrm>
            <a:off x="6172202" y="1338606"/>
            <a:ext cx="5181598" cy="48383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0755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8F6A756B-881F-4AD8-88A2-0DEA57AC8086}"/>
              </a:ext>
            </a:extLst>
          </p:cNvPr>
          <p:cNvSpPr/>
          <p:nvPr userDrawn="1"/>
        </p:nvSpPr>
        <p:spPr>
          <a:xfrm>
            <a:off x="9575801" y="1199097"/>
            <a:ext cx="4695527" cy="4670817"/>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8" name="Oval 7">
            <a:extLst>
              <a:ext uri="{FF2B5EF4-FFF2-40B4-BE49-F238E27FC236}">
                <a16:creationId xmlns:a16="http://schemas.microsoft.com/office/drawing/2014/main" id="{52E1879E-468E-4022-BADB-7EA13901AAC4}"/>
              </a:ext>
            </a:extLst>
          </p:cNvPr>
          <p:cNvSpPr/>
          <p:nvPr userDrawn="1"/>
        </p:nvSpPr>
        <p:spPr>
          <a:xfrm>
            <a:off x="1058659" y="759742"/>
            <a:ext cx="5578882" cy="5549523"/>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9" name="Oval 8">
            <a:extLst>
              <a:ext uri="{FF2B5EF4-FFF2-40B4-BE49-F238E27FC236}">
                <a16:creationId xmlns:a16="http://schemas.microsoft.com/office/drawing/2014/main" id="{C926C8E7-AF48-4D69-8A29-78C339929E06}"/>
              </a:ext>
            </a:extLst>
          </p:cNvPr>
          <p:cNvSpPr/>
          <p:nvPr userDrawn="1"/>
        </p:nvSpPr>
        <p:spPr>
          <a:xfrm>
            <a:off x="6309668" y="5745357"/>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10" name="Oval 9">
            <a:extLst>
              <a:ext uri="{FF2B5EF4-FFF2-40B4-BE49-F238E27FC236}">
                <a16:creationId xmlns:a16="http://schemas.microsoft.com/office/drawing/2014/main" id="{12BAE379-8BA3-4C38-80B9-F6ECE8575046}"/>
              </a:ext>
            </a:extLst>
          </p:cNvPr>
          <p:cNvSpPr/>
          <p:nvPr userDrawn="1"/>
        </p:nvSpPr>
        <p:spPr>
          <a:xfrm>
            <a:off x="7062787" y="1199097"/>
            <a:ext cx="244510" cy="243223"/>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1" name="Freeform: Shape 10">
            <a:extLst>
              <a:ext uri="{FF2B5EF4-FFF2-40B4-BE49-F238E27FC236}">
                <a16:creationId xmlns:a16="http://schemas.microsoft.com/office/drawing/2014/main" id="{BDC42F51-DCAB-4C33-9689-ABC135D1EE8D}"/>
              </a:ext>
            </a:extLst>
          </p:cNvPr>
          <p:cNvSpPr/>
          <p:nvPr userDrawn="1"/>
        </p:nvSpPr>
        <p:spPr>
          <a:xfrm rot="10800000">
            <a:off x="10507442" y="6397343"/>
            <a:ext cx="1684558" cy="46065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A5BC48F8-98EB-4550-8EAC-1248034E9560}"/>
              </a:ext>
            </a:extLst>
          </p:cNvPr>
          <p:cNvSpPr/>
          <p:nvPr userDrawn="1"/>
        </p:nvSpPr>
        <p:spPr>
          <a:xfrm>
            <a:off x="1496753" y="0"/>
            <a:ext cx="2057848" cy="562736"/>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3">
            <a:extLst>
              <a:ext uri="{FF2B5EF4-FFF2-40B4-BE49-F238E27FC236}">
                <a16:creationId xmlns:a16="http://schemas.microsoft.com/office/drawing/2014/main" id="{EAF2EDC5-8FCA-8543-8C1F-688DA6DC9B9D}"/>
              </a:ext>
            </a:extLst>
          </p:cNvPr>
          <p:cNvSpPr>
            <a:spLocks noGrp="1"/>
          </p:cNvSpPr>
          <p:nvPr>
            <p:ph type="title"/>
          </p:nvPr>
        </p:nvSpPr>
        <p:spPr/>
        <p:txBody>
          <a:bodyPr/>
          <a:lstStyle/>
          <a:p>
            <a:r>
              <a:rPr lang="en-US"/>
              <a:t>Click to edit Master title style</a:t>
            </a:r>
          </a:p>
        </p:txBody>
      </p:sp>
      <p:sp>
        <p:nvSpPr>
          <p:cNvPr id="16" name="Text Placeholder 2">
            <a:extLst>
              <a:ext uri="{FF2B5EF4-FFF2-40B4-BE49-F238E27FC236}">
                <a16:creationId xmlns:a16="http://schemas.microsoft.com/office/drawing/2014/main" id="{9473839A-0FBA-4FFD-963E-C459DBF0194B}"/>
              </a:ext>
            </a:extLst>
          </p:cNvPr>
          <p:cNvSpPr>
            <a:spLocks noGrp="1"/>
          </p:cNvSpPr>
          <p:nvPr>
            <p:ph type="body" idx="1"/>
          </p:nvPr>
        </p:nvSpPr>
        <p:spPr>
          <a:xfrm>
            <a:off x="1104900" y="1341797"/>
            <a:ext cx="4892675"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780A680B-0184-4FD9-B262-BC525F0FE003}"/>
              </a:ext>
            </a:extLst>
          </p:cNvPr>
          <p:cNvSpPr>
            <a:spLocks noGrp="1"/>
          </p:cNvSpPr>
          <p:nvPr>
            <p:ph sz="half" idx="2"/>
          </p:nvPr>
        </p:nvSpPr>
        <p:spPr>
          <a:xfrm>
            <a:off x="1104900" y="2308409"/>
            <a:ext cx="4892675" cy="3881254"/>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2BB13104-4CA8-41CF-97D3-CC8715182B0E}"/>
              </a:ext>
            </a:extLst>
          </p:cNvPr>
          <p:cNvSpPr>
            <a:spLocks noGrp="1"/>
          </p:cNvSpPr>
          <p:nvPr>
            <p:ph type="body" sz="quarter" idx="3"/>
          </p:nvPr>
        </p:nvSpPr>
        <p:spPr>
          <a:xfrm>
            <a:off x="6194426" y="1341797"/>
            <a:ext cx="5160961"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Content Placeholder 5">
            <a:extLst>
              <a:ext uri="{FF2B5EF4-FFF2-40B4-BE49-F238E27FC236}">
                <a16:creationId xmlns:a16="http://schemas.microsoft.com/office/drawing/2014/main" id="{F6A37A72-F47E-45B8-B790-D1444B002380}"/>
              </a:ext>
            </a:extLst>
          </p:cNvPr>
          <p:cNvSpPr>
            <a:spLocks noGrp="1"/>
          </p:cNvSpPr>
          <p:nvPr>
            <p:ph sz="quarter" idx="4"/>
          </p:nvPr>
        </p:nvSpPr>
        <p:spPr>
          <a:xfrm>
            <a:off x="6194426" y="2308409"/>
            <a:ext cx="5160962" cy="3881254"/>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7963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8F6A756B-881F-4AD8-88A2-0DEA57AC8086}"/>
              </a:ext>
            </a:extLst>
          </p:cNvPr>
          <p:cNvSpPr/>
          <p:nvPr userDrawn="1"/>
        </p:nvSpPr>
        <p:spPr>
          <a:xfrm>
            <a:off x="9575801" y="1199097"/>
            <a:ext cx="4695527" cy="4670817"/>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8" name="Oval 7">
            <a:extLst>
              <a:ext uri="{FF2B5EF4-FFF2-40B4-BE49-F238E27FC236}">
                <a16:creationId xmlns:a16="http://schemas.microsoft.com/office/drawing/2014/main" id="{52E1879E-468E-4022-BADB-7EA13901AAC4}"/>
              </a:ext>
            </a:extLst>
          </p:cNvPr>
          <p:cNvSpPr/>
          <p:nvPr userDrawn="1"/>
        </p:nvSpPr>
        <p:spPr>
          <a:xfrm>
            <a:off x="1058659" y="759742"/>
            <a:ext cx="5578882" cy="5549523"/>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9" name="Oval 8">
            <a:extLst>
              <a:ext uri="{FF2B5EF4-FFF2-40B4-BE49-F238E27FC236}">
                <a16:creationId xmlns:a16="http://schemas.microsoft.com/office/drawing/2014/main" id="{C926C8E7-AF48-4D69-8A29-78C339929E06}"/>
              </a:ext>
            </a:extLst>
          </p:cNvPr>
          <p:cNvSpPr/>
          <p:nvPr userDrawn="1"/>
        </p:nvSpPr>
        <p:spPr>
          <a:xfrm>
            <a:off x="6309668" y="5745357"/>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10" name="Oval 9">
            <a:extLst>
              <a:ext uri="{FF2B5EF4-FFF2-40B4-BE49-F238E27FC236}">
                <a16:creationId xmlns:a16="http://schemas.microsoft.com/office/drawing/2014/main" id="{12BAE379-8BA3-4C38-80B9-F6ECE8575046}"/>
              </a:ext>
            </a:extLst>
          </p:cNvPr>
          <p:cNvSpPr/>
          <p:nvPr userDrawn="1"/>
        </p:nvSpPr>
        <p:spPr>
          <a:xfrm>
            <a:off x="5243414" y="6098258"/>
            <a:ext cx="244510" cy="243223"/>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1" name="Freeform: Shape 10">
            <a:extLst>
              <a:ext uri="{FF2B5EF4-FFF2-40B4-BE49-F238E27FC236}">
                <a16:creationId xmlns:a16="http://schemas.microsoft.com/office/drawing/2014/main" id="{BDC42F51-DCAB-4C33-9689-ABC135D1EE8D}"/>
              </a:ext>
            </a:extLst>
          </p:cNvPr>
          <p:cNvSpPr/>
          <p:nvPr userDrawn="1"/>
        </p:nvSpPr>
        <p:spPr>
          <a:xfrm rot="10800000">
            <a:off x="10507442" y="6397343"/>
            <a:ext cx="1684558" cy="46065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A5BC48F8-98EB-4550-8EAC-1248034E9560}"/>
              </a:ext>
            </a:extLst>
          </p:cNvPr>
          <p:cNvSpPr/>
          <p:nvPr userDrawn="1"/>
        </p:nvSpPr>
        <p:spPr>
          <a:xfrm>
            <a:off x="1496753" y="0"/>
            <a:ext cx="2057848" cy="562736"/>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34A57A7D-E285-478E-A8B6-10716A7A7E88}"/>
              </a:ext>
            </a:extLst>
          </p:cNvPr>
          <p:cNvSpPr>
            <a:spLocks noGrp="1"/>
          </p:cNvSpPr>
          <p:nvPr>
            <p:ph type="title"/>
          </p:nvPr>
        </p:nvSpPr>
        <p:spPr>
          <a:xfrm>
            <a:off x="1104900" y="457200"/>
            <a:ext cx="3667125" cy="1600200"/>
          </a:xfrm>
        </p:spPr>
        <p:txBody>
          <a:bodyPr anchor="b"/>
          <a:lstStyle>
            <a:lvl1pPr>
              <a:defRPr sz="3200"/>
            </a:lvl1pPr>
          </a:lstStyle>
          <a:p>
            <a:r>
              <a:rPr lang="en-US"/>
              <a:t>Click to edit Master title style</a:t>
            </a:r>
          </a:p>
        </p:txBody>
      </p:sp>
      <p:sp>
        <p:nvSpPr>
          <p:cNvPr id="15" name="Text Placeholder 3">
            <a:extLst>
              <a:ext uri="{FF2B5EF4-FFF2-40B4-BE49-F238E27FC236}">
                <a16:creationId xmlns:a16="http://schemas.microsoft.com/office/drawing/2014/main" id="{02638390-43F5-47D5-BE57-D060C6E9EBD1}"/>
              </a:ext>
            </a:extLst>
          </p:cNvPr>
          <p:cNvSpPr>
            <a:spLocks noGrp="1"/>
          </p:cNvSpPr>
          <p:nvPr>
            <p:ph type="body" sz="half" idx="2"/>
          </p:nvPr>
        </p:nvSpPr>
        <p:spPr>
          <a:xfrm>
            <a:off x="1104900" y="2057400"/>
            <a:ext cx="36671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6" name="Content Placeholder 2">
            <a:extLst>
              <a:ext uri="{FF2B5EF4-FFF2-40B4-BE49-F238E27FC236}">
                <a16:creationId xmlns:a16="http://schemas.microsoft.com/office/drawing/2014/main" id="{366B2167-56BA-4D43-889D-FD798AA1F6DE}"/>
              </a:ext>
            </a:extLst>
          </p:cNvPr>
          <p:cNvSpPr>
            <a:spLocks noGrp="1"/>
          </p:cNvSpPr>
          <p:nvPr>
            <p:ph idx="1"/>
          </p:nvPr>
        </p:nvSpPr>
        <p:spPr>
          <a:xfrm>
            <a:off x="4990896" y="457201"/>
            <a:ext cx="6364492"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3594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8F6A756B-881F-4AD8-88A2-0DEA57AC8086}"/>
              </a:ext>
            </a:extLst>
          </p:cNvPr>
          <p:cNvSpPr/>
          <p:nvPr userDrawn="1"/>
        </p:nvSpPr>
        <p:spPr>
          <a:xfrm>
            <a:off x="9575801" y="1199097"/>
            <a:ext cx="4695527" cy="4670817"/>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8" name="Oval 7">
            <a:extLst>
              <a:ext uri="{FF2B5EF4-FFF2-40B4-BE49-F238E27FC236}">
                <a16:creationId xmlns:a16="http://schemas.microsoft.com/office/drawing/2014/main" id="{52E1879E-468E-4022-BADB-7EA13901AAC4}"/>
              </a:ext>
            </a:extLst>
          </p:cNvPr>
          <p:cNvSpPr/>
          <p:nvPr userDrawn="1"/>
        </p:nvSpPr>
        <p:spPr>
          <a:xfrm>
            <a:off x="1058659" y="759742"/>
            <a:ext cx="5578882" cy="5549523"/>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9" name="Oval 8">
            <a:extLst>
              <a:ext uri="{FF2B5EF4-FFF2-40B4-BE49-F238E27FC236}">
                <a16:creationId xmlns:a16="http://schemas.microsoft.com/office/drawing/2014/main" id="{C926C8E7-AF48-4D69-8A29-78C339929E06}"/>
              </a:ext>
            </a:extLst>
          </p:cNvPr>
          <p:cNvSpPr/>
          <p:nvPr userDrawn="1"/>
        </p:nvSpPr>
        <p:spPr>
          <a:xfrm>
            <a:off x="6309668" y="5745357"/>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10" name="Oval 9">
            <a:extLst>
              <a:ext uri="{FF2B5EF4-FFF2-40B4-BE49-F238E27FC236}">
                <a16:creationId xmlns:a16="http://schemas.microsoft.com/office/drawing/2014/main" id="{12BAE379-8BA3-4C38-80B9-F6ECE8575046}"/>
              </a:ext>
            </a:extLst>
          </p:cNvPr>
          <p:cNvSpPr/>
          <p:nvPr userDrawn="1"/>
        </p:nvSpPr>
        <p:spPr>
          <a:xfrm>
            <a:off x="7062787" y="1199097"/>
            <a:ext cx="244510" cy="243223"/>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1" name="Freeform: Shape 10">
            <a:extLst>
              <a:ext uri="{FF2B5EF4-FFF2-40B4-BE49-F238E27FC236}">
                <a16:creationId xmlns:a16="http://schemas.microsoft.com/office/drawing/2014/main" id="{BDC42F51-DCAB-4C33-9689-ABC135D1EE8D}"/>
              </a:ext>
            </a:extLst>
          </p:cNvPr>
          <p:cNvSpPr/>
          <p:nvPr userDrawn="1"/>
        </p:nvSpPr>
        <p:spPr>
          <a:xfrm rot="10800000">
            <a:off x="10507442" y="6397343"/>
            <a:ext cx="1684558" cy="46065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A5BC48F8-98EB-4550-8EAC-1248034E9560}"/>
              </a:ext>
            </a:extLst>
          </p:cNvPr>
          <p:cNvSpPr/>
          <p:nvPr userDrawn="1"/>
        </p:nvSpPr>
        <p:spPr>
          <a:xfrm>
            <a:off x="1496753" y="0"/>
            <a:ext cx="2057848" cy="562736"/>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3">
            <a:extLst>
              <a:ext uri="{FF2B5EF4-FFF2-40B4-BE49-F238E27FC236}">
                <a16:creationId xmlns:a16="http://schemas.microsoft.com/office/drawing/2014/main" id="{EAF2EDC5-8FCA-8543-8C1F-688DA6DC9B9D}"/>
              </a:ext>
            </a:extLst>
          </p:cNvPr>
          <p:cNvSpPr>
            <a:spLocks noGrp="1"/>
          </p:cNvSpPr>
          <p:nvPr>
            <p:ph type="title"/>
          </p:nvPr>
        </p:nvSpPr>
        <p:spPr/>
        <p:txBody>
          <a:bodyPr/>
          <a:lstStyle/>
          <a:p>
            <a:r>
              <a:rPr lang="en-US"/>
              <a:t>Click to edit Master title style</a:t>
            </a:r>
          </a:p>
        </p:txBody>
      </p:sp>
      <p:sp>
        <p:nvSpPr>
          <p:cNvPr id="2" name="Footer Placeholder 1">
            <a:extLst>
              <a:ext uri="{FF2B5EF4-FFF2-40B4-BE49-F238E27FC236}">
                <a16:creationId xmlns:a16="http://schemas.microsoft.com/office/drawing/2014/main" id="{CBD8003D-13A7-4986-AB10-F4984336278D}"/>
              </a:ext>
            </a:extLst>
          </p:cNvPr>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867164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8F6A756B-881F-4AD8-88A2-0DEA57AC8086}"/>
              </a:ext>
            </a:extLst>
          </p:cNvPr>
          <p:cNvSpPr/>
          <p:nvPr userDrawn="1"/>
        </p:nvSpPr>
        <p:spPr>
          <a:xfrm>
            <a:off x="9575801" y="1199097"/>
            <a:ext cx="4695527" cy="4670817"/>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8" name="Oval 7">
            <a:extLst>
              <a:ext uri="{FF2B5EF4-FFF2-40B4-BE49-F238E27FC236}">
                <a16:creationId xmlns:a16="http://schemas.microsoft.com/office/drawing/2014/main" id="{52E1879E-468E-4022-BADB-7EA13901AAC4}"/>
              </a:ext>
            </a:extLst>
          </p:cNvPr>
          <p:cNvSpPr/>
          <p:nvPr userDrawn="1"/>
        </p:nvSpPr>
        <p:spPr>
          <a:xfrm>
            <a:off x="1058659" y="759742"/>
            <a:ext cx="5578882" cy="5549523"/>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9" name="Oval 8">
            <a:extLst>
              <a:ext uri="{FF2B5EF4-FFF2-40B4-BE49-F238E27FC236}">
                <a16:creationId xmlns:a16="http://schemas.microsoft.com/office/drawing/2014/main" id="{C926C8E7-AF48-4D69-8A29-78C339929E06}"/>
              </a:ext>
            </a:extLst>
          </p:cNvPr>
          <p:cNvSpPr/>
          <p:nvPr userDrawn="1"/>
        </p:nvSpPr>
        <p:spPr>
          <a:xfrm>
            <a:off x="6309668" y="5745357"/>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10" name="Oval 9">
            <a:extLst>
              <a:ext uri="{FF2B5EF4-FFF2-40B4-BE49-F238E27FC236}">
                <a16:creationId xmlns:a16="http://schemas.microsoft.com/office/drawing/2014/main" id="{12BAE379-8BA3-4C38-80B9-F6ECE8575046}"/>
              </a:ext>
            </a:extLst>
          </p:cNvPr>
          <p:cNvSpPr/>
          <p:nvPr userDrawn="1"/>
        </p:nvSpPr>
        <p:spPr>
          <a:xfrm>
            <a:off x="7062787" y="1199097"/>
            <a:ext cx="244510" cy="243223"/>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1" name="Freeform: Shape 10">
            <a:extLst>
              <a:ext uri="{FF2B5EF4-FFF2-40B4-BE49-F238E27FC236}">
                <a16:creationId xmlns:a16="http://schemas.microsoft.com/office/drawing/2014/main" id="{BDC42F51-DCAB-4C33-9689-ABC135D1EE8D}"/>
              </a:ext>
            </a:extLst>
          </p:cNvPr>
          <p:cNvSpPr/>
          <p:nvPr userDrawn="1"/>
        </p:nvSpPr>
        <p:spPr>
          <a:xfrm rot="10800000">
            <a:off x="10507442" y="6397343"/>
            <a:ext cx="1684558" cy="46065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A5BC48F8-98EB-4550-8EAC-1248034E9560}"/>
              </a:ext>
            </a:extLst>
          </p:cNvPr>
          <p:cNvSpPr/>
          <p:nvPr userDrawn="1"/>
        </p:nvSpPr>
        <p:spPr>
          <a:xfrm>
            <a:off x="1496753" y="0"/>
            <a:ext cx="2057848" cy="562736"/>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68348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Picture and Content">
    <p:spTree>
      <p:nvGrpSpPr>
        <p:cNvPr id="1" name=""/>
        <p:cNvGrpSpPr/>
        <p:nvPr/>
      </p:nvGrpSpPr>
      <p:grpSpPr>
        <a:xfrm>
          <a:off x="0" y="0"/>
          <a:ext cx="0" cy="0"/>
          <a:chOff x="0" y="0"/>
          <a:chExt cx="0" cy="0"/>
        </a:xfrm>
      </p:grpSpPr>
      <p:sp>
        <p:nvSpPr>
          <p:cNvPr id="10" name="Oval 9"/>
          <p:cNvSpPr/>
          <p:nvPr/>
        </p:nvSpPr>
        <p:spPr>
          <a:xfrm>
            <a:off x="9575801" y="1199097"/>
            <a:ext cx="4695527" cy="4670817"/>
          </a:xfrm>
          <a:prstGeom prst="ellipse">
            <a:avLst/>
          </a:prstGeom>
          <a:noFill/>
          <a:ln w="6350">
            <a:solidFill>
              <a:schemeClr val="tx1">
                <a:alpha val="10000"/>
              </a:schemeClr>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2" name="Oval 11"/>
          <p:cNvSpPr/>
          <p:nvPr/>
        </p:nvSpPr>
        <p:spPr>
          <a:xfrm>
            <a:off x="1486227" y="5671415"/>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13" name="Oval 12"/>
          <p:cNvSpPr/>
          <p:nvPr/>
        </p:nvSpPr>
        <p:spPr>
          <a:xfrm>
            <a:off x="1890628" y="1947676"/>
            <a:ext cx="244510" cy="243223"/>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14" name="Oval 13"/>
          <p:cNvSpPr/>
          <p:nvPr/>
        </p:nvSpPr>
        <p:spPr>
          <a:xfrm>
            <a:off x="2765121" y="685800"/>
            <a:ext cx="5578882" cy="5549523"/>
          </a:xfrm>
          <a:prstGeom prst="ellipse">
            <a:avLst/>
          </a:prstGeom>
          <a:noFill/>
          <a:ln w="3175">
            <a:solidFill>
              <a:schemeClr val="tx1">
                <a:alpha val="10000"/>
              </a:schemeClr>
            </a:solidFill>
            <a:prstDash val="solid"/>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49" name="Oval 48"/>
          <p:cNvSpPr/>
          <p:nvPr userDrawn="1"/>
        </p:nvSpPr>
        <p:spPr>
          <a:xfrm>
            <a:off x="11574658" y="6192906"/>
            <a:ext cx="106064" cy="105506"/>
          </a:xfrm>
          <a:prstGeom prst="ellipse">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700" dirty="0"/>
          </a:p>
        </p:txBody>
      </p:sp>
      <p:sp>
        <p:nvSpPr>
          <p:cNvPr id="50" name="Oval 49"/>
          <p:cNvSpPr/>
          <p:nvPr/>
        </p:nvSpPr>
        <p:spPr>
          <a:xfrm>
            <a:off x="5310052" y="667885"/>
            <a:ext cx="244510" cy="243223"/>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20" name="Picture Placeholder 19"/>
          <p:cNvSpPr>
            <a:spLocks noGrp="1"/>
          </p:cNvSpPr>
          <p:nvPr>
            <p:ph type="pic" sz="quarter" idx="56" hasCustomPrompt="1"/>
          </p:nvPr>
        </p:nvSpPr>
        <p:spPr>
          <a:xfrm>
            <a:off x="1104765" y="-1579"/>
            <a:ext cx="3816695" cy="6858000"/>
          </a:xfrm>
          <a:custGeom>
            <a:avLst/>
            <a:gdLst>
              <a:gd name="connsiteX0" fmla="*/ 0 w 3816695"/>
              <a:gd name="connsiteY0" fmla="*/ 0 h 6858000"/>
              <a:gd name="connsiteX1" fmla="*/ 1779016 w 3816695"/>
              <a:gd name="connsiteY1" fmla="*/ 0 h 6858000"/>
              <a:gd name="connsiteX2" fmla="*/ 2081372 w 3816695"/>
              <a:gd name="connsiteY2" fmla="*/ 182719 h 6858000"/>
              <a:gd name="connsiteX3" fmla="*/ 3816695 w 3816695"/>
              <a:gd name="connsiteY3" fmla="*/ 3429297 h 6858000"/>
              <a:gd name="connsiteX4" fmla="*/ 2081372 w 3816695"/>
              <a:gd name="connsiteY4" fmla="*/ 6675876 h 6858000"/>
              <a:gd name="connsiteX5" fmla="*/ 1779999 w 3816695"/>
              <a:gd name="connsiteY5" fmla="*/ 6858000 h 6858000"/>
              <a:gd name="connsiteX6" fmla="*/ 0 w 381669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6695" h="6858000">
                <a:moveTo>
                  <a:pt x="0" y="0"/>
                </a:moveTo>
                <a:lnTo>
                  <a:pt x="1779016" y="0"/>
                </a:lnTo>
                <a:lnTo>
                  <a:pt x="2081372" y="182719"/>
                </a:lnTo>
                <a:cubicBezTo>
                  <a:pt x="3128342" y="886316"/>
                  <a:pt x="3816695" y="2077842"/>
                  <a:pt x="3816695" y="3429297"/>
                </a:cubicBezTo>
                <a:cubicBezTo>
                  <a:pt x="3816695" y="4780752"/>
                  <a:pt x="3128342" y="5972279"/>
                  <a:pt x="2081372" y="6675876"/>
                </a:cubicBezTo>
                <a:lnTo>
                  <a:pt x="1779999" y="6858000"/>
                </a:lnTo>
                <a:lnTo>
                  <a:pt x="0" y="6858000"/>
                </a:lnTo>
                <a:close/>
              </a:path>
            </a:pathLst>
          </a:custGeom>
          <a:solidFill>
            <a:schemeClr val="tx1">
              <a:alpha val="10000"/>
            </a:schemeClr>
          </a:solidFill>
        </p:spPr>
        <p:txBody>
          <a:bodyPr wrap="square" anchor="ctr">
            <a:noAutofit/>
          </a:bodyPr>
          <a:lstStyle>
            <a:lvl1pPr algn="ctr">
              <a:lnSpc>
                <a:spcPct val="100000"/>
              </a:lnSpc>
              <a:defRPr sz="1100" b="0" baseline="0">
                <a:solidFill>
                  <a:schemeClr val="tx1">
                    <a:lumMod val="50000"/>
                    <a:lumOff val="50000"/>
                  </a:schemeClr>
                </a:solidFill>
              </a:defRPr>
            </a:lvl1pPr>
          </a:lstStyle>
          <a:p>
            <a:r>
              <a:rPr lang="en-US" dirty="0"/>
              <a:t>Drag and drop </a:t>
            </a:r>
          </a:p>
          <a:p>
            <a:r>
              <a:rPr lang="en-US" dirty="0"/>
              <a:t>image here</a:t>
            </a:r>
          </a:p>
        </p:txBody>
      </p:sp>
      <p:sp>
        <p:nvSpPr>
          <p:cNvPr id="19" name="Picture Placeholder 18"/>
          <p:cNvSpPr>
            <a:spLocks noGrp="1"/>
          </p:cNvSpPr>
          <p:nvPr>
            <p:ph type="pic" sz="quarter" idx="87" hasCustomPrompt="1"/>
          </p:nvPr>
        </p:nvSpPr>
        <p:spPr>
          <a:xfrm>
            <a:off x="11003946" y="2043400"/>
            <a:ext cx="1188054" cy="2768041"/>
          </a:xfrm>
          <a:custGeom>
            <a:avLst/>
            <a:gdLst>
              <a:gd name="connsiteX0" fmla="*/ 1549799 w 1549799"/>
              <a:gd name="connsiteY0" fmla="*/ 0 h 3610868"/>
              <a:gd name="connsiteX1" fmla="*/ 1549799 w 1549799"/>
              <a:gd name="connsiteY1" fmla="*/ 3610868 h 3610868"/>
              <a:gd name="connsiteX2" fmla="*/ 1469233 w 1549799"/>
              <a:gd name="connsiteY2" fmla="*/ 3598637 h 3610868"/>
              <a:gd name="connsiteX3" fmla="*/ 0 w 1549799"/>
              <a:gd name="connsiteY3" fmla="*/ 1805434 h 3610868"/>
              <a:gd name="connsiteX4" fmla="*/ 1469233 w 1549799"/>
              <a:gd name="connsiteY4" fmla="*/ 12231 h 3610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9799" h="3610868">
                <a:moveTo>
                  <a:pt x="1549799" y="0"/>
                </a:moveTo>
                <a:lnTo>
                  <a:pt x="1549799" y="3610868"/>
                </a:lnTo>
                <a:lnTo>
                  <a:pt x="1469233" y="3598637"/>
                </a:lnTo>
                <a:cubicBezTo>
                  <a:pt x="630743" y="3427960"/>
                  <a:pt x="0" y="2689969"/>
                  <a:pt x="0" y="1805434"/>
                </a:cubicBezTo>
                <a:cubicBezTo>
                  <a:pt x="0" y="920900"/>
                  <a:pt x="630743" y="182908"/>
                  <a:pt x="1469233" y="12231"/>
                </a:cubicBezTo>
                <a:close/>
              </a:path>
            </a:pathLst>
          </a:custGeom>
          <a:solidFill>
            <a:schemeClr val="tx1">
              <a:alpha val="10000"/>
            </a:schemeClr>
          </a:solidFill>
        </p:spPr>
        <p:txBody>
          <a:bodyPr wrap="square" anchor="ctr">
            <a:noAutofit/>
          </a:bodyPr>
          <a:lstStyle>
            <a:lvl1pPr algn="ctr">
              <a:lnSpc>
                <a:spcPct val="100000"/>
              </a:lnSpc>
              <a:defRPr sz="1100" b="0" baseline="0">
                <a:solidFill>
                  <a:schemeClr val="tx1">
                    <a:lumMod val="50000"/>
                    <a:lumOff val="50000"/>
                  </a:schemeClr>
                </a:solidFill>
              </a:defRPr>
            </a:lvl1pPr>
          </a:lstStyle>
          <a:p>
            <a:r>
              <a:rPr lang="en-US" dirty="0"/>
              <a:t>Drag and drop </a:t>
            </a:r>
          </a:p>
          <a:p>
            <a:r>
              <a:rPr lang="en-US" dirty="0"/>
              <a:t>image here</a:t>
            </a:r>
          </a:p>
        </p:txBody>
      </p:sp>
      <p:sp>
        <p:nvSpPr>
          <p:cNvPr id="16" name="Текст 7">
            <a:extLst>
              <a:ext uri="{FF2B5EF4-FFF2-40B4-BE49-F238E27FC236}">
                <a16:creationId xmlns:a16="http://schemas.microsoft.com/office/drawing/2014/main" id="{0E95E1C1-C3CC-4989-9ABC-178293BB83E0}"/>
              </a:ext>
            </a:extLst>
          </p:cNvPr>
          <p:cNvSpPr>
            <a:spLocks noGrp="1"/>
          </p:cNvSpPr>
          <p:nvPr>
            <p:ph type="body" sz="quarter" idx="39"/>
          </p:nvPr>
        </p:nvSpPr>
        <p:spPr>
          <a:xfrm>
            <a:off x="5224938" y="2622012"/>
            <a:ext cx="5578882" cy="3550187"/>
          </a:xfrm>
        </p:spPr>
        <p:txBody>
          <a:bodyPr tIns="73152">
            <a:noAutofit/>
          </a:bodyPr>
          <a:lstStyle>
            <a:lvl1pPr algn="l">
              <a:lnSpc>
                <a:spcPct val="145000"/>
              </a:lnSpc>
              <a:spcBef>
                <a:spcPts val="0"/>
              </a:spcBef>
              <a:defRPr lang="en-US" sz="1400" b="0" i="0" baseline="0" smtClean="0">
                <a:effectLst/>
              </a:defRPr>
            </a:lvl1pPr>
            <a:lvl2pPr algn="ctr">
              <a:defRPr/>
            </a:lvl2pPr>
            <a:lvl3pPr algn="ctr">
              <a:defRPr/>
            </a:lvl3pPr>
            <a:lvl4pPr algn="ctr">
              <a:lnSpc>
                <a:spcPct val="150000"/>
              </a:lnSpc>
              <a:defRPr/>
            </a:lvl4pPr>
            <a:lvl5pPr algn="ctr">
              <a:defRPr/>
            </a:lvl5pPr>
          </a:lstStyle>
          <a:p>
            <a:pPr lvl="0"/>
            <a:r>
              <a:rPr lang="en-US"/>
              <a:t>Click to edit Master text styles</a:t>
            </a:r>
          </a:p>
        </p:txBody>
      </p:sp>
      <p:sp>
        <p:nvSpPr>
          <p:cNvPr id="23" name="Freeform: Shape 22">
            <a:extLst>
              <a:ext uri="{FF2B5EF4-FFF2-40B4-BE49-F238E27FC236}">
                <a16:creationId xmlns:a16="http://schemas.microsoft.com/office/drawing/2014/main" id="{B6064CAB-1057-41AD-A199-A6E8A7026465}"/>
              </a:ext>
            </a:extLst>
          </p:cNvPr>
          <p:cNvSpPr/>
          <p:nvPr userDrawn="1"/>
        </p:nvSpPr>
        <p:spPr>
          <a:xfrm>
            <a:off x="8524888" y="-1578"/>
            <a:ext cx="1684558" cy="460657"/>
          </a:xfrm>
          <a:custGeom>
            <a:avLst/>
            <a:gdLst>
              <a:gd name="connsiteX0" fmla="*/ 0 w 1684558"/>
              <a:gd name="connsiteY0" fmla="*/ 0 h 460657"/>
              <a:gd name="connsiteX1" fmla="*/ 1684558 w 1684558"/>
              <a:gd name="connsiteY1" fmla="*/ 0 h 460657"/>
              <a:gd name="connsiteX2" fmla="*/ 1670866 w 1684558"/>
              <a:gd name="connsiteY2" fmla="*/ 22419 h 460657"/>
              <a:gd name="connsiteX3" fmla="*/ 842279 w 1684558"/>
              <a:gd name="connsiteY3" fmla="*/ 460657 h 460657"/>
              <a:gd name="connsiteX4" fmla="*/ 13692 w 1684558"/>
              <a:gd name="connsiteY4" fmla="*/ 22419 h 460657"/>
              <a:gd name="connsiteX5" fmla="*/ 0 w 1684558"/>
              <a:gd name="connsiteY5" fmla="*/ 0 h 460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4558" h="460657">
                <a:moveTo>
                  <a:pt x="0" y="0"/>
                </a:moveTo>
                <a:lnTo>
                  <a:pt x="1684558" y="0"/>
                </a:lnTo>
                <a:lnTo>
                  <a:pt x="1670866" y="22419"/>
                </a:lnTo>
                <a:cubicBezTo>
                  <a:pt x="1491295" y="286821"/>
                  <a:pt x="1187195" y="460657"/>
                  <a:pt x="842279" y="460657"/>
                </a:cubicBezTo>
                <a:cubicBezTo>
                  <a:pt x="497363" y="460657"/>
                  <a:pt x="193263" y="286821"/>
                  <a:pt x="13692" y="22419"/>
                </a:cubicBezTo>
                <a:lnTo>
                  <a:pt x="0" y="0"/>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61F670D-DDAE-4842-9FA1-6B3293DA6A19}"/>
              </a:ext>
            </a:extLst>
          </p:cNvPr>
          <p:cNvSpPr>
            <a:spLocks noGrp="1"/>
          </p:cNvSpPr>
          <p:nvPr>
            <p:ph type="title"/>
          </p:nvPr>
        </p:nvSpPr>
        <p:spPr>
          <a:xfrm>
            <a:off x="5220597" y="1254264"/>
            <a:ext cx="5568696" cy="1335024"/>
          </a:xfrm>
        </p:spPr>
        <p:txBody>
          <a:bodyPr vert="horz" lIns="91440" tIns="0" rIns="91440" bIns="0" rtlCol="0" anchor="b" anchorCtr="0">
            <a:noAutofit/>
          </a:bodyPr>
          <a:lstStyle>
            <a:lvl1pPr>
              <a:defRPr lang="en-US" sz="3600" b="0" baseline="0">
                <a:solidFill>
                  <a:schemeClr val="tx1">
                    <a:lumMod val="85000"/>
                    <a:lumOff val="15000"/>
                  </a:schemeClr>
                </a:solidFill>
                <a:ea typeface="+mn-ea"/>
                <a:cs typeface="+mn-cs"/>
              </a:defRPr>
            </a:lvl1pPr>
          </a:lstStyle>
          <a:p>
            <a:pPr marL="0" lvl="0" indent="0">
              <a:lnSpc>
                <a:spcPct val="100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219766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01DAC-95B2-4F9E-A9B4-92382F943753}"/>
              </a:ext>
            </a:extLst>
          </p:cNvPr>
          <p:cNvSpPr>
            <a:spLocks noGrp="1"/>
          </p:cNvSpPr>
          <p:nvPr>
            <p:ph type="title"/>
          </p:nvPr>
        </p:nvSpPr>
        <p:spPr>
          <a:xfrm>
            <a:off x="1104900" y="403225"/>
            <a:ext cx="10248899" cy="70327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7D57AA7-D108-4C6F-9455-5A9AC5F7DB73}"/>
              </a:ext>
            </a:extLst>
          </p:cNvPr>
          <p:cNvSpPr>
            <a:spLocks noGrp="1"/>
          </p:cNvSpPr>
          <p:nvPr>
            <p:ph type="body" idx="1"/>
          </p:nvPr>
        </p:nvSpPr>
        <p:spPr>
          <a:xfrm>
            <a:off x="1104900" y="1825625"/>
            <a:ext cx="10248899"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3BBCC2B-A9FA-4472-8509-74B42C12A8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cxnSp>
        <p:nvCxnSpPr>
          <p:cNvPr id="13" name="Straight Connector 12">
            <a:extLst>
              <a:ext uri="{FF2B5EF4-FFF2-40B4-BE49-F238E27FC236}">
                <a16:creationId xmlns:a16="http://schemas.microsoft.com/office/drawing/2014/main" id="{1BD32F58-EB48-4836-BA45-971BA1AA1608}"/>
              </a:ext>
            </a:extLst>
          </p:cNvPr>
          <p:cNvCxnSpPr/>
          <p:nvPr userDrawn="1"/>
        </p:nvCxnSpPr>
        <p:spPr>
          <a:xfrm>
            <a:off x="559704" y="5537210"/>
            <a:ext cx="0" cy="1320791"/>
          </a:xfrm>
          <a:prstGeom prst="line">
            <a:avLst/>
          </a:prstGeom>
          <a:ln w="19050">
            <a:solidFill>
              <a:schemeClr val="tx1">
                <a:alpha val="70000"/>
              </a:schemeClr>
            </a:solidFill>
            <a:prstDash val="solid"/>
          </a:ln>
        </p:spPr>
        <p:style>
          <a:lnRef idx="1">
            <a:schemeClr val="accent1"/>
          </a:lnRef>
          <a:fillRef idx="0">
            <a:schemeClr val="accent1"/>
          </a:fillRef>
          <a:effectRef idx="0">
            <a:schemeClr val="accent1"/>
          </a:effectRef>
          <a:fontRef idx="minor">
            <a:schemeClr val="tx1"/>
          </a:fontRef>
        </p:style>
      </p:cxnSp>
      <p:sp>
        <p:nvSpPr>
          <p:cNvPr id="18" name="Shape 61">
            <a:extLst>
              <a:ext uri="{FF2B5EF4-FFF2-40B4-BE49-F238E27FC236}">
                <a16:creationId xmlns:a16="http://schemas.microsoft.com/office/drawing/2014/main" id="{9DA099E0-27DA-42BD-9D42-E4CA07B78FDD}"/>
              </a:ext>
            </a:extLst>
          </p:cNvPr>
          <p:cNvSpPr/>
          <p:nvPr userDrawn="1"/>
        </p:nvSpPr>
        <p:spPr>
          <a:xfrm rot="16200000">
            <a:off x="-1548505" y="3225098"/>
            <a:ext cx="4216420" cy="407804"/>
          </a:xfrm>
          <a:prstGeom prst="rect">
            <a:avLst/>
          </a:prstGeom>
          <a:ln w="3175">
            <a:miter lim="400000"/>
          </a:ln>
          <a:extLst>
            <a:ext uri="{C572A759-6A51-4108-AA02-DFA0A04FC94B}">
              <ma14:wrappingTextBoxFlag xmlns:ma14="http://schemas.microsoft.com/office/mac/drawingml/2011/main" xmlns="" val="1"/>
            </a:ext>
          </a:extLst>
        </p:spPr>
        <p:txBody>
          <a:bodyPr wrap="square" lIns="19050" tIns="19050" rIns="19050" bIns="19050" anchor="ctr">
            <a:spAutoFit/>
          </a:bodyPr>
          <a:lstStyle/>
          <a:p>
            <a:pPr marL="0" indent="0" algn="ctr">
              <a:buFont typeface="Arial" panose="020B0604020202020204" pitchFamily="34" charset="0"/>
              <a:buNone/>
              <a:defRPr sz="3000">
                <a:solidFill>
                  <a:srgbClr val="3A3B39"/>
                </a:solidFill>
                <a:latin typeface="Bebas"/>
                <a:ea typeface="Bebas"/>
                <a:cs typeface="Bebas"/>
                <a:sym typeface="Bebas"/>
              </a:defRPr>
            </a:pPr>
            <a:r>
              <a:rPr lang="en-US" sz="2400" b="1" kern="1200" spc="600" dirty="0">
                <a:solidFill>
                  <a:schemeClr val="accent1"/>
                </a:solidFill>
                <a:latin typeface="+mn-lt"/>
                <a:ea typeface="+mn-ea"/>
                <a:cs typeface="+mn-cs"/>
                <a:sym typeface="Bebas"/>
              </a:rPr>
              <a:t>Lecture 2 </a:t>
            </a:r>
            <a:r>
              <a:rPr lang="en-US" sz="1800" b="1" kern="1200" spc="600" dirty="0">
                <a:solidFill>
                  <a:srgbClr val="2F3342"/>
                </a:solidFill>
                <a:latin typeface="+mn-lt"/>
                <a:ea typeface="+mn-ea"/>
                <a:cs typeface="+mn-cs"/>
                <a:sym typeface="Bebas"/>
              </a:rPr>
              <a:t>9/03/26</a:t>
            </a:r>
            <a:endParaRPr lang="en-US" sz="2400" b="1" i="0" spc="600" dirty="0">
              <a:solidFill>
                <a:schemeClr val="accent1"/>
              </a:solidFill>
              <a:latin typeface="+mn-lt"/>
              <a:cs typeface="Gill Sans" panose="020B0502020104020203" pitchFamily="34" charset="-79"/>
            </a:endParaRPr>
          </a:p>
        </p:txBody>
      </p:sp>
      <p:sp>
        <p:nvSpPr>
          <p:cNvPr id="19" name="Номер слайда 21">
            <a:extLst>
              <a:ext uri="{FF2B5EF4-FFF2-40B4-BE49-F238E27FC236}">
                <a16:creationId xmlns:a16="http://schemas.microsoft.com/office/drawing/2014/main" id="{BDEFFF1D-21D1-45B8-A062-F9140F937EE2}"/>
              </a:ext>
            </a:extLst>
          </p:cNvPr>
          <p:cNvSpPr txBox="1">
            <a:spLocks/>
          </p:cNvSpPr>
          <p:nvPr userDrawn="1"/>
        </p:nvSpPr>
        <p:spPr>
          <a:xfrm>
            <a:off x="10919584" y="441326"/>
            <a:ext cx="703476" cy="244475"/>
          </a:xfrm>
          <a:prstGeom prst="rect">
            <a:avLst/>
          </a:prstGeom>
          <a:noFill/>
        </p:spPr>
        <p:txBody>
          <a:bodyPr vert="horz" lIns="0" tIns="0" rIns="0" bIns="0" rtlCol="0" anchor="ctr"/>
          <a:lstStyle>
            <a:defPPr>
              <a:defRPr lang="en-US"/>
            </a:defPPr>
            <a:lvl1pPr marL="0" algn="r" defTabSz="914400" rtl="0" eaLnBrk="1" latinLnBrk="0" hangingPunct="1">
              <a:defRPr sz="803" b="1" kern="1200">
                <a:solidFill>
                  <a:schemeClr val="tx1">
                    <a:alpha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8D877B3-D348-4611-9BDB-C5374591D951}" type="slidenum">
              <a:rPr lang="en-US" sz="1000" smtClean="0"/>
              <a:pPr/>
              <a:t>‹#›</a:t>
            </a:fld>
            <a:endParaRPr lang="en-US" sz="1000" dirty="0"/>
          </a:p>
        </p:txBody>
      </p:sp>
      <p:cxnSp>
        <p:nvCxnSpPr>
          <p:cNvPr id="20" name="Straight Connector 19">
            <a:extLst>
              <a:ext uri="{FF2B5EF4-FFF2-40B4-BE49-F238E27FC236}">
                <a16:creationId xmlns:a16="http://schemas.microsoft.com/office/drawing/2014/main" id="{DFEBA112-2FA0-448A-A373-EB297C4661F0}"/>
              </a:ext>
            </a:extLst>
          </p:cNvPr>
          <p:cNvCxnSpPr/>
          <p:nvPr userDrawn="1"/>
        </p:nvCxnSpPr>
        <p:spPr>
          <a:xfrm>
            <a:off x="559704" y="0"/>
            <a:ext cx="0" cy="1320791"/>
          </a:xfrm>
          <a:prstGeom prst="line">
            <a:avLst/>
          </a:prstGeom>
          <a:ln w="19050">
            <a:solidFill>
              <a:schemeClr val="tx1">
                <a:alpha val="70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6065101"/>
      </p:ext>
    </p:extLst>
  </p:cSld>
  <p:clrMap bg1="lt1" tx1="dk1" bg2="lt2" tx2="dk2" accent1="accent1" accent2="accent2" accent3="accent3" accent4="accent4" accent5="accent5" accent6="accent6" hlink="hlink" folHlink="folHlink"/>
  <p:sldLayoutIdLst>
    <p:sldLayoutId id="2147483666" r:id="rId1"/>
    <p:sldLayoutId id="2147483650" r:id="rId2"/>
    <p:sldLayoutId id="2147483677" r:id="rId3"/>
    <p:sldLayoutId id="2147483673" r:id="rId4"/>
    <p:sldLayoutId id="2147483674" r:id="rId5"/>
    <p:sldLayoutId id="2147483680" r:id="rId6"/>
    <p:sldLayoutId id="2147483678" r:id="rId7"/>
    <p:sldLayoutId id="2147483679" r:id="rId8"/>
    <p:sldLayoutId id="2147483681" r:id="rId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69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9470" y="1951150"/>
            <a:ext cx="10668000" cy="2590635"/>
          </a:xfrm>
          <a:solidFill>
            <a:schemeClr val="bg1"/>
          </a:solidFill>
        </p:spPr>
        <p:txBody>
          <a:bodyPr>
            <a:noAutofit/>
          </a:bodyPr>
          <a:lstStyle/>
          <a:p>
            <a:r>
              <a:rPr lang="en-US" sz="6000" spc="450" dirty="0"/>
              <a:t>How R Works: Data, Objects, and Functions</a:t>
            </a:r>
          </a:p>
        </p:txBody>
      </p:sp>
    </p:spTree>
    <p:extLst>
      <p:ext uri="{BB962C8B-B14F-4D97-AF65-F5344CB8AC3E}">
        <p14:creationId xmlns:p14="http://schemas.microsoft.com/office/powerpoint/2010/main" val="1979376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93392-1DDB-441D-A3AA-DBD023D39E9A}"/>
              </a:ext>
            </a:extLst>
          </p:cNvPr>
          <p:cNvSpPr>
            <a:spLocks noGrp="1"/>
          </p:cNvSpPr>
          <p:nvPr>
            <p:ph type="title"/>
          </p:nvPr>
        </p:nvSpPr>
        <p:spPr>
          <a:xfrm>
            <a:off x="929199" y="866765"/>
            <a:ext cx="3693605" cy="1563624"/>
          </a:xfrm>
        </p:spPr>
        <p:txBody>
          <a:bodyPr/>
          <a:lstStyle/>
          <a:p>
            <a:r>
              <a:rPr lang="en-US" sz="4000" b="1" dirty="0"/>
              <a:t>Source/Editor Pane</a:t>
            </a:r>
            <a:endParaRPr lang="en-US" b="1" dirty="0"/>
          </a:p>
        </p:txBody>
      </p:sp>
      <p:sp>
        <p:nvSpPr>
          <p:cNvPr id="3" name="Text Placeholder 2">
            <a:extLst>
              <a:ext uri="{FF2B5EF4-FFF2-40B4-BE49-F238E27FC236}">
                <a16:creationId xmlns:a16="http://schemas.microsoft.com/office/drawing/2014/main" id="{43EEAB75-D498-460F-8640-A0682DE4A533}"/>
              </a:ext>
            </a:extLst>
          </p:cNvPr>
          <p:cNvSpPr>
            <a:spLocks noGrp="1"/>
          </p:cNvSpPr>
          <p:nvPr>
            <p:ph type="body" idx="1"/>
          </p:nvPr>
        </p:nvSpPr>
        <p:spPr>
          <a:xfrm>
            <a:off x="1100649" y="2844967"/>
            <a:ext cx="3693605" cy="1563624"/>
          </a:xfrm>
        </p:spPr>
        <p:txBody>
          <a:bodyPr/>
          <a:lstStyle/>
          <a:p>
            <a:r>
              <a:rPr lang="en-US" sz="2800" dirty="0"/>
              <a:t>Where we write code that we want to be able to Save/Modify/Reuse.</a:t>
            </a:r>
          </a:p>
          <a:p>
            <a:endParaRPr lang="en-US" sz="2800" dirty="0"/>
          </a:p>
        </p:txBody>
      </p:sp>
      <p:sp>
        <p:nvSpPr>
          <p:cNvPr id="8" name="Text Placeholder 2">
            <a:extLst>
              <a:ext uri="{FF2B5EF4-FFF2-40B4-BE49-F238E27FC236}">
                <a16:creationId xmlns:a16="http://schemas.microsoft.com/office/drawing/2014/main" id="{48FD5C7F-4828-4552-B1E3-76EEC3C52892}"/>
              </a:ext>
            </a:extLst>
          </p:cNvPr>
          <p:cNvSpPr txBox="1">
            <a:spLocks/>
          </p:cNvSpPr>
          <p:nvPr/>
        </p:nvSpPr>
        <p:spPr>
          <a:xfrm>
            <a:off x="5456391" y="194967"/>
            <a:ext cx="6735609" cy="2410459"/>
          </a:xfrm>
          <a:prstGeom prst="rect">
            <a:avLst/>
          </a:prstGeom>
        </p:spPr>
        <p:txBody>
          <a:bodyPr vert="horz" lIns="91440" tIns="73152"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1400" b="0" i="0" kern="1200" baseline="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b="1" dirty="0">
                <a:solidFill>
                  <a:schemeClr val="bg1"/>
                </a:solidFill>
              </a:rPr>
              <a:t>R Programming Environment</a:t>
            </a:r>
          </a:p>
        </p:txBody>
      </p:sp>
      <p:pic>
        <p:nvPicPr>
          <p:cNvPr id="6" name="Picture 5">
            <a:extLst>
              <a:ext uri="{FF2B5EF4-FFF2-40B4-BE49-F238E27FC236}">
                <a16:creationId xmlns:a16="http://schemas.microsoft.com/office/drawing/2014/main" id="{FEA5BFEB-A421-47E0-1ABF-722EA3FC2899}"/>
              </a:ext>
            </a:extLst>
          </p:cNvPr>
          <p:cNvPicPr>
            <a:picLocks noChangeAspect="1"/>
          </p:cNvPicPr>
          <p:nvPr/>
        </p:nvPicPr>
        <p:blipFill>
          <a:blip r:embed="rId3"/>
          <a:stretch>
            <a:fillRect/>
          </a:stretch>
        </p:blipFill>
        <p:spPr>
          <a:xfrm>
            <a:off x="5736610" y="881410"/>
            <a:ext cx="6175170" cy="5095179"/>
          </a:xfrm>
          <a:prstGeom prst="rect">
            <a:avLst/>
          </a:prstGeom>
        </p:spPr>
      </p:pic>
    </p:spTree>
    <p:extLst>
      <p:ext uri="{BB962C8B-B14F-4D97-AF65-F5344CB8AC3E}">
        <p14:creationId xmlns:p14="http://schemas.microsoft.com/office/powerpoint/2010/main" val="39561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E707E28-F6AF-1A74-150E-8E089299D593}"/>
              </a:ext>
            </a:extLst>
          </p:cNvPr>
          <p:cNvPicPr>
            <a:picLocks noChangeAspect="1"/>
          </p:cNvPicPr>
          <p:nvPr/>
        </p:nvPicPr>
        <p:blipFill>
          <a:blip r:embed="rId3"/>
          <a:stretch>
            <a:fillRect/>
          </a:stretch>
        </p:blipFill>
        <p:spPr>
          <a:xfrm>
            <a:off x="5631383" y="882720"/>
            <a:ext cx="6560617" cy="4722433"/>
          </a:xfrm>
          <a:prstGeom prst="rect">
            <a:avLst/>
          </a:prstGeom>
        </p:spPr>
      </p:pic>
      <p:sp>
        <p:nvSpPr>
          <p:cNvPr id="2" name="Title 1">
            <a:extLst>
              <a:ext uri="{FF2B5EF4-FFF2-40B4-BE49-F238E27FC236}">
                <a16:creationId xmlns:a16="http://schemas.microsoft.com/office/drawing/2014/main" id="{67393392-1DDB-441D-A3AA-DBD023D39E9A}"/>
              </a:ext>
            </a:extLst>
          </p:cNvPr>
          <p:cNvSpPr>
            <a:spLocks noGrp="1"/>
          </p:cNvSpPr>
          <p:nvPr>
            <p:ph type="title"/>
          </p:nvPr>
        </p:nvSpPr>
        <p:spPr/>
        <p:txBody>
          <a:bodyPr/>
          <a:lstStyle/>
          <a:p>
            <a:r>
              <a:rPr lang="en-US" sz="4000" b="1" dirty="0"/>
              <a:t>Console/Terminal Pane</a:t>
            </a:r>
          </a:p>
        </p:txBody>
      </p:sp>
      <p:sp>
        <p:nvSpPr>
          <p:cNvPr id="3" name="Text Placeholder 2">
            <a:extLst>
              <a:ext uri="{FF2B5EF4-FFF2-40B4-BE49-F238E27FC236}">
                <a16:creationId xmlns:a16="http://schemas.microsoft.com/office/drawing/2014/main" id="{43EEAB75-D498-460F-8640-A0682DE4A533}"/>
              </a:ext>
            </a:extLst>
          </p:cNvPr>
          <p:cNvSpPr>
            <a:spLocks noGrp="1"/>
          </p:cNvSpPr>
          <p:nvPr>
            <p:ph type="body" idx="1"/>
          </p:nvPr>
        </p:nvSpPr>
        <p:spPr>
          <a:xfrm>
            <a:off x="941895" y="2772950"/>
            <a:ext cx="4045741" cy="2410459"/>
          </a:xfrm>
        </p:spPr>
        <p:txBody>
          <a:bodyPr/>
          <a:lstStyle/>
          <a:p>
            <a:r>
              <a:rPr lang="en-US" sz="2800" dirty="0"/>
              <a:t>Can type code directly into console and run. It is also where R responds to commands run in the Editor window.</a:t>
            </a:r>
          </a:p>
        </p:txBody>
      </p:sp>
      <p:sp>
        <p:nvSpPr>
          <p:cNvPr id="6" name="Text Placeholder 2">
            <a:extLst>
              <a:ext uri="{FF2B5EF4-FFF2-40B4-BE49-F238E27FC236}">
                <a16:creationId xmlns:a16="http://schemas.microsoft.com/office/drawing/2014/main" id="{0F4A748B-982A-4296-A0D8-F8C9B6A0F39F}"/>
              </a:ext>
            </a:extLst>
          </p:cNvPr>
          <p:cNvSpPr txBox="1">
            <a:spLocks/>
          </p:cNvSpPr>
          <p:nvPr/>
        </p:nvSpPr>
        <p:spPr>
          <a:xfrm>
            <a:off x="5456391" y="194967"/>
            <a:ext cx="6735609" cy="2410459"/>
          </a:xfrm>
          <a:prstGeom prst="rect">
            <a:avLst/>
          </a:prstGeom>
        </p:spPr>
        <p:txBody>
          <a:bodyPr vert="horz" lIns="91440" tIns="73152"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1400" b="0" i="0" kern="1200" baseline="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b="1" dirty="0">
                <a:solidFill>
                  <a:schemeClr val="bg1"/>
                </a:solidFill>
              </a:rPr>
              <a:t>R Programming Environment</a:t>
            </a:r>
          </a:p>
        </p:txBody>
      </p:sp>
      <p:sp>
        <p:nvSpPr>
          <p:cNvPr id="7" name="Oval 6">
            <a:extLst>
              <a:ext uri="{FF2B5EF4-FFF2-40B4-BE49-F238E27FC236}">
                <a16:creationId xmlns:a16="http://schemas.microsoft.com/office/drawing/2014/main" id="{0B70F317-7BAE-44F4-A178-6688F118423E}"/>
              </a:ext>
            </a:extLst>
          </p:cNvPr>
          <p:cNvSpPr/>
          <p:nvPr/>
        </p:nvSpPr>
        <p:spPr>
          <a:xfrm>
            <a:off x="5453583" y="4904623"/>
            <a:ext cx="685800" cy="609600"/>
          </a:xfrm>
          <a:prstGeom prst="ellipse">
            <a:avLst/>
          </a:prstGeom>
          <a:noFill/>
          <a:ln w="635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TextBox 5">
            <a:extLst>
              <a:ext uri="{FF2B5EF4-FFF2-40B4-BE49-F238E27FC236}">
                <a16:creationId xmlns:a16="http://schemas.microsoft.com/office/drawing/2014/main" id="{04C67237-A2A6-4A8D-B331-17190D6AAECA}"/>
              </a:ext>
            </a:extLst>
          </p:cNvPr>
          <p:cNvSpPr txBox="1">
            <a:spLocks noChangeArrowheads="1"/>
          </p:cNvSpPr>
          <p:nvPr/>
        </p:nvSpPr>
        <p:spPr bwMode="auto">
          <a:xfrm>
            <a:off x="9644573" y="4683960"/>
            <a:ext cx="254742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ヒラギノ角ゴ Pro W3" pitchFamily="16" charset="-128"/>
              </a:defRPr>
            </a:lvl3pPr>
            <a:lvl4pPr marL="1600200" indent="-228600">
              <a:spcBef>
                <a:spcPct val="20000"/>
              </a:spcBef>
              <a:buChar char="–"/>
              <a:defRPr sz="2000">
                <a:solidFill>
                  <a:schemeClr val="tx1"/>
                </a:solidFill>
                <a:latin typeface="Times New Roman" panose="02020603050405020304" pitchFamily="18" charset="0"/>
                <a:ea typeface="ヒラギノ角ゴ Pro W3" pitchFamily="16" charset="-128"/>
              </a:defRPr>
            </a:lvl4pPr>
            <a:lvl5pPr marL="2057400" indent="-228600">
              <a:spcBef>
                <a:spcPct val="20000"/>
              </a:spcBef>
              <a:buChar char="»"/>
              <a:defRPr sz="2000">
                <a:solidFill>
                  <a:schemeClr val="tx1"/>
                </a:solidFill>
                <a:latin typeface="Times New Roman" panose="02020603050405020304" pitchFamily="18" charset="0"/>
                <a:ea typeface="ヒラギノ角ゴ Pro W3" pitchFamily="16"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ヒラギノ角ゴ Pro W3" pitchFamily="16" charset="-128"/>
              </a:defRPr>
            </a:lvl9pPr>
          </a:lstStyle>
          <a:p>
            <a:pPr eaLnBrk="1" hangingPunct="1">
              <a:spcBef>
                <a:spcPct val="0"/>
              </a:spcBef>
              <a:buFontTx/>
              <a:buNone/>
            </a:pPr>
            <a:r>
              <a:rPr lang="en-US" altLang="en-US" sz="4800" b="1" dirty="0">
                <a:latin typeface="Arial" panose="020B0604020202020204" pitchFamily="34" charset="0"/>
              </a:rPr>
              <a:t>Prompt</a:t>
            </a:r>
          </a:p>
        </p:txBody>
      </p:sp>
      <p:cxnSp>
        <p:nvCxnSpPr>
          <p:cNvPr id="9" name="Straight Arrow Connector 8">
            <a:extLst>
              <a:ext uri="{FF2B5EF4-FFF2-40B4-BE49-F238E27FC236}">
                <a16:creationId xmlns:a16="http://schemas.microsoft.com/office/drawing/2014/main" id="{C9904CC3-1A6E-464C-ACA3-F5DB044749D8}"/>
              </a:ext>
            </a:extLst>
          </p:cNvPr>
          <p:cNvCxnSpPr>
            <a:cxnSpLocks/>
          </p:cNvCxnSpPr>
          <p:nvPr/>
        </p:nvCxnSpPr>
        <p:spPr>
          <a:xfrm flipH="1">
            <a:off x="6295572" y="5183409"/>
            <a:ext cx="3192812" cy="0"/>
          </a:xfrm>
          <a:prstGeom prst="straightConnector1">
            <a:avLst/>
          </a:prstGeom>
          <a:ln w="635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306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93392-1DDB-441D-A3AA-DBD023D39E9A}"/>
              </a:ext>
            </a:extLst>
          </p:cNvPr>
          <p:cNvSpPr>
            <a:spLocks noGrp="1"/>
          </p:cNvSpPr>
          <p:nvPr>
            <p:ph type="title"/>
          </p:nvPr>
        </p:nvSpPr>
        <p:spPr>
          <a:xfrm>
            <a:off x="1000319" y="795513"/>
            <a:ext cx="3476546" cy="1563624"/>
          </a:xfrm>
        </p:spPr>
        <p:txBody>
          <a:bodyPr/>
          <a:lstStyle/>
          <a:p>
            <a:r>
              <a:rPr lang="en-US" sz="4000" b="1" dirty="0"/>
              <a:t>Environment/ History  Workspace</a:t>
            </a:r>
          </a:p>
        </p:txBody>
      </p:sp>
      <p:sp>
        <p:nvSpPr>
          <p:cNvPr id="3" name="Text Placeholder 2">
            <a:extLst>
              <a:ext uri="{FF2B5EF4-FFF2-40B4-BE49-F238E27FC236}">
                <a16:creationId xmlns:a16="http://schemas.microsoft.com/office/drawing/2014/main" id="{43EEAB75-D498-460F-8640-A0682DE4A533}"/>
              </a:ext>
            </a:extLst>
          </p:cNvPr>
          <p:cNvSpPr>
            <a:spLocks noGrp="1"/>
          </p:cNvSpPr>
          <p:nvPr>
            <p:ph type="body" idx="1"/>
          </p:nvPr>
        </p:nvSpPr>
        <p:spPr>
          <a:xfrm>
            <a:off x="1000319" y="2658652"/>
            <a:ext cx="4212949" cy="3599643"/>
          </a:xfrm>
        </p:spPr>
        <p:txBody>
          <a:bodyPr/>
          <a:lstStyle/>
          <a:p>
            <a:pPr>
              <a:spcBef>
                <a:spcPts val="1200"/>
              </a:spcBef>
            </a:pPr>
            <a:r>
              <a:rPr lang="en-US" sz="2800" dirty="0"/>
              <a:t>Environment tab -&gt; Tracks what datasets and objects have been created or loaded and are stored and available for use.</a:t>
            </a:r>
          </a:p>
          <a:p>
            <a:pPr>
              <a:spcBef>
                <a:spcPts val="1200"/>
              </a:spcBef>
            </a:pPr>
            <a:r>
              <a:rPr lang="en-US" sz="2800" dirty="0"/>
              <a:t>History tab -&gt; Keeps track of commands/functions have been used.</a:t>
            </a:r>
          </a:p>
          <a:p>
            <a:endParaRPr lang="en-US" sz="2800" dirty="0"/>
          </a:p>
        </p:txBody>
      </p:sp>
      <p:sp>
        <p:nvSpPr>
          <p:cNvPr id="4" name="Text Placeholder 2">
            <a:extLst>
              <a:ext uri="{FF2B5EF4-FFF2-40B4-BE49-F238E27FC236}">
                <a16:creationId xmlns:a16="http://schemas.microsoft.com/office/drawing/2014/main" id="{ABD26D0C-F72B-4D5D-88F4-4AE5E89E4BB6}"/>
              </a:ext>
            </a:extLst>
          </p:cNvPr>
          <p:cNvSpPr txBox="1">
            <a:spLocks/>
          </p:cNvSpPr>
          <p:nvPr/>
        </p:nvSpPr>
        <p:spPr>
          <a:xfrm>
            <a:off x="5456391" y="194967"/>
            <a:ext cx="6735609" cy="2410459"/>
          </a:xfrm>
          <a:prstGeom prst="rect">
            <a:avLst/>
          </a:prstGeom>
        </p:spPr>
        <p:txBody>
          <a:bodyPr vert="horz" lIns="91440" tIns="73152"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1400" b="0" i="0" kern="1200" baseline="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b="1" dirty="0">
                <a:solidFill>
                  <a:schemeClr val="bg1"/>
                </a:solidFill>
              </a:rPr>
              <a:t>R Programming Environment</a:t>
            </a:r>
          </a:p>
        </p:txBody>
      </p:sp>
      <p:pic>
        <p:nvPicPr>
          <p:cNvPr id="7" name="Picture 6">
            <a:extLst>
              <a:ext uri="{FF2B5EF4-FFF2-40B4-BE49-F238E27FC236}">
                <a16:creationId xmlns:a16="http://schemas.microsoft.com/office/drawing/2014/main" id="{97BD846B-EB01-5013-A769-F98BA472DACD}"/>
              </a:ext>
            </a:extLst>
          </p:cNvPr>
          <p:cNvPicPr>
            <a:picLocks noChangeAspect="1"/>
          </p:cNvPicPr>
          <p:nvPr/>
        </p:nvPicPr>
        <p:blipFill>
          <a:blip r:embed="rId3"/>
          <a:srcRect l="50273" b="50000"/>
          <a:stretch>
            <a:fillRect/>
          </a:stretch>
        </p:blipFill>
        <p:spPr>
          <a:xfrm>
            <a:off x="5751027" y="1018309"/>
            <a:ext cx="6243051" cy="4821382"/>
          </a:xfrm>
          <a:prstGeom prst="rect">
            <a:avLst/>
          </a:prstGeom>
        </p:spPr>
      </p:pic>
    </p:spTree>
    <p:extLst>
      <p:ext uri="{BB962C8B-B14F-4D97-AF65-F5344CB8AC3E}">
        <p14:creationId xmlns:p14="http://schemas.microsoft.com/office/powerpoint/2010/main" val="88521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93392-1DDB-441D-A3AA-DBD023D39E9A}"/>
              </a:ext>
            </a:extLst>
          </p:cNvPr>
          <p:cNvSpPr>
            <a:spLocks noGrp="1"/>
          </p:cNvSpPr>
          <p:nvPr>
            <p:ph type="title"/>
          </p:nvPr>
        </p:nvSpPr>
        <p:spPr>
          <a:xfrm>
            <a:off x="929199" y="835364"/>
            <a:ext cx="3693605" cy="875622"/>
          </a:xfrm>
        </p:spPr>
        <p:txBody>
          <a:bodyPr/>
          <a:lstStyle/>
          <a:p>
            <a:r>
              <a:rPr lang="en-US" sz="4000" b="1" dirty="0"/>
              <a:t>Files/Plots plus Pane</a:t>
            </a:r>
          </a:p>
        </p:txBody>
      </p:sp>
      <p:sp>
        <p:nvSpPr>
          <p:cNvPr id="3" name="Text Placeholder 2">
            <a:extLst>
              <a:ext uri="{FF2B5EF4-FFF2-40B4-BE49-F238E27FC236}">
                <a16:creationId xmlns:a16="http://schemas.microsoft.com/office/drawing/2014/main" id="{43EEAB75-D498-460F-8640-A0682DE4A533}"/>
              </a:ext>
            </a:extLst>
          </p:cNvPr>
          <p:cNvSpPr>
            <a:spLocks noGrp="1"/>
          </p:cNvSpPr>
          <p:nvPr>
            <p:ph type="body" idx="1"/>
          </p:nvPr>
        </p:nvSpPr>
        <p:spPr>
          <a:xfrm>
            <a:off x="929199" y="1988196"/>
            <a:ext cx="3809056" cy="2881608"/>
          </a:xfrm>
        </p:spPr>
        <p:txBody>
          <a:bodyPr/>
          <a:lstStyle/>
          <a:p>
            <a:pPr>
              <a:lnSpc>
                <a:spcPct val="100000"/>
              </a:lnSpc>
              <a:spcBef>
                <a:spcPts val="1800"/>
              </a:spcBef>
            </a:pPr>
            <a:r>
              <a:rPr lang="en-US" sz="2800" dirty="0"/>
              <a:t>Files tab -&gt; See list of files available.</a:t>
            </a:r>
          </a:p>
          <a:p>
            <a:pPr>
              <a:lnSpc>
                <a:spcPct val="100000"/>
              </a:lnSpc>
              <a:spcBef>
                <a:spcPts val="1800"/>
              </a:spcBef>
            </a:pPr>
            <a:r>
              <a:rPr lang="en-US" sz="2800" dirty="0"/>
              <a:t>Plots tab -&gt; Plots created by your R code will appear here.</a:t>
            </a:r>
          </a:p>
          <a:p>
            <a:pPr>
              <a:lnSpc>
                <a:spcPct val="100000"/>
              </a:lnSpc>
              <a:spcBef>
                <a:spcPts val="1800"/>
              </a:spcBef>
            </a:pPr>
            <a:r>
              <a:rPr lang="en-US" sz="2800" dirty="0"/>
              <a:t>Help tab -&gt; Response to Help queries will appear under the Help tab. </a:t>
            </a:r>
          </a:p>
        </p:txBody>
      </p:sp>
      <p:sp>
        <p:nvSpPr>
          <p:cNvPr id="4" name="Text Placeholder 2">
            <a:extLst>
              <a:ext uri="{FF2B5EF4-FFF2-40B4-BE49-F238E27FC236}">
                <a16:creationId xmlns:a16="http://schemas.microsoft.com/office/drawing/2014/main" id="{64B72A3E-BA0B-4675-949C-0592C28C95F6}"/>
              </a:ext>
            </a:extLst>
          </p:cNvPr>
          <p:cNvSpPr txBox="1">
            <a:spLocks/>
          </p:cNvSpPr>
          <p:nvPr/>
        </p:nvSpPr>
        <p:spPr>
          <a:xfrm>
            <a:off x="5456391" y="194967"/>
            <a:ext cx="6735609" cy="2410459"/>
          </a:xfrm>
          <a:prstGeom prst="rect">
            <a:avLst/>
          </a:prstGeom>
        </p:spPr>
        <p:txBody>
          <a:bodyPr vert="horz" lIns="91440" tIns="73152"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1400" b="0" i="0" kern="1200" baseline="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b="1" dirty="0">
                <a:solidFill>
                  <a:schemeClr val="bg1"/>
                </a:solidFill>
              </a:rPr>
              <a:t>R Programming Environment</a:t>
            </a:r>
          </a:p>
        </p:txBody>
      </p:sp>
      <p:pic>
        <p:nvPicPr>
          <p:cNvPr id="7" name="Picture 6">
            <a:extLst>
              <a:ext uri="{FF2B5EF4-FFF2-40B4-BE49-F238E27FC236}">
                <a16:creationId xmlns:a16="http://schemas.microsoft.com/office/drawing/2014/main" id="{9E358BF3-6A9F-1FD2-6D0F-977C87FFF2D6}"/>
              </a:ext>
            </a:extLst>
          </p:cNvPr>
          <p:cNvPicPr>
            <a:picLocks noChangeAspect="1"/>
          </p:cNvPicPr>
          <p:nvPr/>
        </p:nvPicPr>
        <p:blipFill>
          <a:blip r:embed="rId3"/>
          <a:srcRect l="50273" t="50000"/>
          <a:stretch>
            <a:fillRect/>
          </a:stretch>
        </p:blipFill>
        <p:spPr>
          <a:xfrm>
            <a:off x="5904844" y="1011825"/>
            <a:ext cx="5838701" cy="5020840"/>
          </a:xfrm>
          <a:prstGeom prst="rect">
            <a:avLst/>
          </a:prstGeom>
        </p:spPr>
      </p:pic>
    </p:spTree>
    <p:extLst>
      <p:ext uri="{BB962C8B-B14F-4D97-AF65-F5344CB8AC3E}">
        <p14:creationId xmlns:p14="http://schemas.microsoft.com/office/powerpoint/2010/main" val="24300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7B4BA-6F11-7310-BCB0-0422F6554C6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D1148B-4FA1-BBDD-538C-E9C950A1020B}"/>
              </a:ext>
            </a:extLst>
          </p:cNvPr>
          <p:cNvSpPr>
            <a:spLocks noGrp="1"/>
          </p:cNvSpPr>
          <p:nvPr>
            <p:ph idx="1"/>
          </p:nvPr>
        </p:nvSpPr>
        <p:spPr>
          <a:xfrm>
            <a:off x="1104899" y="1344617"/>
            <a:ext cx="10812445" cy="5204736"/>
          </a:xfrm>
        </p:spPr>
        <p:txBody>
          <a:bodyPr>
            <a:normAutofit fontScale="92500" lnSpcReduction="10000"/>
          </a:bodyPr>
          <a:lstStyle/>
          <a:p>
            <a:pPr>
              <a:lnSpc>
                <a:spcPct val="110000"/>
              </a:lnSpc>
              <a:spcBef>
                <a:spcPts val="600"/>
              </a:spcBef>
              <a:spcAft>
                <a:spcPts val="600"/>
              </a:spcAft>
              <a:buFont typeface="Wingdings" panose="05000000000000000000" pitchFamily="2" charset="2"/>
              <a:buChar char="q"/>
              <a:defRPr/>
            </a:pPr>
            <a:r>
              <a:rPr lang="en-US" dirty="0"/>
              <a:t> </a:t>
            </a:r>
            <a:r>
              <a:rPr lang="en-US" u="sng" dirty="0"/>
              <a:t>The Console</a:t>
            </a:r>
          </a:p>
          <a:p>
            <a:pPr lvl="1">
              <a:lnSpc>
                <a:spcPct val="110000"/>
              </a:lnSpc>
              <a:spcBef>
                <a:spcPts val="600"/>
              </a:spcBef>
              <a:spcAft>
                <a:spcPts val="600"/>
              </a:spcAft>
              <a:buFont typeface="Courier New" panose="02070309020205020404" pitchFamily="49" charset="0"/>
              <a:buChar char="o"/>
              <a:defRPr/>
            </a:pPr>
            <a:r>
              <a:rPr lang="en-US" sz="2800" dirty="0">
                <a:effectLst/>
              </a:rPr>
              <a:t> think of it like a post-it: useful for quick notes but disposable </a:t>
            </a:r>
          </a:p>
          <a:p>
            <a:pPr lvl="1">
              <a:lnSpc>
                <a:spcPct val="110000"/>
              </a:lnSpc>
              <a:spcBef>
                <a:spcPts val="600"/>
              </a:spcBef>
              <a:spcAft>
                <a:spcPts val="600"/>
              </a:spcAft>
              <a:buFont typeface="Courier New" panose="02070309020205020404" pitchFamily="49" charset="0"/>
              <a:buChar char="o"/>
              <a:defRPr/>
            </a:pPr>
            <a:r>
              <a:rPr lang="en-US" sz="2800" dirty="0"/>
              <a:t> </a:t>
            </a:r>
            <a:r>
              <a:rPr lang="en-US" sz="2800" dirty="0">
                <a:effectLst/>
              </a:rPr>
              <a:t>one chunk of code is run at a time (`Return`) </a:t>
            </a:r>
            <a:endParaRPr lang="en-US" sz="2800" dirty="0"/>
          </a:p>
          <a:p>
            <a:pPr lvl="1">
              <a:lnSpc>
                <a:spcPct val="110000"/>
              </a:lnSpc>
              <a:spcBef>
                <a:spcPts val="600"/>
              </a:spcBef>
              <a:spcAft>
                <a:spcPts val="600"/>
              </a:spcAft>
              <a:buFont typeface="Courier New" panose="02070309020205020404" pitchFamily="49" charset="0"/>
              <a:buChar char="o"/>
              <a:defRPr/>
            </a:pPr>
            <a:r>
              <a:rPr lang="en-US" sz="2800" dirty="0">
                <a:effectLst/>
              </a:rPr>
              <a:t> code is not saved </a:t>
            </a:r>
          </a:p>
          <a:p>
            <a:pPr>
              <a:lnSpc>
                <a:spcPct val="110000"/>
              </a:lnSpc>
              <a:spcBef>
                <a:spcPts val="600"/>
              </a:spcBef>
              <a:spcAft>
                <a:spcPts val="600"/>
              </a:spcAft>
              <a:buFont typeface="Wingdings" panose="05000000000000000000" pitchFamily="2" charset="2"/>
              <a:buChar char="q"/>
              <a:defRPr/>
            </a:pPr>
            <a:r>
              <a:rPr lang="en-US" altLang="en-US" dirty="0"/>
              <a:t> </a:t>
            </a:r>
            <a:r>
              <a:rPr lang="en-US" altLang="en-US" u="sng" dirty="0"/>
              <a:t>The Script Editor</a:t>
            </a:r>
            <a:endParaRPr lang="en-US" u="sng" dirty="0"/>
          </a:p>
          <a:p>
            <a:pPr lvl="1">
              <a:spcBef>
                <a:spcPts val="600"/>
              </a:spcBef>
              <a:spcAft>
                <a:spcPts val="600"/>
              </a:spcAft>
              <a:buFont typeface="Courier New" panose="02070309020205020404" pitchFamily="49" charset="0"/>
              <a:buChar char="o"/>
              <a:defRPr/>
            </a:pPr>
            <a:r>
              <a:rPr lang="en-US" sz="2800" dirty="0">
                <a:effectLst/>
              </a:rPr>
              <a:t> think of it like a notebook</a:t>
            </a:r>
            <a:r>
              <a:rPr lang="en-US" sz="2800" dirty="0"/>
              <a:t>; for code you want to save, modify and be able to run again</a:t>
            </a:r>
          </a:p>
          <a:p>
            <a:pPr lvl="1">
              <a:spcBef>
                <a:spcPts val="600"/>
              </a:spcBef>
              <a:spcAft>
                <a:spcPts val="600"/>
              </a:spcAft>
              <a:buFont typeface="Courier New" panose="02070309020205020404" pitchFamily="49" charset="0"/>
              <a:buChar char="o"/>
              <a:defRPr/>
            </a:pPr>
            <a:r>
              <a:rPr lang="en-US" sz="2800" dirty="0"/>
              <a:t> R script files have a `.R` extension </a:t>
            </a:r>
          </a:p>
          <a:p>
            <a:pPr lvl="1">
              <a:spcBef>
                <a:spcPts val="600"/>
              </a:spcBef>
              <a:spcAft>
                <a:spcPts val="600"/>
              </a:spcAft>
              <a:buFont typeface="Courier New" panose="02070309020205020404" pitchFamily="49" charset="0"/>
              <a:buChar char="o"/>
              <a:defRPr/>
            </a:pPr>
            <a:r>
              <a:rPr lang="en-US" sz="2800" dirty="0"/>
              <a:t> Quarto (</a:t>
            </a:r>
            <a:r>
              <a:rPr lang="en-US" sz="2800" dirty="0" err="1"/>
              <a:t>qmd</a:t>
            </a:r>
            <a:r>
              <a:rPr lang="en-US" sz="2800" dirty="0"/>
              <a:t> extension) files; (R-Markdown - .</a:t>
            </a:r>
            <a:r>
              <a:rPr lang="en-US" sz="2800" dirty="0" err="1"/>
              <a:t>Rmd</a:t>
            </a:r>
            <a:r>
              <a:rPr lang="en-US" sz="2800" dirty="0"/>
              <a:t> extension) </a:t>
            </a:r>
            <a:endParaRPr lang="en-US" sz="2800" dirty="0">
              <a:effectLst/>
            </a:endParaRPr>
          </a:p>
          <a:p>
            <a:pPr>
              <a:spcBef>
                <a:spcPts val="600"/>
              </a:spcBef>
              <a:spcAft>
                <a:spcPts val="600"/>
              </a:spcAft>
              <a:buFont typeface="Wingdings" panose="05000000000000000000" pitchFamily="2" charset="2"/>
              <a:buChar char="q"/>
              <a:defRPr/>
            </a:pPr>
            <a:r>
              <a:rPr lang="en-US" dirty="0"/>
              <a:t> Most of the time, write code you want to keep as a Quarto document.</a:t>
            </a:r>
          </a:p>
        </p:txBody>
      </p:sp>
      <p:sp>
        <p:nvSpPr>
          <p:cNvPr id="3" name="Title 2">
            <a:extLst>
              <a:ext uri="{FF2B5EF4-FFF2-40B4-BE49-F238E27FC236}">
                <a16:creationId xmlns:a16="http://schemas.microsoft.com/office/drawing/2014/main" id="{DE17280F-DDC8-86A6-E2A8-9342EC0335AC}"/>
              </a:ext>
            </a:extLst>
          </p:cNvPr>
          <p:cNvSpPr>
            <a:spLocks noGrp="1"/>
          </p:cNvSpPr>
          <p:nvPr>
            <p:ph type="title"/>
          </p:nvPr>
        </p:nvSpPr>
        <p:spPr>
          <a:xfrm>
            <a:off x="1104899" y="420942"/>
            <a:ext cx="10248899" cy="703279"/>
          </a:xfrm>
        </p:spPr>
        <p:txBody>
          <a:bodyPr/>
          <a:lstStyle/>
          <a:p>
            <a:r>
              <a:rPr lang="en-US" dirty="0">
                <a:solidFill>
                  <a:srgbClr val="0000FF"/>
                </a:solidFill>
              </a:rPr>
              <a:t>Coding in R</a:t>
            </a:r>
            <a:r>
              <a:rPr lang="en-US" b="1" dirty="0">
                <a:solidFill>
                  <a:srgbClr val="0000FF"/>
                </a:solidFill>
              </a:rPr>
              <a:t> – </a:t>
            </a:r>
            <a:r>
              <a:rPr lang="en-US" dirty="0">
                <a:solidFill>
                  <a:srgbClr val="0000FF"/>
                </a:solidFill>
              </a:rPr>
              <a:t>Console vs. Script</a:t>
            </a:r>
            <a:endParaRPr lang="en-US" b="1" dirty="0">
              <a:solidFill>
                <a:srgbClr val="0000FF"/>
              </a:solidFill>
            </a:endParaRPr>
          </a:p>
        </p:txBody>
      </p:sp>
    </p:spTree>
    <p:extLst>
      <p:ext uri="{BB962C8B-B14F-4D97-AF65-F5344CB8AC3E}">
        <p14:creationId xmlns:p14="http://schemas.microsoft.com/office/powerpoint/2010/main" val="1279764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804C5310-38CF-4A92-ADCE-A3B77AEE3AF7}"/>
              </a:ext>
            </a:extLst>
          </p:cNvPr>
          <p:cNvPicPr>
            <a:picLocks noGrp="1" noChangeAspect="1"/>
          </p:cNvPicPr>
          <p:nvPr>
            <p:ph type="pic" sz="quarter" idx="87"/>
          </p:nvPr>
        </p:nvPicPr>
        <p:blipFill rotWithShape="1">
          <a:blip r:embed="rId3"/>
          <a:srcRect l="20914" t="-8184" r="53802" b="8184"/>
          <a:stretch/>
        </p:blipFill>
        <p:spPr>
          <a:xfrm>
            <a:off x="10172700" y="805046"/>
            <a:ext cx="2019300" cy="4704689"/>
          </a:xfrm>
        </p:spPr>
      </p:pic>
      <p:sp>
        <p:nvSpPr>
          <p:cNvPr id="4" name="Text Placeholder 3">
            <a:extLst>
              <a:ext uri="{FF2B5EF4-FFF2-40B4-BE49-F238E27FC236}">
                <a16:creationId xmlns:a16="http://schemas.microsoft.com/office/drawing/2014/main" id="{A20730F8-7B6E-4043-8DB2-A8AEE7FFA621}"/>
              </a:ext>
            </a:extLst>
          </p:cNvPr>
          <p:cNvSpPr>
            <a:spLocks noGrp="1"/>
          </p:cNvSpPr>
          <p:nvPr>
            <p:ph type="body" sz="quarter" idx="39"/>
          </p:nvPr>
        </p:nvSpPr>
        <p:spPr>
          <a:xfrm>
            <a:off x="2248829" y="1563529"/>
            <a:ext cx="7694341" cy="4486274"/>
          </a:xfrm>
        </p:spPr>
        <p:txBody>
          <a:bodyPr/>
          <a:lstStyle/>
          <a:p>
            <a:pPr>
              <a:spcBef>
                <a:spcPct val="0"/>
              </a:spcBef>
              <a:buFontTx/>
              <a:buNone/>
            </a:pPr>
            <a:r>
              <a:rPr lang="en-US" altLang="en-US" sz="2800" dirty="0"/>
              <a:t>R evaluates the instructions you give it and returns the results:</a:t>
            </a:r>
            <a:endParaRPr lang="en-US" altLang="en-US" sz="2800" dirty="0">
              <a:latin typeface="Arial" panose="020B0604020202020204" pitchFamily="34" charset="0"/>
              <a:cs typeface="Arial" panose="020B0604020202020204" pitchFamily="34" charset="0"/>
            </a:endParaRPr>
          </a:p>
          <a:p>
            <a:pPr>
              <a:spcBef>
                <a:spcPct val="50000"/>
              </a:spcBef>
              <a:buFontTx/>
              <a:buNone/>
            </a:pPr>
            <a:r>
              <a:rPr lang="zh-TW" altLang="de-DE" sz="2800" dirty="0"/>
              <a:t>&gt; </a:t>
            </a:r>
            <a:r>
              <a:rPr lang="de-DE" altLang="zh-TW" sz="2800" dirty="0"/>
              <a:t>2 + 22</a:t>
            </a:r>
            <a:endParaRPr lang="en-US" altLang="en-US" sz="2800" dirty="0"/>
          </a:p>
          <a:p>
            <a:pPr>
              <a:spcBef>
                <a:spcPct val="0"/>
              </a:spcBef>
              <a:buFont typeface="Wingdings" panose="05000000000000000000" pitchFamily="2" charset="2"/>
              <a:buNone/>
            </a:pPr>
            <a:r>
              <a:rPr lang="en-US" altLang="en-US" sz="2800" dirty="0"/>
              <a:t>&gt; </a:t>
            </a:r>
            <a:r>
              <a:rPr lang="de-DE" altLang="en-US" sz="2800" dirty="0"/>
              <a:t>s</a:t>
            </a:r>
            <a:r>
              <a:rPr lang="de-DE" altLang="zh-TW" sz="2800" dirty="0"/>
              <a:t>qrt (16) 	   sqrt() is an example of a Function</a:t>
            </a:r>
            <a:endParaRPr lang="en-US" altLang="en-US" sz="2800" dirty="0"/>
          </a:p>
          <a:p>
            <a:pPr>
              <a:spcBef>
                <a:spcPct val="0"/>
              </a:spcBef>
              <a:buFont typeface="Wingdings" panose="05000000000000000000" pitchFamily="2" charset="2"/>
              <a:buNone/>
            </a:pPr>
            <a:r>
              <a:rPr lang="en-US" altLang="en-US" sz="2800" dirty="0"/>
              <a:t>&gt; seq(from = 0, to = 5)    </a:t>
            </a:r>
            <a:endParaRPr lang="en-US" altLang="en-US" sz="1800" dirty="0"/>
          </a:p>
          <a:p>
            <a:pPr>
              <a:spcBef>
                <a:spcPct val="0"/>
              </a:spcBef>
              <a:buFont typeface="Wingdings" panose="05000000000000000000" pitchFamily="2" charset="2"/>
              <a:buNone/>
            </a:pPr>
            <a:r>
              <a:rPr lang="en-US" altLang="en-US" sz="2800" dirty="0"/>
              <a:t>&gt; </a:t>
            </a:r>
            <a:r>
              <a:rPr lang="de-DE" altLang="en-US" sz="2800" dirty="0"/>
              <a:t>s</a:t>
            </a:r>
            <a:r>
              <a:rPr lang="de-DE" altLang="zh-TW" sz="2800" dirty="0"/>
              <a:t>eq </a:t>
            </a:r>
            <a:r>
              <a:rPr lang="en-US" altLang="en-US" sz="2800" dirty="0"/>
              <a:t>(from = 0, to = 5, length = 6) </a:t>
            </a:r>
          </a:p>
          <a:p>
            <a:pPr>
              <a:spcBef>
                <a:spcPct val="0"/>
              </a:spcBef>
              <a:buFont typeface="Wingdings" panose="05000000000000000000" pitchFamily="2" charset="2"/>
              <a:buNone/>
            </a:pPr>
            <a:r>
              <a:rPr lang="en-US" altLang="en-US" sz="2800" dirty="0"/>
              <a:t>&gt; seq(from = 0, to = 5, by = 2) </a:t>
            </a:r>
            <a:endParaRPr lang="en-US" altLang="en-US" sz="1800" dirty="0"/>
          </a:p>
          <a:p>
            <a:pPr>
              <a:spcBef>
                <a:spcPct val="0"/>
              </a:spcBef>
              <a:buFont typeface="Wingdings" panose="05000000000000000000" pitchFamily="2" charset="2"/>
              <a:buNone/>
            </a:pPr>
            <a:endParaRPr lang="en-US" altLang="en-US" sz="2800" dirty="0"/>
          </a:p>
        </p:txBody>
      </p:sp>
      <p:sp>
        <p:nvSpPr>
          <p:cNvPr id="5" name="Title 4">
            <a:extLst>
              <a:ext uri="{FF2B5EF4-FFF2-40B4-BE49-F238E27FC236}">
                <a16:creationId xmlns:a16="http://schemas.microsoft.com/office/drawing/2014/main" id="{E68377C8-3164-453A-8C28-0650F45A522C}"/>
              </a:ext>
            </a:extLst>
          </p:cNvPr>
          <p:cNvSpPr>
            <a:spLocks noGrp="1"/>
          </p:cNvSpPr>
          <p:nvPr>
            <p:ph type="title"/>
          </p:nvPr>
        </p:nvSpPr>
        <p:spPr>
          <a:xfrm>
            <a:off x="1239750" y="534114"/>
            <a:ext cx="9712498" cy="814151"/>
          </a:xfrm>
        </p:spPr>
        <p:txBody>
          <a:bodyPr/>
          <a:lstStyle/>
          <a:p>
            <a:r>
              <a:rPr lang="en-US" sz="4000" b="1" dirty="0">
                <a:solidFill>
                  <a:srgbClr val="0000FF"/>
                </a:solidFill>
              </a:rPr>
              <a:t>How R works: R as a Calculator – Functions and Arguments</a:t>
            </a:r>
          </a:p>
        </p:txBody>
      </p:sp>
    </p:spTree>
    <p:extLst>
      <p:ext uri="{BB962C8B-B14F-4D97-AF65-F5344CB8AC3E}">
        <p14:creationId xmlns:p14="http://schemas.microsoft.com/office/powerpoint/2010/main" val="3252505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BCB38E6-1F5D-441F-86AA-E227A93D7B51}"/>
              </a:ext>
            </a:extLst>
          </p:cNvPr>
          <p:cNvPicPr>
            <a:picLocks noGrp="1" noChangeAspect="1"/>
          </p:cNvPicPr>
          <p:nvPr>
            <p:ph idx="1"/>
          </p:nvPr>
        </p:nvPicPr>
        <p:blipFill rotWithShape="1">
          <a:blip r:embed="rId3"/>
          <a:srcRect t="-37946"/>
          <a:stretch/>
        </p:blipFill>
        <p:spPr>
          <a:xfrm>
            <a:off x="4709684" y="1197448"/>
            <a:ext cx="6144482" cy="1944901"/>
          </a:xfrm>
        </p:spPr>
      </p:pic>
      <p:sp>
        <p:nvSpPr>
          <p:cNvPr id="3" name="Title 2">
            <a:extLst>
              <a:ext uri="{FF2B5EF4-FFF2-40B4-BE49-F238E27FC236}">
                <a16:creationId xmlns:a16="http://schemas.microsoft.com/office/drawing/2014/main" id="{2B679A83-DD0A-4C0A-869B-FC88D1216B44}"/>
              </a:ext>
            </a:extLst>
          </p:cNvPr>
          <p:cNvSpPr>
            <a:spLocks noGrp="1"/>
          </p:cNvSpPr>
          <p:nvPr>
            <p:ph type="title"/>
          </p:nvPr>
        </p:nvSpPr>
        <p:spPr/>
        <p:txBody>
          <a:bodyPr>
            <a:normAutofit/>
          </a:bodyPr>
          <a:lstStyle/>
          <a:p>
            <a:r>
              <a:rPr lang="en-US" dirty="0">
                <a:solidFill>
                  <a:srgbClr val="0000FF"/>
                </a:solidFill>
              </a:rPr>
              <a:t>Creating Objects in R</a:t>
            </a:r>
          </a:p>
        </p:txBody>
      </p:sp>
      <p:sp>
        <p:nvSpPr>
          <p:cNvPr id="6" name="Oval 5">
            <a:extLst>
              <a:ext uri="{FF2B5EF4-FFF2-40B4-BE49-F238E27FC236}">
                <a16:creationId xmlns:a16="http://schemas.microsoft.com/office/drawing/2014/main" id="{D40B762D-2A82-4972-A2C3-098D0DC985FB}"/>
              </a:ext>
            </a:extLst>
          </p:cNvPr>
          <p:cNvSpPr/>
          <p:nvPr/>
        </p:nvSpPr>
        <p:spPr>
          <a:xfrm>
            <a:off x="5025536" y="1574586"/>
            <a:ext cx="1295400" cy="552450"/>
          </a:xfrm>
          <a:prstGeom prst="ellipse">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0836EE86-861C-4E40-B16A-F7D920178C7C}"/>
              </a:ext>
            </a:extLst>
          </p:cNvPr>
          <p:cNvSpPr/>
          <p:nvPr/>
        </p:nvSpPr>
        <p:spPr>
          <a:xfrm>
            <a:off x="1104900" y="1236449"/>
            <a:ext cx="2886075" cy="552450"/>
          </a:xfrm>
          <a:prstGeom prst="ellipse">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accent5"/>
                </a:solidFill>
              </a:rPr>
              <a:t>New Object</a:t>
            </a:r>
          </a:p>
        </p:txBody>
      </p:sp>
      <p:cxnSp>
        <p:nvCxnSpPr>
          <p:cNvPr id="10" name="Connector: Curved 9">
            <a:extLst>
              <a:ext uri="{FF2B5EF4-FFF2-40B4-BE49-F238E27FC236}">
                <a16:creationId xmlns:a16="http://schemas.microsoft.com/office/drawing/2014/main" id="{77864BCB-A335-4441-B080-EF5B9ED08448}"/>
              </a:ext>
            </a:extLst>
          </p:cNvPr>
          <p:cNvCxnSpPr>
            <a:cxnSpLocks/>
          </p:cNvCxnSpPr>
          <p:nvPr/>
        </p:nvCxnSpPr>
        <p:spPr>
          <a:xfrm>
            <a:off x="3581400" y="1531724"/>
            <a:ext cx="1128284" cy="638175"/>
          </a:xfrm>
          <a:prstGeom prst="curved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0B3E594-85D1-4644-93FC-E35812616B03}"/>
              </a:ext>
            </a:extLst>
          </p:cNvPr>
          <p:cNvSpPr txBox="1"/>
          <p:nvPr/>
        </p:nvSpPr>
        <p:spPr>
          <a:xfrm>
            <a:off x="1104900" y="3429000"/>
            <a:ext cx="10881676" cy="3170099"/>
          </a:xfrm>
          <a:prstGeom prst="rect">
            <a:avLst/>
          </a:prstGeom>
          <a:solidFill>
            <a:schemeClr val="bg1"/>
          </a:solidFill>
        </p:spPr>
        <p:txBody>
          <a:bodyPr wrap="square">
            <a:spAutoFit/>
          </a:bodyPr>
          <a:lstStyle/>
          <a:p>
            <a:r>
              <a:rPr lang="en-US" altLang="en-US" sz="2800" dirty="0"/>
              <a:t>The assignment operator, </a:t>
            </a:r>
            <a:r>
              <a:rPr lang="en-US" altLang="en-US" sz="2800" dirty="0">
                <a:solidFill>
                  <a:schemeClr val="accent3"/>
                </a:solidFill>
                <a:latin typeface="Courier New" panose="02070309020205020404" pitchFamily="49" charset="0"/>
                <a:cs typeface="Courier New" panose="02070309020205020404" pitchFamily="49" charset="0"/>
              </a:rPr>
              <a:t>&lt;-</a:t>
            </a:r>
            <a:r>
              <a:rPr lang="en-US" altLang="en-US" sz="2800" dirty="0"/>
              <a:t> , assigns values on the right to objects on the left.    </a:t>
            </a:r>
            <a:r>
              <a:rPr lang="en-US" sz="2800" dirty="0"/>
              <a:t>Shortcut for </a:t>
            </a:r>
            <a:r>
              <a:rPr lang="en-US" altLang="en-US" sz="2800" dirty="0"/>
              <a:t>the assignment operator:</a:t>
            </a:r>
            <a:endParaRPr lang="en-US" sz="2800" dirty="0"/>
          </a:p>
          <a:p>
            <a:endParaRPr lang="en-US" sz="1600" dirty="0"/>
          </a:p>
          <a:p>
            <a:r>
              <a:rPr lang="en-US" sz="2800" dirty="0"/>
              <a:t>Pressing the “</a:t>
            </a:r>
            <a:r>
              <a:rPr lang="en-US" sz="2800" dirty="0">
                <a:solidFill>
                  <a:srgbClr val="FF0000"/>
                </a:solidFill>
              </a:rPr>
              <a:t>Alt</a:t>
            </a:r>
            <a:r>
              <a:rPr lang="en-US" sz="2800" dirty="0"/>
              <a:t>” key at the same time as the “</a:t>
            </a:r>
            <a:r>
              <a:rPr lang="en-US" sz="2800" dirty="0">
                <a:solidFill>
                  <a:srgbClr val="FF0000"/>
                </a:solidFill>
              </a:rPr>
              <a:t>-</a:t>
            </a:r>
            <a:r>
              <a:rPr lang="en-US" sz="2800" dirty="0"/>
              <a:t>” key will enter </a:t>
            </a:r>
            <a:r>
              <a:rPr lang="en-US" altLang="en-US" sz="2800" dirty="0">
                <a:solidFill>
                  <a:schemeClr val="accent3"/>
                </a:solidFill>
                <a:latin typeface="Courier New" panose="02070309020205020404" pitchFamily="49" charset="0"/>
                <a:cs typeface="Courier New" panose="02070309020205020404" pitchFamily="49" charset="0"/>
              </a:rPr>
              <a:t>&lt;-</a:t>
            </a:r>
            <a:r>
              <a:rPr lang="en-US" sz="2800" dirty="0"/>
              <a:t> in a single keystroke in a PC.</a:t>
            </a:r>
          </a:p>
          <a:p>
            <a:endParaRPr lang="en-US" sz="1600" dirty="0"/>
          </a:p>
          <a:p>
            <a:r>
              <a:rPr lang="en-US" sz="2800" dirty="0"/>
              <a:t>Pressing the “</a:t>
            </a:r>
            <a:r>
              <a:rPr lang="en-US" sz="2800" dirty="0">
                <a:solidFill>
                  <a:srgbClr val="FF0000"/>
                </a:solidFill>
              </a:rPr>
              <a:t>Option</a:t>
            </a:r>
            <a:r>
              <a:rPr lang="en-US" sz="2800" dirty="0"/>
              <a:t>” key at the same time as the “</a:t>
            </a:r>
            <a:r>
              <a:rPr lang="en-US" sz="2800" dirty="0">
                <a:solidFill>
                  <a:srgbClr val="FF0000"/>
                </a:solidFill>
              </a:rPr>
              <a:t>-</a:t>
            </a:r>
            <a:r>
              <a:rPr lang="en-US" sz="2800" dirty="0"/>
              <a:t>” key does the same in a Mac.</a:t>
            </a:r>
          </a:p>
        </p:txBody>
      </p:sp>
    </p:spTree>
    <p:extLst>
      <p:ext uri="{BB962C8B-B14F-4D97-AF65-F5344CB8AC3E}">
        <p14:creationId xmlns:p14="http://schemas.microsoft.com/office/powerpoint/2010/main" val="1677497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679A83-DD0A-4C0A-869B-FC88D1216B44}"/>
              </a:ext>
            </a:extLst>
          </p:cNvPr>
          <p:cNvSpPr>
            <a:spLocks noGrp="1"/>
          </p:cNvSpPr>
          <p:nvPr>
            <p:ph type="title"/>
          </p:nvPr>
        </p:nvSpPr>
        <p:spPr/>
        <p:txBody>
          <a:bodyPr/>
          <a:lstStyle/>
          <a:p>
            <a:r>
              <a:rPr lang="en-US" dirty="0">
                <a:solidFill>
                  <a:srgbClr val="0000FF"/>
                </a:solidFill>
              </a:rPr>
              <a:t>Naming Objects</a:t>
            </a:r>
          </a:p>
        </p:txBody>
      </p:sp>
      <p:sp>
        <p:nvSpPr>
          <p:cNvPr id="4" name="Content Placeholder 3">
            <a:extLst>
              <a:ext uri="{FF2B5EF4-FFF2-40B4-BE49-F238E27FC236}">
                <a16:creationId xmlns:a16="http://schemas.microsoft.com/office/drawing/2014/main" id="{1603FE7C-9558-4496-BC60-DC75909ACCC4}"/>
              </a:ext>
            </a:extLst>
          </p:cNvPr>
          <p:cNvSpPr>
            <a:spLocks noGrp="1"/>
          </p:cNvSpPr>
          <p:nvPr>
            <p:ph idx="1"/>
          </p:nvPr>
        </p:nvSpPr>
        <p:spPr>
          <a:xfrm>
            <a:off x="1305674" y="1502597"/>
            <a:ext cx="10248899" cy="4548882"/>
          </a:xfrm>
          <a:solidFill>
            <a:schemeClr val="bg1"/>
          </a:solidFill>
        </p:spPr>
        <p:txBody>
          <a:bodyPr/>
          <a:lstStyle/>
          <a:p>
            <a:pPr marL="0" indent="0">
              <a:lnSpc>
                <a:spcPct val="80000"/>
              </a:lnSpc>
              <a:buFontTx/>
              <a:buNone/>
            </a:pPr>
            <a:r>
              <a:rPr lang="en-US" altLang="en-US" sz="3000" dirty="0"/>
              <a:t>There are some restrictions when giving an object a name:</a:t>
            </a:r>
          </a:p>
          <a:p>
            <a:pPr marL="0" indent="0">
              <a:lnSpc>
                <a:spcPct val="80000"/>
              </a:lnSpc>
              <a:buFontTx/>
              <a:buNone/>
            </a:pPr>
            <a:endParaRPr lang="en-US" altLang="en-US" sz="3000" dirty="0"/>
          </a:p>
          <a:p>
            <a:pPr lvl="1">
              <a:lnSpc>
                <a:spcPct val="80000"/>
              </a:lnSpc>
              <a:spcAft>
                <a:spcPts val="600"/>
              </a:spcAft>
            </a:pPr>
            <a:r>
              <a:rPr lang="en-US" altLang="en-US" sz="3000" dirty="0"/>
              <a:t> Object names cannot contain symbols like !, +, -, #.</a:t>
            </a:r>
          </a:p>
          <a:p>
            <a:pPr lvl="1">
              <a:lnSpc>
                <a:spcPct val="80000"/>
              </a:lnSpc>
              <a:spcAft>
                <a:spcPts val="600"/>
              </a:spcAft>
              <a:buFont typeface="Courier New" panose="02070309020205020404" pitchFamily="49" charset="0"/>
              <a:buChar char="o"/>
            </a:pPr>
            <a:endParaRPr lang="en-US" altLang="en-US" sz="1000" dirty="0"/>
          </a:p>
          <a:p>
            <a:pPr lvl="1">
              <a:lnSpc>
                <a:spcPct val="80000"/>
              </a:lnSpc>
              <a:spcAft>
                <a:spcPts val="600"/>
              </a:spcAft>
            </a:pPr>
            <a:r>
              <a:rPr lang="en-US" altLang="en-US" sz="3000" dirty="0"/>
              <a:t> An underscore (_) is allowed and is useful.</a:t>
            </a:r>
          </a:p>
          <a:p>
            <a:pPr lvl="1">
              <a:lnSpc>
                <a:spcPct val="80000"/>
              </a:lnSpc>
              <a:spcAft>
                <a:spcPts val="600"/>
              </a:spcAft>
              <a:buFont typeface="Courier New" panose="02070309020205020404" pitchFamily="49" charset="0"/>
              <a:buChar char="o"/>
            </a:pPr>
            <a:endParaRPr lang="en-US" altLang="en-US" sz="1000" dirty="0"/>
          </a:p>
          <a:p>
            <a:pPr lvl="1">
              <a:lnSpc>
                <a:spcPct val="80000"/>
              </a:lnSpc>
              <a:spcAft>
                <a:spcPts val="600"/>
              </a:spcAft>
            </a:pPr>
            <a:r>
              <a:rPr lang="en-US" altLang="en-US" sz="3000" dirty="0"/>
              <a:t>Object names cannot start with a number but can contain a number.</a:t>
            </a:r>
          </a:p>
          <a:p>
            <a:pPr lvl="1">
              <a:lnSpc>
                <a:spcPct val="80000"/>
              </a:lnSpc>
              <a:spcAft>
                <a:spcPts val="600"/>
              </a:spcAft>
              <a:buFont typeface="Courier New" panose="02070309020205020404" pitchFamily="49" charset="0"/>
              <a:buChar char="o"/>
            </a:pPr>
            <a:endParaRPr lang="en-US" altLang="en-US" sz="1000" dirty="0"/>
          </a:p>
          <a:p>
            <a:pPr lvl="1">
              <a:lnSpc>
                <a:spcPct val="80000"/>
              </a:lnSpc>
              <a:spcAft>
                <a:spcPts val="600"/>
              </a:spcAft>
            </a:pPr>
            <a:r>
              <a:rPr lang="en-US" altLang="en-US" sz="3000" dirty="0"/>
              <a:t> R is </a:t>
            </a:r>
            <a:r>
              <a:rPr lang="en-US" altLang="en-US" sz="3000" b="1" dirty="0">
                <a:solidFill>
                  <a:schemeClr val="accent1"/>
                </a:solidFill>
              </a:rPr>
              <a:t>case sensitive</a:t>
            </a:r>
            <a:r>
              <a:rPr lang="en-US" altLang="en-US" sz="3000" dirty="0"/>
              <a:t>, X and x are two different objects, same goes for </a:t>
            </a:r>
            <a:r>
              <a:rPr lang="en-US" altLang="en-US" sz="3000" dirty="0" err="1"/>
              <a:t>movie_rating</a:t>
            </a:r>
            <a:r>
              <a:rPr lang="en-US" altLang="en-US" sz="3000" dirty="0"/>
              <a:t>, </a:t>
            </a:r>
            <a:r>
              <a:rPr lang="en-US" altLang="en-US" sz="3000" dirty="0" err="1"/>
              <a:t>Movie_Rating</a:t>
            </a:r>
            <a:r>
              <a:rPr lang="en-US" altLang="en-US" sz="3000" dirty="0"/>
              <a:t> and </a:t>
            </a:r>
            <a:r>
              <a:rPr lang="en-US" altLang="en-US" sz="3000" dirty="0" err="1"/>
              <a:t>Movie_rating</a:t>
            </a:r>
            <a:r>
              <a:rPr lang="en-US" altLang="en-US" sz="3000" dirty="0"/>
              <a:t>.</a:t>
            </a:r>
          </a:p>
          <a:p>
            <a:endParaRPr lang="en-US" dirty="0"/>
          </a:p>
        </p:txBody>
      </p:sp>
    </p:spTree>
    <p:extLst>
      <p:ext uri="{BB962C8B-B14F-4D97-AF65-F5344CB8AC3E}">
        <p14:creationId xmlns:p14="http://schemas.microsoft.com/office/powerpoint/2010/main" val="1133197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52CFA-7044-47C6-5645-FE91E3C9EF8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0153809-F6B3-06FC-00E2-360B66E730A2}"/>
              </a:ext>
            </a:extLst>
          </p:cNvPr>
          <p:cNvSpPr>
            <a:spLocks noGrp="1"/>
          </p:cNvSpPr>
          <p:nvPr>
            <p:ph type="title"/>
          </p:nvPr>
        </p:nvSpPr>
        <p:spPr>
          <a:xfrm>
            <a:off x="1064706" y="310251"/>
            <a:ext cx="10248899" cy="703279"/>
          </a:xfrm>
        </p:spPr>
        <p:txBody>
          <a:bodyPr>
            <a:normAutofit/>
          </a:bodyPr>
          <a:lstStyle/>
          <a:p>
            <a:r>
              <a:rPr lang="en-US" dirty="0">
                <a:solidFill>
                  <a:srgbClr val="0000FF"/>
                </a:solidFill>
              </a:rPr>
              <a:t>Data Structures – How Data is stored in R</a:t>
            </a:r>
            <a:endParaRPr lang="en-US" b="1" dirty="0">
              <a:solidFill>
                <a:srgbClr val="0000FF"/>
              </a:solidFill>
            </a:endParaRPr>
          </a:p>
        </p:txBody>
      </p:sp>
      <p:pic>
        <p:nvPicPr>
          <p:cNvPr id="7" name="Content Placeholder 6">
            <a:extLst>
              <a:ext uri="{FF2B5EF4-FFF2-40B4-BE49-F238E27FC236}">
                <a16:creationId xmlns:a16="http://schemas.microsoft.com/office/drawing/2014/main" id="{18ABE576-F764-35DA-2843-73066DB73652}"/>
              </a:ext>
            </a:extLst>
          </p:cNvPr>
          <p:cNvPicPr>
            <a:picLocks noGrp="1" noChangeAspect="1"/>
          </p:cNvPicPr>
          <p:nvPr>
            <p:ph idx="1"/>
          </p:nvPr>
        </p:nvPicPr>
        <p:blipFill>
          <a:blip r:embed="rId3"/>
          <a:stretch>
            <a:fillRect/>
          </a:stretch>
        </p:blipFill>
        <p:spPr>
          <a:xfrm>
            <a:off x="4794422" y="1097923"/>
            <a:ext cx="7145193" cy="5351995"/>
          </a:xfrm>
          <a:prstGeom prst="rect">
            <a:avLst/>
          </a:prstGeom>
        </p:spPr>
      </p:pic>
      <p:sp>
        <p:nvSpPr>
          <p:cNvPr id="8" name="Text Placeholder 2">
            <a:extLst>
              <a:ext uri="{FF2B5EF4-FFF2-40B4-BE49-F238E27FC236}">
                <a16:creationId xmlns:a16="http://schemas.microsoft.com/office/drawing/2014/main" id="{476E6D8B-5112-B1D1-DEA9-ACD76E77A37D}"/>
              </a:ext>
            </a:extLst>
          </p:cNvPr>
          <p:cNvSpPr txBox="1">
            <a:spLocks/>
          </p:cNvSpPr>
          <p:nvPr/>
        </p:nvSpPr>
        <p:spPr>
          <a:xfrm>
            <a:off x="877330" y="1510356"/>
            <a:ext cx="3649306" cy="47531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800"/>
              </a:spcBef>
              <a:buNone/>
            </a:pPr>
            <a:r>
              <a:rPr lang="en-US" dirty="0"/>
              <a:t>Basic Data Structures: vectors, matrix, data frame, list, and factor.</a:t>
            </a:r>
          </a:p>
          <a:p>
            <a:pPr marL="0" indent="0">
              <a:lnSpc>
                <a:spcPct val="100000"/>
              </a:lnSpc>
              <a:spcBef>
                <a:spcPts val="1800"/>
              </a:spcBef>
              <a:buNone/>
            </a:pPr>
            <a:r>
              <a:rPr lang="en-US" dirty="0"/>
              <a:t>Data frames</a:t>
            </a:r>
          </a:p>
          <a:p>
            <a:pPr>
              <a:lnSpc>
                <a:spcPct val="100000"/>
              </a:lnSpc>
              <a:spcBef>
                <a:spcPts val="1800"/>
              </a:spcBef>
              <a:buFont typeface="Wingdings" panose="05000000000000000000" pitchFamily="2" charset="2"/>
              <a:buChar char="q"/>
            </a:pPr>
            <a:r>
              <a:rPr lang="en-US" dirty="0"/>
              <a:t> Rows = observations (aka cases)</a:t>
            </a:r>
          </a:p>
          <a:p>
            <a:pPr>
              <a:lnSpc>
                <a:spcPct val="100000"/>
              </a:lnSpc>
              <a:spcBef>
                <a:spcPts val="1800"/>
              </a:spcBef>
              <a:buFont typeface="Wingdings" panose="05000000000000000000" pitchFamily="2" charset="2"/>
              <a:buChar char="q"/>
            </a:pPr>
            <a:r>
              <a:rPr lang="en-US" dirty="0"/>
              <a:t> Columns = variables</a:t>
            </a:r>
          </a:p>
          <a:p>
            <a:pPr>
              <a:lnSpc>
                <a:spcPct val="100000"/>
              </a:lnSpc>
              <a:spcBef>
                <a:spcPts val="1800"/>
              </a:spcBef>
              <a:buFont typeface="Wingdings" panose="05000000000000000000" pitchFamily="2" charset="2"/>
              <a:buChar char="q"/>
            </a:pPr>
            <a:r>
              <a:rPr lang="en-US" dirty="0"/>
              <a:t> Cells = values</a:t>
            </a:r>
          </a:p>
        </p:txBody>
      </p:sp>
    </p:spTree>
    <p:extLst>
      <p:ext uri="{BB962C8B-B14F-4D97-AF65-F5344CB8AC3E}">
        <p14:creationId xmlns:p14="http://schemas.microsoft.com/office/powerpoint/2010/main" val="821701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2413D-85F1-44D2-7A8E-E129862B62E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62EBC7B-8698-122B-B4B2-2ABC8E6CDBE4}"/>
              </a:ext>
            </a:extLst>
          </p:cNvPr>
          <p:cNvSpPr>
            <a:spLocks noGrp="1"/>
          </p:cNvSpPr>
          <p:nvPr>
            <p:ph type="title"/>
          </p:nvPr>
        </p:nvSpPr>
        <p:spPr>
          <a:xfrm>
            <a:off x="1081454" y="606842"/>
            <a:ext cx="10248899" cy="606425"/>
          </a:xfrm>
        </p:spPr>
        <p:txBody>
          <a:bodyPr>
            <a:normAutofit fontScale="90000"/>
          </a:bodyPr>
          <a:lstStyle/>
          <a:p>
            <a:r>
              <a:rPr lang="en-US" dirty="0">
                <a:solidFill>
                  <a:srgbClr val="0000FF"/>
                </a:solidFill>
              </a:rPr>
              <a:t>Basic Data Types in R</a:t>
            </a:r>
          </a:p>
        </p:txBody>
      </p:sp>
      <p:graphicFrame>
        <p:nvGraphicFramePr>
          <p:cNvPr id="17" name="Table 2">
            <a:extLst>
              <a:ext uri="{FF2B5EF4-FFF2-40B4-BE49-F238E27FC236}">
                <a16:creationId xmlns:a16="http://schemas.microsoft.com/office/drawing/2014/main" id="{5C897F55-859D-9569-28F5-02F0D1887816}"/>
              </a:ext>
            </a:extLst>
          </p:cNvPr>
          <p:cNvGraphicFramePr>
            <a:graphicFrameLocks noGrp="1"/>
          </p:cNvGraphicFramePr>
          <p:nvPr>
            <p:ph idx="1"/>
          </p:nvPr>
        </p:nvGraphicFramePr>
        <p:xfrm>
          <a:off x="2262554" y="1663556"/>
          <a:ext cx="8153108" cy="4262408"/>
        </p:xfrm>
        <a:graphic>
          <a:graphicData uri="http://schemas.openxmlformats.org/drawingml/2006/table">
            <a:tbl>
              <a:tblPr firstRow="1" bandRow="1">
                <a:tableStyleId>{B301B821-A1FF-4177-AEE7-76D212191A09}</a:tableStyleId>
              </a:tblPr>
              <a:tblGrid>
                <a:gridCol w="2601820">
                  <a:extLst>
                    <a:ext uri="{9D8B030D-6E8A-4147-A177-3AD203B41FA5}">
                      <a16:colId xmlns:a16="http://schemas.microsoft.com/office/drawing/2014/main" val="2836427615"/>
                    </a:ext>
                  </a:extLst>
                </a:gridCol>
                <a:gridCol w="5551288">
                  <a:extLst>
                    <a:ext uri="{9D8B030D-6E8A-4147-A177-3AD203B41FA5}">
                      <a16:colId xmlns:a16="http://schemas.microsoft.com/office/drawing/2014/main" val="4078043626"/>
                    </a:ext>
                  </a:extLst>
                </a:gridCol>
              </a:tblGrid>
              <a:tr h="670573">
                <a:tc>
                  <a:txBody>
                    <a:bodyPr/>
                    <a:lstStyle/>
                    <a:p>
                      <a:pPr algn="ctr"/>
                      <a:r>
                        <a:rPr lang="en-US" sz="2400" b="0" dirty="0">
                          <a:latin typeface="+mj-lt"/>
                        </a:rPr>
                        <a:t>Basic Data Types</a:t>
                      </a:r>
                      <a:endParaRPr lang="ru-RU" sz="2400" b="0" i="0" dirty="0">
                        <a:solidFill>
                          <a:schemeClr val="bg2"/>
                        </a:solidFill>
                        <a:latin typeface="+mj-lt"/>
                        <a:ea typeface="Roboto Black" panose="02000000000000000000" pitchFamily="2" charset="0"/>
                        <a:cs typeface="Gill Sans" panose="020B0502020104020203" pitchFamily="34" charset="-79"/>
                      </a:endParaRPr>
                    </a:p>
                  </a:txBody>
                  <a:tcPr marL="62894" marR="62894" marT="34995" marB="3499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kern="1200" dirty="0">
                          <a:solidFill>
                            <a:schemeClr val="lt1"/>
                          </a:solidFill>
                          <a:latin typeface="+mj-lt"/>
                          <a:ea typeface="+mn-ea"/>
                          <a:cs typeface="+mn-cs"/>
                        </a:rPr>
                        <a:t>Example of Basic Data Types</a:t>
                      </a:r>
                      <a:endParaRPr lang="ru-RU" sz="2400" b="0" i="0" kern="1200" dirty="0">
                        <a:solidFill>
                          <a:schemeClr val="bg2"/>
                        </a:solidFill>
                        <a:latin typeface="+mj-lt"/>
                        <a:ea typeface="Roboto Black" panose="02000000000000000000" pitchFamily="2" charset="0"/>
                        <a:cs typeface="Gill Sans" panose="020B0502020104020203" pitchFamily="34" charset="-79"/>
                      </a:endParaRPr>
                    </a:p>
                  </a:txBody>
                  <a:tcPr marL="62894" marR="62894" marT="34995" marB="3499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983420419"/>
                  </a:ext>
                </a:extLst>
              </a:tr>
              <a:tr h="460529">
                <a:tc>
                  <a:txBody>
                    <a:bodyPr/>
                    <a:lstStyle/>
                    <a:p>
                      <a:pPr marL="0" marR="0" indent="0" algn="ctr" defTabSz="1371600" rtl="0" eaLnBrk="1" fontAlgn="auto" latinLnBrk="0" hangingPunct="1">
                        <a:lnSpc>
                          <a:spcPct val="100000"/>
                        </a:lnSpc>
                        <a:spcBef>
                          <a:spcPts val="0"/>
                        </a:spcBef>
                        <a:spcAft>
                          <a:spcPts val="0"/>
                        </a:spcAft>
                        <a:buClrTx/>
                        <a:buSzTx/>
                        <a:buFontTx/>
                        <a:buNone/>
                        <a:tabLst/>
                        <a:defRPr/>
                      </a:pPr>
                      <a:r>
                        <a:rPr lang="en-US" sz="2000" b="0" dirty="0">
                          <a:latin typeface="+mj-lt"/>
                        </a:rPr>
                        <a:t>integer</a:t>
                      </a:r>
                      <a:endParaRPr lang="ru-RU" sz="2000" b="0" i="0" dirty="0">
                        <a:solidFill>
                          <a:schemeClr val="bg1"/>
                        </a:solidFill>
                        <a:latin typeface="+mj-lt"/>
                        <a:ea typeface="Roboto Light" panose="02000000000000000000" pitchFamily="2" charset="0"/>
                        <a:cs typeface="Gill Sans Light" panose="020B0302020104020203" pitchFamily="34" charset="-79"/>
                      </a:endParaRPr>
                    </a:p>
                  </a:txBody>
                  <a:tcPr marL="60108" marR="60108" marT="34995" marB="34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1371600" rtl="0" eaLnBrk="1" fontAlgn="auto" latinLnBrk="0" hangingPunct="1">
                        <a:lnSpc>
                          <a:spcPct val="100000"/>
                        </a:lnSpc>
                        <a:spcBef>
                          <a:spcPts val="0"/>
                        </a:spcBef>
                        <a:spcAft>
                          <a:spcPts val="0"/>
                        </a:spcAft>
                        <a:buClrTx/>
                        <a:buSzTx/>
                        <a:buFontTx/>
                        <a:buNone/>
                        <a:tabLst/>
                        <a:defRPr/>
                      </a:pPr>
                      <a:r>
                        <a:rPr lang="en-US" sz="2000" b="0" dirty="0">
                          <a:latin typeface="+mj-lt"/>
                        </a:rPr>
                        <a:t>Real Numbers </a:t>
                      </a:r>
                      <a:r>
                        <a:rPr lang="en-US" sz="2000" b="0" kern="1200" dirty="0">
                          <a:solidFill>
                            <a:schemeClr val="dk1"/>
                          </a:solidFill>
                          <a:latin typeface="+mj-lt"/>
                          <a:ea typeface="+mn-ea"/>
                          <a:cs typeface="+mn-cs"/>
                        </a:rPr>
                        <a:t>without Decimals </a:t>
                      </a:r>
                      <a:r>
                        <a:rPr lang="en-US" sz="2000" b="0" dirty="0">
                          <a:latin typeface="+mj-lt"/>
                        </a:rPr>
                        <a:t>  - 7, -70, 0 (*L)</a:t>
                      </a:r>
                      <a:endParaRPr lang="ru-RU" sz="2000" b="0" i="0" dirty="0">
                        <a:solidFill>
                          <a:schemeClr val="bg1"/>
                        </a:solidFill>
                        <a:latin typeface="+mj-lt"/>
                        <a:ea typeface="Roboto Light" panose="02000000000000000000" pitchFamily="2" charset="0"/>
                        <a:cs typeface="Gill Sans Light" panose="020B0302020104020203" pitchFamily="34" charset="-79"/>
                      </a:endParaRPr>
                    </a:p>
                  </a:txBody>
                  <a:tcPr marL="60108" marR="60108" marT="34995" marB="34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883246291"/>
                  </a:ext>
                </a:extLst>
              </a:tr>
              <a:tr h="460529">
                <a:tc>
                  <a:txBody>
                    <a:bodyPr/>
                    <a:lstStyle/>
                    <a:p>
                      <a:pPr marL="0" marR="0" indent="0" algn="ctr" defTabSz="1371600" rtl="0" eaLnBrk="1" fontAlgn="auto" latinLnBrk="0" hangingPunct="1">
                        <a:lnSpc>
                          <a:spcPct val="100000"/>
                        </a:lnSpc>
                        <a:spcBef>
                          <a:spcPts val="0"/>
                        </a:spcBef>
                        <a:spcAft>
                          <a:spcPts val="0"/>
                        </a:spcAft>
                        <a:buClrTx/>
                        <a:buSzTx/>
                        <a:buFontTx/>
                        <a:buNone/>
                        <a:tabLst/>
                        <a:defRPr/>
                      </a:pPr>
                      <a:r>
                        <a:rPr lang="en-US" sz="2000" b="0" dirty="0">
                          <a:latin typeface="+mj-lt"/>
                        </a:rPr>
                        <a:t>double</a:t>
                      </a:r>
                      <a:endParaRPr lang="ru-RU" sz="2000" b="0" i="0" dirty="0">
                        <a:solidFill>
                          <a:schemeClr val="bg1"/>
                        </a:solidFill>
                        <a:latin typeface="+mj-lt"/>
                        <a:ea typeface="Roboto Light" panose="02000000000000000000" pitchFamily="2" charset="0"/>
                        <a:cs typeface="Gill Sans Light" panose="020B0302020104020203" pitchFamily="34" charset="-79"/>
                      </a:endParaRPr>
                    </a:p>
                  </a:txBody>
                  <a:tcPr marL="60108" marR="60108" marT="34995" marB="34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1371600" rtl="0" eaLnBrk="1" fontAlgn="auto" latinLnBrk="0" hangingPunct="1">
                        <a:lnSpc>
                          <a:spcPct val="100000"/>
                        </a:lnSpc>
                        <a:spcBef>
                          <a:spcPts val="0"/>
                        </a:spcBef>
                        <a:spcAft>
                          <a:spcPts val="0"/>
                        </a:spcAft>
                        <a:buClrTx/>
                        <a:buSzTx/>
                        <a:buFontTx/>
                        <a:buNone/>
                        <a:tabLst/>
                        <a:defRPr/>
                      </a:pPr>
                      <a:r>
                        <a:rPr lang="en-US" sz="2000" b="0" dirty="0">
                          <a:latin typeface="+mj-lt"/>
                        </a:rPr>
                        <a:t>Real Numbers with/without Decimals 7, 3.06, -804.4</a:t>
                      </a:r>
                      <a:endParaRPr lang="ru-RU" sz="2000" b="0" i="0" dirty="0">
                        <a:solidFill>
                          <a:schemeClr val="bg1"/>
                        </a:solidFill>
                        <a:latin typeface="+mj-lt"/>
                        <a:ea typeface="Roboto Light" panose="02000000000000000000" pitchFamily="2" charset="0"/>
                        <a:cs typeface="Gill Sans Light" panose="020B0302020104020203" pitchFamily="34" charset="-79"/>
                      </a:endParaRPr>
                    </a:p>
                  </a:txBody>
                  <a:tcPr marL="60108" marR="60108" marT="34995" marB="34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02607855"/>
                  </a:ext>
                </a:extLst>
              </a:tr>
              <a:tr h="460529">
                <a:tc>
                  <a:txBody>
                    <a:bodyPr/>
                    <a:lstStyle/>
                    <a:p>
                      <a:pPr marL="0" marR="0" indent="0" algn="ctr" defTabSz="1371600" rtl="0" eaLnBrk="1" fontAlgn="auto" latinLnBrk="0" hangingPunct="1">
                        <a:lnSpc>
                          <a:spcPct val="100000"/>
                        </a:lnSpc>
                        <a:spcBef>
                          <a:spcPts val="0"/>
                        </a:spcBef>
                        <a:spcAft>
                          <a:spcPts val="0"/>
                        </a:spcAft>
                        <a:buClrTx/>
                        <a:buSzTx/>
                        <a:buFontTx/>
                        <a:buNone/>
                        <a:tabLst/>
                        <a:defRPr/>
                      </a:pPr>
                      <a:r>
                        <a:rPr lang="en-US" sz="2000" b="0" dirty="0">
                          <a:latin typeface="+mj-lt"/>
                        </a:rPr>
                        <a:t>character</a:t>
                      </a:r>
                      <a:endParaRPr lang="ru-RU" sz="2000" b="0" i="0" dirty="0">
                        <a:solidFill>
                          <a:schemeClr val="bg1"/>
                        </a:solidFill>
                        <a:latin typeface="+mj-lt"/>
                        <a:ea typeface="Roboto Light" panose="02000000000000000000" pitchFamily="2" charset="0"/>
                        <a:cs typeface="Gill Sans Light" panose="020B0302020104020203" pitchFamily="34" charset="-79"/>
                      </a:endParaRPr>
                    </a:p>
                  </a:txBody>
                  <a:tcPr marL="60108" marR="60108" marT="34995" marB="34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1371600" rtl="0" eaLnBrk="1" fontAlgn="auto" latinLnBrk="0" hangingPunct="1">
                        <a:lnSpc>
                          <a:spcPct val="100000"/>
                        </a:lnSpc>
                        <a:spcBef>
                          <a:spcPts val="0"/>
                        </a:spcBef>
                        <a:spcAft>
                          <a:spcPts val="0"/>
                        </a:spcAft>
                        <a:buClrTx/>
                        <a:buSzTx/>
                        <a:buFontTx/>
                        <a:buNone/>
                        <a:tabLst/>
                        <a:defRPr/>
                      </a:pPr>
                      <a:r>
                        <a:rPr lang="en-US" sz="2000" b="0" dirty="0">
                          <a:latin typeface="+mj-lt"/>
                        </a:rPr>
                        <a:t>String/Text  “apple”, “hello world”</a:t>
                      </a:r>
                      <a:endParaRPr lang="ru-RU" sz="2000" b="0" i="0" dirty="0">
                        <a:solidFill>
                          <a:schemeClr val="bg1"/>
                        </a:solidFill>
                        <a:latin typeface="+mj-lt"/>
                        <a:ea typeface="Roboto Light" panose="02000000000000000000" pitchFamily="2" charset="0"/>
                        <a:cs typeface="Gill Sans Light" panose="020B0302020104020203" pitchFamily="34" charset="-79"/>
                      </a:endParaRPr>
                    </a:p>
                  </a:txBody>
                  <a:tcPr marL="60108" marR="60108" marT="34995" marB="34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57125802"/>
                  </a:ext>
                </a:extLst>
              </a:tr>
              <a:tr h="460529">
                <a:tc>
                  <a:txBody>
                    <a:bodyPr/>
                    <a:lstStyle/>
                    <a:p>
                      <a:pPr marL="0" marR="0" indent="0" algn="ctr" defTabSz="1371600" rtl="0" eaLnBrk="1" fontAlgn="auto" latinLnBrk="0" hangingPunct="1">
                        <a:lnSpc>
                          <a:spcPct val="100000"/>
                        </a:lnSpc>
                        <a:spcBef>
                          <a:spcPts val="0"/>
                        </a:spcBef>
                        <a:spcAft>
                          <a:spcPts val="0"/>
                        </a:spcAft>
                        <a:buClrTx/>
                        <a:buSzTx/>
                        <a:buFontTx/>
                        <a:buNone/>
                        <a:tabLst/>
                        <a:defRPr/>
                      </a:pPr>
                      <a:r>
                        <a:rPr lang="en-US" sz="2000" b="0" dirty="0">
                          <a:latin typeface="+mj-lt"/>
                        </a:rPr>
                        <a:t>logical</a:t>
                      </a:r>
                      <a:endParaRPr lang="ru-RU" sz="2000" b="0" i="0" dirty="0">
                        <a:solidFill>
                          <a:schemeClr val="bg1"/>
                        </a:solidFill>
                        <a:latin typeface="+mj-lt"/>
                        <a:ea typeface="Roboto Light" panose="02000000000000000000" pitchFamily="2" charset="0"/>
                        <a:cs typeface="Gill Sans Light" panose="020B0302020104020203" pitchFamily="34" charset="-79"/>
                      </a:endParaRPr>
                    </a:p>
                  </a:txBody>
                  <a:tcPr marL="60108" marR="60108" marT="34995" marB="34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1371600" rtl="0" eaLnBrk="1" fontAlgn="auto" latinLnBrk="0" hangingPunct="1">
                        <a:lnSpc>
                          <a:spcPct val="100000"/>
                        </a:lnSpc>
                        <a:spcBef>
                          <a:spcPts val="0"/>
                        </a:spcBef>
                        <a:spcAft>
                          <a:spcPts val="0"/>
                        </a:spcAft>
                        <a:buClrTx/>
                        <a:buSzTx/>
                        <a:buFontTx/>
                        <a:buNone/>
                        <a:tabLst/>
                        <a:defRPr/>
                      </a:pPr>
                      <a:r>
                        <a:rPr lang="en-US" sz="2000" b="0" dirty="0">
                          <a:latin typeface="+mj-lt"/>
                        </a:rPr>
                        <a:t>Boolean Data – 2 values:  TRUE and FALSE (1/0)</a:t>
                      </a:r>
                      <a:endParaRPr lang="ru-RU" sz="2000" b="0" i="0" dirty="0">
                        <a:solidFill>
                          <a:schemeClr val="bg1"/>
                        </a:solidFill>
                        <a:latin typeface="+mj-lt"/>
                        <a:ea typeface="Roboto Light" panose="02000000000000000000" pitchFamily="2" charset="0"/>
                        <a:cs typeface="Gill Sans Light" panose="020B0302020104020203" pitchFamily="34" charset="-79"/>
                      </a:endParaRPr>
                    </a:p>
                  </a:txBody>
                  <a:tcPr marL="60108" marR="60108" marT="34995" marB="34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55255528"/>
                  </a:ext>
                </a:extLst>
              </a:tr>
              <a:tr h="460529">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b="0" dirty="0">
                          <a:latin typeface="+mj-lt"/>
                        </a:rPr>
                        <a:t>complex</a:t>
                      </a:r>
                      <a:endParaRPr lang="ru-RU" sz="2000" b="0" i="0" kern="1200" dirty="0">
                        <a:solidFill>
                          <a:schemeClr val="bg1"/>
                        </a:solidFill>
                        <a:latin typeface="+mn-lt"/>
                        <a:ea typeface="Roboto Light" panose="02000000000000000000" pitchFamily="2" charset="0"/>
                        <a:cs typeface="Gill Sans Light" panose="020B0302020104020203" pitchFamily="34" charset="-79"/>
                      </a:endParaRPr>
                    </a:p>
                  </a:txBody>
                  <a:tcPr marL="60108" marR="60108" marT="34995" marB="34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b="0" dirty="0">
                          <a:latin typeface="+mj-lt"/>
                        </a:rPr>
                        <a:t>Data with Imaginary numbers (</a:t>
                      </a:r>
                      <a:r>
                        <a:rPr lang="en-US" sz="2000" b="0" dirty="0" err="1">
                          <a:latin typeface="+mj-lt"/>
                        </a:rPr>
                        <a:t>i</a:t>
                      </a:r>
                      <a:r>
                        <a:rPr lang="en-US" sz="2000" b="0" dirty="0">
                          <a:latin typeface="+mj-lt"/>
                        </a:rPr>
                        <a:t>) 3 + 2i, 0 + 1i</a:t>
                      </a:r>
                      <a:endParaRPr lang="ru-RU" sz="2000" b="0" i="0" kern="1200" dirty="0">
                        <a:solidFill>
                          <a:schemeClr val="bg1"/>
                        </a:solidFill>
                        <a:latin typeface="+mn-lt"/>
                        <a:ea typeface="Roboto Light" panose="02000000000000000000" pitchFamily="2" charset="0"/>
                        <a:cs typeface="Gill Sans Light" panose="020B0302020104020203" pitchFamily="34" charset="-79"/>
                      </a:endParaRPr>
                    </a:p>
                  </a:txBody>
                  <a:tcPr marL="60108" marR="60108" marT="34995" marB="34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49646690"/>
                  </a:ext>
                </a:extLst>
              </a:tr>
              <a:tr h="460529">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b="0" kern="1200" dirty="0">
                          <a:solidFill>
                            <a:schemeClr val="dk1"/>
                          </a:solidFill>
                          <a:latin typeface="+mj-lt"/>
                          <a:ea typeface="+mn-ea"/>
                          <a:cs typeface="+mn-cs"/>
                        </a:rPr>
                        <a:t>raw</a:t>
                      </a:r>
                      <a:r>
                        <a:rPr lang="en-US" sz="2000" b="0" kern="1200" dirty="0">
                          <a:solidFill>
                            <a:schemeClr val="dk1"/>
                          </a:solidFill>
                          <a:latin typeface="+mn-lt"/>
                          <a:ea typeface="+mn-ea"/>
                          <a:cs typeface="+mn-cs"/>
                        </a:rPr>
                        <a:t> </a:t>
                      </a:r>
                      <a:endParaRPr lang="ru-RU" sz="2000" b="0" i="0" kern="1200" dirty="0">
                        <a:solidFill>
                          <a:schemeClr val="bg1"/>
                        </a:solidFill>
                        <a:latin typeface="+mn-lt"/>
                        <a:ea typeface="Roboto Light" panose="02000000000000000000" pitchFamily="2" charset="0"/>
                        <a:cs typeface="Gill Sans Light" panose="020B0302020104020203" pitchFamily="34" charset="-79"/>
                      </a:endParaRPr>
                    </a:p>
                  </a:txBody>
                  <a:tcPr marL="60108" marR="60108" marT="34995" marB="34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kern="1200" dirty="0" err="1">
                          <a:solidFill>
                            <a:schemeClr val="dk1"/>
                          </a:solidFill>
                          <a:effectLst/>
                          <a:latin typeface="+mj-lt"/>
                          <a:ea typeface="+mn-ea"/>
                          <a:cs typeface="+mn-cs"/>
                        </a:rPr>
                        <a:t>raw_variable</a:t>
                      </a:r>
                      <a:r>
                        <a:rPr lang="en-US" sz="2000" kern="1200" dirty="0">
                          <a:solidFill>
                            <a:schemeClr val="dk1"/>
                          </a:solidFill>
                          <a:effectLst/>
                          <a:latin typeface="+mj-lt"/>
                          <a:ea typeface="+mn-ea"/>
                          <a:cs typeface="+mn-cs"/>
                        </a:rPr>
                        <a:t> &lt;- </a:t>
                      </a:r>
                      <a:r>
                        <a:rPr lang="en-US" sz="2000" kern="1200" dirty="0" err="1">
                          <a:solidFill>
                            <a:schemeClr val="dk1"/>
                          </a:solidFill>
                          <a:effectLst/>
                          <a:latin typeface="+mj-lt"/>
                          <a:ea typeface="+mn-ea"/>
                          <a:cs typeface="+mn-cs"/>
                        </a:rPr>
                        <a:t>charToRaw</a:t>
                      </a:r>
                      <a:r>
                        <a:rPr lang="en-US" sz="2000" kern="1200" dirty="0">
                          <a:solidFill>
                            <a:schemeClr val="dk1"/>
                          </a:solidFill>
                          <a:effectLst/>
                          <a:latin typeface="+mj-lt"/>
                          <a:ea typeface="+mn-ea"/>
                          <a:cs typeface="+mn-cs"/>
                        </a:rPr>
                        <a:t>("Welcome to DSCI 100")</a:t>
                      </a:r>
                    </a:p>
                    <a:p>
                      <a:pPr marL="0" marR="0" lvl="0" indent="0" algn="ctr" defTabSz="1371600" rtl="0" eaLnBrk="1" fontAlgn="auto" latinLnBrk="0" hangingPunct="1">
                        <a:lnSpc>
                          <a:spcPct val="100000"/>
                        </a:lnSpc>
                        <a:spcBef>
                          <a:spcPts val="0"/>
                        </a:spcBef>
                        <a:spcAft>
                          <a:spcPts val="0"/>
                        </a:spcAft>
                        <a:buClrTx/>
                        <a:buSzTx/>
                        <a:buFontTx/>
                        <a:buNone/>
                        <a:tabLst/>
                        <a:defRPr/>
                      </a:pPr>
                      <a:endParaRPr lang="en-US" sz="2000" kern="1200" dirty="0">
                        <a:solidFill>
                          <a:schemeClr val="dk1"/>
                        </a:solidFill>
                        <a:effectLst/>
                        <a:latin typeface="+mj-lt"/>
                        <a:ea typeface="+mn-ea"/>
                        <a:cs typeface="+mn-cs"/>
                      </a:endParaRPr>
                    </a:p>
                    <a:p>
                      <a:pPr marL="0" marR="0" lvl="0" indent="0" algn="ctr" defTabSz="1371600" rtl="0" eaLnBrk="1" fontAlgn="auto" latinLnBrk="0" hangingPunct="1">
                        <a:lnSpc>
                          <a:spcPct val="100000"/>
                        </a:lnSpc>
                        <a:spcBef>
                          <a:spcPts val="0"/>
                        </a:spcBef>
                        <a:spcAft>
                          <a:spcPts val="0"/>
                        </a:spcAft>
                        <a:buClrTx/>
                        <a:buSzTx/>
                        <a:buFontTx/>
                        <a:buNone/>
                        <a:tabLst/>
                        <a:defRPr/>
                      </a:pPr>
                      <a:r>
                        <a:rPr lang="en-US" sz="2000" dirty="0">
                          <a:effectLst/>
                          <a:latin typeface="+mj-lt"/>
                        </a:rPr>
                        <a:t>[1] 57 65 6c 63 6f 6d 65 20 74 6f 20 44 53 43 49 20 31 30 30</a:t>
                      </a:r>
                      <a:endParaRPr lang="ru-RU" sz="2000" b="0" i="0" kern="1200" dirty="0">
                        <a:solidFill>
                          <a:schemeClr val="bg1"/>
                        </a:solidFill>
                        <a:latin typeface="+mj-lt"/>
                        <a:ea typeface="Roboto Light" panose="02000000000000000000" pitchFamily="2" charset="0"/>
                        <a:cs typeface="Gill Sans Light" panose="020B0302020104020203" pitchFamily="34" charset="-79"/>
                      </a:endParaRPr>
                    </a:p>
                  </a:txBody>
                  <a:tcPr marL="60108" marR="60108" marT="34995" marB="34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63314759"/>
                  </a:ext>
                </a:extLst>
              </a:tr>
            </a:tbl>
          </a:graphicData>
        </a:graphic>
      </p:graphicFrame>
      <p:sp>
        <p:nvSpPr>
          <p:cNvPr id="7" name="Left Bracket 6">
            <a:extLst>
              <a:ext uri="{FF2B5EF4-FFF2-40B4-BE49-F238E27FC236}">
                <a16:creationId xmlns:a16="http://schemas.microsoft.com/office/drawing/2014/main" id="{AB311B93-4C9E-D459-9959-C1149D920E96}"/>
              </a:ext>
            </a:extLst>
          </p:cNvPr>
          <p:cNvSpPr/>
          <p:nvPr/>
        </p:nvSpPr>
        <p:spPr>
          <a:xfrm>
            <a:off x="2074219" y="2471599"/>
            <a:ext cx="167054" cy="716045"/>
          </a:xfrm>
          <a:prstGeom prst="leftBracket">
            <a:avLst/>
          </a:prstGeom>
          <a:ln w="5715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ectangle 8">
            <a:extLst>
              <a:ext uri="{FF2B5EF4-FFF2-40B4-BE49-F238E27FC236}">
                <a16:creationId xmlns:a16="http://schemas.microsoft.com/office/drawing/2014/main" id="{AE0F20D4-1048-2E6C-72A4-1175AD128820}"/>
              </a:ext>
            </a:extLst>
          </p:cNvPr>
          <p:cNvSpPr/>
          <p:nvPr/>
        </p:nvSpPr>
        <p:spPr>
          <a:xfrm>
            <a:off x="746954" y="2334321"/>
            <a:ext cx="1282778" cy="990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accent5"/>
                </a:solidFill>
              </a:rPr>
              <a:t>numeric</a:t>
            </a:r>
          </a:p>
        </p:txBody>
      </p:sp>
      <p:sp>
        <p:nvSpPr>
          <p:cNvPr id="4" name="Rectangle 3">
            <a:extLst>
              <a:ext uri="{FF2B5EF4-FFF2-40B4-BE49-F238E27FC236}">
                <a16:creationId xmlns:a16="http://schemas.microsoft.com/office/drawing/2014/main" id="{DE97D058-C62F-34CF-6713-704F0075F536}"/>
              </a:ext>
            </a:extLst>
          </p:cNvPr>
          <p:cNvSpPr/>
          <p:nvPr/>
        </p:nvSpPr>
        <p:spPr>
          <a:xfrm>
            <a:off x="10663719" y="2633425"/>
            <a:ext cx="1480723" cy="10649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rPr>
              <a:t>Most Common</a:t>
            </a:r>
          </a:p>
        </p:txBody>
      </p:sp>
      <p:sp>
        <p:nvSpPr>
          <p:cNvPr id="6" name="Left Bracket 5">
            <a:extLst>
              <a:ext uri="{FF2B5EF4-FFF2-40B4-BE49-F238E27FC236}">
                <a16:creationId xmlns:a16="http://schemas.microsoft.com/office/drawing/2014/main" id="{25077E66-C960-0AEA-4556-F07A71F2E015}"/>
              </a:ext>
            </a:extLst>
          </p:cNvPr>
          <p:cNvSpPr/>
          <p:nvPr/>
        </p:nvSpPr>
        <p:spPr>
          <a:xfrm flipH="1">
            <a:off x="10436943" y="2461095"/>
            <a:ext cx="205495" cy="1560109"/>
          </a:xfrm>
          <a:prstGeom prst="leftBracket">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349226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A2265EA-F754-1649-8B74-86B72CA75621}"/>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7733989" y="1520575"/>
            <a:ext cx="3971095" cy="4423632"/>
          </a:xfrm>
        </p:spPr>
      </p:pic>
      <p:sp>
        <p:nvSpPr>
          <p:cNvPr id="5" name="Title 4">
            <a:extLst>
              <a:ext uri="{FF2B5EF4-FFF2-40B4-BE49-F238E27FC236}">
                <a16:creationId xmlns:a16="http://schemas.microsoft.com/office/drawing/2014/main" id="{FFCA17EB-1EBA-1FB5-EE46-B4C0C4474E0B}"/>
              </a:ext>
            </a:extLst>
          </p:cNvPr>
          <p:cNvSpPr>
            <a:spLocks noGrp="1"/>
          </p:cNvSpPr>
          <p:nvPr>
            <p:ph type="title"/>
          </p:nvPr>
        </p:nvSpPr>
        <p:spPr>
          <a:xfrm>
            <a:off x="820082" y="361608"/>
            <a:ext cx="10248899" cy="703279"/>
          </a:xfrm>
        </p:spPr>
        <p:txBody>
          <a:bodyPr/>
          <a:lstStyle/>
          <a:p>
            <a:r>
              <a:rPr lang="en-US" dirty="0">
                <a:solidFill>
                  <a:srgbClr val="0000FF"/>
                </a:solidFill>
              </a:rPr>
              <a:t>Getting to Know Each Other</a:t>
            </a:r>
          </a:p>
        </p:txBody>
      </p:sp>
      <p:sp>
        <p:nvSpPr>
          <p:cNvPr id="10" name="Rectangle 3">
            <a:extLst>
              <a:ext uri="{FF2B5EF4-FFF2-40B4-BE49-F238E27FC236}">
                <a16:creationId xmlns:a16="http://schemas.microsoft.com/office/drawing/2014/main" id="{FDA9B657-8975-494F-652E-20E07A6C530E}"/>
              </a:ext>
            </a:extLst>
          </p:cNvPr>
          <p:cNvSpPr txBox="1">
            <a:spLocks noChangeArrowheads="1"/>
          </p:cNvSpPr>
          <p:nvPr/>
        </p:nvSpPr>
        <p:spPr>
          <a:xfrm>
            <a:off x="820082" y="1388141"/>
            <a:ext cx="6378703" cy="52520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600"/>
              </a:spcBef>
              <a:spcAft>
                <a:spcPts val="600"/>
              </a:spcAft>
              <a:buFont typeface="Wingdings" panose="05000000000000000000" pitchFamily="2" charset="2"/>
              <a:buChar char="q"/>
            </a:pPr>
            <a:r>
              <a:rPr lang="en-US" altLang="en-US" sz="2400" dirty="0"/>
              <a:t> Introduce yourselves to the folks sitting near you (name, year, major, where are you from, your interests)</a:t>
            </a:r>
          </a:p>
          <a:p>
            <a:pPr>
              <a:lnSpc>
                <a:spcPct val="120000"/>
              </a:lnSpc>
              <a:spcBef>
                <a:spcPts val="600"/>
              </a:spcBef>
              <a:spcAft>
                <a:spcPts val="600"/>
              </a:spcAft>
              <a:buFont typeface="Wingdings" panose="05000000000000000000" pitchFamily="2" charset="2"/>
              <a:buChar char="q"/>
            </a:pPr>
            <a:r>
              <a:rPr lang="en-US" altLang="en-US" sz="2400" dirty="0"/>
              <a:t> Response to either of these 2 questions:</a:t>
            </a:r>
          </a:p>
          <a:p>
            <a:pPr marL="1028700" lvl="2" indent="-571500">
              <a:lnSpc>
                <a:spcPct val="120000"/>
              </a:lnSpc>
              <a:spcBef>
                <a:spcPts val="600"/>
              </a:spcBef>
              <a:spcAft>
                <a:spcPts val="600"/>
              </a:spcAft>
              <a:buFont typeface="Wingdings" panose="05000000000000000000" pitchFamily="2" charset="2"/>
              <a:buChar char="v"/>
            </a:pPr>
            <a:r>
              <a:rPr lang="en-US" sz="2400" dirty="0"/>
              <a:t>If you could travel anywhere in the world, where would you go and who would you take with you?  </a:t>
            </a:r>
          </a:p>
          <a:p>
            <a:pPr marL="1028700" lvl="2" indent="-571500">
              <a:lnSpc>
                <a:spcPct val="120000"/>
              </a:lnSpc>
              <a:spcBef>
                <a:spcPts val="600"/>
              </a:spcBef>
              <a:spcAft>
                <a:spcPts val="600"/>
              </a:spcAft>
              <a:buFont typeface="Wingdings" panose="05000000000000000000" pitchFamily="2" charset="2"/>
              <a:buChar char="v"/>
            </a:pPr>
            <a:r>
              <a:rPr lang="en-US" sz="2400" dirty="0"/>
              <a:t>What’s a recent book, show, movie or podcast that you really enjoyed?</a:t>
            </a:r>
          </a:p>
        </p:txBody>
      </p:sp>
    </p:spTree>
    <p:extLst>
      <p:ext uri="{BB962C8B-B14F-4D97-AF65-F5344CB8AC3E}">
        <p14:creationId xmlns:p14="http://schemas.microsoft.com/office/powerpoint/2010/main" val="17563303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97DC48-8FA9-43AB-805B-61C70E7062CF}"/>
              </a:ext>
            </a:extLst>
          </p:cNvPr>
          <p:cNvSpPr>
            <a:spLocks noGrp="1"/>
          </p:cNvSpPr>
          <p:nvPr>
            <p:ph type="title"/>
          </p:nvPr>
        </p:nvSpPr>
        <p:spPr>
          <a:xfrm>
            <a:off x="1104900" y="366587"/>
            <a:ext cx="10248899" cy="703279"/>
          </a:xfrm>
        </p:spPr>
        <p:txBody>
          <a:bodyPr>
            <a:normAutofit/>
          </a:bodyPr>
          <a:lstStyle/>
          <a:p>
            <a:r>
              <a:rPr lang="en-US" dirty="0">
                <a:solidFill>
                  <a:srgbClr val="0000FF"/>
                </a:solidFill>
              </a:rPr>
              <a:t>Base R Functions to Explore Datasets</a:t>
            </a:r>
          </a:p>
        </p:txBody>
      </p:sp>
      <p:graphicFrame>
        <p:nvGraphicFramePr>
          <p:cNvPr id="6" name="Content Placeholder 5">
            <a:extLst>
              <a:ext uri="{FF2B5EF4-FFF2-40B4-BE49-F238E27FC236}">
                <a16:creationId xmlns:a16="http://schemas.microsoft.com/office/drawing/2014/main" id="{7770325F-9B37-B98B-71B6-EAD065166FA9}"/>
              </a:ext>
            </a:extLst>
          </p:cNvPr>
          <p:cNvGraphicFramePr>
            <a:graphicFrameLocks noGrp="1"/>
          </p:cNvGraphicFramePr>
          <p:nvPr>
            <p:ph idx="1"/>
            <p:extLst>
              <p:ext uri="{D42A27DB-BD31-4B8C-83A1-F6EECF244321}">
                <p14:modId xmlns:p14="http://schemas.microsoft.com/office/powerpoint/2010/main" val="1200173213"/>
              </p:ext>
            </p:extLst>
          </p:nvPr>
        </p:nvGraphicFramePr>
        <p:xfrm>
          <a:off x="1104900" y="1311579"/>
          <a:ext cx="10443254" cy="5056544"/>
        </p:xfrm>
        <a:graphic>
          <a:graphicData uri="http://schemas.openxmlformats.org/drawingml/2006/table">
            <a:tbl>
              <a:tblPr firstRow="1" bandRow="1">
                <a:tableStyleId>{00A15C55-8517-42AA-B614-E9B94910E393}</a:tableStyleId>
              </a:tblPr>
              <a:tblGrid>
                <a:gridCol w="6384962">
                  <a:extLst>
                    <a:ext uri="{9D8B030D-6E8A-4147-A177-3AD203B41FA5}">
                      <a16:colId xmlns:a16="http://schemas.microsoft.com/office/drawing/2014/main" val="2197999155"/>
                    </a:ext>
                  </a:extLst>
                </a:gridCol>
                <a:gridCol w="4058292">
                  <a:extLst>
                    <a:ext uri="{9D8B030D-6E8A-4147-A177-3AD203B41FA5}">
                      <a16:colId xmlns:a16="http://schemas.microsoft.com/office/drawing/2014/main" val="1642312155"/>
                    </a:ext>
                  </a:extLst>
                </a:gridCol>
              </a:tblGrid>
              <a:tr h="791696">
                <a:tc>
                  <a:txBody>
                    <a:bodyPr/>
                    <a:lstStyle/>
                    <a:p>
                      <a:pPr algn="ctr"/>
                      <a:r>
                        <a:rPr lang="en-US" sz="2800" dirty="0"/>
                        <a:t>Question</a:t>
                      </a:r>
                    </a:p>
                  </a:txBody>
                  <a:tcPr/>
                </a:tc>
                <a:tc>
                  <a:txBody>
                    <a:bodyPr/>
                    <a:lstStyle/>
                    <a:p>
                      <a:pPr algn="ctr"/>
                      <a:r>
                        <a:rPr lang="en-US" sz="2800" dirty="0"/>
                        <a:t>R function</a:t>
                      </a:r>
                    </a:p>
                  </a:txBody>
                  <a:tcPr/>
                </a:tc>
                <a:extLst>
                  <a:ext uri="{0D108BD9-81ED-4DB2-BD59-A6C34878D82A}">
                    <a16:rowId xmlns:a16="http://schemas.microsoft.com/office/drawing/2014/main" val="360645528"/>
                  </a:ext>
                </a:extLst>
              </a:tr>
              <a:tr h="791696">
                <a:tc>
                  <a:txBody>
                    <a:bodyPr/>
                    <a:lstStyle/>
                    <a:p>
                      <a:r>
                        <a:rPr lang="en-US" altLang="en-US" sz="2800" dirty="0">
                          <a:latin typeface="Segoe UI" panose="020B0502040204020203" pitchFamily="34" charset="0"/>
                          <a:cs typeface="Segoe UI" panose="020B0502040204020203" pitchFamily="34" charset="0"/>
                        </a:rPr>
                        <a:t>What does it look like? </a:t>
                      </a:r>
                      <a:endParaRPr lang="en-US" sz="2800" dirty="0"/>
                    </a:p>
                  </a:txBody>
                  <a:tcPr/>
                </a:tc>
                <a:tc>
                  <a:txBody>
                    <a:bodyPr/>
                    <a:lstStyle/>
                    <a:p>
                      <a:pPr algn="ctr">
                        <a:spcBef>
                          <a:spcPts val="600"/>
                        </a:spcBef>
                      </a:pPr>
                      <a:r>
                        <a:rPr lang="en-US" sz="2800" dirty="0"/>
                        <a:t> View()</a:t>
                      </a:r>
                    </a:p>
                  </a:txBody>
                  <a:tcPr/>
                </a:tc>
                <a:extLst>
                  <a:ext uri="{0D108BD9-81ED-4DB2-BD59-A6C34878D82A}">
                    <a16:rowId xmlns:a16="http://schemas.microsoft.com/office/drawing/2014/main" val="2379994660"/>
                  </a:ext>
                </a:extLst>
              </a:tr>
              <a:tr h="791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800" dirty="0">
                          <a:latin typeface="Segoe UI" panose="020B0502040204020203" pitchFamily="34" charset="0"/>
                          <a:cs typeface="Segoe UI" panose="020B0502040204020203" pitchFamily="34" charset="0"/>
                        </a:rPr>
                        <a:t>How big is it? </a:t>
                      </a:r>
                    </a:p>
                  </a:txBody>
                  <a:tcPr/>
                </a:tc>
                <a:tc>
                  <a:txBody>
                    <a:bodyPr/>
                    <a:lstStyle/>
                    <a:p>
                      <a:pPr algn="ctr">
                        <a:spcBef>
                          <a:spcPts val="600"/>
                        </a:spcBef>
                      </a:pPr>
                      <a:r>
                        <a:rPr lang="en-US" sz="2800" dirty="0"/>
                        <a:t> dim()</a:t>
                      </a:r>
                    </a:p>
                  </a:txBody>
                  <a:tcPr/>
                </a:tc>
                <a:extLst>
                  <a:ext uri="{0D108BD9-81ED-4DB2-BD59-A6C34878D82A}">
                    <a16:rowId xmlns:a16="http://schemas.microsoft.com/office/drawing/2014/main" val="804964191"/>
                  </a:ext>
                </a:extLst>
              </a:tr>
              <a:tr h="791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800" dirty="0">
                          <a:latin typeface="Segoe UI" panose="020B0502040204020203" pitchFamily="34" charset="0"/>
                          <a:cs typeface="Segoe UI" panose="020B0502040204020203" pitchFamily="34" charset="0"/>
                        </a:rPr>
                        <a:t>What variables does it contain? </a:t>
                      </a:r>
                    </a:p>
                  </a:txBody>
                  <a:tcPr/>
                </a:tc>
                <a:tc>
                  <a:txBody>
                    <a:bodyPr/>
                    <a:lstStyle/>
                    <a:p>
                      <a:pPr algn="ctr">
                        <a:spcBef>
                          <a:spcPts val="600"/>
                        </a:spcBef>
                      </a:pPr>
                      <a:r>
                        <a:rPr lang="en-US" sz="2800" dirty="0"/>
                        <a:t>names()</a:t>
                      </a:r>
                    </a:p>
                  </a:txBody>
                  <a:tcPr/>
                </a:tc>
                <a:extLst>
                  <a:ext uri="{0D108BD9-81ED-4DB2-BD59-A6C34878D82A}">
                    <a16:rowId xmlns:a16="http://schemas.microsoft.com/office/drawing/2014/main" val="919375817"/>
                  </a:ext>
                </a:extLst>
              </a:tr>
              <a:tr h="791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800" dirty="0">
                          <a:latin typeface="Segoe UI" panose="020B0502040204020203" pitchFamily="34" charset="0"/>
                          <a:cs typeface="Segoe UI" panose="020B0502040204020203" pitchFamily="34" charset="0"/>
                        </a:rPr>
                        <a:t>What do the first few/last few rows look like?</a:t>
                      </a:r>
                      <a:endParaRPr lang="en-US" altLang="en-US" sz="2800" dirty="0">
                        <a:solidFill>
                          <a:srgbClr val="FF0000"/>
                        </a:solidFill>
                        <a:latin typeface="Segoe UI" panose="020B0502040204020203" pitchFamily="34" charset="0"/>
                        <a:cs typeface="Segoe UI" panose="020B0502040204020203" pitchFamily="34" charset="0"/>
                      </a:endParaRPr>
                    </a:p>
                  </a:txBody>
                  <a:tcPr/>
                </a:tc>
                <a:tc>
                  <a:txBody>
                    <a:bodyPr/>
                    <a:lstStyle/>
                    <a:p>
                      <a:pPr algn="ctr"/>
                      <a:r>
                        <a:rPr lang="en-US" sz="2800" dirty="0"/>
                        <a:t>head() </a:t>
                      </a:r>
                    </a:p>
                    <a:p>
                      <a:pPr algn="ctr"/>
                      <a:r>
                        <a:rPr lang="en-US" sz="2800" dirty="0"/>
                        <a:t>tail()</a:t>
                      </a:r>
                    </a:p>
                  </a:txBody>
                  <a:tcPr/>
                </a:tc>
                <a:extLst>
                  <a:ext uri="{0D108BD9-81ED-4DB2-BD59-A6C34878D82A}">
                    <a16:rowId xmlns:a16="http://schemas.microsoft.com/office/drawing/2014/main" val="876147068"/>
                  </a:ext>
                </a:extLst>
              </a:tr>
              <a:tr h="7916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800" dirty="0">
                          <a:latin typeface="Segoe UI" panose="020B0502040204020203" pitchFamily="34" charset="0"/>
                          <a:cs typeface="Segoe UI" panose="020B0502040204020203" pitchFamily="34" charset="0"/>
                        </a:rPr>
                        <a:t>What can I learn quickly about all the variables in the dataset? </a:t>
                      </a:r>
                      <a:endParaRPr lang="en-US" altLang="en-US" sz="2800" dirty="0">
                        <a:solidFill>
                          <a:srgbClr val="FF0000"/>
                        </a:solidFill>
                        <a:latin typeface="Segoe UI" panose="020B0502040204020203" pitchFamily="34" charset="0"/>
                        <a:cs typeface="Segoe UI" panose="020B0502040204020203" pitchFamily="34" charset="0"/>
                      </a:endParaRPr>
                    </a:p>
                  </a:txBody>
                  <a:tcPr/>
                </a:tc>
                <a:tc>
                  <a:txBody>
                    <a:bodyPr/>
                    <a:lstStyle/>
                    <a:p>
                      <a:pPr algn="ctr"/>
                      <a:r>
                        <a:rPr lang="en-US" sz="2800" dirty="0"/>
                        <a:t>summary()</a:t>
                      </a:r>
                    </a:p>
                  </a:txBody>
                  <a:tcPr/>
                </a:tc>
                <a:extLst>
                  <a:ext uri="{0D108BD9-81ED-4DB2-BD59-A6C34878D82A}">
                    <a16:rowId xmlns:a16="http://schemas.microsoft.com/office/drawing/2014/main" val="455710682"/>
                  </a:ext>
                </a:extLst>
              </a:tr>
            </a:tbl>
          </a:graphicData>
        </a:graphic>
      </p:graphicFrame>
    </p:spTree>
    <p:extLst>
      <p:ext uri="{BB962C8B-B14F-4D97-AF65-F5344CB8AC3E}">
        <p14:creationId xmlns:p14="http://schemas.microsoft.com/office/powerpoint/2010/main" val="1687795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679A83-DD0A-4C0A-869B-FC88D1216B44}"/>
              </a:ext>
            </a:extLst>
          </p:cNvPr>
          <p:cNvSpPr>
            <a:spLocks noGrp="1"/>
          </p:cNvSpPr>
          <p:nvPr>
            <p:ph type="title"/>
          </p:nvPr>
        </p:nvSpPr>
        <p:spPr/>
        <p:txBody>
          <a:bodyPr/>
          <a:lstStyle/>
          <a:p>
            <a:r>
              <a:rPr lang="en-US" dirty="0">
                <a:solidFill>
                  <a:srgbClr val="0000FF"/>
                </a:solidFill>
              </a:rPr>
              <a:t>R Packages = Add on Toolkits</a:t>
            </a:r>
          </a:p>
        </p:txBody>
      </p:sp>
      <p:sp>
        <p:nvSpPr>
          <p:cNvPr id="4" name="Content Placeholder 3">
            <a:extLst>
              <a:ext uri="{FF2B5EF4-FFF2-40B4-BE49-F238E27FC236}">
                <a16:creationId xmlns:a16="http://schemas.microsoft.com/office/drawing/2014/main" id="{1603FE7C-9558-4496-BC60-DC75909ACCC4}"/>
              </a:ext>
            </a:extLst>
          </p:cNvPr>
          <p:cNvSpPr>
            <a:spLocks noGrp="1"/>
          </p:cNvSpPr>
          <p:nvPr>
            <p:ph idx="1"/>
          </p:nvPr>
        </p:nvSpPr>
        <p:spPr>
          <a:xfrm>
            <a:off x="1014590" y="1272467"/>
            <a:ext cx="10903432" cy="5408234"/>
          </a:xfrm>
          <a:solidFill>
            <a:schemeClr val="bg1"/>
          </a:solidFill>
        </p:spPr>
        <p:txBody>
          <a:bodyPr>
            <a:normAutofit fontScale="92500" lnSpcReduction="10000"/>
          </a:bodyPr>
          <a:lstStyle/>
          <a:p>
            <a:pPr marL="514350" indent="-457200">
              <a:lnSpc>
                <a:spcPct val="80000"/>
              </a:lnSpc>
              <a:spcAft>
                <a:spcPts val="600"/>
              </a:spcAft>
              <a:buFont typeface="Wingdings" panose="05000000000000000000" pitchFamily="2" charset="2"/>
              <a:buChar char="q"/>
              <a:defRPr/>
            </a:pPr>
            <a:r>
              <a:rPr lang="en-US" sz="3200" dirty="0"/>
              <a:t>Packages give R additional functions, datasets, and capabilities.</a:t>
            </a:r>
          </a:p>
          <a:p>
            <a:pPr marL="514350" indent="-457200" eaLnBrk="1" hangingPunct="1">
              <a:lnSpc>
                <a:spcPct val="80000"/>
              </a:lnSpc>
              <a:spcAft>
                <a:spcPts val="600"/>
              </a:spcAft>
              <a:buFont typeface="Wingdings" panose="05000000000000000000" pitchFamily="2" charset="2"/>
              <a:buChar char="q"/>
              <a:defRPr/>
            </a:pPr>
            <a:r>
              <a:rPr lang="en-US" altLang="en-US" sz="3200" dirty="0"/>
              <a:t>Function to </a:t>
            </a:r>
            <a:r>
              <a:rPr lang="en-US" altLang="en-US" sz="3200" b="1" dirty="0"/>
              <a:t>Install</a:t>
            </a:r>
            <a:r>
              <a:rPr lang="en-US" altLang="en-US" sz="3200" dirty="0"/>
              <a:t> package: </a:t>
            </a:r>
            <a:r>
              <a:rPr lang="en-US" altLang="en-US" sz="3200" dirty="0" err="1">
                <a:solidFill>
                  <a:schemeClr val="accent3"/>
                </a:solidFill>
              </a:rPr>
              <a:t>install.packages</a:t>
            </a:r>
            <a:r>
              <a:rPr lang="en-US" altLang="en-US" sz="3200" dirty="0">
                <a:solidFill>
                  <a:schemeClr val="accent3"/>
                </a:solidFill>
              </a:rPr>
              <a:t>(“</a:t>
            </a:r>
            <a:r>
              <a:rPr lang="en-US" altLang="en-US" sz="3200" dirty="0" err="1"/>
              <a:t>nameofpackage</a:t>
            </a:r>
            <a:r>
              <a:rPr lang="en-US" altLang="en-US" sz="3200" dirty="0">
                <a:solidFill>
                  <a:schemeClr val="accent3"/>
                </a:solidFill>
              </a:rPr>
              <a:t>”)</a:t>
            </a:r>
          </a:p>
          <a:p>
            <a:pPr marL="514350" indent="-457200">
              <a:lnSpc>
                <a:spcPct val="80000"/>
              </a:lnSpc>
              <a:spcAft>
                <a:spcPts val="600"/>
              </a:spcAft>
              <a:buFont typeface="Wingdings" panose="05000000000000000000" pitchFamily="2" charset="2"/>
              <a:buChar char="q"/>
              <a:defRPr/>
            </a:pPr>
            <a:r>
              <a:rPr lang="en-US" altLang="en-US" sz="3200" dirty="0"/>
              <a:t>Function to </a:t>
            </a:r>
            <a:r>
              <a:rPr lang="en-US" altLang="en-US" sz="3200" b="1" dirty="0"/>
              <a:t>Load</a:t>
            </a:r>
            <a:r>
              <a:rPr lang="en-US" altLang="en-US" sz="3200" dirty="0"/>
              <a:t> package: </a:t>
            </a:r>
            <a:r>
              <a:rPr lang="en-US" altLang="en-US" sz="3200" dirty="0">
                <a:solidFill>
                  <a:schemeClr val="accent3"/>
                </a:solidFill>
              </a:rPr>
              <a:t>library(</a:t>
            </a:r>
            <a:r>
              <a:rPr lang="en-US" altLang="en-US" sz="3200" dirty="0" err="1"/>
              <a:t>nameofpackage</a:t>
            </a:r>
            <a:r>
              <a:rPr lang="en-US" altLang="en-US" sz="3200" dirty="0">
                <a:solidFill>
                  <a:schemeClr val="accent3"/>
                </a:solidFill>
              </a:rPr>
              <a:t>)</a:t>
            </a:r>
          </a:p>
          <a:p>
            <a:pPr marL="57150" indent="0" eaLnBrk="1" hangingPunct="1">
              <a:lnSpc>
                <a:spcPct val="80000"/>
              </a:lnSpc>
              <a:spcAft>
                <a:spcPts val="600"/>
              </a:spcAft>
              <a:buNone/>
              <a:defRPr/>
            </a:pPr>
            <a:endParaRPr lang="en-US" altLang="en-US" sz="1400" dirty="0">
              <a:solidFill>
                <a:srgbClr val="FF0000"/>
              </a:solidFill>
            </a:endParaRPr>
          </a:p>
          <a:p>
            <a:pPr marL="57150" indent="0" eaLnBrk="1" hangingPunct="1">
              <a:lnSpc>
                <a:spcPct val="80000"/>
              </a:lnSpc>
              <a:spcAft>
                <a:spcPts val="600"/>
              </a:spcAft>
              <a:buNone/>
              <a:defRPr/>
            </a:pPr>
            <a:endParaRPr lang="en-US" altLang="en-US" sz="1400" dirty="0">
              <a:solidFill>
                <a:srgbClr val="FF0000"/>
              </a:solidFill>
            </a:endParaRPr>
          </a:p>
          <a:p>
            <a:pPr marL="57150" indent="0">
              <a:lnSpc>
                <a:spcPct val="80000"/>
              </a:lnSpc>
              <a:spcAft>
                <a:spcPts val="600"/>
              </a:spcAft>
              <a:buNone/>
              <a:defRPr/>
            </a:pPr>
            <a:r>
              <a:rPr lang="en-US" b="1" dirty="0">
                <a:solidFill>
                  <a:srgbClr val="FF0000"/>
                </a:solidFill>
              </a:rPr>
              <a:t>Install</a:t>
            </a:r>
          </a:p>
          <a:p>
            <a:pPr marL="57150" indent="0">
              <a:lnSpc>
                <a:spcPct val="80000"/>
              </a:lnSpc>
              <a:spcAft>
                <a:spcPts val="600"/>
              </a:spcAft>
              <a:buNone/>
              <a:defRPr/>
            </a:pPr>
            <a:r>
              <a:rPr lang="en-US" b="1" dirty="0">
                <a:solidFill>
                  <a:srgbClr val="FF0000"/>
                </a:solidFill>
              </a:rPr>
              <a:t>Once</a:t>
            </a:r>
          </a:p>
          <a:p>
            <a:pPr marL="57150" indent="0" eaLnBrk="1" hangingPunct="1">
              <a:lnSpc>
                <a:spcPct val="80000"/>
              </a:lnSpc>
              <a:spcAft>
                <a:spcPts val="600"/>
              </a:spcAft>
              <a:buNone/>
              <a:defRPr/>
            </a:pPr>
            <a:endParaRPr lang="en-US" altLang="en-US" sz="1400" dirty="0">
              <a:solidFill>
                <a:srgbClr val="FF0000"/>
              </a:solidFill>
            </a:endParaRPr>
          </a:p>
          <a:p>
            <a:pPr marL="57150" indent="0" eaLnBrk="1" hangingPunct="1">
              <a:lnSpc>
                <a:spcPct val="80000"/>
              </a:lnSpc>
              <a:spcAft>
                <a:spcPts val="600"/>
              </a:spcAft>
              <a:buNone/>
              <a:defRPr/>
            </a:pPr>
            <a:endParaRPr lang="en-US" altLang="en-US" sz="1400" dirty="0">
              <a:solidFill>
                <a:srgbClr val="FF0000"/>
              </a:solidFill>
            </a:endParaRPr>
          </a:p>
          <a:p>
            <a:pPr marL="57150" indent="0" eaLnBrk="1" hangingPunct="1">
              <a:lnSpc>
                <a:spcPct val="80000"/>
              </a:lnSpc>
              <a:spcAft>
                <a:spcPts val="600"/>
              </a:spcAft>
              <a:buNone/>
              <a:defRPr/>
            </a:pPr>
            <a:endParaRPr lang="en-US" altLang="en-US" sz="1400" dirty="0">
              <a:solidFill>
                <a:srgbClr val="FF0000"/>
              </a:solidFill>
            </a:endParaRPr>
          </a:p>
          <a:p>
            <a:pPr marL="514350" indent="-457200">
              <a:lnSpc>
                <a:spcPct val="80000"/>
              </a:lnSpc>
              <a:spcAft>
                <a:spcPts val="600"/>
              </a:spcAft>
              <a:buFont typeface="Wingdings" panose="05000000000000000000" pitchFamily="2" charset="2"/>
              <a:buChar char="q"/>
              <a:defRPr/>
            </a:pPr>
            <a:r>
              <a:rPr lang="en-US" sz="3200" dirty="0"/>
              <a:t>Packages give R additional functions, datasets, and capabilities. </a:t>
            </a:r>
            <a:r>
              <a:rPr lang="en-US" altLang="en-US" sz="3200" dirty="0"/>
              <a:t>You can use the function </a:t>
            </a:r>
            <a:r>
              <a:rPr lang="en-US" altLang="en-US" sz="3200" dirty="0">
                <a:solidFill>
                  <a:schemeClr val="accent3"/>
                </a:solidFill>
              </a:rPr>
              <a:t>search() </a:t>
            </a:r>
            <a:r>
              <a:rPr lang="en-US" altLang="en-US" sz="3200" dirty="0"/>
              <a:t>to see the list of packages that are currently attached to the system.</a:t>
            </a:r>
            <a:endParaRPr lang="en-US" altLang="en-US" sz="3200" dirty="0">
              <a:solidFill>
                <a:schemeClr val="accent3"/>
              </a:solidFill>
            </a:endParaRPr>
          </a:p>
          <a:p>
            <a:pPr>
              <a:spcBef>
                <a:spcPct val="0"/>
              </a:spcBef>
              <a:buFontTx/>
              <a:buNone/>
            </a:pPr>
            <a:endParaRPr lang="en-US" altLang="en-US" sz="3200" dirty="0">
              <a:cs typeface="Segoe UI" panose="020B0502040204020203" pitchFamily="34" charset="0"/>
            </a:endParaRPr>
          </a:p>
          <a:p>
            <a:endParaRPr lang="en-US" dirty="0"/>
          </a:p>
        </p:txBody>
      </p:sp>
      <p:pic>
        <p:nvPicPr>
          <p:cNvPr id="1026" name="Picture 2" descr="Google Play, Apple Store logo, icon, button. 16290534 Vector Art at Vecteezy">
            <a:extLst>
              <a:ext uri="{FF2B5EF4-FFF2-40B4-BE49-F238E27FC236}">
                <a16:creationId xmlns:a16="http://schemas.microsoft.com/office/drawing/2014/main" id="{5EAB0B5E-DBC2-51AB-7D66-FADC6EA5D6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9674" y="3179742"/>
            <a:ext cx="2661094" cy="21694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esla's hidden BILLIONS of profit. The insane potential of the NEW Tesla App  Store! : r/teslainvestorsclub">
            <a:extLst>
              <a:ext uri="{FF2B5EF4-FFF2-40B4-BE49-F238E27FC236}">
                <a16:creationId xmlns:a16="http://schemas.microsoft.com/office/drawing/2014/main" id="{7426B89B-19DC-96B7-2790-FFB739FDEC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3373" y="2878742"/>
            <a:ext cx="4770051" cy="261199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8468772-4EBA-6544-71C2-217C04FD7271}"/>
              </a:ext>
            </a:extLst>
          </p:cNvPr>
          <p:cNvSpPr txBox="1"/>
          <p:nvPr/>
        </p:nvSpPr>
        <p:spPr>
          <a:xfrm>
            <a:off x="10391464" y="3603762"/>
            <a:ext cx="1723502" cy="1479764"/>
          </a:xfrm>
          <a:prstGeom prst="rect">
            <a:avLst/>
          </a:prstGeom>
          <a:noFill/>
        </p:spPr>
        <p:txBody>
          <a:bodyPr wrap="square">
            <a:spAutoFit/>
          </a:bodyPr>
          <a:lstStyle/>
          <a:p>
            <a:pPr marL="57150" indent="0" algn="ctr">
              <a:lnSpc>
                <a:spcPct val="80000"/>
              </a:lnSpc>
              <a:spcAft>
                <a:spcPts val="600"/>
              </a:spcAft>
              <a:buNone/>
              <a:defRPr/>
            </a:pPr>
            <a:r>
              <a:rPr lang="en-US" sz="2800" b="1" dirty="0">
                <a:solidFill>
                  <a:srgbClr val="FF0000"/>
                </a:solidFill>
              </a:rPr>
              <a:t>Load/Run to use Every Time</a:t>
            </a:r>
          </a:p>
        </p:txBody>
      </p:sp>
    </p:spTree>
    <p:extLst>
      <p:ext uri="{BB962C8B-B14F-4D97-AF65-F5344CB8AC3E}">
        <p14:creationId xmlns:p14="http://schemas.microsoft.com/office/powerpoint/2010/main" val="23131550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D62657-6196-416A-BB5F-7FF95B0FACCE}"/>
              </a:ext>
            </a:extLst>
          </p:cNvPr>
          <p:cNvSpPr>
            <a:spLocks noGrp="1"/>
          </p:cNvSpPr>
          <p:nvPr>
            <p:ph type="title"/>
          </p:nvPr>
        </p:nvSpPr>
        <p:spPr>
          <a:xfrm>
            <a:off x="1104899" y="177403"/>
            <a:ext cx="10248899" cy="703279"/>
          </a:xfrm>
        </p:spPr>
        <p:txBody>
          <a:bodyPr/>
          <a:lstStyle/>
          <a:p>
            <a:r>
              <a:rPr lang="en-US" dirty="0">
                <a:solidFill>
                  <a:srgbClr val="0000FF"/>
                </a:solidFill>
              </a:rPr>
              <a:t>Starting a New Project </a:t>
            </a:r>
            <a:endParaRPr lang="en-US" b="1" dirty="0">
              <a:solidFill>
                <a:srgbClr val="0000FF"/>
              </a:solidFill>
            </a:endParaRPr>
          </a:p>
        </p:txBody>
      </p:sp>
      <p:pic>
        <p:nvPicPr>
          <p:cNvPr id="7" name="Content Placeholder 6">
            <a:extLst>
              <a:ext uri="{FF2B5EF4-FFF2-40B4-BE49-F238E27FC236}">
                <a16:creationId xmlns:a16="http://schemas.microsoft.com/office/drawing/2014/main" id="{BA65A075-E943-0315-2DFB-A6B000CA8F78}"/>
              </a:ext>
            </a:extLst>
          </p:cNvPr>
          <p:cNvPicPr>
            <a:picLocks noGrp="1" noChangeAspect="1"/>
          </p:cNvPicPr>
          <p:nvPr>
            <p:ph idx="1"/>
          </p:nvPr>
        </p:nvPicPr>
        <p:blipFill>
          <a:blip r:embed="rId3"/>
          <a:stretch>
            <a:fillRect/>
          </a:stretch>
        </p:blipFill>
        <p:spPr>
          <a:xfrm>
            <a:off x="1104899" y="939800"/>
            <a:ext cx="10912929" cy="5740797"/>
          </a:xfrm>
          <a:prstGeom prst="rect">
            <a:avLst/>
          </a:prstGeom>
        </p:spPr>
      </p:pic>
    </p:spTree>
    <p:extLst>
      <p:ext uri="{BB962C8B-B14F-4D97-AF65-F5344CB8AC3E}">
        <p14:creationId xmlns:p14="http://schemas.microsoft.com/office/powerpoint/2010/main" val="1716228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8A6D76CA-5700-4208-9BDA-F66ED6FBF59A}"/>
              </a:ext>
            </a:extLst>
          </p:cNvPr>
          <p:cNvSpPr>
            <a:spLocks noGrp="1" noChangeArrowheads="1"/>
          </p:cNvSpPr>
          <p:nvPr>
            <p:ph type="title"/>
          </p:nvPr>
        </p:nvSpPr>
        <p:spPr>
          <a:xfrm>
            <a:off x="1242511" y="479928"/>
            <a:ext cx="7772400" cy="685800"/>
          </a:xfrm>
        </p:spPr>
        <p:txBody>
          <a:bodyPr/>
          <a:lstStyle/>
          <a:p>
            <a:pPr eaLnBrk="1" hangingPunct="1"/>
            <a:r>
              <a:rPr lang="en-US" altLang="en-US" sz="3600" dirty="0">
                <a:solidFill>
                  <a:srgbClr val="0000FF"/>
                </a:solidFill>
              </a:rPr>
              <a:t>R Package </a:t>
            </a:r>
            <a:r>
              <a:rPr lang="en-US" altLang="en-US" sz="3600" i="1" dirty="0" err="1">
                <a:solidFill>
                  <a:srgbClr val="0000FF"/>
                </a:solidFill>
              </a:rPr>
              <a:t>dslabs</a:t>
            </a:r>
            <a:endParaRPr lang="en-US" altLang="en-US" sz="3600" i="1" dirty="0">
              <a:solidFill>
                <a:srgbClr val="0000FF"/>
              </a:solidFill>
            </a:endParaRPr>
          </a:p>
        </p:txBody>
      </p:sp>
      <p:sp>
        <p:nvSpPr>
          <p:cNvPr id="27653" name="Rectangle 3">
            <a:extLst>
              <a:ext uri="{FF2B5EF4-FFF2-40B4-BE49-F238E27FC236}">
                <a16:creationId xmlns:a16="http://schemas.microsoft.com/office/drawing/2014/main" id="{DFB38730-944E-4A63-8C01-2CEC5B1F1A9B}"/>
              </a:ext>
            </a:extLst>
          </p:cNvPr>
          <p:cNvSpPr>
            <a:spLocks noGrp="1" noChangeArrowheads="1"/>
          </p:cNvSpPr>
          <p:nvPr>
            <p:ph type="body" idx="1"/>
          </p:nvPr>
        </p:nvSpPr>
        <p:spPr>
          <a:xfrm>
            <a:off x="1160318" y="1417834"/>
            <a:ext cx="10858962" cy="5286054"/>
          </a:xfrm>
        </p:spPr>
        <p:txBody>
          <a:bodyPr>
            <a:normAutofit/>
          </a:bodyPr>
          <a:lstStyle/>
          <a:p>
            <a:pPr marL="514350" indent="-457200">
              <a:lnSpc>
                <a:spcPct val="110000"/>
              </a:lnSpc>
              <a:spcAft>
                <a:spcPts val="600"/>
              </a:spcAft>
              <a:buFont typeface="Wingdings" panose="05000000000000000000" pitchFamily="2" charset="2"/>
              <a:buChar char="q"/>
              <a:defRPr/>
            </a:pPr>
            <a:r>
              <a:rPr lang="en-US" altLang="en-US" dirty="0"/>
              <a:t>Let’s install a package called </a:t>
            </a:r>
            <a:r>
              <a:rPr lang="en-US" altLang="en-US" b="1" dirty="0" err="1"/>
              <a:t>dslabs</a:t>
            </a:r>
            <a:r>
              <a:rPr lang="en-US" altLang="en-US" b="1" dirty="0"/>
              <a:t> 	…        </a:t>
            </a:r>
            <a:r>
              <a:rPr lang="en-US" altLang="en-US" dirty="0">
                <a:solidFill>
                  <a:srgbClr val="FF0000"/>
                </a:solidFill>
              </a:rPr>
              <a:t>??????</a:t>
            </a:r>
            <a:endParaRPr lang="en-US" altLang="en-US" b="1" dirty="0"/>
          </a:p>
          <a:p>
            <a:pPr marL="514350" indent="-457200">
              <a:lnSpc>
                <a:spcPct val="110000"/>
              </a:lnSpc>
              <a:spcAft>
                <a:spcPts val="600"/>
              </a:spcAft>
              <a:buFont typeface="Wingdings" panose="05000000000000000000" pitchFamily="2" charset="2"/>
              <a:buChar char="q"/>
              <a:defRPr/>
            </a:pPr>
            <a:r>
              <a:rPr lang="en-US" altLang="en-US" dirty="0"/>
              <a:t>Let’s load the </a:t>
            </a:r>
            <a:r>
              <a:rPr lang="en-US" altLang="en-US" b="1" dirty="0" err="1"/>
              <a:t>dslabs</a:t>
            </a:r>
            <a:r>
              <a:rPr lang="en-US" altLang="en-US" b="1" dirty="0"/>
              <a:t> </a:t>
            </a:r>
            <a:r>
              <a:rPr lang="en-US" altLang="en-US" dirty="0"/>
              <a:t>package 		</a:t>
            </a:r>
            <a:r>
              <a:rPr lang="en-US" altLang="en-US" b="1" dirty="0"/>
              <a:t>…        </a:t>
            </a:r>
            <a:r>
              <a:rPr lang="en-US" altLang="en-US" dirty="0">
                <a:solidFill>
                  <a:srgbClr val="FF0000"/>
                </a:solidFill>
              </a:rPr>
              <a:t>??????</a:t>
            </a:r>
            <a:endParaRPr lang="en-US" altLang="en-US" dirty="0"/>
          </a:p>
          <a:p>
            <a:pPr marL="514350" indent="-457200">
              <a:lnSpc>
                <a:spcPct val="110000"/>
              </a:lnSpc>
              <a:spcAft>
                <a:spcPts val="600"/>
              </a:spcAft>
              <a:buFont typeface="Wingdings" panose="05000000000000000000" pitchFamily="2" charset="2"/>
              <a:buChar char="q"/>
              <a:defRPr/>
            </a:pPr>
            <a:r>
              <a:rPr lang="en-US" altLang="en-US" dirty="0"/>
              <a:t>To see all the datasets included in this package</a:t>
            </a:r>
          </a:p>
          <a:p>
            <a:pPr marL="57150" indent="0">
              <a:lnSpc>
                <a:spcPct val="110000"/>
              </a:lnSpc>
              <a:spcAft>
                <a:spcPts val="600"/>
              </a:spcAft>
              <a:buNone/>
              <a:defRPr/>
            </a:pPr>
            <a:r>
              <a:rPr lang="en-US" dirty="0"/>
              <a:t>			</a:t>
            </a:r>
            <a:r>
              <a:rPr lang="en-US" dirty="0">
                <a:solidFill>
                  <a:srgbClr val="FF0000"/>
                </a:solidFill>
              </a:rPr>
              <a:t>data(package="</a:t>
            </a:r>
            <a:r>
              <a:rPr lang="en-US" dirty="0" err="1">
                <a:solidFill>
                  <a:srgbClr val="FF0000"/>
                </a:solidFill>
              </a:rPr>
              <a:t>dslabs</a:t>
            </a:r>
            <a:r>
              <a:rPr lang="en-US" dirty="0">
                <a:solidFill>
                  <a:srgbClr val="FF0000"/>
                </a:solidFill>
              </a:rPr>
              <a:t>") </a:t>
            </a:r>
          </a:p>
          <a:p>
            <a:pPr marL="514350" indent="-457200">
              <a:spcAft>
                <a:spcPts val="600"/>
              </a:spcAft>
              <a:buFont typeface="Wingdings" panose="05000000000000000000" pitchFamily="2" charset="2"/>
              <a:buChar char="q"/>
              <a:defRPr/>
            </a:pPr>
            <a:r>
              <a:rPr lang="en-US" altLang="en-US" dirty="0"/>
              <a:t>Load </a:t>
            </a:r>
            <a:r>
              <a:rPr lang="en-US" altLang="en-US" dirty="0" err="1">
                <a:solidFill>
                  <a:srgbClr val="FF0000"/>
                </a:solidFill>
              </a:rPr>
              <a:t>us_c</a:t>
            </a:r>
            <a:r>
              <a:rPr lang="en-US" dirty="0" err="1">
                <a:solidFill>
                  <a:srgbClr val="FF0000"/>
                </a:solidFill>
              </a:rPr>
              <a:t>ontagious_diseases</a:t>
            </a:r>
            <a:r>
              <a:rPr lang="en-US" altLang="en-US" dirty="0">
                <a:solidFill>
                  <a:srgbClr val="FF0000"/>
                </a:solidFill>
              </a:rPr>
              <a:t> </a:t>
            </a:r>
            <a:r>
              <a:rPr lang="en-US" altLang="en-US" dirty="0"/>
              <a:t>dataset: </a:t>
            </a:r>
            <a:r>
              <a:rPr lang="en-US" dirty="0">
                <a:solidFill>
                  <a:srgbClr val="FF0000"/>
                </a:solidFill>
              </a:rPr>
              <a:t>data(</a:t>
            </a:r>
            <a:r>
              <a:rPr lang="en-US" altLang="en-US" dirty="0" err="1">
                <a:solidFill>
                  <a:srgbClr val="FF0000"/>
                </a:solidFill>
              </a:rPr>
              <a:t>us_c</a:t>
            </a:r>
            <a:r>
              <a:rPr lang="en-US" dirty="0" err="1">
                <a:solidFill>
                  <a:srgbClr val="FF0000"/>
                </a:solidFill>
              </a:rPr>
              <a:t>ontagious_diseases</a:t>
            </a:r>
            <a:r>
              <a:rPr lang="en-US" altLang="en-US" dirty="0">
                <a:solidFill>
                  <a:srgbClr val="FF0000"/>
                </a:solidFill>
              </a:rPr>
              <a:t> </a:t>
            </a:r>
            <a:r>
              <a:rPr lang="en-US" dirty="0">
                <a:solidFill>
                  <a:srgbClr val="FF0000"/>
                </a:solidFill>
              </a:rPr>
              <a:t>)</a:t>
            </a:r>
            <a:endParaRPr lang="en-US" altLang="en-US" dirty="0">
              <a:solidFill>
                <a:srgbClr val="FF0000"/>
              </a:solidFill>
            </a:endParaRPr>
          </a:p>
          <a:p>
            <a:pPr marL="514350" indent="-457200">
              <a:lnSpc>
                <a:spcPct val="110000"/>
              </a:lnSpc>
              <a:spcAft>
                <a:spcPts val="600"/>
              </a:spcAft>
              <a:buFont typeface="Wingdings" panose="05000000000000000000" pitchFamily="2" charset="2"/>
              <a:buChar char="q"/>
              <a:defRPr/>
            </a:pPr>
            <a:r>
              <a:rPr lang="en-US" altLang="en-US" dirty="0"/>
              <a:t>To get info about dataset:   </a:t>
            </a:r>
            <a:r>
              <a:rPr lang="en-US" altLang="en-US" dirty="0">
                <a:solidFill>
                  <a:srgbClr val="FF0000"/>
                </a:solidFill>
              </a:rPr>
              <a:t>?</a:t>
            </a:r>
            <a:r>
              <a:rPr lang="en-US" altLang="en-US" dirty="0" err="1">
                <a:solidFill>
                  <a:srgbClr val="FF0000"/>
                </a:solidFill>
              </a:rPr>
              <a:t>us_c</a:t>
            </a:r>
            <a:r>
              <a:rPr lang="en-US" dirty="0" err="1">
                <a:solidFill>
                  <a:srgbClr val="FF0000"/>
                </a:solidFill>
              </a:rPr>
              <a:t>ontagious_diseases</a:t>
            </a:r>
            <a:r>
              <a:rPr lang="en-US" altLang="en-US" dirty="0">
                <a:solidFill>
                  <a:srgbClr val="FF0000"/>
                </a:solidFill>
              </a:rPr>
              <a:t> </a:t>
            </a:r>
          </a:p>
          <a:p>
            <a:pPr marL="514350" indent="-457200">
              <a:lnSpc>
                <a:spcPct val="110000"/>
              </a:lnSpc>
              <a:spcAft>
                <a:spcPts val="600"/>
              </a:spcAft>
              <a:buFont typeface="Wingdings" panose="05000000000000000000" pitchFamily="2" charset="2"/>
              <a:buChar char="q"/>
              <a:defRPr/>
            </a:pPr>
            <a:r>
              <a:rPr lang="en-US" altLang="en-US" dirty="0">
                <a:solidFill>
                  <a:srgbClr val="FF0000"/>
                </a:solidFill>
              </a:rPr>
              <a:t>Work with another student and complete the ICA Handout</a:t>
            </a:r>
          </a:p>
          <a:p>
            <a:pPr marL="57150" indent="0">
              <a:lnSpc>
                <a:spcPct val="80000"/>
              </a:lnSpc>
              <a:buNone/>
              <a:defRPr/>
            </a:pPr>
            <a:endParaRPr lang="en-US"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DE26842-2AD4-4DC8-8C4D-17F3ECF1AB0C}"/>
              </a:ext>
            </a:extLst>
          </p:cNvPr>
          <p:cNvSpPr>
            <a:spLocks noGrp="1"/>
          </p:cNvSpPr>
          <p:nvPr>
            <p:ph idx="1"/>
          </p:nvPr>
        </p:nvSpPr>
        <p:spPr>
          <a:xfrm>
            <a:off x="1104900" y="1427939"/>
            <a:ext cx="10877716" cy="4543491"/>
          </a:xfrm>
          <a:solidFill>
            <a:schemeClr val="bg1"/>
          </a:solidFill>
        </p:spPr>
        <p:txBody>
          <a:bodyPr>
            <a:normAutofit/>
          </a:bodyPr>
          <a:lstStyle/>
          <a:p>
            <a:pPr>
              <a:spcBef>
                <a:spcPct val="0"/>
              </a:spcBef>
              <a:buFontTx/>
              <a:buNone/>
            </a:pPr>
            <a:r>
              <a:rPr lang="en-US" altLang="en-US" sz="2800" dirty="0">
                <a:cs typeface="Segoe UI" panose="020B0502040204020203" pitchFamily="34" charset="0"/>
              </a:rPr>
              <a:t>		</a:t>
            </a:r>
            <a:r>
              <a:rPr lang="en-US" altLang="en-US" sz="2800" u="sng" dirty="0">
                <a:cs typeface="Segoe UI" panose="020B0502040204020203" pitchFamily="34" charset="0"/>
              </a:rPr>
              <a:t>Histograms</a:t>
            </a:r>
            <a:r>
              <a:rPr lang="en-US" altLang="en-US" sz="2800" dirty="0">
                <a:cs typeface="Segoe UI" panose="020B0502040204020203" pitchFamily="34" charset="0"/>
              </a:rPr>
              <a:t>					</a:t>
            </a:r>
            <a:r>
              <a:rPr lang="en-US" altLang="en-US" sz="2800" u="sng" dirty="0">
                <a:cs typeface="Segoe UI" panose="020B0502040204020203" pitchFamily="34" charset="0"/>
              </a:rPr>
              <a:t>Boxplots</a:t>
            </a:r>
          </a:p>
          <a:p>
            <a:pPr>
              <a:lnSpc>
                <a:spcPct val="115000"/>
              </a:lnSpc>
              <a:spcBef>
                <a:spcPct val="0"/>
              </a:spcBef>
              <a:buFontTx/>
              <a:buNone/>
            </a:pPr>
            <a:r>
              <a:rPr lang="en-US" altLang="en-US" b="1" dirty="0">
                <a:solidFill>
                  <a:srgbClr val="FF0000"/>
                </a:solidFill>
                <a:cs typeface="Segoe UI" panose="020B0502040204020203" pitchFamily="34" charset="0"/>
              </a:rPr>
              <a:t>hist(</a:t>
            </a:r>
            <a:r>
              <a:rPr lang="en-US" altLang="en-US" dirty="0">
                <a:cs typeface="Segoe UI" panose="020B0502040204020203" pitchFamily="34" charset="0"/>
              </a:rPr>
              <a:t>ABC</a:t>
            </a:r>
            <a:r>
              <a:rPr lang="en-US" altLang="en-US" b="1" dirty="0">
                <a:solidFill>
                  <a:srgbClr val="FF0000"/>
                </a:solidFill>
                <a:cs typeface="Segoe UI" panose="020B0502040204020203" pitchFamily="34" charset="0"/>
              </a:rPr>
              <a:t>)					boxplot(</a:t>
            </a:r>
            <a:r>
              <a:rPr lang="en-US" altLang="en-US" dirty="0">
                <a:cs typeface="Segoe UI" panose="020B0502040204020203" pitchFamily="34" charset="0"/>
              </a:rPr>
              <a:t>ABC</a:t>
            </a:r>
            <a:r>
              <a:rPr lang="en-US" altLang="en-US" b="1" dirty="0">
                <a:solidFill>
                  <a:srgbClr val="FF0000"/>
                </a:solidFill>
                <a:cs typeface="Segoe UI" panose="020B0502040204020203" pitchFamily="34" charset="0"/>
              </a:rPr>
              <a:t>)</a:t>
            </a:r>
          </a:p>
          <a:p>
            <a:pPr>
              <a:spcBef>
                <a:spcPct val="0"/>
              </a:spcBef>
              <a:buFontTx/>
              <a:buNone/>
            </a:pPr>
            <a:endParaRPr lang="en-US" altLang="en-US" sz="2800" b="1" dirty="0">
              <a:solidFill>
                <a:srgbClr val="FF0000"/>
              </a:solidFill>
              <a:cs typeface="Segoe UI" panose="020B0502040204020203" pitchFamily="34" charset="0"/>
            </a:endParaRPr>
          </a:p>
        </p:txBody>
      </p:sp>
      <p:sp>
        <p:nvSpPr>
          <p:cNvPr id="3" name="Title 2">
            <a:extLst>
              <a:ext uri="{FF2B5EF4-FFF2-40B4-BE49-F238E27FC236}">
                <a16:creationId xmlns:a16="http://schemas.microsoft.com/office/drawing/2014/main" id="{9697DC48-8FA9-43AB-805B-61C70E7062CF}"/>
              </a:ext>
            </a:extLst>
          </p:cNvPr>
          <p:cNvSpPr>
            <a:spLocks noGrp="1"/>
          </p:cNvSpPr>
          <p:nvPr>
            <p:ph type="title"/>
          </p:nvPr>
        </p:nvSpPr>
        <p:spPr>
          <a:xfrm>
            <a:off x="1104900" y="431475"/>
            <a:ext cx="10617708" cy="703279"/>
          </a:xfrm>
        </p:spPr>
        <p:txBody>
          <a:bodyPr>
            <a:normAutofit/>
          </a:bodyPr>
          <a:lstStyle/>
          <a:p>
            <a:r>
              <a:rPr lang="en-US" dirty="0">
                <a:solidFill>
                  <a:srgbClr val="0000FF"/>
                </a:solidFill>
              </a:rPr>
              <a:t>Base R Code for Visualizing Numerical Data</a:t>
            </a:r>
          </a:p>
        </p:txBody>
      </p:sp>
      <p:sp>
        <p:nvSpPr>
          <p:cNvPr id="9" name="TextBox 8">
            <a:extLst>
              <a:ext uri="{FF2B5EF4-FFF2-40B4-BE49-F238E27FC236}">
                <a16:creationId xmlns:a16="http://schemas.microsoft.com/office/drawing/2014/main" id="{679139F1-D9C9-4F99-BC1D-0E09ED96AE48}"/>
              </a:ext>
            </a:extLst>
          </p:cNvPr>
          <p:cNvSpPr txBox="1"/>
          <p:nvPr/>
        </p:nvSpPr>
        <p:spPr>
          <a:xfrm>
            <a:off x="3355451" y="6293675"/>
            <a:ext cx="7779356" cy="523220"/>
          </a:xfrm>
          <a:prstGeom prst="rect">
            <a:avLst/>
          </a:prstGeom>
          <a:noFill/>
        </p:spPr>
        <p:txBody>
          <a:bodyPr wrap="square">
            <a:spAutoFit/>
          </a:bodyPr>
          <a:lstStyle/>
          <a:p>
            <a:pPr>
              <a:spcBef>
                <a:spcPct val="0"/>
              </a:spcBef>
              <a:buNone/>
            </a:pPr>
            <a:r>
              <a:rPr lang="en-US" altLang="en-US" sz="2800" dirty="0">
                <a:ea typeface="Calibri" panose="020F0502020204030204" pitchFamily="34" charset="0"/>
                <a:cs typeface="Segoe UI" panose="020B0502040204020203" pitchFamily="34" charset="0"/>
              </a:rPr>
              <a:t>(replace ABC with name of object/variable)</a:t>
            </a:r>
            <a:endParaRPr lang="en-US" altLang="en-US" sz="2800" dirty="0">
              <a:solidFill>
                <a:schemeClr val="accent2"/>
              </a:solidFill>
              <a:ea typeface="Calibri" panose="020F0502020204030204" pitchFamily="34" charset="0"/>
              <a:cs typeface="Segoe UI" panose="020B0502040204020203" pitchFamily="34" charset="0"/>
            </a:endParaRPr>
          </a:p>
        </p:txBody>
      </p:sp>
      <p:pic>
        <p:nvPicPr>
          <p:cNvPr id="10" name="Picture 9">
            <a:extLst>
              <a:ext uri="{FF2B5EF4-FFF2-40B4-BE49-F238E27FC236}">
                <a16:creationId xmlns:a16="http://schemas.microsoft.com/office/drawing/2014/main" id="{89DD9D20-1E83-4774-9B97-1162E12004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7193" y="2328964"/>
            <a:ext cx="3982043" cy="4051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a:extLst>
              <a:ext uri="{FF2B5EF4-FFF2-40B4-BE49-F238E27FC236}">
                <a16:creationId xmlns:a16="http://schemas.microsoft.com/office/drawing/2014/main" id="{2C2F32B9-4D8D-4213-9317-87F8C283681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893" b="8002"/>
          <a:stretch/>
        </p:blipFill>
        <p:spPr bwMode="auto">
          <a:xfrm>
            <a:off x="6841709" y="2414067"/>
            <a:ext cx="3338433" cy="3761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0033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25D96-4E4A-0182-B9FC-294178D536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50067C-F152-E3F5-E7CE-C6DED7B94698}"/>
              </a:ext>
            </a:extLst>
          </p:cNvPr>
          <p:cNvSpPr>
            <a:spLocks noGrp="1"/>
          </p:cNvSpPr>
          <p:nvPr>
            <p:ph type="title"/>
          </p:nvPr>
        </p:nvSpPr>
        <p:spPr>
          <a:xfrm>
            <a:off x="1024099" y="2309371"/>
            <a:ext cx="3728876" cy="1563624"/>
          </a:xfrm>
        </p:spPr>
        <p:txBody>
          <a:bodyPr/>
          <a:lstStyle/>
          <a:p>
            <a:pPr algn="ctr"/>
            <a:r>
              <a:rPr lang="en-US" sz="4000" b="1" dirty="0"/>
              <a:t>Important Course Logistics</a:t>
            </a:r>
          </a:p>
        </p:txBody>
      </p:sp>
      <p:pic>
        <p:nvPicPr>
          <p:cNvPr id="3" name="Picture 2" descr="How Important Is a Syllabus, Anyway? - You Are Okay">
            <a:extLst>
              <a:ext uri="{FF2B5EF4-FFF2-40B4-BE49-F238E27FC236}">
                <a16:creationId xmlns:a16="http://schemas.microsoft.com/office/drawing/2014/main" id="{799D818B-DA96-5D64-7E34-34029DE0599D}"/>
              </a:ext>
            </a:extLst>
          </p:cNvPr>
          <p:cNvPicPr>
            <a:picLocks noChangeAspect="1"/>
          </p:cNvPicPr>
          <p:nvPr/>
        </p:nvPicPr>
        <p:blipFill>
          <a:blip r:embed="rId3"/>
          <a:stretch>
            <a:fillRect/>
          </a:stretch>
        </p:blipFill>
        <p:spPr>
          <a:xfrm>
            <a:off x="5957877" y="1130706"/>
            <a:ext cx="5757307" cy="4596587"/>
          </a:xfrm>
          <a:prstGeom prst="rect">
            <a:avLst/>
          </a:prstGeom>
        </p:spPr>
      </p:pic>
    </p:spTree>
    <p:extLst>
      <p:ext uri="{BB962C8B-B14F-4D97-AF65-F5344CB8AC3E}">
        <p14:creationId xmlns:p14="http://schemas.microsoft.com/office/powerpoint/2010/main" val="3215907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0B8BD8-BB9D-4D06-BAC5-AF5914DA282C}"/>
              </a:ext>
            </a:extLst>
          </p:cNvPr>
          <p:cNvSpPr>
            <a:spLocks noGrp="1"/>
          </p:cNvSpPr>
          <p:nvPr>
            <p:ph idx="1"/>
          </p:nvPr>
        </p:nvSpPr>
        <p:spPr>
          <a:xfrm>
            <a:off x="971550" y="979306"/>
            <a:ext cx="10404373" cy="5878694"/>
          </a:xfrm>
        </p:spPr>
        <p:txBody>
          <a:bodyPr>
            <a:normAutofit fontScale="25000" lnSpcReduction="20000"/>
          </a:bodyPr>
          <a:lstStyle/>
          <a:p>
            <a:pPr>
              <a:lnSpc>
                <a:spcPct val="140000"/>
              </a:lnSpc>
              <a:spcBef>
                <a:spcPts val="600"/>
              </a:spcBef>
              <a:spcAft>
                <a:spcPts val="600"/>
              </a:spcAft>
              <a:buFont typeface="Wingdings" panose="05000000000000000000" pitchFamily="2" charset="2"/>
              <a:buChar char="q"/>
              <a:defRPr/>
            </a:pPr>
            <a:r>
              <a:rPr lang="en-US" sz="9600" u="sng" dirty="0"/>
              <a:t>Searching for/Reusing Code</a:t>
            </a:r>
          </a:p>
          <a:p>
            <a:pPr lvl="1">
              <a:lnSpc>
                <a:spcPct val="140000"/>
              </a:lnSpc>
              <a:spcBef>
                <a:spcPts val="600"/>
              </a:spcBef>
              <a:spcAft>
                <a:spcPts val="600"/>
              </a:spcAft>
              <a:buFont typeface="Wingdings" panose="05000000000000000000" pitchFamily="2" charset="2"/>
              <a:buChar char="ü"/>
              <a:defRPr/>
            </a:pPr>
            <a:r>
              <a:rPr lang="en-US" sz="9600" dirty="0"/>
              <a:t> You can search for and reuse code.</a:t>
            </a:r>
          </a:p>
          <a:p>
            <a:pPr lvl="1">
              <a:lnSpc>
                <a:spcPct val="140000"/>
              </a:lnSpc>
              <a:spcBef>
                <a:spcPts val="600"/>
              </a:spcBef>
              <a:spcAft>
                <a:spcPts val="600"/>
              </a:spcAft>
              <a:buFont typeface="Wingdings" panose="05000000000000000000" pitchFamily="2" charset="2"/>
              <a:buChar char="ü"/>
              <a:defRPr/>
            </a:pPr>
            <a:r>
              <a:rPr lang="en-US" sz="9600" dirty="0"/>
              <a:t> Cite the sources (including for “</a:t>
            </a:r>
            <a:r>
              <a:rPr lang="en-US" sz="9600" u="sng" dirty="0"/>
              <a:t>substantive inspiration</a:t>
            </a:r>
            <a:r>
              <a:rPr lang="en-US" sz="9600" dirty="0"/>
              <a:t>”).</a:t>
            </a:r>
            <a:endParaRPr lang="en-US" sz="9600" u="sng" dirty="0"/>
          </a:p>
          <a:p>
            <a:pPr>
              <a:lnSpc>
                <a:spcPct val="140000"/>
              </a:lnSpc>
              <a:spcBef>
                <a:spcPts val="600"/>
              </a:spcBef>
              <a:spcAft>
                <a:spcPts val="600"/>
              </a:spcAft>
              <a:buFont typeface="Wingdings" panose="05000000000000000000" pitchFamily="2" charset="2"/>
              <a:buChar char="q"/>
              <a:defRPr/>
            </a:pPr>
            <a:r>
              <a:rPr lang="en-US" sz="9600" u="sng" dirty="0"/>
              <a:t>Individual Homework Assignments (IHAs)</a:t>
            </a:r>
          </a:p>
          <a:p>
            <a:pPr lvl="1">
              <a:lnSpc>
                <a:spcPct val="140000"/>
              </a:lnSpc>
              <a:spcBef>
                <a:spcPts val="600"/>
              </a:spcBef>
              <a:spcAft>
                <a:spcPts val="600"/>
              </a:spcAft>
              <a:buFont typeface="Wingdings" panose="05000000000000000000" pitchFamily="2" charset="2"/>
              <a:buChar char="ü"/>
              <a:defRPr/>
            </a:pPr>
            <a:r>
              <a:rPr lang="en-US" sz="9600" dirty="0"/>
              <a:t> You may discuss concepts and ask for clarifications.</a:t>
            </a:r>
          </a:p>
          <a:p>
            <a:pPr lvl="1">
              <a:lnSpc>
                <a:spcPct val="140000"/>
              </a:lnSpc>
              <a:spcBef>
                <a:spcPts val="600"/>
              </a:spcBef>
              <a:spcAft>
                <a:spcPts val="600"/>
              </a:spcAft>
              <a:buFont typeface="Wingdings" panose="05000000000000000000" pitchFamily="2" charset="2"/>
              <a:buChar char="ü"/>
              <a:defRPr/>
            </a:pPr>
            <a:r>
              <a:rPr lang="en-US" sz="9600" dirty="0"/>
              <a:t> The actual work (code, interpretation, writing, etc.) must be your own. </a:t>
            </a:r>
          </a:p>
          <a:p>
            <a:pPr lvl="1">
              <a:lnSpc>
                <a:spcPct val="140000"/>
              </a:lnSpc>
              <a:spcBef>
                <a:spcPts val="600"/>
              </a:spcBef>
              <a:spcAft>
                <a:spcPts val="600"/>
              </a:spcAft>
              <a:buFont typeface="Wingdings" panose="05000000000000000000" pitchFamily="2" charset="2"/>
              <a:buChar char="ü"/>
              <a:defRPr/>
            </a:pPr>
            <a:r>
              <a:rPr lang="en-US" sz="9600" dirty="0"/>
              <a:t> Acknowledge peers with whom you have substantive discussions with.</a:t>
            </a:r>
          </a:p>
          <a:p>
            <a:pPr>
              <a:lnSpc>
                <a:spcPct val="140000"/>
              </a:lnSpc>
              <a:spcBef>
                <a:spcPts val="600"/>
              </a:spcBef>
              <a:spcAft>
                <a:spcPts val="600"/>
              </a:spcAft>
              <a:buFont typeface="Wingdings" panose="05000000000000000000" pitchFamily="2" charset="2"/>
              <a:buChar char="q"/>
              <a:defRPr/>
            </a:pPr>
            <a:r>
              <a:rPr lang="en-US" sz="9600" u="sng" dirty="0"/>
              <a:t>Team Assignments</a:t>
            </a:r>
          </a:p>
          <a:p>
            <a:pPr lvl="1">
              <a:lnSpc>
                <a:spcPct val="140000"/>
              </a:lnSpc>
              <a:spcBef>
                <a:spcPts val="600"/>
              </a:spcBef>
              <a:spcAft>
                <a:spcPts val="600"/>
              </a:spcAft>
              <a:buFont typeface="Wingdings" panose="05000000000000000000" pitchFamily="2" charset="2"/>
              <a:buChar char="ü"/>
              <a:defRPr/>
            </a:pPr>
            <a:r>
              <a:rPr lang="en-US" sz="9600" dirty="0"/>
              <a:t>Everyone contributes and is involved in each stage of the process.</a:t>
            </a:r>
          </a:p>
          <a:p>
            <a:pPr lvl="1">
              <a:lnSpc>
                <a:spcPct val="140000"/>
              </a:lnSpc>
              <a:spcBef>
                <a:spcPts val="600"/>
              </a:spcBef>
              <a:spcAft>
                <a:spcPts val="600"/>
              </a:spcAft>
              <a:buFont typeface="Wingdings" panose="05000000000000000000" pitchFamily="2" charset="2"/>
              <a:buChar char="ü"/>
              <a:defRPr/>
            </a:pPr>
            <a:r>
              <a:rPr lang="en-US" sz="9600" dirty="0"/>
              <a:t>Everyone should understand the team's code and analyses.</a:t>
            </a:r>
          </a:p>
        </p:txBody>
      </p:sp>
      <p:sp>
        <p:nvSpPr>
          <p:cNvPr id="3" name="Title 2">
            <a:extLst>
              <a:ext uri="{FF2B5EF4-FFF2-40B4-BE49-F238E27FC236}">
                <a16:creationId xmlns:a16="http://schemas.microsoft.com/office/drawing/2014/main" id="{E6D62657-6196-416A-BB5F-7FF95B0FACCE}"/>
              </a:ext>
            </a:extLst>
          </p:cNvPr>
          <p:cNvSpPr>
            <a:spLocks noGrp="1"/>
          </p:cNvSpPr>
          <p:nvPr>
            <p:ph type="title"/>
          </p:nvPr>
        </p:nvSpPr>
        <p:spPr>
          <a:xfrm>
            <a:off x="971550" y="276027"/>
            <a:ext cx="10248899" cy="703279"/>
          </a:xfrm>
        </p:spPr>
        <p:txBody>
          <a:bodyPr>
            <a:normAutofit/>
          </a:bodyPr>
          <a:lstStyle/>
          <a:p>
            <a:r>
              <a:rPr lang="en-US" sz="4000" b="0" kern="0" dirty="0">
                <a:solidFill>
                  <a:srgbClr val="0000FF"/>
                </a:solidFill>
              </a:rPr>
              <a:t>Collaboration in this Course</a:t>
            </a:r>
            <a:endParaRPr lang="en-US" sz="4000" b="0" dirty="0"/>
          </a:p>
        </p:txBody>
      </p:sp>
    </p:spTree>
    <p:extLst>
      <p:ext uri="{BB962C8B-B14F-4D97-AF65-F5344CB8AC3E}">
        <p14:creationId xmlns:p14="http://schemas.microsoft.com/office/powerpoint/2010/main" val="2833219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B930B030-68D6-4F48-8955-711B3E114DBE}"/>
              </a:ext>
            </a:extLst>
          </p:cNvPr>
          <p:cNvSpPr>
            <a:spLocks noGrp="1" noChangeArrowheads="1"/>
          </p:cNvSpPr>
          <p:nvPr>
            <p:ph type="title"/>
          </p:nvPr>
        </p:nvSpPr>
        <p:spPr>
          <a:xfrm>
            <a:off x="581025" y="417255"/>
            <a:ext cx="11029950" cy="716344"/>
          </a:xfrm>
        </p:spPr>
        <p:txBody>
          <a:bodyPr>
            <a:normAutofit/>
          </a:bodyPr>
          <a:lstStyle/>
          <a:p>
            <a:r>
              <a:rPr lang="en-US" altLang="en-US" sz="4000" b="0" dirty="0">
                <a:solidFill>
                  <a:srgbClr val="0000FF"/>
                </a:solidFill>
              </a:rPr>
              <a:t>Generative  AI  policy</a:t>
            </a:r>
          </a:p>
        </p:txBody>
      </p:sp>
      <p:sp>
        <p:nvSpPr>
          <p:cNvPr id="6147" name="Rectangle 3">
            <a:extLst>
              <a:ext uri="{FF2B5EF4-FFF2-40B4-BE49-F238E27FC236}">
                <a16:creationId xmlns:a16="http://schemas.microsoft.com/office/drawing/2014/main" id="{FEB42A2C-27E9-4FCF-97AA-51C47E250164}"/>
              </a:ext>
            </a:extLst>
          </p:cNvPr>
          <p:cNvSpPr>
            <a:spLocks noGrp="1" noChangeArrowheads="1"/>
          </p:cNvSpPr>
          <p:nvPr>
            <p:ph idx="1"/>
          </p:nvPr>
        </p:nvSpPr>
        <p:spPr>
          <a:xfrm>
            <a:off x="675872" y="1133599"/>
            <a:ext cx="11318332" cy="4829456"/>
          </a:xfrm>
        </p:spPr>
        <p:txBody>
          <a:bodyPr>
            <a:noAutofit/>
          </a:bodyPr>
          <a:lstStyle/>
          <a:p>
            <a:pPr marL="0" indent="0">
              <a:lnSpc>
                <a:spcPct val="110000"/>
              </a:lnSpc>
              <a:spcBef>
                <a:spcPts val="0"/>
              </a:spcBef>
              <a:buNone/>
            </a:pPr>
            <a:r>
              <a:rPr lang="en-US" sz="2400" b="0" i="0" dirty="0">
                <a:solidFill>
                  <a:schemeClr val="tx1"/>
                </a:solidFill>
                <a:effectLst/>
              </a:rPr>
              <a:t>The guiding principle that governs how you can use </a:t>
            </a:r>
            <a:r>
              <a:rPr lang="en-US" sz="2400" dirty="0"/>
              <a:t>Generative AI tools (e.g., ChatGPT, Copilot)</a:t>
            </a:r>
            <a:r>
              <a:rPr lang="en-US" sz="2400" b="0" i="0" dirty="0">
                <a:solidFill>
                  <a:schemeClr val="tx1"/>
                </a:solidFill>
                <a:effectLst/>
              </a:rPr>
              <a:t> in this course is that working with AI should facilitate, not hinder, your learning</a:t>
            </a:r>
            <a:r>
              <a:rPr lang="en-US" sz="2400" baseline="30000" dirty="0">
                <a:latin typeface="Times New Roman" panose="02020603050405020304" pitchFamily="18" charset="0"/>
                <a:cs typeface="Times New Roman" panose="02020603050405020304" pitchFamily="18" charset="0"/>
              </a:rPr>
              <a:t>1</a:t>
            </a:r>
            <a:r>
              <a:rPr lang="en-US" sz="2400" b="0" i="0" dirty="0">
                <a:solidFill>
                  <a:schemeClr val="tx1"/>
                </a:solidFill>
                <a:effectLst/>
              </a:rPr>
              <a:t>.</a:t>
            </a:r>
          </a:p>
          <a:p>
            <a:pPr marL="478800" lvl="2" indent="0" fontAlgn="base">
              <a:lnSpc>
                <a:spcPct val="100000"/>
              </a:lnSpc>
              <a:buNone/>
            </a:pPr>
            <a:r>
              <a:rPr kumimoji="0" lang="en-US" altLang="en-US" sz="2400" b="1" i="0" u="none" strike="noStrike" cap="none" normalizeH="0" baseline="0" dirty="0">
                <a:ln>
                  <a:noFill/>
                </a:ln>
                <a:solidFill>
                  <a:srgbClr val="222222"/>
                </a:solidFill>
                <a:effectLst/>
              </a:rPr>
              <a:t>✅ Attempt first: </a:t>
            </a:r>
            <a:r>
              <a:rPr kumimoji="0" lang="en-US" altLang="en-US" sz="2400" b="0" i="0" u="none" strike="noStrike" cap="none" normalizeH="0" baseline="0" dirty="0">
                <a:ln>
                  <a:noFill/>
                </a:ln>
                <a:solidFill>
                  <a:schemeClr val="tx1"/>
                </a:solidFill>
                <a:effectLst/>
              </a:rPr>
              <a:t>You should </a:t>
            </a:r>
            <a:r>
              <a:rPr lang="en-US" sz="2400" dirty="0"/>
              <a:t>try all tasks on your own first. AI tools may be used when you are stuck or need help understanding a concept, but they should supplement—not replace—your own thinking.</a:t>
            </a:r>
          </a:p>
          <a:p>
            <a:pPr marL="478800" lvl="2" indent="0" fontAlgn="base">
              <a:lnSpc>
                <a:spcPct val="100000"/>
              </a:lnSpc>
              <a:buNone/>
            </a:pPr>
            <a:r>
              <a:rPr lang="en-US" altLang="en-US" sz="2400" b="1" dirty="0">
                <a:solidFill>
                  <a:srgbClr val="222222"/>
                </a:solidFill>
              </a:rPr>
              <a:t>✅ Ask for help, not answers: </a:t>
            </a:r>
            <a:r>
              <a:rPr lang="en-US" sz="2400" dirty="0"/>
              <a:t>Use AI for hints, debugging, and explanations—not to do the work for you.</a:t>
            </a:r>
          </a:p>
          <a:p>
            <a:pPr marL="478800" lvl="2" indent="0" fontAlgn="base">
              <a:lnSpc>
                <a:spcPct val="100000"/>
              </a:lnSpc>
              <a:buNone/>
            </a:pPr>
            <a:r>
              <a:rPr lang="en-US" altLang="en-US" sz="2400" b="1" dirty="0">
                <a:solidFill>
                  <a:srgbClr val="222222"/>
                </a:solidFill>
              </a:rPr>
              <a:t>✅ Verify and understand: </a:t>
            </a:r>
            <a:r>
              <a:rPr lang="en-US" sz="2400" dirty="0"/>
              <a:t>Check and be able to explain AI results in your own words.</a:t>
            </a:r>
          </a:p>
          <a:p>
            <a:pPr marL="478800" lvl="2" indent="0" fontAlgn="base">
              <a:lnSpc>
                <a:spcPct val="100000"/>
              </a:lnSpc>
              <a:buNone/>
            </a:pPr>
            <a:r>
              <a:rPr lang="en-US" altLang="en-US" sz="2400" b="1" dirty="0">
                <a:solidFill>
                  <a:srgbClr val="222222"/>
                </a:solidFill>
              </a:rPr>
              <a:t>✅Be transparent:</a:t>
            </a:r>
            <a:r>
              <a:rPr lang="en-US" altLang="en-US" sz="2400" dirty="0"/>
              <a:t> </a:t>
            </a:r>
            <a:r>
              <a:rPr kumimoji="0" lang="en-US" altLang="en-US" sz="2400" b="0" i="0" u="none" strike="noStrike" cap="none" normalizeH="0" baseline="0" dirty="0">
                <a:ln>
                  <a:noFill/>
                </a:ln>
                <a:solidFill>
                  <a:schemeClr val="tx1"/>
                </a:solidFill>
                <a:effectLst/>
              </a:rPr>
              <a:t>if you use AI or other external resources, you must explicitly cite and describe how you </a:t>
            </a:r>
            <a:r>
              <a:rPr lang="en-US" altLang="en-US" sz="2400" dirty="0"/>
              <a:t>used it</a:t>
            </a:r>
            <a:r>
              <a:rPr kumimoji="0" lang="en-US" altLang="en-US" sz="2400" b="0" i="0" u="none" strike="noStrike" cap="none" normalizeH="0" baseline="0" dirty="0">
                <a:ln>
                  <a:noFill/>
                </a:ln>
                <a:solidFill>
                  <a:schemeClr val="tx1"/>
                </a:solidFill>
                <a:effectLst/>
              </a:rPr>
              <a:t>.</a:t>
            </a:r>
          </a:p>
          <a:p>
            <a:pPr marL="478800" lvl="2" indent="0" fontAlgn="base">
              <a:lnSpc>
                <a:spcPct val="100000"/>
              </a:lnSpc>
              <a:buNone/>
            </a:pPr>
            <a:r>
              <a:rPr kumimoji="0" lang="en-US" altLang="en-US" sz="2400" b="1" i="0" u="none" strike="noStrike" cap="none" normalizeH="0" baseline="0" dirty="0">
                <a:ln>
                  <a:noFill/>
                </a:ln>
                <a:solidFill>
                  <a:schemeClr val="tx1"/>
                </a:solidFill>
                <a:effectLst/>
              </a:rPr>
              <a:t>❌ </a:t>
            </a:r>
            <a:r>
              <a:rPr kumimoji="0" lang="en-US" altLang="en-US" sz="2400" b="0" i="0" u="none" strike="noStrike" cap="none" normalizeH="0" baseline="0" dirty="0">
                <a:ln>
                  <a:noFill/>
                </a:ln>
                <a:solidFill>
                  <a:schemeClr val="tx1"/>
                </a:solidFill>
                <a:effectLst/>
              </a:rPr>
              <a:t>You may </a:t>
            </a:r>
            <a:r>
              <a:rPr kumimoji="0" lang="en-US" altLang="en-US" sz="2400" b="1" i="0" u="sng" strike="noStrike" cap="none" normalizeH="0" baseline="0" dirty="0">
                <a:ln>
                  <a:noFill/>
                </a:ln>
                <a:solidFill>
                  <a:schemeClr val="tx1"/>
                </a:solidFill>
                <a:effectLst/>
              </a:rPr>
              <a:t>not</a:t>
            </a:r>
            <a:r>
              <a:rPr kumimoji="0" lang="en-US" altLang="en-US" sz="2400" b="0" i="0" u="none" strike="noStrike" cap="none" normalizeH="0" baseline="0" dirty="0">
                <a:ln>
                  <a:noFill/>
                </a:ln>
                <a:solidFill>
                  <a:schemeClr val="tx1"/>
                </a:solidFill>
                <a:effectLst/>
              </a:rPr>
              <a:t> use generative AI to generate the code or write the answers to the exercises or assignments for you.  You are ultimately responsible for the work you turn in; it should reflect your understanding of the course content</a:t>
            </a:r>
            <a:endParaRPr lang="en-US" sz="2400" b="0" i="0" dirty="0">
              <a:solidFill>
                <a:schemeClr val="tx1"/>
              </a:solidFill>
              <a:effectLst/>
            </a:endParaRPr>
          </a:p>
          <a:p>
            <a:pPr>
              <a:spcBef>
                <a:spcPts val="0"/>
              </a:spcBef>
              <a:buFont typeface="Wingdings" panose="05000000000000000000" pitchFamily="2" charset="2"/>
              <a:buChar char="q"/>
            </a:pPr>
            <a:endParaRPr lang="en-US" sz="2400" spc="-10" dirty="0">
              <a:solidFill>
                <a:schemeClr val="tx1"/>
              </a:solidFill>
              <a:effectLst/>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539DA92B-4A97-104C-910F-B08C66B603DE}"/>
              </a:ext>
            </a:extLst>
          </p:cNvPr>
          <p:cNvSpPr txBox="1"/>
          <p:nvPr/>
        </p:nvSpPr>
        <p:spPr>
          <a:xfrm>
            <a:off x="870424" y="6403608"/>
            <a:ext cx="10652219" cy="369332"/>
          </a:xfrm>
          <a:prstGeom prst="rect">
            <a:avLst/>
          </a:prstGeom>
          <a:noFill/>
        </p:spPr>
        <p:txBody>
          <a:bodyPr wrap="square">
            <a:spAutoFit/>
          </a:bodyPr>
          <a:lstStyle/>
          <a:p>
            <a:pPr algn="l" fontAlgn="base">
              <a:buFont typeface="+mj-lt"/>
              <a:buAutoNum type="arabicPeriod"/>
            </a:pPr>
            <a:r>
              <a:rPr lang="en-US" dirty="0">
                <a:solidFill>
                  <a:srgbClr val="6F6F6F"/>
                </a:solidFill>
                <a:latin typeface="inherit"/>
              </a:rPr>
              <a:t>P</a:t>
            </a:r>
            <a:r>
              <a:rPr lang="en-US" b="0" i="0" dirty="0">
                <a:solidFill>
                  <a:srgbClr val="6F6F6F"/>
                </a:solidFill>
                <a:effectLst/>
                <a:latin typeface="inherit"/>
              </a:rPr>
              <a:t>rinciples are based on</a:t>
            </a:r>
            <a:r>
              <a:rPr lang="en-US" dirty="0">
                <a:solidFill>
                  <a:srgbClr val="6F6F6F"/>
                </a:solidFill>
                <a:latin typeface="inherit"/>
              </a:rPr>
              <a:t> materials shared by Mine Cetinkaya-</a:t>
            </a:r>
            <a:r>
              <a:rPr lang="en-US" dirty="0" err="1">
                <a:solidFill>
                  <a:srgbClr val="6F6F6F"/>
                </a:solidFill>
                <a:latin typeface="inherit"/>
              </a:rPr>
              <a:t>Rundel</a:t>
            </a:r>
            <a:r>
              <a:rPr lang="en-US" dirty="0">
                <a:solidFill>
                  <a:srgbClr val="6F6F6F"/>
                </a:solidFill>
                <a:latin typeface="inherit"/>
              </a:rPr>
              <a:t>, Ph.D. and developed </a:t>
            </a:r>
            <a:r>
              <a:rPr lang="en-US" b="0" i="0" dirty="0">
                <a:solidFill>
                  <a:srgbClr val="6F6F6F"/>
                </a:solidFill>
                <a:effectLst/>
                <a:latin typeface="inherit"/>
              </a:rPr>
              <a:t>by Joel </a:t>
            </a:r>
            <a:r>
              <a:rPr lang="en-US" b="0" i="0" dirty="0" err="1">
                <a:solidFill>
                  <a:srgbClr val="6F6F6F"/>
                </a:solidFill>
                <a:effectLst/>
                <a:latin typeface="inherit"/>
              </a:rPr>
              <a:t>Gladd</a:t>
            </a:r>
            <a:r>
              <a:rPr lang="en-US" b="0" i="0" dirty="0">
                <a:solidFill>
                  <a:srgbClr val="6F6F6F"/>
                </a:solidFill>
                <a:effectLst/>
                <a:latin typeface="inherit"/>
              </a:rPr>
              <a:t>, Ph.D.</a:t>
            </a:r>
          </a:p>
        </p:txBody>
      </p:sp>
    </p:spTree>
    <p:extLst>
      <p:ext uri="{BB962C8B-B14F-4D97-AF65-F5344CB8AC3E}">
        <p14:creationId xmlns:p14="http://schemas.microsoft.com/office/powerpoint/2010/main" val="2193894176"/>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B930B030-68D6-4F48-8955-711B3E114DBE}"/>
              </a:ext>
            </a:extLst>
          </p:cNvPr>
          <p:cNvSpPr>
            <a:spLocks noGrp="1" noChangeArrowheads="1"/>
          </p:cNvSpPr>
          <p:nvPr>
            <p:ph type="title"/>
          </p:nvPr>
        </p:nvSpPr>
        <p:spPr>
          <a:xfrm>
            <a:off x="929690" y="467620"/>
            <a:ext cx="11029950" cy="716344"/>
          </a:xfrm>
        </p:spPr>
        <p:txBody>
          <a:bodyPr>
            <a:normAutofit/>
          </a:bodyPr>
          <a:lstStyle/>
          <a:p>
            <a:r>
              <a:rPr lang="en-US" altLang="en-US" sz="4000" b="0" dirty="0">
                <a:solidFill>
                  <a:srgbClr val="0000FF"/>
                </a:solidFill>
              </a:rPr>
              <a:t>Late Work Policy</a:t>
            </a:r>
          </a:p>
        </p:txBody>
      </p:sp>
      <p:sp>
        <p:nvSpPr>
          <p:cNvPr id="6147" name="Rectangle 3">
            <a:extLst>
              <a:ext uri="{FF2B5EF4-FFF2-40B4-BE49-F238E27FC236}">
                <a16:creationId xmlns:a16="http://schemas.microsoft.com/office/drawing/2014/main" id="{FEB42A2C-27E9-4FCF-97AA-51C47E250164}"/>
              </a:ext>
            </a:extLst>
          </p:cNvPr>
          <p:cNvSpPr>
            <a:spLocks noGrp="1" noChangeArrowheads="1"/>
          </p:cNvSpPr>
          <p:nvPr>
            <p:ph idx="1"/>
          </p:nvPr>
        </p:nvSpPr>
        <p:spPr>
          <a:xfrm>
            <a:off x="1052505" y="1549351"/>
            <a:ext cx="10476096" cy="4954044"/>
          </a:xfrm>
        </p:spPr>
        <p:txBody>
          <a:bodyPr>
            <a:noAutofit/>
          </a:bodyPr>
          <a:lstStyle/>
          <a:p>
            <a:pPr>
              <a:lnSpc>
                <a:spcPct val="110000"/>
              </a:lnSpc>
              <a:spcBef>
                <a:spcPts val="0"/>
              </a:spcBef>
              <a:spcAft>
                <a:spcPts val="900"/>
              </a:spcAft>
              <a:buFont typeface="Wingdings" panose="05000000000000000000" pitchFamily="2" charset="2"/>
              <a:buChar char="q"/>
            </a:pPr>
            <a:r>
              <a:rPr lang="en-US" sz="2400" dirty="0">
                <a:solidFill>
                  <a:schemeClr val="tx1"/>
                </a:solidFill>
              </a:rPr>
              <a:t>Assignments will have target and submission deadlines. </a:t>
            </a:r>
          </a:p>
          <a:p>
            <a:pPr>
              <a:lnSpc>
                <a:spcPct val="110000"/>
              </a:lnSpc>
              <a:spcBef>
                <a:spcPts val="0"/>
              </a:spcBef>
              <a:spcAft>
                <a:spcPts val="900"/>
              </a:spcAft>
              <a:buFont typeface="Wingdings" panose="05000000000000000000" pitchFamily="2" charset="2"/>
              <a:buChar char="q"/>
            </a:pPr>
            <a:r>
              <a:rPr lang="en-US" sz="2400" b="1" i="1" dirty="0">
                <a:solidFill>
                  <a:schemeClr val="tx1"/>
                </a:solidFill>
                <a:effectLst/>
                <a:ea typeface="Times New Roman" panose="02020603050405020304" pitchFamily="18" charset="0"/>
                <a:cs typeface="Times New Roman" panose="02020603050405020304" pitchFamily="18" charset="0"/>
              </a:rPr>
              <a:t>5 free late day passes</a:t>
            </a:r>
            <a:r>
              <a:rPr lang="en-US" sz="2400" dirty="0">
                <a:solidFill>
                  <a:schemeClr val="tx1"/>
                </a:solidFill>
                <a:effectLst/>
                <a:ea typeface="Times New Roman" panose="02020603050405020304" pitchFamily="18" charset="0"/>
                <a:cs typeface="Times New Roman" panose="02020603050405020304" pitchFamily="18" charset="0"/>
              </a:rPr>
              <a:t> (</a:t>
            </a:r>
            <a:r>
              <a:rPr lang="en-US" sz="2400" b="1" i="1" dirty="0">
                <a:solidFill>
                  <a:schemeClr val="tx1"/>
                </a:solidFill>
                <a:effectLst/>
                <a:ea typeface="Times New Roman" panose="02020603050405020304" pitchFamily="18" charset="0"/>
                <a:cs typeface="Times New Roman" panose="02020603050405020304" pitchFamily="18" charset="0"/>
              </a:rPr>
              <a:t>24 hours each</a:t>
            </a:r>
            <a:r>
              <a:rPr lang="en-US" sz="2400" dirty="0">
                <a:solidFill>
                  <a:schemeClr val="tx1"/>
                </a:solidFill>
                <a:effectLst/>
                <a:ea typeface="Times New Roman" panose="02020603050405020304" pitchFamily="18" charset="0"/>
                <a:cs typeface="Times New Roman" panose="02020603050405020304" pitchFamily="18" charset="0"/>
              </a:rPr>
              <a:t>) to use across </a:t>
            </a:r>
            <a:r>
              <a:rPr lang="en-US" sz="2400" dirty="0">
                <a:ea typeface="Times New Roman" panose="02020603050405020304" pitchFamily="18" charset="0"/>
                <a:cs typeface="Times New Roman" panose="02020603050405020304" pitchFamily="18" charset="0"/>
              </a:rPr>
              <a:t>all </a:t>
            </a:r>
            <a:r>
              <a:rPr lang="en-US" sz="2400" b="1" dirty="0">
                <a:ea typeface="Times New Roman" panose="02020603050405020304" pitchFamily="18" charset="0"/>
                <a:cs typeface="Times New Roman" panose="02020603050405020304" pitchFamily="18" charset="0"/>
              </a:rPr>
              <a:t>Individual Homework Assignments (IHAs)</a:t>
            </a:r>
            <a:r>
              <a:rPr lang="en-US" sz="2400" dirty="0">
                <a:solidFill>
                  <a:schemeClr val="tx1"/>
                </a:solidFill>
                <a:effectLst/>
                <a:ea typeface="Times New Roman" panose="02020603050405020304" pitchFamily="18" charset="0"/>
                <a:cs typeface="Times New Roman" panose="02020603050405020304" pitchFamily="18" charset="0"/>
              </a:rPr>
              <a:t>. You may use them all on one assignment, across different assignments, or any other combination of your choosing, but they must be used in </a:t>
            </a:r>
            <a:r>
              <a:rPr lang="en-US" sz="2400" u="sng" dirty="0">
                <a:solidFill>
                  <a:schemeClr val="tx1"/>
                </a:solidFill>
                <a:effectLst/>
                <a:ea typeface="Times New Roman" panose="02020603050405020304" pitchFamily="18" charset="0"/>
                <a:cs typeface="Times New Roman" panose="02020603050405020304" pitchFamily="18" charset="0"/>
              </a:rPr>
              <a:t>1-day increments</a:t>
            </a:r>
            <a:r>
              <a:rPr lang="en-US" sz="2400" dirty="0">
                <a:solidFill>
                  <a:schemeClr val="tx1"/>
                </a:solidFill>
                <a:effectLst/>
                <a:ea typeface="Times New Roman" panose="02020603050405020304" pitchFamily="18" charset="0"/>
                <a:cs typeface="Times New Roman" panose="02020603050405020304" pitchFamily="18" charset="0"/>
              </a:rPr>
              <a:t>. </a:t>
            </a:r>
          </a:p>
          <a:p>
            <a:pPr>
              <a:lnSpc>
                <a:spcPct val="110000"/>
              </a:lnSpc>
              <a:spcBef>
                <a:spcPts val="0"/>
              </a:spcBef>
              <a:spcAft>
                <a:spcPts val="900"/>
              </a:spcAft>
              <a:buFont typeface="Wingdings" panose="05000000000000000000" pitchFamily="2" charset="2"/>
              <a:buChar char="q"/>
            </a:pPr>
            <a:r>
              <a:rPr lang="en-US" sz="2400" dirty="0">
                <a:solidFill>
                  <a:schemeClr val="tx1"/>
                </a:solidFill>
                <a:effectLst/>
                <a:ea typeface="Times New Roman" panose="02020603050405020304" pitchFamily="18" charset="0"/>
                <a:cs typeface="Times New Roman" panose="02020603050405020304" pitchFamily="18" charset="0"/>
              </a:rPr>
              <a:t>Google Form posted to Piazza that you will use to let me know you will be submitting an assignment late and how many of your free days you’d like to use. You don’t need to tell me why you’re using the free day pass(es).  Your extension will automatically be granted.  If at some point during the semester you experience a medical or personal emergency, please get in touch with me so that we can discuss how best to proceed.</a:t>
            </a:r>
            <a:endParaRPr lang="en-US" sz="2400" dirty="0">
              <a:solidFill>
                <a:schemeClr val="tx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99863307"/>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6BD82-B24F-8AD6-963F-6277BECF65DF}"/>
              </a:ext>
            </a:extLst>
          </p:cNvPr>
          <p:cNvSpPr>
            <a:spLocks noGrp="1"/>
          </p:cNvSpPr>
          <p:nvPr>
            <p:ph type="title"/>
          </p:nvPr>
        </p:nvSpPr>
        <p:spPr>
          <a:xfrm>
            <a:off x="1160108" y="2409238"/>
            <a:ext cx="3693605" cy="1563624"/>
          </a:xfrm>
        </p:spPr>
        <p:txBody>
          <a:bodyPr/>
          <a:lstStyle/>
          <a:p>
            <a:r>
              <a:rPr lang="en-US" sz="4000" b="1" dirty="0"/>
              <a:t>Questions about class/syllabus?</a:t>
            </a:r>
          </a:p>
        </p:txBody>
      </p:sp>
      <p:pic>
        <p:nvPicPr>
          <p:cNvPr id="2050" name="Picture 2" descr="ACT Syllabus: What's on the Exam and How to Prep · PrepScholar">
            <a:extLst>
              <a:ext uri="{FF2B5EF4-FFF2-40B4-BE49-F238E27FC236}">
                <a16:creationId xmlns:a16="http://schemas.microsoft.com/office/drawing/2014/main" id="{DA25F170-6C1D-9C35-AAB3-D9A6E62CB6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4691" y="1223962"/>
            <a:ext cx="4876800" cy="441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7274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9AD2F35-063E-04D2-38F1-A15D033CDC1B}"/>
              </a:ext>
            </a:extLst>
          </p:cNvPr>
          <p:cNvSpPr>
            <a:spLocks noGrp="1"/>
          </p:cNvSpPr>
          <p:nvPr>
            <p:ph idx="1"/>
          </p:nvPr>
        </p:nvSpPr>
        <p:spPr>
          <a:xfrm>
            <a:off x="887329" y="1431757"/>
            <a:ext cx="5850355" cy="4854063"/>
          </a:xfrm>
        </p:spPr>
        <p:txBody>
          <a:bodyPr>
            <a:normAutofit/>
          </a:bodyPr>
          <a:lstStyle/>
          <a:p>
            <a:pPr marL="514350" indent="-514350">
              <a:lnSpc>
                <a:spcPct val="120000"/>
              </a:lnSpc>
              <a:spcAft>
                <a:spcPts val="1800"/>
              </a:spcAft>
              <a:buAutoNum type="arabicPeriod"/>
            </a:pPr>
            <a:r>
              <a:rPr lang="en-US" dirty="0"/>
              <a:t>How many genres are included? Which movie genres are the most/least common in the dataset?</a:t>
            </a:r>
          </a:p>
          <a:p>
            <a:pPr marL="514350" indent="-514350">
              <a:lnSpc>
                <a:spcPct val="120000"/>
              </a:lnSpc>
              <a:spcAft>
                <a:spcPts val="1800"/>
              </a:spcAft>
              <a:buAutoNum type="arabicPeriod"/>
            </a:pPr>
            <a:r>
              <a:rPr lang="en-US" dirty="0"/>
              <a:t>Which genres tend to receive the highest/lowest IMDb ratings?</a:t>
            </a:r>
          </a:p>
          <a:p>
            <a:pPr marL="514350" indent="-514350">
              <a:lnSpc>
                <a:spcPct val="120000"/>
              </a:lnSpc>
              <a:spcAft>
                <a:spcPts val="1800"/>
              </a:spcAft>
              <a:buAutoNum type="arabicPeriod"/>
            </a:pPr>
            <a:r>
              <a:rPr lang="en-US" dirty="0"/>
              <a:t>How similar are IMDb and Rotten Tomatoes audience ratings?</a:t>
            </a:r>
          </a:p>
        </p:txBody>
      </p:sp>
      <p:sp>
        <p:nvSpPr>
          <p:cNvPr id="3" name="Title 2">
            <a:extLst>
              <a:ext uri="{FF2B5EF4-FFF2-40B4-BE49-F238E27FC236}">
                <a16:creationId xmlns:a16="http://schemas.microsoft.com/office/drawing/2014/main" id="{98E15D90-9FFF-C1E8-6636-5534FF5FEDB8}"/>
              </a:ext>
            </a:extLst>
          </p:cNvPr>
          <p:cNvSpPr>
            <a:spLocks noGrp="1"/>
          </p:cNvSpPr>
          <p:nvPr>
            <p:ph type="title"/>
          </p:nvPr>
        </p:nvSpPr>
        <p:spPr>
          <a:xfrm>
            <a:off x="887329" y="431475"/>
            <a:ext cx="10972800" cy="703279"/>
          </a:xfrm>
        </p:spPr>
        <p:txBody>
          <a:bodyPr>
            <a:normAutofit/>
          </a:bodyPr>
          <a:lstStyle/>
          <a:p>
            <a:r>
              <a:rPr lang="en-US" dirty="0">
                <a:solidFill>
                  <a:srgbClr val="0000FF"/>
                </a:solidFill>
              </a:rPr>
              <a:t>The Movies Dataset</a:t>
            </a:r>
          </a:p>
        </p:txBody>
      </p:sp>
      <p:pic>
        <p:nvPicPr>
          <p:cNvPr id="5" name="Picture 2" descr="IMDB Vs Rotten Tomatoes: Which One Is Better?">
            <a:extLst>
              <a:ext uri="{FF2B5EF4-FFF2-40B4-BE49-F238E27FC236}">
                <a16:creationId xmlns:a16="http://schemas.microsoft.com/office/drawing/2014/main" id="{DC3AD6A7-C7F9-D606-71B6-F0ADF6BCFD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3330" y="1156811"/>
            <a:ext cx="4909714" cy="4986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5183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F472A43-F1F8-13D8-7DA9-DE2AE30983B6}"/>
              </a:ext>
            </a:extLst>
          </p:cNvPr>
          <p:cNvPicPr>
            <a:picLocks noChangeAspect="1"/>
          </p:cNvPicPr>
          <p:nvPr/>
        </p:nvPicPr>
        <p:blipFill>
          <a:blip r:embed="rId3"/>
          <a:stretch>
            <a:fillRect/>
          </a:stretch>
        </p:blipFill>
        <p:spPr>
          <a:xfrm>
            <a:off x="777722" y="63198"/>
            <a:ext cx="11255829" cy="6731602"/>
          </a:xfrm>
          <a:prstGeom prst="rect">
            <a:avLst/>
          </a:prstGeom>
        </p:spPr>
      </p:pic>
      <p:sp>
        <p:nvSpPr>
          <p:cNvPr id="6" name="Rectangle 5">
            <a:extLst>
              <a:ext uri="{FF2B5EF4-FFF2-40B4-BE49-F238E27FC236}">
                <a16:creationId xmlns:a16="http://schemas.microsoft.com/office/drawing/2014/main" id="{896AF417-EC2E-4E03-B88B-D15B12DAB159}"/>
              </a:ext>
            </a:extLst>
          </p:cNvPr>
          <p:cNvSpPr/>
          <p:nvPr/>
        </p:nvSpPr>
        <p:spPr>
          <a:xfrm>
            <a:off x="802862" y="365567"/>
            <a:ext cx="5657315" cy="3430716"/>
          </a:xfrm>
          <a:prstGeom prst="rect">
            <a:avLst/>
          </a:prstGeom>
          <a:solidFill>
            <a:schemeClr val="accent1">
              <a:alpha val="10000"/>
            </a:scheme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2"/>
                </a:solidFill>
              </a:rPr>
              <a:t>Source/Editor</a:t>
            </a:r>
          </a:p>
        </p:txBody>
      </p:sp>
      <p:sp>
        <p:nvSpPr>
          <p:cNvPr id="4" name="Rectangle 3">
            <a:extLst>
              <a:ext uri="{FF2B5EF4-FFF2-40B4-BE49-F238E27FC236}">
                <a16:creationId xmlns:a16="http://schemas.microsoft.com/office/drawing/2014/main" id="{3F6AD8B4-DF53-445A-B373-600BAFB24389}"/>
              </a:ext>
            </a:extLst>
          </p:cNvPr>
          <p:cNvSpPr/>
          <p:nvPr/>
        </p:nvSpPr>
        <p:spPr>
          <a:xfrm>
            <a:off x="802862" y="3859481"/>
            <a:ext cx="5657315" cy="2872121"/>
          </a:xfrm>
          <a:prstGeom prst="rect">
            <a:avLst/>
          </a:prstGeom>
          <a:solidFill>
            <a:schemeClr val="accent1">
              <a:alpha val="10000"/>
            </a:scheme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2"/>
                </a:solidFill>
              </a:rPr>
              <a:t>Console</a:t>
            </a:r>
          </a:p>
        </p:txBody>
      </p:sp>
      <p:sp>
        <p:nvSpPr>
          <p:cNvPr id="9" name="Rectangle 8">
            <a:extLst>
              <a:ext uri="{FF2B5EF4-FFF2-40B4-BE49-F238E27FC236}">
                <a16:creationId xmlns:a16="http://schemas.microsoft.com/office/drawing/2014/main" id="{7D43D009-AEA7-4D00-AE2C-58B9D7843CE9}"/>
              </a:ext>
            </a:extLst>
          </p:cNvPr>
          <p:cNvSpPr/>
          <p:nvPr/>
        </p:nvSpPr>
        <p:spPr>
          <a:xfrm>
            <a:off x="6460177" y="365566"/>
            <a:ext cx="5573374" cy="3063434"/>
          </a:xfrm>
          <a:prstGeom prst="rect">
            <a:avLst/>
          </a:prstGeom>
          <a:solidFill>
            <a:schemeClr val="accent1">
              <a:alpha val="10000"/>
            </a:scheme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2"/>
                </a:solidFill>
              </a:rPr>
              <a:t>Environment/History Workspace</a:t>
            </a:r>
          </a:p>
        </p:txBody>
      </p:sp>
      <p:sp>
        <p:nvSpPr>
          <p:cNvPr id="11" name="Rectangle 10">
            <a:extLst>
              <a:ext uri="{FF2B5EF4-FFF2-40B4-BE49-F238E27FC236}">
                <a16:creationId xmlns:a16="http://schemas.microsoft.com/office/drawing/2014/main" id="{EE796C51-FD86-4213-B7E6-FB0E43A510C5}"/>
              </a:ext>
            </a:extLst>
          </p:cNvPr>
          <p:cNvSpPr/>
          <p:nvPr/>
        </p:nvSpPr>
        <p:spPr>
          <a:xfrm>
            <a:off x="6460177" y="3429001"/>
            <a:ext cx="5573375" cy="3302602"/>
          </a:xfrm>
          <a:prstGeom prst="rect">
            <a:avLst/>
          </a:prstGeom>
          <a:solidFill>
            <a:schemeClr val="accent1">
              <a:alpha val="10000"/>
            </a:scheme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2"/>
                </a:solidFill>
              </a:rPr>
              <a:t>Files and Plots</a:t>
            </a:r>
          </a:p>
        </p:txBody>
      </p:sp>
    </p:spTree>
    <p:extLst>
      <p:ext uri="{BB962C8B-B14F-4D97-AF65-F5344CB8AC3E}">
        <p14:creationId xmlns:p14="http://schemas.microsoft.com/office/powerpoint/2010/main" val="1371590405"/>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rn presentationTF16411254.potx" id="{856A3638-C89C-468F-B2D3-94DA7F701BF7}" vid="{2B0C2FFE-1B57-46B1-BD5A-BF924309ED9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0B596E-8E5F-4DB7-9C0B-A416410C0FAB}">
  <ds:schemaRefs>
    <ds:schemaRef ds:uri="http://schemas.microsoft.com/sharepoint/v3/contenttype/forms"/>
  </ds:schemaRefs>
</ds:datastoreItem>
</file>

<file path=customXml/itemProps2.xml><?xml version="1.0" encoding="utf-8"?>
<ds:datastoreItem xmlns:ds="http://schemas.openxmlformats.org/officeDocument/2006/customXml" ds:itemID="{271DA07E-9A1F-402C-A357-ABD24F8C703B}">
  <ds:schemaRefs>
    <ds:schemaRef ds:uri="http://schemas.microsoft.com/office/2006/documentManagement/types"/>
    <ds:schemaRef ds:uri="http://schemas.openxmlformats.org/package/2006/metadata/core-properties"/>
    <ds:schemaRef ds:uri="http://www.w3.org/XML/1998/namespace"/>
    <ds:schemaRef ds:uri="http://purl.org/dc/elements/1.1/"/>
    <ds:schemaRef ds:uri="http://purl.org/dc/terms/"/>
    <ds:schemaRef ds:uri="http://schemas.microsoft.com/office/infopath/2007/PartnerControls"/>
    <ds:schemaRef ds:uri="16c05727-aa75-4e4a-9b5f-8a80a1165891"/>
    <ds:schemaRef ds:uri="71af3243-3dd4-4a8d-8c0d-dd76da1f02a5"/>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5215998C-280A-471A-8BB1-CDC2B95FC2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11656</TotalTime>
  <Words>1550</Words>
  <Application>Microsoft Office PowerPoint</Application>
  <PresentationFormat>Widescreen</PresentationFormat>
  <Paragraphs>179</Paragraphs>
  <Slides>24</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Calibri</vt:lpstr>
      <vt:lpstr>Calibri Light</vt:lpstr>
      <vt:lpstr>Courier New</vt:lpstr>
      <vt:lpstr>inherit</vt:lpstr>
      <vt:lpstr>Segoe UI</vt:lpstr>
      <vt:lpstr>Times New Roman</vt:lpstr>
      <vt:lpstr>Wingdings</vt:lpstr>
      <vt:lpstr>Office Theme</vt:lpstr>
      <vt:lpstr>How R Works: Data, Objects, and Functions</vt:lpstr>
      <vt:lpstr>Getting to Know Each Other</vt:lpstr>
      <vt:lpstr>Important Course Logistics</vt:lpstr>
      <vt:lpstr>Collaboration in this Course</vt:lpstr>
      <vt:lpstr>Generative  AI  policy</vt:lpstr>
      <vt:lpstr>Late Work Policy</vt:lpstr>
      <vt:lpstr>Questions about class/syllabus?</vt:lpstr>
      <vt:lpstr>The Movies Dataset</vt:lpstr>
      <vt:lpstr>PowerPoint Presentation</vt:lpstr>
      <vt:lpstr>Source/Editor Pane</vt:lpstr>
      <vt:lpstr>Console/Terminal Pane</vt:lpstr>
      <vt:lpstr>Environment/ History  Workspace</vt:lpstr>
      <vt:lpstr>Files/Plots plus Pane</vt:lpstr>
      <vt:lpstr>Coding in R – Console vs. Script</vt:lpstr>
      <vt:lpstr>How R works: R as a Calculator – Functions and Arguments</vt:lpstr>
      <vt:lpstr>Creating Objects in R</vt:lpstr>
      <vt:lpstr>Naming Objects</vt:lpstr>
      <vt:lpstr>Data Structures – How Data is stored in R</vt:lpstr>
      <vt:lpstr>Basic Data Types in R</vt:lpstr>
      <vt:lpstr>Base R Functions to Explore Datasets</vt:lpstr>
      <vt:lpstr>R Packages = Add on Toolkits</vt:lpstr>
      <vt:lpstr>Starting a New Project </vt:lpstr>
      <vt:lpstr>R Package dslabs</vt:lpstr>
      <vt:lpstr>Base R Code for Visualizing Numerical Data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4thCoffee</dc:title>
  <dc:creator>Anjali Thapar</dc:creator>
  <cp:lastModifiedBy>Anjali Thapar</cp:lastModifiedBy>
  <cp:revision>62</cp:revision>
  <cp:lastPrinted>2026-09-03T18:14:07Z</cp:lastPrinted>
  <dcterms:created xsi:type="dcterms:W3CDTF">2020-09-12T19:47:44Z</dcterms:created>
  <dcterms:modified xsi:type="dcterms:W3CDTF">2026-09-07T14:02:17Z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