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76" r:id="rId3"/>
    <p:sldId id="300" r:id="rId4"/>
    <p:sldId id="257" r:id="rId5"/>
    <p:sldId id="261" r:id="rId6"/>
    <p:sldId id="262" r:id="rId7"/>
    <p:sldId id="278" r:id="rId8"/>
    <p:sldId id="277" r:id="rId9"/>
    <p:sldId id="265" r:id="rId10"/>
    <p:sldId id="280" r:id="rId11"/>
    <p:sldId id="282" r:id="rId12"/>
    <p:sldId id="287" r:id="rId13"/>
    <p:sldId id="279" r:id="rId14"/>
    <p:sldId id="284" r:id="rId15"/>
    <p:sldId id="285" r:id="rId16"/>
    <p:sldId id="258" r:id="rId17"/>
    <p:sldId id="271" r:id="rId18"/>
    <p:sldId id="286" r:id="rId19"/>
    <p:sldId id="264" r:id="rId20"/>
    <p:sldId id="266" r:id="rId21"/>
    <p:sldId id="288" r:id="rId22"/>
    <p:sldId id="267" r:id="rId23"/>
    <p:sldId id="260" r:id="rId24"/>
    <p:sldId id="297" r:id="rId25"/>
    <p:sldId id="269" r:id="rId26"/>
    <p:sldId id="289" r:id="rId27"/>
    <p:sldId id="290" r:id="rId28"/>
    <p:sldId id="291" r:id="rId29"/>
    <p:sldId id="270" r:id="rId30"/>
    <p:sldId id="299" r:id="rId31"/>
    <p:sldId id="293" r:id="rId32"/>
    <p:sldId id="295" r:id="rId33"/>
    <p:sldId id="296" r:id="rId34"/>
    <p:sldId id="274" r:id="rId35"/>
    <p:sldId id="292" r:id="rId36"/>
    <p:sldId id="275"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7" d="100"/>
          <a:sy n="97" d="100"/>
        </p:scale>
        <p:origin x="36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E8D14E-FB79-4A86-9449-8CF74E3DCCEF}"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9BAA715A-AEE4-465F-B5F8-104D57740BA3}">
      <dgm:prSet/>
      <dgm:spPr/>
      <dgm:t>
        <a:bodyPr/>
        <a:lstStyle/>
        <a:p>
          <a:r>
            <a:rPr lang="en-US" dirty="0" err="1"/>
            <a:t>Oscans</a:t>
          </a:r>
          <a:endParaRPr lang="en-US" dirty="0"/>
        </a:p>
      </dgm:t>
    </dgm:pt>
    <dgm:pt modelId="{51731A8A-7F24-49F2-BCB8-822F97013866}" type="parTrans" cxnId="{0FF8D2A4-7D15-4112-B933-0124BE99F5E3}">
      <dgm:prSet/>
      <dgm:spPr/>
      <dgm:t>
        <a:bodyPr/>
        <a:lstStyle/>
        <a:p>
          <a:endParaRPr lang="en-US"/>
        </a:p>
      </dgm:t>
    </dgm:pt>
    <dgm:pt modelId="{23AD8C53-0D84-472C-B5AA-3340CED2C3E5}" type="sibTrans" cxnId="{0FF8D2A4-7D15-4112-B933-0124BE99F5E3}">
      <dgm:prSet/>
      <dgm:spPr/>
      <dgm:t>
        <a:bodyPr/>
        <a:lstStyle/>
        <a:p>
          <a:endParaRPr lang="en-US"/>
        </a:p>
      </dgm:t>
    </dgm:pt>
    <dgm:pt modelId="{A4F26CF1-B59F-409E-A49E-A8F7CD8EA018}">
      <dgm:prSet/>
      <dgm:spPr/>
      <dgm:t>
        <a:bodyPr/>
        <a:lstStyle/>
        <a:p>
          <a:r>
            <a:rPr lang="en-US" dirty="0"/>
            <a:t>Greeks</a:t>
          </a:r>
        </a:p>
      </dgm:t>
    </dgm:pt>
    <dgm:pt modelId="{29351D8F-FE8A-47BF-9289-709541163747}" type="parTrans" cxnId="{1C7BDB48-FF35-4A08-AD57-7C29FEAB1480}">
      <dgm:prSet/>
      <dgm:spPr/>
      <dgm:t>
        <a:bodyPr/>
        <a:lstStyle/>
        <a:p>
          <a:endParaRPr lang="en-US"/>
        </a:p>
      </dgm:t>
    </dgm:pt>
    <dgm:pt modelId="{4A0E0C43-716A-47B6-9DE8-7C07754BDEBE}" type="sibTrans" cxnId="{1C7BDB48-FF35-4A08-AD57-7C29FEAB1480}">
      <dgm:prSet/>
      <dgm:spPr/>
      <dgm:t>
        <a:bodyPr/>
        <a:lstStyle/>
        <a:p>
          <a:endParaRPr lang="en-US"/>
        </a:p>
      </dgm:t>
    </dgm:pt>
    <dgm:pt modelId="{DAF01DDD-A60A-45ED-BFE9-7A26BB6A3DEC}">
      <dgm:prSet/>
      <dgm:spPr/>
      <dgm:t>
        <a:bodyPr/>
        <a:lstStyle/>
        <a:p>
          <a:r>
            <a:rPr lang="en-US" dirty="0"/>
            <a:t>Samnites</a:t>
          </a:r>
        </a:p>
      </dgm:t>
    </dgm:pt>
    <dgm:pt modelId="{56307504-F3CA-44FE-9027-0C663F857ECC}" type="parTrans" cxnId="{84746440-872E-4B83-A408-FF6E2AEFDCF5}">
      <dgm:prSet/>
      <dgm:spPr/>
      <dgm:t>
        <a:bodyPr/>
        <a:lstStyle/>
        <a:p>
          <a:endParaRPr lang="en-US"/>
        </a:p>
      </dgm:t>
    </dgm:pt>
    <dgm:pt modelId="{45D9512D-0C3C-451D-8777-8FBDD40FAE81}" type="sibTrans" cxnId="{84746440-872E-4B83-A408-FF6E2AEFDCF5}">
      <dgm:prSet/>
      <dgm:spPr/>
      <dgm:t>
        <a:bodyPr/>
        <a:lstStyle/>
        <a:p>
          <a:endParaRPr lang="en-US"/>
        </a:p>
      </dgm:t>
    </dgm:pt>
    <dgm:pt modelId="{6A783835-2727-4593-A9BD-95E7536BB35C}">
      <dgm:prSet/>
      <dgm:spPr/>
      <dgm:t>
        <a:bodyPr/>
        <a:lstStyle/>
        <a:p>
          <a:r>
            <a:rPr lang="en-US" dirty="0"/>
            <a:t>Etruscans</a:t>
          </a:r>
        </a:p>
      </dgm:t>
    </dgm:pt>
    <dgm:pt modelId="{B3BA0D92-D350-4946-AAA4-25291065657A}" type="parTrans" cxnId="{00ABBEF3-D898-4D07-8E2B-81F8EC1E345B}">
      <dgm:prSet/>
      <dgm:spPr/>
      <dgm:t>
        <a:bodyPr/>
        <a:lstStyle/>
        <a:p>
          <a:endParaRPr lang="en-US"/>
        </a:p>
      </dgm:t>
    </dgm:pt>
    <dgm:pt modelId="{07F57200-9723-4F55-9904-6165346C0C45}" type="sibTrans" cxnId="{00ABBEF3-D898-4D07-8E2B-81F8EC1E345B}">
      <dgm:prSet/>
      <dgm:spPr/>
      <dgm:t>
        <a:bodyPr/>
        <a:lstStyle/>
        <a:p>
          <a:endParaRPr lang="en-US"/>
        </a:p>
      </dgm:t>
    </dgm:pt>
    <dgm:pt modelId="{B6966E96-BBFE-4F4C-BE13-C90ED24247C3}" type="pres">
      <dgm:prSet presAssocID="{D4E8D14E-FB79-4A86-9449-8CF74E3DCCEF}" presName="Name0" presStyleCnt="0">
        <dgm:presLayoutVars>
          <dgm:dir/>
          <dgm:animLvl val="lvl"/>
          <dgm:resizeHandles val="exact"/>
        </dgm:presLayoutVars>
      </dgm:prSet>
      <dgm:spPr/>
    </dgm:pt>
    <dgm:pt modelId="{438CDAEA-7FA4-4809-AA54-7638CABD787D}" type="pres">
      <dgm:prSet presAssocID="{9BAA715A-AEE4-465F-B5F8-104D57740BA3}" presName="linNode" presStyleCnt="0"/>
      <dgm:spPr/>
    </dgm:pt>
    <dgm:pt modelId="{901CDB10-D8E5-4B64-8961-F1B3A38C5282}" type="pres">
      <dgm:prSet presAssocID="{9BAA715A-AEE4-465F-B5F8-104D57740BA3}" presName="parentText" presStyleLbl="node1" presStyleIdx="0" presStyleCnt="4">
        <dgm:presLayoutVars>
          <dgm:chMax val="1"/>
          <dgm:bulletEnabled val="1"/>
        </dgm:presLayoutVars>
      </dgm:prSet>
      <dgm:spPr/>
    </dgm:pt>
    <dgm:pt modelId="{256B611A-995E-4FAB-9E3E-1D2C15490720}" type="pres">
      <dgm:prSet presAssocID="{23AD8C53-0D84-472C-B5AA-3340CED2C3E5}" presName="sp" presStyleCnt="0"/>
      <dgm:spPr/>
    </dgm:pt>
    <dgm:pt modelId="{2464DBE5-851D-4279-8680-23CF92772EB2}" type="pres">
      <dgm:prSet presAssocID="{DAF01DDD-A60A-45ED-BFE9-7A26BB6A3DEC}" presName="linNode" presStyleCnt="0"/>
      <dgm:spPr/>
    </dgm:pt>
    <dgm:pt modelId="{89A0410A-36BF-497B-80EC-AEE1AEF6F844}" type="pres">
      <dgm:prSet presAssocID="{DAF01DDD-A60A-45ED-BFE9-7A26BB6A3DEC}" presName="parentText" presStyleLbl="node1" presStyleIdx="1" presStyleCnt="4">
        <dgm:presLayoutVars>
          <dgm:chMax val="1"/>
          <dgm:bulletEnabled val="1"/>
        </dgm:presLayoutVars>
      </dgm:prSet>
      <dgm:spPr/>
    </dgm:pt>
    <dgm:pt modelId="{A15DDA83-FDE2-42B0-9D59-7E93D96EEF05}" type="pres">
      <dgm:prSet presAssocID="{45D9512D-0C3C-451D-8777-8FBDD40FAE81}" presName="sp" presStyleCnt="0"/>
      <dgm:spPr/>
    </dgm:pt>
    <dgm:pt modelId="{7FFE7670-1AD0-4CFE-B324-8E343C3D0586}" type="pres">
      <dgm:prSet presAssocID="{6A783835-2727-4593-A9BD-95E7536BB35C}" presName="linNode" presStyleCnt="0"/>
      <dgm:spPr/>
    </dgm:pt>
    <dgm:pt modelId="{CB6B83CD-F215-4660-BBAD-2EF5F532E809}" type="pres">
      <dgm:prSet presAssocID="{6A783835-2727-4593-A9BD-95E7536BB35C}" presName="parentText" presStyleLbl="node1" presStyleIdx="2" presStyleCnt="4">
        <dgm:presLayoutVars>
          <dgm:chMax val="1"/>
          <dgm:bulletEnabled val="1"/>
        </dgm:presLayoutVars>
      </dgm:prSet>
      <dgm:spPr/>
    </dgm:pt>
    <dgm:pt modelId="{F8F6A7CB-D77A-44A4-ABEB-72A3ACC34A87}" type="pres">
      <dgm:prSet presAssocID="{07F57200-9723-4F55-9904-6165346C0C45}" presName="sp" presStyleCnt="0"/>
      <dgm:spPr/>
    </dgm:pt>
    <dgm:pt modelId="{25E3176D-9172-4B13-A24F-CE6CFE6C409C}" type="pres">
      <dgm:prSet presAssocID="{A4F26CF1-B59F-409E-A49E-A8F7CD8EA018}" presName="linNode" presStyleCnt="0"/>
      <dgm:spPr/>
    </dgm:pt>
    <dgm:pt modelId="{C43A0753-1944-4CC8-9093-3765DDCD7431}" type="pres">
      <dgm:prSet presAssocID="{A4F26CF1-B59F-409E-A49E-A8F7CD8EA018}" presName="parentText" presStyleLbl="node1" presStyleIdx="3" presStyleCnt="4">
        <dgm:presLayoutVars>
          <dgm:chMax val="1"/>
          <dgm:bulletEnabled val="1"/>
        </dgm:presLayoutVars>
      </dgm:prSet>
      <dgm:spPr/>
    </dgm:pt>
  </dgm:ptLst>
  <dgm:cxnLst>
    <dgm:cxn modelId="{10883D03-28BE-4498-8586-A4D6188DDF53}" type="presOf" srcId="{6A783835-2727-4593-A9BD-95E7536BB35C}" destId="{CB6B83CD-F215-4660-BBAD-2EF5F532E809}" srcOrd="0" destOrd="0" presId="urn:microsoft.com/office/officeart/2005/8/layout/vList5"/>
    <dgm:cxn modelId="{B9366E1D-BFEE-4540-8CFF-78C20E2F20EB}" type="presOf" srcId="{DAF01DDD-A60A-45ED-BFE9-7A26BB6A3DEC}" destId="{89A0410A-36BF-497B-80EC-AEE1AEF6F844}" srcOrd="0" destOrd="0" presId="urn:microsoft.com/office/officeart/2005/8/layout/vList5"/>
    <dgm:cxn modelId="{84746440-872E-4B83-A408-FF6E2AEFDCF5}" srcId="{D4E8D14E-FB79-4A86-9449-8CF74E3DCCEF}" destId="{DAF01DDD-A60A-45ED-BFE9-7A26BB6A3DEC}" srcOrd="1" destOrd="0" parTransId="{56307504-F3CA-44FE-9027-0C663F857ECC}" sibTransId="{45D9512D-0C3C-451D-8777-8FBDD40FAE81}"/>
    <dgm:cxn modelId="{1C7BDB48-FF35-4A08-AD57-7C29FEAB1480}" srcId="{D4E8D14E-FB79-4A86-9449-8CF74E3DCCEF}" destId="{A4F26CF1-B59F-409E-A49E-A8F7CD8EA018}" srcOrd="3" destOrd="0" parTransId="{29351D8F-FE8A-47BF-9289-709541163747}" sibTransId="{4A0E0C43-716A-47B6-9DE8-7C07754BDEBE}"/>
    <dgm:cxn modelId="{0FF8D2A4-7D15-4112-B933-0124BE99F5E3}" srcId="{D4E8D14E-FB79-4A86-9449-8CF74E3DCCEF}" destId="{9BAA715A-AEE4-465F-B5F8-104D57740BA3}" srcOrd="0" destOrd="0" parTransId="{51731A8A-7F24-49F2-BCB8-822F97013866}" sibTransId="{23AD8C53-0D84-472C-B5AA-3340CED2C3E5}"/>
    <dgm:cxn modelId="{4D9411B3-263C-4B21-B94C-FF704010B6C0}" type="presOf" srcId="{9BAA715A-AEE4-465F-B5F8-104D57740BA3}" destId="{901CDB10-D8E5-4B64-8961-F1B3A38C5282}" srcOrd="0" destOrd="0" presId="urn:microsoft.com/office/officeart/2005/8/layout/vList5"/>
    <dgm:cxn modelId="{AB637BD3-C8A3-47C0-8E17-8BADB966D72F}" type="presOf" srcId="{A4F26CF1-B59F-409E-A49E-A8F7CD8EA018}" destId="{C43A0753-1944-4CC8-9093-3765DDCD7431}" srcOrd="0" destOrd="0" presId="urn:microsoft.com/office/officeart/2005/8/layout/vList5"/>
    <dgm:cxn modelId="{EAFC38D7-667E-4BA8-9530-0DF66023C33B}" type="presOf" srcId="{D4E8D14E-FB79-4A86-9449-8CF74E3DCCEF}" destId="{B6966E96-BBFE-4F4C-BE13-C90ED24247C3}" srcOrd="0" destOrd="0" presId="urn:microsoft.com/office/officeart/2005/8/layout/vList5"/>
    <dgm:cxn modelId="{00ABBEF3-D898-4D07-8E2B-81F8EC1E345B}" srcId="{D4E8D14E-FB79-4A86-9449-8CF74E3DCCEF}" destId="{6A783835-2727-4593-A9BD-95E7536BB35C}" srcOrd="2" destOrd="0" parTransId="{B3BA0D92-D350-4946-AAA4-25291065657A}" sibTransId="{07F57200-9723-4F55-9904-6165346C0C45}"/>
    <dgm:cxn modelId="{49DDC963-8AED-4C37-A2D8-0788976357CD}" type="presParOf" srcId="{B6966E96-BBFE-4F4C-BE13-C90ED24247C3}" destId="{438CDAEA-7FA4-4809-AA54-7638CABD787D}" srcOrd="0" destOrd="0" presId="urn:microsoft.com/office/officeart/2005/8/layout/vList5"/>
    <dgm:cxn modelId="{1507322F-ADB4-4C4F-A4B9-F65F88136352}" type="presParOf" srcId="{438CDAEA-7FA4-4809-AA54-7638CABD787D}" destId="{901CDB10-D8E5-4B64-8961-F1B3A38C5282}" srcOrd="0" destOrd="0" presId="urn:microsoft.com/office/officeart/2005/8/layout/vList5"/>
    <dgm:cxn modelId="{65401604-ECB8-471C-9ED4-C5C02866B825}" type="presParOf" srcId="{B6966E96-BBFE-4F4C-BE13-C90ED24247C3}" destId="{256B611A-995E-4FAB-9E3E-1D2C15490720}" srcOrd="1" destOrd="0" presId="urn:microsoft.com/office/officeart/2005/8/layout/vList5"/>
    <dgm:cxn modelId="{C6F69131-1863-40D2-903B-F65030460CC9}" type="presParOf" srcId="{B6966E96-BBFE-4F4C-BE13-C90ED24247C3}" destId="{2464DBE5-851D-4279-8680-23CF92772EB2}" srcOrd="2" destOrd="0" presId="urn:microsoft.com/office/officeart/2005/8/layout/vList5"/>
    <dgm:cxn modelId="{E8C4AB75-CF80-4D50-8A45-656E62801C10}" type="presParOf" srcId="{2464DBE5-851D-4279-8680-23CF92772EB2}" destId="{89A0410A-36BF-497B-80EC-AEE1AEF6F844}" srcOrd="0" destOrd="0" presId="urn:microsoft.com/office/officeart/2005/8/layout/vList5"/>
    <dgm:cxn modelId="{CFBBA1B4-3441-455B-B5CA-181DABCF8F21}" type="presParOf" srcId="{B6966E96-BBFE-4F4C-BE13-C90ED24247C3}" destId="{A15DDA83-FDE2-42B0-9D59-7E93D96EEF05}" srcOrd="3" destOrd="0" presId="urn:microsoft.com/office/officeart/2005/8/layout/vList5"/>
    <dgm:cxn modelId="{5676B42D-0FFE-4402-BC27-47CC7E174823}" type="presParOf" srcId="{B6966E96-BBFE-4F4C-BE13-C90ED24247C3}" destId="{7FFE7670-1AD0-4CFE-B324-8E343C3D0586}" srcOrd="4" destOrd="0" presId="urn:microsoft.com/office/officeart/2005/8/layout/vList5"/>
    <dgm:cxn modelId="{3DBC644B-4B65-4AB9-9790-D9BE2B68E595}" type="presParOf" srcId="{7FFE7670-1AD0-4CFE-B324-8E343C3D0586}" destId="{CB6B83CD-F215-4660-BBAD-2EF5F532E809}" srcOrd="0" destOrd="0" presId="urn:microsoft.com/office/officeart/2005/8/layout/vList5"/>
    <dgm:cxn modelId="{EA5EC940-2B76-4188-A5B4-B1E37EAF80EB}" type="presParOf" srcId="{B6966E96-BBFE-4F4C-BE13-C90ED24247C3}" destId="{F8F6A7CB-D77A-44A4-ABEB-72A3ACC34A87}" srcOrd="5" destOrd="0" presId="urn:microsoft.com/office/officeart/2005/8/layout/vList5"/>
    <dgm:cxn modelId="{204FB619-5847-4499-B646-9977D4AFEA3C}" type="presParOf" srcId="{B6966E96-BBFE-4F4C-BE13-C90ED24247C3}" destId="{25E3176D-9172-4B13-A24F-CE6CFE6C409C}" srcOrd="6" destOrd="0" presId="urn:microsoft.com/office/officeart/2005/8/layout/vList5"/>
    <dgm:cxn modelId="{0BF3CAB6-98D3-476E-BC7A-45E907C8D2D8}" type="presParOf" srcId="{25E3176D-9172-4B13-A24F-CE6CFE6C409C}" destId="{C43A0753-1944-4CC8-9093-3765DDCD7431}"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4DC6B6-30C1-4280-987B-365C72E5C12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06F54A7D-EA4D-4A2D-B759-F01000D16E03}">
      <dgm:prSet/>
      <dgm:spPr/>
      <dgm:t>
        <a:bodyPr/>
        <a:lstStyle/>
        <a:p>
          <a:r>
            <a:rPr lang="en-US" dirty="0"/>
            <a:t>This is the first of several conflicts the Roman Republic will have with the Samnites.</a:t>
          </a:r>
        </a:p>
      </dgm:t>
    </dgm:pt>
    <dgm:pt modelId="{FD83933C-64BF-4E21-9994-92283805F45D}" type="parTrans" cxnId="{131EBD0A-3C5E-4A66-B56E-5299DC483E5E}">
      <dgm:prSet/>
      <dgm:spPr/>
      <dgm:t>
        <a:bodyPr/>
        <a:lstStyle/>
        <a:p>
          <a:endParaRPr lang="en-US"/>
        </a:p>
      </dgm:t>
    </dgm:pt>
    <dgm:pt modelId="{E996840D-B5E7-4C33-86A3-D5CFCA3C7607}" type="sibTrans" cxnId="{131EBD0A-3C5E-4A66-B56E-5299DC483E5E}">
      <dgm:prSet/>
      <dgm:spPr/>
      <dgm:t>
        <a:bodyPr/>
        <a:lstStyle/>
        <a:p>
          <a:endParaRPr lang="en-US"/>
        </a:p>
      </dgm:t>
    </dgm:pt>
    <dgm:pt modelId="{DA83C858-7A78-4CDB-9CD4-1B379AC955A3}">
      <dgm:prSet/>
      <dgm:spPr/>
      <dgm:t>
        <a:bodyPr/>
        <a:lstStyle/>
        <a:p>
          <a:r>
            <a:rPr lang="en-US" dirty="0"/>
            <a:t>The Romans are asked to help free Campania from Samnite rule but Greeks and other Italic allies.</a:t>
          </a:r>
        </a:p>
      </dgm:t>
    </dgm:pt>
    <dgm:pt modelId="{BAB53C34-5506-409F-A889-80B87877D0B1}" type="parTrans" cxnId="{3D9F4CF8-E576-4AA1-9D4A-C82C34E10893}">
      <dgm:prSet/>
      <dgm:spPr/>
      <dgm:t>
        <a:bodyPr/>
        <a:lstStyle/>
        <a:p>
          <a:endParaRPr lang="en-US"/>
        </a:p>
      </dgm:t>
    </dgm:pt>
    <dgm:pt modelId="{95C2E619-C449-413E-913E-E5BB9A64D30B}" type="sibTrans" cxnId="{3D9F4CF8-E576-4AA1-9D4A-C82C34E10893}">
      <dgm:prSet/>
      <dgm:spPr/>
      <dgm:t>
        <a:bodyPr/>
        <a:lstStyle/>
        <a:p>
          <a:endParaRPr lang="en-US"/>
        </a:p>
      </dgm:t>
    </dgm:pt>
    <dgm:pt modelId="{B17F97F9-FC59-4E11-A4F1-25803C1E235D}">
      <dgm:prSet/>
      <dgm:spPr/>
      <dgm:t>
        <a:bodyPr/>
        <a:lstStyle/>
        <a:p>
          <a:r>
            <a:rPr lang="en-US"/>
            <a:t>As a result, the Romans began to settle into region of Campania, putting up small colonies.  </a:t>
          </a:r>
        </a:p>
      </dgm:t>
    </dgm:pt>
    <dgm:pt modelId="{26282F0D-4D9D-4FE2-9792-0FFC3C03AE58}" type="parTrans" cxnId="{F7D2B804-EB3A-4781-8CEA-C818FA512448}">
      <dgm:prSet/>
      <dgm:spPr/>
      <dgm:t>
        <a:bodyPr/>
        <a:lstStyle/>
        <a:p>
          <a:endParaRPr lang="en-US"/>
        </a:p>
      </dgm:t>
    </dgm:pt>
    <dgm:pt modelId="{AA38FF32-FAEB-4909-8ADE-3365290FD249}" type="sibTrans" cxnId="{F7D2B804-EB3A-4781-8CEA-C818FA512448}">
      <dgm:prSet/>
      <dgm:spPr/>
      <dgm:t>
        <a:bodyPr/>
        <a:lstStyle/>
        <a:p>
          <a:endParaRPr lang="en-US"/>
        </a:p>
      </dgm:t>
    </dgm:pt>
    <dgm:pt modelId="{87E2B891-2437-42A6-9521-F0AD48931FD2}" type="pres">
      <dgm:prSet presAssocID="{584DC6B6-30C1-4280-987B-365C72E5C124}" presName="linear" presStyleCnt="0">
        <dgm:presLayoutVars>
          <dgm:animLvl val="lvl"/>
          <dgm:resizeHandles val="exact"/>
        </dgm:presLayoutVars>
      </dgm:prSet>
      <dgm:spPr/>
    </dgm:pt>
    <dgm:pt modelId="{79E6F5BC-A0EE-450A-91D9-F416F82255F6}" type="pres">
      <dgm:prSet presAssocID="{06F54A7D-EA4D-4A2D-B759-F01000D16E03}" presName="parentText" presStyleLbl="node1" presStyleIdx="0" presStyleCnt="3">
        <dgm:presLayoutVars>
          <dgm:chMax val="0"/>
          <dgm:bulletEnabled val="1"/>
        </dgm:presLayoutVars>
      </dgm:prSet>
      <dgm:spPr/>
    </dgm:pt>
    <dgm:pt modelId="{D10E794A-26D3-4746-8DA5-C3A578E2BEA6}" type="pres">
      <dgm:prSet presAssocID="{E996840D-B5E7-4C33-86A3-D5CFCA3C7607}" presName="spacer" presStyleCnt="0"/>
      <dgm:spPr/>
    </dgm:pt>
    <dgm:pt modelId="{516FE867-8ABA-46AE-ACE6-0FCD32C77F1D}" type="pres">
      <dgm:prSet presAssocID="{DA83C858-7A78-4CDB-9CD4-1B379AC955A3}" presName="parentText" presStyleLbl="node1" presStyleIdx="1" presStyleCnt="3">
        <dgm:presLayoutVars>
          <dgm:chMax val="0"/>
          <dgm:bulletEnabled val="1"/>
        </dgm:presLayoutVars>
      </dgm:prSet>
      <dgm:spPr/>
    </dgm:pt>
    <dgm:pt modelId="{88301BFC-E13B-4A29-8331-66558FB0CBD2}" type="pres">
      <dgm:prSet presAssocID="{95C2E619-C449-413E-913E-E5BB9A64D30B}" presName="spacer" presStyleCnt="0"/>
      <dgm:spPr/>
    </dgm:pt>
    <dgm:pt modelId="{A4FA9B8A-3D46-4E75-8730-5B2846779DCD}" type="pres">
      <dgm:prSet presAssocID="{B17F97F9-FC59-4E11-A4F1-25803C1E235D}" presName="parentText" presStyleLbl="node1" presStyleIdx="2" presStyleCnt="3">
        <dgm:presLayoutVars>
          <dgm:chMax val="0"/>
          <dgm:bulletEnabled val="1"/>
        </dgm:presLayoutVars>
      </dgm:prSet>
      <dgm:spPr/>
    </dgm:pt>
  </dgm:ptLst>
  <dgm:cxnLst>
    <dgm:cxn modelId="{F7D2B804-EB3A-4781-8CEA-C818FA512448}" srcId="{584DC6B6-30C1-4280-987B-365C72E5C124}" destId="{B17F97F9-FC59-4E11-A4F1-25803C1E235D}" srcOrd="2" destOrd="0" parTransId="{26282F0D-4D9D-4FE2-9792-0FFC3C03AE58}" sibTransId="{AA38FF32-FAEB-4909-8ADE-3365290FD249}"/>
    <dgm:cxn modelId="{131EBD0A-3C5E-4A66-B56E-5299DC483E5E}" srcId="{584DC6B6-30C1-4280-987B-365C72E5C124}" destId="{06F54A7D-EA4D-4A2D-B759-F01000D16E03}" srcOrd="0" destOrd="0" parTransId="{FD83933C-64BF-4E21-9994-92283805F45D}" sibTransId="{E996840D-B5E7-4C33-86A3-D5CFCA3C7607}"/>
    <dgm:cxn modelId="{0B2B540F-E5A4-4EBC-9A24-BA3A61C8CC3F}" type="presOf" srcId="{584DC6B6-30C1-4280-987B-365C72E5C124}" destId="{87E2B891-2437-42A6-9521-F0AD48931FD2}" srcOrd="0" destOrd="0" presId="urn:microsoft.com/office/officeart/2005/8/layout/vList2"/>
    <dgm:cxn modelId="{B8100F24-F979-4F24-B819-DC1ABABE23CB}" type="presOf" srcId="{06F54A7D-EA4D-4A2D-B759-F01000D16E03}" destId="{79E6F5BC-A0EE-450A-91D9-F416F82255F6}" srcOrd="0" destOrd="0" presId="urn:microsoft.com/office/officeart/2005/8/layout/vList2"/>
    <dgm:cxn modelId="{A206AC5D-70F8-4AB9-BBDF-521821399033}" type="presOf" srcId="{B17F97F9-FC59-4E11-A4F1-25803C1E235D}" destId="{A4FA9B8A-3D46-4E75-8730-5B2846779DCD}" srcOrd="0" destOrd="0" presId="urn:microsoft.com/office/officeart/2005/8/layout/vList2"/>
    <dgm:cxn modelId="{8FB4B3EA-1E64-4F2D-974D-19901EA12133}" type="presOf" srcId="{DA83C858-7A78-4CDB-9CD4-1B379AC955A3}" destId="{516FE867-8ABA-46AE-ACE6-0FCD32C77F1D}" srcOrd="0" destOrd="0" presId="urn:microsoft.com/office/officeart/2005/8/layout/vList2"/>
    <dgm:cxn modelId="{3D9F4CF8-E576-4AA1-9D4A-C82C34E10893}" srcId="{584DC6B6-30C1-4280-987B-365C72E5C124}" destId="{DA83C858-7A78-4CDB-9CD4-1B379AC955A3}" srcOrd="1" destOrd="0" parTransId="{BAB53C34-5506-409F-A889-80B87877D0B1}" sibTransId="{95C2E619-C449-413E-913E-E5BB9A64D30B}"/>
    <dgm:cxn modelId="{9CE57221-B437-47BF-A2F2-52F7580EB46E}" type="presParOf" srcId="{87E2B891-2437-42A6-9521-F0AD48931FD2}" destId="{79E6F5BC-A0EE-450A-91D9-F416F82255F6}" srcOrd="0" destOrd="0" presId="urn:microsoft.com/office/officeart/2005/8/layout/vList2"/>
    <dgm:cxn modelId="{62D9D3AB-C2B7-4D9D-80BF-8E27F39BE05B}" type="presParOf" srcId="{87E2B891-2437-42A6-9521-F0AD48931FD2}" destId="{D10E794A-26D3-4746-8DA5-C3A578E2BEA6}" srcOrd="1" destOrd="0" presId="urn:microsoft.com/office/officeart/2005/8/layout/vList2"/>
    <dgm:cxn modelId="{0A802816-E6F2-41A1-ADC3-25A7E97AD41D}" type="presParOf" srcId="{87E2B891-2437-42A6-9521-F0AD48931FD2}" destId="{516FE867-8ABA-46AE-ACE6-0FCD32C77F1D}" srcOrd="2" destOrd="0" presId="urn:microsoft.com/office/officeart/2005/8/layout/vList2"/>
    <dgm:cxn modelId="{A060A006-2AB3-49A4-8ADA-D0290FA5944D}" type="presParOf" srcId="{87E2B891-2437-42A6-9521-F0AD48931FD2}" destId="{88301BFC-E13B-4A29-8331-66558FB0CBD2}" srcOrd="3" destOrd="0" presId="urn:microsoft.com/office/officeart/2005/8/layout/vList2"/>
    <dgm:cxn modelId="{960AC774-9759-4271-99D2-84400C184CEF}" type="presParOf" srcId="{87E2B891-2437-42A6-9521-F0AD48931FD2}" destId="{A4FA9B8A-3D46-4E75-8730-5B2846779DC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1CDB10-D8E5-4B64-8961-F1B3A38C5282}">
      <dsp:nvSpPr>
        <dsp:cNvPr id="0" name=""/>
        <dsp:cNvSpPr/>
      </dsp:nvSpPr>
      <dsp:spPr>
        <a:xfrm>
          <a:off x="2148336" y="2061"/>
          <a:ext cx="2416878" cy="99157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err="1"/>
            <a:t>Oscans</a:t>
          </a:r>
          <a:endParaRPr lang="en-US" sz="3400" kern="1200" dirty="0"/>
        </a:p>
      </dsp:txBody>
      <dsp:txXfrm>
        <a:off x="2196741" y="50466"/>
        <a:ext cx="2320068" cy="894768"/>
      </dsp:txXfrm>
    </dsp:sp>
    <dsp:sp modelId="{89A0410A-36BF-497B-80EC-AEE1AEF6F844}">
      <dsp:nvSpPr>
        <dsp:cNvPr id="0" name=""/>
        <dsp:cNvSpPr/>
      </dsp:nvSpPr>
      <dsp:spPr>
        <a:xfrm>
          <a:off x="2148336" y="1043218"/>
          <a:ext cx="2416878" cy="991578"/>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Samnites</a:t>
          </a:r>
        </a:p>
      </dsp:txBody>
      <dsp:txXfrm>
        <a:off x="2196741" y="1091623"/>
        <a:ext cx="2320068" cy="894768"/>
      </dsp:txXfrm>
    </dsp:sp>
    <dsp:sp modelId="{CB6B83CD-F215-4660-BBAD-2EF5F532E809}">
      <dsp:nvSpPr>
        <dsp:cNvPr id="0" name=""/>
        <dsp:cNvSpPr/>
      </dsp:nvSpPr>
      <dsp:spPr>
        <a:xfrm>
          <a:off x="2148336" y="2084375"/>
          <a:ext cx="2416878" cy="991578"/>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Etruscans</a:t>
          </a:r>
        </a:p>
      </dsp:txBody>
      <dsp:txXfrm>
        <a:off x="2196741" y="2132780"/>
        <a:ext cx="2320068" cy="894768"/>
      </dsp:txXfrm>
    </dsp:sp>
    <dsp:sp modelId="{C43A0753-1944-4CC8-9093-3765DDCD7431}">
      <dsp:nvSpPr>
        <dsp:cNvPr id="0" name=""/>
        <dsp:cNvSpPr/>
      </dsp:nvSpPr>
      <dsp:spPr>
        <a:xfrm>
          <a:off x="2148336" y="3125532"/>
          <a:ext cx="2416878" cy="991578"/>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Greeks</a:t>
          </a:r>
        </a:p>
      </dsp:txBody>
      <dsp:txXfrm>
        <a:off x="2196741" y="3173937"/>
        <a:ext cx="2320068" cy="8947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E6F5BC-A0EE-450A-91D9-F416F82255F6}">
      <dsp:nvSpPr>
        <dsp:cNvPr id="0" name=""/>
        <dsp:cNvSpPr/>
      </dsp:nvSpPr>
      <dsp:spPr>
        <a:xfrm>
          <a:off x="0" y="363524"/>
          <a:ext cx="5811128" cy="159471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This is the first of several conflicts the Roman Republic will have with the Samnites.</a:t>
          </a:r>
        </a:p>
      </dsp:txBody>
      <dsp:txXfrm>
        <a:off x="77847" y="441371"/>
        <a:ext cx="5655434" cy="1439016"/>
      </dsp:txXfrm>
    </dsp:sp>
    <dsp:sp modelId="{516FE867-8ABA-46AE-ACE6-0FCD32C77F1D}">
      <dsp:nvSpPr>
        <dsp:cNvPr id="0" name=""/>
        <dsp:cNvSpPr/>
      </dsp:nvSpPr>
      <dsp:spPr>
        <a:xfrm>
          <a:off x="0" y="2041754"/>
          <a:ext cx="5811128" cy="159471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The Romans are asked to help free Campania from Samnite rule but Greeks and other Italic allies.</a:t>
          </a:r>
        </a:p>
      </dsp:txBody>
      <dsp:txXfrm>
        <a:off x="77847" y="2119601"/>
        <a:ext cx="5655434" cy="1439016"/>
      </dsp:txXfrm>
    </dsp:sp>
    <dsp:sp modelId="{A4FA9B8A-3D46-4E75-8730-5B2846779DCD}">
      <dsp:nvSpPr>
        <dsp:cNvPr id="0" name=""/>
        <dsp:cNvSpPr/>
      </dsp:nvSpPr>
      <dsp:spPr>
        <a:xfrm>
          <a:off x="0" y="3719984"/>
          <a:ext cx="5811128" cy="159471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As a result, the Romans began to settle into region of Campania, putting up small colonies.  </a:t>
          </a:r>
        </a:p>
      </dsp:txBody>
      <dsp:txXfrm>
        <a:off x="77847" y="3797831"/>
        <a:ext cx="5655434" cy="143901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EFA22F-96DE-4954-9250-E9AD7443A219}" type="datetimeFigureOut">
              <a:rPr lang="en-US" smtClean="0"/>
              <a:t>9/7/2026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4D001F-B907-4D0F-A852-450A39721672}" type="slidenum">
              <a:rPr lang="en-US" smtClean="0"/>
              <a:t>‹#›</a:t>
            </a:fld>
            <a:endParaRPr lang="en-US"/>
          </a:p>
        </p:txBody>
      </p:sp>
    </p:spTree>
    <p:extLst>
      <p:ext uri="{BB962C8B-B14F-4D97-AF65-F5344CB8AC3E}">
        <p14:creationId xmlns:p14="http://schemas.microsoft.com/office/powerpoint/2010/main" val="1736096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963FD-0684-31EF-D4A3-0A251CBA680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6920308-3ABF-5117-E2A6-794FA74436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BB7430E-06CE-7123-FEF9-C2D836B5D05E}"/>
              </a:ext>
            </a:extLst>
          </p:cNvPr>
          <p:cNvSpPr>
            <a:spLocks noGrp="1"/>
          </p:cNvSpPr>
          <p:nvPr>
            <p:ph type="dt" sz="half" idx="10"/>
          </p:nvPr>
        </p:nvSpPr>
        <p:spPr/>
        <p:txBody>
          <a:bodyPr/>
          <a:lstStyle/>
          <a:p>
            <a:fld id="{6C4FD6B1-D396-47F9-B482-AD12FBB04C1D}" type="datetime1">
              <a:rPr lang="en-US" smtClean="0"/>
              <a:t>9/7/2026</a:t>
            </a:fld>
            <a:endParaRPr lang="en-US"/>
          </a:p>
        </p:txBody>
      </p:sp>
      <p:sp>
        <p:nvSpPr>
          <p:cNvPr id="5" name="Footer Placeholder 4">
            <a:extLst>
              <a:ext uri="{FF2B5EF4-FFF2-40B4-BE49-F238E27FC236}">
                <a16:creationId xmlns:a16="http://schemas.microsoft.com/office/drawing/2014/main" id="{41260DF7-00AF-DC44-D06C-50F1CB3ABB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2E313F-5B32-D92A-5C30-98DB7F620E72}"/>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92999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51CD0-1B8E-138A-5C12-D1956B2CD3C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234517-AF1C-CD18-CB4A-0BDE597D86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839664-8ABB-01D1-B661-115897DDF4E3}"/>
              </a:ext>
            </a:extLst>
          </p:cNvPr>
          <p:cNvSpPr>
            <a:spLocks noGrp="1"/>
          </p:cNvSpPr>
          <p:nvPr>
            <p:ph type="dt" sz="half" idx="10"/>
          </p:nvPr>
        </p:nvSpPr>
        <p:spPr/>
        <p:txBody>
          <a:bodyPr/>
          <a:lstStyle/>
          <a:p>
            <a:fld id="{78128EF9-4BDD-426A-91E3-BC07437B614A}" type="datetime1">
              <a:rPr lang="en-US" smtClean="0"/>
              <a:t>9/7/2026</a:t>
            </a:fld>
            <a:endParaRPr lang="en-US"/>
          </a:p>
        </p:txBody>
      </p:sp>
      <p:sp>
        <p:nvSpPr>
          <p:cNvPr id="5" name="Footer Placeholder 4">
            <a:extLst>
              <a:ext uri="{FF2B5EF4-FFF2-40B4-BE49-F238E27FC236}">
                <a16:creationId xmlns:a16="http://schemas.microsoft.com/office/drawing/2014/main" id="{5EAC11A3-517F-0784-3B18-30A4B83C2D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7641D8-7AC5-A12F-7086-D06505794959}"/>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1646057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360092-B810-DA95-7402-E4BC9111928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E466E5-EB7A-A162-6D6E-AA77FF364A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871C4F-EF89-2812-62AF-B82FA79AB959}"/>
              </a:ext>
            </a:extLst>
          </p:cNvPr>
          <p:cNvSpPr>
            <a:spLocks noGrp="1"/>
          </p:cNvSpPr>
          <p:nvPr>
            <p:ph type="dt" sz="half" idx="10"/>
          </p:nvPr>
        </p:nvSpPr>
        <p:spPr/>
        <p:txBody>
          <a:bodyPr/>
          <a:lstStyle/>
          <a:p>
            <a:fld id="{F67E654B-918C-48E0-8739-62F0BF91A8C2}" type="datetime1">
              <a:rPr lang="en-US" smtClean="0"/>
              <a:t>9/7/2026</a:t>
            </a:fld>
            <a:endParaRPr lang="en-US"/>
          </a:p>
        </p:txBody>
      </p:sp>
      <p:sp>
        <p:nvSpPr>
          <p:cNvPr id="5" name="Footer Placeholder 4">
            <a:extLst>
              <a:ext uri="{FF2B5EF4-FFF2-40B4-BE49-F238E27FC236}">
                <a16:creationId xmlns:a16="http://schemas.microsoft.com/office/drawing/2014/main" id="{81383F4E-81FB-9C3E-EDF3-F17342C57E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848A5F-CA4E-DA97-4EAD-F8A2346D7DA7}"/>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1664076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1C6A3-2C26-DF0F-3A59-540028784A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4A850F-D22B-8A71-A13C-469224E3D7F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332880-CE0E-7013-7350-40A5818C1CB4}"/>
              </a:ext>
            </a:extLst>
          </p:cNvPr>
          <p:cNvSpPr>
            <a:spLocks noGrp="1"/>
          </p:cNvSpPr>
          <p:nvPr>
            <p:ph type="dt" sz="half" idx="10"/>
          </p:nvPr>
        </p:nvSpPr>
        <p:spPr/>
        <p:txBody>
          <a:bodyPr/>
          <a:lstStyle/>
          <a:p>
            <a:fld id="{F111B20A-CF01-4194-9050-B6BB93323D9E}" type="datetime1">
              <a:rPr lang="en-US" smtClean="0"/>
              <a:t>9/7/2026</a:t>
            </a:fld>
            <a:endParaRPr lang="en-US"/>
          </a:p>
        </p:txBody>
      </p:sp>
      <p:sp>
        <p:nvSpPr>
          <p:cNvPr id="5" name="Footer Placeholder 4">
            <a:extLst>
              <a:ext uri="{FF2B5EF4-FFF2-40B4-BE49-F238E27FC236}">
                <a16:creationId xmlns:a16="http://schemas.microsoft.com/office/drawing/2014/main" id="{5797941F-3AE0-6ADA-ADE8-C4737FFDFE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2B565E-4A13-A66C-9727-03805D5140AC}"/>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4285626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DBF47-BCA5-12DC-D3D9-29B3FD9C20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4036018-722B-0CF4-9B41-5F83F9BDDCC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0E1DE5-1D43-6299-BA7E-A85DF3BC035E}"/>
              </a:ext>
            </a:extLst>
          </p:cNvPr>
          <p:cNvSpPr>
            <a:spLocks noGrp="1"/>
          </p:cNvSpPr>
          <p:nvPr>
            <p:ph type="dt" sz="half" idx="10"/>
          </p:nvPr>
        </p:nvSpPr>
        <p:spPr/>
        <p:txBody>
          <a:bodyPr/>
          <a:lstStyle/>
          <a:p>
            <a:fld id="{5E11435A-A66D-4F13-B6FA-1020A9C12E6C}" type="datetime1">
              <a:rPr lang="en-US" smtClean="0"/>
              <a:t>9/7/2026</a:t>
            </a:fld>
            <a:endParaRPr lang="en-US"/>
          </a:p>
        </p:txBody>
      </p:sp>
      <p:sp>
        <p:nvSpPr>
          <p:cNvPr id="5" name="Footer Placeholder 4">
            <a:extLst>
              <a:ext uri="{FF2B5EF4-FFF2-40B4-BE49-F238E27FC236}">
                <a16:creationId xmlns:a16="http://schemas.microsoft.com/office/drawing/2014/main" id="{14B30FA5-C64D-3136-7A88-2644957ABF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EE3DA7-EAC3-796D-B5B4-A74C60D053C5}"/>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1547302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2CE00-4EFE-893B-077E-7FE19EF3D9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BB038C-F961-A815-DF3E-94AC5B7F056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FCEBF31-62CD-7124-FF6C-5F9B440A09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34FA43-77F0-3228-4C73-E27FEFB4BF1F}"/>
              </a:ext>
            </a:extLst>
          </p:cNvPr>
          <p:cNvSpPr>
            <a:spLocks noGrp="1"/>
          </p:cNvSpPr>
          <p:nvPr>
            <p:ph type="dt" sz="half" idx="10"/>
          </p:nvPr>
        </p:nvSpPr>
        <p:spPr/>
        <p:txBody>
          <a:bodyPr/>
          <a:lstStyle/>
          <a:p>
            <a:fld id="{1AD35951-1CB1-4A79-909F-D6FA5AC765D6}" type="datetime1">
              <a:rPr lang="en-US" smtClean="0"/>
              <a:t>9/7/2026</a:t>
            </a:fld>
            <a:endParaRPr lang="en-US"/>
          </a:p>
        </p:txBody>
      </p:sp>
      <p:sp>
        <p:nvSpPr>
          <p:cNvPr id="6" name="Footer Placeholder 5">
            <a:extLst>
              <a:ext uri="{FF2B5EF4-FFF2-40B4-BE49-F238E27FC236}">
                <a16:creationId xmlns:a16="http://schemas.microsoft.com/office/drawing/2014/main" id="{7188FC09-3B8F-839D-583A-225C7E98EA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EA9286-AEA2-EE8E-6552-F20F7C534513}"/>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382116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DAEA9-4B6E-4CE6-8E64-EA5F9012F12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2E2992B-89A6-57C0-791B-6398E149FD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D01302-3E2C-3CB0-3F39-974A4A5EF7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B41D99-573A-CAE0-04ED-C3335219B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9CF602-46AE-28F0-814C-A2DDC132AE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13CFB1-4F01-E558-0BFC-5C271C9C2A15}"/>
              </a:ext>
            </a:extLst>
          </p:cNvPr>
          <p:cNvSpPr>
            <a:spLocks noGrp="1"/>
          </p:cNvSpPr>
          <p:nvPr>
            <p:ph type="dt" sz="half" idx="10"/>
          </p:nvPr>
        </p:nvSpPr>
        <p:spPr/>
        <p:txBody>
          <a:bodyPr/>
          <a:lstStyle/>
          <a:p>
            <a:fld id="{C0F20248-A2C3-4DB4-9CAE-DD766568C437}" type="datetime1">
              <a:rPr lang="en-US" smtClean="0"/>
              <a:t>9/7/2026</a:t>
            </a:fld>
            <a:endParaRPr lang="en-US"/>
          </a:p>
        </p:txBody>
      </p:sp>
      <p:sp>
        <p:nvSpPr>
          <p:cNvPr id="8" name="Footer Placeholder 7">
            <a:extLst>
              <a:ext uri="{FF2B5EF4-FFF2-40B4-BE49-F238E27FC236}">
                <a16:creationId xmlns:a16="http://schemas.microsoft.com/office/drawing/2014/main" id="{E640B6E9-5211-9286-CD28-E6506AD8A2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D3672F2-CFAB-A8D9-9E0D-39D795830713}"/>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117207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AAF7E-967D-41E4-E9E6-E312BD3E02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4D6F83-231C-B03B-2126-4312443AD5A6}"/>
              </a:ext>
            </a:extLst>
          </p:cNvPr>
          <p:cNvSpPr>
            <a:spLocks noGrp="1"/>
          </p:cNvSpPr>
          <p:nvPr>
            <p:ph type="dt" sz="half" idx="10"/>
          </p:nvPr>
        </p:nvSpPr>
        <p:spPr/>
        <p:txBody>
          <a:bodyPr/>
          <a:lstStyle/>
          <a:p>
            <a:fld id="{E07B79FC-6903-442E-86EB-7955024EE754}" type="datetime1">
              <a:rPr lang="en-US" smtClean="0"/>
              <a:t>9/7/2026</a:t>
            </a:fld>
            <a:endParaRPr lang="en-US"/>
          </a:p>
        </p:txBody>
      </p:sp>
      <p:sp>
        <p:nvSpPr>
          <p:cNvPr id="4" name="Footer Placeholder 3">
            <a:extLst>
              <a:ext uri="{FF2B5EF4-FFF2-40B4-BE49-F238E27FC236}">
                <a16:creationId xmlns:a16="http://schemas.microsoft.com/office/drawing/2014/main" id="{03DB154C-74CE-FA44-0CD9-12B45D57D4D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F56CB8-8E96-318D-0733-254771CFDC77}"/>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3813134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0D824E-22FC-7F9F-E278-836BC2FA9EA7}"/>
              </a:ext>
            </a:extLst>
          </p:cNvPr>
          <p:cNvSpPr>
            <a:spLocks noGrp="1"/>
          </p:cNvSpPr>
          <p:nvPr>
            <p:ph type="dt" sz="half" idx="10"/>
          </p:nvPr>
        </p:nvSpPr>
        <p:spPr/>
        <p:txBody>
          <a:bodyPr/>
          <a:lstStyle/>
          <a:p>
            <a:fld id="{717CB9BD-47DC-4BC3-8CCB-F485E093FD12}" type="datetime1">
              <a:rPr lang="en-US" smtClean="0"/>
              <a:t>9/7/2026</a:t>
            </a:fld>
            <a:endParaRPr lang="en-US"/>
          </a:p>
        </p:txBody>
      </p:sp>
      <p:sp>
        <p:nvSpPr>
          <p:cNvPr id="3" name="Footer Placeholder 2">
            <a:extLst>
              <a:ext uri="{FF2B5EF4-FFF2-40B4-BE49-F238E27FC236}">
                <a16:creationId xmlns:a16="http://schemas.microsoft.com/office/drawing/2014/main" id="{C585B794-66C1-D63A-B939-DBB50CE4BC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DA4745D-76E9-745A-A257-BC6C45ACBA9B}"/>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2373097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6B69D-4FDA-835F-E0F4-DCF3A0AD77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2635E4C-5391-5BD0-2A0E-BBA9B40CF9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2E0BC0F-2073-FD0E-0FB7-63B12B45D3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7C2438-0491-5128-FB15-CFC6A0D4009B}"/>
              </a:ext>
            </a:extLst>
          </p:cNvPr>
          <p:cNvSpPr>
            <a:spLocks noGrp="1"/>
          </p:cNvSpPr>
          <p:nvPr>
            <p:ph type="dt" sz="half" idx="10"/>
          </p:nvPr>
        </p:nvSpPr>
        <p:spPr/>
        <p:txBody>
          <a:bodyPr/>
          <a:lstStyle/>
          <a:p>
            <a:fld id="{663FEBD9-ABB6-417B-805B-221B1A032B7E}" type="datetime1">
              <a:rPr lang="en-US" smtClean="0"/>
              <a:t>9/7/2026</a:t>
            </a:fld>
            <a:endParaRPr lang="en-US"/>
          </a:p>
        </p:txBody>
      </p:sp>
      <p:sp>
        <p:nvSpPr>
          <p:cNvPr id="6" name="Footer Placeholder 5">
            <a:extLst>
              <a:ext uri="{FF2B5EF4-FFF2-40B4-BE49-F238E27FC236}">
                <a16:creationId xmlns:a16="http://schemas.microsoft.com/office/drawing/2014/main" id="{0AED069B-5CF7-34C4-2662-B67A83B62D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92BCF5-CCB8-64AD-6580-F9230E32413E}"/>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1033104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1535F-97E6-2C3E-725A-C50005E0AF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DBE1042-2791-9ED9-4CDE-77CDDCC52B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176802-764E-41E4-6884-48FBC1AC74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3A4C2F-CAD8-68B3-840E-DA839B470068}"/>
              </a:ext>
            </a:extLst>
          </p:cNvPr>
          <p:cNvSpPr>
            <a:spLocks noGrp="1"/>
          </p:cNvSpPr>
          <p:nvPr>
            <p:ph type="dt" sz="half" idx="10"/>
          </p:nvPr>
        </p:nvSpPr>
        <p:spPr/>
        <p:txBody>
          <a:bodyPr/>
          <a:lstStyle/>
          <a:p>
            <a:fld id="{AF9A1B77-0433-4207-874E-5FB3055FA4A5}" type="datetime1">
              <a:rPr lang="en-US" smtClean="0"/>
              <a:t>9/7/2026</a:t>
            </a:fld>
            <a:endParaRPr lang="en-US"/>
          </a:p>
        </p:txBody>
      </p:sp>
      <p:sp>
        <p:nvSpPr>
          <p:cNvPr id="6" name="Footer Placeholder 5">
            <a:extLst>
              <a:ext uri="{FF2B5EF4-FFF2-40B4-BE49-F238E27FC236}">
                <a16:creationId xmlns:a16="http://schemas.microsoft.com/office/drawing/2014/main" id="{02065D42-B674-FD16-4BCE-1B4C8515C8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F99FCE-5291-1EC3-693E-7A91986A7861}"/>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393153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A3F48F-B7EC-82CF-4B99-661994E6A8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BF71E1-CC21-2FFD-CCEA-D542CABC27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683747-006F-AFF4-EA9A-2594DFB651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623875B-4C60-434B-8C65-BCB193ABC6D0}" type="datetime1">
              <a:rPr lang="en-US" smtClean="0"/>
              <a:t>9/7/2026</a:t>
            </a:fld>
            <a:endParaRPr lang="en-US"/>
          </a:p>
        </p:txBody>
      </p:sp>
      <p:sp>
        <p:nvSpPr>
          <p:cNvPr id="5" name="Footer Placeholder 4">
            <a:extLst>
              <a:ext uri="{FF2B5EF4-FFF2-40B4-BE49-F238E27FC236}">
                <a16:creationId xmlns:a16="http://schemas.microsoft.com/office/drawing/2014/main" id="{5C5F4F2A-B0E8-F8D9-AC6D-11D3648303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649F7C8-5D98-5311-C9D2-0CEC9C76A0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11DEBE5-B3F0-4CFE-B0A4-0D3633CCD9DA}" type="slidenum">
              <a:rPr lang="en-US" smtClean="0"/>
              <a:t>‹#›</a:t>
            </a:fld>
            <a:endParaRPr lang="en-US"/>
          </a:p>
        </p:txBody>
      </p:sp>
    </p:spTree>
    <p:extLst>
      <p:ext uri="{BB962C8B-B14F-4D97-AF65-F5344CB8AC3E}">
        <p14:creationId xmlns:p14="http://schemas.microsoft.com/office/powerpoint/2010/main" val="2403625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6ABC7-B627-C3E3-BC04-E064044F249A}"/>
              </a:ext>
            </a:extLst>
          </p:cNvPr>
          <p:cNvSpPr>
            <a:spLocks noGrp="1"/>
          </p:cNvSpPr>
          <p:nvPr>
            <p:ph type="ctrTitle"/>
          </p:nvPr>
        </p:nvSpPr>
        <p:spPr>
          <a:xfrm>
            <a:off x="3092245" y="884904"/>
            <a:ext cx="6007510" cy="825909"/>
          </a:xfrm>
          <a:solidFill>
            <a:schemeClr val="bg1"/>
          </a:solidFill>
        </p:spPr>
        <p:txBody>
          <a:bodyPr>
            <a:normAutofit fontScale="90000"/>
          </a:bodyPr>
          <a:lstStyle/>
          <a:p>
            <a:r>
              <a:rPr lang="en-US" dirty="0"/>
              <a:t>Pre-Roman Pompeii</a:t>
            </a:r>
          </a:p>
        </p:txBody>
      </p:sp>
      <p:sp>
        <p:nvSpPr>
          <p:cNvPr id="8" name="Slide Number Placeholder 7">
            <a:extLst>
              <a:ext uri="{FF2B5EF4-FFF2-40B4-BE49-F238E27FC236}">
                <a16:creationId xmlns:a16="http://schemas.microsoft.com/office/drawing/2014/main" id="{A3B0B9A3-1785-E5BE-6A51-E4DCB570A56D}"/>
              </a:ext>
            </a:extLst>
          </p:cNvPr>
          <p:cNvSpPr>
            <a:spLocks noGrp="1"/>
          </p:cNvSpPr>
          <p:nvPr>
            <p:ph type="sldNum" sz="quarter" idx="12"/>
          </p:nvPr>
        </p:nvSpPr>
        <p:spPr/>
        <p:txBody>
          <a:bodyPr/>
          <a:lstStyle/>
          <a:p>
            <a:fld id="{B11DEBE5-B3F0-4CFE-B0A4-0D3633CCD9DA}" type="slidenum">
              <a:rPr lang="en-US" smtClean="0"/>
              <a:t>1</a:t>
            </a:fld>
            <a:endParaRPr lang="en-US"/>
          </a:p>
        </p:txBody>
      </p:sp>
      <p:sp>
        <p:nvSpPr>
          <p:cNvPr id="4" name="TextBox 3">
            <a:extLst>
              <a:ext uri="{FF2B5EF4-FFF2-40B4-BE49-F238E27FC236}">
                <a16:creationId xmlns:a16="http://schemas.microsoft.com/office/drawing/2014/main" id="{836FA7D4-8D73-E15A-C8E3-8AC3C9675780}"/>
              </a:ext>
            </a:extLst>
          </p:cNvPr>
          <p:cNvSpPr txBox="1"/>
          <p:nvPr/>
        </p:nvSpPr>
        <p:spPr>
          <a:xfrm>
            <a:off x="88491" y="81671"/>
            <a:ext cx="6096000" cy="400110"/>
          </a:xfrm>
          <a:prstGeom prst="rect">
            <a:avLst/>
          </a:prstGeom>
          <a:noFill/>
        </p:spPr>
        <p:txBody>
          <a:bodyPr wrap="square">
            <a:spAutoFit/>
          </a:bodyPr>
          <a:lstStyle/>
          <a:p>
            <a:r>
              <a:rPr lang="en-US" sz="2000" dirty="0">
                <a:solidFill>
                  <a:schemeClr val="bg1"/>
                </a:solidFill>
              </a:rPr>
              <a:t>September 8</a:t>
            </a:r>
            <a:endParaRPr lang="en-US" dirty="0">
              <a:solidFill>
                <a:schemeClr val="bg1"/>
              </a:solidFill>
            </a:endParaRPr>
          </a:p>
        </p:txBody>
      </p:sp>
    </p:spTree>
    <p:extLst>
      <p:ext uri="{BB962C8B-B14F-4D97-AF65-F5344CB8AC3E}">
        <p14:creationId xmlns:p14="http://schemas.microsoft.com/office/powerpoint/2010/main" val="3726887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D4119C6-B6C4-658B-B893-648D8CBEAFA2}"/>
              </a:ext>
            </a:extLst>
          </p:cNvPr>
          <p:cNvSpPr>
            <a:spLocks noGrp="1"/>
          </p:cNvSpPr>
          <p:nvPr>
            <p:ph type="body" idx="1"/>
          </p:nvPr>
        </p:nvSpPr>
        <p:spPr>
          <a:xfrm>
            <a:off x="707441" y="1139742"/>
            <a:ext cx="5157787" cy="823912"/>
          </a:xfrm>
        </p:spPr>
        <p:txBody>
          <a:bodyPr/>
          <a:lstStyle/>
          <a:p>
            <a:r>
              <a:rPr lang="en-US" dirty="0"/>
              <a:t>Opus Quadratum</a:t>
            </a:r>
          </a:p>
        </p:txBody>
      </p:sp>
      <p:pic>
        <p:nvPicPr>
          <p:cNvPr id="4" name="Content Placeholder 3" descr="Photograph of an ancient stone wall with large, weathered blocks and vegetation growing between and around the stones. Clear blue sky in background highlights texture and age of the structure, suggesting historical or archaeological significance.&#10;&#10;AI-generated content may be incorrect.">
            <a:extLst>
              <a:ext uri="{FF2B5EF4-FFF2-40B4-BE49-F238E27FC236}">
                <a16:creationId xmlns:a16="http://schemas.microsoft.com/office/drawing/2014/main" id="{E6E0B361-38E4-21DE-FA45-8BE3BE633A73}"/>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tretch>
            <a:fillRect/>
          </a:stretch>
        </p:blipFill>
        <p:spPr>
          <a:xfrm>
            <a:off x="707441" y="2088074"/>
            <a:ext cx="5157787" cy="3435747"/>
          </a:xfrm>
          <a:prstGeom prst="rect">
            <a:avLst/>
          </a:prstGeom>
        </p:spPr>
      </p:pic>
      <p:sp>
        <p:nvSpPr>
          <p:cNvPr id="9" name="Text Placeholder 8">
            <a:extLst>
              <a:ext uri="{FF2B5EF4-FFF2-40B4-BE49-F238E27FC236}">
                <a16:creationId xmlns:a16="http://schemas.microsoft.com/office/drawing/2014/main" id="{FB9E5205-1D13-84FE-806F-14F86A0CEBE7}"/>
              </a:ext>
            </a:extLst>
          </p:cNvPr>
          <p:cNvSpPr>
            <a:spLocks noGrp="1"/>
          </p:cNvSpPr>
          <p:nvPr>
            <p:ph type="body" sz="quarter" idx="3"/>
          </p:nvPr>
        </p:nvSpPr>
        <p:spPr>
          <a:xfrm>
            <a:off x="6039853" y="1139742"/>
            <a:ext cx="5183188" cy="823912"/>
          </a:xfrm>
        </p:spPr>
        <p:txBody>
          <a:bodyPr/>
          <a:lstStyle/>
          <a:p>
            <a:r>
              <a:rPr lang="en-US" dirty="0"/>
              <a:t>Opus </a:t>
            </a:r>
            <a:r>
              <a:rPr lang="en-US" dirty="0" err="1"/>
              <a:t>Incertum</a:t>
            </a:r>
            <a:endParaRPr lang="en-US" dirty="0"/>
          </a:p>
        </p:txBody>
      </p:sp>
      <p:pic>
        <p:nvPicPr>
          <p:cNvPr id="7" name="Content Placeholder 3" descr="Photograph of an ancient stone room featuring two large, cylindrical grinding stones mounted on circular bases, likely used for milling or food processing. The space is enclosed by rough stone walls with a partially open roof, showcasing historical architecture and traditional craftsmanship.&#10;&#10;AI-generated content may be incorrect.">
            <a:extLst>
              <a:ext uri="{FF2B5EF4-FFF2-40B4-BE49-F238E27FC236}">
                <a16:creationId xmlns:a16="http://schemas.microsoft.com/office/drawing/2014/main" id="{06D01E37-2AFB-9740-FCD7-CE2050DCB066}"/>
              </a:ext>
            </a:extLst>
          </p:cNvPr>
          <p:cNvPicPr>
            <a:picLocks noGrp="1" noChangeAspect="1"/>
          </p:cNvPicPr>
          <p:nvPr>
            <p:ph sz="quarter" idx="4"/>
          </p:nvPr>
        </p:nvPicPr>
        <p:blipFill>
          <a:blip r:embed="rId3"/>
          <a:stretch>
            <a:fillRect/>
          </a:stretch>
        </p:blipFill>
        <p:spPr>
          <a:xfrm>
            <a:off x="6039853" y="2078219"/>
            <a:ext cx="5183188" cy="3455458"/>
          </a:xfrm>
          <a:prstGeom prst="rect">
            <a:avLst/>
          </a:prstGeom>
        </p:spPr>
      </p:pic>
      <p:sp>
        <p:nvSpPr>
          <p:cNvPr id="12" name="Slide Number Placeholder 11">
            <a:extLst>
              <a:ext uri="{FF2B5EF4-FFF2-40B4-BE49-F238E27FC236}">
                <a16:creationId xmlns:a16="http://schemas.microsoft.com/office/drawing/2014/main" id="{CC24C0FB-9EFE-4955-A295-B3E1CA42B788}"/>
              </a:ext>
            </a:extLst>
          </p:cNvPr>
          <p:cNvSpPr>
            <a:spLocks noGrp="1"/>
          </p:cNvSpPr>
          <p:nvPr>
            <p:ph type="sldNum" sz="quarter" idx="12"/>
          </p:nvPr>
        </p:nvSpPr>
        <p:spPr/>
        <p:txBody>
          <a:bodyPr/>
          <a:lstStyle/>
          <a:p>
            <a:fld id="{B11DEBE5-B3F0-4CFE-B0A4-0D3633CCD9DA}" type="slidenum">
              <a:rPr lang="en-US" smtClean="0"/>
              <a:t>10</a:t>
            </a:fld>
            <a:endParaRPr lang="en-US"/>
          </a:p>
        </p:txBody>
      </p:sp>
    </p:spTree>
    <p:extLst>
      <p:ext uri="{BB962C8B-B14F-4D97-AF65-F5344CB8AC3E}">
        <p14:creationId xmlns:p14="http://schemas.microsoft.com/office/powerpoint/2010/main" val="2713849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422A07B-8715-0C91-B24A-556E416F17FE}"/>
              </a:ext>
            </a:extLst>
          </p:cNvPr>
          <p:cNvSpPr>
            <a:spLocks noGrp="1"/>
          </p:cNvSpPr>
          <p:nvPr>
            <p:ph type="body" idx="1"/>
          </p:nvPr>
        </p:nvSpPr>
        <p:spPr>
          <a:xfrm>
            <a:off x="731504" y="1260058"/>
            <a:ext cx="5157787" cy="823912"/>
          </a:xfrm>
        </p:spPr>
        <p:txBody>
          <a:bodyPr/>
          <a:lstStyle/>
          <a:p>
            <a:r>
              <a:rPr lang="en-US" dirty="0"/>
              <a:t>Opus </a:t>
            </a:r>
            <a:r>
              <a:rPr lang="en-US" dirty="0" err="1"/>
              <a:t>Reticulatum</a:t>
            </a:r>
            <a:r>
              <a:rPr lang="en-US" dirty="0"/>
              <a:t> </a:t>
            </a:r>
          </a:p>
        </p:txBody>
      </p:sp>
      <p:pic>
        <p:nvPicPr>
          <p:cNvPr id="4" name="Content Placeholder 3" descr="Photograph of an ancient stone and brick wall section with a distinctive diamond-shaped pattern in the center, set against a backdrop of trees and a partly cloudy sky. The wall showcases historical masonry techniques with weathered textures and layered construction materials.&#10;&#10;AI-generated content may be incorrect.">
            <a:extLst>
              <a:ext uri="{FF2B5EF4-FFF2-40B4-BE49-F238E27FC236}">
                <a16:creationId xmlns:a16="http://schemas.microsoft.com/office/drawing/2014/main" id="{7500E1E1-A9C3-6861-C93F-4DFF671AD846}"/>
              </a:ext>
            </a:extLst>
          </p:cNvPr>
          <p:cNvPicPr>
            <a:picLocks noGrp="1" noChangeAspect="1"/>
          </p:cNvPicPr>
          <p:nvPr>
            <p:ph sz="half" idx="2"/>
          </p:nvPr>
        </p:nvPicPr>
        <p:blipFill>
          <a:blip r:embed="rId2"/>
          <a:stretch>
            <a:fillRect/>
          </a:stretch>
        </p:blipFill>
        <p:spPr>
          <a:xfrm>
            <a:off x="753730" y="2172565"/>
            <a:ext cx="5157787" cy="3438524"/>
          </a:xfrm>
          <a:prstGeom prst="rect">
            <a:avLst/>
          </a:prstGeom>
        </p:spPr>
      </p:pic>
      <p:sp>
        <p:nvSpPr>
          <p:cNvPr id="6" name="Text Placeholder 5">
            <a:extLst>
              <a:ext uri="{FF2B5EF4-FFF2-40B4-BE49-F238E27FC236}">
                <a16:creationId xmlns:a16="http://schemas.microsoft.com/office/drawing/2014/main" id="{A252C456-48E2-3A67-F5CE-2364BEECC8A2}"/>
              </a:ext>
            </a:extLst>
          </p:cNvPr>
          <p:cNvSpPr>
            <a:spLocks noGrp="1"/>
          </p:cNvSpPr>
          <p:nvPr>
            <p:ph type="body" sz="quarter" idx="3"/>
          </p:nvPr>
        </p:nvSpPr>
        <p:spPr>
          <a:xfrm>
            <a:off x="6063916" y="1260058"/>
            <a:ext cx="5183188" cy="823912"/>
          </a:xfrm>
        </p:spPr>
        <p:txBody>
          <a:bodyPr/>
          <a:lstStyle/>
          <a:p>
            <a:r>
              <a:rPr lang="en-US" dirty="0"/>
              <a:t>Opus </a:t>
            </a:r>
            <a:r>
              <a:rPr lang="en-US" dirty="0" err="1"/>
              <a:t>Vittatum</a:t>
            </a:r>
            <a:r>
              <a:rPr lang="en-US" dirty="0"/>
              <a:t> </a:t>
            </a:r>
            <a:r>
              <a:rPr lang="en-US" dirty="0" err="1"/>
              <a:t>Mixtum</a:t>
            </a:r>
            <a:r>
              <a:rPr lang="en-US" dirty="0"/>
              <a:t> </a:t>
            </a:r>
          </a:p>
        </p:txBody>
      </p:sp>
      <p:pic>
        <p:nvPicPr>
          <p:cNvPr id="8" name="Content Placeholder 3" descr="Photograph of an ancient stone block featuring a carved face with an open mouth, likely part of a historical structure or artifact. The stone shows weathering and is set against a background of brick and stone masonry, indicating archaeological or architectural significance.&#10;&#10;AI-generated content may be incorrect.">
            <a:extLst>
              <a:ext uri="{FF2B5EF4-FFF2-40B4-BE49-F238E27FC236}">
                <a16:creationId xmlns:a16="http://schemas.microsoft.com/office/drawing/2014/main" id="{4F4E0E4F-C38E-B4B0-6636-EBD3846F0244}"/>
              </a:ext>
            </a:extLst>
          </p:cNvPr>
          <p:cNvPicPr>
            <a:picLocks noGrp="1" noChangeAspect="1"/>
          </p:cNvPicPr>
          <p:nvPr>
            <p:ph sz="quarter" idx="4"/>
          </p:nvPr>
        </p:nvPicPr>
        <p:blipFill>
          <a:blip r:embed="rId3"/>
          <a:stretch>
            <a:fillRect/>
          </a:stretch>
        </p:blipFill>
        <p:spPr>
          <a:xfrm>
            <a:off x="6063916" y="2198535"/>
            <a:ext cx="5183188" cy="3455458"/>
          </a:xfrm>
          <a:prstGeom prst="rect">
            <a:avLst/>
          </a:prstGeom>
        </p:spPr>
      </p:pic>
      <p:sp>
        <p:nvSpPr>
          <p:cNvPr id="9" name="Slide Number Placeholder 8">
            <a:extLst>
              <a:ext uri="{FF2B5EF4-FFF2-40B4-BE49-F238E27FC236}">
                <a16:creationId xmlns:a16="http://schemas.microsoft.com/office/drawing/2014/main" id="{1188AF36-E36A-DD3A-9E97-D1E381033C29}"/>
              </a:ext>
            </a:extLst>
          </p:cNvPr>
          <p:cNvSpPr>
            <a:spLocks noGrp="1"/>
          </p:cNvSpPr>
          <p:nvPr>
            <p:ph type="sldNum" sz="quarter" idx="12"/>
          </p:nvPr>
        </p:nvSpPr>
        <p:spPr/>
        <p:txBody>
          <a:bodyPr/>
          <a:lstStyle/>
          <a:p>
            <a:fld id="{B11DEBE5-B3F0-4CFE-B0A4-0D3633CCD9DA}" type="slidenum">
              <a:rPr lang="en-US" smtClean="0"/>
              <a:t>11</a:t>
            </a:fld>
            <a:endParaRPr lang="en-US"/>
          </a:p>
        </p:txBody>
      </p:sp>
    </p:spTree>
    <p:extLst>
      <p:ext uri="{BB962C8B-B14F-4D97-AF65-F5344CB8AC3E}">
        <p14:creationId xmlns:p14="http://schemas.microsoft.com/office/powerpoint/2010/main" val="2467452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EE2A0E52-E3F4-CDD7-9F9C-663BAA39A0E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t="7772" b="7772"/>
          <a:stretch/>
        </p:blipFill>
        <p:spPr>
          <a:xfrm>
            <a:off x="6103027" y="10"/>
            <a:ext cx="6088971" cy="6857990"/>
          </a:xfrm>
          <a:prstGeom prst="rect">
            <a:avLst/>
          </a:prstGeom>
        </p:spPr>
      </p:pic>
      <p:sp useBgFill="1">
        <p:nvSpPr>
          <p:cNvPr id="14" name="Rectangle 13">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9655DEF-294A-30B8-D71B-CE6E7E599BB0}"/>
              </a:ext>
            </a:extLst>
          </p:cNvPr>
          <p:cNvSpPr>
            <a:spLocks noGrp="1"/>
          </p:cNvSpPr>
          <p:nvPr>
            <p:ph type="title"/>
          </p:nvPr>
        </p:nvSpPr>
        <p:spPr>
          <a:xfrm>
            <a:off x="761801" y="328512"/>
            <a:ext cx="4778387" cy="1628970"/>
          </a:xfrm>
        </p:spPr>
        <p:txBody>
          <a:bodyPr vert="horz" lIns="91440" tIns="45720" rIns="91440" bIns="45720" rtlCol="0" anchor="ctr">
            <a:normAutofit/>
          </a:bodyPr>
          <a:lstStyle/>
          <a:p>
            <a:r>
              <a:rPr lang="en-US" sz="4000" dirty="0"/>
              <a:t>Common Italic Building materials </a:t>
            </a:r>
          </a:p>
        </p:txBody>
      </p:sp>
      <p:sp>
        <p:nvSpPr>
          <p:cNvPr id="5" name="Content Placeholder 4">
            <a:extLst>
              <a:ext uri="{FF2B5EF4-FFF2-40B4-BE49-F238E27FC236}">
                <a16:creationId xmlns:a16="http://schemas.microsoft.com/office/drawing/2014/main" id="{5F3F5267-CA54-FEF2-A27A-D99F13BE0676}"/>
              </a:ext>
            </a:extLst>
          </p:cNvPr>
          <p:cNvSpPr>
            <a:spLocks noGrp="1"/>
          </p:cNvSpPr>
          <p:nvPr>
            <p:ph sz="half" idx="1"/>
          </p:nvPr>
        </p:nvSpPr>
        <p:spPr>
          <a:xfrm>
            <a:off x="761801" y="2884929"/>
            <a:ext cx="4659756" cy="3374137"/>
          </a:xfrm>
        </p:spPr>
        <p:txBody>
          <a:bodyPr vert="horz" lIns="91440" tIns="45720" rIns="91440" bIns="45720" rtlCol="0" anchor="ctr">
            <a:normAutofit fontScale="92500"/>
          </a:bodyPr>
          <a:lstStyle/>
          <a:p>
            <a:r>
              <a:rPr lang="en-US" sz="2400" dirty="0"/>
              <a:t>Tuff or </a:t>
            </a:r>
            <a:r>
              <a:rPr lang="en-US" sz="2400" dirty="0" err="1"/>
              <a:t>tufo</a:t>
            </a:r>
            <a:r>
              <a:rPr lang="en-US" sz="2400" dirty="0"/>
              <a:t>- an igneous rock made from volcanic ash </a:t>
            </a:r>
            <a:r>
              <a:rPr lang="en-US" sz="2400" i="1" dirty="0"/>
              <a:t>(tophus</a:t>
            </a:r>
            <a:r>
              <a:rPr lang="en-US" sz="2400" dirty="0"/>
              <a:t>)</a:t>
            </a:r>
            <a:r>
              <a:rPr lang="en-US" sz="2400" i="1" dirty="0"/>
              <a:t>.</a:t>
            </a:r>
            <a:r>
              <a:rPr lang="en-US" sz="2400" dirty="0"/>
              <a:t> A soft rock and good for construction.</a:t>
            </a:r>
          </a:p>
          <a:p>
            <a:pPr lvl="1"/>
            <a:r>
              <a:rPr lang="en-US" sz="1800" dirty="0"/>
              <a:t>Not to be confused with Tufa- a type of sedimentary stone made from calcium carbonate, a type of limestone</a:t>
            </a:r>
          </a:p>
          <a:p>
            <a:r>
              <a:rPr lang="en-US" sz="2400" dirty="0" err="1"/>
              <a:t>Pappamonte</a:t>
            </a:r>
            <a:r>
              <a:rPr lang="en-US" sz="2400" dirty="0"/>
              <a:t>- volcanic tuff local to Campania</a:t>
            </a:r>
          </a:p>
          <a:p>
            <a:r>
              <a:rPr lang="en-US" sz="2400" dirty="0"/>
              <a:t>Sarno Limestone- local limestone in the Sarno Valley</a:t>
            </a:r>
          </a:p>
        </p:txBody>
      </p:sp>
      <p:sp>
        <p:nvSpPr>
          <p:cNvPr id="8" name="TextBox 7" descr="Servian Walls, Rome. Made of Tufo. 4th century BCE&#10;">
            <a:extLst>
              <a:ext uri="{FF2B5EF4-FFF2-40B4-BE49-F238E27FC236}">
                <a16:creationId xmlns:a16="http://schemas.microsoft.com/office/drawing/2014/main" id="{D6773AF6-241A-3150-398D-0FDB057EFC42}"/>
              </a:ext>
            </a:extLst>
          </p:cNvPr>
          <p:cNvSpPr txBox="1"/>
          <p:nvPr/>
        </p:nvSpPr>
        <p:spPr>
          <a:xfrm>
            <a:off x="6508955" y="6400800"/>
            <a:ext cx="5506063" cy="369332"/>
          </a:xfrm>
          <a:prstGeom prst="rect">
            <a:avLst/>
          </a:prstGeom>
          <a:noFill/>
        </p:spPr>
        <p:txBody>
          <a:bodyPr wrap="square" rtlCol="0">
            <a:spAutoFit/>
          </a:bodyPr>
          <a:lstStyle/>
          <a:p>
            <a:r>
              <a:rPr lang="en-US" dirty="0">
                <a:solidFill>
                  <a:schemeClr val="bg1"/>
                </a:solidFill>
              </a:rPr>
              <a:t>Servian Walls, Rome. Made of Tufo. 4</a:t>
            </a:r>
            <a:r>
              <a:rPr lang="en-US" baseline="30000" dirty="0">
                <a:solidFill>
                  <a:schemeClr val="bg1"/>
                </a:solidFill>
              </a:rPr>
              <a:t>th</a:t>
            </a:r>
            <a:r>
              <a:rPr lang="en-US" dirty="0">
                <a:solidFill>
                  <a:schemeClr val="bg1"/>
                </a:solidFill>
              </a:rPr>
              <a:t> century BCE</a:t>
            </a:r>
          </a:p>
        </p:txBody>
      </p:sp>
      <p:sp>
        <p:nvSpPr>
          <p:cNvPr id="9" name="Slide Number Placeholder 8">
            <a:extLst>
              <a:ext uri="{FF2B5EF4-FFF2-40B4-BE49-F238E27FC236}">
                <a16:creationId xmlns:a16="http://schemas.microsoft.com/office/drawing/2014/main" id="{233ED109-3C4C-6B9C-707B-386F91D17EDC}"/>
              </a:ext>
            </a:extLst>
          </p:cNvPr>
          <p:cNvSpPr>
            <a:spLocks noGrp="1"/>
          </p:cNvSpPr>
          <p:nvPr>
            <p:ph type="sldNum" sz="quarter" idx="12"/>
          </p:nvPr>
        </p:nvSpPr>
        <p:spPr/>
        <p:txBody>
          <a:bodyPr/>
          <a:lstStyle/>
          <a:p>
            <a:fld id="{B11DEBE5-B3F0-4CFE-B0A4-0D3633CCD9DA}" type="slidenum">
              <a:rPr lang="en-US" smtClean="0"/>
              <a:t>12</a:t>
            </a:fld>
            <a:endParaRPr lang="en-US"/>
          </a:p>
        </p:txBody>
      </p:sp>
    </p:spTree>
    <p:extLst>
      <p:ext uri="{BB962C8B-B14F-4D97-AF65-F5344CB8AC3E}">
        <p14:creationId xmlns:p14="http://schemas.microsoft.com/office/powerpoint/2010/main" val="1766068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C58B1-6AF5-7E18-88C3-81C59B98C1FA}"/>
              </a:ext>
            </a:extLst>
          </p:cNvPr>
          <p:cNvSpPr>
            <a:spLocks noGrp="1"/>
          </p:cNvSpPr>
          <p:nvPr>
            <p:ph type="title"/>
          </p:nvPr>
        </p:nvSpPr>
        <p:spPr/>
        <p:txBody>
          <a:bodyPr/>
          <a:lstStyle/>
          <a:p>
            <a:r>
              <a:rPr lang="en-US" dirty="0"/>
              <a:t>How do we date early Pompeii? -Ceramics</a:t>
            </a:r>
          </a:p>
        </p:txBody>
      </p:sp>
      <p:sp>
        <p:nvSpPr>
          <p:cNvPr id="5" name="Text Placeholder 4">
            <a:extLst>
              <a:ext uri="{FF2B5EF4-FFF2-40B4-BE49-F238E27FC236}">
                <a16:creationId xmlns:a16="http://schemas.microsoft.com/office/drawing/2014/main" id="{78513EBE-29F2-15A4-8EAD-3F14B9C67C64}"/>
              </a:ext>
            </a:extLst>
          </p:cNvPr>
          <p:cNvSpPr>
            <a:spLocks noGrp="1"/>
          </p:cNvSpPr>
          <p:nvPr>
            <p:ph type="body" idx="1"/>
          </p:nvPr>
        </p:nvSpPr>
        <p:spPr/>
        <p:txBody>
          <a:bodyPr>
            <a:normAutofit fontScale="85000" lnSpcReduction="10000"/>
          </a:bodyPr>
          <a:lstStyle/>
          <a:p>
            <a:r>
              <a:rPr lang="en-US" dirty="0"/>
              <a:t>Black Gloss Wares and Etruscan Bucchero (7</a:t>
            </a:r>
            <a:r>
              <a:rPr lang="en-US" baseline="30000" dirty="0"/>
              <a:t>th</a:t>
            </a:r>
            <a:r>
              <a:rPr lang="en-US" dirty="0"/>
              <a:t> century BCE -  400 BCE)</a:t>
            </a:r>
          </a:p>
        </p:txBody>
      </p:sp>
      <p:sp>
        <p:nvSpPr>
          <p:cNvPr id="6" name="Text Placeholder 5">
            <a:extLst>
              <a:ext uri="{FF2B5EF4-FFF2-40B4-BE49-F238E27FC236}">
                <a16:creationId xmlns:a16="http://schemas.microsoft.com/office/drawing/2014/main" id="{F1E7F905-0523-5424-9B1D-39FC9DC31BB6}"/>
              </a:ext>
            </a:extLst>
          </p:cNvPr>
          <p:cNvSpPr>
            <a:spLocks noGrp="1"/>
          </p:cNvSpPr>
          <p:nvPr>
            <p:ph type="body" sz="quarter" idx="3"/>
          </p:nvPr>
        </p:nvSpPr>
        <p:spPr>
          <a:xfrm>
            <a:off x="6959281" y="1681163"/>
            <a:ext cx="4396106" cy="823912"/>
          </a:xfrm>
        </p:spPr>
        <p:txBody>
          <a:bodyPr>
            <a:normAutofit fontScale="85000" lnSpcReduction="10000"/>
          </a:bodyPr>
          <a:lstStyle/>
          <a:p>
            <a:r>
              <a:rPr lang="en-US" dirty="0"/>
              <a:t>Arretine Ware/ Samian Ware</a:t>
            </a:r>
          </a:p>
          <a:p>
            <a:r>
              <a:rPr lang="en-US" dirty="0"/>
              <a:t>Terra Sigillata (1</a:t>
            </a:r>
            <a:r>
              <a:rPr lang="en-US" baseline="30000" dirty="0"/>
              <a:t>st</a:t>
            </a:r>
            <a:r>
              <a:rPr lang="en-US" dirty="0"/>
              <a:t> c. BCE – 7</a:t>
            </a:r>
            <a:r>
              <a:rPr lang="en-US" baseline="30000" dirty="0"/>
              <a:t>th</a:t>
            </a:r>
            <a:r>
              <a:rPr lang="en-US" dirty="0"/>
              <a:t> c. CE)</a:t>
            </a:r>
          </a:p>
        </p:txBody>
      </p:sp>
      <p:pic>
        <p:nvPicPr>
          <p:cNvPr id="13" name="Content Placeholder 12" descr="Photograph of a broken terracotta pottery fragment showing the interior base with an embossed design of a bird. The fragment has a reddish-brown color with a circular raised border around the bird motif and visible chips along the edges. From BMC special collections. Made in Arezzo.">
            <a:extLst>
              <a:ext uri="{FF2B5EF4-FFF2-40B4-BE49-F238E27FC236}">
                <a16:creationId xmlns:a16="http://schemas.microsoft.com/office/drawing/2014/main" id="{8BEA5059-51D4-AFEF-99CC-70E1DB5E9636}"/>
              </a:ext>
            </a:extLst>
          </p:cNvPr>
          <p:cNvPicPr>
            <a:picLocks noGrp="1" noChangeAspect="1"/>
          </p:cNvPicPr>
          <p:nvPr>
            <p:ph sz="quarter" idx="4"/>
          </p:nvPr>
        </p:nvPicPr>
        <p:blipFill>
          <a:blip r:embed="rId2"/>
          <a:stretch>
            <a:fillRect/>
          </a:stretch>
        </p:blipFill>
        <p:spPr>
          <a:xfrm>
            <a:off x="6959281" y="2505075"/>
            <a:ext cx="3609025" cy="3684588"/>
          </a:xfrm>
          <a:prstGeom prst="rect">
            <a:avLst/>
          </a:prstGeom>
        </p:spPr>
      </p:pic>
      <p:pic>
        <p:nvPicPr>
          <p:cNvPr id="12" name="Content Placeholder 8" descr="Terracotta kantharos (drinking cup), Terracotta, Etruscan. 650-600 BCE. Bucchero. The Metropolitan Museum of Art 21.88.146.">
            <a:extLst>
              <a:ext uri="{FF2B5EF4-FFF2-40B4-BE49-F238E27FC236}">
                <a16:creationId xmlns:a16="http://schemas.microsoft.com/office/drawing/2014/main" id="{F492F992-BEFD-5E69-160C-0EB104F1C963}"/>
              </a:ext>
            </a:extLst>
          </p:cNvPr>
          <p:cNvPicPr>
            <a:picLocks noGrp="1" noChangeAspect="1"/>
          </p:cNvPicPr>
          <p:nvPr>
            <p:ph sz="half" idx="2"/>
          </p:nvPr>
        </p:nvPicPr>
        <p:blipFill>
          <a:blip r:embed="rId3"/>
          <a:stretch>
            <a:fillRect/>
          </a:stretch>
        </p:blipFill>
        <p:spPr>
          <a:xfrm>
            <a:off x="962289" y="2505075"/>
            <a:ext cx="4912784" cy="3684588"/>
          </a:xfrm>
          <a:prstGeom prst="rect">
            <a:avLst/>
          </a:prstGeom>
        </p:spPr>
      </p:pic>
      <p:sp>
        <p:nvSpPr>
          <p:cNvPr id="15" name="TextBox 14">
            <a:extLst>
              <a:ext uri="{FF2B5EF4-FFF2-40B4-BE49-F238E27FC236}">
                <a16:creationId xmlns:a16="http://schemas.microsoft.com/office/drawing/2014/main" id="{778C28AC-B710-914D-8C6F-EC1029C61DFA}"/>
              </a:ext>
            </a:extLst>
          </p:cNvPr>
          <p:cNvSpPr txBox="1"/>
          <p:nvPr/>
        </p:nvSpPr>
        <p:spPr>
          <a:xfrm>
            <a:off x="962289" y="6189663"/>
            <a:ext cx="4912784" cy="461665"/>
          </a:xfrm>
          <a:prstGeom prst="rect">
            <a:avLst/>
          </a:prstGeom>
          <a:noFill/>
        </p:spPr>
        <p:txBody>
          <a:bodyPr wrap="square">
            <a:spAutoFit/>
          </a:bodyPr>
          <a:lstStyle/>
          <a:p>
            <a:r>
              <a:rPr lang="en-US" sz="1200" dirty="0"/>
              <a:t>Etruscan Bucchero kantharos (drinking cup). 650-600 BCE. The Metropolitan Museum of Art 21.88.146.</a:t>
            </a:r>
          </a:p>
        </p:txBody>
      </p:sp>
      <p:sp>
        <p:nvSpPr>
          <p:cNvPr id="19" name="TextBox 18">
            <a:extLst>
              <a:ext uri="{FF2B5EF4-FFF2-40B4-BE49-F238E27FC236}">
                <a16:creationId xmlns:a16="http://schemas.microsoft.com/office/drawing/2014/main" id="{5EB0A112-0A4A-E77E-90C9-E0E31B8AC9AC}"/>
              </a:ext>
            </a:extLst>
          </p:cNvPr>
          <p:cNvSpPr txBox="1"/>
          <p:nvPr/>
        </p:nvSpPr>
        <p:spPr>
          <a:xfrm>
            <a:off x="6881209" y="6173053"/>
            <a:ext cx="3687097" cy="830997"/>
          </a:xfrm>
          <a:prstGeom prst="rect">
            <a:avLst/>
          </a:prstGeom>
          <a:noFill/>
        </p:spPr>
        <p:txBody>
          <a:bodyPr wrap="square">
            <a:spAutoFit/>
          </a:bodyPr>
          <a:lstStyle/>
          <a:p>
            <a:pPr>
              <a:buNone/>
            </a:pPr>
            <a:r>
              <a:rPr lang="en-US" sz="1200" dirty="0"/>
              <a:t>Arretine Terra Sigillata Cup Base Fragment, 30 - 54 CE, Bryn Mawr Special Collections P.1693</a:t>
            </a:r>
            <a:br>
              <a:rPr lang="en-US" sz="1200" dirty="0"/>
            </a:br>
            <a:br>
              <a:rPr lang="en-US" sz="1200" dirty="0"/>
            </a:br>
            <a:endParaRPr lang="en-US" sz="1200" dirty="0"/>
          </a:p>
        </p:txBody>
      </p:sp>
      <p:sp>
        <p:nvSpPr>
          <p:cNvPr id="20" name="Slide Number Placeholder 19">
            <a:extLst>
              <a:ext uri="{FF2B5EF4-FFF2-40B4-BE49-F238E27FC236}">
                <a16:creationId xmlns:a16="http://schemas.microsoft.com/office/drawing/2014/main" id="{45BC6EEC-10D9-7E94-3F56-952504ED5D20}"/>
              </a:ext>
            </a:extLst>
          </p:cNvPr>
          <p:cNvSpPr>
            <a:spLocks noGrp="1"/>
          </p:cNvSpPr>
          <p:nvPr>
            <p:ph type="sldNum" sz="quarter" idx="12"/>
          </p:nvPr>
        </p:nvSpPr>
        <p:spPr/>
        <p:txBody>
          <a:bodyPr/>
          <a:lstStyle/>
          <a:p>
            <a:fld id="{B11DEBE5-B3F0-4CFE-B0A4-0D3633CCD9DA}" type="slidenum">
              <a:rPr lang="en-US" smtClean="0"/>
              <a:t>13</a:t>
            </a:fld>
            <a:endParaRPr lang="en-US"/>
          </a:p>
        </p:txBody>
      </p:sp>
    </p:spTree>
    <p:extLst>
      <p:ext uri="{BB962C8B-B14F-4D97-AF65-F5344CB8AC3E}">
        <p14:creationId xmlns:p14="http://schemas.microsoft.com/office/powerpoint/2010/main" val="3892303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7D8A74-CEF3-E8C6-0E24-F106DD95E803}"/>
              </a:ext>
            </a:extLst>
          </p:cNvPr>
          <p:cNvSpPr>
            <a:spLocks noGrp="1"/>
          </p:cNvSpPr>
          <p:nvPr>
            <p:ph type="title"/>
          </p:nvPr>
        </p:nvSpPr>
        <p:spPr>
          <a:xfrm>
            <a:off x="841248" y="548640"/>
            <a:ext cx="3600860" cy="5431536"/>
          </a:xfrm>
        </p:spPr>
        <p:txBody>
          <a:bodyPr>
            <a:normAutofit/>
          </a:bodyPr>
          <a:lstStyle/>
          <a:p>
            <a:r>
              <a:rPr lang="en-US" sz="5400"/>
              <a:t>Foundation of Pompeii </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6BB7705-9AAB-DB47-35B1-6FC7E5F2A4DB}"/>
              </a:ext>
            </a:extLst>
          </p:cNvPr>
          <p:cNvSpPr>
            <a:spLocks noGrp="1"/>
          </p:cNvSpPr>
          <p:nvPr>
            <p:ph idx="1"/>
          </p:nvPr>
        </p:nvSpPr>
        <p:spPr>
          <a:xfrm>
            <a:off x="5126418" y="552091"/>
            <a:ext cx="6224335" cy="5431536"/>
          </a:xfrm>
        </p:spPr>
        <p:txBody>
          <a:bodyPr anchor="ctr">
            <a:normAutofit lnSpcReduction="10000"/>
          </a:bodyPr>
          <a:lstStyle/>
          <a:p>
            <a:r>
              <a:rPr lang="en-US" sz="2200" dirty="0"/>
              <a:t>Oldest archaeological remains found at Pompeii date from the Neolithic, Bronze and Iron Ages. But no evidence of a permanent settlement until later around the 8</a:t>
            </a:r>
            <a:r>
              <a:rPr lang="en-US" sz="2200" baseline="30000" dirty="0"/>
              <a:t>th</a:t>
            </a:r>
            <a:r>
              <a:rPr lang="en-US" sz="2200" dirty="0"/>
              <a:t> or 7</a:t>
            </a:r>
            <a:r>
              <a:rPr lang="en-US" sz="2200" baseline="30000" dirty="0"/>
              <a:t>th</a:t>
            </a:r>
            <a:r>
              <a:rPr lang="en-US" sz="2200" dirty="0"/>
              <a:t> centuries BCE</a:t>
            </a:r>
          </a:p>
          <a:p>
            <a:r>
              <a:rPr lang="en-US" sz="2200" dirty="0"/>
              <a:t>What kind of settlement?</a:t>
            </a:r>
          </a:p>
          <a:p>
            <a:pPr lvl="1"/>
            <a:r>
              <a:rPr lang="en-US" sz="1800" dirty="0"/>
              <a:t>During its earliest phase it was not a large urban center. Perhaps a series of villages placed close together. </a:t>
            </a:r>
          </a:p>
          <a:p>
            <a:r>
              <a:rPr lang="en-US" sz="2200" dirty="0"/>
              <a:t>Difficulties dating this period as many of the later Roman structures of the 2</a:t>
            </a:r>
            <a:r>
              <a:rPr lang="en-US" sz="2200" baseline="30000" dirty="0"/>
              <a:t>nd</a:t>
            </a:r>
            <a:r>
              <a:rPr lang="en-US" sz="2200" dirty="0"/>
              <a:t> century BCE – 1</a:t>
            </a:r>
            <a:r>
              <a:rPr lang="en-US" sz="2200" baseline="30000" dirty="0"/>
              <a:t>st</a:t>
            </a:r>
            <a:r>
              <a:rPr lang="en-US" sz="2200" dirty="0"/>
              <a:t> century CE are built on top of earlier remains. </a:t>
            </a:r>
          </a:p>
          <a:p>
            <a:r>
              <a:rPr lang="en-US" sz="2200" dirty="0"/>
              <a:t>The name Pompeii may derive from the Oscan </a:t>
            </a:r>
            <a:r>
              <a:rPr lang="en-US" sz="2200" i="1" dirty="0" err="1"/>
              <a:t>pumpe</a:t>
            </a:r>
            <a:r>
              <a:rPr lang="en-US" sz="2200" i="1" dirty="0"/>
              <a:t> </a:t>
            </a:r>
            <a:r>
              <a:rPr lang="en-US" sz="2200" dirty="0"/>
              <a:t>meaning “five”, possibly referring to five villages that made up the original settlement. Other theories suggest from the Greek </a:t>
            </a:r>
            <a:r>
              <a:rPr lang="en-US" sz="2200" i="1" dirty="0" err="1"/>
              <a:t>pompe</a:t>
            </a:r>
            <a:r>
              <a:rPr lang="en-US" sz="2200" i="1" dirty="0"/>
              <a:t> </a:t>
            </a:r>
            <a:r>
              <a:rPr lang="en-US" sz="2200" dirty="0"/>
              <a:t>meaning procession, referring to its earliest religious nature.</a:t>
            </a:r>
          </a:p>
        </p:txBody>
      </p:sp>
      <p:sp>
        <p:nvSpPr>
          <p:cNvPr id="4" name="Slide Number Placeholder 3">
            <a:extLst>
              <a:ext uri="{FF2B5EF4-FFF2-40B4-BE49-F238E27FC236}">
                <a16:creationId xmlns:a16="http://schemas.microsoft.com/office/drawing/2014/main" id="{B265E50F-AFA3-1946-EC3B-CEFE0ED27DEB}"/>
              </a:ext>
            </a:extLst>
          </p:cNvPr>
          <p:cNvSpPr>
            <a:spLocks noGrp="1"/>
          </p:cNvSpPr>
          <p:nvPr>
            <p:ph type="sldNum" sz="quarter" idx="12"/>
          </p:nvPr>
        </p:nvSpPr>
        <p:spPr/>
        <p:txBody>
          <a:bodyPr/>
          <a:lstStyle/>
          <a:p>
            <a:fld id="{B11DEBE5-B3F0-4CFE-B0A4-0D3633CCD9DA}" type="slidenum">
              <a:rPr lang="en-US" smtClean="0"/>
              <a:t>14</a:t>
            </a:fld>
            <a:endParaRPr lang="en-US"/>
          </a:p>
        </p:txBody>
      </p:sp>
    </p:spTree>
    <p:extLst>
      <p:ext uri="{BB962C8B-B14F-4D97-AF65-F5344CB8AC3E}">
        <p14:creationId xmlns:p14="http://schemas.microsoft.com/office/powerpoint/2010/main" val="3241750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128F3BD-7564-4310-B528-888E64F87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ABB3AB-D87A-BF5C-23F1-9A2375BDF55E}"/>
              </a:ext>
            </a:extLst>
          </p:cNvPr>
          <p:cNvSpPr>
            <a:spLocks noGrp="1"/>
          </p:cNvSpPr>
          <p:nvPr>
            <p:ph type="title"/>
          </p:nvPr>
        </p:nvSpPr>
        <p:spPr>
          <a:xfrm>
            <a:off x="1137036" y="609600"/>
            <a:ext cx="8548386" cy="1282459"/>
          </a:xfrm>
        </p:spPr>
        <p:txBody>
          <a:bodyPr>
            <a:normAutofit/>
          </a:bodyPr>
          <a:lstStyle/>
          <a:p>
            <a:r>
              <a:rPr lang="en-US" dirty="0"/>
              <a:t>Strabo’s Description (early 1</a:t>
            </a:r>
            <a:r>
              <a:rPr lang="en-US" baseline="30000" dirty="0"/>
              <a:t>st</a:t>
            </a:r>
            <a:r>
              <a:rPr lang="en-US" dirty="0"/>
              <a:t> c. CE)</a:t>
            </a:r>
          </a:p>
        </p:txBody>
      </p:sp>
      <p:sp>
        <p:nvSpPr>
          <p:cNvPr id="3" name="Content Placeholder 2">
            <a:extLst>
              <a:ext uri="{FF2B5EF4-FFF2-40B4-BE49-F238E27FC236}">
                <a16:creationId xmlns:a16="http://schemas.microsoft.com/office/drawing/2014/main" id="{AEA9CFA2-B7DA-6D4F-52AA-D17AADE0DE6B}"/>
              </a:ext>
            </a:extLst>
          </p:cNvPr>
          <p:cNvSpPr>
            <a:spLocks noGrp="1"/>
          </p:cNvSpPr>
          <p:nvPr>
            <p:ph idx="1"/>
          </p:nvPr>
        </p:nvSpPr>
        <p:spPr>
          <a:xfrm>
            <a:off x="1137035" y="2147358"/>
            <a:ext cx="8548386" cy="4076394"/>
          </a:xfrm>
        </p:spPr>
        <p:txBody>
          <a:bodyPr>
            <a:normAutofit/>
          </a:bodyPr>
          <a:lstStyle/>
          <a:p>
            <a:pPr marL="0" indent="0">
              <a:buNone/>
            </a:pPr>
            <a:r>
              <a:rPr lang="en-US" sz="2400" dirty="0"/>
              <a:t>“The city was once held by </a:t>
            </a:r>
            <a:r>
              <a:rPr lang="en-US" sz="2400" dirty="0" err="1"/>
              <a:t>Oscans</a:t>
            </a:r>
            <a:r>
              <a:rPr lang="en-US" sz="2400" dirty="0"/>
              <a:t>, then by the </a:t>
            </a:r>
            <a:r>
              <a:rPr lang="en-US" sz="2400" dirty="0" err="1"/>
              <a:t>Tyrrheni</a:t>
            </a:r>
            <a:r>
              <a:rPr lang="en-US" sz="2400" dirty="0"/>
              <a:t> and the Pelasgi, and after by the Samnites.” -</a:t>
            </a:r>
            <a:r>
              <a:rPr lang="en-US" sz="2400" i="1" dirty="0"/>
              <a:t>Geography </a:t>
            </a:r>
            <a:r>
              <a:rPr lang="en-US" sz="2400" dirty="0"/>
              <a:t>5.4. 8</a:t>
            </a:r>
          </a:p>
          <a:p>
            <a:pPr marL="0" indent="0">
              <a:buNone/>
            </a:pPr>
            <a:endParaRPr lang="en-US" sz="2400" dirty="0"/>
          </a:p>
          <a:p>
            <a:pPr marL="0" indent="0">
              <a:buNone/>
            </a:pPr>
            <a:r>
              <a:rPr lang="en-US" sz="2400" dirty="0" err="1"/>
              <a:t>Tyrrheni</a:t>
            </a:r>
            <a:r>
              <a:rPr lang="en-US" sz="2400" dirty="0"/>
              <a:t>= </a:t>
            </a:r>
            <a:r>
              <a:rPr lang="en-US" sz="2400" dirty="0" err="1"/>
              <a:t>Etrsucans</a:t>
            </a:r>
            <a:endParaRPr lang="en-US" sz="2400" dirty="0"/>
          </a:p>
          <a:p>
            <a:pPr marL="0" indent="0">
              <a:buNone/>
            </a:pPr>
            <a:r>
              <a:rPr lang="en-US" sz="2400" dirty="0"/>
              <a:t>Pelasgi= Greeks</a:t>
            </a:r>
          </a:p>
        </p:txBody>
      </p:sp>
      <p:sp>
        <p:nvSpPr>
          <p:cNvPr id="10" name="Freeform: Shape 9">
            <a:extLst>
              <a:ext uri="{FF2B5EF4-FFF2-40B4-BE49-F238E27FC236}">
                <a16:creationId xmlns:a16="http://schemas.microsoft.com/office/drawing/2014/main" id="{82AA3C4E-019E-440F-87AB-67EFA9BE6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0822456" y="-2"/>
            <a:ext cx="1368219" cy="6858000"/>
          </a:xfrm>
          <a:custGeom>
            <a:avLst/>
            <a:gdLst>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593254 w 1605470"/>
              <a:gd name="connsiteY132" fmla="*/ 2766463 h 6858000"/>
              <a:gd name="connsiteX133" fmla="*/ 613412 w 1605470"/>
              <a:gd name="connsiteY133" fmla="*/ 2731184 h 6858000"/>
              <a:gd name="connsiteX134" fmla="*/ 555080 w 1605470"/>
              <a:gd name="connsiteY134" fmla="*/ 2538816 h 6858000"/>
              <a:gd name="connsiteX135" fmla="*/ 551827 w 1605470"/>
              <a:gd name="connsiteY135" fmla="*/ 2485734 h 6858000"/>
              <a:gd name="connsiteX136" fmla="*/ 525179 w 1605470"/>
              <a:gd name="connsiteY136" fmla="*/ 2447068 h 6858000"/>
              <a:gd name="connsiteX137" fmla="*/ 529511 w 1605470"/>
              <a:gd name="connsiteY137" fmla="*/ 2425819 h 6858000"/>
              <a:gd name="connsiteX138" fmla="*/ 530521 w 1605470"/>
              <a:gd name="connsiteY138" fmla="*/ 2422066 h 6858000"/>
              <a:gd name="connsiteX139" fmla="*/ 528878 w 1605470"/>
              <a:gd name="connsiteY139" fmla="*/ 2408971 h 6858000"/>
              <a:gd name="connsiteX140" fmla="*/ 535510 w 1605470"/>
              <a:gd name="connsiteY140" fmla="*/ 2402874 h 6858000"/>
              <a:gd name="connsiteX141" fmla="*/ 538122 w 1605470"/>
              <a:gd name="connsiteY141" fmla="*/ 2381443 h 6858000"/>
              <a:gd name="connsiteX142" fmla="*/ 533116 w 1605470"/>
              <a:gd name="connsiteY142" fmla="*/ 2358011 h 6858000"/>
              <a:gd name="connsiteX143" fmla="*/ 501423 w 1605470"/>
              <a:gd name="connsiteY143" fmla="*/ 2249479 h 6858000"/>
              <a:gd name="connsiteX144" fmla="*/ 486968 w 1605470"/>
              <a:gd name="connsiteY144" fmla="*/ 2182937 h 6858000"/>
              <a:gd name="connsiteX145" fmla="*/ 488555 w 1605470"/>
              <a:gd name="connsiteY145" fmla="*/ 2155135 h 6858000"/>
              <a:gd name="connsiteX146" fmla="*/ 486013 w 1605470"/>
              <a:gd name="connsiteY146" fmla="*/ 2118008 h 6858000"/>
              <a:gd name="connsiteX147" fmla="*/ 487006 w 1605470"/>
              <a:gd name="connsiteY147" fmla="*/ 2050531 h 6858000"/>
              <a:gd name="connsiteX148" fmla="*/ 478812 w 1605470"/>
              <a:gd name="connsiteY148" fmla="*/ 1963269 h 6858000"/>
              <a:gd name="connsiteX149" fmla="*/ 442619 w 1605470"/>
              <a:gd name="connsiteY149" fmla="*/ 1910499 h 6858000"/>
              <a:gd name="connsiteX150" fmla="*/ 446785 w 1605470"/>
              <a:gd name="connsiteY150" fmla="*/ 1903212 h 6858000"/>
              <a:gd name="connsiteX151" fmla="*/ 436547 w 1605470"/>
              <a:gd name="connsiteY151" fmla="*/ 1861531 h 6858000"/>
              <a:gd name="connsiteX152" fmla="*/ 364290 w 1605470"/>
              <a:gd name="connsiteY152" fmla="*/ 1728772 h 6858000"/>
              <a:gd name="connsiteX153" fmla="*/ 345287 w 1605470"/>
              <a:gd name="connsiteY153" fmla="*/ 1646953 h 6858000"/>
              <a:gd name="connsiteX154" fmla="*/ 344412 w 1605470"/>
              <a:gd name="connsiteY154" fmla="*/ 1615777 h 6858000"/>
              <a:gd name="connsiteX155" fmla="*/ 342578 w 1605470"/>
              <a:gd name="connsiteY155" fmla="*/ 1563678 h 6858000"/>
              <a:gd name="connsiteX156" fmla="*/ 355658 w 1605470"/>
              <a:gd name="connsiteY156" fmla="*/ 1519474 h 6858000"/>
              <a:gd name="connsiteX157" fmla="*/ 348400 w 1605470"/>
              <a:gd name="connsiteY157" fmla="*/ 1477995 h 6858000"/>
              <a:gd name="connsiteX158" fmla="*/ 328025 w 1605470"/>
              <a:gd name="connsiteY158" fmla="*/ 1475165 h 6858000"/>
              <a:gd name="connsiteX159" fmla="*/ 326326 w 1605470"/>
              <a:gd name="connsiteY159" fmla="*/ 1428585 h 6858000"/>
              <a:gd name="connsiteX160" fmla="*/ 325799 w 1605470"/>
              <a:gd name="connsiteY160" fmla="*/ 1357181 h 6858000"/>
              <a:gd name="connsiteX161" fmla="*/ 320507 w 1605470"/>
              <a:gd name="connsiteY161" fmla="*/ 1347099 h 6858000"/>
              <a:gd name="connsiteX162" fmla="*/ 335347 w 1605470"/>
              <a:gd name="connsiteY162" fmla="*/ 1334233 h 6858000"/>
              <a:gd name="connsiteX163" fmla="*/ 342792 w 1605470"/>
              <a:gd name="connsiteY163" fmla="*/ 1307086 h 6858000"/>
              <a:gd name="connsiteX164" fmla="*/ 343980 w 1605470"/>
              <a:gd name="connsiteY164" fmla="*/ 1189033 h 6858000"/>
              <a:gd name="connsiteX165" fmla="*/ 348665 w 1605470"/>
              <a:gd name="connsiteY165" fmla="*/ 1168288 h 6858000"/>
              <a:gd name="connsiteX166" fmla="*/ 340947 w 1605470"/>
              <a:gd name="connsiteY166" fmla="*/ 1142577 h 6858000"/>
              <a:gd name="connsiteX167" fmla="*/ 330253 w 1605470"/>
              <a:gd name="connsiteY167" fmla="*/ 1088484 h 6858000"/>
              <a:gd name="connsiteX168" fmla="*/ 314647 w 1605470"/>
              <a:gd name="connsiteY168" fmla="*/ 1053424 h 6858000"/>
              <a:gd name="connsiteX169" fmla="*/ 322906 w 1605470"/>
              <a:gd name="connsiteY169" fmla="*/ 1044367 h 6858000"/>
              <a:gd name="connsiteX170" fmla="*/ 326818 w 1605470"/>
              <a:gd name="connsiteY170" fmla="*/ 1022828 h 6858000"/>
              <a:gd name="connsiteX171" fmla="*/ 320445 w 1605470"/>
              <a:gd name="connsiteY171" fmla="*/ 932283 h 6858000"/>
              <a:gd name="connsiteX172" fmla="*/ 322681 w 1605470"/>
              <a:gd name="connsiteY172" fmla="*/ 915925 h 6858000"/>
              <a:gd name="connsiteX173" fmla="*/ 315310 w 1605470"/>
              <a:gd name="connsiteY173" fmla="*/ 896999 h 6858000"/>
              <a:gd name="connsiteX174" fmla="*/ 284718 w 1605470"/>
              <a:gd name="connsiteY174" fmla="*/ 821517 h 6858000"/>
              <a:gd name="connsiteX175" fmla="*/ 270682 w 1605470"/>
              <a:gd name="connsiteY175" fmla="*/ 786519 h 6858000"/>
              <a:gd name="connsiteX176" fmla="*/ 265483 w 1605470"/>
              <a:gd name="connsiteY176" fmla="*/ 784963 h 6858000"/>
              <a:gd name="connsiteX177" fmla="*/ 270939 w 1605470"/>
              <a:gd name="connsiteY177" fmla="*/ 776648 h 6858000"/>
              <a:gd name="connsiteX178" fmla="*/ 263668 w 1605470"/>
              <a:gd name="connsiteY178" fmla="*/ 751353 h 6858000"/>
              <a:gd name="connsiteX179" fmla="*/ 254540 w 1605470"/>
              <a:gd name="connsiteY179" fmla="*/ 741965 h 6858000"/>
              <a:gd name="connsiteX180" fmla="*/ 252501 w 1605470"/>
              <a:gd name="connsiteY180" fmla="*/ 724635 h 6858000"/>
              <a:gd name="connsiteX181" fmla="*/ 248897 w 1605470"/>
              <a:gd name="connsiteY181" fmla="*/ 681659 h 6858000"/>
              <a:gd name="connsiteX182" fmla="*/ 234316 w 1605470"/>
              <a:gd name="connsiteY182" fmla="*/ 635218 h 6858000"/>
              <a:gd name="connsiteX183" fmla="*/ 239327 w 1605470"/>
              <a:gd name="connsiteY183" fmla="*/ 613763 h 6858000"/>
              <a:gd name="connsiteX184" fmla="*/ 225269 w 1605470"/>
              <a:gd name="connsiteY184" fmla="*/ 598582 h 6858000"/>
              <a:gd name="connsiteX185" fmla="*/ 224950 w 1605470"/>
              <a:gd name="connsiteY185" fmla="*/ 576846 h 6858000"/>
              <a:gd name="connsiteX186" fmla="*/ 204632 w 1605470"/>
              <a:gd name="connsiteY186" fmla="*/ 553868 h 6858000"/>
              <a:gd name="connsiteX187" fmla="*/ 239317 w 1605470"/>
              <a:gd name="connsiteY187" fmla="*/ 517614 h 6858000"/>
              <a:gd name="connsiteX188" fmla="*/ 257645 w 1605470"/>
              <a:gd name="connsiteY188" fmla="*/ 474761 h 6858000"/>
              <a:gd name="connsiteX189" fmla="*/ 201693 w 1605470"/>
              <a:gd name="connsiteY189" fmla="*/ 469651 h 6858000"/>
              <a:gd name="connsiteX190" fmla="*/ 195012 w 1605470"/>
              <a:gd name="connsiteY190" fmla="*/ 448559 h 6858000"/>
              <a:gd name="connsiteX191" fmla="*/ 201434 w 1605470"/>
              <a:gd name="connsiteY191" fmla="*/ 441529 h 6858000"/>
              <a:gd name="connsiteX192" fmla="*/ 200655 w 1605470"/>
              <a:gd name="connsiteY192" fmla="*/ 428927 h 6858000"/>
              <a:gd name="connsiteX193" fmla="*/ 190059 w 1605470"/>
              <a:gd name="connsiteY193" fmla="*/ 430161 h 6858000"/>
              <a:gd name="connsiteX194" fmla="*/ 184450 w 1605470"/>
              <a:gd name="connsiteY194" fmla="*/ 396240 h 6858000"/>
              <a:gd name="connsiteX195" fmla="*/ 146196 w 1605470"/>
              <a:gd name="connsiteY195" fmla="*/ 358810 h 6858000"/>
              <a:gd name="connsiteX196" fmla="*/ 124571 w 1605470"/>
              <a:gd name="connsiteY196" fmla="*/ 302178 h 6858000"/>
              <a:gd name="connsiteX197" fmla="*/ 103243 w 1605470"/>
              <a:gd name="connsiteY197" fmla="*/ 211375 h 6858000"/>
              <a:gd name="connsiteX198" fmla="*/ 94571 w 1605470"/>
              <a:gd name="connsiteY198" fmla="*/ 184179 h 6858000"/>
              <a:gd name="connsiteX199" fmla="*/ 13437 w 1605470"/>
              <a:gd name="connsiteY199" fmla="*/ 19287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593254 w 1605470"/>
              <a:gd name="connsiteY132" fmla="*/ 2766463 h 6858000"/>
              <a:gd name="connsiteX133" fmla="*/ 613412 w 1605470"/>
              <a:gd name="connsiteY133" fmla="*/ 2731184 h 6858000"/>
              <a:gd name="connsiteX134" fmla="*/ 555080 w 1605470"/>
              <a:gd name="connsiteY134" fmla="*/ 2538816 h 6858000"/>
              <a:gd name="connsiteX135" fmla="*/ 551827 w 1605470"/>
              <a:gd name="connsiteY135" fmla="*/ 2485734 h 6858000"/>
              <a:gd name="connsiteX136" fmla="*/ 525179 w 1605470"/>
              <a:gd name="connsiteY136" fmla="*/ 2447068 h 6858000"/>
              <a:gd name="connsiteX137" fmla="*/ 529511 w 1605470"/>
              <a:gd name="connsiteY137" fmla="*/ 2425819 h 6858000"/>
              <a:gd name="connsiteX138" fmla="*/ 530521 w 1605470"/>
              <a:gd name="connsiteY138" fmla="*/ 2422066 h 6858000"/>
              <a:gd name="connsiteX139" fmla="*/ 528878 w 1605470"/>
              <a:gd name="connsiteY139" fmla="*/ 2408971 h 6858000"/>
              <a:gd name="connsiteX140" fmla="*/ 535510 w 1605470"/>
              <a:gd name="connsiteY140" fmla="*/ 2402874 h 6858000"/>
              <a:gd name="connsiteX141" fmla="*/ 538122 w 1605470"/>
              <a:gd name="connsiteY141" fmla="*/ 2381443 h 6858000"/>
              <a:gd name="connsiteX142" fmla="*/ 533116 w 1605470"/>
              <a:gd name="connsiteY142" fmla="*/ 2358011 h 6858000"/>
              <a:gd name="connsiteX143" fmla="*/ 501423 w 1605470"/>
              <a:gd name="connsiteY143" fmla="*/ 2249479 h 6858000"/>
              <a:gd name="connsiteX144" fmla="*/ 486968 w 1605470"/>
              <a:gd name="connsiteY144" fmla="*/ 2182937 h 6858000"/>
              <a:gd name="connsiteX145" fmla="*/ 488555 w 1605470"/>
              <a:gd name="connsiteY145" fmla="*/ 2155135 h 6858000"/>
              <a:gd name="connsiteX146" fmla="*/ 486013 w 1605470"/>
              <a:gd name="connsiteY146" fmla="*/ 2118008 h 6858000"/>
              <a:gd name="connsiteX147" fmla="*/ 487006 w 1605470"/>
              <a:gd name="connsiteY147" fmla="*/ 2050531 h 6858000"/>
              <a:gd name="connsiteX148" fmla="*/ 478812 w 1605470"/>
              <a:gd name="connsiteY148" fmla="*/ 1963269 h 6858000"/>
              <a:gd name="connsiteX149" fmla="*/ 442619 w 1605470"/>
              <a:gd name="connsiteY149" fmla="*/ 1910499 h 6858000"/>
              <a:gd name="connsiteX150" fmla="*/ 446785 w 1605470"/>
              <a:gd name="connsiteY150" fmla="*/ 1903212 h 6858000"/>
              <a:gd name="connsiteX151" fmla="*/ 436547 w 1605470"/>
              <a:gd name="connsiteY151" fmla="*/ 1861531 h 6858000"/>
              <a:gd name="connsiteX152" fmla="*/ 364290 w 1605470"/>
              <a:gd name="connsiteY152" fmla="*/ 1728772 h 6858000"/>
              <a:gd name="connsiteX153" fmla="*/ 345287 w 1605470"/>
              <a:gd name="connsiteY153" fmla="*/ 1646953 h 6858000"/>
              <a:gd name="connsiteX154" fmla="*/ 344412 w 1605470"/>
              <a:gd name="connsiteY154" fmla="*/ 1615777 h 6858000"/>
              <a:gd name="connsiteX155" fmla="*/ 342578 w 1605470"/>
              <a:gd name="connsiteY155" fmla="*/ 1563678 h 6858000"/>
              <a:gd name="connsiteX156" fmla="*/ 355658 w 1605470"/>
              <a:gd name="connsiteY156" fmla="*/ 1519474 h 6858000"/>
              <a:gd name="connsiteX157" fmla="*/ 348400 w 1605470"/>
              <a:gd name="connsiteY157" fmla="*/ 1477995 h 6858000"/>
              <a:gd name="connsiteX158" fmla="*/ 328025 w 1605470"/>
              <a:gd name="connsiteY158" fmla="*/ 1475165 h 6858000"/>
              <a:gd name="connsiteX159" fmla="*/ 326326 w 1605470"/>
              <a:gd name="connsiteY159" fmla="*/ 1428585 h 6858000"/>
              <a:gd name="connsiteX160" fmla="*/ 325799 w 1605470"/>
              <a:gd name="connsiteY160" fmla="*/ 1357181 h 6858000"/>
              <a:gd name="connsiteX161" fmla="*/ 320507 w 1605470"/>
              <a:gd name="connsiteY161" fmla="*/ 1347099 h 6858000"/>
              <a:gd name="connsiteX162" fmla="*/ 335347 w 1605470"/>
              <a:gd name="connsiteY162" fmla="*/ 1334233 h 6858000"/>
              <a:gd name="connsiteX163" fmla="*/ 342792 w 1605470"/>
              <a:gd name="connsiteY163" fmla="*/ 1307086 h 6858000"/>
              <a:gd name="connsiteX164" fmla="*/ 343980 w 1605470"/>
              <a:gd name="connsiteY164" fmla="*/ 1189033 h 6858000"/>
              <a:gd name="connsiteX165" fmla="*/ 348665 w 1605470"/>
              <a:gd name="connsiteY165" fmla="*/ 1168288 h 6858000"/>
              <a:gd name="connsiteX166" fmla="*/ 340947 w 1605470"/>
              <a:gd name="connsiteY166" fmla="*/ 1142577 h 6858000"/>
              <a:gd name="connsiteX167" fmla="*/ 330253 w 1605470"/>
              <a:gd name="connsiteY167" fmla="*/ 1088484 h 6858000"/>
              <a:gd name="connsiteX168" fmla="*/ 314647 w 1605470"/>
              <a:gd name="connsiteY168" fmla="*/ 1053424 h 6858000"/>
              <a:gd name="connsiteX169" fmla="*/ 322906 w 1605470"/>
              <a:gd name="connsiteY169" fmla="*/ 1044367 h 6858000"/>
              <a:gd name="connsiteX170" fmla="*/ 326818 w 1605470"/>
              <a:gd name="connsiteY170" fmla="*/ 1022828 h 6858000"/>
              <a:gd name="connsiteX171" fmla="*/ 320445 w 1605470"/>
              <a:gd name="connsiteY171" fmla="*/ 932283 h 6858000"/>
              <a:gd name="connsiteX172" fmla="*/ 322681 w 1605470"/>
              <a:gd name="connsiteY172" fmla="*/ 915925 h 6858000"/>
              <a:gd name="connsiteX173" fmla="*/ 315310 w 1605470"/>
              <a:gd name="connsiteY173" fmla="*/ 896999 h 6858000"/>
              <a:gd name="connsiteX174" fmla="*/ 284718 w 1605470"/>
              <a:gd name="connsiteY174" fmla="*/ 821517 h 6858000"/>
              <a:gd name="connsiteX175" fmla="*/ 270682 w 1605470"/>
              <a:gd name="connsiteY175" fmla="*/ 786519 h 6858000"/>
              <a:gd name="connsiteX176" fmla="*/ 265483 w 1605470"/>
              <a:gd name="connsiteY176" fmla="*/ 784963 h 6858000"/>
              <a:gd name="connsiteX177" fmla="*/ 270939 w 1605470"/>
              <a:gd name="connsiteY177" fmla="*/ 776648 h 6858000"/>
              <a:gd name="connsiteX178" fmla="*/ 263668 w 1605470"/>
              <a:gd name="connsiteY178" fmla="*/ 751353 h 6858000"/>
              <a:gd name="connsiteX179" fmla="*/ 254540 w 1605470"/>
              <a:gd name="connsiteY179" fmla="*/ 741965 h 6858000"/>
              <a:gd name="connsiteX180" fmla="*/ 252501 w 1605470"/>
              <a:gd name="connsiteY180" fmla="*/ 724635 h 6858000"/>
              <a:gd name="connsiteX181" fmla="*/ 248897 w 1605470"/>
              <a:gd name="connsiteY181" fmla="*/ 681659 h 6858000"/>
              <a:gd name="connsiteX182" fmla="*/ 234316 w 1605470"/>
              <a:gd name="connsiteY182" fmla="*/ 635218 h 6858000"/>
              <a:gd name="connsiteX183" fmla="*/ 239327 w 1605470"/>
              <a:gd name="connsiteY183" fmla="*/ 613763 h 6858000"/>
              <a:gd name="connsiteX184" fmla="*/ 225269 w 1605470"/>
              <a:gd name="connsiteY184" fmla="*/ 598582 h 6858000"/>
              <a:gd name="connsiteX185" fmla="*/ 224950 w 1605470"/>
              <a:gd name="connsiteY185" fmla="*/ 576846 h 6858000"/>
              <a:gd name="connsiteX186" fmla="*/ 204632 w 1605470"/>
              <a:gd name="connsiteY186" fmla="*/ 553868 h 6858000"/>
              <a:gd name="connsiteX187" fmla="*/ 239317 w 1605470"/>
              <a:gd name="connsiteY187" fmla="*/ 517614 h 6858000"/>
              <a:gd name="connsiteX188" fmla="*/ 201693 w 1605470"/>
              <a:gd name="connsiteY188" fmla="*/ 469651 h 6858000"/>
              <a:gd name="connsiteX189" fmla="*/ 195012 w 1605470"/>
              <a:gd name="connsiteY189" fmla="*/ 448559 h 6858000"/>
              <a:gd name="connsiteX190" fmla="*/ 201434 w 1605470"/>
              <a:gd name="connsiteY190" fmla="*/ 441529 h 6858000"/>
              <a:gd name="connsiteX191" fmla="*/ 200655 w 1605470"/>
              <a:gd name="connsiteY191" fmla="*/ 428927 h 6858000"/>
              <a:gd name="connsiteX192" fmla="*/ 190059 w 1605470"/>
              <a:gd name="connsiteY192" fmla="*/ 430161 h 6858000"/>
              <a:gd name="connsiteX193" fmla="*/ 184450 w 1605470"/>
              <a:gd name="connsiteY193" fmla="*/ 396240 h 6858000"/>
              <a:gd name="connsiteX194" fmla="*/ 146196 w 1605470"/>
              <a:gd name="connsiteY194" fmla="*/ 358810 h 6858000"/>
              <a:gd name="connsiteX195" fmla="*/ 124571 w 1605470"/>
              <a:gd name="connsiteY195" fmla="*/ 302178 h 6858000"/>
              <a:gd name="connsiteX196" fmla="*/ 103243 w 1605470"/>
              <a:gd name="connsiteY196" fmla="*/ 211375 h 6858000"/>
              <a:gd name="connsiteX197" fmla="*/ 94571 w 1605470"/>
              <a:gd name="connsiteY197" fmla="*/ 184179 h 6858000"/>
              <a:gd name="connsiteX198" fmla="*/ 13437 w 1605470"/>
              <a:gd name="connsiteY198" fmla="*/ 19287 h 6858000"/>
              <a:gd name="connsiteX199" fmla="*/ 0 w 1605470"/>
              <a:gd name="connsiteY19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613412 w 1605470"/>
              <a:gd name="connsiteY132" fmla="*/ 2731184 h 6858000"/>
              <a:gd name="connsiteX133" fmla="*/ 555080 w 1605470"/>
              <a:gd name="connsiteY133" fmla="*/ 2538816 h 6858000"/>
              <a:gd name="connsiteX134" fmla="*/ 551827 w 1605470"/>
              <a:gd name="connsiteY134" fmla="*/ 2485734 h 6858000"/>
              <a:gd name="connsiteX135" fmla="*/ 525179 w 1605470"/>
              <a:gd name="connsiteY135" fmla="*/ 2447068 h 6858000"/>
              <a:gd name="connsiteX136" fmla="*/ 529511 w 1605470"/>
              <a:gd name="connsiteY136" fmla="*/ 2425819 h 6858000"/>
              <a:gd name="connsiteX137" fmla="*/ 530521 w 1605470"/>
              <a:gd name="connsiteY137" fmla="*/ 2422066 h 6858000"/>
              <a:gd name="connsiteX138" fmla="*/ 528878 w 1605470"/>
              <a:gd name="connsiteY138" fmla="*/ 2408971 h 6858000"/>
              <a:gd name="connsiteX139" fmla="*/ 535510 w 1605470"/>
              <a:gd name="connsiteY139" fmla="*/ 2402874 h 6858000"/>
              <a:gd name="connsiteX140" fmla="*/ 538122 w 1605470"/>
              <a:gd name="connsiteY140" fmla="*/ 2381443 h 6858000"/>
              <a:gd name="connsiteX141" fmla="*/ 533116 w 1605470"/>
              <a:gd name="connsiteY141" fmla="*/ 2358011 h 6858000"/>
              <a:gd name="connsiteX142" fmla="*/ 501423 w 1605470"/>
              <a:gd name="connsiteY142" fmla="*/ 2249479 h 6858000"/>
              <a:gd name="connsiteX143" fmla="*/ 486968 w 1605470"/>
              <a:gd name="connsiteY143" fmla="*/ 2182937 h 6858000"/>
              <a:gd name="connsiteX144" fmla="*/ 488555 w 1605470"/>
              <a:gd name="connsiteY144" fmla="*/ 2155135 h 6858000"/>
              <a:gd name="connsiteX145" fmla="*/ 486013 w 1605470"/>
              <a:gd name="connsiteY145" fmla="*/ 2118008 h 6858000"/>
              <a:gd name="connsiteX146" fmla="*/ 487006 w 1605470"/>
              <a:gd name="connsiteY146" fmla="*/ 2050531 h 6858000"/>
              <a:gd name="connsiteX147" fmla="*/ 478812 w 1605470"/>
              <a:gd name="connsiteY147" fmla="*/ 1963269 h 6858000"/>
              <a:gd name="connsiteX148" fmla="*/ 442619 w 1605470"/>
              <a:gd name="connsiteY148" fmla="*/ 1910499 h 6858000"/>
              <a:gd name="connsiteX149" fmla="*/ 446785 w 1605470"/>
              <a:gd name="connsiteY149" fmla="*/ 1903212 h 6858000"/>
              <a:gd name="connsiteX150" fmla="*/ 436547 w 1605470"/>
              <a:gd name="connsiteY150" fmla="*/ 1861531 h 6858000"/>
              <a:gd name="connsiteX151" fmla="*/ 364290 w 1605470"/>
              <a:gd name="connsiteY151" fmla="*/ 1728772 h 6858000"/>
              <a:gd name="connsiteX152" fmla="*/ 345287 w 1605470"/>
              <a:gd name="connsiteY152" fmla="*/ 1646953 h 6858000"/>
              <a:gd name="connsiteX153" fmla="*/ 344412 w 1605470"/>
              <a:gd name="connsiteY153" fmla="*/ 1615777 h 6858000"/>
              <a:gd name="connsiteX154" fmla="*/ 342578 w 1605470"/>
              <a:gd name="connsiteY154" fmla="*/ 1563678 h 6858000"/>
              <a:gd name="connsiteX155" fmla="*/ 355658 w 1605470"/>
              <a:gd name="connsiteY155" fmla="*/ 1519474 h 6858000"/>
              <a:gd name="connsiteX156" fmla="*/ 348400 w 1605470"/>
              <a:gd name="connsiteY156" fmla="*/ 1477995 h 6858000"/>
              <a:gd name="connsiteX157" fmla="*/ 328025 w 1605470"/>
              <a:gd name="connsiteY157" fmla="*/ 1475165 h 6858000"/>
              <a:gd name="connsiteX158" fmla="*/ 326326 w 1605470"/>
              <a:gd name="connsiteY158" fmla="*/ 1428585 h 6858000"/>
              <a:gd name="connsiteX159" fmla="*/ 325799 w 1605470"/>
              <a:gd name="connsiteY159" fmla="*/ 1357181 h 6858000"/>
              <a:gd name="connsiteX160" fmla="*/ 320507 w 1605470"/>
              <a:gd name="connsiteY160" fmla="*/ 1347099 h 6858000"/>
              <a:gd name="connsiteX161" fmla="*/ 335347 w 1605470"/>
              <a:gd name="connsiteY161" fmla="*/ 1334233 h 6858000"/>
              <a:gd name="connsiteX162" fmla="*/ 342792 w 1605470"/>
              <a:gd name="connsiteY162" fmla="*/ 1307086 h 6858000"/>
              <a:gd name="connsiteX163" fmla="*/ 343980 w 1605470"/>
              <a:gd name="connsiteY163" fmla="*/ 1189033 h 6858000"/>
              <a:gd name="connsiteX164" fmla="*/ 348665 w 1605470"/>
              <a:gd name="connsiteY164" fmla="*/ 1168288 h 6858000"/>
              <a:gd name="connsiteX165" fmla="*/ 340947 w 1605470"/>
              <a:gd name="connsiteY165" fmla="*/ 1142577 h 6858000"/>
              <a:gd name="connsiteX166" fmla="*/ 330253 w 1605470"/>
              <a:gd name="connsiteY166" fmla="*/ 1088484 h 6858000"/>
              <a:gd name="connsiteX167" fmla="*/ 314647 w 1605470"/>
              <a:gd name="connsiteY167" fmla="*/ 1053424 h 6858000"/>
              <a:gd name="connsiteX168" fmla="*/ 322906 w 1605470"/>
              <a:gd name="connsiteY168" fmla="*/ 1044367 h 6858000"/>
              <a:gd name="connsiteX169" fmla="*/ 326818 w 1605470"/>
              <a:gd name="connsiteY169" fmla="*/ 1022828 h 6858000"/>
              <a:gd name="connsiteX170" fmla="*/ 320445 w 1605470"/>
              <a:gd name="connsiteY170" fmla="*/ 932283 h 6858000"/>
              <a:gd name="connsiteX171" fmla="*/ 322681 w 1605470"/>
              <a:gd name="connsiteY171" fmla="*/ 915925 h 6858000"/>
              <a:gd name="connsiteX172" fmla="*/ 315310 w 1605470"/>
              <a:gd name="connsiteY172" fmla="*/ 896999 h 6858000"/>
              <a:gd name="connsiteX173" fmla="*/ 284718 w 1605470"/>
              <a:gd name="connsiteY173" fmla="*/ 821517 h 6858000"/>
              <a:gd name="connsiteX174" fmla="*/ 270682 w 1605470"/>
              <a:gd name="connsiteY174" fmla="*/ 786519 h 6858000"/>
              <a:gd name="connsiteX175" fmla="*/ 265483 w 1605470"/>
              <a:gd name="connsiteY175" fmla="*/ 784963 h 6858000"/>
              <a:gd name="connsiteX176" fmla="*/ 270939 w 1605470"/>
              <a:gd name="connsiteY176" fmla="*/ 776648 h 6858000"/>
              <a:gd name="connsiteX177" fmla="*/ 263668 w 1605470"/>
              <a:gd name="connsiteY177" fmla="*/ 751353 h 6858000"/>
              <a:gd name="connsiteX178" fmla="*/ 254540 w 1605470"/>
              <a:gd name="connsiteY178" fmla="*/ 741965 h 6858000"/>
              <a:gd name="connsiteX179" fmla="*/ 252501 w 1605470"/>
              <a:gd name="connsiteY179" fmla="*/ 724635 h 6858000"/>
              <a:gd name="connsiteX180" fmla="*/ 248897 w 1605470"/>
              <a:gd name="connsiteY180" fmla="*/ 681659 h 6858000"/>
              <a:gd name="connsiteX181" fmla="*/ 234316 w 1605470"/>
              <a:gd name="connsiteY181" fmla="*/ 635218 h 6858000"/>
              <a:gd name="connsiteX182" fmla="*/ 239327 w 1605470"/>
              <a:gd name="connsiteY182" fmla="*/ 613763 h 6858000"/>
              <a:gd name="connsiteX183" fmla="*/ 225269 w 1605470"/>
              <a:gd name="connsiteY183" fmla="*/ 598582 h 6858000"/>
              <a:gd name="connsiteX184" fmla="*/ 224950 w 1605470"/>
              <a:gd name="connsiteY184" fmla="*/ 576846 h 6858000"/>
              <a:gd name="connsiteX185" fmla="*/ 204632 w 1605470"/>
              <a:gd name="connsiteY185" fmla="*/ 553868 h 6858000"/>
              <a:gd name="connsiteX186" fmla="*/ 239317 w 1605470"/>
              <a:gd name="connsiteY186" fmla="*/ 517614 h 6858000"/>
              <a:gd name="connsiteX187" fmla="*/ 201693 w 1605470"/>
              <a:gd name="connsiteY187" fmla="*/ 469651 h 6858000"/>
              <a:gd name="connsiteX188" fmla="*/ 195012 w 1605470"/>
              <a:gd name="connsiteY188" fmla="*/ 448559 h 6858000"/>
              <a:gd name="connsiteX189" fmla="*/ 201434 w 1605470"/>
              <a:gd name="connsiteY189" fmla="*/ 441529 h 6858000"/>
              <a:gd name="connsiteX190" fmla="*/ 200655 w 1605470"/>
              <a:gd name="connsiteY190" fmla="*/ 428927 h 6858000"/>
              <a:gd name="connsiteX191" fmla="*/ 190059 w 1605470"/>
              <a:gd name="connsiteY191" fmla="*/ 430161 h 6858000"/>
              <a:gd name="connsiteX192" fmla="*/ 184450 w 1605470"/>
              <a:gd name="connsiteY192" fmla="*/ 396240 h 6858000"/>
              <a:gd name="connsiteX193" fmla="*/ 146196 w 1605470"/>
              <a:gd name="connsiteY193" fmla="*/ 358810 h 6858000"/>
              <a:gd name="connsiteX194" fmla="*/ 124571 w 1605470"/>
              <a:gd name="connsiteY194" fmla="*/ 302178 h 6858000"/>
              <a:gd name="connsiteX195" fmla="*/ 103243 w 1605470"/>
              <a:gd name="connsiteY195" fmla="*/ 211375 h 6858000"/>
              <a:gd name="connsiteX196" fmla="*/ 94571 w 1605470"/>
              <a:gd name="connsiteY196" fmla="*/ 184179 h 6858000"/>
              <a:gd name="connsiteX197" fmla="*/ 13437 w 1605470"/>
              <a:gd name="connsiteY197" fmla="*/ 19287 h 6858000"/>
              <a:gd name="connsiteX198" fmla="*/ 0 w 1605470"/>
              <a:gd name="connsiteY19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13412 w 1605470"/>
              <a:gd name="connsiteY131" fmla="*/ 2731184 h 6858000"/>
              <a:gd name="connsiteX132" fmla="*/ 555080 w 1605470"/>
              <a:gd name="connsiteY132" fmla="*/ 2538816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55080 w 1605470"/>
              <a:gd name="connsiteY132" fmla="*/ 2538816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63668 w 1605470"/>
              <a:gd name="connsiteY175" fmla="*/ 751353 h 6858000"/>
              <a:gd name="connsiteX176" fmla="*/ 254540 w 1605470"/>
              <a:gd name="connsiteY176" fmla="*/ 741965 h 6858000"/>
              <a:gd name="connsiteX177" fmla="*/ 252501 w 1605470"/>
              <a:gd name="connsiteY177" fmla="*/ 724635 h 6858000"/>
              <a:gd name="connsiteX178" fmla="*/ 248897 w 1605470"/>
              <a:gd name="connsiteY178" fmla="*/ 681659 h 6858000"/>
              <a:gd name="connsiteX179" fmla="*/ 234316 w 1605470"/>
              <a:gd name="connsiteY179" fmla="*/ 635218 h 6858000"/>
              <a:gd name="connsiteX180" fmla="*/ 239327 w 1605470"/>
              <a:gd name="connsiteY180" fmla="*/ 613763 h 6858000"/>
              <a:gd name="connsiteX181" fmla="*/ 225269 w 1605470"/>
              <a:gd name="connsiteY181" fmla="*/ 598582 h 6858000"/>
              <a:gd name="connsiteX182" fmla="*/ 224950 w 1605470"/>
              <a:gd name="connsiteY182" fmla="*/ 576846 h 6858000"/>
              <a:gd name="connsiteX183" fmla="*/ 204632 w 1605470"/>
              <a:gd name="connsiteY183" fmla="*/ 553868 h 6858000"/>
              <a:gd name="connsiteX184" fmla="*/ 239317 w 1605470"/>
              <a:gd name="connsiteY184" fmla="*/ 517614 h 6858000"/>
              <a:gd name="connsiteX185" fmla="*/ 201693 w 1605470"/>
              <a:gd name="connsiteY185" fmla="*/ 469651 h 6858000"/>
              <a:gd name="connsiteX186" fmla="*/ 195012 w 1605470"/>
              <a:gd name="connsiteY186" fmla="*/ 448559 h 6858000"/>
              <a:gd name="connsiteX187" fmla="*/ 201434 w 1605470"/>
              <a:gd name="connsiteY187" fmla="*/ 441529 h 6858000"/>
              <a:gd name="connsiteX188" fmla="*/ 200655 w 1605470"/>
              <a:gd name="connsiteY188" fmla="*/ 428927 h 6858000"/>
              <a:gd name="connsiteX189" fmla="*/ 190059 w 1605470"/>
              <a:gd name="connsiteY189" fmla="*/ 430161 h 6858000"/>
              <a:gd name="connsiteX190" fmla="*/ 184450 w 1605470"/>
              <a:gd name="connsiteY190" fmla="*/ 396240 h 6858000"/>
              <a:gd name="connsiteX191" fmla="*/ 146196 w 1605470"/>
              <a:gd name="connsiteY191" fmla="*/ 358810 h 6858000"/>
              <a:gd name="connsiteX192" fmla="*/ 124571 w 1605470"/>
              <a:gd name="connsiteY192" fmla="*/ 302178 h 6858000"/>
              <a:gd name="connsiteX193" fmla="*/ 103243 w 1605470"/>
              <a:gd name="connsiteY193" fmla="*/ 211375 h 6858000"/>
              <a:gd name="connsiteX194" fmla="*/ 94571 w 1605470"/>
              <a:gd name="connsiteY194" fmla="*/ 184179 h 6858000"/>
              <a:gd name="connsiteX195" fmla="*/ 13437 w 1605470"/>
              <a:gd name="connsiteY195" fmla="*/ 19287 h 6858000"/>
              <a:gd name="connsiteX196" fmla="*/ 0 w 1605470"/>
              <a:gd name="connsiteY19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3668 w 1605470"/>
              <a:gd name="connsiteY174" fmla="*/ 751353 h 6858000"/>
              <a:gd name="connsiteX175" fmla="*/ 254540 w 1605470"/>
              <a:gd name="connsiteY175" fmla="*/ 741965 h 6858000"/>
              <a:gd name="connsiteX176" fmla="*/ 252501 w 1605470"/>
              <a:gd name="connsiteY176" fmla="*/ 724635 h 6858000"/>
              <a:gd name="connsiteX177" fmla="*/ 248897 w 1605470"/>
              <a:gd name="connsiteY177" fmla="*/ 681659 h 6858000"/>
              <a:gd name="connsiteX178" fmla="*/ 234316 w 1605470"/>
              <a:gd name="connsiteY178" fmla="*/ 635218 h 6858000"/>
              <a:gd name="connsiteX179" fmla="*/ 239327 w 1605470"/>
              <a:gd name="connsiteY179" fmla="*/ 613763 h 6858000"/>
              <a:gd name="connsiteX180" fmla="*/ 225269 w 1605470"/>
              <a:gd name="connsiteY180" fmla="*/ 598582 h 6858000"/>
              <a:gd name="connsiteX181" fmla="*/ 224950 w 1605470"/>
              <a:gd name="connsiteY181" fmla="*/ 576846 h 6858000"/>
              <a:gd name="connsiteX182" fmla="*/ 204632 w 1605470"/>
              <a:gd name="connsiteY182" fmla="*/ 553868 h 6858000"/>
              <a:gd name="connsiteX183" fmla="*/ 239317 w 1605470"/>
              <a:gd name="connsiteY183" fmla="*/ 517614 h 6858000"/>
              <a:gd name="connsiteX184" fmla="*/ 201693 w 1605470"/>
              <a:gd name="connsiteY184" fmla="*/ 469651 h 6858000"/>
              <a:gd name="connsiteX185" fmla="*/ 195012 w 1605470"/>
              <a:gd name="connsiteY185" fmla="*/ 448559 h 6858000"/>
              <a:gd name="connsiteX186" fmla="*/ 201434 w 1605470"/>
              <a:gd name="connsiteY186" fmla="*/ 441529 h 6858000"/>
              <a:gd name="connsiteX187" fmla="*/ 200655 w 1605470"/>
              <a:gd name="connsiteY187" fmla="*/ 428927 h 6858000"/>
              <a:gd name="connsiteX188" fmla="*/ 190059 w 1605470"/>
              <a:gd name="connsiteY188" fmla="*/ 430161 h 6858000"/>
              <a:gd name="connsiteX189" fmla="*/ 184450 w 1605470"/>
              <a:gd name="connsiteY189" fmla="*/ 396240 h 6858000"/>
              <a:gd name="connsiteX190" fmla="*/ 146196 w 1605470"/>
              <a:gd name="connsiteY190" fmla="*/ 358810 h 6858000"/>
              <a:gd name="connsiteX191" fmla="*/ 124571 w 1605470"/>
              <a:gd name="connsiteY191" fmla="*/ 302178 h 6858000"/>
              <a:gd name="connsiteX192" fmla="*/ 103243 w 1605470"/>
              <a:gd name="connsiteY192" fmla="*/ 211375 h 6858000"/>
              <a:gd name="connsiteX193" fmla="*/ 94571 w 1605470"/>
              <a:gd name="connsiteY193" fmla="*/ 184179 h 6858000"/>
              <a:gd name="connsiteX194" fmla="*/ 13437 w 1605470"/>
              <a:gd name="connsiteY194" fmla="*/ 19287 h 6858000"/>
              <a:gd name="connsiteX195" fmla="*/ 0 w 1605470"/>
              <a:gd name="connsiteY19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63668 w 1605470"/>
              <a:gd name="connsiteY173" fmla="*/ 751353 h 6858000"/>
              <a:gd name="connsiteX174" fmla="*/ 254540 w 1605470"/>
              <a:gd name="connsiteY174" fmla="*/ 741965 h 6858000"/>
              <a:gd name="connsiteX175" fmla="*/ 252501 w 1605470"/>
              <a:gd name="connsiteY175" fmla="*/ 724635 h 6858000"/>
              <a:gd name="connsiteX176" fmla="*/ 248897 w 1605470"/>
              <a:gd name="connsiteY176" fmla="*/ 681659 h 6858000"/>
              <a:gd name="connsiteX177" fmla="*/ 234316 w 1605470"/>
              <a:gd name="connsiteY177" fmla="*/ 635218 h 6858000"/>
              <a:gd name="connsiteX178" fmla="*/ 239327 w 1605470"/>
              <a:gd name="connsiteY178" fmla="*/ 613763 h 6858000"/>
              <a:gd name="connsiteX179" fmla="*/ 225269 w 1605470"/>
              <a:gd name="connsiteY179" fmla="*/ 598582 h 6858000"/>
              <a:gd name="connsiteX180" fmla="*/ 224950 w 1605470"/>
              <a:gd name="connsiteY180" fmla="*/ 576846 h 6858000"/>
              <a:gd name="connsiteX181" fmla="*/ 204632 w 1605470"/>
              <a:gd name="connsiteY181" fmla="*/ 553868 h 6858000"/>
              <a:gd name="connsiteX182" fmla="*/ 239317 w 1605470"/>
              <a:gd name="connsiteY182" fmla="*/ 517614 h 6858000"/>
              <a:gd name="connsiteX183" fmla="*/ 201693 w 1605470"/>
              <a:gd name="connsiteY183" fmla="*/ 469651 h 6858000"/>
              <a:gd name="connsiteX184" fmla="*/ 195012 w 1605470"/>
              <a:gd name="connsiteY184" fmla="*/ 448559 h 6858000"/>
              <a:gd name="connsiteX185" fmla="*/ 201434 w 1605470"/>
              <a:gd name="connsiteY185" fmla="*/ 441529 h 6858000"/>
              <a:gd name="connsiteX186" fmla="*/ 200655 w 1605470"/>
              <a:gd name="connsiteY186" fmla="*/ 428927 h 6858000"/>
              <a:gd name="connsiteX187" fmla="*/ 190059 w 1605470"/>
              <a:gd name="connsiteY187" fmla="*/ 430161 h 6858000"/>
              <a:gd name="connsiteX188" fmla="*/ 184450 w 1605470"/>
              <a:gd name="connsiteY188" fmla="*/ 396240 h 6858000"/>
              <a:gd name="connsiteX189" fmla="*/ 146196 w 1605470"/>
              <a:gd name="connsiteY189" fmla="*/ 358810 h 6858000"/>
              <a:gd name="connsiteX190" fmla="*/ 124571 w 1605470"/>
              <a:gd name="connsiteY190" fmla="*/ 302178 h 6858000"/>
              <a:gd name="connsiteX191" fmla="*/ 103243 w 1605470"/>
              <a:gd name="connsiteY191" fmla="*/ 211375 h 6858000"/>
              <a:gd name="connsiteX192" fmla="*/ 94571 w 1605470"/>
              <a:gd name="connsiteY192" fmla="*/ 184179 h 6858000"/>
              <a:gd name="connsiteX193" fmla="*/ 13437 w 1605470"/>
              <a:gd name="connsiteY193" fmla="*/ 19287 h 6858000"/>
              <a:gd name="connsiteX194" fmla="*/ 0 w 1605470"/>
              <a:gd name="connsiteY19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01423 w 1605470"/>
              <a:gd name="connsiteY140" fmla="*/ 2249479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64290 w 1605470"/>
              <a:gd name="connsiteY149" fmla="*/ 1728772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64290 w 1605470"/>
              <a:gd name="connsiteY149" fmla="*/ 1728772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6326 w 1605470"/>
              <a:gd name="connsiteY155" fmla="*/ 1428585 h 6858000"/>
              <a:gd name="connsiteX156" fmla="*/ 325799 w 1605470"/>
              <a:gd name="connsiteY156" fmla="*/ 1357181 h 6858000"/>
              <a:gd name="connsiteX157" fmla="*/ 320507 w 1605470"/>
              <a:gd name="connsiteY157" fmla="*/ 1347099 h 6858000"/>
              <a:gd name="connsiteX158" fmla="*/ 335347 w 1605470"/>
              <a:gd name="connsiteY158" fmla="*/ 1334233 h 6858000"/>
              <a:gd name="connsiteX159" fmla="*/ 342792 w 1605470"/>
              <a:gd name="connsiteY159" fmla="*/ 1307086 h 6858000"/>
              <a:gd name="connsiteX160" fmla="*/ 343980 w 1605470"/>
              <a:gd name="connsiteY160" fmla="*/ 1189033 h 6858000"/>
              <a:gd name="connsiteX161" fmla="*/ 348665 w 1605470"/>
              <a:gd name="connsiteY161" fmla="*/ 1168288 h 6858000"/>
              <a:gd name="connsiteX162" fmla="*/ 340947 w 1605470"/>
              <a:gd name="connsiteY162" fmla="*/ 1142577 h 6858000"/>
              <a:gd name="connsiteX163" fmla="*/ 330253 w 1605470"/>
              <a:gd name="connsiteY163" fmla="*/ 1088484 h 6858000"/>
              <a:gd name="connsiteX164" fmla="*/ 314647 w 1605470"/>
              <a:gd name="connsiteY164" fmla="*/ 1053424 h 6858000"/>
              <a:gd name="connsiteX165" fmla="*/ 322906 w 1605470"/>
              <a:gd name="connsiteY165" fmla="*/ 1044367 h 6858000"/>
              <a:gd name="connsiteX166" fmla="*/ 326818 w 1605470"/>
              <a:gd name="connsiteY166" fmla="*/ 1022828 h 6858000"/>
              <a:gd name="connsiteX167" fmla="*/ 320445 w 1605470"/>
              <a:gd name="connsiteY167" fmla="*/ 932283 h 6858000"/>
              <a:gd name="connsiteX168" fmla="*/ 322681 w 1605470"/>
              <a:gd name="connsiteY168" fmla="*/ 915925 h 6858000"/>
              <a:gd name="connsiteX169" fmla="*/ 315310 w 1605470"/>
              <a:gd name="connsiteY169" fmla="*/ 896999 h 6858000"/>
              <a:gd name="connsiteX170" fmla="*/ 284718 w 1605470"/>
              <a:gd name="connsiteY170" fmla="*/ 821517 h 6858000"/>
              <a:gd name="connsiteX171" fmla="*/ 263668 w 1605470"/>
              <a:gd name="connsiteY171" fmla="*/ 751353 h 6858000"/>
              <a:gd name="connsiteX172" fmla="*/ 254540 w 1605470"/>
              <a:gd name="connsiteY172" fmla="*/ 741965 h 6858000"/>
              <a:gd name="connsiteX173" fmla="*/ 252501 w 1605470"/>
              <a:gd name="connsiteY173" fmla="*/ 724635 h 6858000"/>
              <a:gd name="connsiteX174" fmla="*/ 248897 w 1605470"/>
              <a:gd name="connsiteY174" fmla="*/ 681659 h 6858000"/>
              <a:gd name="connsiteX175" fmla="*/ 234316 w 1605470"/>
              <a:gd name="connsiteY175" fmla="*/ 635218 h 6858000"/>
              <a:gd name="connsiteX176" fmla="*/ 239327 w 1605470"/>
              <a:gd name="connsiteY176" fmla="*/ 613763 h 6858000"/>
              <a:gd name="connsiteX177" fmla="*/ 225269 w 1605470"/>
              <a:gd name="connsiteY177" fmla="*/ 598582 h 6858000"/>
              <a:gd name="connsiteX178" fmla="*/ 224950 w 1605470"/>
              <a:gd name="connsiteY178" fmla="*/ 576846 h 6858000"/>
              <a:gd name="connsiteX179" fmla="*/ 204632 w 1605470"/>
              <a:gd name="connsiteY179" fmla="*/ 553868 h 6858000"/>
              <a:gd name="connsiteX180" fmla="*/ 239317 w 1605470"/>
              <a:gd name="connsiteY180" fmla="*/ 517614 h 6858000"/>
              <a:gd name="connsiteX181" fmla="*/ 201693 w 1605470"/>
              <a:gd name="connsiteY181" fmla="*/ 469651 h 6858000"/>
              <a:gd name="connsiteX182" fmla="*/ 195012 w 1605470"/>
              <a:gd name="connsiteY182" fmla="*/ 448559 h 6858000"/>
              <a:gd name="connsiteX183" fmla="*/ 201434 w 1605470"/>
              <a:gd name="connsiteY183" fmla="*/ 441529 h 6858000"/>
              <a:gd name="connsiteX184" fmla="*/ 200655 w 1605470"/>
              <a:gd name="connsiteY184" fmla="*/ 428927 h 6858000"/>
              <a:gd name="connsiteX185" fmla="*/ 190059 w 1605470"/>
              <a:gd name="connsiteY185" fmla="*/ 430161 h 6858000"/>
              <a:gd name="connsiteX186" fmla="*/ 184450 w 1605470"/>
              <a:gd name="connsiteY186" fmla="*/ 396240 h 6858000"/>
              <a:gd name="connsiteX187" fmla="*/ 146196 w 1605470"/>
              <a:gd name="connsiteY187" fmla="*/ 358810 h 6858000"/>
              <a:gd name="connsiteX188" fmla="*/ 124571 w 1605470"/>
              <a:gd name="connsiteY188" fmla="*/ 302178 h 6858000"/>
              <a:gd name="connsiteX189" fmla="*/ 103243 w 1605470"/>
              <a:gd name="connsiteY189" fmla="*/ 211375 h 6858000"/>
              <a:gd name="connsiteX190" fmla="*/ 94571 w 1605470"/>
              <a:gd name="connsiteY190" fmla="*/ 184179 h 6858000"/>
              <a:gd name="connsiteX191" fmla="*/ 13437 w 1605470"/>
              <a:gd name="connsiteY191" fmla="*/ 19287 h 6858000"/>
              <a:gd name="connsiteX192" fmla="*/ 0 w 1605470"/>
              <a:gd name="connsiteY19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2475 w 1605470"/>
              <a:gd name="connsiteY165" fmla="*/ 1002093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475 w 1605470"/>
              <a:gd name="connsiteY164" fmla="*/ 1002093 h 6858000"/>
              <a:gd name="connsiteX165" fmla="*/ 320445 w 1605470"/>
              <a:gd name="connsiteY165" fmla="*/ 932283 h 6858000"/>
              <a:gd name="connsiteX166" fmla="*/ 322681 w 1605470"/>
              <a:gd name="connsiteY166" fmla="*/ 915925 h 6858000"/>
              <a:gd name="connsiteX167" fmla="*/ 315310 w 1605470"/>
              <a:gd name="connsiteY167" fmla="*/ 896999 h 6858000"/>
              <a:gd name="connsiteX168" fmla="*/ 284718 w 1605470"/>
              <a:gd name="connsiteY168" fmla="*/ 821517 h 6858000"/>
              <a:gd name="connsiteX169" fmla="*/ 263668 w 1605470"/>
              <a:gd name="connsiteY169" fmla="*/ 751353 h 6858000"/>
              <a:gd name="connsiteX170" fmla="*/ 254540 w 1605470"/>
              <a:gd name="connsiteY170" fmla="*/ 741965 h 6858000"/>
              <a:gd name="connsiteX171" fmla="*/ 252501 w 1605470"/>
              <a:gd name="connsiteY171" fmla="*/ 724635 h 6858000"/>
              <a:gd name="connsiteX172" fmla="*/ 248897 w 1605470"/>
              <a:gd name="connsiteY172" fmla="*/ 681659 h 6858000"/>
              <a:gd name="connsiteX173" fmla="*/ 234316 w 1605470"/>
              <a:gd name="connsiteY173" fmla="*/ 635218 h 6858000"/>
              <a:gd name="connsiteX174" fmla="*/ 239327 w 1605470"/>
              <a:gd name="connsiteY174" fmla="*/ 613763 h 6858000"/>
              <a:gd name="connsiteX175" fmla="*/ 225269 w 1605470"/>
              <a:gd name="connsiteY175" fmla="*/ 598582 h 6858000"/>
              <a:gd name="connsiteX176" fmla="*/ 224950 w 1605470"/>
              <a:gd name="connsiteY176" fmla="*/ 576846 h 6858000"/>
              <a:gd name="connsiteX177" fmla="*/ 204632 w 1605470"/>
              <a:gd name="connsiteY177" fmla="*/ 553868 h 6858000"/>
              <a:gd name="connsiteX178" fmla="*/ 239317 w 1605470"/>
              <a:gd name="connsiteY178" fmla="*/ 517614 h 6858000"/>
              <a:gd name="connsiteX179" fmla="*/ 201693 w 1605470"/>
              <a:gd name="connsiteY179" fmla="*/ 469651 h 6858000"/>
              <a:gd name="connsiteX180" fmla="*/ 195012 w 1605470"/>
              <a:gd name="connsiteY180" fmla="*/ 448559 h 6858000"/>
              <a:gd name="connsiteX181" fmla="*/ 201434 w 1605470"/>
              <a:gd name="connsiteY181" fmla="*/ 441529 h 6858000"/>
              <a:gd name="connsiteX182" fmla="*/ 200655 w 1605470"/>
              <a:gd name="connsiteY182" fmla="*/ 428927 h 6858000"/>
              <a:gd name="connsiteX183" fmla="*/ 190059 w 1605470"/>
              <a:gd name="connsiteY183" fmla="*/ 430161 h 6858000"/>
              <a:gd name="connsiteX184" fmla="*/ 184450 w 1605470"/>
              <a:gd name="connsiteY184" fmla="*/ 396240 h 6858000"/>
              <a:gd name="connsiteX185" fmla="*/ 146196 w 1605470"/>
              <a:gd name="connsiteY185" fmla="*/ 358810 h 6858000"/>
              <a:gd name="connsiteX186" fmla="*/ 124571 w 1605470"/>
              <a:gd name="connsiteY186" fmla="*/ 302178 h 6858000"/>
              <a:gd name="connsiteX187" fmla="*/ 103243 w 1605470"/>
              <a:gd name="connsiteY187" fmla="*/ 211375 h 6858000"/>
              <a:gd name="connsiteX188" fmla="*/ 94571 w 1605470"/>
              <a:gd name="connsiteY188" fmla="*/ 184179 h 6858000"/>
              <a:gd name="connsiteX189" fmla="*/ 13437 w 1605470"/>
              <a:gd name="connsiteY189" fmla="*/ 19287 h 6858000"/>
              <a:gd name="connsiteX190" fmla="*/ 0 w 1605470"/>
              <a:gd name="connsiteY19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36360 w 1605470"/>
              <a:gd name="connsiteY163" fmla="*/ 1045131 h 6858000"/>
              <a:gd name="connsiteX164" fmla="*/ 322475 w 1605470"/>
              <a:gd name="connsiteY164" fmla="*/ 1002093 h 6858000"/>
              <a:gd name="connsiteX165" fmla="*/ 320445 w 1605470"/>
              <a:gd name="connsiteY165" fmla="*/ 932283 h 6858000"/>
              <a:gd name="connsiteX166" fmla="*/ 322681 w 1605470"/>
              <a:gd name="connsiteY166" fmla="*/ 915925 h 6858000"/>
              <a:gd name="connsiteX167" fmla="*/ 315310 w 1605470"/>
              <a:gd name="connsiteY167" fmla="*/ 896999 h 6858000"/>
              <a:gd name="connsiteX168" fmla="*/ 284718 w 1605470"/>
              <a:gd name="connsiteY168" fmla="*/ 821517 h 6858000"/>
              <a:gd name="connsiteX169" fmla="*/ 263668 w 1605470"/>
              <a:gd name="connsiteY169" fmla="*/ 751353 h 6858000"/>
              <a:gd name="connsiteX170" fmla="*/ 254540 w 1605470"/>
              <a:gd name="connsiteY170" fmla="*/ 741965 h 6858000"/>
              <a:gd name="connsiteX171" fmla="*/ 252501 w 1605470"/>
              <a:gd name="connsiteY171" fmla="*/ 724635 h 6858000"/>
              <a:gd name="connsiteX172" fmla="*/ 248897 w 1605470"/>
              <a:gd name="connsiteY172" fmla="*/ 681659 h 6858000"/>
              <a:gd name="connsiteX173" fmla="*/ 234316 w 1605470"/>
              <a:gd name="connsiteY173" fmla="*/ 635218 h 6858000"/>
              <a:gd name="connsiteX174" fmla="*/ 239327 w 1605470"/>
              <a:gd name="connsiteY174" fmla="*/ 613763 h 6858000"/>
              <a:gd name="connsiteX175" fmla="*/ 225269 w 1605470"/>
              <a:gd name="connsiteY175" fmla="*/ 598582 h 6858000"/>
              <a:gd name="connsiteX176" fmla="*/ 224950 w 1605470"/>
              <a:gd name="connsiteY176" fmla="*/ 576846 h 6858000"/>
              <a:gd name="connsiteX177" fmla="*/ 204632 w 1605470"/>
              <a:gd name="connsiteY177" fmla="*/ 553868 h 6858000"/>
              <a:gd name="connsiteX178" fmla="*/ 239317 w 1605470"/>
              <a:gd name="connsiteY178" fmla="*/ 517614 h 6858000"/>
              <a:gd name="connsiteX179" fmla="*/ 201693 w 1605470"/>
              <a:gd name="connsiteY179" fmla="*/ 469651 h 6858000"/>
              <a:gd name="connsiteX180" fmla="*/ 195012 w 1605470"/>
              <a:gd name="connsiteY180" fmla="*/ 448559 h 6858000"/>
              <a:gd name="connsiteX181" fmla="*/ 201434 w 1605470"/>
              <a:gd name="connsiteY181" fmla="*/ 441529 h 6858000"/>
              <a:gd name="connsiteX182" fmla="*/ 200655 w 1605470"/>
              <a:gd name="connsiteY182" fmla="*/ 428927 h 6858000"/>
              <a:gd name="connsiteX183" fmla="*/ 190059 w 1605470"/>
              <a:gd name="connsiteY183" fmla="*/ 430161 h 6858000"/>
              <a:gd name="connsiteX184" fmla="*/ 184450 w 1605470"/>
              <a:gd name="connsiteY184" fmla="*/ 396240 h 6858000"/>
              <a:gd name="connsiteX185" fmla="*/ 146196 w 1605470"/>
              <a:gd name="connsiteY185" fmla="*/ 358810 h 6858000"/>
              <a:gd name="connsiteX186" fmla="*/ 124571 w 1605470"/>
              <a:gd name="connsiteY186" fmla="*/ 302178 h 6858000"/>
              <a:gd name="connsiteX187" fmla="*/ 103243 w 1605470"/>
              <a:gd name="connsiteY187" fmla="*/ 211375 h 6858000"/>
              <a:gd name="connsiteX188" fmla="*/ 94571 w 1605470"/>
              <a:gd name="connsiteY188" fmla="*/ 184179 h 6858000"/>
              <a:gd name="connsiteX189" fmla="*/ 13437 w 1605470"/>
              <a:gd name="connsiteY189" fmla="*/ 19287 h 6858000"/>
              <a:gd name="connsiteX190" fmla="*/ 0 w 1605470"/>
              <a:gd name="connsiteY19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42792 w 1605470"/>
              <a:gd name="connsiteY157" fmla="*/ 1307086 h 6858000"/>
              <a:gd name="connsiteX158" fmla="*/ 343980 w 1605470"/>
              <a:gd name="connsiteY158" fmla="*/ 1189033 h 6858000"/>
              <a:gd name="connsiteX159" fmla="*/ 348665 w 1605470"/>
              <a:gd name="connsiteY159" fmla="*/ 1168288 h 6858000"/>
              <a:gd name="connsiteX160" fmla="*/ 340947 w 1605470"/>
              <a:gd name="connsiteY160" fmla="*/ 1142577 h 6858000"/>
              <a:gd name="connsiteX161" fmla="*/ 330253 w 1605470"/>
              <a:gd name="connsiteY161" fmla="*/ 1088484 h 6858000"/>
              <a:gd name="connsiteX162" fmla="*/ 336360 w 1605470"/>
              <a:gd name="connsiteY162" fmla="*/ 1045131 h 6858000"/>
              <a:gd name="connsiteX163" fmla="*/ 322475 w 1605470"/>
              <a:gd name="connsiteY163" fmla="*/ 1002093 h 6858000"/>
              <a:gd name="connsiteX164" fmla="*/ 320445 w 1605470"/>
              <a:gd name="connsiteY164" fmla="*/ 932283 h 6858000"/>
              <a:gd name="connsiteX165" fmla="*/ 322681 w 1605470"/>
              <a:gd name="connsiteY165" fmla="*/ 915925 h 6858000"/>
              <a:gd name="connsiteX166" fmla="*/ 315310 w 1605470"/>
              <a:gd name="connsiteY166" fmla="*/ 896999 h 6858000"/>
              <a:gd name="connsiteX167" fmla="*/ 284718 w 1605470"/>
              <a:gd name="connsiteY167" fmla="*/ 821517 h 6858000"/>
              <a:gd name="connsiteX168" fmla="*/ 263668 w 1605470"/>
              <a:gd name="connsiteY168" fmla="*/ 751353 h 6858000"/>
              <a:gd name="connsiteX169" fmla="*/ 254540 w 1605470"/>
              <a:gd name="connsiteY169" fmla="*/ 741965 h 6858000"/>
              <a:gd name="connsiteX170" fmla="*/ 252501 w 1605470"/>
              <a:gd name="connsiteY170" fmla="*/ 724635 h 6858000"/>
              <a:gd name="connsiteX171" fmla="*/ 248897 w 1605470"/>
              <a:gd name="connsiteY171" fmla="*/ 681659 h 6858000"/>
              <a:gd name="connsiteX172" fmla="*/ 234316 w 1605470"/>
              <a:gd name="connsiteY172" fmla="*/ 635218 h 6858000"/>
              <a:gd name="connsiteX173" fmla="*/ 239327 w 1605470"/>
              <a:gd name="connsiteY173" fmla="*/ 613763 h 6858000"/>
              <a:gd name="connsiteX174" fmla="*/ 225269 w 1605470"/>
              <a:gd name="connsiteY174" fmla="*/ 598582 h 6858000"/>
              <a:gd name="connsiteX175" fmla="*/ 224950 w 1605470"/>
              <a:gd name="connsiteY175" fmla="*/ 576846 h 6858000"/>
              <a:gd name="connsiteX176" fmla="*/ 204632 w 1605470"/>
              <a:gd name="connsiteY176" fmla="*/ 553868 h 6858000"/>
              <a:gd name="connsiteX177" fmla="*/ 239317 w 1605470"/>
              <a:gd name="connsiteY177" fmla="*/ 517614 h 6858000"/>
              <a:gd name="connsiteX178" fmla="*/ 201693 w 1605470"/>
              <a:gd name="connsiteY178" fmla="*/ 469651 h 6858000"/>
              <a:gd name="connsiteX179" fmla="*/ 195012 w 1605470"/>
              <a:gd name="connsiteY179" fmla="*/ 448559 h 6858000"/>
              <a:gd name="connsiteX180" fmla="*/ 201434 w 1605470"/>
              <a:gd name="connsiteY180" fmla="*/ 441529 h 6858000"/>
              <a:gd name="connsiteX181" fmla="*/ 200655 w 1605470"/>
              <a:gd name="connsiteY181" fmla="*/ 428927 h 6858000"/>
              <a:gd name="connsiteX182" fmla="*/ 190059 w 1605470"/>
              <a:gd name="connsiteY182" fmla="*/ 430161 h 6858000"/>
              <a:gd name="connsiteX183" fmla="*/ 184450 w 1605470"/>
              <a:gd name="connsiteY183" fmla="*/ 396240 h 6858000"/>
              <a:gd name="connsiteX184" fmla="*/ 146196 w 1605470"/>
              <a:gd name="connsiteY184" fmla="*/ 358810 h 6858000"/>
              <a:gd name="connsiteX185" fmla="*/ 124571 w 1605470"/>
              <a:gd name="connsiteY185" fmla="*/ 302178 h 6858000"/>
              <a:gd name="connsiteX186" fmla="*/ 103243 w 1605470"/>
              <a:gd name="connsiteY186" fmla="*/ 211375 h 6858000"/>
              <a:gd name="connsiteX187" fmla="*/ 94571 w 1605470"/>
              <a:gd name="connsiteY187" fmla="*/ 184179 h 6858000"/>
              <a:gd name="connsiteX188" fmla="*/ 13437 w 1605470"/>
              <a:gd name="connsiteY188" fmla="*/ 19287 h 6858000"/>
              <a:gd name="connsiteX189" fmla="*/ 0 w 1605470"/>
              <a:gd name="connsiteY18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52501 w 1605470"/>
              <a:gd name="connsiteY169" fmla="*/ 724635 h 6858000"/>
              <a:gd name="connsiteX170" fmla="*/ 248897 w 1605470"/>
              <a:gd name="connsiteY170" fmla="*/ 681659 h 6858000"/>
              <a:gd name="connsiteX171" fmla="*/ 234316 w 1605470"/>
              <a:gd name="connsiteY171" fmla="*/ 635218 h 6858000"/>
              <a:gd name="connsiteX172" fmla="*/ 239327 w 1605470"/>
              <a:gd name="connsiteY172" fmla="*/ 613763 h 6858000"/>
              <a:gd name="connsiteX173" fmla="*/ 225269 w 1605470"/>
              <a:gd name="connsiteY173" fmla="*/ 598582 h 6858000"/>
              <a:gd name="connsiteX174" fmla="*/ 224950 w 1605470"/>
              <a:gd name="connsiteY174" fmla="*/ 576846 h 6858000"/>
              <a:gd name="connsiteX175" fmla="*/ 204632 w 1605470"/>
              <a:gd name="connsiteY175" fmla="*/ 553868 h 6858000"/>
              <a:gd name="connsiteX176" fmla="*/ 239317 w 1605470"/>
              <a:gd name="connsiteY176" fmla="*/ 517614 h 6858000"/>
              <a:gd name="connsiteX177" fmla="*/ 201693 w 1605470"/>
              <a:gd name="connsiteY177" fmla="*/ 469651 h 6858000"/>
              <a:gd name="connsiteX178" fmla="*/ 195012 w 1605470"/>
              <a:gd name="connsiteY178" fmla="*/ 448559 h 6858000"/>
              <a:gd name="connsiteX179" fmla="*/ 201434 w 1605470"/>
              <a:gd name="connsiteY179" fmla="*/ 441529 h 6858000"/>
              <a:gd name="connsiteX180" fmla="*/ 200655 w 1605470"/>
              <a:gd name="connsiteY180" fmla="*/ 428927 h 6858000"/>
              <a:gd name="connsiteX181" fmla="*/ 190059 w 1605470"/>
              <a:gd name="connsiteY181" fmla="*/ 430161 h 6858000"/>
              <a:gd name="connsiteX182" fmla="*/ 184450 w 1605470"/>
              <a:gd name="connsiteY182" fmla="*/ 396240 h 6858000"/>
              <a:gd name="connsiteX183" fmla="*/ 146196 w 1605470"/>
              <a:gd name="connsiteY183" fmla="*/ 358810 h 6858000"/>
              <a:gd name="connsiteX184" fmla="*/ 124571 w 1605470"/>
              <a:gd name="connsiteY184" fmla="*/ 302178 h 6858000"/>
              <a:gd name="connsiteX185" fmla="*/ 103243 w 1605470"/>
              <a:gd name="connsiteY185" fmla="*/ 211375 h 6858000"/>
              <a:gd name="connsiteX186" fmla="*/ 94571 w 1605470"/>
              <a:gd name="connsiteY186" fmla="*/ 184179 h 6858000"/>
              <a:gd name="connsiteX187" fmla="*/ 13437 w 1605470"/>
              <a:gd name="connsiteY187" fmla="*/ 19287 h 6858000"/>
              <a:gd name="connsiteX188" fmla="*/ 0 w 1605470"/>
              <a:gd name="connsiteY18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52501 w 1605470"/>
              <a:gd name="connsiteY169" fmla="*/ 724635 h 6858000"/>
              <a:gd name="connsiteX170" fmla="*/ 248897 w 1605470"/>
              <a:gd name="connsiteY170" fmla="*/ 681659 h 6858000"/>
              <a:gd name="connsiteX171" fmla="*/ 234316 w 1605470"/>
              <a:gd name="connsiteY171" fmla="*/ 635218 h 6858000"/>
              <a:gd name="connsiteX172" fmla="*/ 239327 w 1605470"/>
              <a:gd name="connsiteY172" fmla="*/ 613763 h 6858000"/>
              <a:gd name="connsiteX173" fmla="*/ 225269 w 1605470"/>
              <a:gd name="connsiteY173" fmla="*/ 598582 h 6858000"/>
              <a:gd name="connsiteX174" fmla="*/ 224950 w 1605470"/>
              <a:gd name="connsiteY174" fmla="*/ 576846 h 6858000"/>
              <a:gd name="connsiteX175" fmla="*/ 204632 w 1605470"/>
              <a:gd name="connsiteY175" fmla="*/ 553868 h 6858000"/>
              <a:gd name="connsiteX176" fmla="*/ 239317 w 1605470"/>
              <a:gd name="connsiteY176" fmla="*/ 517614 h 6858000"/>
              <a:gd name="connsiteX177" fmla="*/ 201693 w 1605470"/>
              <a:gd name="connsiteY177" fmla="*/ 469651 h 6858000"/>
              <a:gd name="connsiteX178" fmla="*/ 195012 w 1605470"/>
              <a:gd name="connsiteY178" fmla="*/ 448559 h 6858000"/>
              <a:gd name="connsiteX179" fmla="*/ 201434 w 1605470"/>
              <a:gd name="connsiteY179" fmla="*/ 441529 h 6858000"/>
              <a:gd name="connsiteX180" fmla="*/ 200655 w 1605470"/>
              <a:gd name="connsiteY180" fmla="*/ 428927 h 6858000"/>
              <a:gd name="connsiteX181" fmla="*/ 190059 w 1605470"/>
              <a:gd name="connsiteY181" fmla="*/ 430161 h 6858000"/>
              <a:gd name="connsiteX182" fmla="*/ 184450 w 1605470"/>
              <a:gd name="connsiteY182" fmla="*/ 396240 h 6858000"/>
              <a:gd name="connsiteX183" fmla="*/ 146196 w 1605470"/>
              <a:gd name="connsiteY183" fmla="*/ 358810 h 6858000"/>
              <a:gd name="connsiteX184" fmla="*/ 124571 w 1605470"/>
              <a:gd name="connsiteY184" fmla="*/ 302178 h 6858000"/>
              <a:gd name="connsiteX185" fmla="*/ 103243 w 1605470"/>
              <a:gd name="connsiteY185" fmla="*/ 211375 h 6858000"/>
              <a:gd name="connsiteX186" fmla="*/ 94571 w 1605470"/>
              <a:gd name="connsiteY186" fmla="*/ 184179 h 6858000"/>
              <a:gd name="connsiteX187" fmla="*/ 13437 w 1605470"/>
              <a:gd name="connsiteY187" fmla="*/ 19287 h 6858000"/>
              <a:gd name="connsiteX188" fmla="*/ 0 w 1605470"/>
              <a:gd name="connsiteY18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04632 w 1605470"/>
              <a:gd name="connsiteY174" fmla="*/ 553868 h 6858000"/>
              <a:gd name="connsiteX175" fmla="*/ 239317 w 1605470"/>
              <a:gd name="connsiteY175" fmla="*/ 517614 h 6858000"/>
              <a:gd name="connsiteX176" fmla="*/ 201693 w 1605470"/>
              <a:gd name="connsiteY176" fmla="*/ 469651 h 6858000"/>
              <a:gd name="connsiteX177" fmla="*/ 195012 w 1605470"/>
              <a:gd name="connsiteY177" fmla="*/ 448559 h 6858000"/>
              <a:gd name="connsiteX178" fmla="*/ 201434 w 1605470"/>
              <a:gd name="connsiteY178" fmla="*/ 441529 h 6858000"/>
              <a:gd name="connsiteX179" fmla="*/ 200655 w 1605470"/>
              <a:gd name="connsiteY179" fmla="*/ 428927 h 6858000"/>
              <a:gd name="connsiteX180" fmla="*/ 190059 w 1605470"/>
              <a:gd name="connsiteY180" fmla="*/ 430161 h 6858000"/>
              <a:gd name="connsiteX181" fmla="*/ 184450 w 1605470"/>
              <a:gd name="connsiteY181" fmla="*/ 396240 h 6858000"/>
              <a:gd name="connsiteX182" fmla="*/ 146196 w 1605470"/>
              <a:gd name="connsiteY182" fmla="*/ 358810 h 6858000"/>
              <a:gd name="connsiteX183" fmla="*/ 124571 w 1605470"/>
              <a:gd name="connsiteY183" fmla="*/ 302178 h 6858000"/>
              <a:gd name="connsiteX184" fmla="*/ 103243 w 1605470"/>
              <a:gd name="connsiteY184" fmla="*/ 211375 h 6858000"/>
              <a:gd name="connsiteX185" fmla="*/ 94571 w 1605470"/>
              <a:gd name="connsiteY185" fmla="*/ 184179 h 6858000"/>
              <a:gd name="connsiteX186" fmla="*/ 13437 w 1605470"/>
              <a:gd name="connsiteY186" fmla="*/ 19287 h 6858000"/>
              <a:gd name="connsiteX187" fmla="*/ 0 w 1605470"/>
              <a:gd name="connsiteY18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84450 w 1605470"/>
              <a:gd name="connsiteY180" fmla="*/ 396240 h 6858000"/>
              <a:gd name="connsiteX181" fmla="*/ 146196 w 1605470"/>
              <a:gd name="connsiteY181" fmla="*/ 358810 h 6858000"/>
              <a:gd name="connsiteX182" fmla="*/ 124571 w 1605470"/>
              <a:gd name="connsiteY182" fmla="*/ 302178 h 6858000"/>
              <a:gd name="connsiteX183" fmla="*/ 103243 w 1605470"/>
              <a:gd name="connsiteY183" fmla="*/ 211375 h 6858000"/>
              <a:gd name="connsiteX184" fmla="*/ 94571 w 1605470"/>
              <a:gd name="connsiteY184" fmla="*/ 184179 h 6858000"/>
              <a:gd name="connsiteX185" fmla="*/ 13437 w 1605470"/>
              <a:gd name="connsiteY185" fmla="*/ 19287 h 6858000"/>
              <a:gd name="connsiteX186" fmla="*/ 0 w 1605470"/>
              <a:gd name="connsiteY18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84450 w 1605470"/>
              <a:gd name="connsiteY180" fmla="*/ 396240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19064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04576 w 1605470"/>
              <a:gd name="connsiteY174" fmla="*/ 530055 h 6858000"/>
              <a:gd name="connsiteX175" fmla="*/ 219064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54540 w 1605470"/>
              <a:gd name="connsiteY167" fmla="*/ 741965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54540 w 1605470"/>
              <a:gd name="connsiteY167" fmla="*/ 741965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0868 w 1605470"/>
              <a:gd name="connsiteY81" fmla="*/ 4048827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25908 w 1605470"/>
              <a:gd name="connsiteY93" fmla="*/ 3851605 h 6858000"/>
              <a:gd name="connsiteX94" fmla="*/ 719207 w 1605470"/>
              <a:gd name="connsiteY94" fmla="*/ 3813873 h 6858000"/>
              <a:gd name="connsiteX95" fmla="*/ 718632 w 1605470"/>
              <a:gd name="connsiteY95" fmla="*/ 3806161 h 6858000"/>
              <a:gd name="connsiteX96" fmla="*/ 718939 w 1605470"/>
              <a:gd name="connsiteY96" fmla="*/ 3805957 h 6858000"/>
              <a:gd name="connsiteX97" fmla="*/ 718966 w 1605470"/>
              <a:gd name="connsiteY97" fmla="*/ 3797724 h 6858000"/>
              <a:gd name="connsiteX98" fmla="*/ 717581 w 1605470"/>
              <a:gd name="connsiteY98" fmla="*/ 3792098 h 6858000"/>
              <a:gd name="connsiteX99" fmla="*/ 716465 w 1605470"/>
              <a:gd name="connsiteY99" fmla="*/ 3777135 h 6858000"/>
              <a:gd name="connsiteX100" fmla="*/ 718198 w 1605470"/>
              <a:gd name="connsiteY100" fmla="*/ 3771656 h 6858000"/>
              <a:gd name="connsiteX101" fmla="*/ 721941 w 1605470"/>
              <a:gd name="connsiteY101" fmla="*/ 3769007 h 6858000"/>
              <a:gd name="connsiteX102" fmla="*/ 721407 w 1605470"/>
              <a:gd name="connsiteY102" fmla="*/ 3767709 h 6858000"/>
              <a:gd name="connsiteX103" fmla="*/ 730103 w 1605470"/>
              <a:gd name="connsiteY103" fmla="*/ 3738082 h 6858000"/>
              <a:gd name="connsiteX104" fmla="*/ 737449 w 1605470"/>
              <a:gd name="connsiteY104" fmla="*/ 3673397 h 6858000"/>
              <a:gd name="connsiteX105" fmla="*/ 736745 w 1605470"/>
              <a:gd name="connsiteY105" fmla="*/ 3637109 h 6858000"/>
              <a:gd name="connsiteX106" fmla="*/ 740188 w 1605470"/>
              <a:gd name="connsiteY106" fmla="*/ 3536883 h 6858000"/>
              <a:gd name="connsiteX107" fmla="*/ 747726 w 1605470"/>
              <a:gd name="connsiteY107" fmla="*/ 3435652 h 6858000"/>
              <a:gd name="connsiteX108" fmla="*/ 774383 w 1605470"/>
              <a:gd name="connsiteY108" fmla="*/ 3381564 h 6858000"/>
              <a:gd name="connsiteX109" fmla="*/ 774870 w 1605470"/>
              <a:gd name="connsiteY109" fmla="*/ 3375761 h 6858000"/>
              <a:gd name="connsiteX110" fmla="*/ 770510 w 1605470"/>
              <a:gd name="connsiteY110" fmla="*/ 3361844 h 6858000"/>
              <a:gd name="connsiteX111" fmla="*/ 767933 w 1605470"/>
              <a:gd name="connsiteY111" fmla="*/ 3356929 h 6858000"/>
              <a:gd name="connsiteX112" fmla="*/ 766158 w 1605470"/>
              <a:gd name="connsiteY112" fmla="*/ 3349058 h 6858000"/>
              <a:gd name="connsiteX113" fmla="*/ 766414 w 1605470"/>
              <a:gd name="connsiteY113" fmla="*/ 3348763 h 6858000"/>
              <a:gd name="connsiteX114" fmla="*/ 764166 w 1605470"/>
              <a:gd name="connsiteY114" fmla="*/ 3341588 h 6858000"/>
              <a:gd name="connsiteX115" fmla="*/ 749397 w 1605470"/>
              <a:gd name="connsiteY115" fmla="*/ 3307769 h 6858000"/>
              <a:gd name="connsiteX116" fmla="*/ 766960 w 1605470"/>
              <a:gd name="connsiteY116" fmla="*/ 3250522 h 6858000"/>
              <a:gd name="connsiteX117" fmla="*/ 767385 w 1605470"/>
              <a:gd name="connsiteY117" fmla="*/ 3229163 h 6858000"/>
              <a:gd name="connsiteX118" fmla="*/ 769208 w 1605470"/>
              <a:gd name="connsiteY118" fmla="*/ 3217217 h 6858000"/>
              <a:gd name="connsiteX119" fmla="*/ 770350 w 1605470"/>
              <a:gd name="connsiteY119" fmla="*/ 3216125 h 6858000"/>
              <a:gd name="connsiteX120" fmla="*/ 756043 w 1605470"/>
              <a:gd name="connsiteY120" fmla="*/ 3183755 h 6858000"/>
              <a:gd name="connsiteX121" fmla="*/ 756544 w 1605470"/>
              <a:gd name="connsiteY121" fmla="*/ 3178642 h 6858000"/>
              <a:gd name="connsiteX122" fmla="*/ 744144 w 1605470"/>
              <a:gd name="connsiteY122" fmla="*/ 3158586 h 6858000"/>
              <a:gd name="connsiteX123" fmla="*/ 739378 w 1605470"/>
              <a:gd name="connsiteY123" fmla="*/ 3147669 h 6858000"/>
              <a:gd name="connsiteX124" fmla="*/ 734648 w 1605470"/>
              <a:gd name="connsiteY124" fmla="*/ 3145733 h 6858000"/>
              <a:gd name="connsiteX125" fmla="*/ 729329 w 1605470"/>
              <a:gd name="connsiteY125" fmla="*/ 3129034 h 6858000"/>
              <a:gd name="connsiteX126" fmla="*/ 729994 w 1605470"/>
              <a:gd name="connsiteY126" fmla="*/ 3126682 h 6858000"/>
              <a:gd name="connsiteX127" fmla="*/ 720862 w 1605470"/>
              <a:gd name="connsiteY127" fmla="*/ 3114519 h 6858000"/>
              <a:gd name="connsiteX128" fmla="*/ 707471 w 1605470"/>
              <a:gd name="connsiteY128" fmla="*/ 3106272 h 6858000"/>
              <a:gd name="connsiteX129" fmla="*/ 680201 w 1605470"/>
              <a:gd name="connsiteY129" fmla="*/ 2958185 h 6858000"/>
              <a:gd name="connsiteX130" fmla="*/ 622815 w 1605470"/>
              <a:gd name="connsiteY130" fmla="*/ 2762989 h 6858000"/>
              <a:gd name="connsiteX131" fmla="*/ 571733 w 1605470"/>
              <a:gd name="connsiteY131" fmla="*/ 2554718 h 6858000"/>
              <a:gd name="connsiteX132" fmla="*/ 551827 w 1605470"/>
              <a:gd name="connsiteY132" fmla="*/ 2485734 h 6858000"/>
              <a:gd name="connsiteX133" fmla="*/ 542550 w 1605470"/>
              <a:gd name="connsiteY133" fmla="*/ 2447068 h 6858000"/>
              <a:gd name="connsiteX134" fmla="*/ 529511 w 1605470"/>
              <a:gd name="connsiteY134" fmla="*/ 2425819 h 6858000"/>
              <a:gd name="connsiteX135" fmla="*/ 528878 w 1605470"/>
              <a:gd name="connsiteY135" fmla="*/ 2408971 h 6858000"/>
              <a:gd name="connsiteX136" fmla="*/ 535510 w 1605470"/>
              <a:gd name="connsiteY136" fmla="*/ 2402874 h 6858000"/>
              <a:gd name="connsiteX137" fmla="*/ 538122 w 1605470"/>
              <a:gd name="connsiteY137" fmla="*/ 2381443 h 6858000"/>
              <a:gd name="connsiteX138" fmla="*/ 514451 w 1605470"/>
              <a:gd name="connsiteY138" fmla="*/ 2261920 h 6858000"/>
              <a:gd name="connsiteX139" fmla="*/ 486968 w 1605470"/>
              <a:gd name="connsiteY139" fmla="*/ 2182937 h 6858000"/>
              <a:gd name="connsiteX140" fmla="*/ 488555 w 1605470"/>
              <a:gd name="connsiteY140" fmla="*/ 2155135 h 6858000"/>
              <a:gd name="connsiteX141" fmla="*/ 486013 w 1605470"/>
              <a:gd name="connsiteY141" fmla="*/ 2118008 h 6858000"/>
              <a:gd name="connsiteX142" fmla="*/ 487006 w 1605470"/>
              <a:gd name="connsiteY142" fmla="*/ 2050531 h 6858000"/>
              <a:gd name="connsiteX143" fmla="*/ 478812 w 1605470"/>
              <a:gd name="connsiteY143" fmla="*/ 1963269 h 6858000"/>
              <a:gd name="connsiteX144" fmla="*/ 442619 w 1605470"/>
              <a:gd name="connsiteY144" fmla="*/ 1910499 h 6858000"/>
              <a:gd name="connsiteX145" fmla="*/ 446785 w 1605470"/>
              <a:gd name="connsiteY145" fmla="*/ 1903212 h 6858000"/>
              <a:gd name="connsiteX146" fmla="*/ 436547 w 1605470"/>
              <a:gd name="connsiteY146" fmla="*/ 1861531 h 6858000"/>
              <a:gd name="connsiteX147" fmla="*/ 390346 w 1605470"/>
              <a:gd name="connsiteY147" fmla="*/ 1732919 h 6858000"/>
              <a:gd name="connsiteX148" fmla="*/ 362657 w 1605470"/>
              <a:gd name="connsiteY148" fmla="*/ 1663540 h 6858000"/>
              <a:gd name="connsiteX149" fmla="*/ 361783 w 1605470"/>
              <a:gd name="connsiteY149" fmla="*/ 1615777 h 6858000"/>
              <a:gd name="connsiteX150" fmla="*/ 342578 w 1605470"/>
              <a:gd name="connsiteY150" fmla="*/ 1563678 h 6858000"/>
              <a:gd name="connsiteX151" fmla="*/ 355658 w 1605470"/>
              <a:gd name="connsiteY151" fmla="*/ 1519474 h 6858000"/>
              <a:gd name="connsiteX152" fmla="*/ 348400 w 1605470"/>
              <a:gd name="connsiteY152" fmla="*/ 1477995 h 6858000"/>
              <a:gd name="connsiteX153" fmla="*/ 334485 w 1605470"/>
              <a:gd name="connsiteY153" fmla="*/ 1373769 h 6858000"/>
              <a:gd name="connsiteX154" fmla="*/ 342792 w 1605470"/>
              <a:gd name="connsiteY154" fmla="*/ 1307086 h 6858000"/>
              <a:gd name="connsiteX155" fmla="*/ 343980 w 1605470"/>
              <a:gd name="connsiteY155" fmla="*/ 1189033 h 6858000"/>
              <a:gd name="connsiteX156" fmla="*/ 348665 w 1605470"/>
              <a:gd name="connsiteY156" fmla="*/ 1168288 h 6858000"/>
              <a:gd name="connsiteX157" fmla="*/ 340947 w 1605470"/>
              <a:gd name="connsiteY157" fmla="*/ 1142577 h 6858000"/>
              <a:gd name="connsiteX158" fmla="*/ 330253 w 1605470"/>
              <a:gd name="connsiteY158" fmla="*/ 1088484 h 6858000"/>
              <a:gd name="connsiteX159" fmla="*/ 318989 w 1605470"/>
              <a:gd name="connsiteY159" fmla="*/ 1016103 h 6858000"/>
              <a:gd name="connsiteX160" fmla="*/ 320445 w 1605470"/>
              <a:gd name="connsiteY160" fmla="*/ 932283 h 6858000"/>
              <a:gd name="connsiteX161" fmla="*/ 322681 w 1605470"/>
              <a:gd name="connsiteY161" fmla="*/ 915925 h 6858000"/>
              <a:gd name="connsiteX162" fmla="*/ 315310 w 1605470"/>
              <a:gd name="connsiteY162" fmla="*/ 896999 h 6858000"/>
              <a:gd name="connsiteX163" fmla="*/ 284718 w 1605470"/>
              <a:gd name="connsiteY163" fmla="*/ 821517 h 6858000"/>
              <a:gd name="connsiteX164" fmla="*/ 263668 w 1605470"/>
              <a:gd name="connsiteY164" fmla="*/ 751353 h 6858000"/>
              <a:gd name="connsiteX165" fmla="*/ 263226 w 1605470"/>
              <a:gd name="connsiteY165" fmla="*/ 721230 h 6858000"/>
              <a:gd name="connsiteX166" fmla="*/ 248897 w 1605470"/>
              <a:gd name="connsiteY166" fmla="*/ 681659 h 6858000"/>
              <a:gd name="connsiteX167" fmla="*/ 234316 w 1605470"/>
              <a:gd name="connsiteY167" fmla="*/ 635218 h 6858000"/>
              <a:gd name="connsiteX168" fmla="*/ 239327 w 1605470"/>
              <a:gd name="connsiteY168" fmla="*/ 613763 h 6858000"/>
              <a:gd name="connsiteX169" fmla="*/ 225269 w 1605470"/>
              <a:gd name="connsiteY169" fmla="*/ 598582 h 6858000"/>
              <a:gd name="connsiteX170" fmla="*/ 224950 w 1605470"/>
              <a:gd name="connsiteY170" fmla="*/ 576846 h 6858000"/>
              <a:gd name="connsiteX171" fmla="*/ 204576 w 1605470"/>
              <a:gd name="connsiteY171" fmla="*/ 530055 h 6858000"/>
              <a:gd name="connsiteX172" fmla="*/ 219064 w 1605470"/>
              <a:gd name="connsiteY172" fmla="*/ 469651 h 6858000"/>
              <a:gd name="connsiteX173" fmla="*/ 195012 w 1605470"/>
              <a:gd name="connsiteY173" fmla="*/ 448559 h 6858000"/>
              <a:gd name="connsiteX174" fmla="*/ 201434 w 1605470"/>
              <a:gd name="connsiteY174" fmla="*/ 441529 h 6858000"/>
              <a:gd name="connsiteX175" fmla="*/ 200655 w 1605470"/>
              <a:gd name="connsiteY175" fmla="*/ 428927 h 6858000"/>
              <a:gd name="connsiteX176" fmla="*/ 190059 w 1605470"/>
              <a:gd name="connsiteY176" fmla="*/ 430161 h 6858000"/>
              <a:gd name="connsiteX177" fmla="*/ 167079 w 1605470"/>
              <a:gd name="connsiteY177" fmla="*/ 367211 h 6858000"/>
              <a:gd name="connsiteX178" fmla="*/ 124571 w 1605470"/>
              <a:gd name="connsiteY178" fmla="*/ 302178 h 6858000"/>
              <a:gd name="connsiteX179" fmla="*/ 103243 w 1605470"/>
              <a:gd name="connsiteY179" fmla="*/ 211375 h 6858000"/>
              <a:gd name="connsiteX180" fmla="*/ 94571 w 1605470"/>
              <a:gd name="connsiteY180" fmla="*/ 184179 h 6858000"/>
              <a:gd name="connsiteX181" fmla="*/ 13437 w 1605470"/>
              <a:gd name="connsiteY181" fmla="*/ 19287 h 6858000"/>
              <a:gd name="connsiteX182" fmla="*/ 0 w 1605470"/>
              <a:gd name="connsiteY18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9554 w 1605470"/>
              <a:gd name="connsiteY81" fmla="*/ 4090296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25908 w 1605470"/>
              <a:gd name="connsiteY93" fmla="*/ 3851605 h 6858000"/>
              <a:gd name="connsiteX94" fmla="*/ 719207 w 1605470"/>
              <a:gd name="connsiteY94" fmla="*/ 3813873 h 6858000"/>
              <a:gd name="connsiteX95" fmla="*/ 718632 w 1605470"/>
              <a:gd name="connsiteY95" fmla="*/ 3806161 h 6858000"/>
              <a:gd name="connsiteX96" fmla="*/ 718939 w 1605470"/>
              <a:gd name="connsiteY96" fmla="*/ 3805957 h 6858000"/>
              <a:gd name="connsiteX97" fmla="*/ 718966 w 1605470"/>
              <a:gd name="connsiteY97" fmla="*/ 3797724 h 6858000"/>
              <a:gd name="connsiteX98" fmla="*/ 717581 w 1605470"/>
              <a:gd name="connsiteY98" fmla="*/ 3792098 h 6858000"/>
              <a:gd name="connsiteX99" fmla="*/ 716465 w 1605470"/>
              <a:gd name="connsiteY99" fmla="*/ 3777135 h 6858000"/>
              <a:gd name="connsiteX100" fmla="*/ 718198 w 1605470"/>
              <a:gd name="connsiteY100" fmla="*/ 3771656 h 6858000"/>
              <a:gd name="connsiteX101" fmla="*/ 721941 w 1605470"/>
              <a:gd name="connsiteY101" fmla="*/ 3769007 h 6858000"/>
              <a:gd name="connsiteX102" fmla="*/ 721407 w 1605470"/>
              <a:gd name="connsiteY102" fmla="*/ 3767709 h 6858000"/>
              <a:gd name="connsiteX103" fmla="*/ 730103 w 1605470"/>
              <a:gd name="connsiteY103" fmla="*/ 3738082 h 6858000"/>
              <a:gd name="connsiteX104" fmla="*/ 737449 w 1605470"/>
              <a:gd name="connsiteY104" fmla="*/ 3673397 h 6858000"/>
              <a:gd name="connsiteX105" fmla="*/ 736745 w 1605470"/>
              <a:gd name="connsiteY105" fmla="*/ 3637109 h 6858000"/>
              <a:gd name="connsiteX106" fmla="*/ 740188 w 1605470"/>
              <a:gd name="connsiteY106" fmla="*/ 3536883 h 6858000"/>
              <a:gd name="connsiteX107" fmla="*/ 747726 w 1605470"/>
              <a:gd name="connsiteY107" fmla="*/ 3435652 h 6858000"/>
              <a:gd name="connsiteX108" fmla="*/ 774383 w 1605470"/>
              <a:gd name="connsiteY108" fmla="*/ 3381564 h 6858000"/>
              <a:gd name="connsiteX109" fmla="*/ 774870 w 1605470"/>
              <a:gd name="connsiteY109" fmla="*/ 3375761 h 6858000"/>
              <a:gd name="connsiteX110" fmla="*/ 770510 w 1605470"/>
              <a:gd name="connsiteY110" fmla="*/ 3361844 h 6858000"/>
              <a:gd name="connsiteX111" fmla="*/ 767933 w 1605470"/>
              <a:gd name="connsiteY111" fmla="*/ 3356929 h 6858000"/>
              <a:gd name="connsiteX112" fmla="*/ 766158 w 1605470"/>
              <a:gd name="connsiteY112" fmla="*/ 3349058 h 6858000"/>
              <a:gd name="connsiteX113" fmla="*/ 766414 w 1605470"/>
              <a:gd name="connsiteY113" fmla="*/ 3348763 h 6858000"/>
              <a:gd name="connsiteX114" fmla="*/ 764166 w 1605470"/>
              <a:gd name="connsiteY114" fmla="*/ 3341588 h 6858000"/>
              <a:gd name="connsiteX115" fmla="*/ 749397 w 1605470"/>
              <a:gd name="connsiteY115" fmla="*/ 3307769 h 6858000"/>
              <a:gd name="connsiteX116" fmla="*/ 766960 w 1605470"/>
              <a:gd name="connsiteY116" fmla="*/ 3250522 h 6858000"/>
              <a:gd name="connsiteX117" fmla="*/ 767385 w 1605470"/>
              <a:gd name="connsiteY117" fmla="*/ 3229163 h 6858000"/>
              <a:gd name="connsiteX118" fmla="*/ 769208 w 1605470"/>
              <a:gd name="connsiteY118" fmla="*/ 3217217 h 6858000"/>
              <a:gd name="connsiteX119" fmla="*/ 770350 w 1605470"/>
              <a:gd name="connsiteY119" fmla="*/ 3216125 h 6858000"/>
              <a:gd name="connsiteX120" fmla="*/ 756043 w 1605470"/>
              <a:gd name="connsiteY120" fmla="*/ 3183755 h 6858000"/>
              <a:gd name="connsiteX121" fmla="*/ 756544 w 1605470"/>
              <a:gd name="connsiteY121" fmla="*/ 3178642 h 6858000"/>
              <a:gd name="connsiteX122" fmla="*/ 744144 w 1605470"/>
              <a:gd name="connsiteY122" fmla="*/ 3158586 h 6858000"/>
              <a:gd name="connsiteX123" fmla="*/ 739378 w 1605470"/>
              <a:gd name="connsiteY123" fmla="*/ 3147669 h 6858000"/>
              <a:gd name="connsiteX124" fmla="*/ 734648 w 1605470"/>
              <a:gd name="connsiteY124" fmla="*/ 3145733 h 6858000"/>
              <a:gd name="connsiteX125" fmla="*/ 729329 w 1605470"/>
              <a:gd name="connsiteY125" fmla="*/ 3129034 h 6858000"/>
              <a:gd name="connsiteX126" fmla="*/ 729994 w 1605470"/>
              <a:gd name="connsiteY126" fmla="*/ 3126682 h 6858000"/>
              <a:gd name="connsiteX127" fmla="*/ 720862 w 1605470"/>
              <a:gd name="connsiteY127" fmla="*/ 3114519 h 6858000"/>
              <a:gd name="connsiteX128" fmla="*/ 707471 w 1605470"/>
              <a:gd name="connsiteY128" fmla="*/ 3106272 h 6858000"/>
              <a:gd name="connsiteX129" fmla="*/ 680201 w 1605470"/>
              <a:gd name="connsiteY129" fmla="*/ 2958185 h 6858000"/>
              <a:gd name="connsiteX130" fmla="*/ 622815 w 1605470"/>
              <a:gd name="connsiteY130" fmla="*/ 2762989 h 6858000"/>
              <a:gd name="connsiteX131" fmla="*/ 571733 w 1605470"/>
              <a:gd name="connsiteY131" fmla="*/ 2554718 h 6858000"/>
              <a:gd name="connsiteX132" fmla="*/ 551827 w 1605470"/>
              <a:gd name="connsiteY132" fmla="*/ 2485734 h 6858000"/>
              <a:gd name="connsiteX133" fmla="*/ 542550 w 1605470"/>
              <a:gd name="connsiteY133" fmla="*/ 2447068 h 6858000"/>
              <a:gd name="connsiteX134" fmla="*/ 529511 w 1605470"/>
              <a:gd name="connsiteY134" fmla="*/ 2425819 h 6858000"/>
              <a:gd name="connsiteX135" fmla="*/ 528878 w 1605470"/>
              <a:gd name="connsiteY135" fmla="*/ 2408971 h 6858000"/>
              <a:gd name="connsiteX136" fmla="*/ 535510 w 1605470"/>
              <a:gd name="connsiteY136" fmla="*/ 2402874 h 6858000"/>
              <a:gd name="connsiteX137" fmla="*/ 538122 w 1605470"/>
              <a:gd name="connsiteY137" fmla="*/ 2381443 h 6858000"/>
              <a:gd name="connsiteX138" fmla="*/ 514451 w 1605470"/>
              <a:gd name="connsiteY138" fmla="*/ 2261920 h 6858000"/>
              <a:gd name="connsiteX139" fmla="*/ 486968 w 1605470"/>
              <a:gd name="connsiteY139" fmla="*/ 2182937 h 6858000"/>
              <a:gd name="connsiteX140" fmla="*/ 488555 w 1605470"/>
              <a:gd name="connsiteY140" fmla="*/ 2155135 h 6858000"/>
              <a:gd name="connsiteX141" fmla="*/ 486013 w 1605470"/>
              <a:gd name="connsiteY141" fmla="*/ 2118008 h 6858000"/>
              <a:gd name="connsiteX142" fmla="*/ 487006 w 1605470"/>
              <a:gd name="connsiteY142" fmla="*/ 2050531 h 6858000"/>
              <a:gd name="connsiteX143" fmla="*/ 478812 w 1605470"/>
              <a:gd name="connsiteY143" fmla="*/ 1963269 h 6858000"/>
              <a:gd name="connsiteX144" fmla="*/ 442619 w 1605470"/>
              <a:gd name="connsiteY144" fmla="*/ 1910499 h 6858000"/>
              <a:gd name="connsiteX145" fmla="*/ 446785 w 1605470"/>
              <a:gd name="connsiteY145" fmla="*/ 1903212 h 6858000"/>
              <a:gd name="connsiteX146" fmla="*/ 436547 w 1605470"/>
              <a:gd name="connsiteY146" fmla="*/ 1861531 h 6858000"/>
              <a:gd name="connsiteX147" fmla="*/ 390346 w 1605470"/>
              <a:gd name="connsiteY147" fmla="*/ 1732919 h 6858000"/>
              <a:gd name="connsiteX148" fmla="*/ 362657 w 1605470"/>
              <a:gd name="connsiteY148" fmla="*/ 1663540 h 6858000"/>
              <a:gd name="connsiteX149" fmla="*/ 361783 w 1605470"/>
              <a:gd name="connsiteY149" fmla="*/ 1615777 h 6858000"/>
              <a:gd name="connsiteX150" fmla="*/ 342578 w 1605470"/>
              <a:gd name="connsiteY150" fmla="*/ 1563678 h 6858000"/>
              <a:gd name="connsiteX151" fmla="*/ 355658 w 1605470"/>
              <a:gd name="connsiteY151" fmla="*/ 1519474 h 6858000"/>
              <a:gd name="connsiteX152" fmla="*/ 348400 w 1605470"/>
              <a:gd name="connsiteY152" fmla="*/ 1477995 h 6858000"/>
              <a:gd name="connsiteX153" fmla="*/ 334485 w 1605470"/>
              <a:gd name="connsiteY153" fmla="*/ 1373769 h 6858000"/>
              <a:gd name="connsiteX154" fmla="*/ 342792 w 1605470"/>
              <a:gd name="connsiteY154" fmla="*/ 1307086 h 6858000"/>
              <a:gd name="connsiteX155" fmla="*/ 343980 w 1605470"/>
              <a:gd name="connsiteY155" fmla="*/ 1189033 h 6858000"/>
              <a:gd name="connsiteX156" fmla="*/ 348665 w 1605470"/>
              <a:gd name="connsiteY156" fmla="*/ 1168288 h 6858000"/>
              <a:gd name="connsiteX157" fmla="*/ 340947 w 1605470"/>
              <a:gd name="connsiteY157" fmla="*/ 1142577 h 6858000"/>
              <a:gd name="connsiteX158" fmla="*/ 330253 w 1605470"/>
              <a:gd name="connsiteY158" fmla="*/ 1088484 h 6858000"/>
              <a:gd name="connsiteX159" fmla="*/ 318989 w 1605470"/>
              <a:gd name="connsiteY159" fmla="*/ 1016103 h 6858000"/>
              <a:gd name="connsiteX160" fmla="*/ 320445 w 1605470"/>
              <a:gd name="connsiteY160" fmla="*/ 932283 h 6858000"/>
              <a:gd name="connsiteX161" fmla="*/ 322681 w 1605470"/>
              <a:gd name="connsiteY161" fmla="*/ 915925 h 6858000"/>
              <a:gd name="connsiteX162" fmla="*/ 315310 w 1605470"/>
              <a:gd name="connsiteY162" fmla="*/ 896999 h 6858000"/>
              <a:gd name="connsiteX163" fmla="*/ 284718 w 1605470"/>
              <a:gd name="connsiteY163" fmla="*/ 821517 h 6858000"/>
              <a:gd name="connsiteX164" fmla="*/ 263668 w 1605470"/>
              <a:gd name="connsiteY164" fmla="*/ 751353 h 6858000"/>
              <a:gd name="connsiteX165" fmla="*/ 263226 w 1605470"/>
              <a:gd name="connsiteY165" fmla="*/ 721230 h 6858000"/>
              <a:gd name="connsiteX166" fmla="*/ 248897 w 1605470"/>
              <a:gd name="connsiteY166" fmla="*/ 681659 h 6858000"/>
              <a:gd name="connsiteX167" fmla="*/ 234316 w 1605470"/>
              <a:gd name="connsiteY167" fmla="*/ 635218 h 6858000"/>
              <a:gd name="connsiteX168" fmla="*/ 239327 w 1605470"/>
              <a:gd name="connsiteY168" fmla="*/ 613763 h 6858000"/>
              <a:gd name="connsiteX169" fmla="*/ 225269 w 1605470"/>
              <a:gd name="connsiteY169" fmla="*/ 598582 h 6858000"/>
              <a:gd name="connsiteX170" fmla="*/ 224950 w 1605470"/>
              <a:gd name="connsiteY170" fmla="*/ 576846 h 6858000"/>
              <a:gd name="connsiteX171" fmla="*/ 204576 w 1605470"/>
              <a:gd name="connsiteY171" fmla="*/ 530055 h 6858000"/>
              <a:gd name="connsiteX172" fmla="*/ 219064 w 1605470"/>
              <a:gd name="connsiteY172" fmla="*/ 469651 h 6858000"/>
              <a:gd name="connsiteX173" fmla="*/ 195012 w 1605470"/>
              <a:gd name="connsiteY173" fmla="*/ 448559 h 6858000"/>
              <a:gd name="connsiteX174" fmla="*/ 201434 w 1605470"/>
              <a:gd name="connsiteY174" fmla="*/ 441529 h 6858000"/>
              <a:gd name="connsiteX175" fmla="*/ 200655 w 1605470"/>
              <a:gd name="connsiteY175" fmla="*/ 428927 h 6858000"/>
              <a:gd name="connsiteX176" fmla="*/ 190059 w 1605470"/>
              <a:gd name="connsiteY176" fmla="*/ 430161 h 6858000"/>
              <a:gd name="connsiteX177" fmla="*/ 167079 w 1605470"/>
              <a:gd name="connsiteY177" fmla="*/ 367211 h 6858000"/>
              <a:gd name="connsiteX178" fmla="*/ 124571 w 1605470"/>
              <a:gd name="connsiteY178" fmla="*/ 302178 h 6858000"/>
              <a:gd name="connsiteX179" fmla="*/ 103243 w 1605470"/>
              <a:gd name="connsiteY179" fmla="*/ 211375 h 6858000"/>
              <a:gd name="connsiteX180" fmla="*/ 94571 w 1605470"/>
              <a:gd name="connsiteY180" fmla="*/ 184179 h 6858000"/>
              <a:gd name="connsiteX181" fmla="*/ 13437 w 1605470"/>
              <a:gd name="connsiteY181" fmla="*/ 19287 h 6858000"/>
              <a:gd name="connsiteX182" fmla="*/ 0 w 1605470"/>
              <a:gd name="connsiteY18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9554 w 1605470"/>
              <a:gd name="connsiteY81" fmla="*/ 4090296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19207 w 1605470"/>
              <a:gd name="connsiteY93" fmla="*/ 3813873 h 6858000"/>
              <a:gd name="connsiteX94" fmla="*/ 718632 w 1605470"/>
              <a:gd name="connsiteY94" fmla="*/ 3806161 h 6858000"/>
              <a:gd name="connsiteX95" fmla="*/ 718939 w 1605470"/>
              <a:gd name="connsiteY95" fmla="*/ 3805957 h 6858000"/>
              <a:gd name="connsiteX96" fmla="*/ 718966 w 1605470"/>
              <a:gd name="connsiteY96" fmla="*/ 3797724 h 6858000"/>
              <a:gd name="connsiteX97" fmla="*/ 717581 w 1605470"/>
              <a:gd name="connsiteY97" fmla="*/ 3792098 h 6858000"/>
              <a:gd name="connsiteX98" fmla="*/ 716465 w 1605470"/>
              <a:gd name="connsiteY98" fmla="*/ 3777135 h 6858000"/>
              <a:gd name="connsiteX99" fmla="*/ 718198 w 1605470"/>
              <a:gd name="connsiteY99" fmla="*/ 3771656 h 6858000"/>
              <a:gd name="connsiteX100" fmla="*/ 721941 w 1605470"/>
              <a:gd name="connsiteY100" fmla="*/ 3769007 h 6858000"/>
              <a:gd name="connsiteX101" fmla="*/ 721407 w 1605470"/>
              <a:gd name="connsiteY101" fmla="*/ 3767709 h 6858000"/>
              <a:gd name="connsiteX102" fmla="*/ 730103 w 1605470"/>
              <a:gd name="connsiteY102" fmla="*/ 3738082 h 6858000"/>
              <a:gd name="connsiteX103" fmla="*/ 737449 w 1605470"/>
              <a:gd name="connsiteY103" fmla="*/ 3673397 h 6858000"/>
              <a:gd name="connsiteX104" fmla="*/ 736745 w 1605470"/>
              <a:gd name="connsiteY104" fmla="*/ 3637109 h 6858000"/>
              <a:gd name="connsiteX105" fmla="*/ 740188 w 1605470"/>
              <a:gd name="connsiteY105" fmla="*/ 3536883 h 6858000"/>
              <a:gd name="connsiteX106" fmla="*/ 747726 w 1605470"/>
              <a:gd name="connsiteY106" fmla="*/ 3435652 h 6858000"/>
              <a:gd name="connsiteX107" fmla="*/ 774383 w 1605470"/>
              <a:gd name="connsiteY107" fmla="*/ 3381564 h 6858000"/>
              <a:gd name="connsiteX108" fmla="*/ 774870 w 1605470"/>
              <a:gd name="connsiteY108" fmla="*/ 3375761 h 6858000"/>
              <a:gd name="connsiteX109" fmla="*/ 770510 w 1605470"/>
              <a:gd name="connsiteY109" fmla="*/ 3361844 h 6858000"/>
              <a:gd name="connsiteX110" fmla="*/ 767933 w 1605470"/>
              <a:gd name="connsiteY110" fmla="*/ 3356929 h 6858000"/>
              <a:gd name="connsiteX111" fmla="*/ 766158 w 1605470"/>
              <a:gd name="connsiteY111" fmla="*/ 3349058 h 6858000"/>
              <a:gd name="connsiteX112" fmla="*/ 766414 w 1605470"/>
              <a:gd name="connsiteY112" fmla="*/ 3348763 h 6858000"/>
              <a:gd name="connsiteX113" fmla="*/ 764166 w 1605470"/>
              <a:gd name="connsiteY113" fmla="*/ 3341588 h 6858000"/>
              <a:gd name="connsiteX114" fmla="*/ 749397 w 1605470"/>
              <a:gd name="connsiteY114" fmla="*/ 3307769 h 6858000"/>
              <a:gd name="connsiteX115" fmla="*/ 766960 w 1605470"/>
              <a:gd name="connsiteY115" fmla="*/ 3250522 h 6858000"/>
              <a:gd name="connsiteX116" fmla="*/ 767385 w 1605470"/>
              <a:gd name="connsiteY116" fmla="*/ 3229163 h 6858000"/>
              <a:gd name="connsiteX117" fmla="*/ 769208 w 1605470"/>
              <a:gd name="connsiteY117" fmla="*/ 3217217 h 6858000"/>
              <a:gd name="connsiteX118" fmla="*/ 770350 w 1605470"/>
              <a:gd name="connsiteY118" fmla="*/ 3216125 h 6858000"/>
              <a:gd name="connsiteX119" fmla="*/ 756043 w 1605470"/>
              <a:gd name="connsiteY119" fmla="*/ 3183755 h 6858000"/>
              <a:gd name="connsiteX120" fmla="*/ 756544 w 1605470"/>
              <a:gd name="connsiteY120" fmla="*/ 3178642 h 6858000"/>
              <a:gd name="connsiteX121" fmla="*/ 744144 w 1605470"/>
              <a:gd name="connsiteY121" fmla="*/ 3158586 h 6858000"/>
              <a:gd name="connsiteX122" fmla="*/ 739378 w 1605470"/>
              <a:gd name="connsiteY122" fmla="*/ 3147669 h 6858000"/>
              <a:gd name="connsiteX123" fmla="*/ 734648 w 1605470"/>
              <a:gd name="connsiteY123" fmla="*/ 3145733 h 6858000"/>
              <a:gd name="connsiteX124" fmla="*/ 729329 w 1605470"/>
              <a:gd name="connsiteY124" fmla="*/ 3129034 h 6858000"/>
              <a:gd name="connsiteX125" fmla="*/ 729994 w 1605470"/>
              <a:gd name="connsiteY125" fmla="*/ 3126682 h 6858000"/>
              <a:gd name="connsiteX126" fmla="*/ 720862 w 1605470"/>
              <a:gd name="connsiteY126" fmla="*/ 3114519 h 6858000"/>
              <a:gd name="connsiteX127" fmla="*/ 707471 w 1605470"/>
              <a:gd name="connsiteY127" fmla="*/ 3106272 h 6858000"/>
              <a:gd name="connsiteX128" fmla="*/ 680201 w 1605470"/>
              <a:gd name="connsiteY128" fmla="*/ 2958185 h 6858000"/>
              <a:gd name="connsiteX129" fmla="*/ 622815 w 1605470"/>
              <a:gd name="connsiteY129" fmla="*/ 2762989 h 6858000"/>
              <a:gd name="connsiteX130" fmla="*/ 571733 w 1605470"/>
              <a:gd name="connsiteY130" fmla="*/ 2554718 h 6858000"/>
              <a:gd name="connsiteX131" fmla="*/ 551827 w 1605470"/>
              <a:gd name="connsiteY131" fmla="*/ 2485734 h 6858000"/>
              <a:gd name="connsiteX132" fmla="*/ 542550 w 1605470"/>
              <a:gd name="connsiteY132" fmla="*/ 2447068 h 6858000"/>
              <a:gd name="connsiteX133" fmla="*/ 529511 w 1605470"/>
              <a:gd name="connsiteY133" fmla="*/ 2425819 h 6858000"/>
              <a:gd name="connsiteX134" fmla="*/ 528878 w 1605470"/>
              <a:gd name="connsiteY134" fmla="*/ 2408971 h 6858000"/>
              <a:gd name="connsiteX135" fmla="*/ 535510 w 1605470"/>
              <a:gd name="connsiteY135" fmla="*/ 2402874 h 6858000"/>
              <a:gd name="connsiteX136" fmla="*/ 538122 w 1605470"/>
              <a:gd name="connsiteY136" fmla="*/ 2381443 h 6858000"/>
              <a:gd name="connsiteX137" fmla="*/ 514451 w 1605470"/>
              <a:gd name="connsiteY137" fmla="*/ 2261920 h 6858000"/>
              <a:gd name="connsiteX138" fmla="*/ 486968 w 1605470"/>
              <a:gd name="connsiteY138" fmla="*/ 2182937 h 6858000"/>
              <a:gd name="connsiteX139" fmla="*/ 488555 w 1605470"/>
              <a:gd name="connsiteY139" fmla="*/ 2155135 h 6858000"/>
              <a:gd name="connsiteX140" fmla="*/ 486013 w 1605470"/>
              <a:gd name="connsiteY140" fmla="*/ 2118008 h 6858000"/>
              <a:gd name="connsiteX141" fmla="*/ 487006 w 1605470"/>
              <a:gd name="connsiteY141" fmla="*/ 2050531 h 6858000"/>
              <a:gd name="connsiteX142" fmla="*/ 478812 w 1605470"/>
              <a:gd name="connsiteY142" fmla="*/ 1963269 h 6858000"/>
              <a:gd name="connsiteX143" fmla="*/ 442619 w 1605470"/>
              <a:gd name="connsiteY143" fmla="*/ 1910499 h 6858000"/>
              <a:gd name="connsiteX144" fmla="*/ 446785 w 1605470"/>
              <a:gd name="connsiteY144" fmla="*/ 1903212 h 6858000"/>
              <a:gd name="connsiteX145" fmla="*/ 436547 w 1605470"/>
              <a:gd name="connsiteY145" fmla="*/ 1861531 h 6858000"/>
              <a:gd name="connsiteX146" fmla="*/ 390346 w 1605470"/>
              <a:gd name="connsiteY146" fmla="*/ 1732919 h 6858000"/>
              <a:gd name="connsiteX147" fmla="*/ 362657 w 1605470"/>
              <a:gd name="connsiteY147" fmla="*/ 1663540 h 6858000"/>
              <a:gd name="connsiteX148" fmla="*/ 361783 w 1605470"/>
              <a:gd name="connsiteY148" fmla="*/ 1615777 h 6858000"/>
              <a:gd name="connsiteX149" fmla="*/ 342578 w 1605470"/>
              <a:gd name="connsiteY149" fmla="*/ 1563678 h 6858000"/>
              <a:gd name="connsiteX150" fmla="*/ 355658 w 1605470"/>
              <a:gd name="connsiteY150" fmla="*/ 1519474 h 6858000"/>
              <a:gd name="connsiteX151" fmla="*/ 348400 w 1605470"/>
              <a:gd name="connsiteY151" fmla="*/ 1477995 h 6858000"/>
              <a:gd name="connsiteX152" fmla="*/ 334485 w 1605470"/>
              <a:gd name="connsiteY152" fmla="*/ 1373769 h 6858000"/>
              <a:gd name="connsiteX153" fmla="*/ 342792 w 1605470"/>
              <a:gd name="connsiteY153" fmla="*/ 1307086 h 6858000"/>
              <a:gd name="connsiteX154" fmla="*/ 343980 w 1605470"/>
              <a:gd name="connsiteY154" fmla="*/ 1189033 h 6858000"/>
              <a:gd name="connsiteX155" fmla="*/ 348665 w 1605470"/>
              <a:gd name="connsiteY155" fmla="*/ 1168288 h 6858000"/>
              <a:gd name="connsiteX156" fmla="*/ 340947 w 1605470"/>
              <a:gd name="connsiteY156" fmla="*/ 1142577 h 6858000"/>
              <a:gd name="connsiteX157" fmla="*/ 330253 w 1605470"/>
              <a:gd name="connsiteY157" fmla="*/ 1088484 h 6858000"/>
              <a:gd name="connsiteX158" fmla="*/ 318989 w 1605470"/>
              <a:gd name="connsiteY158" fmla="*/ 1016103 h 6858000"/>
              <a:gd name="connsiteX159" fmla="*/ 320445 w 1605470"/>
              <a:gd name="connsiteY159" fmla="*/ 932283 h 6858000"/>
              <a:gd name="connsiteX160" fmla="*/ 322681 w 1605470"/>
              <a:gd name="connsiteY160" fmla="*/ 915925 h 6858000"/>
              <a:gd name="connsiteX161" fmla="*/ 315310 w 1605470"/>
              <a:gd name="connsiteY161" fmla="*/ 896999 h 6858000"/>
              <a:gd name="connsiteX162" fmla="*/ 284718 w 1605470"/>
              <a:gd name="connsiteY162" fmla="*/ 821517 h 6858000"/>
              <a:gd name="connsiteX163" fmla="*/ 263668 w 1605470"/>
              <a:gd name="connsiteY163" fmla="*/ 751353 h 6858000"/>
              <a:gd name="connsiteX164" fmla="*/ 263226 w 1605470"/>
              <a:gd name="connsiteY164" fmla="*/ 721230 h 6858000"/>
              <a:gd name="connsiteX165" fmla="*/ 248897 w 1605470"/>
              <a:gd name="connsiteY165" fmla="*/ 681659 h 6858000"/>
              <a:gd name="connsiteX166" fmla="*/ 234316 w 1605470"/>
              <a:gd name="connsiteY166" fmla="*/ 635218 h 6858000"/>
              <a:gd name="connsiteX167" fmla="*/ 239327 w 1605470"/>
              <a:gd name="connsiteY167" fmla="*/ 613763 h 6858000"/>
              <a:gd name="connsiteX168" fmla="*/ 225269 w 1605470"/>
              <a:gd name="connsiteY168" fmla="*/ 598582 h 6858000"/>
              <a:gd name="connsiteX169" fmla="*/ 224950 w 1605470"/>
              <a:gd name="connsiteY169" fmla="*/ 576846 h 6858000"/>
              <a:gd name="connsiteX170" fmla="*/ 204576 w 1605470"/>
              <a:gd name="connsiteY170" fmla="*/ 530055 h 6858000"/>
              <a:gd name="connsiteX171" fmla="*/ 219064 w 1605470"/>
              <a:gd name="connsiteY171" fmla="*/ 469651 h 6858000"/>
              <a:gd name="connsiteX172" fmla="*/ 195012 w 1605470"/>
              <a:gd name="connsiteY172" fmla="*/ 448559 h 6858000"/>
              <a:gd name="connsiteX173" fmla="*/ 201434 w 1605470"/>
              <a:gd name="connsiteY173" fmla="*/ 441529 h 6858000"/>
              <a:gd name="connsiteX174" fmla="*/ 200655 w 1605470"/>
              <a:gd name="connsiteY174" fmla="*/ 428927 h 6858000"/>
              <a:gd name="connsiteX175" fmla="*/ 190059 w 1605470"/>
              <a:gd name="connsiteY175" fmla="*/ 430161 h 6858000"/>
              <a:gd name="connsiteX176" fmla="*/ 167079 w 1605470"/>
              <a:gd name="connsiteY176" fmla="*/ 367211 h 6858000"/>
              <a:gd name="connsiteX177" fmla="*/ 124571 w 1605470"/>
              <a:gd name="connsiteY177" fmla="*/ 302178 h 6858000"/>
              <a:gd name="connsiteX178" fmla="*/ 103243 w 1605470"/>
              <a:gd name="connsiteY178" fmla="*/ 211375 h 6858000"/>
              <a:gd name="connsiteX179" fmla="*/ 94571 w 1605470"/>
              <a:gd name="connsiteY179" fmla="*/ 184179 h 6858000"/>
              <a:gd name="connsiteX180" fmla="*/ 13437 w 1605470"/>
              <a:gd name="connsiteY180" fmla="*/ 19287 h 6858000"/>
              <a:gd name="connsiteX181" fmla="*/ 0 w 1605470"/>
              <a:gd name="connsiteY18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13201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47700 w 1605470"/>
              <a:gd name="connsiteY75" fmla="*/ 4690749 h 6858000"/>
              <a:gd name="connsiteX76" fmla="*/ 743180 w 1605470"/>
              <a:gd name="connsiteY76" fmla="*/ 4613201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935 w 1605470"/>
              <a:gd name="connsiteY68" fmla="*/ 4821504 h 6858000"/>
              <a:gd name="connsiteX69" fmla="*/ 732118 w 1605470"/>
              <a:gd name="connsiteY69" fmla="*/ 4801535 h 6858000"/>
              <a:gd name="connsiteX70" fmla="*/ 739787 w 1605470"/>
              <a:gd name="connsiteY70" fmla="*/ 4797794 h 6858000"/>
              <a:gd name="connsiteX71" fmla="*/ 741081 w 1605470"/>
              <a:gd name="connsiteY71" fmla="*/ 4784526 h 6858000"/>
              <a:gd name="connsiteX72" fmla="*/ 742865 w 1605470"/>
              <a:gd name="connsiteY72" fmla="*/ 4781211 h 6858000"/>
              <a:gd name="connsiteX73" fmla="*/ 751652 w 1605470"/>
              <a:gd name="connsiteY73" fmla="*/ 4761984 h 6858000"/>
              <a:gd name="connsiteX74" fmla="*/ 747700 w 1605470"/>
              <a:gd name="connsiteY74" fmla="*/ 4690749 h 6858000"/>
              <a:gd name="connsiteX75" fmla="*/ 743180 w 1605470"/>
              <a:gd name="connsiteY75" fmla="*/ 4613201 h 6858000"/>
              <a:gd name="connsiteX76" fmla="*/ 738263 w 1605470"/>
              <a:gd name="connsiteY76" fmla="*/ 4444346 h 6858000"/>
              <a:gd name="connsiteX77" fmla="*/ 756542 w 1605470"/>
              <a:gd name="connsiteY77" fmla="*/ 4350346 h 6858000"/>
              <a:gd name="connsiteX78" fmla="*/ 715481 w 1605470"/>
              <a:gd name="connsiteY78" fmla="*/ 4214165 h 6858000"/>
              <a:gd name="connsiteX79" fmla="*/ 719554 w 1605470"/>
              <a:gd name="connsiteY79" fmla="*/ 4090296 h 6858000"/>
              <a:gd name="connsiteX80" fmla="*/ 704810 w 1605470"/>
              <a:gd name="connsiteY80" fmla="*/ 4033999 h 6858000"/>
              <a:gd name="connsiteX81" fmla="*/ 705959 w 1605470"/>
              <a:gd name="connsiteY81" fmla="*/ 4031933 h 6858000"/>
              <a:gd name="connsiteX82" fmla="*/ 704535 w 1605470"/>
              <a:gd name="connsiteY82" fmla="*/ 4013953 h 6858000"/>
              <a:gd name="connsiteX83" fmla="*/ 700443 w 1605470"/>
              <a:gd name="connsiteY83" fmla="*/ 4010511 h 6858000"/>
              <a:gd name="connsiteX84" fmla="*/ 698282 w 1605470"/>
              <a:gd name="connsiteY84" fmla="*/ 3998331 h 6858000"/>
              <a:gd name="connsiteX85" fmla="*/ 690830 w 1605470"/>
              <a:gd name="connsiteY85" fmla="*/ 3974753 h 6858000"/>
              <a:gd name="connsiteX86" fmla="*/ 692428 w 1605470"/>
              <a:gd name="connsiteY86" fmla="*/ 3969950 h 6858000"/>
              <a:gd name="connsiteX87" fmla="*/ 685850 w 1605470"/>
              <a:gd name="connsiteY87" fmla="*/ 3933779 h 6858000"/>
              <a:gd name="connsiteX88" fmla="*/ 687181 w 1605470"/>
              <a:gd name="connsiteY88" fmla="*/ 3933093 h 6858000"/>
              <a:gd name="connsiteX89" fmla="*/ 691535 w 1605470"/>
              <a:gd name="connsiteY89" fmla="*/ 3922082 h 6858000"/>
              <a:gd name="connsiteX90" fmla="*/ 696613 w 1605470"/>
              <a:gd name="connsiteY90" fmla="*/ 3901461 h 6858000"/>
              <a:gd name="connsiteX91" fmla="*/ 719207 w 1605470"/>
              <a:gd name="connsiteY91" fmla="*/ 3813873 h 6858000"/>
              <a:gd name="connsiteX92" fmla="*/ 718632 w 1605470"/>
              <a:gd name="connsiteY92" fmla="*/ 3806161 h 6858000"/>
              <a:gd name="connsiteX93" fmla="*/ 718939 w 1605470"/>
              <a:gd name="connsiteY93" fmla="*/ 3805957 h 6858000"/>
              <a:gd name="connsiteX94" fmla="*/ 718966 w 1605470"/>
              <a:gd name="connsiteY94" fmla="*/ 3797724 h 6858000"/>
              <a:gd name="connsiteX95" fmla="*/ 717581 w 1605470"/>
              <a:gd name="connsiteY95" fmla="*/ 3792098 h 6858000"/>
              <a:gd name="connsiteX96" fmla="*/ 716465 w 1605470"/>
              <a:gd name="connsiteY96" fmla="*/ 3777135 h 6858000"/>
              <a:gd name="connsiteX97" fmla="*/ 718198 w 1605470"/>
              <a:gd name="connsiteY97" fmla="*/ 3771656 h 6858000"/>
              <a:gd name="connsiteX98" fmla="*/ 721941 w 1605470"/>
              <a:gd name="connsiteY98" fmla="*/ 3769007 h 6858000"/>
              <a:gd name="connsiteX99" fmla="*/ 721407 w 1605470"/>
              <a:gd name="connsiteY99" fmla="*/ 3767709 h 6858000"/>
              <a:gd name="connsiteX100" fmla="*/ 730103 w 1605470"/>
              <a:gd name="connsiteY100" fmla="*/ 3738082 h 6858000"/>
              <a:gd name="connsiteX101" fmla="*/ 737449 w 1605470"/>
              <a:gd name="connsiteY101" fmla="*/ 3673397 h 6858000"/>
              <a:gd name="connsiteX102" fmla="*/ 736745 w 1605470"/>
              <a:gd name="connsiteY102" fmla="*/ 3637109 h 6858000"/>
              <a:gd name="connsiteX103" fmla="*/ 740188 w 1605470"/>
              <a:gd name="connsiteY103" fmla="*/ 3536883 h 6858000"/>
              <a:gd name="connsiteX104" fmla="*/ 747726 w 1605470"/>
              <a:gd name="connsiteY104" fmla="*/ 3435652 h 6858000"/>
              <a:gd name="connsiteX105" fmla="*/ 774383 w 1605470"/>
              <a:gd name="connsiteY105" fmla="*/ 3381564 h 6858000"/>
              <a:gd name="connsiteX106" fmla="*/ 774870 w 1605470"/>
              <a:gd name="connsiteY106" fmla="*/ 3375761 h 6858000"/>
              <a:gd name="connsiteX107" fmla="*/ 770510 w 1605470"/>
              <a:gd name="connsiteY107" fmla="*/ 3361844 h 6858000"/>
              <a:gd name="connsiteX108" fmla="*/ 767933 w 1605470"/>
              <a:gd name="connsiteY108" fmla="*/ 3356929 h 6858000"/>
              <a:gd name="connsiteX109" fmla="*/ 766158 w 1605470"/>
              <a:gd name="connsiteY109" fmla="*/ 3349058 h 6858000"/>
              <a:gd name="connsiteX110" fmla="*/ 766414 w 1605470"/>
              <a:gd name="connsiteY110" fmla="*/ 3348763 h 6858000"/>
              <a:gd name="connsiteX111" fmla="*/ 764166 w 1605470"/>
              <a:gd name="connsiteY111" fmla="*/ 3341588 h 6858000"/>
              <a:gd name="connsiteX112" fmla="*/ 749397 w 1605470"/>
              <a:gd name="connsiteY112" fmla="*/ 3307769 h 6858000"/>
              <a:gd name="connsiteX113" fmla="*/ 766960 w 1605470"/>
              <a:gd name="connsiteY113" fmla="*/ 3250522 h 6858000"/>
              <a:gd name="connsiteX114" fmla="*/ 767385 w 1605470"/>
              <a:gd name="connsiteY114" fmla="*/ 3229163 h 6858000"/>
              <a:gd name="connsiteX115" fmla="*/ 769208 w 1605470"/>
              <a:gd name="connsiteY115" fmla="*/ 3217217 h 6858000"/>
              <a:gd name="connsiteX116" fmla="*/ 770350 w 1605470"/>
              <a:gd name="connsiteY116" fmla="*/ 3216125 h 6858000"/>
              <a:gd name="connsiteX117" fmla="*/ 756043 w 1605470"/>
              <a:gd name="connsiteY117" fmla="*/ 3183755 h 6858000"/>
              <a:gd name="connsiteX118" fmla="*/ 756544 w 1605470"/>
              <a:gd name="connsiteY118" fmla="*/ 3178642 h 6858000"/>
              <a:gd name="connsiteX119" fmla="*/ 744144 w 1605470"/>
              <a:gd name="connsiteY119" fmla="*/ 3158586 h 6858000"/>
              <a:gd name="connsiteX120" fmla="*/ 739378 w 1605470"/>
              <a:gd name="connsiteY120" fmla="*/ 3147669 h 6858000"/>
              <a:gd name="connsiteX121" fmla="*/ 734648 w 1605470"/>
              <a:gd name="connsiteY121" fmla="*/ 3145733 h 6858000"/>
              <a:gd name="connsiteX122" fmla="*/ 729329 w 1605470"/>
              <a:gd name="connsiteY122" fmla="*/ 3129034 h 6858000"/>
              <a:gd name="connsiteX123" fmla="*/ 729994 w 1605470"/>
              <a:gd name="connsiteY123" fmla="*/ 3126682 h 6858000"/>
              <a:gd name="connsiteX124" fmla="*/ 720862 w 1605470"/>
              <a:gd name="connsiteY124" fmla="*/ 3114519 h 6858000"/>
              <a:gd name="connsiteX125" fmla="*/ 707471 w 1605470"/>
              <a:gd name="connsiteY125" fmla="*/ 3106272 h 6858000"/>
              <a:gd name="connsiteX126" fmla="*/ 680201 w 1605470"/>
              <a:gd name="connsiteY126" fmla="*/ 2958185 h 6858000"/>
              <a:gd name="connsiteX127" fmla="*/ 622815 w 1605470"/>
              <a:gd name="connsiteY127" fmla="*/ 2762989 h 6858000"/>
              <a:gd name="connsiteX128" fmla="*/ 571733 w 1605470"/>
              <a:gd name="connsiteY128" fmla="*/ 2554718 h 6858000"/>
              <a:gd name="connsiteX129" fmla="*/ 551827 w 1605470"/>
              <a:gd name="connsiteY129" fmla="*/ 2485734 h 6858000"/>
              <a:gd name="connsiteX130" fmla="*/ 542550 w 1605470"/>
              <a:gd name="connsiteY130" fmla="*/ 2447068 h 6858000"/>
              <a:gd name="connsiteX131" fmla="*/ 529511 w 1605470"/>
              <a:gd name="connsiteY131" fmla="*/ 2425819 h 6858000"/>
              <a:gd name="connsiteX132" fmla="*/ 528878 w 1605470"/>
              <a:gd name="connsiteY132" fmla="*/ 2408971 h 6858000"/>
              <a:gd name="connsiteX133" fmla="*/ 535510 w 1605470"/>
              <a:gd name="connsiteY133" fmla="*/ 2402874 h 6858000"/>
              <a:gd name="connsiteX134" fmla="*/ 538122 w 1605470"/>
              <a:gd name="connsiteY134" fmla="*/ 2381443 h 6858000"/>
              <a:gd name="connsiteX135" fmla="*/ 514451 w 1605470"/>
              <a:gd name="connsiteY135" fmla="*/ 2261920 h 6858000"/>
              <a:gd name="connsiteX136" fmla="*/ 486968 w 1605470"/>
              <a:gd name="connsiteY136" fmla="*/ 2182937 h 6858000"/>
              <a:gd name="connsiteX137" fmla="*/ 488555 w 1605470"/>
              <a:gd name="connsiteY137" fmla="*/ 2155135 h 6858000"/>
              <a:gd name="connsiteX138" fmla="*/ 486013 w 1605470"/>
              <a:gd name="connsiteY138" fmla="*/ 2118008 h 6858000"/>
              <a:gd name="connsiteX139" fmla="*/ 487006 w 1605470"/>
              <a:gd name="connsiteY139" fmla="*/ 2050531 h 6858000"/>
              <a:gd name="connsiteX140" fmla="*/ 478812 w 1605470"/>
              <a:gd name="connsiteY140" fmla="*/ 1963269 h 6858000"/>
              <a:gd name="connsiteX141" fmla="*/ 442619 w 1605470"/>
              <a:gd name="connsiteY141" fmla="*/ 1910499 h 6858000"/>
              <a:gd name="connsiteX142" fmla="*/ 446785 w 1605470"/>
              <a:gd name="connsiteY142" fmla="*/ 1903212 h 6858000"/>
              <a:gd name="connsiteX143" fmla="*/ 436547 w 1605470"/>
              <a:gd name="connsiteY143" fmla="*/ 1861531 h 6858000"/>
              <a:gd name="connsiteX144" fmla="*/ 390346 w 1605470"/>
              <a:gd name="connsiteY144" fmla="*/ 1732919 h 6858000"/>
              <a:gd name="connsiteX145" fmla="*/ 362657 w 1605470"/>
              <a:gd name="connsiteY145" fmla="*/ 1663540 h 6858000"/>
              <a:gd name="connsiteX146" fmla="*/ 361783 w 1605470"/>
              <a:gd name="connsiteY146" fmla="*/ 1615777 h 6858000"/>
              <a:gd name="connsiteX147" fmla="*/ 342578 w 1605470"/>
              <a:gd name="connsiteY147" fmla="*/ 1563678 h 6858000"/>
              <a:gd name="connsiteX148" fmla="*/ 355658 w 1605470"/>
              <a:gd name="connsiteY148" fmla="*/ 1519474 h 6858000"/>
              <a:gd name="connsiteX149" fmla="*/ 348400 w 1605470"/>
              <a:gd name="connsiteY149" fmla="*/ 1477995 h 6858000"/>
              <a:gd name="connsiteX150" fmla="*/ 334485 w 1605470"/>
              <a:gd name="connsiteY150" fmla="*/ 1373769 h 6858000"/>
              <a:gd name="connsiteX151" fmla="*/ 342792 w 1605470"/>
              <a:gd name="connsiteY151" fmla="*/ 1307086 h 6858000"/>
              <a:gd name="connsiteX152" fmla="*/ 343980 w 1605470"/>
              <a:gd name="connsiteY152" fmla="*/ 1189033 h 6858000"/>
              <a:gd name="connsiteX153" fmla="*/ 348665 w 1605470"/>
              <a:gd name="connsiteY153" fmla="*/ 1168288 h 6858000"/>
              <a:gd name="connsiteX154" fmla="*/ 340947 w 1605470"/>
              <a:gd name="connsiteY154" fmla="*/ 1142577 h 6858000"/>
              <a:gd name="connsiteX155" fmla="*/ 330253 w 1605470"/>
              <a:gd name="connsiteY155" fmla="*/ 1088484 h 6858000"/>
              <a:gd name="connsiteX156" fmla="*/ 318989 w 1605470"/>
              <a:gd name="connsiteY156" fmla="*/ 1016103 h 6858000"/>
              <a:gd name="connsiteX157" fmla="*/ 320445 w 1605470"/>
              <a:gd name="connsiteY157" fmla="*/ 932283 h 6858000"/>
              <a:gd name="connsiteX158" fmla="*/ 322681 w 1605470"/>
              <a:gd name="connsiteY158" fmla="*/ 915925 h 6858000"/>
              <a:gd name="connsiteX159" fmla="*/ 315310 w 1605470"/>
              <a:gd name="connsiteY159" fmla="*/ 896999 h 6858000"/>
              <a:gd name="connsiteX160" fmla="*/ 284718 w 1605470"/>
              <a:gd name="connsiteY160" fmla="*/ 821517 h 6858000"/>
              <a:gd name="connsiteX161" fmla="*/ 263668 w 1605470"/>
              <a:gd name="connsiteY161" fmla="*/ 751353 h 6858000"/>
              <a:gd name="connsiteX162" fmla="*/ 263226 w 1605470"/>
              <a:gd name="connsiteY162" fmla="*/ 721230 h 6858000"/>
              <a:gd name="connsiteX163" fmla="*/ 248897 w 1605470"/>
              <a:gd name="connsiteY163" fmla="*/ 681659 h 6858000"/>
              <a:gd name="connsiteX164" fmla="*/ 234316 w 1605470"/>
              <a:gd name="connsiteY164" fmla="*/ 635218 h 6858000"/>
              <a:gd name="connsiteX165" fmla="*/ 239327 w 1605470"/>
              <a:gd name="connsiteY165" fmla="*/ 613763 h 6858000"/>
              <a:gd name="connsiteX166" fmla="*/ 225269 w 1605470"/>
              <a:gd name="connsiteY166" fmla="*/ 598582 h 6858000"/>
              <a:gd name="connsiteX167" fmla="*/ 224950 w 1605470"/>
              <a:gd name="connsiteY167" fmla="*/ 576846 h 6858000"/>
              <a:gd name="connsiteX168" fmla="*/ 204576 w 1605470"/>
              <a:gd name="connsiteY168" fmla="*/ 530055 h 6858000"/>
              <a:gd name="connsiteX169" fmla="*/ 219064 w 1605470"/>
              <a:gd name="connsiteY169" fmla="*/ 469651 h 6858000"/>
              <a:gd name="connsiteX170" fmla="*/ 195012 w 1605470"/>
              <a:gd name="connsiteY170" fmla="*/ 448559 h 6858000"/>
              <a:gd name="connsiteX171" fmla="*/ 201434 w 1605470"/>
              <a:gd name="connsiteY171" fmla="*/ 441529 h 6858000"/>
              <a:gd name="connsiteX172" fmla="*/ 200655 w 1605470"/>
              <a:gd name="connsiteY172" fmla="*/ 428927 h 6858000"/>
              <a:gd name="connsiteX173" fmla="*/ 190059 w 1605470"/>
              <a:gd name="connsiteY173" fmla="*/ 430161 h 6858000"/>
              <a:gd name="connsiteX174" fmla="*/ 167079 w 1605470"/>
              <a:gd name="connsiteY174" fmla="*/ 367211 h 6858000"/>
              <a:gd name="connsiteX175" fmla="*/ 124571 w 1605470"/>
              <a:gd name="connsiteY175" fmla="*/ 302178 h 6858000"/>
              <a:gd name="connsiteX176" fmla="*/ 103243 w 1605470"/>
              <a:gd name="connsiteY176" fmla="*/ 211375 h 6858000"/>
              <a:gd name="connsiteX177" fmla="*/ 94571 w 1605470"/>
              <a:gd name="connsiteY177" fmla="*/ 184179 h 6858000"/>
              <a:gd name="connsiteX178" fmla="*/ 13437 w 1605470"/>
              <a:gd name="connsiteY178" fmla="*/ 19287 h 6858000"/>
              <a:gd name="connsiteX179" fmla="*/ 0 w 1605470"/>
              <a:gd name="connsiteY17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10261 w 1605470"/>
              <a:gd name="connsiteY37" fmla="*/ 5634527 h 6858000"/>
              <a:gd name="connsiteX38" fmla="*/ 523992 w 1605470"/>
              <a:gd name="connsiteY38" fmla="*/ 5619557 h 6858000"/>
              <a:gd name="connsiteX39" fmla="*/ 531653 w 1605470"/>
              <a:gd name="connsiteY39" fmla="*/ 5604904 h 6858000"/>
              <a:gd name="connsiteX40" fmla="*/ 539863 w 1605470"/>
              <a:gd name="connsiteY40" fmla="*/ 5604298 h 6858000"/>
              <a:gd name="connsiteX41" fmla="*/ 552319 w 1605470"/>
              <a:gd name="connsiteY41" fmla="*/ 5587997 h 6858000"/>
              <a:gd name="connsiteX42" fmla="*/ 559710 w 1605470"/>
              <a:gd name="connsiteY42" fmla="*/ 5564796 h 6858000"/>
              <a:gd name="connsiteX43" fmla="*/ 587214 w 1605470"/>
              <a:gd name="connsiteY43" fmla="*/ 5451511 h 6858000"/>
              <a:gd name="connsiteX44" fmla="*/ 608019 w 1605470"/>
              <a:gd name="connsiteY44" fmla="*/ 5385461 h 6858000"/>
              <a:gd name="connsiteX45" fmla="*/ 622750 w 1605470"/>
              <a:gd name="connsiteY45" fmla="*/ 5363084 h 6858000"/>
              <a:gd name="connsiteX46" fmla="*/ 638731 w 1605470"/>
              <a:gd name="connsiteY46" fmla="*/ 5330009 h 6858000"/>
              <a:gd name="connsiteX47" fmla="*/ 672224 w 1605470"/>
              <a:gd name="connsiteY47" fmla="*/ 5273739 h 6858000"/>
              <a:gd name="connsiteX48" fmla="*/ 681823 w 1605470"/>
              <a:gd name="connsiteY48" fmla="*/ 5241779 h 6858000"/>
              <a:gd name="connsiteX49" fmla="*/ 693049 w 1605470"/>
              <a:gd name="connsiteY49" fmla="*/ 5225268 h 6858000"/>
              <a:gd name="connsiteX50" fmla="*/ 694069 w 1605470"/>
              <a:gd name="connsiteY50" fmla="*/ 5217684 h 6858000"/>
              <a:gd name="connsiteX51" fmla="*/ 701410 w 1605470"/>
              <a:gd name="connsiteY51" fmla="*/ 5193377 h 6858000"/>
              <a:gd name="connsiteX52" fmla="*/ 704713 w 1605470"/>
              <a:gd name="connsiteY52" fmla="*/ 5179288 h 6858000"/>
              <a:gd name="connsiteX53" fmla="*/ 705697 w 1605470"/>
              <a:gd name="connsiteY53" fmla="*/ 5173621 h 6858000"/>
              <a:gd name="connsiteX54" fmla="*/ 701331 w 1605470"/>
              <a:gd name="connsiteY54" fmla="*/ 5159961 h 6858000"/>
              <a:gd name="connsiteX55" fmla="*/ 708008 w 1605470"/>
              <a:gd name="connsiteY55" fmla="*/ 5144295 h 6858000"/>
              <a:gd name="connsiteX56" fmla="*/ 704941 w 1605470"/>
              <a:gd name="connsiteY56" fmla="*/ 5125185 h 6858000"/>
              <a:gd name="connsiteX57" fmla="*/ 711771 w 1605470"/>
              <a:gd name="connsiteY57" fmla="*/ 5121884 h 6858000"/>
              <a:gd name="connsiteX58" fmla="*/ 721092 w 1605470"/>
              <a:gd name="connsiteY58" fmla="*/ 5108383 h 6858000"/>
              <a:gd name="connsiteX59" fmla="*/ 717045 w 1605470"/>
              <a:gd name="connsiteY59" fmla="*/ 5094705 h 6858000"/>
              <a:gd name="connsiteX60" fmla="*/ 718807 w 1605470"/>
              <a:gd name="connsiteY60" fmla="*/ 5067850 h 6858000"/>
              <a:gd name="connsiteX61" fmla="*/ 721538 w 1605470"/>
              <a:gd name="connsiteY61" fmla="*/ 5060861 h 6858000"/>
              <a:gd name="connsiteX62" fmla="*/ 718242 w 1605470"/>
              <a:gd name="connsiteY62" fmla="*/ 5034192 h 6858000"/>
              <a:gd name="connsiteX63" fmla="*/ 719796 w 1605470"/>
              <a:gd name="connsiteY63" fmla="*/ 4993030 h 6858000"/>
              <a:gd name="connsiteX64" fmla="*/ 726705 w 1605470"/>
              <a:gd name="connsiteY64" fmla="*/ 4946844 h 6858000"/>
              <a:gd name="connsiteX65" fmla="*/ 722561 w 1605470"/>
              <a:gd name="connsiteY65" fmla="*/ 4932692 h 6858000"/>
              <a:gd name="connsiteX66" fmla="*/ 724935 w 1605470"/>
              <a:gd name="connsiteY66" fmla="*/ 4821504 h 6858000"/>
              <a:gd name="connsiteX67" fmla="*/ 732118 w 1605470"/>
              <a:gd name="connsiteY67" fmla="*/ 4801535 h 6858000"/>
              <a:gd name="connsiteX68" fmla="*/ 739787 w 1605470"/>
              <a:gd name="connsiteY68" fmla="*/ 4797794 h 6858000"/>
              <a:gd name="connsiteX69" fmla="*/ 741081 w 1605470"/>
              <a:gd name="connsiteY69" fmla="*/ 4784526 h 6858000"/>
              <a:gd name="connsiteX70" fmla="*/ 742865 w 1605470"/>
              <a:gd name="connsiteY70" fmla="*/ 4781211 h 6858000"/>
              <a:gd name="connsiteX71" fmla="*/ 751652 w 1605470"/>
              <a:gd name="connsiteY71" fmla="*/ 4761984 h 6858000"/>
              <a:gd name="connsiteX72" fmla="*/ 747700 w 1605470"/>
              <a:gd name="connsiteY72" fmla="*/ 4690749 h 6858000"/>
              <a:gd name="connsiteX73" fmla="*/ 743180 w 1605470"/>
              <a:gd name="connsiteY73" fmla="*/ 4613201 h 6858000"/>
              <a:gd name="connsiteX74" fmla="*/ 738263 w 1605470"/>
              <a:gd name="connsiteY74" fmla="*/ 4444346 h 6858000"/>
              <a:gd name="connsiteX75" fmla="*/ 756542 w 1605470"/>
              <a:gd name="connsiteY75" fmla="*/ 4350346 h 6858000"/>
              <a:gd name="connsiteX76" fmla="*/ 715481 w 1605470"/>
              <a:gd name="connsiteY76" fmla="*/ 4214165 h 6858000"/>
              <a:gd name="connsiteX77" fmla="*/ 719554 w 1605470"/>
              <a:gd name="connsiteY77" fmla="*/ 4090296 h 6858000"/>
              <a:gd name="connsiteX78" fmla="*/ 704810 w 1605470"/>
              <a:gd name="connsiteY78" fmla="*/ 4033999 h 6858000"/>
              <a:gd name="connsiteX79" fmla="*/ 705959 w 1605470"/>
              <a:gd name="connsiteY79" fmla="*/ 4031933 h 6858000"/>
              <a:gd name="connsiteX80" fmla="*/ 704535 w 1605470"/>
              <a:gd name="connsiteY80" fmla="*/ 4013953 h 6858000"/>
              <a:gd name="connsiteX81" fmla="*/ 700443 w 1605470"/>
              <a:gd name="connsiteY81" fmla="*/ 4010511 h 6858000"/>
              <a:gd name="connsiteX82" fmla="*/ 698282 w 1605470"/>
              <a:gd name="connsiteY82" fmla="*/ 3998331 h 6858000"/>
              <a:gd name="connsiteX83" fmla="*/ 690830 w 1605470"/>
              <a:gd name="connsiteY83" fmla="*/ 3974753 h 6858000"/>
              <a:gd name="connsiteX84" fmla="*/ 692428 w 1605470"/>
              <a:gd name="connsiteY84" fmla="*/ 3969950 h 6858000"/>
              <a:gd name="connsiteX85" fmla="*/ 685850 w 1605470"/>
              <a:gd name="connsiteY85" fmla="*/ 3933779 h 6858000"/>
              <a:gd name="connsiteX86" fmla="*/ 687181 w 1605470"/>
              <a:gd name="connsiteY86" fmla="*/ 3933093 h 6858000"/>
              <a:gd name="connsiteX87" fmla="*/ 691535 w 1605470"/>
              <a:gd name="connsiteY87" fmla="*/ 3922082 h 6858000"/>
              <a:gd name="connsiteX88" fmla="*/ 696613 w 1605470"/>
              <a:gd name="connsiteY88" fmla="*/ 3901461 h 6858000"/>
              <a:gd name="connsiteX89" fmla="*/ 719207 w 1605470"/>
              <a:gd name="connsiteY89" fmla="*/ 3813873 h 6858000"/>
              <a:gd name="connsiteX90" fmla="*/ 718632 w 1605470"/>
              <a:gd name="connsiteY90" fmla="*/ 3806161 h 6858000"/>
              <a:gd name="connsiteX91" fmla="*/ 718939 w 1605470"/>
              <a:gd name="connsiteY91" fmla="*/ 3805957 h 6858000"/>
              <a:gd name="connsiteX92" fmla="*/ 718966 w 1605470"/>
              <a:gd name="connsiteY92" fmla="*/ 3797724 h 6858000"/>
              <a:gd name="connsiteX93" fmla="*/ 717581 w 1605470"/>
              <a:gd name="connsiteY93" fmla="*/ 3792098 h 6858000"/>
              <a:gd name="connsiteX94" fmla="*/ 716465 w 1605470"/>
              <a:gd name="connsiteY94" fmla="*/ 3777135 h 6858000"/>
              <a:gd name="connsiteX95" fmla="*/ 718198 w 1605470"/>
              <a:gd name="connsiteY95" fmla="*/ 3771656 h 6858000"/>
              <a:gd name="connsiteX96" fmla="*/ 721941 w 1605470"/>
              <a:gd name="connsiteY96" fmla="*/ 3769007 h 6858000"/>
              <a:gd name="connsiteX97" fmla="*/ 721407 w 1605470"/>
              <a:gd name="connsiteY97" fmla="*/ 3767709 h 6858000"/>
              <a:gd name="connsiteX98" fmla="*/ 730103 w 1605470"/>
              <a:gd name="connsiteY98" fmla="*/ 3738082 h 6858000"/>
              <a:gd name="connsiteX99" fmla="*/ 737449 w 1605470"/>
              <a:gd name="connsiteY99" fmla="*/ 3673397 h 6858000"/>
              <a:gd name="connsiteX100" fmla="*/ 736745 w 1605470"/>
              <a:gd name="connsiteY100" fmla="*/ 3637109 h 6858000"/>
              <a:gd name="connsiteX101" fmla="*/ 740188 w 1605470"/>
              <a:gd name="connsiteY101" fmla="*/ 3536883 h 6858000"/>
              <a:gd name="connsiteX102" fmla="*/ 747726 w 1605470"/>
              <a:gd name="connsiteY102" fmla="*/ 3435652 h 6858000"/>
              <a:gd name="connsiteX103" fmla="*/ 774383 w 1605470"/>
              <a:gd name="connsiteY103" fmla="*/ 3381564 h 6858000"/>
              <a:gd name="connsiteX104" fmla="*/ 774870 w 1605470"/>
              <a:gd name="connsiteY104" fmla="*/ 3375761 h 6858000"/>
              <a:gd name="connsiteX105" fmla="*/ 770510 w 1605470"/>
              <a:gd name="connsiteY105" fmla="*/ 3361844 h 6858000"/>
              <a:gd name="connsiteX106" fmla="*/ 767933 w 1605470"/>
              <a:gd name="connsiteY106" fmla="*/ 3356929 h 6858000"/>
              <a:gd name="connsiteX107" fmla="*/ 766158 w 1605470"/>
              <a:gd name="connsiteY107" fmla="*/ 3349058 h 6858000"/>
              <a:gd name="connsiteX108" fmla="*/ 766414 w 1605470"/>
              <a:gd name="connsiteY108" fmla="*/ 3348763 h 6858000"/>
              <a:gd name="connsiteX109" fmla="*/ 764166 w 1605470"/>
              <a:gd name="connsiteY109" fmla="*/ 3341588 h 6858000"/>
              <a:gd name="connsiteX110" fmla="*/ 749397 w 1605470"/>
              <a:gd name="connsiteY110" fmla="*/ 3307769 h 6858000"/>
              <a:gd name="connsiteX111" fmla="*/ 766960 w 1605470"/>
              <a:gd name="connsiteY111" fmla="*/ 3250522 h 6858000"/>
              <a:gd name="connsiteX112" fmla="*/ 767385 w 1605470"/>
              <a:gd name="connsiteY112" fmla="*/ 3229163 h 6858000"/>
              <a:gd name="connsiteX113" fmla="*/ 769208 w 1605470"/>
              <a:gd name="connsiteY113" fmla="*/ 3217217 h 6858000"/>
              <a:gd name="connsiteX114" fmla="*/ 770350 w 1605470"/>
              <a:gd name="connsiteY114" fmla="*/ 3216125 h 6858000"/>
              <a:gd name="connsiteX115" fmla="*/ 756043 w 1605470"/>
              <a:gd name="connsiteY115" fmla="*/ 3183755 h 6858000"/>
              <a:gd name="connsiteX116" fmla="*/ 756544 w 1605470"/>
              <a:gd name="connsiteY116" fmla="*/ 3178642 h 6858000"/>
              <a:gd name="connsiteX117" fmla="*/ 744144 w 1605470"/>
              <a:gd name="connsiteY117" fmla="*/ 3158586 h 6858000"/>
              <a:gd name="connsiteX118" fmla="*/ 739378 w 1605470"/>
              <a:gd name="connsiteY118" fmla="*/ 3147669 h 6858000"/>
              <a:gd name="connsiteX119" fmla="*/ 734648 w 1605470"/>
              <a:gd name="connsiteY119" fmla="*/ 3145733 h 6858000"/>
              <a:gd name="connsiteX120" fmla="*/ 729329 w 1605470"/>
              <a:gd name="connsiteY120" fmla="*/ 3129034 h 6858000"/>
              <a:gd name="connsiteX121" fmla="*/ 729994 w 1605470"/>
              <a:gd name="connsiteY121" fmla="*/ 3126682 h 6858000"/>
              <a:gd name="connsiteX122" fmla="*/ 720862 w 1605470"/>
              <a:gd name="connsiteY122" fmla="*/ 3114519 h 6858000"/>
              <a:gd name="connsiteX123" fmla="*/ 707471 w 1605470"/>
              <a:gd name="connsiteY123" fmla="*/ 3106272 h 6858000"/>
              <a:gd name="connsiteX124" fmla="*/ 680201 w 1605470"/>
              <a:gd name="connsiteY124" fmla="*/ 2958185 h 6858000"/>
              <a:gd name="connsiteX125" fmla="*/ 622815 w 1605470"/>
              <a:gd name="connsiteY125" fmla="*/ 2762989 h 6858000"/>
              <a:gd name="connsiteX126" fmla="*/ 571733 w 1605470"/>
              <a:gd name="connsiteY126" fmla="*/ 2554718 h 6858000"/>
              <a:gd name="connsiteX127" fmla="*/ 551827 w 1605470"/>
              <a:gd name="connsiteY127" fmla="*/ 2485734 h 6858000"/>
              <a:gd name="connsiteX128" fmla="*/ 542550 w 1605470"/>
              <a:gd name="connsiteY128" fmla="*/ 2447068 h 6858000"/>
              <a:gd name="connsiteX129" fmla="*/ 529511 w 1605470"/>
              <a:gd name="connsiteY129" fmla="*/ 2425819 h 6858000"/>
              <a:gd name="connsiteX130" fmla="*/ 528878 w 1605470"/>
              <a:gd name="connsiteY130" fmla="*/ 2408971 h 6858000"/>
              <a:gd name="connsiteX131" fmla="*/ 535510 w 1605470"/>
              <a:gd name="connsiteY131" fmla="*/ 2402874 h 6858000"/>
              <a:gd name="connsiteX132" fmla="*/ 538122 w 1605470"/>
              <a:gd name="connsiteY132" fmla="*/ 2381443 h 6858000"/>
              <a:gd name="connsiteX133" fmla="*/ 514451 w 1605470"/>
              <a:gd name="connsiteY133" fmla="*/ 2261920 h 6858000"/>
              <a:gd name="connsiteX134" fmla="*/ 486968 w 1605470"/>
              <a:gd name="connsiteY134" fmla="*/ 2182937 h 6858000"/>
              <a:gd name="connsiteX135" fmla="*/ 488555 w 1605470"/>
              <a:gd name="connsiteY135" fmla="*/ 2155135 h 6858000"/>
              <a:gd name="connsiteX136" fmla="*/ 486013 w 1605470"/>
              <a:gd name="connsiteY136" fmla="*/ 2118008 h 6858000"/>
              <a:gd name="connsiteX137" fmla="*/ 487006 w 1605470"/>
              <a:gd name="connsiteY137" fmla="*/ 2050531 h 6858000"/>
              <a:gd name="connsiteX138" fmla="*/ 478812 w 1605470"/>
              <a:gd name="connsiteY138" fmla="*/ 1963269 h 6858000"/>
              <a:gd name="connsiteX139" fmla="*/ 442619 w 1605470"/>
              <a:gd name="connsiteY139" fmla="*/ 1910499 h 6858000"/>
              <a:gd name="connsiteX140" fmla="*/ 446785 w 1605470"/>
              <a:gd name="connsiteY140" fmla="*/ 1903212 h 6858000"/>
              <a:gd name="connsiteX141" fmla="*/ 436547 w 1605470"/>
              <a:gd name="connsiteY141" fmla="*/ 1861531 h 6858000"/>
              <a:gd name="connsiteX142" fmla="*/ 390346 w 1605470"/>
              <a:gd name="connsiteY142" fmla="*/ 1732919 h 6858000"/>
              <a:gd name="connsiteX143" fmla="*/ 362657 w 1605470"/>
              <a:gd name="connsiteY143" fmla="*/ 1663540 h 6858000"/>
              <a:gd name="connsiteX144" fmla="*/ 361783 w 1605470"/>
              <a:gd name="connsiteY144" fmla="*/ 1615777 h 6858000"/>
              <a:gd name="connsiteX145" fmla="*/ 342578 w 1605470"/>
              <a:gd name="connsiteY145" fmla="*/ 1563678 h 6858000"/>
              <a:gd name="connsiteX146" fmla="*/ 355658 w 1605470"/>
              <a:gd name="connsiteY146" fmla="*/ 1519474 h 6858000"/>
              <a:gd name="connsiteX147" fmla="*/ 348400 w 1605470"/>
              <a:gd name="connsiteY147" fmla="*/ 1477995 h 6858000"/>
              <a:gd name="connsiteX148" fmla="*/ 334485 w 1605470"/>
              <a:gd name="connsiteY148" fmla="*/ 1373769 h 6858000"/>
              <a:gd name="connsiteX149" fmla="*/ 342792 w 1605470"/>
              <a:gd name="connsiteY149" fmla="*/ 1307086 h 6858000"/>
              <a:gd name="connsiteX150" fmla="*/ 343980 w 1605470"/>
              <a:gd name="connsiteY150" fmla="*/ 1189033 h 6858000"/>
              <a:gd name="connsiteX151" fmla="*/ 348665 w 1605470"/>
              <a:gd name="connsiteY151" fmla="*/ 1168288 h 6858000"/>
              <a:gd name="connsiteX152" fmla="*/ 340947 w 1605470"/>
              <a:gd name="connsiteY152" fmla="*/ 1142577 h 6858000"/>
              <a:gd name="connsiteX153" fmla="*/ 330253 w 1605470"/>
              <a:gd name="connsiteY153" fmla="*/ 1088484 h 6858000"/>
              <a:gd name="connsiteX154" fmla="*/ 318989 w 1605470"/>
              <a:gd name="connsiteY154" fmla="*/ 1016103 h 6858000"/>
              <a:gd name="connsiteX155" fmla="*/ 320445 w 1605470"/>
              <a:gd name="connsiteY155" fmla="*/ 932283 h 6858000"/>
              <a:gd name="connsiteX156" fmla="*/ 322681 w 1605470"/>
              <a:gd name="connsiteY156" fmla="*/ 915925 h 6858000"/>
              <a:gd name="connsiteX157" fmla="*/ 315310 w 1605470"/>
              <a:gd name="connsiteY157" fmla="*/ 896999 h 6858000"/>
              <a:gd name="connsiteX158" fmla="*/ 284718 w 1605470"/>
              <a:gd name="connsiteY158" fmla="*/ 821517 h 6858000"/>
              <a:gd name="connsiteX159" fmla="*/ 263668 w 1605470"/>
              <a:gd name="connsiteY159" fmla="*/ 751353 h 6858000"/>
              <a:gd name="connsiteX160" fmla="*/ 263226 w 1605470"/>
              <a:gd name="connsiteY160" fmla="*/ 721230 h 6858000"/>
              <a:gd name="connsiteX161" fmla="*/ 248897 w 1605470"/>
              <a:gd name="connsiteY161" fmla="*/ 681659 h 6858000"/>
              <a:gd name="connsiteX162" fmla="*/ 234316 w 1605470"/>
              <a:gd name="connsiteY162" fmla="*/ 635218 h 6858000"/>
              <a:gd name="connsiteX163" fmla="*/ 239327 w 1605470"/>
              <a:gd name="connsiteY163" fmla="*/ 613763 h 6858000"/>
              <a:gd name="connsiteX164" fmla="*/ 225269 w 1605470"/>
              <a:gd name="connsiteY164" fmla="*/ 598582 h 6858000"/>
              <a:gd name="connsiteX165" fmla="*/ 224950 w 1605470"/>
              <a:gd name="connsiteY165" fmla="*/ 576846 h 6858000"/>
              <a:gd name="connsiteX166" fmla="*/ 204576 w 1605470"/>
              <a:gd name="connsiteY166" fmla="*/ 530055 h 6858000"/>
              <a:gd name="connsiteX167" fmla="*/ 219064 w 1605470"/>
              <a:gd name="connsiteY167" fmla="*/ 469651 h 6858000"/>
              <a:gd name="connsiteX168" fmla="*/ 195012 w 1605470"/>
              <a:gd name="connsiteY168" fmla="*/ 448559 h 6858000"/>
              <a:gd name="connsiteX169" fmla="*/ 201434 w 1605470"/>
              <a:gd name="connsiteY169" fmla="*/ 441529 h 6858000"/>
              <a:gd name="connsiteX170" fmla="*/ 200655 w 1605470"/>
              <a:gd name="connsiteY170" fmla="*/ 428927 h 6858000"/>
              <a:gd name="connsiteX171" fmla="*/ 190059 w 1605470"/>
              <a:gd name="connsiteY171" fmla="*/ 430161 h 6858000"/>
              <a:gd name="connsiteX172" fmla="*/ 167079 w 1605470"/>
              <a:gd name="connsiteY172" fmla="*/ 367211 h 6858000"/>
              <a:gd name="connsiteX173" fmla="*/ 124571 w 1605470"/>
              <a:gd name="connsiteY173" fmla="*/ 302178 h 6858000"/>
              <a:gd name="connsiteX174" fmla="*/ 103243 w 1605470"/>
              <a:gd name="connsiteY174" fmla="*/ 211375 h 6858000"/>
              <a:gd name="connsiteX175" fmla="*/ 94571 w 1605470"/>
              <a:gd name="connsiteY175" fmla="*/ 184179 h 6858000"/>
              <a:gd name="connsiteX176" fmla="*/ 13437 w 1605470"/>
              <a:gd name="connsiteY176" fmla="*/ 19287 h 6858000"/>
              <a:gd name="connsiteX177" fmla="*/ 0 w 1605470"/>
              <a:gd name="connsiteY17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59710 w 1605470"/>
              <a:gd name="connsiteY41" fmla="*/ 5564796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613201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613201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584173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584173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8807 w 1605470"/>
              <a:gd name="connsiteY58" fmla="*/ 5067850 h 6858000"/>
              <a:gd name="connsiteX59" fmla="*/ 721538 w 1605470"/>
              <a:gd name="connsiteY59" fmla="*/ 5060861 h 6858000"/>
              <a:gd name="connsiteX60" fmla="*/ 718242 w 1605470"/>
              <a:gd name="connsiteY60" fmla="*/ 5034192 h 6858000"/>
              <a:gd name="connsiteX61" fmla="*/ 719796 w 1605470"/>
              <a:gd name="connsiteY61" fmla="*/ 4993030 h 6858000"/>
              <a:gd name="connsiteX62" fmla="*/ 726705 w 1605470"/>
              <a:gd name="connsiteY62" fmla="*/ 4946844 h 6858000"/>
              <a:gd name="connsiteX63" fmla="*/ 722561 w 1605470"/>
              <a:gd name="connsiteY63" fmla="*/ 4932692 h 6858000"/>
              <a:gd name="connsiteX64" fmla="*/ 724935 w 1605470"/>
              <a:gd name="connsiteY64" fmla="*/ 4821504 h 6858000"/>
              <a:gd name="connsiteX65" fmla="*/ 732118 w 1605470"/>
              <a:gd name="connsiteY65" fmla="*/ 4801535 h 6858000"/>
              <a:gd name="connsiteX66" fmla="*/ 739787 w 1605470"/>
              <a:gd name="connsiteY66" fmla="*/ 4797794 h 6858000"/>
              <a:gd name="connsiteX67" fmla="*/ 741081 w 1605470"/>
              <a:gd name="connsiteY67" fmla="*/ 4784526 h 6858000"/>
              <a:gd name="connsiteX68" fmla="*/ 742865 w 1605470"/>
              <a:gd name="connsiteY68" fmla="*/ 4781211 h 6858000"/>
              <a:gd name="connsiteX69" fmla="*/ 751652 w 1605470"/>
              <a:gd name="connsiteY69" fmla="*/ 4761984 h 6858000"/>
              <a:gd name="connsiteX70" fmla="*/ 747700 w 1605470"/>
              <a:gd name="connsiteY70" fmla="*/ 4690749 h 6858000"/>
              <a:gd name="connsiteX71" fmla="*/ 743180 w 1605470"/>
              <a:gd name="connsiteY71" fmla="*/ 4584173 h 6858000"/>
              <a:gd name="connsiteX72" fmla="*/ 738263 w 1605470"/>
              <a:gd name="connsiteY72" fmla="*/ 4444346 h 6858000"/>
              <a:gd name="connsiteX73" fmla="*/ 756542 w 1605470"/>
              <a:gd name="connsiteY73" fmla="*/ 4350346 h 6858000"/>
              <a:gd name="connsiteX74" fmla="*/ 715481 w 1605470"/>
              <a:gd name="connsiteY74" fmla="*/ 4214165 h 6858000"/>
              <a:gd name="connsiteX75" fmla="*/ 719554 w 1605470"/>
              <a:gd name="connsiteY75" fmla="*/ 4090296 h 6858000"/>
              <a:gd name="connsiteX76" fmla="*/ 704810 w 1605470"/>
              <a:gd name="connsiteY76" fmla="*/ 4033999 h 6858000"/>
              <a:gd name="connsiteX77" fmla="*/ 705959 w 1605470"/>
              <a:gd name="connsiteY77" fmla="*/ 4031933 h 6858000"/>
              <a:gd name="connsiteX78" fmla="*/ 704535 w 1605470"/>
              <a:gd name="connsiteY78" fmla="*/ 4013953 h 6858000"/>
              <a:gd name="connsiteX79" fmla="*/ 700443 w 1605470"/>
              <a:gd name="connsiteY79" fmla="*/ 4010511 h 6858000"/>
              <a:gd name="connsiteX80" fmla="*/ 698282 w 1605470"/>
              <a:gd name="connsiteY80" fmla="*/ 3998331 h 6858000"/>
              <a:gd name="connsiteX81" fmla="*/ 690830 w 1605470"/>
              <a:gd name="connsiteY81" fmla="*/ 3974753 h 6858000"/>
              <a:gd name="connsiteX82" fmla="*/ 692428 w 1605470"/>
              <a:gd name="connsiteY82" fmla="*/ 3969950 h 6858000"/>
              <a:gd name="connsiteX83" fmla="*/ 685850 w 1605470"/>
              <a:gd name="connsiteY83" fmla="*/ 3933779 h 6858000"/>
              <a:gd name="connsiteX84" fmla="*/ 687181 w 1605470"/>
              <a:gd name="connsiteY84" fmla="*/ 3933093 h 6858000"/>
              <a:gd name="connsiteX85" fmla="*/ 691535 w 1605470"/>
              <a:gd name="connsiteY85" fmla="*/ 3922082 h 6858000"/>
              <a:gd name="connsiteX86" fmla="*/ 696613 w 1605470"/>
              <a:gd name="connsiteY86" fmla="*/ 3901461 h 6858000"/>
              <a:gd name="connsiteX87" fmla="*/ 719207 w 1605470"/>
              <a:gd name="connsiteY87" fmla="*/ 3813873 h 6858000"/>
              <a:gd name="connsiteX88" fmla="*/ 718632 w 1605470"/>
              <a:gd name="connsiteY88" fmla="*/ 3806161 h 6858000"/>
              <a:gd name="connsiteX89" fmla="*/ 718939 w 1605470"/>
              <a:gd name="connsiteY89" fmla="*/ 3805957 h 6858000"/>
              <a:gd name="connsiteX90" fmla="*/ 718966 w 1605470"/>
              <a:gd name="connsiteY90" fmla="*/ 3797724 h 6858000"/>
              <a:gd name="connsiteX91" fmla="*/ 717581 w 1605470"/>
              <a:gd name="connsiteY91" fmla="*/ 3792098 h 6858000"/>
              <a:gd name="connsiteX92" fmla="*/ 716465 w 1605470"/>
              <a:gd name="connsiteY92" fmla="*/ 3777135 h 6858000"/>
              <a:gd name="connsiteX93" fmla="*/ 718198 w 1605470"/>
              <a:gd name="connsiteY93" fmla="*/ 3771656 h 6858000"/>
              <a:gd name="connsiteX94" fmla="*/ 721941 w 1605470"/>
              <a:gd name="connsiteY94" fmla="*/ 3769007 h 6858000"/>
              <a:gd name="connsiteX95" fmla="*/ 721407 w 1605470"/>
              <a:gd name="connsiteY95" fmla="*/ 3767709 h 6858000"/>
              <a:gd name="connsiteX96" fmla="*/ 730103 w 1605470"/>
              <a:gd name="connsiteY96" fmla="*/ 3738082 h 6858000"/>
              <a:gd name="connsiteX97" fmla="*/ 737449 w 1605470"/>
              <a:gd name="connsiteY97" fmla="*/ 3673397 h 6858000"/>
              <a:gd name="connsiteX98" fmla="*/ 736745 w 1605470"/>
              <a:gd name="connsiteY98" fmla="*/ 3637109 h 6858000"/>
              <a:gd name="connsiteX99" fmla="*/ 740188 w 1605470"/>
              <a:gd name="connsiteY99" fmla="*/ 3536883 h 6858000"/>
              <a:gd name="connsiteX100" fmla="*/ 747726 w 1605470"/>
              <a:gd name="connsiteY100" fmla="*/ 3435652 h 6858000"/>
              <a:gd name="connsiteX101" fmla="*/ 774383 w 1605470"/>
              <a:gd name="connsiteY101" fmla="*/ 3381564 h 6858000"/>
              <a:gd name="connsiteX102" fmla="*/ 774870 w 1605470"/>
              <a:gd name="connsiteY102" fmla="*/ 3375761 h 6858000"/>
              <a:gd name="connsiteX103" fmla="*/ 770510 w 1605470"/>
              <a:gd name="connsiteY103" fmla="*/ 3361844 h 6858000"/>
              <a:gd name="connsiteX104" fmla="*/ 767933 w 1605470"/>
              <a:gd name="connsiteY104" fmla="*/ 3356929 h 6858000"/>
              <a:gd name="connsiteX105" fmla="*/ 766158 w 1605470"/>
              <a:gd name="connsiteY105" fmla="*/ 3349058 h 6858000"/>
              <a:gd name="connsiteX106" fmla="*/ 766414 w 1605470"/>
              <a:gd name="connsiteY106" fmla="*/ 3348763 h 6858000"/>
              <a:gd name="connsiteX107" fmla="*/ 764166 w 1605470"/>
              <a:gd name="connsiteY107" fmla="*/ 3341588 h 6858000"/>
              <a:gd name="connsiteX108" fmla="*/ 749397 w 1605470"/>
              <a:gd name="connsiteY108" fmla="*/ 3307769 h 6858000"/>
              <a:gd name="connsiteX109" fmla="*/ 766960 w 1605470"/>
              <a:gd name="connsiteY109" fmla="*/ 3250522 h 6858000"/>
              <a:gd name="connsiteX110" fmla="*/ 767385 w 1605470"/>
              <a:gd name="connsiteY110" fmla="*/ 3229163 h 6858000"/>
              <a:gd name="connsiteX111" fmla="*/ 769208 w 1605470"/>
              <a:gd name="connsiteY111" fmla="*/ 3217217 h 6858000"/>
              <a:gd name="connsiteX112" fmla="*/ 770350 w 1605470"/>
              <a:gd name="connsiteY112" fmla="*/ 3216125 h 6858000"/>
              <a:gd name="connsiteX113" fmla="*/ 756043 w 1605470"/>
              <a:gd name="connsiteY113" fmla="*/ 3183755 h 6858000"/>
              <a:gd name="connsiteX114" fmla="*/ 756544 w 1605470"/>
              <a:gd name="connsiteY114" fmla="*/ 3178642 h 6858000"/>
              <a:gd name="connsiteX115" fmla="*/ 744144 w 1605470"/>
              <a:gd name="connsiteY115" fmla="*/ 3158586 h 6858000"/>
              <a:gd name="connsiteX116" fmla="*/ 739378 w 1605470"/>
              <a:gd name="connsiteY116" fmla="*/ 3147669 h 6858000"/>
              <a:gd name="connsiteX117" fmla="*/ 734648 w 1605470"/>
              <a:gd name="connsiteY117" fmla="*/ 3145733 h 6858000"/>
              <a:gd name="connsiteX118" fmla="*/ 729329 w 1605470"/>
              <a:gd name="connsiteY118" fmla="*/ 3129034 h 6858000"/>
              <a:gd name="connsiteX119" fmla="*/ 729994 w 1605470"/>
              <a:gd name="connsiteY119" fmla="*/ 3126682 h 6858000"/>
              <a:gd name="connsiteX120" fmla="*/ 720862 w 1605470"/>
              <a:gd name="connsiteY120" fmla="*/ 3114519 h 6858000"/>
              <a:gd name="connsiteX121" fmla="*/ 707471 w 1605470"/>
              <a:gd name="connsiteY121" fmla="*/ 3106272 h 6858000"/>
              <a:gd name="connsiteX122" fmla="*/ 680201 w 1605470"/>
              <a:gd name="connsiteY122" fmla="*/ 2958185 h 6858000"/>
              <a:gd name="connsiteX123" fmla="*/ 622815 w 1605470"/>
              <a:gd name="connsiteY123" fmla="*/ 2762989 h 6858000"/>
              <a:gd name="connsiteX124" fmla="*/ 571733 w 1605470"/>
              <a:gd name="connsiteY124" fmla="*/ 2554718 h 6858000"/>
              <a:gd name="connsiteX125" fmla="*/ 551827 w 1605470"/>
              <a:gd name="connsiteY125" fmla="*/ 2485734 h 6858000"/>
              <a:gd name="connsiteX126" fmla="*/ 542550 w 1605470"/>
              <a:gd name="connsiteY126" fmla="*/ 2447068 h 6858000"/>
              <a:gd name="connsiteX127" fmla="*/ 529511 w 1605470"/>
              <a:gd name="connsiteY127" fmla="*/ 2425819 h 6858000"/>
              <a:gd name="connsiteX128" fmla="*/ 528878 w 1605470"/>
              <a:gd name="connsiteY128" fmla="*/ 2408971 h 6858000"/>
              <a:gd name="connsiteX129" fmla="*/ 535510 w 1605470"/>
              <a:gd name="connsiteY129" fmla="*/ 2402874 h 6858000"/>
              <a:gd name="connsiteX130" fmla="*/ 538122 w 1605470"/>
              <a:gd name="connsiteY130" fmla="*/ 2381443 h 6858000"/>
              <a:gd name="connsiteX131" fmla="*/ 514451 w 1605470"/>
              <a:gd name="connsiteY131" fmla="*/ 2261920 h 6858000"/>
              <a:gd name="connsiteX132" fmla="*/ 486968 w 1605470"/>
              <a:gd name="connsiteY132" fmla="*/ 2182937 h 6858000"/>
              <a:gd name="connsiteX133" fmla="*/ 488555 w 1605470"/>
              <a:gd name="connsiteY133" fmla="*/ 2155135 h 6858000"/>
              <a:gd name="connsiteX134" fmla="*/ 486013 w 1605470"/>
              <a:gd name="connsiteY134" fmla="*/ 2118008 h 6858000"/>
              <a:gd name="connsiteX135" fmla="*/ 487006 w 1605470"/>
              <a:gd name="connsiteY135" fmla="*/ 2050531 h 6858000"/>
              <a:gd name="connsiteX136" fmla="*/ 478812 w 1605470"/>
              <a:gd name="connsiteY136" fmla="*/ 1963269 h 6858000"/>
              <a:gd name="connsiteX137" fmla="*/ 442619 w 1605470"/>
              <a:gd name="connsiteY137" fmla="*/ 1910499 h 6858000"/>
              <a:gd name="connsiteX138" fmla="*/ 446785 w 1605470"/>
              <a:gd name="connsiteY138" fmla="*/ 1903212 h 6858000"/>
              <a:gd name="connsiteX139" fmla="*/ 436547 w 1605470"/>
              <a:gd name="connsiteY139" fmla="*/ 1861531 h 6858000"/>
              <a:gd name="connsiteX140" fmla="*/ 390346 w 1605470"/>
              <a:gd name="connsiteY140" fmla="*/ 1732919 h 6858000"/>
              <a:gd name="connsiteX141" fmla="*/ 362657 w 1605470"/>
              <a:gd name="connsiteY141" fmla="*/ 1663540 h 6858000"/>
              <a:gd name="connsiteX142" fmla="*/ 361783 w 1605470"/>
              <a:gd name="connsiteY142" fmla="*/ 1615777 h 6858000"/>
              <a:gd name="connsiteX143" fmla="*/ 342578 w 1605470"/>
              <a:gd name="connsiteY143" fmla="*/ 1563678 h 6858000"/>
              <a:gd name="connsiteX144" fmla="*/ 355658 w 1605470"/>
              <a:gd name="connsiteY144" fmla="*/ 1519474 h 6858000"/>
              <a:gd name="connsiteX145" fmla="*/ 348400 w 1605470"/>
              <a:gd name="connsiteY145" fmla="*/ 1477995 h 6858000"/>
              <a:gd name="connsiteX146" fmla="*/ 334485 w 1605470"/>
              <a:gd name="connsiteY146" fmla="*/ 1373769 h 6858000"/>
              <a:gd name="connsiteX147" fmla="*/ 342792 w 1605470"/>
              <a:gd name="connsiteY147" fmla="*/ 1307086 h 6858000"/>
              <a:gd name="connsiteX148" fmla="*/ 343980 w 1605470"/>
              <a:gd name="connsiteY148" fmla="*/ 1189033 h 6858000"/>
              <a:gd name="connsiteX149" fmla="*/ 348665 w 1605470"/>
              <a:gd name="connsiteY149" fmla="*/ 1168288 h 6858000"/>
              <a:gd name="connsiteX150" fmla="*/ 340947 w 1605470"/>
              <a:gd name="connsiteY150" fmla="*/ 1142577 h 6858000"/>
              <a:gd name="connsiteX151" fmla="*/ 330253 w 1605470"/>
              <a:gd name="connsiteY151" fmla="*/ 1088484 h 6858000"/>
              <a:gd name="connsiteX152" fmla="*/ 318989 w 1605470"/>
              <a:gd name="connsiteY152" fmla="*/ 1016103 h 6858000"/>
              <a:gd name="connsiteX153" fmla="*/ 320445 w 1605470"/>
              <a:gd name="connsiteY153" fmla="*/ 932283 h 6858000"/>
              <a:gd name="connsiteX154" fmla="*/ 322681 w 1605470"/>
              <a:gd name="connsiteY154" fmla="*/ 915925 h 6858000"/>
              <a:gd name="connsiteX155" fmla="*/ 315310 w 1605470"/>
              <a:gd name="connsiteY155" fmla="*/ 896999 h 6858000"/>
              <a:gd name="connsiteX156" fmla="*/ 284718 w 1605470"/>
              <a:gd name="connsiteY156" fmla="*/ 821517 h 6858000"/>
              <a:gd name="connsiteX157" fmla="*/ 263668 w 1605470"/>
              <a:gd name="connsiteY157" fmla="*/ 751353 h 6858000"/>
              <a:gd name="connsiteX158" fmla="*/ 263226 w 1605470"/>
              <a:gd name="connsiteY158" fmla="*/ 721230 h 6858000"/>
              <a:gd name="connsiteX159" fmla="*/ 248897 w 1605470"/>
              <a:gd name="connsiteY159" fmla="*/ 681659 h 6858000"/>
              <a:gd name="connsiteX160" fmla="*/ 234316 w 1605470"/>
              <a:gd name="connsiteY160" fmla="*/ 635218 h 6858000"/>
              <a:gd name="connsiteX161" fmla="*/ 239327 w 1605470"/>
              <a:gd name="connsiteY161" fmla="*/ 613763 h 6858000"/>
              <a:gd name="connsiteX162" fmla="*/ 225269 w 1605470"/>
              <a:gd name="connsiteY162" fmla="*/ 598582 h 6858000"/>
              <a:gd name="connsiteX163" fmla="*/ 224950 w 1605470"/>
              <a:gd name="connsiteY163" fmla="*/ 576846 h 6858000"/>
              <a:gd name="connsiteX164" fmla="*/ 204576 w 1605470"/>
              <a:gd name="connsiteY164" fmla="*/ 530055 h 6858000"/>
              <a:gd name="connsiteX165" fmla="*/ 219064 w 1605470"/>
              <a:gd name="connsiteY165" fmla="*/ 469651 h 6858000"/>
              <a:gd name="connsiteX166" fmla="*/ 195012 w 1605470"/>
              <a:gd name="connsiteY166" fmla="*/ 448559 h 6858000"/>
              <a:gd name="connsiteX167" fmla="*/ 201434 w 1605470"/>
              <a:gd name="connsiteY167" fmla="*/ 441529 h 6858000"/>
              <a:gd name="connsiteX168" fmla="*/ 200655 w 1605470"/>
              <a:gd name="connsiteY168" fmla="*/ 428927 h 6858000"/>
              <a:gd name="connsiteX169" fmla="*/ 190059 w 1605470"/>
              <a:gd name="connsiteY169" fmla="*/ 430161 h 6858000"/>
              <a:gd name="connsiteX170" fmla="*/ 167079 w 1605470"/>
              <a:gd name="connsiteY170" fmla="*/ 367211 h 6858000"/>
              <a:gd name="connsiteX171" fmla="*/ 124571 w 1605470"/>
              <a:gd name="connsiteY171" fmla="*/ 302178 h 6858000"/>
              <a:gd name="connsiteX172" fmla="*/ 103243 w 1605470"/>
              <a:gd name="connsiteY172" fmla="*/ 211375 h 6858000"/>
              <a:gd name="connsiteX173" fmla="*/ 94571 w 1605470"/>
              <a:gd name="connsiteY173" fmla="*/ 184179 h 6858000"/>
              <a:gd name="connsiteX174" fmla="*/ 13437 w 1605470"/>
              <a:gd name="connsiteY174" fmla="*/ 19287 h 6858000"/>
              <a:gd name="connsiteX175" fmla="*/ 0 w 1605470"/>
              <a:gd name="connsiteY17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18807 w 1605470"/>
              <a:gd name="connsiteY57" fmla="*/ 5067850 h 6858000"/>
              <a:gd name="connsiteX58" fmla="*/ 721538 w 1605470"/>
              <a:gd name="connsiteY58" fmla="*/ 5060861 h 6858000"/>
              <a:gd name="connsiteX59" fmla="*/ 718242 w 1605470"/>
              <a:gd name="connsiteY59" fmla="*/ 5034192 h 6858000"/>
              <a:gd name="connsiteX60" fmla="*/ 719796 w 1605470"/>
              <a:gd name="connsiteY60" fmla="*/ 4993030 h 6858000"/>
              <a:gd name="connsiteX61" fmla="*/ 726705 w 1605470"/>
              <a:gd name="connsiteY61" fmla="*/ 4946844 h 6858000"/>
              <a:gd name="connsiteX62" fmla="*/ 722561 w 1605470"/>
              <a:gd name="connsiteY62" fmla="*/ 4932692 h 6858000"/>
              <a:gd name="connsiteX63" fmla="*/ 724935 w 1605470"/>
              <a:gd name="connsiteY63" fmla="*/ 4821504 h 6858000"/>
              <a:gd name="connsiteX64" fmla="*/ 732118 w 1605470"/>
              <a:gd name="connsiteY64" fmla="*/ 4801535 h 6858000"/>
              <a:gd name="connsiteX65" fmla="*/ 739787 w 1605470"/>
              <a:gd name="connsiteY65" fmla="*/ 4797794 h 6858000"/>
              <a:gd name="connsiteX66" fmla="*/ 741081 w 1605470"/>
              <a:gd name="connsiteY66" fmla="*/ 4784526 h 6858000"/>
              <a:gd name="connsiteX67" fmla="*/ 742865 w 1605470"/>
              <a:gd name="connsiteY67" fmla="*/ 4781211 h 6858000"/>
              <a:gd name="connsiteX68" fmla="*/ 751652 w 1605470"/>
              <a:gd name="connsiteY68" fmla="*/ 4761984 h 6858000"/>
              <a:gd name="connsiteX69" fmla="*/ 747700 w 1605470"/>
              <a:gd name="connsiteY69" fmla="*/ 4690749 h 6858000"/>
              <a:gd name="connsiteX70" fmla="*/ 743180 w 1605470"/>
              <a:gd name="connsiteY70" fmla="*/ 4584173 h 6858000"/>
              <a:gd name="connsiteX71" fmla="*/ 738263 w 1605470"/>
              <a:gd name="connsiteY71" fmla="*/ 4444346 h 6858000"/>
              <a:gd name="connsiteX72" fmla="*/ 756542 w 1605470"/>
              <a:gd name="connsiteY72" fmla="*/ 4350346 h 6858000"/>
              <a:gd name="connsiteX73" fmla="*/ 715481 w 1605470"/>
              <a:gd name="connsiteY73" fmla="*/ 4214165 h 6858000"/>
              <a:gd name="connsiteX74" fmla="*/ 719554 w 1605470"/>
              <a:gd name="connsiteY74" fmla="*/ 4090296 h 6858000"/>
              <a:gd name="connsiteX75" fmla="*/ 704810 w 1605470"/>
              <a:gd name="connsiteY75" fmla="*/ 4033999 h 6858000"/>
              <a:gd name="connsiteX76" fmla="*/ 705959 w 1605470"/>
              <a:gd name="connsiteY76" fmla="*/ 4031933 h 6858000"/>
              <a:gd name="connsiteX77" fmla="*/ 704535 w 1605470"/>
              <a:gd name="connsiteY77" fmla="*/ 4013953 h 6858000"/>
              <a:gd name="connsiteX78" fmla="*/ 700443 w 1605470"/>
              <a:gd name="connsiteY78" fmla="*/ 4010511 h 6858000"/>
              <a:gd name="connsiteX79" fmla="*/ 698282 w 1605470"/>
              <a:gd name="connsiteY79" fmla="*/ 3998331 h 6858000"/>
              <a:gd name="connsiteX80" fmla="*/ 690830 w 1605470"/>
              <a:gd name="connsiteY80" fmla="*/ 3974753 h 6858000"/>
              <a:gd name="connsiteX81" fmla="*/ 692428 w 1605470"/>
              <a:gd name="connsiteY81" fmla="*/ 3969950 h 6858000"/>
              <a:gd name="connsiteX82" fmla="*/ 685850 w 1605470"/>
              <a:gd name="connsiteY82" fmla="*/ 3933779 h 6858000"/>
              <a:gd name="connsiteX83" fmla="*/ 687181 w 1605470"/>
              <a:gd name="connsiteY83" fmla="*/ 3933093 h 6858000"/>
              <a:gd name="connsiteX84" fmla="*/ 691535 w 1605470"/>
              <a:gd name="connsiteY84" fmla="*/ 3922082 h 6858000"/>
              <a:gd name="connsiteX85" fmla="*/ 696613 w 1605470"/>
              <a:gd name="connsiteY85" fmla="*/ 3901461 h 6858000"/>
              <a:gd name="connsiteX86" fmla="*/ 719207 w 1605470"/>
              <a:gd name="connsiteY86" fmla="*/ 3813873 h 6858000"/>
              <a:gd name="connsiteX87" fmla="*/ 718632 w 1605470"/>
              <a:gd name="connsiteY87" fmla="*/ 3806161 h 6858000"/>
              <a:gd name="connsiteX88" fmla="*/ 718939 w 1605470"/>
              <a:gd name="connsiteY88" fmla="*/ 3805957 h 6858000"/>
              <a:gd name="connsiteX89" fmla="*/ 718966 w 1605470"/>
              <a:gd name="connsiteY89" fmla="*/ 3797724 h 6858000"/>
              <a:gd name="connsiteX90" fmla="*/ 717581 w 1605470"/>
              <a:gd name="connsiteY90" fmla="*/ 3792098 h 6858000"/>
              <a:gd name="connsiteX91" fmla="*/ 716465 w 1605470"/>
              <a:gd name="connsiteY91" fmla="*/ 3777135 h 6858000"/>
              <a:gd name="connsiteX92" fmla="*/ 718198 w 1605470"/>
              <a:gd name="connsiteY92" fmla="*/ 3771656 h 6858000"/>
              <a:gd name="connsiteX93" fmla="*/ 721941 w 1605470"/>
              <a:gd name="connsiteY93" fmla="*/ 3769007 h 6858000"/>
              <a:gd name="connsiteX94" fmla="*/ 721407 w 1605470"/>
              <a:gd name="connsiteY94" fmla="*/ 3767709 h 6858000"/>
              <a:gd name="connsiteX95" fmla="*/ 730103 w 1605470"/>
              <a:gd name="connsiteY95" fmla="*/ 3738082 h 6858000"/>
              <a:gd name="connsiteX96" fmla="*/ 737449 w 1605470"/>
              <a:gd name="connsiteY96" fmla="*/ 3673397 h 6858000"/>
              <a:gd name="connsiteX97" fmla="*/ 736745 w 1605470"/>
              <a:gd name="connsiteY97" fmla="*/ 3637109 h 6858000"/>
              <a:gd name="connsiteX98" fmla="*/ 740188 w 1605470"/>
              <a:gd name="connsiteY98" fmla="*/ 3536883 h 6858000"/>
              <a:gd name="connsiteX99" fmla="*/ 747726 w 1605470"/>
              <a:gd name="connsiteY99" fmla="*/ 3435652 h 6858000"/>
              <a:gd name="connsiteX100" fmla="*/ 774383 w 1605470"/>
              <a:gd name="connsiteY100" fmla="*/ 3381564 h 6858000"/>
              <a:gd name="connsiteX101" fmla="*/ 774870 w 1605470"/>
              <a:gd name="connsiteY101" fmla="*/ 3375761 h 6858000"/>
              <a:gd name="connsiteX102" fmla="*/ 770510 w 1605470"/>
              <a:gd name="connsiteY102" fmla="*/ 3361844 h 6858000"/>
              <a:gd name="connsiteX103" fmla="*/ 767933 w 1605470"/>
              <a:gd name="connsiteY103" fmla="*/ 3356929 h 6858000"/>
              <a:gd name="connsiteX104" fmla="*/ 766158 w 1605470"/>
              <a:gd name="connsiteY104" fmla="*/ 3349058 h 6858000"/>
              <a:gd name="connsiteX105" fmla="*/ 766414 w 1605470"/>
              <a:gd name="connsiteY105" fmla="*/ 3348763 h 6858000"/>
              <a:gd name="connsiteX106" fmla="*/ 764166 w 1605470"/>
              <a:gd name="connsiteY106" fmla="*/ 3341588 h 6858000"/>
              <a:gd name="connsiteX107" fmla="*/ 749397 w 1605470"/>
              <a:gd name="connsiteY107" fmla="*/ 3307769 h 6858000"/>
              <a:gd name="connsiteX108" fmla="*/ 766960 w 1605470"/>
              <a:gd name="connsiteY108" fmla="*/ 3250522 h 6858000"/>
              <a:gd name="connsiteX109" fmla="*/ 767385 w 1605470"/>
              <a:gd name="connsiteY109" fmla="*/ 3229163 h 6858000"/>
              <a:gd name="connsiteX110" fmla="*/ 769208 w 1605470"/>
              <a:gd name="connsiteY110" fmla="*/ 3217217 h 6858000"/>
              <a:gd name="connsiteX111" fmla="*/ 770350 w 1605470"/>
              <a:gd name="connsiteY111" fmla="*/ 3216125 h 6858000"/>
              <a:gd name="connsiteX112" fmla="*/ 756043 w 1605470"/>
              <a:gd name="connsiteY112" fmla="*/ 3183755 h 6858000"/>
              <a:gd name="connsiteX113" fmla="*/ 756544 w 1605470"/>
              <a:gd name="connsiteY113" fmla="*/ 3178642 h 6858000"/>
              <a:gd name="connsiteX114" fmla="*/ 744144 w 1605470"/>
              <a:gd name="connsiteY114" fmla="*/ 3158586 h 6858000"/>
              <a:gd name="connsiteX115" fmla="*/ 739378 w 1605470"/>
              <a:gd name="connsiteY115" fmla="*/ 3147669 h 6858000"/>
              <a:gd name="connsiteX116" fmla="*/ 734648 w 1605470"/>
              <a:gd name="connsiteY116" fmla="*/ 3145733 h 6858000"/>
              <a:gd name="connsiteX117" fmla="*/ 729329 w 1605470"/>
              <a:gd name="connsiteY117" fmla="*/ 3129034 h 6858000"/>
              <a:gd name="connsiteX118" fmla="*/ 729994 w 1605470"/>
              <a:gd name="connsiteY118" fmla="*/ 3126682 h 6858000"/>
              <a:gd name="connsiteX119" fmla="*/ 720862 w 1605470"/>
              <a:gd name="connsiteY119" fmla="*/ 3114519 h 6858000"/>
              <a:gd name="connsiteX120" fmla="*/ 707471 w 1605470"/>
              <a:gd name="connsiteY120" fmla="*/ 3106272 h 6858000"/>
              <a:gd name="connsiteX121" fmla="*/ 680201 w 1605470"/>
              <a:gd name="connsiteY121" fmla="*/ 2958185 h 6858000"/>
              <a:gd name="connsiteX122" fmla="*/ 622815 w 1605470"/>
              <a:gd name="connsiteY122" fmla="*/ 2762989 h 6858000"/>
              <a:gd name="connsiteX123" fmla="*/ 571733 w 1605470"/>
              <a:gd name="connsiteY123" fmla="*/ 2554718 h 6858000"/>
              <a:gd name="connsiteX124" fmla="*/ 551827 w 1605470"/>
              <a:gd name="connsiteY124" fmla="*/ 2485734 h 6858000"/>
              <a:gd name="connsiteX125" fmla="*/ 542550 w 1605470"/>
              <a:gd name="connsiteY125" fmla="*/ 2447068 h 6858000"/>
              <a:gd name="connsiteX126" fmla="*/ 529511 w 1605470"/>
              <a:gd name="connsiteY126" fmla="*/ 2425819 h 6858000"/>
              <a:gd name="connsiteX127" fmla="*/ 528878 w 1605470"/>
              <a:gd name="connsiteY127" fmla="*/ 2408971 h 6858000"/>
              <a:gd name="connsiteX128" fmla="*/ 535510 w 1605470"/>
              <a:gd name="connsiteY128" fmla="*/ 2402874 h 6858000"/>
              <a:gd name="connsiteX129" fmla="*/ 538122 w 1605470"/>
              <a:gd name="connsiteY129" fmla="*/ 2381443 h 6858000"/>
              <a:gd name="connsiteX130" fmla="*/ 514451 w 1605470"/>
              <a:gd name="connsiteY130" fmla="*/ 2261920 h 6858000"/>
              <a:gd name="connsiteX131" fmla="*/ 486968 w 1605470"/>
              <a:gd name="connsiteY131" fmla="*/ 2182937 h 6858000"/>
              <a:gd name="connsiteX132" fmla="*/ 488555 w 1605470"/>
              <a:gd name="connsiteY132" fmla="*/ 2155135 h 6858000"/>
              <a:gd name="connsiteX133" fmla="*/ 486013 w 1605470"/>
              <a:gd name="connsiteY133" fmla="*/ 2118008 h 6858000"/>
              <a:gd name="connsiteX134" fmla="*/ 487006 w 1605470"/>
              <a:gd name="connsiteY134" fmla="*/ 2050531 h 6858000"/>
              <a:gd name="connsiteX135" fmla="*/ 478812 w 1605470"/>
              <a:gd name="connsiteY135" fmla="*/ 1963269 h 6858000"/>
              <a:gd name="connsiteX136" fmla="*/ 442619 w 1605470"/>
              <a:gd name="connsiteY136" fmla="*/ 1910499 h 6858000"/>
              <a:gd name="connsiteX137" fmla="*/ 446785 w 1605470"/>
              <a:gd name="connsiteY137" fmla="*/ 1903212 h 6858000"/>
              <a:gd name="connsiteX138" fmla="*/ 436547 w 1605470"/>
              <a:gd name="connsiteY138" fmla="*/ 1861531 h 6858000"/>
              <a:gd name="connsiteX139" fmla="*/ 390346 w 1605470"/>
              <a:gd name="connsiteY139" fmla="*/ 1732919 h 6858000"/>
              <a:gd name="connsiteX140" fmla="*/ 362657 w 1605470"/>
              <a:gd name="connsiteY140" fmla="*/ 1663540 h 6858000"/>
              <a:gd name="connsiteX141" fmla="*/ 361783 w 1605470"/>
              <a:gd name="connsiteY141" fmla="*/ 1615777 h 6858000"/>
              <a:gd name="connsiteX142" fmla="*/ 342578 w 1605470"/>
              <a:gd name="connsiteY142" fmla="*/ 1563678 h 6858000"/>
              <a:gd name="connsiteX143" fmla="*/ 355658 w 1605470"/>
              <a:gd name="connsiteY143" fmla="*/ 1519474 h 6858000"/>
              <a:gd name="connsiteX144" fmla="*/ 348400 w 1605470"/>
              <a:gd name="connsiteY144" fmla="*/ 1477995 h 6858000"/>
              <a:gd name="connsiteX145" fmla="*/ 334485 w 1605470"/>
              <a:gd name="connsiteY145" fmla="*/ 1373769 h 6858000"/>
              <a:gd name="connsiteX146" fmla="*/ 342792 w 1605470"/>
              <a:gd name="connsiteY146" fmla="*/ 1307086 h 6858000"/>
              <a:gd name="connsiteX147" fmla="*/ 343980 w 1605470"/>
              <a:gd name="connsiteY147" fmla="*/ 1189033 h 6858000"/>
              <a:gd name="connsiteX148" fmla="*/ 348665 w 1605470"/>
              <a:gd name="connsiteY148" fmla="*/ 1168288 h 6858000"/>
              <a:gd name="connsiteX149" fmla="*/ 340947 w 1605470"/>
              <a:gd name="connsiteY149" fmla="*/ 1142577 h 6858000"/>
              <a:gd name="connsiteX150" fmla="*/ 330253 w 1605470"/>
              <a:gd name="connsiteY150" fmla="*/ 1088484 h 6858000"/>
              <a:gd name="connsiteX151" fmla="*/ 318989 w 1605470"/>
              <a:gd name="connsiteY151" fmla="*/ 1016103 h 6858000"/>
              <a:gd name="connsiteX152" fmla="*/ 320445 w 1605470"/>
              <a:gd name="connsiteY152" fmla="*/ 932283 h 6858000"/>
              <a:gd name="connsiteX153" fmla="*/ 322681 w 1605470"/>
              <a:gd name="connsiteY153" fmla="*/ 915925 h 6858000"/>
              <a:gd name="connsiteX154" fmla="*/ 315310 w 1605470"/>
              <a:gd name="connsiteY154" fmla="*/ 896999 h 6858000"/>
              <a:gd name="connsiteX155" fmla="*/ 284718 w 1605470"/>
              <a:gd name="connsiteY155" fmla="*/ 821517 h 6858000"/>
              <a:gd name="connsiteX156" fmla="*/ 263668 w 1605470"/>
              <a:gd name="connsiteY156" fmla="*/ 751353 h 6858000"/>
              <a:gd name="connsiteX157" fmla="*/ 263226 w 1605470"/>
              <a:gd name="connsiteY157" fmla="*/ 721230 h 6858000"/>
              <a:gd name="connsiteX158" fmla="*/ 248897 w 1605470"/>
              <a:gd name="connsiteY158" fmla="*/ 681659 h 6858000"/>
              <a:gd name="connsiteX159" fmla="*/ 234316 w 1605470"/>
              <a:gd name="connsiteY159" fmla="*/ 635218 h 6858000"/>
              <a:gd name="connsiteX160" fmla="*/ 239327 w 1605470"/>
              <a:gd name="connsiteY160" fmla="*/ 613763 h 6858000"/>
              <a:gd name="connsiteX161" fmla="*/ 225269 w 1605470"/>
              <a:gd name="connsiteY161" fmla="*/ 598582 h 6858000"/>
              <a:gd name="connsiteX162" fmla="*/ 224950 w 1605470"/>
              <a:gd name="connsiteY162" fmla="*/ 576846 h 6858000"/>
              <a:gd name="connsiteX163" fmla="*/ 204576 w 1605470"/>
              <a:gd name="connsiteY163" fmla="*/ 530055 h 6858000"/>
              <a:gd name="connsiteX164" fmla="*/ 219064 w 1605470"/>
              <a:gd name="connsiteY164" fmla="*/ 469651 h 6858000"/>
              <a:gd name="connsiteX165" fmla="*/ 195012 w 1605470"/>
              <a:gd name="connsiteY165" fmla="*/ 448559 h 6858000"/>
              <a:gd name="connsiteX166" fmla="*/ 201434 w 1605470"/>
              <a:gd name="connsiteY166" fmla="*/ 441529 h 6858000"/>
              <a:gd name="connsiteX167" fmla="*/ 200655 w 1605470"/>
              <a:gd name="connsiteY167" fmla="*/ 428927 h 6858000"/>
              <a:gd name="connsiteX168" fmla="*/ 190059 w 1605470"/>
              <a:gd name="connsiteY168" fmla="*/ 430161 h 6858000"/>
              <a:gd name="connsiteX169" fmla="*/ 167079 w 1605470"/>
              <a:gd name="connsiteY169" fmla="*/ 367211 h 6858000"/>
              <a:gd name="connsiteX170" fmla="*/ 124571 w 1605470"/>
              <a:gd name="connsiteY170" fmla="*/ 302178 h 6858000"/>
              <a:gd name="connsiteX171" fmla="*/ 103243 w 1605470"/>
              <a:gd name="connsiteY171" fmla="*/ 211375 h 6858000"/>
              <a:gd name="connsiteX172" fmla="*/ 94571 w 1605470"/>
              <a:gd name="connsiteY172" fmla="*/ 184179 h 6858000"/>
              <a:gd name="connsiteX173" fmla="*/ 13437 w 1605470"/>
              <a:gd name="connsiteY173" fmla="*/ 19287 h 6858000"/>
              <a:gd name="connsiteX174" fmla="*/ 0 w 1605470"/>
              <a:gd name="connsiteY17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87214 w 1605470"/>
              <a:gd name="connsiteY41" fmla="*/ 5451511 h 6858000"/>
              <a:gd name="connsiteX42" fmla="*/ 608019 w 1605470"/>
              <a:gd name="connsiteY42" fmla="*/ 5385461 h 6858000"/>
              <a:gd name="connsiteX43" fmla="*/ 622750 w 1605470"/>
              <a:gd name="connsiteY43" fmla="*/ 5363084 h 6858000"/>
              <a:gd name="connsiteX44" fmla="*/ 638731 w 1605470"/>
              <a:gd name="connsiteY44" fmla="*/ 5330009 h 6858000"/>
              <a:gd name="connsiteX45" fmla="*/ 672224 w 1605470"/>
              <a:gd name="connsiteY45" fmla="*/ 5273739 h 6858000"/>
              <a:gd name="connsiteX46" fmla="*/ 681823 w 1605470"/>
              <a:gd name="connsiteY46" fmla="*/ 5241779 h 6858000"/>
              <a:gd name="connsiteX47" fmla="*/ 693049 w 1605470"/>
              <a:gd name="connsiteY47" fmla="*/ 5225268 h 6858000"/>
              <a:gd name="connsiteX48" fmla="*/ 694069 w 1605470"/>
              <a:gd name="connsiteY48" fmla="*/ 5217684 h 6858000"/>
              <a:gd name="connsiteX49" fmla="*/ 701410 w 1605470"/>
              <a:gd name="connsiteY49" fmla="*/ 5193377 h 6858000"/>
              <a:gd name="connsiteX50" fmla="*/ 704713 w 1605470"/>
              <a:gd name="connsiteY50" fmla="*/ 5179288 h 6858000"/>
              <a:gd name="connsiteX51" fmla="*/ 705697 w 1605470"/>
              <a:gd name="connsiteY51" fmla="*/ 5173621 h 6858000"/>
              <a:gd name="connsiteX52" fmla="*/ 701331 w 1605470"/>
              <a:gd name="connsiteY52" fmla="*/ 5159961 h 6858000"/>
              <a:gd name="connsiteX53" fmla="*/ 708008 w 1605470"/>
              <a:gd name="connsiteY53" fmla="*/ 5144295 h 6858000"/>
              <a:gd name="connsiteX54" fmla="*/ 704941 w 1605470"/>
              <a:gd name="connsiteY54" fmla="*/ 5125185 h 6858000"/>
              <a:gd name="connsiteX55" fmla="*/ 711771 w 1605470"/>
              <a:gd name="connsiteY55" fmla="*/ 5121884 h 6858000"/>
              <a:gd name="connsiteX56" fmla="*/ 718807 w 1605470"/>
              <a:gd name="connsiteY56" fmla="*/ 5067850 h 6858000"/>
              <a:gd name="connsiteX57" fmla="*/ 721538 w 1605470"/>
              <a:gd name="connsiteY57" fmla="*/ 5060861 h 6858000"/>
              <a:gd name="connsiteX58" fmla="*/ 718242 w 1605470"/>
              <a:gd name="connsiteY58" fmla="*/ 5034192 h 6858000"/>
              <a:gd name="connsiteX59" fmla="*/ 719796 w 1605470"/>
              <a:gd name="connsiteY59" fmla="*/ 4993030 h 6858000"/>
              <a:gd name="connsiteX60" fmla="*/ 726705 w 1605470"/>
              <a:gd name="connsiteY60" fmla="*/ 4946844 h 6858000"/>
              <a:gd name="connsiteX61" fmla="*/ 722561 w 1605470"/>
              <a:gd name="connsiteY61" fmla="*/ 4932692 h 6858000"/>
              <a:gd name="connsiteX62" fmla="*/ 724935 w 1605470"/>
              <a:gd name="connsiteY62" fmla="*/ 4821504 h 6858000"/>
              <a:gd name="connsiteX63" fmla="*/ 732118 w 1605470"/>
              <a:gd name="connsiteY63" fmla="*/ 4801535 h 6858000"/>
              <a:gd name="connsiteX64" fmla="*/ 739787 w 1605470"/>
              <a:gd name="connsiteY64" fmla="*/ 4797794 h 6858000"/>
              <a:gd name="connsiteX65" fmla="*/ 741081 w 1605470"/>
              <a:gd name="connsiteY65" fmla="*/ 4784526 h 6858000"/>
              <a:gd name="connsiteX66" fmla="*/ 742865 w 1605470"/>
              <a:gd name="connsiteY66" fmla="*/ 4781211 h 6858000"/>
              <a:gd name="connsiteX67" fmla="*/ 751652 w 1605470"/>
              <a:gd name="connsiteY67" fmla="*/ 4761984 h 6858000"/>
              <a:gd name="connsiteX68" fmla="*/ 747700 w 1605470"/>
              <a:gd name="connsiteY68" fmla="*/ 4690749 h 6858000"/>
              <a:gd name="connsiteX69" fmla="*/ 743180 w 1605470"/>
              <a:gd name="connsiteY69" fmla="*/ 4584173 h 6858000"/>
              <a:gd name="connsiteX70" fmla="*/ 738263 w 1605470"/>
              <a:gd name="connsiteY70" fmla="*/ 4444346 h 6858000"/>
              <a:gd name="connsiteX71" fmla="*/ 756542 w 1605470"/>
              <a:gd name="connsiteY71" fmla="*/ 4350346 h 6858000"/>
              <a:gd name="connsiteX72" fmla="*/ 715481 w 1605470"/>
              <a:gd name="connsiteY72" fmla="*/ 4214165 h 6858000"/>
              <a:gd name="connsiteX73" fmla="*/ 719554 w 1605470"/>
              <a:gd name="connsiteY73" fmla="*/ 4090296 h 6858000"/>
              <a:gd name="connsiteX74" fmla="*/ 704810 w 1605470"/>
              <a:gd name="connsiteY74" fmla="*/ 4033999 h 6858000"/>
              <a:gd name="connsiteX75" fmla="*/ 705959 w 1605470"/>
              <a:gd name="connsiteY75" fmla="*/ 4031933 h 6858000"/>
              <a:gd name="connsiteX76" fmla="*/ 704535 w 1605470"/>
              <a:gd name="connsiteY76" fmla="*/ 4013953 h 6858000"/>
              <a:gd name="connsiteX77" fmla="*/ 700443 w 1605470"/>
              <a:gd name="connsiteY77" fmla="*/ 4010511 h 6858000"/>
              <a:gd name="connsiteX78" fmla="*/ 698282 w 1605470"/>
              <a:gd name="connsiteY78" fmla="*/ 3998331 h 6858000"/>
              <a:gd name="connsiteX79" fmla="*/ 690830 w 1605470"/>
              <a:gd name="connsiteY79" fmla="*/ 3974753 h 6858000"/>
              <a:gd name="connsiteX80" fmla="*/ 692428 w 1605470"/>
              <a:gd name="connsiteY80" fmla="*/ 3969950 h 6858000"/>
              <a:gd name="connsiteX81" fmla="*/ 685850 w 1605470"/>
              <a:gd name="connsiteY81" fmla="*/ 3933779 h 6858000"/>
              <a:gd name="connsiteX82" fmla="*/ 687181 w 1605470"/>
              <a:gd name="connsiteY82" fmla="*/ 3933093 h 6858000"/>
              <a:gd name="connsiteX83" fmla="*/ 691535 w 1605470"/>
              <a:gd name="connsiteY83" fmla="*/ 3922082 h 6858000"/>
              <a:gd name="connsiteX84" fmla="*/ 696613 w 1605470"/>
              <a:gd name="connsiteY84" fmla="*/ 3901461 h 6858000"/>
              <a:gd name="connsiteX85" fmla="*/ 719207 w 1605470"/>
              <a:gd name="connsiteY85" fmla="*/ 3813873 h 6858000"/>
              <a:gd name="connsiteX86" fmla="*/ 718632 w 1605470"/>
              <a:gd name="connsiteY86" fmla="*/ 3806161 h 6858000"/>
              <a:gd name="connsiteX87" fmla="*/ 718939 w 1605470"/>
              <a:gd name="connsiteY87" fmla="*/ 3805957 h 6858000"/>
              <a:gd name="connsiteX88" fmla="*/ 718966 w 1605470"/>
              <a:gd name="connsiteY88" fmla="*/ 3797724 h 6858000"/>
              <a:gd name="connsiteX89" fmla="*/ 717581 w 1605470"/>
              <a:gd name="connsiteY89" fmla="*/ 3792098 h 6858000"/>
              <a:gd name="connsiteX90" fmla="*/ 716465 w 1605470"/>
              <a:gd name="connsiteY90" fmla="*/ 3777135 h 6858000"/>
              <a:gd name="connsiteX91" fmla="*/ 718198 w 1605470"/>
              <a:gd name="connsiteY91" fmla="*/ 3771656 h 6858000"/>
              <a:gd name="connsiteX92" fmla="*/ 721941 w 1605470"/>
              <a:gd name="connsiteY92" fmla="*/ 3769007 h 6858000"/>
              <a:gd name="connsiteX93" fmla="*/ 721407 w 1605470"/>
              <a:gd name="connsiteY93" fmla="*/ 3767709 h 6858000"/>
              <a:gd name="connsiteX94" fmla="*/ 730103 w 1605470"/>
              <a:gd name="connsiteY94" fmla="*/ 3738082 h 6858000"/>
              <a:gd name="connsiteX95" fmla="*/ 737449 w 1605470"/>
              <a:gd name="connsiteY95" fmla="*/ 3673397 h 6858000"/>
              <a:gd name="connsiteX96" fmla="*/ 736745 w 1605470"/>
              <a:gd name="connsiteY96" fmla="*/ 3637109 h 6858000"/>
              <a:gd name="connsiteX97" fmla="*/ 740188 w 1605470"/>
              <a:gd name="connsiteY97" fmla="*/ 3536883 h 6858000"/>
              <a:gd name="connsiteX98" fmla="*/ 747726 w 1605470"/>
              <a:gd name="connsiteY98" fmla="*/ 3435652 h 6858000"/>
              <a:gd name="connsiteX99" fmla="*/ 774383 w 1605470"/>
              <a:gd name="connsiteY99" fmla="*/ 3381564 h 6858000"/>
              <a:gd name="connsiteX100" fmla="*/ 774870 w 1605470"/>
              <a:gd name="connsiteY100" fmla="*/ 3375761 h 6858000"/>
              <a:gd name="connsiteX101" fmla="*/ 770510 w 1605470"/>
              <a:gd name="connsiteY101" fmla="*/ 3361844 h 6858000"/>
              <a:gd name="connsiteX102" fmla="*/ 767933 w 1605470"/>
              <a:gd name="connsiteY102" fmla="*/ 3356929 h 6858000"/>
              <a:gd name="connsiteX103" fmla="*/ 766158 w 1605470"/>
              <a:gd name="connsiteY103" fmla="*/ 3349058 h 6858000"/>
              <a:gd name="connsiteX104" fmla="*/ 766414 w 1605470"/>
              <a:gd name="connsiteY104" fmla="*/ 3348763 h 6858000"/>
              <a:gd name="connsiteX105" fmla="*/ 764166 w 1605470"/>
              <a:gd name="connsiteY105" fmla="*/ 3341588 h 6858000"/>
              <a:gd name="connsiteX106" fmla="*/ 749397 w 1605470"/>
              <a:gd name="connsiteY106" fmla="*/ 3307769 h 6858000"/>
              <a:gd name="connsiteX107" fmla="*/ 766960 w 1605470"/>
              <a:gd name="connsiteY107" fmla="*/ 3250522 h 6858000"/>
              <a:gd name="connsiteX108" fmla="*/ 767385 w 1605470"/>
              <a:gd name="connsiteY108" fmla="*/ 3229163 h 6858000"/>
              <a:gd name="connsiteX109" fmla="*/ 769208 w 1605470"/>
              <a:gd name="connsiteY109" fmla="*/ 3217217 h 6858000"/>
              <a:gd name="connsiteX110" fmla="*/ 770350 w 1605470"/>
              <a:gd name="connsiteY110" fmla="*/ 3216125 h 6858000"/>
              <a:gd name="connsiteX111" fmla="*/ 756043 w 1605470"/>
              <a:gd name="connsiteY111" fmla="*/ 3183755 h 6858000"/>
              <a:gd name="connsiteX112" fmla="*/ 756544 w 1605470"/>
              <a:gd name="connsiteY112" fmla="*/ 3178642 h 6858000"/>
              <a:gd name="connsiteX113" fmla="*/ 744144 w 1605470"/>
              <a:gd name="connsiteY113" fmla="*/ 3158586 h 6858000"/>
              <a:gd name="connsiteX114" fmla="*/ 739378 w 1605470"/>
              <a:gd name="connsiteY114" fmla="*/ 3147669 h 6858000"/>
              <a:gd name="connsiteX115" fmla="*/ 734648 w 1605470"/>
              <a:gd name="connsiteY115" fmla="*/ 3145733 h 6858000"/>
              <a:gd name="connsiteX116" fmla="*/ 729329 w 1605470"/>
              <a:gd name="connsiteY116" fmla="*/ 3129034 h 6858000"/>
              <a:gd name="connsiteX117" fmla="*/ 729994 w 1605470"/>
              <a:gd name="connsiteY117" fmla="*/ 3126682 h 6858000"/>
              <a:gd name="connsiteX118" fmla="*/ 720862 w 1605470"/>
              <a:gd name="connsiteY118" fmla="*/ 3114519 h 6858000"/>
              <a:gd name="connsiteX119" fmla="*/ 707471 w 1605470"/>
              <a:gd name="connsiteY119" fmla="*/ 3106272 h 6858000"/>
              <a:gd name="connsiteX120" fmla="*/ 680201 w 1605470"/>
              <a:gd name="connsiteY120" fmla="*/ 2958185 h 6858000"/>
              <a:gd name="connsiteX121" fmla="*/ 622815 w 1605470"/>
              <a:gd name="connsiteY121" fmla="*/ 2762989 h 6858000"/>
              <a:gd name="connsiteX122" fmla="*/ 571733 w 1605470"/>
              <a:gd name="connsiteY122" fmla="*/ 2554718 h 6858000"/>
              <a:gd name="connsiteX123" fmla="*/ 551827 w 1605470"/>
              <a:gd name="connsiteY123" fmla="*/ 2485734 h 6858000"/>
              <a:gd name="connsiteX124" fmla="*/ 542550 w 1605470"/>
              <a:gd name="connsiteY124" fmla="*/ 2447068 h 6858000"/>
              <a:gd name="connsiteX125" fmla="*/ 529511 w 1605470"/>
              <a:gd name="connsiteY125" fmla="*/ 2425819 h 6858000"/>
              <a:gd name="connsiteX126" fmla="*/ 528878 w 1605470"/>
              <a:gd name="connsiteY126" fmla="*/ 2408971 h 6858000"/>
              <a:gd name="connsiteX127" fmla="*/ 535510 w 1605470"/>
              <a:gd name="connsiteY127" fmla="*/ 2402874 h 6858000"/>
              <a:gd name="connsiteX128" fmla="*/ 538122 w 1605470"/>
              <a:gd name="connsiteY128" fmla="*/ 2381443 h 6858000"/>
              <a:gd name="connsiteX129" fmla="*/ 514451 w 1605470"/>
              <a:gd name="connsiteY129" fmla="*/ 2261920 h 6858000"/>
              <a:gd name="connsiteX130" fmla="*/ 486968 w 1605470"/>
              <a:gd name="connsiteY130" fmla="*/ 2182937 h 6858000"/>
              <a:gd name="connsiteX131" fmla="*/ 488555 w 1605470"/>
              <a:gd name="connsiteY131" fmla="*/ 2155135 h 6858000"/>
              <a:gd name="connsiteX132" fmla="*/ 486013 w 1605470"/>
              <a:gd name="connsiteY132" fmla="*/ 2118008 h 6858000"/>
              <a:gd name="connsiteX133" fmla="*/ 487006 w 1605470"/>
              <a:gd name="connsiteY133" fmla="*/ 2050531 h 6858000"/>
              <a:gd name="connsiteX134" fmla="*/ 478812 w 1605470"/>
              <a:gd name="connsiteY134" fmla="*/ 1963269 h 6858000"/>
              <a:gd name="connsiteX135" fmla="*/ 442619 w 1605470"/>
              <a:gd name="connsiteY135" fmla="*/ 1910499 h 6858000"/>
              <a:gd name="connsiteX136" fmla="*/ 446785 w 1605470"/>
              <a:gd name="connsiteY136" fmla="*/ 1903212 h 6858000"/>
              <a:gd name="connsiteX137" fmla="*/ 436547 w 1605470"/>
              <a:gd name="connsiteY137" fmla="*/ 1861531 h 6858000"/>
              <a:gd name="connsiteX138" fmla="*/ 390346 w 1605470"/>
              <a:gd name="connsiteY138" fmla="*/ 1732919 h 6858000"/>
              <a:gd name="connsiteX139" fmla="*/ 362657 w 1605470"/>
              <a:gd name="connsiteY139" fmla="*/ 1663540 h 6858000"/>
              <a:gd name="connsiteX140" fmla="*/ 361783 w 1605470"/>
              <a:gd name="connsiteY140" fmla="*/ 1615777 h 6858000"/>
              <a:gd name="connsiteX141" fmla="*/ 342578 w 1605470"/>
              <a:gd name="connsiteY141" fmla="*/ 1563678 h 6858000"/>
              <a:gd name="connsiteX142" fmla="*/ 355658 w 1605470"/>
              <a:gd name="connsiteY142" fmla="*/ 1519474 h 6858000"/>
              <a:gd name="connsiteX143" fmla="*/ 348400 w 1605470"/>
              <a:gd name="connsiteY143" fmla="*/ 1477995 h 6858000"/>
              <a:gd name="connsiteX144" fmla="*/ 334485 w 1605470"/>
              <a:gd name="connsiteY144" fmla="*/ 1373769 h 6858000"/>
              <a:gd name="connsiteX145" fmla="*/ 342792 w 1605470"/>
              <a:gd name="connsiteY145" fmla="*/ 1307086 h 6858000"/>
              <a:gd name="connsiteX146" fmla="*/ 343980 w 1605470"/>
              <a:gd name="connsiteY146" fmla="*/ 1189033 h 6858000"/>
              <a:gd name="connsiteX147" fmla="*/ 348665 w 1605470"/>
              <a:gd name="connsiteY147" fmla="*/ 1168288 h 6858000"/>
              <a:gd name="connsiteX148" fmla="*/ 340947 w 1605470"/>
              <a:gd name="connsiteY148" fmla="*/ 1142577 h 6858000"/>
              <a:gd name="connsiteX149" fmla="*/ 330253 w 1605470"/>
              <a:gd name="connsiteY149" fmla="*/ 1088484 h 6858000"/>
              <a:gd name="connsiteX150" fmla="*/ 318989 w 1605470"/>
              <a:gd name="connsiteY150" fmla="*/ 1016103 h 6858000"/>
              <a:gd name="connsiteX151" fmla="*/ 320445 w 1605470"/>
              <a:gd name="connsiteY151" fmla="*/ 932283 h 6858000"/>
              <a:gd name="connsiteX152" fmla="*/ 322681 w 1605470"/>
              <a:gd name="connsiteY152" fmla="*/ 915925 h 6858000"/>
              <a:gd name="connsiteX153" fmla="*/ 315310 w 1605470"/>
              <a:gd name="connsiteY153" fmla="*/ 896999 h 6858000"/>
              <a:gd name="connsiteX154" fmla="*/ 284718 w 1605470"/>
              <a:gd name="connsiteY154" fmla="*/ 821517 h 6858000"/>
              <a:gd name="connsiteX155" fmla="*/ 263668 w 1605470"/>
              <a:gd name="connsiteY155" fmla="*/ 751353 h 6858000"/>
              <a:gd name="connsiteX156" fmla="*/ 263226 w 1605470"/>
              <a:gd name="connsiteY156" fmla="*/ 721230 h 6858000"/>
              <a:gd name="connsiteX157" fmla="*/ 248897 w 1605470"/>
              <a:gd name="connsiteY157" fmla="*/ 681659 h 6858000"/>
              <a:gd name="connsiteX158" fmla="*/ 234316 w 1605470"/>
              <a:gd name="connsiteY158" fmla="*/ 635218 h 6858000"/>
              <a:gd name="connsiteX159" fmla="*/ 239327 w 1605470"/>
              <a:gd name="connsiteY159" fmla="*/ 613763 h 6858000"/>
              <a:gd name="connsiteX160" fmla="*/ 225269 w 1605470"/>
              <a:gd name="connsiteY160" fmla="*/ 598582 h 6858000"/>
              <a:gd name="connsiteX161" fmla="*/ 224950 w 1605470"/>
              <a:gd name="connsiteY161" fmla="*/ 576846 h 6858000"/>
              <a:gd name="connsiteX162" fmla="*/ 204576 w 1605470"/>
              <a:gd name="connsiteY162" fmla="*/ 530055 h 6858000"/>
              <a:gd name="connsiteX163" fmla="*/ 219064 w 1605470"/>
              <a:gd name="connsiteY163" fmla="*/ 469651 h 6858000"/>
              <a:gd name="connsiteX164" fmla="*/ 195012 w 1605470"/>
              <a:gd name="connsiteY164" fmla="*/ 448559 h 6858000"/>
              <a:gd name="connsiteX165" fmla="*/ 201434 w 1605470"/>
              <a:gd name="connsiteY165" fmla="*/ 441529 h 6858000"/>
              <a:gd name="connsiteX166" fmla="*/ 200655 w 1605470"/>
              <a:gd name="connsiteY166" fmla="*/ 428927 h 6858000"/>
              <a:gd name="connsiteX167" fmla="*/ 190059 w 1605470"/>
              <a:gd name="connsiteY167" fmla="*/ 430161 h 6858000"/>
              <a:gd name="connsiteX168" fmla="*/ 167079 w 1605470"/>
              <a:gd name="connsiteY168" fmla="*/ 367211 h 6858000"/>
              <a:gd name="connsiteX169" fmla="*/ 124571 w 1605470"/>
              <a:gd name="connsiteY169" fmla="*/ 302178 h 6858000"/>
              <a:gd name="connsiteX170" fmla="*/ 103243 w 1605470"/>
              <a:gd name="connsiteY170" fmla="*/ 211375 h 6858000"/>
              <a:gd name="connsiteX171" fmla="*/ 94571 w 1605470"/>
              <a:gd name="connsiteY171" fmla="*/ 184179 h 6858000"/>
              <a:gd name="connsiteX172" fmla="*/ 13437 w 1605470"/>
              <a:gd name="connsiteY172" fmla="*/ 19287 h 6858000"/>
              <a:gd name="connsiteX173" fmla="*/ 0 w 1605470"/>
              <a:gd name="connsiteY17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08019 w 1605470"/>
              <a:gd name="connsiteY42" fmla="*/ 5385461 h 6858000"/>
              <a:gd name="connsiteX43" fmla="*/ 622750 w 1605470"/>
              <a:gd name="connsiteY43" fmla="*/ 5363084 h 6858000"/>
              <a:gd name="connsiteX44" fmla="*/ 638731 w 1605470"/>
              <a:gd name="connsiteY44" fmla="*/ 5330009 h 6858000"/>
              <a:gd name="connsiteX45" fmla="*/ 672224 w 1605470"/>
              <a:gd name="connsiteY45" fmla="*/ 5273739 h 6858000"/>
              <a:gd name="connsiteX46" fmla="*/ 681823 w 1605470"/>
              <a:gd name="connsiteY46" fmla="*/ 5241779 h 6858000"/>
              <a:gd name="connsiteX47" fmla="*/ 693049 w 1605470"/>
              <a:gd name="connsiteY47" fmla="*/ 5225268 h 6858000"/>
              <a:gd name="connsiteX48" fmla="*/ 694069 w 1605470"/>
              <a:gd name="connsiteY48" fmla="*/ 5217684 h 6858000"/>
              <a:gd name="connsiteX49" fmla="*/ 701410 w 1605470"/>
              <a:gd name="connsiteY49" fmla="*/ 5193377 h 6858000"/>
              <a:gd name="connsiteX50" fmla="*/ 704713 w 1605470"/>
              <a:gd name="connsiteY50" fmla="*/ 5179288 h 6858000"/>
              <a:gd name="connsiteX51" fmla="*/ 705697 w 1605470"/>
              <a:gd name="connsiteY51" fmla="*/ 5173621 h 6858000"/>
              <a:gd name="connsiteX52" fmla="*/ 701331 w 1605470"/>
              <a:gd name="connsiteY52" fmla="*/ 5159961 h 6858000"/>
              <a:gd name="connsiteX53" fmla="*/ 708008 w 1605470"/>
              <a:gd name="connsiteY53" fmla="*/ 5144295 h 6858000"/>
              <a:gd name="connsiteX54" fmla="*/ 704941 w 1605470"/>
              <a:gd name="connsiteY54" fmla="*/ 5125185 h 6858000"/>
              <a:gd name="connsiteX55" fmla="*/ 711771 w 1605470"/>
              <a:gd name="connsiteY55" fmla="*/ 5121884 h 6858000"/>
              <a:gd name="connsiteX56" fmla="*/ 718807 w 1605470"/>
              <a:gd name="connsiteY56" fmla="*/ 5067850 h 6858000"/>
              <a:gd name="connsiteX57" fmla="*/ 721538 w 1605470"/>
              <a:gd name="connsiteY57" fmla="*/ 5060861 h 6858000"/>
              <a:gd name="connsiteX58" fmla="*/ 718242 w 1605470"/>
              <a:gd name="connsiteY58" fmla="*/ 5034192 h 6858000"/>
              <a:gd name="connsiteX59" fmla="*/ 719796 w 1605470"/>
              <a:gd name="connsiteY59" fmla="*/ 4993030 h 6858000"/>
              <a:gd name="connsiteX60" fmla="*/ 726705 w 1605470"/>
              <a:gd name="connsiteY60" fmla="*/ 4946844 h 6858000"/>
              <a:gd name="connsiteX61" fmla="*/ 722561 w 1605470"/>
              <a:gd name="connsiteY61" fmla="*/ 4932692 h 6858000"/>
              <a:gd name="connsiteX62" fmla="*/ 724935 w 1605470"/>
              <a:gd name="connsiteY62" fmla="*/ 4821504 h 6858000"/>
              <a:gd name="connsiteX63" fmla="*/ 732118 w 1605470"/>
              <a:gd name="connsiteY63" fmla="*/ 4801535 h 6858000"/>
              <a:gd name="connsiteX64" fmla="*/ 739787 w 1605470"/>
              <a:gd name="connsiteY64" fmla="*/ 4797794 h 6858000"/>
              <a:gd name="connsiteX65" fmla="*/ 741081 w 1605470"/>
              <a:gd name="connsiteY65" fmla="*/ 4784526 h 6858000"/>
              <a:gd name="connsiteX66" fmla="*/ 742865 w 1605470"/>
              <a:gd name="connsiteY66" fmla="*/ 4781211 h 6858000"/>
              <a:gd name="connsiteX67" fmla="*/ 751652 w 1605470"/>
              <a:gd name="connsiteY67" fmla="*/ 4761984 h 6858000"/>
              <a:gd name="connsiteX68" fmla="*/ 747700 w 1605470"/>
              <a:gd name="connsiteY68" fmla="*/ 4690749 h 6858000"/>
              <a:gd name="connsiteX69" fmla="*/ 743180 w 1605470"/>
              <a:gd name="connsiteY69" fmla="*/ 4584173 h 6858000"/>
              <a:gd name="connsiteX70" fmla="*/ 738263 w 1605470"/>
              <a:gd name="connsiteY70" fmla="*/ 4444346 h 6858000"/>
              <a:gd name="connsiteX71" fmla="*/ 756542 w 1605470"/>
              <a:gd name="connsiteY71" fmla="*/ 4350346 h 6858000"/>
              <a:gd name="connsiteX72" fmla="*/ 715481 w 1605470"/>
              <a:gd name="connsiteY72" fmla="*/ 4214165 h 6858000"/>
              <a:gd name="connsiteX73" fmla="*/ 719554 w 1605470"/>
              <a:gd name="connsiteY73" fmla="*/ 4090296 h 6858000"/>
              <a:gd name="connsiteX74" fmla="*/ 704810 w 1605470"/>
              <a:gd name="connsiteY74" fmla="*/ 4033999 h 6858000"/>
              <a:gd name="connsiteX75" fmla="*/ 705959 w 1605470"/>
              <a:gd name="connsiteY75" fmla="*/ 4031933 h 6858000"/>
              <a:gd name="connsiteX76" fmla="*/ 704535 w 1605470"/>
              <a:gd name="connsiteY76" fmla="*/ 4013953 h 6858000"/>
              <a:gd name="connsiteX77" fmla="*/ 700443 w 1605470"/>
              <a:gd name="connsiteY77" fmla="*/ 4010511 h 6858000"/>
              <a:gd name="connsiteX78" fmla="*/ 698282 w 1605470"/>
              <a:gd name="connsiteY78" fmla="*/ 3998331 h 6858000"/>
              <a:gd name="connsiteX79" fmla="*/ 690830 w 1605470"/>
              <a:gd name="connsiteY79" fmla="*/ 3974753 h 6858000"/>
              <a:gd name="connsiteX80" fmla="*/ 692428 w 1605470"/>
              <a:gd name="connsiteY80" fmla="*/ 3969950 h 6858000"/>
              <a:gd name="connsiteX81" fmla="*/ 685850 w 1605470"/>
              <a:gd name="connsiteY81" fmla="*/ 3933779 h 6858000"/>
              <a:gd name="connsiteX82" fmla="*/ 687181 w 1605470"/>
              <a:gd name="connsiteY82" fmla="*/ 3933093 h 6858000"/>
              <a:gd name="connsiteX83" fmla="*/ 691535 w 1605470"/>
              <a:gd name="connsiteY83" fmla="*/ 3922082 h 6858000"/>
              <a:gd name="connsiteX84" fmla="*/ 696613 w 1605470"/>
              <a:gd name="connsiteY84" fmla="*/ 3901461 h 6858000"/>
              <a:gd name="connsiteX85" fmla="*/ 719207 w 1605470"/>
              <a:gd name="connsiteY85" fmla="*/ 3813873 h 6858000"/>
              <a:gd name="connsiteX86" fmla="*/ 718632 w 1605470"/>
              <a:gd name="connsiteY86" fmla="*/ 3806161 h 6858000"/>
              <a:gd name="connsiteX87" fmla="*/ 718939 w 1605470"/>
              <a:gd name="connsiteY87" fmla="*/ 3805957 h 6858000"/>
              <a:gd name="connsiteX88" fmla="*/ 718966 w 1605470"/>
              <a:gd name="connsiteY88" fmla="*/ 3797724 h 6858000"/>
              <a:gd name="connsiteX89" fmla="*/ 717581 w 1605470"/>
              <a:gd name="connsiteY89" fmla="*/ 3792098 h 6858000"/>
              <a:gd name="connsiteX90" fmla="*/ 716465 w 1605470"/>
              <a:gd name="connsiteY90" fmla="*/ 3777135 h 6858000"/>
              <a:gd name="connsiteX91" fmla="*/ 718198 w 1605470"/>
              <a:gd name="connsiteY91" fmla="*/ 3771656 h 6858000"/>
              <a:gd name="connsiteX92" fmla="*/ 721941 w 1605470"/>
              <a:gd name="connsiteY92" fmla="*/ 3769007 h 6858000"/>
              <a:gd name="connsiteX93" fmla="*/ 721407 w 1605470"/>
              <a:gd name="connsiteY93" fmla="*/ 3767709 h 6858000"/>
              <a:gd name="connsiteX94" fmla="*/ 730103 w 1605470"/>
              <a:gd name="connsiteY94" fmla="*/ 3738082 h 6858000"/>
              <a:gd name="connsiteX95" fmla="*/ 737449 w 1605470"/>
              <a:gd name="connsiteY95" fmla="*/ 3673397 h 6858000"/>
              <a:gd name="connsiteX96" fmla="*/ 736745 w 1605470"/>
              <a:gd name="connsiteY96" fmla="*/ 3637109 h 6858000"/>
              <a:gd name="connsiteX97" fmla="*/ 740188 w 1605470"/>
              <a:gd name="connsiteY97" fmla="*/ 3536883 h 6858000"/>
              <a:gd name="connsiteX98" fmla="*/ 747726 w 1605470"/>
              <a:gd name="connsiteY98" fmla="*/ 3435652 h 6858000"/>
              <a:gd name="connsiteX99" fmla="*/ 774383 w 1605470"/>
              <a:gd name="connsiteY99" fmla="*/ 3381564 h 6858000"/>
              <a:gd name="connsiteX100" fmla="*/ 774870 w 1605470"/>
              <a:gd name="connsiteY100" fmla="*/ 3375761 h 6858000"/>
              <a:gd name="connsiteX101" fmla="*/ 770510 w 1605470"/>
              <a:gd name="connsiteY101" fmla="*/ 3361844 h 6858000"/>
              <a:gd name="connsiteX102" fmla="*/ 767933 w 1605470"/>
              <a:gd name="connsiteY102" fmla="*/ 3356929 h 6858000"/>
              <a:gd name="connsiteX103" fmla="*/ 766158 w 1605470"/>
              <a:gd name="connsiteY103" fmla="*/ 3349058 h 6858000"/>
              <a:gd name="connsiteX104" fmla="*/ 766414 w 1605470"/>
              <a:gd name="connsiteY104" fmla="*/ 3348763 h 6858000"/>
              <a:gd name="connsiteX105" fmla="*/ 764166 w 1605470"/>
              <a:gd name="connsiteY105" fmla="*/ 3341588 h 6858000"/>
              <a:gd name="connsiteX106" fmla="*/ 749397 w 1605470"/>
              <a:gd name="connsiteY106" fmla="*/ 3307769 h 6858000"/>
              <a:gd name="connsiteX107" fmla="*/ 766960 w 1605470"/>
              <a:gd name="connsiteY107" fmla="*/ 3250522 h 6858000"/>
              <a:gd name="connsiteX108" fmla="*/ 767385 w 1605470"/>
              <a:gd name="connsiteY108" fmla="*/ 3229163 h 6858000"/>
              <a:gd name="connsiteX109" fmla="*/ 769208 w 1605470"/>
              <a:gd name="connsiteY109" fmla="*/ 3217217 h 6858000"/>
              <a:gd name="connsiteX110" fmla="*/ 770350 w 1605470"/>
              <a:gd name="connsiteY110" fmla="*/ 3216125 h 6858000"/>
              <a:gd name="connsiteX111" fmla="*/ 756043 w 1605470"/>
              <a:gd name="connsiteY111" fmla="*/ 3183755 h 6858000"/>
              <a:gd name="connsiteX112" fmla="*/ 756544 w 1605470"/>
              <a:gd name="connsiteY112" fmla="*/ 3178642 h 6858000"/>
              <a:gd name="connsiteX113" fmla="*/ 744144 w 1605470"/>
              <a:gd name="connsiteY113" fmla="*/ 3158586 h 6858000"/>
              <a:gd name="connsiteX114" fmla="*/ 739378 w 1605470"/>
              <a:gd name="connsiteY114" fmla="*/ 3147669 h 6858000"/>
              <a:gd name="connsiteX115" fmla="*/ 734648 w 1605470"/>
              <a:gd name="connsiteY115" fmla="*/ 3145733 h 6858000"/>
              <a:gd name="connsiteX116" fmla="*/ 729329 w 1605470"/>
              <a:gd name="connsiteY116" fmla="*/ 3129034 h 6858000"/>
              <a:gd name="connsiteX117" fmla="*/ 729994 w 1605470"/>
              <a:gd name="connsiteY117" fmla="*/ 3126682 h 6858000"/>
              <a:gd name="connsiteX118" fmla="*/ 720862 w 1605470"/>
              <a:gd name="connsiteY118" fmla="*/ 3114519 h 6858000"/>
              <a:gd name="connsiteX119" fmla="*/ 707471 w 1605470"/>
              <a:gd name="connsiteY119" fmla="*/ 3106272 h 6858000"/>
              <a:gd name="connsiteX120" fmla="*/ 680201 w 1605470"/>
              <a:gd name="connsiteY120" fmla="*/ 2958185 h 6858000"/>
              <a:gd name="connsiteX121" fmla="*/ 622815 w 1605470"/>
              <a:gd name="connsiteY121" fmla="*/ 2762989 h 6858000"/>
              <a:gd name="connsiteX122" fmla="*/ 571733 w 1605470"/>
              <a:gd name="connsiteY122" fmla="*/ 2554718 h 6858000"/>
              <a:gd name="connsiteX123" fmla="*/ 551827 w 1605470"/>
              <a:gd name="connsiteY123" fmla="*/ 2485734 h 6858000"/>
              <a:gd name="connsiteX124" fmla="*/ 542550 w 1605470"/>
              <a:gd name="connsiteY124" fmla="*/ 2447068 h 6858000"/>
              <a:gd name="connsiteX125" fmla="*/ 529511 w 1605470"/>
              <a:gd name="connsiteY125" fmla="*/ 2425819 h 6858000"/>
              <a:gd name="connsiteX126" fmla="*/ 528878 w 1605470"/>
              <a:gd name="connsiteY126" fmla="*/ 2408971 h 6858000"/>
              <a:gd name="connsiteX127" fmla="*/ 535510 w 1605470"/>
              <a:gd name="connsiteY127" fmla="*/ 2402874 h 6858000"/>
              <a:gd name="connsiteX128" fmla="*/ 538122 w 1605470"/>
              <a:gd name="connsiteY128" fmla="*/ 2381443 h 6858000"/>
              <a:gd name="connsiteX129" fmla="*/ 514451 w 1605470"/>
              <a:gd name="connsiteY129" fmla="*/ 2261920 h 6858000"/>
              <a:gd name="connsiteX130" fmla="*/ 486968 w 1605470"/>
              <a:gd name="connsiteY130" fmla="*/ 2182937 h 6858000"/>
              <a:gd name="connsiteX131" fmla="*/ 488555 w 1605470"/>
              <a:gd name="connsiteY131" fmla="*/ 2155135 h 6858000"/>
              <a:gd name="connsiteX132" fmla="*/ 486013 w 1605470"/>
              <a:gd name="connsiteY132" fmla="*/ 2118008 h 6858000"/>
              <a:gd name="connsiteX133" fmla="*/ 487006 w 1605470"/>
              <a:gd name="connsiteY133" fmla="*/ 2050531 h 6858000"/>
              <a:gd name="connsiteX134" fmla="*/ 478812 w 1605470"/>
              <a:gd name="connsiteY134" fmla="*/ 1963269 h 6858000"/>
              <a:gd name="connsiteX135" fmla="*/ 442619 w 1605470"/>
              <a:gd name="connsiteY135" fmla="*/ 1910499 h 6858000"/>
              <a:gd name="connsiteX136" fmla="*/ 446785 w 1605470"/>
              <a:gd name="connsiteY136" fmla="*/ 1903212 h 6858000"/>
              <a:gd name="connsiteX137" fmla="*/ 436547 w 1605470"/>
              <a:gd name="connsiteY137" fmla="*/ 1861531 h 6858000"/>
              <a:gd name="connsiteX138" fmla="*/ 390346 w 1605470"/>
              <a:gd name="connsiteY138" fmla="*/ 1732919 h 6858000"/>
              <a:gd name="connsiteX139" fmla="*/ 362657 w 1605470"/>
              <a:gd name="connsiteY139" fmla="*/ 1663540 h 6858000"/>
              <a:gd name="connsiteX140" fmla="*/ 361783 w 1605470"/>
              <a:gd name="connsiteY140" fmla="*/ 1615777 h 6858000"/>
              <a:gd name="connsiteX141" fmla="*/ 342578 w 1605470"/>
              <a:gd name="connsiteY141" fmla="*/ 1563678 h 6858000"/>
              <a:gd name="connsiteX142" fmla="*/ 355658 w 1605470"/>
              <a:gd name="connsiteY142" fmla="*/ 1519474 h 6858000"/>
              <a:gd name="connsiteX143" fmla="*/ 348400 w 1605470"/>
              <a:gd name="connsiteY143" fmla="*/ 1477995 h 6858000"/>
              <a:gd name="connsiteX144" fmla="*/ 334485 w 1605470"/>
              <a:gd name="connsiteY144" fmla="*/ 1373769 h 6858000"/>
              <a:gd name="connsiteX145" fmla="*/ 342792 w 1605470"/>
              <a:gd name="connsiteY145" fmla="*/ 1307086 h 6858000"/>
              <a:gd name="connsiteX146" fmla="*/ 343980 w 1605470"/>
              <a:gd name="connsiteY146" fmla="*/ 1189033 h 6858000"/>
              <a:gd name="connsiteX147" fmla="*/ 348665 w 1605470"/>
              <a:gd name="connsiteY147" fmla="*/ 1168288 h 6858000"/>
              <a:gd name="connsiteX148" fmla="*/ 340947 w 1605470"/>
              <a:gd name="connsiteY148" fmla="*/ 1142577 h 6858000"/>
              <a:gd name="connsiteX149" fmla="*/ 330253 w 1605470"/>
              <a:gd name="connsiteY149" fmla="*/ 1088484 h 6858000"/>
              <a:gd name="connsiteX150" fmla="*/ 318989 w 1605470"/>
              <a:gd name="connsiteY150" fmla="*/ 1016103 h 6858000"/>
              <a:gd name="connsiteX151" fmla="*/ 320445 w 1605470"/>
              <a:gd name="connsiteY151" fmla="*/ 932283 h 6858000"/>
              <a:gd name="connsiteX152" fmla="*/ 322681 w 1605470"/>
              <a:gd name="connsiteY152" fmla="*/ 915925 h 6858000"/>
              <a:gd name="connsiteX153" fmla="*/ 315310 w 1605470"/>
              <a:gd name="connsiteY153" fmla="*/ 896999 h 6858000"/>
              <a:gd name="connsiteX154" fmla="*/ 284718 w 1605470"/>
              <a:gd name="connsiteY154" fmla="*/ 821517 h 6858000"/>
              <a:gd name="connsiteX155" fmla="*/ 263668 w 1605470"/>
              <a:gd name="connsiteY155" fmla="*/ 751353 h 6858000"/>
              <a:gd name="connsiteX156" fmla="*/ 263226 w 1605470"/>
              <a:gd name="connsiteY156" fmla="*/ 721230 h 6858000"/>
              <a:gd name="connsiteX157" fmla="*/ 248897 w 1605470"/>
              <a:gd name="connsiteY157" fmla="*/ 681659 h 6858000"/>
              <a:gd name="connsiteX158" fmla="*/ 234316 w 1605470"/>
              <a:gd name="connsiteY158" fmla="*/ 635218 h 6858000"/>
              <a:gd name="connsiteX159" fmla="*/ 239327 w 1605470"/>
              <a:gd name="connsiteY159" fmla="*/ 613763 h 6858000"/>
              <a:gd name="connsiteX160" fmla="*/ 225269 w 1605470"/>
              <a:gd name="connsiteY160" fmla="*/ 598582 h 6858000"/>
              <a:gd name="connsiteX161" fmla="*/ 224950 w 1605470"/>
              <a:gd name="connsiteY161" fmla="*/ 576846 h 6858000"/>
              <a:gd name="connsiteX162" fmla="*/ 204576 w 1605470"/>
              <a:gd name="connsiteY162" fmla="*/ 530055 h 6858000"/>
              <a:gd name="connsiteX163" fmla="*/ 219064 w 1605470"/>
              <a:gd name="connsiteY163" fmla="*/ 469651 h 6858000"/>
              <a:gd name="connsiteX164" fmla="*/ 195012 w 1605470"/>
              <a:gd name="connsiteY164" fmla="*/ 448559 h 6858000"/>
              <a:gd name="connsiteX165" fmla="*/ 201434 w 1605470"/>
              <a:gd name="connsiteY165" fmla="*/ 441529 h 6858000"/>
              <a:gd name="connsiteX166" fmla="*/ 200655 w 1605470"/>
              <a:gd name="connsiteY166" fmla="*/ 428927 h 6858000"/>
              <a:gd name="connsiteX167" fmla="*/ 190059 w 1605470"/>
              <a:gd name="connsiteY167" fmla="*/ 430161 h 6858000"/>
              <a:gd name="connsiteX168" fmla="*/ 167079 w 1605470"/>
              <a:gd name="connsiteY168" fmla="*/ 367211 h 6858000"/>
              <a:gd name="connsiteX169" fmla="*/ 124571 w 1605470"/>
              <a:gd name="connsiteY169" fmla="*/ 302178 h 6858000"/>
              <a:gd name="connsiteX170" fmla="*/ 103243 w 1605470"/>
              <a:gd name="connsiteY170" fmla="*/ 211375 h 6858000"/>
              <a:gd name="connsiteX171" fmla="*/ 94571 w 1605470"/>
              <a:gd name="connsiteY171" fmla="*/ 184179 h 6858000"/>
              <a:gd name="connsiteX172" fmla="*/ 13437 w 1605470"/>
              <a:gd name="connsiteY172" fmla="*/ 19287 h 6858000"/>
              <a:gd name="connsiteX173" fmla="*/ 0 w 1605470"/>
              <a:gd name="connsiteY17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63084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56542 w 1605470"/>
              <a:gd name="connsiteY70" fmla="*/ 4350346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56542 w 1605470"/>
              <a:gd name="connsiteY70" fmla="*/ 4350346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37964 w 1605470"/>
              <a:gd name="connsiteY61" fmla="*/ 4858827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44206 w 1605470"/>
              <a:gd name="connsiteY39" fmla="*/ 5641620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37964 w 1605470"/>
              <a:gd name="connsiteY61" fmla="*/ 4858827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44206 w 1605470"/>
              <a:gd name="connsiteY39" fmla="*/ 5641620 h 6858000"/>
              <a:gd name="connsiteX40" fmla="*/ 591557 w 1605470"/>
              <a:gd name="connsiteY40" fmla="*/ 5476393 h 6858000"/>
              <a:gd name="connsiteX41" fmla="*/ 622750 w 1605470"/>
              <a:gd name="connsiteY41" fmla="*/ 5396260 h 6858000"/>
              <a:gd name="connsiteX42" fmla="*/ 638731 w 1605470"/>
              <a:gd name="connsiteY42" fmla="*/ 5330009 h 6858000"/>
              <a:gd name="connsiteX43" fmla="*/ 672224 w 1605470"/>
              <a:gd name="connsiteY43" fmla="*/ 5273739 h 6858000"/>
              <a:gd name="connsiteX44" fmla="*/ 681823 w 1605470"/>
              <a:gd name="connsiteY44" fmla="*/ 5241779 h 6858000"/>
              <a:gd name="connsiteX45" fmla="*/ 693049 w 1605470"/>
              <a:gd name="connsiteY45" fmla="*/ 5225268 h 6858000"/>
              <a:gd name="connsiteX46" fmla="*/ 694069 w 1605470"/>
              <a:gd name="connsiteY46" fmla="*/ 5217684 h 6858000"/>
              <a:gd name="connsiteX47" fmla="*/ 701410 w 1605470"/>
              <a:gd name="connsiteY47" fmla="*/ 5193377 h 6858000"/>
              <a:gd name="connsiteX48" fmla="*/ 704713 w 1605470"/>
              <a:gd name="connsiteY48" fmla="*/ 5179288 h 6858000"/>
              <a:gd name="connsiteX49" fmla="*/ 705697 w 1605470"/>
              <a:gd name="connsiteY49" fmla="*/ 5173621 h 6858000"/>
              <a:gd name="connsiteX50" fmla="*/ 701331 w 1605470"/>
              <a:gd name="connsiteY50" fmla="*/ 5159961 h 6858000"/>
              <a:gd name="connsiteX51" fmla="*/ 708008 w 1605470"/>
              <a:gd name="connsiteY51" fmla="*/ 5144295 h 6858000"/>
              <a:gd name="connsiteX52" fmla="*/ 704941 w 1605470"/>
              <a:gd name="connsiteY52" fmla="*/ 5125185 h 6858000"/>
              <a:gd name="connsiteX53" fmla="*/ 711771 w 1605470"/>
              <a:gd name="connsiteY53" fmla="*/ 5121884 h 6858000"/>
              <a:gd name="connsiteX54" fmla="*/ 718807 w 1605470"/>
              <a:gd name="connsiteY54" fmla="*/ 5067850 h 6858000"/>
              <a:gd name="connsiteX55" fmla="*/ 721538 w 1605470"/>
              <a:gd name="connsiteY55" fmla="*/ 5060861 h 6858000"/>
              <a:gd name="connsiteX56" fmla="*/ 718242 w 1605470"/>
              <a:gd name="connsiteY56" fmla="*/ 5034192 h 6858000"/>
              <a:gd name="connsiteX57" fmla="*/ 719796 w 1605470"/>
              <a:gd name="connsiteY57" fmla="*/ 4993030 h 6858000"/>
              <a:gd name="connsiteX58" fmla="*/ 726705 w 1605470"/>
              <a:gd name="connsiteY58" fmla="*/ 4946844 h 6858000"/>
              <a:gd name="connsiteX59" fmla="*/ 722561 w 1605470"/>
              <a:gd name="connsiteY59" fmla="*/ 4932692 h 6858000"/>
              <a:gd name="connsiteX60" fmla="*/ 737964 w 1605470"/>
              <a:gd name="connsiteY60" fmla="*/ 4858827 h 6858000"/>
              <a:gd name="connsiteX61" fmla="*/ 732118 w 1605470"/>
              <a:gd name="connsiteY61" fmla="*/ 4801535 h 6858000"/>
              <a:gd name="connsiteX62" fmla="*/ 739787 w 1605470"/>
              <a:gd name="connsiteY62" fmla="*/ 4797794 h 6858000"/>
              <a:gd name="connsiteX63" fmla="*/ 741081 w 1605470"/>
              <a:gd name="connsiteY63" fmla="*/ 4784526 h 6858000"/>
              <a:gd name="connsiteX64" fmla="*/ 742865 w 1605470"/>
              <a:gd name="connsiteY64" fmla="*/ 4781211 h 6858000"/>
              <a:gd name="connsiteX65" fmla="*/ 751652 w 1605470"/>
              <a:gd name="connsiteY65" fmla="*/ 4761984 h 6858000"/>
              <a:gd name="connsiteX66" fmla="*/ 747700 w 1605470"/>
              <a:gd name="connsiteY66" fmla="*/ 4690749 h 6858000"/>
              <a:gd name="connsiteX67" fmla="*/ 743180 w 1605470"/>
              <a:gd name="connsiteY67" fmla="*/ 4584173 h 6858000"/>
              <a:gd name="connsiteX68" fmla="*/ 738263 w 1605470"/>
              <a:gd name="connsiteY68" fmla="*/ 4444346 h 6858000"/>
              <a:gd name="connsiteX69" fmla="*/ 734828 w 1605470"/>
              <a:gd name="connsiteY69" fmla="*/ 4375228 h 6858000"/>
              <a:gd name="connsiteX70" fmla="*/ 715481 w 1605470"/>
              <a:gd name="connsiteY70" fmla="*/ 4214165 h 6858000"/>
              <a:gd name="connsiteX71" fmla="*/ 719554 w 1605470"/>
              <a:gd name="connsiteY71" fmla="*/ 4090296 h 6858000"/>
              <a:gd name="connsiteX72" fmla="*/ 704810 w 1605470"/>
              <a:gd name="connsiteY72" fmla="*/ 4033999 h 6858000"/>
              <a:gd name="connsiteX73" fmla="*/ 705959 w 1605470"/>
              <a:gd name="connsiteY73" fmla="*/ 4031933 h 6858000"/>
              <a:gd name="connsiteX74" fmla="*/ 704535 w 1605470"/>
              <a:gd name="connsiteY74" fmla="*/ 4013953 h 6858000"/>
              <a:gd name="connsiteX75" fmla="*/ 700443 w 1605470"/>
              <a:gd name="connsiteY75" fmla="*/ 4010511 h 6858000"/>
              <a:gd name="connsiteX76" fmla="*/ 698282 w 1605470"/>
              <a:gd name="connsiteY76" fmla="*/ 3998331 h 6858000"/>
              <a:gd name="connsiteX77" fmla="*/ 690830 w 1605470"/>
              <a:gd name="connsiteY77" fmla="*/ 3974753 h 6858000"/>
              <a:gd name="connsiteX78" fmla="*/ 692428 w 1605470"/>
              <a:gd name="connsiteY78" fmla="*/ 3969950 h 6858000"/>
              <a:gd name="connsiteX79" fmla="*/ 685850 w 1605470"/>
              <a:gd name="connsiteY79" fmla="*/ 3933779 h 6858000"/>
              <a:gd name="connsiteX80" fmla="*/ 687181 w 1605470"/>
              <a:gd name="connsiteY80" fmla="*/ 3933093 h 6858000"/>
              <a:gd name="connsiteX81" fmla="*/ 691535 w 1605470"/>
              <a:gd name="connsiteY81" fmla="*/ 3922082 h 6858000"/>
              <a:gd name="connsiteX82" fmla="*/ 696613 w 1605470"/>
              <a:gd name="connsiteY82" fmla="*/ 3901461 h 6858000"/>
              <a:gd name="connsiteX83" fmla="*/ 719207 w 1605470"/>
              <a:gd name="connsiteY83" fmla="*/ 3813873 h 6858000"/>
              <a:gd name="connsiteX84" fmla="*/ 718632 w 1605470"/>
              <a:gd name="connsiteY84" fmla="*/ 3806161 h 6858000"/>
              <a:gd name="connsiteX85" fmla="*/ 718939 w 1605470"/>
              <a:gd name="connsiteY85" fmla="*/ 3805957 h 6858000"/>
              <a:gd name="connsiteX86" fmla="*/ 718966 w 1605470"/>
              <a:gd name="connsiteY86" fmla="*/ 3797724 h 6858000"/>
              <a:gd name="connsiteX87" fmla="*/ 717581 w 1605470"/>
              <a:gd name="connsiteY87" fmla="*/ 3792098 h 6858000"/>
              <a:gd name="connsiteX88" fmla="*/ 716465 w 1605470"/>
              <a:gd name="connsiteY88" fmla="*/ 3777135 h 6858000"/>
              <a:gd name="connsiteX89" fmla="*/ 718198 w 1605470"/>
              <a:gd name="connsiteY89" fmla="*/ 3771656 h 6858000"/>
              <a:gd name="connsiteX90" fmla="*/ 721941 w 1605470"/>
              <a:gd name="connsiteY90" fmla="*/ 3769007 h 6858000"/>
              <a:gd name="connsiteX91" fmla="*/ 721407 w 1605470"/>
              <a:gd name="connsiteY91" fmla="*/ 3767709 h 6858000"/>
              <a:gd name="connsiteX92" fmla="*/ 730103 w 1605470"/>
              <a:gd name="connsiteY92" fmla="*/ 3738082 h 6858000"/>
              <a:gd name="connsiteX93" fmla="*/ 737449 w 1605470"/>
              <a:gd name="connsiteY93" fmla="*/ 3673397 h 6858000"/>
              <a:gd name="connsiteX94" fmla="*/ 736745 w 1605470"/>
              <a:gd name="connsiteY94" fmla="*/ 3637109 h 6858000"/>
              <a:gd name="connsiteX95" fmla="*/ 740188 w 1605470"/>
              <a:gd name="connsiteY95" fmla="*/ 3536883 h 6858000"/>
              <a:gd name="connsiteX96" fmla="*/ 747726 w 1605470"/>
              <a:gd name="connsiteY96" fmla="*/ 3435652 h 6858000"/>
              <a:gd name="connsiteX97" fmla="*/ 774383 w 1605470"/>
              <a:gd name="connsiteY97" fmla="*/ 3381564 h 6858000"/>
              <a:gd name="connsiteX98" fmla="*/ 774870 w 1605470"/>
              <a:gd name="connsiteY98" fmla="*/ 3375761 h 6858000"/>
              <a:gd name="connsiteX99" fmla="*/ 770510 w 1605470"/>
              <a:gd name="connsiteY99" fmla="*/ 3361844 h 6858000"/>
              <a:gd name="connsiteX100" fmla="*/ 767933 w 1605470"/>
              <a:gd name="connsiteY100" fmla="*/ 3356929 h 6858000"/>
              <a:gd name="connsiteX101" fmla="*/ 766158 w 1605470"/>
              <a:gd name="connsiteY101" fmla="*/ 3349058 h 6858000"/>
              <a:gd name="connsiteX102" fmla="*/ 766414 w 1605470"/>
              <a:gd name="connsiteY102" fmla="*/ 3348763 h 6858000"/>
              <a:gd name="connsiteX103" fmla="*/ 764166 w 1605470"/>
              <a:gd name="connsiteY103" fmla="*/ 3341588 h 6858000"/>
              <a:gd name="connsiteX104" fmla="*/ 749397 w 1605470"/>
              <a:gd name="connsiteY104" fmla="*/ 3307769 h 6858000"/>
              <a:gd name="connsiteX105" fmla="*/ 766960 w 1605470"/>
              <a:gd name="connsiteY105" fmla="*/ 3250522 h 6858000"/>
              <a:gd name="connsiteX106" fmla="*/ 767385 w 1605470"/>
              <a:gd name="connsiteY106" fmla="*/ 3229163 h 6858000"/>
              <a:gd name="connsiteX107" fmla="*/ 769208 w 1605470"/>
              <a:gd name="connsiteY107" fmla="*/ 3217217 h 6858000"/>
              <a:gd name="connsiteX108" fmla="*/ 770350 w 1605470"/>
              <a:gd name="connsiteY108" fmla="*/ 3216125 h 6858000"/>
              <a:gd name="connsiteX109" fmla="*/ 756043 w 1605470"/>
              <a:gd name="connsiteY109" fmla="*/ 3183755 h 6858000"/>
              <a:gd name="connsiteX110" fmla="*/ 756544 w 1605470"/>
              <a:gd name="connsiteY110" fmla="*/ 3178642 h 6858000"/>
              <a:gd name="connsiteX111" fmla="*/ 744144 w 1605470"/>
              <a:gd name="connsiteY111" fmla="*/ 3158586 h 6858000"/>
              <a:gd name="connsiteX112" fmla="*/ 739378 w 1605470"/>
              <a:gd name="connsiteY112" fmla="*/ 3147669 h 6858000"/>
              <a:gd name="connsiteX113" fmla="*/ 734648 w 1605470"/>
              <a:gd name="connsiteY113" fmla="*/ 3145733 h 6858000"/>
              <a:gd name="connsiteX114" fmla="*/ 729329 w 1605470"/>
              <a:gd name="connsiteY114" fmla="*/ 3129034 h 6858000"/>
              <a:gd name="connsiteX115" fmla="*/ 729994 w 1605470"/>
              <a:gd name="connsiteY115" fmla="*/ 3126682 h 6858000"/>
              <a:gd name="connsiteX116" fmla="*/ 720862 w 1605470"/>
              <a:gd name="connsiteY116" fmla="*/ 3114519 h 6858000"/>
              <a:gd name="connsiteX117" fmla="*/ 707471 w 1605470"/>
              <a:gd name="connsiteY117" fmla="*/ 3106272 h 6858000"/>
              <a:gd name="connsiteX118" fmla="*/ 680201 w 1605470"/>
              <a:gd name="connsiteY118" fmla="*/ 2958185 h 6858000"/>
              <a:gd name="connsiteX119" fmla="*/ 622815 w 1605470"/>
              <a:gd name="connsiteY119" fmla="*/ 2762989 h 6858000"/>
              <a:gd name="connsiteX120" fmla="*/ 571733 w 1605470"/>
              <a:gd name="connsiteY120" fmla="*/ 2554718 h 6858000"/>
              <a:gd name="connsiteX121" fmla="*/ 551827 w 1605470"/>
              <a:gd name="connsiteY121" fmla="*/ 2485734 h 6858000"/>
              <a:gd name="connsiteX122" fmla="*/ 542550 w 1605470"/>
              <a:gd name="connsiteY122" fmla="*/ 2447068 h 6858000"/>
              <a:gd name="connsiteX123" fmla="*/ 529511 w 1605470"/>
              <a:gd name="connsiteY123" fmla="*/ 2425819 h 6858000"/>
              <a:gd name="connsiteX124" fmla="*/ 528878 w 1605470"/>
              <a:gd name="connsiteY124" fmla="*/ 2408971 h 6858000"/>
              <a:gd name="connsiteX125" fmla="*/ 535510 w 1605470"/>
              <a:gd name="connsiteY125" fmla="*/ 2402874 h 6858000"/>
              <a:gd name="connsiteX126" fmla="*/ 538122 w 1605470"/>
              <a:gd name="connsiteY126" fmla="*/ 2381443 h 6858000"/>
              <a:gd name="connsiteX127" fmla="*/ 514451 w 1605470"/>
              <a:gd name="connsiteY127" fmla="*/ 2261920 h 6858000"/>
              <a:gd name="connsiteX128" fmla="*/ 504338 w 1605470"/>
              <a:gd name="connsiteY128" fmla="*/ 2195378 h 6858000"/>
              <a:gd name="connsiteX129" fmla="*/ 488555 w 1605470"/>
              <a:gd name="connsiteY129" fmla="*/ 2155135 h 6858000"/>
              <a:gd name="connsiteX130" fmla="*/ 486013 w 1605470"/>
              <a:gd name="connsiteY130" fmla="*/ 2118008 h 6858000"/>
              <a:gd name="connsiteX131" fmla="*/ 487006 w 1605470"/>
              <a:gd name="connsiteY131" fmla="*/ 2050531 h 6858000"/>
              <a:gd name="connsiteX132" fmla="*/ 478812 w 1605470"/>
              <a:gd name="connsiteY132" fmla="*/ 1963269 h 6858000"/>
              <a:gd name="connsiteX133" fmla="*/ 459990 w 1605470"/>
              <a:gd name="connsiteY133" fmla="*/ 1906352 h 6858000"/>
              <a:gd name="connsiteX134" fmla="*/ 436547 w 1605470"/>
              <a:gd name="connsiteY134" fmla="*/ 1861531 h 6858000"/>
              <a:gd name="connsiteX135" fmla="*/ 390346 w 1605470"/>
              <a:gd name="connsiteY135" fmla="*/ 1732919 h 6858000"/>
              <a:gd name="connsiteX136" fmla="*/ 362657 w 1605470"/>
              <a:gd name="connsiteY136" fmla="*/ 1663540 h 6858000"/>
              <a:gd name="connsiteX137" fmla="*/ 361783 w 1605470"/>
              <a:gd name="connsiteY137" fmla="*/ 1615777 h 6858000"/>
              <a:gd name="connsiteX138" fmla="*/ 342578 w 1605470"/>
              <a:gd name="connsiteY138" fmla="*/ 1563678 h 6858000"/>
              <a:gd name="connsiteX139" fmla="*/ 355658 w 1605470"/>
              <a:gd name="connsiteY139" fmla="*/ 1519474 h 6858000"/>
              <a:gd name="connsiteX140" fmla="*/ 348400 w 1605470"/>
              <a:gd name="connsiteY140" fmla="*/ 1477995 h 6858000"/>
              <a:gd name="connsiteX141" fmla="*/ 334485 w 1605470"/>
              <a:gd name="connsiteY141" fmla="*/ 1373769 h 6858000"/>
              <a:gd name="connsiteX142" fmla="*/ 342792 w 1605470"/>
              <a:gd name="connsiteY142" fmla="*/ 1307086 h 6858000"/>
              <a:gd name="connsiteX143" fmla="*/ 343980 w 1605470"/>
              <a:gd name="connsiteY143" fmla="*/ 1189033 h 6858000"/>
              <a:gd name="connsiteX144" fmla="*/ 348665 w 1605470"/>
              <a:gd name="connsiteY144" fmla="*/ 1168288 h 6858000"/>
              <a:gd name="connsiteX145" fmla="*/ 340947 w 1605470"/>
              <a:gd name="connsiteY145" fmla="*/ 1142577 h 6858000"/>
              <a:gd name="connsiteX146" fmla="*/ 330253 w 1605470"/>
              <a:gd name="connsiteY146" fmla="*/ 1088484 h 6858000"/>
              <a:gd name="connsiteX147" fmla="*/ 318989 w 1605470"/>
              <a:gd name="connsiteY147" fmla="*/ 1016103 h 6858000"/>
              <a:gd name="connsiteX148" fmla="*/ 320445 w 1605470"/>
              <a:gd name="connsiteY148" fmla="*/ 932283 h 6858000"/>
              <a:gd name="connsiteX149" fmla="*/ 322681 w 1605470"/>
              <a:gd name="connsiteY149" fmla="*/ 915925 h 6858000"/>
              <a:gd name="connsiteX150" fmla="*/ 315310 w 1605470"/>
              <a:gd name="connsiteY150" fmla="*/ 896999 h 6858000"/>
              <a:gd name="connsiteX151" fmla="*/ 284718 w 1605470"/>
              <a:gd name="connsiteY151" fmla="*/ 821517 h 6858000"/>
              <a:gd name="connsiteX152" fmla="*/ 263668 w 1605470"/>
              <a:gd name="connsiteY152" fmla="*/ 751353 h 6858000"/>
              <a:gd name="connsiteX153" fmla="*/ 263226 w 1605470"/>
              <a:gd name="connsiteY153" fmla="*/ 721230 h 6858000"/>
              <a:gd name="connsiteX154" fmla="*/ 248897 w 1605470"/>
              <a:gd name="connsiteY154" fmla="*/ 681659 h 6858000"/>
              <a:gd name="connsiteX155" fmla="*/ 234316 w 1605470"/>
              <a:gd name="connsiteY155" fmla="*/ 635218 h 6858000"/>
              <a:gd name="connsiteX156" fmla="*/ 239327 w 1605470"/>
              <a:gd name="connsiteY156" fmla="*/ 613763 h 6858000"/>
              <a:gd name="connsiteX157" fmla="*/ 225269 w 1605470"/>
              <a:gd name="connsiteY157" fmla="*/ 598582 h 6858000"/>
              <a:gd name="connsiteX158" fmla="*/ 224950 w 1605470"/>
              <a:gd name="connsiteY158" fmla="*/ 576846 h 6858000"/>
              <a:gd name="connsiteX159" fmla="*/ 204576 w 1605470"/>
              <a:gd name="connsiteY159" fmla="*/ 530055 h 6858000"/>
              <a:gd name="connsiteX160" fmla="*/ 219064 w 1605470"/>
              <a:gd name="connsiteY160" fmla="*/ 469651 h 6858000"/>
              <a:gd name="connsiteX161" fmla="*/ 195012 w 1605470"/>
              <a:gd name="connsiteY161" fmla="*/ 448559 h 6858000"/>
              <a:gd name="connsiteX162" fmla="*/ 201434 w 1605470"/>
              <a:gd name="connsiteY162" fmla="*/ 441529 h 6858000"/>
              <a:gd name="connsiteX163" fmla="*/ 200655 w 1605470"/>
              <a:gd name="connsiteY163" fmla="*/ 428927 h 6858000"/>
              <a:gd name="connsiteX164" fmla="*/ 190059 w 1605470"/>
              <a:gd name="connsiteY164" fmla="*/ 430161 h 6858000"/>
              <a:gd name="connsiteX165" fmla="*/ 167079 w 1605470"/>
              <a:gd name="connsiteY165" fmla="*/ 367211 h 6858000"/>
              <a:gd name="connsiteX166" fmla="*/ 124571 w 1605470"/>
              <a:gd name="connsiteY166" fmla="*/ 302178 h 6858000"/>
              <a:gd name="connsiteX167" fmla="*/ 103243 w 1605470"/>
              <a:gd name="connsiteY167" fmla="*/ 211375 h 6858000"/>
              <a:gd name="connsiteX168" fmla="*/ 94571 w 1605470"/>
              <a:gd name="connsiteY168" fmla="*/ 184179 h 6858000"/>
              <a:gd name="connsiteX169" fmla="*/ 13437 w 1605470"/>
              <a:gd name="connsiteY169" fmla="*/ 19287 h 6858000"/>
              <a:gd name="connsiteX170" fmla="*/ 0 w 1605470"/>
              <a:gd name="connsiteY17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0510 w 1605470"/>
              <a:gd name="connsiteY97" fmla="*/ 3361844 h 6858000"/>
              <a:gd name="connsiteX98" fmla="*/ 767933 w 1605470"/>
              <a:gd name="connsiteY98" fmla="*/ 3356929 h 6858000"/>
              <a:gd name="connsiteX99" fmla="*/ 766158 w 1605470"/>
              <a:gd name="connsiteY99" fmla="*/ 3349058 h 6858000"/>
              <a:gd name="connsiteX100" fmla="*/ 766414 w 1605470"/>
              <a:gd name="connsiteY100" fmla="*/ 3348763 h 6858000"/>
              <a:gd name="connsiteX101" fmla="*/ 764166 w 1605470"/>
              <a:gd name="connsiteY101" fmla="*/ 3341588 h 6858000"/>
              <a:gd name="connsiteX102" fmla="*/ 749397 w 1605470"/>
              <a:gd name="connsiteY102" fmla="*/ 3307769 h 6858000"/>
              <a:gd name="connsiteX103" fmla="*/ 766960 w 1605470"/>
              <a:gd name="connsiteY103" fmla="*/ 3250522 h 6858000"/>
              <a:gd name="connsiteX104" fmla="*/ 767385 w 1605470"/>
              <a:gd name="connsiteY104" fmla="*/ 3229163 h 6858000"/>
              <a:gd name="connsiteX105" fmla="*/ 769208 w 1605470"/>
              <a:gd name="connsiteY105" fmla="*/ 3217217 h 6858000"/>
              <a:gd name="connsiteX106" fmla="*/ 770350 w 1605470"/>
              <a:gd name="connsiteY106" fmla="*/ 3216125 h 6858000"/>
              <a:gd name="connsiteX107" fmla="*/ 756043 w 1605470"/>
              <a:gd name="connsiteY107" fmla="*/ 3183755 h 6858000"/>
              <a:gd name="connsiteX108" fmla="*/ 756544 w 1605470"/>
              <a:gd name="connsiteY108" fmla="*/ 3178642 h 6858000"/>
              <a:gd name="connsiteX109" fmla="*/ 744144 w 1605470"/>
              <a:gd name="connsiteY109" fmla="*/ 3158586 h 6858000"/>
              <a:gd name="connsiteX110" fmla="*/ 739378 w 1605470"/>
              <a:gd name="connsiteY110" fmla="*/ 3147669 h 6858000"/>
              <a:gd name="connsiteX111" fmla="*/ 734648 w 1605470"/>
              <a:gd name="connsiteY111" fmla="*/ 3145733 h 6858000"/>
              <a:gd name="connsiteX112" fmla="*/ 729329 w 1605470"/>
              <a:gd name="connsiteY112" fmla="*/ 3129034 h 6858000"/>
              <a:gd name="connsiteX113" fmla="*/ 729994 w 1605470"/>
              <a:gd name="connsiteY113" fmla="*/ 3126682 h 6858000"/>
              <a:gd name="connsiteX114" fmla="*/ 720862 w 1605470"/>
              <a:gd name="connsiteY114" fmla="*/ 3114519 h 6858000"/>
              <a:gd name="connsiteX115" fmla="*/ 707471 w 1605470"/>
              <a:gd name="connsiteY115" fmla="*/ 3106272 h 6858000"/>
              <a:gd name="connsiteX116" fmla="*/ 680201 w 1605470"/>
              <a:gd name="connsiteY116" fmla="*/ 2958185 h 6858000"/>
              <a:gd name="connsiteX117" fmla="*/ 622815 w 1605470"/>
              <a:gd name="connsiteY117" fmla="*/ 2762989 h 6858000"/>
              <a:gd name="connsiteX118" fmla="*/ 571733 w 1605470"/>
              <a:gd name="connsiteY118" fmla="*/ 2554718 h 6858000"/>
              <a:gd name="connsiteX119" fmla="*/ 551827 w 1605470"/>
              <a:gd name="connsiteY119" fmla="*/ 2485734 h 6858000"/>
              <a:gd name="connsiteX120" fmla="*/ 542550 w 1605470"/>
              <a:gd name="connsiteY120" fmla="*/ 2447068 h 6858000"/>
              <a:gd name="connsiteX121" fmla="*/ 529511 w 1605470"/>
              <a:gd name="connsiteY121" fmla="*/ 2425819 h 6858000"/>
              <a:gd name="connsiteX122" fmla="*/ 528878 w 1605470"/>
              <a:gd name="connsiteY122" fmla="*/ 2408971 h 6858000"/>
              <a:gd name="connsiteX123" fmla="*/ 535510 w 1605470"/>
              <a:gd name="connsiteY123" fmla="*/ 2402874 h 6858000"/>
              <a:gd name="connsiteX124" fmla="*/ 538122 w 1605470"/>
              <a:gd name="connsiteY124" fmla="*/ 2381443 h 6858000"/>
              <a:gd name="connsiteX125" fmla="*/ 514451 w 1605470"/>
              <a:gd name="connsiteY125" fmla="*/ 2261920 h 6858000"/>
              <a:gd name="connsiteX126" fmla="*/ 504338 w 1605470"/>
              <a:gd name="connsiteY126" fmla="*/ 2195378 h 6858000"/>
              <a:gd name="connsiteX127" fmla="*/ 488555 w 1605470"/>
              <a:gd name="connsiteY127" fmla="*/ 2155135 h 6858000"/>
              <a:gd name="connsiteX128" fmla="*/ 486013 w 1605470"/>
              <a:gd name="connsiteY128" fmla="*/ 2118008 h 6858000"/>
              <a:gd name="connsiteX129" fmla="*/ 487006 w 1605470"/>
              <a:gd name="connsiteY129" fmla="*/ 2050531 h 6858000"/>
              <a:gd name="connsiteX130" fmla="*/ 478812 w 1605470"/>
              <a:gd name="connsiteY130" fmla="*/ 1963269 h 6858000"/>
              <a:gd name="connsiteX131" fmla="*/ 459990 w 1605470"/>
              <a:gd name="connsiteY131" fmla="*/ 1906352 h 6858000"/>
              <a:gd name="connsiteX132" fmla="*/ 436547 w 1605470"/>
              <a:gd name="connsiteY132" fmla="*/ 1861531 h 6858000"/>
              <a:gd name="connsiteX133" fmla="*/ 390346 w 1605470"/>
              <a:gd name="connsiteY133" fmla="*/ 1732919 h 6858000"/>
              <a:gd name="connsiteX134" fmla="*/ 362657 w 1605470"/>
              <a:gd name="connsiteY134" fmla="*/ 1663540 h 6858000"/>
              <a:gd name="connsiteX135" fmla="*/ 361783 w 1605470"/>
              <a:gd name="connsiteY135" fmla="*/ 1615777 h 6858000"/>
              <a:gd name="connsiteX136" fmla="*/ 342578 w 1605470"/>
              <a:gd name="connsiteY136" fmla="*/ 1563678 h 6858000"/>
              <a:gd name="connsiteX137" fmla="*/ 355658 w 1605470"/>
              <a:gd name="connsiteY137" fmla="*/ 1519474 h 6858000"/>
              <a:gd name="connsiteX138" fmla="*/ 348400 w 1605470"/>
              <a:gd name="connsiteY138" fmla="*/ 1477995 h 6858000"/>
              <a:gd name="connsiteX139" fmla="*/ 334485 w 1605470"/>
              <a:gd name="connsiteY139" fmla="*/ 1373769 h 6858000"/>
              <a:gd name="connsiteX140" fmla="*/ 342792 w 1605470"/>
              <a:gd name="connsiteY140" fmla="*/ 1307086 h 6858000"/>
              <a:gd name="connsiteX141" fmla="*/ 343980 w 1605470"/>
              <a:gd name="connsiteY141" fmla="*/ 1189033 h 6858000"/>
              <a:gd name="connsiteX142" fmla="*/ 348665 w 1605470"/>
              <a:gd name="connsiteY142" fmla="*/ 1168288 h 6858000"/>
              <a:gd name="connsiteX143" fmla="*/ 340947 w 1605470"/>
              <a:gd name="connsiteY143" fmla="*/ 1142577 h 6858000"/>
              <a:gd name="connsiteX144" fmla="*/ 330253 w 1605470"/>
              <a:gd name="connsiteY144" fmla="*/ 1088484 h 6858000"/>
              <a:gd name="connsiteX145" fmla="*/ 318989 w 1605470"/>
              <a:gd name="connsiteY145" fmla="*/ 1016103 h 6858000"/>
              <a:gd name="connsiteX146" fmla="*/ 320445 w 1605470"/>
              <a:gd name="connsiteY146" fmla="*/ 932283 h 6858000"/>
              <a:gd name="connsiteX147" fmla="*/ 322681 w 1605470"/>
              <a:gd name="connsiteY147" fmla="*/ 915925 h 6858000"/>
              <a:gd name="connsiteX148" fmla="*/ 315310 w 1605470"/>
              <a:gd name="connsiteY148" fmla="*/ 896999 h 6858000"/>
              <a:gd name="connsiteX149" fmla="*/ 284718 w 1605470"/>
              <a:gd name="connsiteY149" fmla="*/ 821517 h 6858000"/>
              <a:gd name="connsiteX150" fmla="*/ 263668 w 1605470"/>
              <a:gd name="connsiteY150" fmla="*/ 751353 h 6858000"/>
              <a:gd name="connsiteX151" fmla="*/ 263226 w 1605470"/>
              <a:gd name="connsiteY151" fmla="*/ 721230 h 6858000"/>
              <a:gd name="connsiteX152" fmla="*/ 248897 w 1605470"/>
              <a:gd name="connsiteY152" fmla="*/ 681659 h 6858000"/>
              <a:gd name="connsiteX153" fmla="*/ 234316 w 1605470"/>
              <a:gd name="connsiteY153" fmla="*/ 635218 h 6858000"/>
              <a:gd name="connsiteX154" fmla="*/ 239327 w 1605470"/>
              <a:gd name="connsiteY154" fmla="*/ 613763 h 6858000"/>
              <a:gd name="connsiteX155" fmla="*/ 225269 w 1605470"/>
              <a:gd name="connsiteY155" fmla="*/ 598582 h 6858000"/>
              <a:gd name="connsiteX156" fmla="*/ 224950 w 1605470"/>
              <a:gd name="connsiteY156" fmla="*/ 576846 h 6858000"/>
              <a:gd name="connsiteX157" fmla="*/ 204576 w 1605470"/>
              <a:gd name="connsiteY157" fmla="*/ 530055 h 6858000"/>
              <a:gd name="connsiteX158" fmla="*/ 219064 w 1605470"/>
              <a:gd name="connsiteY158" fmla="*/ 469651 h 6858000"/>
              <a:gd name="connsiteX159" fmla="*/ 195012 w 1605470"/>
              <a:gd name="connsiteY159" fmla="*/ 448559 h 6858000"/>
              <a:gd name="connsiteX160" fmla="*/ 201434 w 1605470"/>
              <a:gd name="connsiteY160" fmla="*/ 441529 h 6858000"/>
              <a:gd name="connsiteX161" fmla="*/ 200655 w 1605470"/>
              <a:gd name="connsiteY161" fmla="*/ 428927 h 6858000"/>
              <a:gd name="connsiteX162" fmla="*/ 190059 w 1605470"/>
              <a:gd name="connsiteY162" fmla="*/ 430161 h 6858000"/>
              <a:gd name="connsiteX163" fmla="*/ 167079 w 1605470"/>
              <a:gd name="connsiteY163" fmla="*/ 367211 h 6858000"/>
              <a:gd name="connsiteX164" fmla="*/ 124571 w 1605470"/>
              <a:gd name="connsiteY164" fmla="*/ 302178 h 6858000"/>
              <a:gd name="connsiteX165" fmla="*/ 103243 w 1605470"/>
              <a:gd name="connsiteY165" fmla="*/ 211375 h 6858000"/>
              <a:gd name="connsiteX166" fmla="*/ 94571 w 1605470"/>
              <a:gd name="connsiteY166" fmla="*/ 184179 h 6858000"/>
              <a:gd name="connsiteX167" fmla="*/ 13437 w 1605470"/>
              <a:gd name="connsiteY167" fmla="*/ 19287 h 6858000"/>
              <a:gd name="connsiteX168" fmla="*/ 0 w 1605470"/>
              <a:gd name="connsiteY16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0510 w 1605470"/>
              <a:gd name="connsiteY97" fmla="*/ 3361844 h 6858000"/>
              <a:gd name="connsiteX98" fmla="*/ 766158 w 1605470"/>
              <a:gd name="connsiteY98" fmla="*/ 3349058 h 6858000"/>
              <a:gd name="connsiteX99" fmla="*/ 766414 w 1605470"/>
              <a:gd name="connsiteY99" fmla="*/ 3348763 h 6858000"/>
              <a:gd name="connsiteX100" fmla="*/ 764166 w 1605470"/>
              <a:gd name="connsiteY100" fmla="*/ 3341588 h 6858000"/>
              <a:gd name="connsiteX101" fmla="*/ 749397 w 1605470"/>
              <a:gd name="connsiteY101" fmla="*/ 3307769 h 6858000"/>
              <a:gd name="connsiteX102" fmla="*/ 766960 w 1605470"/>
              <a:gd name="connsiteY102" fmla="*/ 3250522 h 6858000"/>
              <a:gd name="connsiteX103" fmla="*/ 767385 w 1605470"/>
              <a:gd name="connsiteY103" fmla="*/ 3229163 h 6858000"/>
              <a:gd name="connsiteX104" fmla="*/ 769208 w 1605470"/>
              <a:gd name="connsiteY104" fmla="*/ 3217217 h 6858000"/>
              <a:gd name="connsiteX105" fmla="*/ 770350 w 1605470"/>
              <a:gd name="connsiteY105" fmla="*/ 3216125 h 6858000"/>
              <a:gd name="connsiteX106" fmla="*/ 756043 w 1605470"/>
              <a:gd name="connsiteY106" fmla="*/ 3183755 h 6858000"/>
              <a:gd name="connsiteX107" fmla="*/ 756544 w 1605470"/>
              <a:gd name="connsiteY107" fmla="*/ 3178642 h 6858000"/>
              <a:gd name="connsiteX108" fmla="*/ 744144 w 1605470"/>
              <a:gd name="connsiteY108" fmla="*/ 3158586 h 6858000"/>
              <a:gd name="connsiteX109" fmla="*/ 739378 w 1605470"/>
              <a:gd name="connsiteY109" fmla="*/ 3147669 h 6858000"/>
              <a:gd name="connsiteX110" fmla="*/ 734648 w 1605470"/>
              <a:gd name="connsiteY110" fmla="*/ 3145733 h 6858000"/>
              <a:gd name="connsiteX111" fmla="*/ 729329 w 1605470"/>
              <a:gd name="connsiteY111" fmla="*/ 3129034 h 6858000"/>
              <a:gd name="connsiteX112" fmla="*/ 729994 w 1605470"/>
              <a:gd name="connsiteY112" fmla="*/ 3126682 h 6858000"/>
              <a:gd name="connsiteX113" fmla="*/ 720862 w 1605470"/>
              <a:gd name="connsiteY113" fmla="*/ 3114519 h 6858000"/>
              <a:gd name="connsiteX114" fmla="*/ 707471 w 1605470"/>
              <a:gd name="connsiteY114" fmla="*/ 3106272 h 6858000"/>
              <a:gd name="connsiteX115" fmla="*/ 680201 w 1605470"/>
              <a:gd name="connsiteY115" fmla="*/ 2958185 h 6858000"/>
              <a:gd name="connsiteX116" fmla="*/ 622815 w 1605470"/>
              <a:gd name="connsiteY116" fmla="*/ 2762989 h 6858000"/>
              <a:gd name="connsiteX117" fmla="*/ 571733 w 1605470"/>
              <a:gd name="connsiteY117" fmla="*/ 2554718 h 6858000"/>
              <a:gd name="connsiteX118" fmla="*/ 551827 w 1605470"/>
              <a:gd name="connsiteY118" fmla="*/ 2485734 h 6858000"/>
              <a:gd name="connsiteX119" fmla="*/ 542550 w 1605470"/>
              <a:gd name="connsiteY119" fmla="*/ 2447068 h 6858000"/>
              <a:gd name="connsiteX120" fmla="*/ 529511 w 1605470"/>
              <a:gd name="connsiteY120" fmla="*/ 2425819 h 6858000"/>
              <a:gd name="connsiteX121" fmla="*/ 528878 w 1605470"/>
              <a:gd name="connsiteY121" fmla="*/ 2408971 h 6858000"/>
              <a:gd name="connsiteX122" fmla="*/ 535510 w 1605470"/>
              <a:gd name="connsiteY122" fmla="*/ 2402874 h 6858000"/>
              <a:gd name="connsiteX123" fmla="*/ 538122 w 1605470"/>
              <a:gd name="connsiteY123" fmla="*/ 2381443 h 6858000"/>
              <a:gd name="connsiteX124" fmla="*/ 514451 w 1605470"/>
              <a:gd name="connsiteY124" fmla="*/ 2261920 h 6858000"/>
              <a:gd name="connsiteX125" fmla="*/ 504338 w 1605470"/>
              <a:gd name="connsiteY125" fmla="*/ 2195378 h 6858000"/>
              <a:gd name="connsiteX126" fmla="*/ 488555 w 1605470"/>
              <a:gd name="connsiteY126" fmla="*/ 2155135 h 6858000"/>
              <a:gd name="connsiteX127" fmla="*/ 486013 w 1605470"/>
              <a:gd name="connsiteY127" fmla="*/ 2118008 h 6858000"/>
              <a:gd name="connsiteX128" fmla="*/ 487006 w 1605470"/>
              <a:gd name="connsiteY128" fmla="*/ 2050531 h 6858000"/>
              <a:gd name="connsiteX129" fmla="*/ 478812 w 1605470"/>
              <a:gd name="connsiteY129" fmla="*/ 1963269 h 6858000"/>
              <a:gd name="connsiteX130" fmla="*/ 459990 w 1605470"/>
              <a:gd name="connsiteY130" fmla="*/ 1906352 h 6858000"/>
              <a:gd name="connsiteX131" fmla="*/ 436547 w 1605470"/>
              <a:gd name="connsiteY131" fmla="*/ 1861531 h 6858000"/>
              <a:gd name="connsiteX132" fmla="*/ 390346 w 1605470"/>
              <a:gd name="connsiteY132" fmla="*/ 1732919 h 6858000"/>
              <a:gd name="connsiteX133" fmla="*/ 362657 w 1605470"/>
              <a:gd name="connsiteY133" fmla="*/ 1663540 h 6858000"/>
              <a:gd name="connsiteX134" fmla="*/ 361783 w 1605470"/>
              <a:gd name="connsiteY134" fmla="*/ 1615777 h 6858000"/>
              <a:gd name="connsiteX135" fmla="*/ 342578 w 1605470"/>
              <a:gd name="connsiteY135" fmla="*/ 1563678 h 6858000"/>
              <a:gd name="connsiteX136" fmla="*/ 355658 w 1605470"/>
              <a:gd name="connsiteY136" fmla="*/ 1519474 h 6858000"/>
              <a:gd name="connsiteX137" fmla="*/ 348400 w 1605470"/>
              <a:gd name="connsiteY137" fmla="*/ 1477995 h 6858000"/>
              <a:gd name="connsiteX138" fmla="*/ 334485 w 1605470"/>
              <a:gd name="connsiteY138" fmla="*/ 1373769 h 6858000"/>
              <a:gd name="connsiteX139" fmla="*/ 342792 w 1605470"/>
              <a:gd name="connsiteY139" fmla="*/ 1307086 h 6858000"/>
              <a:gd name="connsiteX140" fmla="*/ 343980 w 1605470"/>
              <a:gd name="connsiteY140" fmla="*/ 1189033 h 6858000"/>
              <a:gd name="connsiteX141" fmla="*/ 348665 w 1605470"/>
              <a:gd name="connsiteY141" fmla="*/ 1168288 h 6858000"/>
              <a:gd name="connsiteX142" fmla="*/ 340947 w 1605470"/>
              <a:gd name="connsiteY142" fmla="*/ 1142577 h 6858000"/>
              <a:gd name="connsiteX143" fmla="*/ 330253 w 1605470"/>
              <a:gd name="connsiteY143" fmla="*/ 1088484 h 6858000"/>
              <a:gd name="connsiteX144" fmla="*/ 318989 w 1605470"/>
              <a:gd name="connsiteY144" fmla="*/ 1016103 h 6858000"/>
              <a:gd name="connsiteX145" fmla="*/ 320445 w 1605470"/>
              <a:gd name="connsiteY145" fmla="*/ 932283 h 6858000"/>
              <a:gd name="connsiteX146" fmla="*/ 322681 w 1605470"/>
              <a:gd name="connsiteY146" fmla="*/ 915925 h 6858000"/>
              <a:gd name="connsiteX147" fmla="*/ 315310 w 1605470"/>
              <a:gd name="connsiteY147" fmla="*/ 896999 h 6858000"/>
              <a:gd name="connsiteX148" fmla="*/ 284718 w 1605470"/>
              <a:gd name="connsiteY148" fmla="*/ 821517 h 6858000"/>
              <a:gd name="connsiteX149" fmla="*/ 263668 w 1605470"/>
              <a:gd name="connsiteY149" fmla="*/ 751353 h 6858000"/>
              <a:gd name="connsiteX150" fmla="*/ 263226 w 1605470"/>
              <a:gd name="connsiteY150" fmla="*/ 721230 h 6858000"/>
              <a:gd name="connsiteX151" fmla="*/ 248897 w 1605470"/>
              <a:gd name="connsiteY151" fmla="*/ 681659 h 6858000"/>
              <a:gd name="connsiteX152" fmla="*/ 234316 w 1605470"/>
              <a:gd name="connsiteY152" fmla="*/ 635218 h 6858000"/>
              <a:gd name="connsiteX153" fmla="*/ 239327 w 1605470"/>
              <a:gd name="connsiteY153" fmla="*/ 613763 h 6858000"/>
              <a:gd name="connsiteX154" fmla="*/ 225269 w 1605470"/>
              <a:gd name="connsiteY154" fmla="*/ 598582 h 6858000"/>
              <a:gd name="connsiteX155" fmla="*/ 224950 w 1605470"/>
              <a:gd name="connsiteY155" fmla="*/ 576846 h 6858000"/>
              <a:gd name="connsiteX156" fmla="*/ 204576 w 1605470"/>
              <a:gd name="connsiteY156" fmla="*/ 530055 h 6858000"/>
              <a:gd name="connsiteX157" fmla="*/ 219064 w 1605470"/>
              <a:gd name="connsiteY157" fmla="*/ 469651 h 6858000"/>
              <a:gd name="connsiteX158" fmla="*/ 195012 w 1605470"/>
              <a:gd name="connsiteY158" fmla="*/ 448559 h 6858000"/>
              <a:gd name="connsiteX159" fmla="*/ 201434 w 1605470"/>
              <a:gd name="connsiteY159" fmla="*/ 441529 h 6858000"/>
              <a:gd name="connsiteX160" fmla="*/ 200655 w 1605470"/>
              <a:gd name="connsiteY160" fmla="*/ 428927 h 6858000"/>
              <a:gd name="connsiteX161" fmla="*/ 190059 w 1605470"/>
              <a:gd name="connsiteY161" fmla="*/ 430161 h 6858000"/>
              <a:gd name="connsiteX162" fmla="*/ 167079 w 1605470"/>
              <a:gd name="connsiteY162" fmla="*/ 367211 h 6858000"/>
              <a:gd name="connsiteX163" fmla="*/ 124571 w 1605470"/>
              <a:gd name="connsiteY163" fmla="*/ 302178 h 6858000"/>
              <a:gd name="connsiteX164" fmla="*/ 103243 w 1605470"/>
              <a:gd name="connsiteY164" fmla="*/ 211375 h 6858000"/>
              <a:gd name="connsiteX165" fmla="*/ 94571 w 1605470"/>
              <a:gd name="connsiteY165" fmla="*/ 184179 h 6858000"/>
              <a:gd name="connsiteX166" fmla="*/ 13437 w 1605470"/>
              <a:gd name="connsiteY166" fmla="*/ 19287 h 6858000"/>
              <a:gd name="connsiteX167" fmla="*/ 0 w 1605470"/>
              <a:gd name="connsiteY16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66414 w 1605470"/>
              <a:gd name="connsiteY98" fmla="*/ 3348763 h 6858000"/>
              <a:gd name="connsiteX99" fmla="*/ 764166 w 1605470"/>
              <a:gd name="connsiteY99" fmla="*/ 3341588 h 6858000"/>
              <a:gd name="connsiteX100" fmla="*/ 749397 w 1605470"/>
              <a:gd name="connsiteY100" fmla="*/ 3307769 h 6858000"/>
              <a:gd name="connsiteX101" fmla="*/ 766960 w 1605470"/>
              <a:gd name="connsiteY101" fmla="*/ 3250522 h 6858000"/>
              <a:gd name="connsiteX102" fmla="*/ 767385 w 1605470"/>
              <a:gd name="connsiteY102" fmla="*/ 3229163 h 6858000"/>
              <a:gd name="connsiteX103" fmla="*/ 769208 w 1605470"/>
              <a:gd name="connsiteY103" fmla="*/ 3217217 h 6858000"/>
              <a:gd name="connsiteX104" fmla="*/ 770350 w 1605470"/>
              <a:gd name="connsiteY104" fmla="*/ 3216125 h 6858000"/>
              <a:gd name="connsiteX105" fmla="*/ 756043 w 1605470"/>
              <a:gd name="connsiteY105" fmla="*/ 3183755 h 6858000"/>
              <a:gd name="connsiteX106" fmla="*/ 756544 w 1605470"/>
              <a:gd name="connsiteY106" fmla="*/ 3178642 h 6858000"/>
              <a:gd name="connsiteX107" fmla="*/ 744144 w 1605470"/>
              <a:gd name="connsiteY107" fmla="*/ 3158586 h 6858000"/>
              <a:gd name="connsiteX108" fmla="*/ 739378 w 1605470"/>
              <a:gd name="connsiteY108" fmla="*/ 3147669 h 6858000"/>
              <a:gd name="connsiteX109" fmla="*/ 734648 w 1605470"/>
              <a:gd name="connsiteY109" fmla="*/ 3145733 h 6858000"/>
              <a:gd name="connsiteX110" fmla="*/ 729329 w 1605470"/>
              <a:gd name="connsiteY110" fmla="*/ 3129034 h 6858000"/>
              <a:gd name="connsiteX111" fmla="*/ 729994 w 1605470"/>
              <a:gd name="connsiteY111" fmla="*/ 3126682 h 6858000"/>
              <a:gd name="connsiteX112" fmla="*/ 720862 w 1605470"/>
              <a:gd name="connsiteY112" fmla="*/ 3114519 h 6858000"/>
              <a:gd name="connsiteX113" fmla="*/ 707471 w 1605470"/>
              <a:gd name="connsiteY113" fmla="*/ 3106272 h 6858000"/>
              <a:gd name="connsiteX114" fmla="*/ 680201 w 1605470"/>
              <a:gd name="connsiteY114" fmla="*/ 2958185 h 6858000"/>
              <a:gd name="connsiteX115" fmla="*/ 622815 w 1605470"/>
              <a:gd name="connsiteY115" fmla="*/ 2762989 h 6858000"/>
              <a:gd name="connsiteX116" fmla="*/ 571733 w 1605470"/>
              <a:gd name="connsiteY116" fmla="*/ 2554718 h 6858000"/>
              <a:gd name="connsiteX117" fmla="*/ 551827 w 1605470"/>
              <a:gd name="connsiteY117" fmla="*/ 2485734 h 6858000"/>
              <a:gd name="connsiteX118" fmla="*/ 542550 w 1605470"/>
              <a:gd name="connsiteY118" fmla="*/ 2447068 h 6858000"/>
              <a:gd name="connsiteX119" fmla="*/ 529511 w 1605470"/>
              <a:gd name="connsiteY119" fmla="*/ 2425819 h 6858000"/>
              <a:gd name="connsiteX120" fmla="*/ 528878 w 1605470"/>
              <a:gd name="connsiteY120" fmla="*/ 2408971 h 6858000"/>
              <a:gd name="connsiteX121" fmla="*/ 535510 w 1605470"/>
              <a:gd name="connsiteY121" fmla="*/ 2402874 h 6858000"/>
              <a:gd name="connsiteX122" fmla="*/ 538122 w 1605470"/>
              <a:gd name="connsiteY122" fmla="*/ 2381443 h 6858000"/>
              <a:gd name="connsiteX123" fmla="*/ 514451 w 1605470"/>
              <a:gd name="connsiteY123" fmla="*/ 2261920 h 6858000"/>
              <a:gd name="connsiteX124" fmla="*/ 504338 w 1605470"/>
              <a:gd name="connsiteY124" fmla="*/ 2195378 h 6858000"/>
              <a:gd name="connsiteX125" fmla="*/ 488555 w 1605470"/>
              <a:gd name="connsiteY125" fmla="*/ 2155135 h 6858000"/>
              <a:gd name="connsiteX126" fmla="*/ 486013 w 1605470"/>
              <a:gd name="connsiteY126" fmla="*/ 2118008 h 6858000"/>
              <a:gd name="connsiteX127" fmla="*/ 487006 w 1605470"/>
              <a:gd name="connsiteY127" fmla="*/ 2050531 h 6858000"/>
              <a:gd name="connsiteX128" fmla="*/ 478812 w 1605470"/>
              <a:gd name="connsiteY128" fmla="*/ 1963269 h 6858000"/>
              <a:gd name="connsiteX129" fmla="*/ 459990 w 1605470"/>
              <a:gd name="connsiteY129" fmla="*/ 1906352 h 6858000"/>
              <a:gd name="connsiteX130" fmla="*/ 436547 w 1605470"/>
              <a:gd name="connsiteY130" fmla="*/ 1861531 h 6858000"/>
              <a:gd name="connsiteX131" fmla="*/ 390346 w 1605470"/>
              <a:gd name="connsiteY131" fmla="*/ 1732919 h 6858000"/>
              <a:gd name="connsiteX132" fmla="*/ 362657 w 1605470"/>
              <a:gd name="connsiteY132" fmla="*/ 1663540 h 6858000"/>
              <a:gd name="connsiteX133" fmla="*/ 361783 w 1605470"/>
              <a:gd name="connsiteY133" fmla="*/ 1615777 h 6858000"/>
              <a:gd name="connsiteX134" fmla="*/ 342578 w 1605470"/>
              <a:gd name="connsiteY134" fmla="*/ 1563678 h 6858000"/>
              <a:gd name="connsiteX135" fmla="*/ 355658 w 1605470"/>
              <a:gd name="connsiteY135" fmla="*/ 1519474 h 6858000"/>
              <a:gd name="connsiteX136" fmla="*/ 348400 w 1605470"/>
              <a:gd name="connsiteY136" fmla="*/ 1477995 h 6858000"/>
              <a:gd name="connsiteX137" fmla="*/ 334485 w 1605470"/>
              <a:gd name="connsiteY137" fmla="*/ 1373769 h 6858000"/>
              <a:gd name="connsiteX138" fmla="*/ 342792 w 1605470"/>
              <a:gd name="connsiteY138" fmla="*/ 1307086 h 6858000"/>
              <a:gd name="connsiteX139" fmla="*/ 343980 w 1605470"/>
              <a:gd name="connsiteY139" fmla="*/ 1189033 h 6858000"/>
              <a:gd name="connsiteX140" fmla="*/ 348665 w 1605470"/>
              <a:gd name="connsiteY140" fmla="*/ 1168288 h 6858000"/>
              <a:gd name="connsiteX141" fmla="*/ 340947 w 1605470"/>
              <a:gd name="connsiteY141" fmla="*/ 1142577 h 6858000"/>
              <a:gd name="connsiteX142" fmla="*/ 330253 w 1605470"/>
              <a:gd name="connsiteY142" fmla="*/ 1088484 h 6858000"/>
              <a:gd name="connsiteX143" fmla="*/ 318989 w 1605470"/>
              <a:gd name="connsiteY143" fmla="*/ 1016103 h 6858000"/>
              <a:gd name="connsiteX144" fmla="*/ 320445 w 1605470"/>
              <a:gd name="connsiteY144" fmla="*/ 932283 h 6858000"/>
              <a:gd name="connsiteX145" fmla="*/ 322681 w 1605470"/>
              <a:gd name="connsiteY145" fmla="*/ 915925 h 6858000"/>
              <a:gd name="connsiteX146" fmla="*/ 315310 w 1605470"/>
              <a:gd name="connsiteY146" fmla="*/ 896999 h 6858000"/>
              <a:gd name="connsiteX147" fmla="*/ 284718 w 1605470"/>
              <a:gd name="connsiteY147" fmla="*/ 821517 h 6858000"/>
              <a:gd name="connsiteX148" fmla="*/ 263668 w 1605470"/>
              <a:gd name="connsiteY148" fmla="*/ 751353 h 6858000"/>
              <a:gd name="connsiteX149" fmla="*/ 263226 w 1605470"/>
              <a:gd name="connsiteY149" fmla="*/ 721230 h 6858000"/>
              <a:gd name="connsiteX150" fmla="*/ 248897 w 1605470"/>
              <a:gd name="connsiteY150" fmla="*/ 681659 h 6858000"/>
              <a:gd name="connsiteX151" fmla="*/ 234316 w 1605470"/>
              <a:gd name="connsiteY151" fmla="*/ 635218 h 6858000"/>
              <a:gd name="connsiteX152" fmla="*/ 239327 w 1605470"/>
              <a:gd name="connsiteY152" fmla="*/ 613763 h 6858000"/>
              <a:gd name="connsiteX153" fmla="*/ 225269 w 1605470"/>
              <a:gd name="connsiteY153" fmla="*/ 598582 h 6858000"/>
              <a:gd name="connsiteX154" fmla="*/ 224950 w 1605470"/>
              <a:gd name="connsiteY154" fmla="*/ 576846 h 6858000"/>
              <a:gd name="connsiteX155" fmla="*/ 204576 w 1605470"/>
              <a:gd name="connsiteY155" fmla="*/ 530055 h 6858000"/>
              <a:gd name="connsiteX156" fmla="*/ 219064 w 1605470"/>
              <a:gd name="connsiteY156" fmla="*/ 469651 h 6858000"/>
              <a:gd name="connsiteX157" fmla="*/ 195012 w 1605470"/>
              <a:gd name="connsiteY157" fmla="*/ 448559 h 6858000"/>
              <a:gd name="connsiteX158" fmla="*/ 201434 w 1605470"/>
              <a:gd name="connsiteY158" fmla="*/ 441529 h 6858000"/>
              <a:gd name="connsiteX159" fmla="*/ 200655 w 1605470"/>
              <a:gd name="connsiteY159" fmla="*/ 428927 h 6858000"/>
              <a:gd name="connsiteX160" fmla="*/ 190059 w 1605470"/>
              <a:gd name="connsiteY160" fmla="*/ 430161 h 6858000"/>
              <a:gd name="connsiteX161" fmla="*/ 167079 w 1605470"/>
              <a:gd name="connsiteY161" fmla="*/ 367211 h 6858000"/>
              <a:gd name="connsiteX162" fmla="*/ 124571 w 1605470"/>
              <a:gd name="connsiteY162" fmla="*/ 302178 h 6858000"/>
              <a:gd name="connsiteX163" fmla="*/ 103243 w 1605470"/>
              <a:gd name="connsiteY163" fmla="*/ 211375 h 6858000"/>
              <a:gd name="connsiteX164" fmla="*/ 94571 w 1605470"/>
              <a:gd name="connsiteY164" fmla="*/ 184179 h 6858000"/>
              <a:gd name="connsiteX165" fmla="*/ 13437 w 1605470"/>
              <a:gd name="connsiteY165" fmla="*/ 19287 h 6858000"/>
              <a:gd name="connsiteX166" fmla="*/ 0 w 1605470"/>
              <a:gd name="connsiteY16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64166 w 1605470"/>
              <a:gd name="connsiteY98" fmla="*/ 3341588 h 6858000"/>
              <a:gd name="connsiteX99" fmla="*/ 749397 w 1605470"/>
              <a:gd name="connsiteY99" fmla="*/ 3307769 h 6858000"/>
              <a:gd name="connsiteX100" fmla="*/ 766960 w 1605470"/>
              <a:gd name="connsiteY100" fmla="*/ 3250522 h 6858000"/>
              <a:gd name="connsiteX101" fmla="*/ 767385 w 1605470"/>
              <a:gd name="connsiteY101" fmla="*/ 3229163 h 6858000"/>
              <a:gd name="connsiteX102" fmla="*/ 769208 w 1605470"/>
              <a:gd name="connsiteY102" fmla="*/ 3217217 h 6858000"/>
              <a:gd name="connsiteX103" fmla="*/ 770350 w 1605470"/>
              <a:gd name="connsiteY103" fmla="*/ 3216125 h 6858000"/>
              <a:gd name="connsiteX104" fmla="*/ 756043 w 1605470"/>
              <a:gd name="connsiteY104" fmla="*/ 3183755 h 6858000"/>
              <a:gd name="connsiteX105" fmla="*/ 756544 w 1605470"/>
              <a:gd name="connsiteY105" fmla="*/ 3178642 h 6858000"/>
              <a:gd name="connsiteX106" fmla="*/ 744144 w 1605470"/>
              <a:gd name="connsiteY106" fmla="*/ 3158586 h 6858000"/>
              <a:gd name="connsiteX107" fmla="*/ 739378 w 1605470"/>
              <a:gd name="connsiteY107" fmla="*/ 3147669 h 6858000"/>
              <a:gd name="connsiteX108" fmla="*/ 734648 w 1605470"/>
              <a:gd name="connsiteY108" fmla="*/ 3145733 h 6858000"/>
              <a:gd name="connsiteX109" fmla="*/ 729329 w 1605470"/>
              <a:gd name="connsiteY109" fmla="*/ 3129034 h 6858000"/>
              <a:gd name="connsiteX110" fmla="*/ 729994 w 1605470"/>
              <a:gd name="connsiteY110" fmla="*/ 3126682 h 6858000"/>
              <a:gd name="connsiteX111" fmla="*/ 720862 w 1605470"/>
              <a:gd name="connsiteY111" fmla="*/ 3114519 h 6858000"/>
              <a:gd name="connsiteX112" fmla="*/ 707471 w 1605470"/>
              <a:gd name="connsiteY112" fmla="*/ 3106272 h 6858000"/>
              <a:gd name="connsiteX113" fmla="*/ 680201 w 1605470"/>
              <a:gd name="connsiteY113" fmla="*/ 2958185 h 6858000"/>
              <a:gd name="connsiteX114" fmla="*/ 622815 w 1605470"/>
              <a:gd name="connsiteY114" fmla="*/ 2762989 h 6858000"/>
              <a:gd name="connsiteX115" fmla="*/ 571733 w 1605470"/>
              <a:gd name="connsiteY115" fmla="*/ 2554718 h 6858000"/>
              <a:gd name="connsiteX116" fmla="*/ 551827 w 1605470"/>
              <a:gd name="connsiteY116" fmla="*/ 2485734 h 6858000"/>
              <a:gd name="connsiteX117" fmla="*/ 542550 w 1605470"/>
              <a:gd name="connsiteY117" fmla="*/ 2447068 h 6858000"/>
              <a:gd name="connsiteX118" fmla="*/ 529511 w 1605470"/>
              <a:gd name="connsiteY118" fmla="*/ 2425819 h 6858000"/>
              <a:gd name="connsiteX119" fmla="*/ 528878 w 1605470"/>
              <a:gd name="connsiteY119" fmla="*/ 2408971 h 6858000"/>
              <a:gd name="connsiteX120" fmla="*/ 535510 w 1605470"/>
              <a:gd name="connsiteY120" fmla="*/ 2402874 h 6858000"/>
              <a:gd name="connsiteX121" fmla="*/ 538122 w 1605470"/>
              <a:gd name="connsiteY121" fmla="*/ 2381443 h 6858000"/>
              <a:gd name="connsiteX122" fmla="*/ 514451 w 1605470"/>
              <a:gd name="connsiteY122" fmla="*/ 2261920 h 6858000"/>
              <a:gd name="connsiteX123" fmla="*/ 504338 w 1605470"/>
              <a:gd name="connsiteY123" fmla="*/ 2195378 h 6858000"/>
              <a:gd name="connsiteX124" fmla="*/ 488555 w 1605470"/>
              <a:gd name="connsiteY124" fmla="*/ 2155135 h 6858000"/>
              <a:gd name="connsiteX125" fmla="*/ 486013 w 1605470"/>
              <a:gd name="connsiteY125" fmla="*/ 2118008 h 6858000"/>
              <a:gd name="connsiteX126" fmla="*/ 487006 w 1605470"/>
              <a:gd name="connsiteY126" fmla="*/ 2050531 h 6858000"/>
              <a:gd name="connsiteX127" fmla="*/ 478812 w 1605470"/>
              <a:gd name="connsiteY127" fmla="*/ 1963269 h 6858000"/>
              <a:gd name="connsiteX128" fmla="*/ 459990 w 1605470"/>
              <a:gd name="connsiteY128" fmla="*/ 1906352 h 6858000"/>
              <a:gd name="connsiteX129" fmla="*/ 436547 w 1605470"/>
              <a:gd name="connsiteY129" fmla="*/ 1861531 h 6858000"/>
              <a:gd name="connsiteX130" fmla="*/ 390346 w 1605470"/>
              <a:gd name="connsiteY130" fmla="*/ 1732919 h 6858000"/>
              <a:gd name="connsiteX131" fmla="*/ 362657 w 1605470"/>
              <a:gd name="connsiteY131" fmla="*/ 1663540 h 6858000"/>
              <a:gd name="connsiteX132" fmla="*/ 361783 w 1605470"/>
              <a:gd name="connsiteY132" fmla="*/ 1615777 h 6858000"/>
              <a:gd name="connsiteX133" fmla="*/ 342578 w 1605470"/>
              <a:gd name="connsiteY133" fmla="*/ 1563678 h 6858000"/>
              <a:gd name="connsiteX134" fmla="*/ 355658 w 1605470"/>
              <a:gd name="connsiteY134" fmla="*/ 1519474 h 6858000"/>
              <a:gd name="connsiteX135" fmla="*/ 348400 w 1605470"/>
              <a:gd name="connsiteY135" fmla="*/ 1477995 h 6858000"/>
              <a:gd name="connsiteX136" fmla="*/ 334485 w 1605470"/>
              <a:gd name="connsiteY136" fmla="*/ 1373769 h 6858000"/>
              <a:gd name="connsiteX137" fmla="*/ 342792 w 1605470"/>
              <a:gd name="connsiteY137" fmla="*/ 1307086 h 6858000"/>
              <a:gd name="connsiteX138" fmla="*/ 343980 w 1605470"/>
              <a:gd name="connsiteY138" fmla="*/ 1189033 h 6858000"/>
              <a:gd name="connsiteX139" fmla="*/ 348665 w 1605470"/>
              <a:gd name="connsiteY139" fmla="*/ 1168288 h 6858000"/>
              <a:gd name="connsiteX140" fmla="*/ 340947 w 1605470"/>
              <a:gd name="connsiteY140" fmla="*/ 1142577 h 6858000"/>
              <a:gd name="connsiteX141" fmla="*/ 330253 w 1605470"/>
              <a:gd name="connsiteY141" fmla="*/ 1088484 h 6858000"/>
              <a:gd name="connsiteX142" fmla="*/ 318989 w 1605470"/>
              <a:gd name="connsiteY142" fmla="*/ 1016103 h 6858000"/>
              <a:gd name="connsiteX143" fmla="*/ 320445 w 1605470"/>
              <a:gd name="connsiteY143" fmla="*/ 932283 h 6858000"/>
              <a:gd name="connsiteX144" fmla="*/ 322681 w 1605470"/>
              <a:gd name="connsiteY144" fmla="*/ 915925 h 6858000"/>
              <a:gd name="connsiteX145" fmla="*/ 315310 w 1605470"/>
              <a:gd name="connsiteY145" fmla="*/ 896999 h 6858000"/>
              <a:gd name="connsiteX146" fmla="*/ 284718 w 1605470"/>
              <a:gd name="connsiteY146" fmla="*/ 821517 h 6858000"/>
              <a:gd name="connsiteX147" fmla="*/ 263668 w 1605470"/>
              <a:gd name="connsiteY147" fmla="*/ 751353 h 6858000"/>
              <a:gd name="connsiteX148" fmla="*/ 263226 w 1605470"/>
              <a:gd name="connsiteY148" fmla="*/ 721230 h 6858000"/>
              <a:gd name="connsiteX149" fmla="*/ 248897 w 1605470"/>
              <a:gd name="connsiteY149" fmla="*/ 681659 h 6858000"/>
              <a:gd name="connsiteX150" fmla="*/ 234316 w 1605470"/>
              <a:gd name="connsiteY150" fmla="*/ 635218 h 6858000"/>
              <a:gd name="connsiteX151" fmla="*/ 239327 w 1605470"/>
              <a:gd name="connsiteY151" fmla="*/ 613763 h 6858000"/>
              <a:gd name="connsiteX152" fmla="*/ 225269 w 1605470"/>
              <a:gd name="connsiteY152" fmla="*/ 598582 h 6858000"/>
              <a:gd name="connsiteX153" fmla="*/ 224950 w 1605470"/>
              <a:gd name="connsiteY153" fmla="*/ 576846 h 6858000"/>
              <a:gd name="connsiteX154" fmla="*/ 204576 w 1605470"/>
              <a:gd name="connsiteY154" fmla="*/ 530055 h 6858000"/>
              <a:gd name="connsiteX155" fmla="*/ 219064 w 1605470"/>
              <a:gd name="connsiteY155" fmla="*/ 469651 h 6858000"/>
              <a:gd name="connsiteX156" fmla="*/ 195012 w 1605470"/>
              <a:gd name="connsiteY156" fmla="*/ 448559 h 6858000"/>
              <a:gd name="connsiteX157" fmla="*/ 201434 w 1605470"/>
              <a:gd name="connsiteY157" fmla="*/ 441529 h 6858000"/>
              <a:gd name="connsiteX158" fmla="*/ 200655 w 1605470"/>
              <a:gd name="connsiteY158" fmla="*/ 428927 h 6858000"/>
              <a:gd name="connsiteX159" fmla="*/ 190059 w 1605470"/>
              <a:gd name="connsiteY159" fmla="*/ 430161 h 6858000"/>
              <a:gd name="connsiteX160" fmla="*/ 167079 w 1605470"/>
              <a:gd name="connsiteY160" fmla="*/ 367211 h 6858000"/>
              <a:gd name="connsiteX161" fmla="*/ 124571 w 1605470"/>
              <a:gd name="connsiteY161" fmla="*/ 302178 h 6858000"/>
              <a:gd name="connsiteX162" fmla="*/ 103243 w 1605470"/>
              <a:gd name="connsiteY162" fmla="*/ 211375 h 6858000"/>
              <a:gd name="connsiteX163" fmla="*/ 94571 w 1605470"/>
              <a:gd name="connsiteY163" fmla="*/ 184179 h 6858000"/>
              <a:gd name="connsiteX164" fmla="*/ 13437 w 1605470"/>
              <a:gd name="connsiteY164" fmla="*/ 19287 h 6858000"/>
              <a:gd name="connsiteX165" fmla="*/ 0 w 1605470"/>
              <a:gd name="connsiteY16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49397 w 1605470"/>
              <a:gd name="connsiteY98" fmla="*/ 3307769 h 6858000"/>
              <a:gd name="connsiteX99" fmla="*/ 766960 w 1605470"/>
              <a:gd name="connsiteY99" fmla="*/ 3250522 h 6858000"/>
              <a:gd name="connsiteX100" fmla="*/ 767385 w 1605470"/>
              <a:gd name="connsiteY100" fmla="*/ 3229163 h 6858000"/>
              <a:gd name="connsiteX101" fmla="*/ 769208 w 1605470"/>
              <a:gd name="connsiteY101" fmla="*/ 3217217 h 6858000"/>
              <a:gd name="connsiteX102" fmla="*/ 770350 w 1605470"/>
              <a:gd name="connsiteY102" fmla="*/ 3216125 h 6858000"/>
              <a:gd name="connsiteX103" fmla="*/ 756043 w 1605470"/>
              <a:gd name="connsiteY103" fmla="*/ 3183755 h 6858000"/>
              <a:gd name="connsiteX104" fmla="*/ 756544 w 1605470"/>
              <a:gd name="connsiteY104" fmla="*/ 3178642 h 6858000"/>
              <a:gd name="connsiteX105" fmla="*/ 744144 w 1605470"/>
              <a:gd name="connsiteY105" fmla="*/ 3158586 h 6858000"/>
              <a:gd name="connsiteX106" fmla="*/ 739378 w 1605470"/>
              <a:gd name="connsiteY106" fmla="*/ 3147669 h 6858000"/>
              <a:gd name="connsiteX107" fmla="*/ 734648 w 1605470"/>
              <a:gd name="connsiteY107" fmla="*/ 3145733 h 6858000"/>
              <a:gd name="connsiteX108" fmla="*/ 729329 w 1605470"/>
              <a:gd name="connsiteY108" fmla="*/ 3129034 h 6858000"/>
              <a:gd name="connsiteX109" fmla="*/ 729994 w 1605470"/>
              <a:gd name="connsiteY109" fmla="*/ 3126682 h 6858000"/>
              <a:gd name="connsiteX110" fmla="*/ 720862 w 1605470"/>
              <a:gd name="connsiteY110" fmla="*/ 3114519 h 6858000"/>
              <a:gd name="connsiteX111" fmla="*/ 707471 w 1605470"/>
              <a:gd name="connsiteY111" fmla="*/ 3106272 h 6858000"/>
              <a:gd name="connsiteX112" fmla="*/ 680201 w 1605470"/>
              <a:gd name="connsiteY112" fmla="*/ 2958185 h 6858000"/>
              <a:gd name="connsiteX113" fmla="*/ 622815 w 1605470"/>
              <a:gd name="connsiteY113" fmla="*/ 2762989 h 6858000"/>
              <a:gd name="connsiteX114" fmla="*/ 571733 w 1605470"/>
              <a:gd name="connsiteY114" fmla="*/ 2554718 h 6858000"/>
              <a:gd name="connsiteX115" fmla="*/ 551827 w 1605470"/>
              <a:gd name="connsiteY115" fmla="*/ 2485734 h 6858000"/>
              <a:gd name="connsiteX116" fmla="*/ 542550 w 1605470"/>
              <a:gd name="connsiteY116" fmla="*/ 2447068 h 6858000"/>
              <a:gd name="connsiteX117" fmla="*/ 529511 w 1605470"/>
              <a:gd name="connsiteY117" fmla="*/ 2425819 h 6858000"/>
              <a:gd name="connsiteX118" fmla="*/ 528878 w 1605470"/>
              <a:gd name="connsiteY118" fmla="*/ 2408971 h 6858000"/>
              <a:gd name="connsiteX119" fmla="*/ 535510 w 1605470"/>
              <a:gd name="connsiteY119" fmla="*/ 2402874 h 6858000"/>
              <a:gd name="connsiteX120" fmla="*/ 538122 w 1605470"/>
              <a:gd name="connsiteY120" fmla="*/ 2381443 h 6858000"/>
              <a:gd name="connsiteX121" fmla="*/ 514451 w 1605470"/>
              <a:gd name="connsiteY121" fmla="*/ 2261920 h 6858000"/>
              <a:gd name="connsiteX122" fmla="*/ 504338 w 1605470"/>
              <a:gd name="connsiteY122" fmla="*/ 2195378 h 6858000"/>
              <a:gd name="connsiteX123" fmla="*/ 488555 w 1605470"/>
              <a:gd name="connsiteY123" fmla="*/ 2155135 h 6858000"/>
              <a:gd name="connsiteX124" fmla="*/ 486013 w 1605470"/>
              <a:gd name="connsiteY124" fmla="*/ 2118008 h 6858000"/>
              <a:gd name="connsiteX125" fmla="*/ 487006 w 1605470"/>
              <a:gd name="connsiteY125" fmla="*/ 2050531 h 6858000"/>
              <a:gd name="connsiteX126" fmla="*/ 478812 w 1605470"/>
              <a:gd name="connsiteY126" fmla="*/ 1963269 h 6858000"/>
              <a:gd name="connsiteX127" fmla="*/ 459990 w 1605470"/>
              <a:gd name="connsiteY127" fmla="*/ 1906352 h 6858000"/>
              <a:gd name="connsiteX128" fmla="*/ 436547 w 1605470"/>
              <a:gd name="connsiteY128" fmla="*/ 1861531 h 6858000"/>
              <a:gd name="connsiteX129" fmla="*/ 390346 w 1605470"/>
              <a:gd name="connsiteY129" fmla="*/ 1732919 h 6858000"/>
              <a:gd name="connsiteX130" fmla="*/ 362657 w 1605470"/>
              <a:gd name="connsiteY130" fmla="*/ 1663540 h 6858000"/>
              <a:gd name="connsiteX131" fmla="*/ 361783 w 1605470"/>
              <a:gd name="connsiteY131" fmla="*/ 1615777 h 6858000"/>
              <a:gd name="connsiteX132" fmla="*/ 342578 w 1605470"/>
              <a:gd name="connsiteY132" fmla="*/ 1563678 h 6858000"/>
              <a:gd name="connsiteX133" fmla="*/ 355658 w 1605470"/>
              <a:gd name="connsiteY133" fmla="*/ 1519474 h 6858000"/>
              <a:gd name="connsiteX134" fmla="*/ 348400 w 1605470"/>
              <a:gd name="connsiteY134" fmla="*/ 1477995 h 6858000"/>
              <a:gd name="connsiteX135" fmla="*/ 334485 w 1605470"/>
              <a:gd name="connsiteY135" fmla="*/ 1373769 h 6858000"/>
              <a:gd name="connsiteX136" fmla="*/ 342792 w 1605470"/>
              <a:gd name="connsiteY136" fmla="*/ 1307086 h 6858000"/>
              <a:gd name="connsiteX137" fmla="*/ 343980 w 1605470"/>
              <a:gd name="connsiteY137" fmla="*/ 1189033 h 6858000"/>
              <a:gd name="connsiteX138" fmla="*/ 348665 w 1605470"/>
              <a:gd name="connsiteY138" fmla="*/ 1168288 h 6858000"/>
              <a:gd name="connsiteX139" fmla="*/ 340947 w 1605470"/>
              <a:gd name="connsiteY139" fmla="*/ 1142577 h 6858000"/>
              <a:gd name="connsiteX140" fmla="*/ 330253 w 1605470"/>
              <a:gd name="connsiteY140" fmla="*/ 1088484 h 6858000"/>
              <a:gd name="connsiteX141" fmla="*/ 318989 w 1605470"/>
              <a:gd name="connsiteY141" fmla="*/ 1016103 h 6858000"/>
              <a:gd name="connsiteX142" fmla="*/ 320445 w 1605470"/>
              <a:gd name="connsiteY142" fmla="*/ 932283 h 6858000"/>
              <a:gd name="connsiteX143" fmla="*/ 322681 w 1605470"/>
              <a:gd name="connsiteY143" fmla="*/ 915925 h 6858000"/>
              <a:gd name="connsiteX144" fmla="*/ 315310 w 1605470"/>
              <a:gd name="connsiteY144" fmla="*/ 896999 h 6858000"/>
              <a:gd name="connsiteX145" fmla="*/ 284718 w 1605470"/>
              <a:gd name="connsiteY145" fmla="*/ 821517 h 6858000"/>
              <a:gd name="connsiteX146" fmla="*/ 263668 w 1605470"/>
              <a:gd name="connsiteY146" fmla="*/ 751353 h 6858000"/>
              <a:gd name="connsiteX147" fmla="*/ 263226 w 1605470"/>
              <a:gd name="connsiteY147" fmla="*/ 721230 h 6858000"/>
              <a:gd name="connsiteX148" fmla="*/ 248897 w 1605470"/>
              <a:gd name="connsiteY148" fmla="*/ 681659 h 6858000"/>
              <a:gd name="connsiteX149" fmla="*/ 234316 w 1605470"/>
              <a:gd name="connsiteY149" fmla="*/ 635218 h 6858000"/>
              <a:gd name="connsiteX150" fmla="*/ 239327 w 1605470"/>
              <a:gd name="connsiteY150" fmla="*/ 613763 h 6858000"/>
              <a:gd name="connsiteX151" fmla="*/ 225269 w 1605470"/>
              <a:gd name="connsiteY151" fmla="*/ 598582 h 6858000"/>
              <a:gd name="connsiteX152" fmla="*/ 224950 w 1605470"/>
              <a:gd name="connsiteY152" fmla="*/ 576846 h 6858000"/>
              <a:gd name="connsiteX153" fmla="*/ 204576 w 1605470"/>
              <a:gd name="connsiteY153" fmla="*/ 530055 h 6858000"/>
              <a:gd name="connsiteX154" fmla="*/ 219064 w 1605470"/>
              <a:gd name="connsiteY154" fmla="*/ 469651 h 6858000"/>
              <a:gd name="connsiteX155" fmla="*/ 195012 w 1605470"/>
              <a:gd name="connsiteY155" fmla="*/ 448559 h 6858000"/>
              <a:gd name="connsiteX156" fmla="*/ 201434 w 1605470"/>
              <a:gd name="connsiteY156" fmla="*/ 441529 h 6858000"/>
              <a:gd name="connsiteX157" fmla="*/ 200655 w 1605470"/>
              <a:gd name="connsiteY157" fmla="*/ 428927 h 6858000"/>
              <a:gd name="connsiteX158" fmla="*/ 190059 w 1605470"/>
              <a:gd name="connsiteY158" fmla="*/ 430161 h 6858000"/>
              <a:gd name="connsiteX159" fmla="*/ 167079 w 1605470"/>
              <a:gd name="connsiteY159" fmla="*/ 367211 h 6858000"/>
              <a:gd name="connsiteX160" fmla="*/ 124571 w 1605470"/>
              <a:gd name="connsiteY160" fmla="*/ 302178 h 6858000"/>
              <a:gd name="connsiteX161" fmla="*/ 103243 w 1605470"/>
              <a:gd name="connsiteY161" fmla="*/ 211375 h 6858000"/>
              <a:gd name="connsiteX162" fmla="*/ 94571 w 1605470"/>
              <a:gd name="connsiteY162" fmla="*/ 184179 h 6858000"/>
              <a:gd name="connsiteX163" fmla="*/ 13437 w 1605470"/>
              <a:gd name="connsiteY163" fmla="*/ 19287 h 6858000"/>
              <a:gd name="connsiteX164" fmla="*/ 0 w 1605470"/>
              <a:gd name="connsiteY16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49397 w 1605470"/>
              <a:gd name="connsiteY97" fmla="*/ 3307769 h 6858000"/>
              <a:gd name="connsiteX98" fmla="*/ 766960 w 1605470"/>
              <a:gd name="connsiteY98" fmla="*/ 3250522 h 6858000"/>
              <a:gd name="connsiteX99" fmla="*/ 767385 w 1605470"/>
              <a:gd name="connsiteY99" fmla="*/ 3229163 h 6858000"/>
              <a:gd name="connsiteX100" fmla="*/ 769208 w 1605470"/>
              <a:gd name="connsiteY100" fmla="*/ 3217217 h 6858000"/>
              <a:gd name="connsiteX101" fmla="*/ 770350 w 1605470"/>
              <a:gd name="connsiteY101" fmla="*/ 3216125 h 6858000"/>
              <a:gd name="connsiteX102" fmla="*/ 756043 w 1605470"/>
              <a:gd name="connsiteY102" fmla="*/ 3183755 h 6858000"/>
              <a:gd name="connsiteX103" fmla="*/ 756544 w 1605470"/>
              <a:gd name="connsiteY103" fmla="*/ 3178642 h 6858000"/>
              <a:gd name="connsiteX104" fmla="*/ 744144 w 1605470"/>
              <a:gd name="connsiteY104" fmla="*/ 3158586 h 6858000"/>
              <a:gd name="connsiteX105" fmla="*/ 739378 w 1605470"/>
              <a:gd name="connsiteY105" fmla="*/ 3147669 h 6858000"/>
              <a:gd name="connsiteX106" fmla="*/ 734648 w 1605470"/>
              <a:gd name="connsiteY106" fmla="*/ 3145733 h 6858000"/>
              <a:gd name="connsiteX107" fmla="*/ 729329 w 1605470"/>
              <a:gd name="connsiteY107" fmla="*/ 3129034 h 6858000"/>
              <a:gd name="connsiteX108" fmla="*/ 729994 w 1605470"/>
              <a:gd name="connsiteY108" fmla="*/ 3126682 h 6858000"/>
              <a:gd name="connsiteX109" fmla="*/ 720862 w 1605470"/>
              <a:gd name="connsiteY109" fmla="*/ 3114519 h 6858000"/>
              <a:gd name="connsiteX110" fmla="*/ 707471 w 1605470"/>
              <a:gd name="connsiteY110" fmla="*/ 3106272 h 6858000"/>
              <a:gd name="connsiteX111" fmla="*/ 680201 w 1605470"/>
              <a:gd name="connsiteY111" fmla="*/ 2958185 h 6858000"/>
              <a:gd name="connsiteX112" fmla="*/ 622815 w 1605470"/>
              <a:gd name="connsiteY112" fmla="*/ 2762989 h 6858000"/>
              <a:gd name="connsiteX113" fmla="*/ 571733 w 1605470"/>
              <a:gd name="connsiteY113" fmla="*/ 2554718 h 6858000"/>
              <a:gd name="connsiteX114" fmla="*/ 551827 w 1605470"/>
              <a:gd name="connsiteY114" fmla="*/ 2485734 h 6858000"/>
              <a:gd name="connsiteX115" fmla="*/ 542550 w 1605470"/>
              <a:gd name="connsiteY115" fmla="*/ 2447068 h 6858000"/>
              <a:gd name="connsiteX116" fmla="*/ 529511 w 1605470"/>
              <a:gd name="connsiteY116" fmla="*/ 2425819 h 6858000"/>
              <a:gd name="connsiteX117" fmla="*/ 528878 w 1605470"/>
              <a:gd name="connsiteY117" fmla="*/ 2408971 h 6858000"/>
              <a:gd name="connsiteX118" fmla="*/ 535510 w 1605470"/>
              <a:gd name="connsiteY118" fmla="*/ 2402874 h 6858000"/>
              <a:gd name="connsiteX119" fmla="*/ 538122 w 1605470"/>
              <a:gd name="connsiteY119" fmla="*/ 2381443 h 6858000"/>
              <a:gd name="connsiteX120" fmla="*/ 514451 w 1605470"/>
              <a:gd name="connsiteY120" fmla="*/ 2261920 h 6858000"/>
              <a:gd name="connsiteX121" fmla="*/ 504338 w 1605470"/>
              <a:gd name="connsiteY121" fmla="*/ 2195378 h 6858000"/>
              <a:gd name="connsiteX122" fmla="*/ 488555 w 1605470"/>
              <a:gd name="connsiteY122" fmla="*/ 2155135 h 6858000"/>
              <a:gd name="connsiteX123" fmla="*/ 486013 w 1605470"/>
              <a:gd name="connsiteY123" fmla="*/ 2118008 h 6858000"/>
              <a:gd name="connsiteX124" fmla="*/ 487006 w 1605470"/>
              <a:gd name="connsiteY124" fmla="*/ 2050531 h 6858000"/>
              <a:gd name="connsiteX125" fmla="*/ 478812 w 1605470"/>
              <a:gd name="connsiteY125" fmla="*/ 1963269 h 6858000"/>
              <a:gd name="connsiteX126" fmla="*/ 459990 w 1605470"/>
              <a:gd name="connsiteY126" fmla="*/ 1906352 h 6858000"/>
              <a:gd name="connsiteX127" fmla="*/ 436547 w 1605470"/>
              <a:gd name="connsiteY127" fmla="*/ 1861531 h 6858000"/>
              <a:gd name="connsiteX128" fmla="*/ 390346 w 1605470"/>
              <a:gd name="connsiteY128" fmla="*/ 1732919 h 6858000"/>
              <a:gd name="connsiteX129" fmla="*/ 362657 w 1605470"/>
              <a:gd name="connsiteY129" fmla="*/ 1663540 h 6858000"/>
              <a:gd name="connsiteX130" fmla="*/ 361783 w 1605470"/>
              <a:gd name="connsiteY130" fmla="*/ 1615777 h 6858000"/>
              <a:gd name="connsiteX131" fmla="*/ 342578 w 1605470"/>
              <a:gd name="connsiteY131" fmla="*/ 1563678 h 6858000"/>
              <a:gd name="connsiteX132" fmla="*/ 355658 w 1605470"/>
              <a:gd name="connsiteY132" fmla="*/ 1519474 h 6858000"/>
              <a:gd name="connsiteX133" fmla="*/ 348400 w 1605470"/>
              <a:gd name="connsiteY133" fmla="*/ 1477995 h 6858000"/>
              <a:gd name="connsiteX134" fmla="*/ 334485 w 1605470"/>
              <a:gd name="connsiteY134" fmla="*/ 1373769 h 6858000"/>
              <a:gd name="connsiteX135" fmla="*/ 342792 w 1605470"/>
              <a:gd name="connsiteY135" fmla="*/ 1307086 h 6858000"/>
              <a:gd name="connsiteX136" fmla="*/ 343980 w 1605470"/>
              <a:gd name="connsiteY136" fmla="*/ 1189033 h 6858000"/>
              <a:gd name="connsiteX137" fmla="*/ 348665 w 1605470"/>
              <a:gd name="connsiteY137" fmla="*/ 1168288 h 6858000"/>
              <a:gd name="connsiteX138" fmla="*/ 340947 w 1605470"/>
              <a:gd name="connsiteY138" fmla="*/ 1142577 h 6858000"/>
              <a:gd name="connsiteX139" fmla="*/ 330253 w 1605470"/>
              <a:gd name="connsiteY139" fmla="*/ 1088484 h 6858000"/>
              <a:gd name="connsiteX140" fmla="*/ 318989 w 1605470"/>
              <a:gd name="connsiteY140" fmla="*/ 1016103 h 6858000"/>
              <a:gd name="connsiteX141" fmla="*/ 320445 w 1605470"/>
              <a:gd name="connsiteY141" fmla="*/ 932283 h 6858000"/>
              <a:gd name="connsiteX142" fmla="*/ 322681 w 1605470"/>
              <a:gd name="connsiteY142" fmla="*/ 915925 h 6858000"/>
              <a:gd name="connsiteX143" fmla="*/ 315310 w 1605470"/>
              <a:gd name="connsiteY143" fmla="*/ 896999 h 6858000"/>
              <a:gd name="connsiteX144" fmla="*/ 284718 w 1605470"/>
              <a:gd name="connsiteY144" fmla="*/ 821517 h 6858000"/>
              <a:gd name="connsiteX145" fmla="*/ 263668 w 1605470"/>
              <a:gd name="connsiteY145" fmla="*/ 751353 h 6858000"/>
              <a:gd name="connsiteX146" fmla="*/ 263226 w 1605470"/>
              <a:gd name="connsiteY146" fmla="*/ 721230 h 6858000"/>
              <a:gd name="connsiteX147" fmla="*/ 248897 w 1605470"/>
              <a:gd name="connsiteY147" fmla="*/ 681659 h 6858000"/>
              <a:gd name="connsiteX148" fmla="*/ 234316 w 1605470"/>
              <a:gd name="connsiteY148" fmla="*/ 635218 h 6858000"/>
              <a:gd name="connsiteX149" fmla="*/ 239327 w 1605470"/>
              <a:gd name="connsiteY149" fmla="*/ 613763 h 6858000"/>
              <a:gd name="connsiteX150" fmla="*/ 225269 w 1605470"/>
              <a:gd name="connsiteY150" fmla="*/ 598582 h 6858000"/>
              <a:gd name="connsiteX151" fmla="*/ 224950 w 1605470"/>
              <a:gd name="connsiteY151" fmla="*/ 576846 h 6858000"/>
              <a:gd name="connsiteX152" fmla="*/ 204576 w 1605470"/>
              <a:gd name="connsiteY152" fmla="*/ 530055 h 6858000"/>
              <a:gd name="connsiteX153" fmla="*/ 219064 w 1605470"/>
              <a:gd name="connsiteY153" fmla="*/ 469651 h 6858000"/>
              <a:gd name="connsiteX154" fmla="*/ 195012 w 1605470"/>
              <a:gd name="connsiteY154" fmla="*/ 448559 h 6858000"/>
              <a:gd name="connsiteX155" fmla="*/ 201434 w 1605470"/>
              <a:gd name="connsiteY155" fmla="*/ 441529 h 6858000"/>
              <a:gd name="connsiteX156" fmla="*/ 200655 w 1605470"/>
              <a:gd name="connsiteY156" fmla="*/ 428927 h 6858000"/>
              <a:gd name="connsiteX157" fmla="*/ 190059 w 1605470"/>
              <a:gd name="connsiteY157" fmla="*/ 430161 h 6858000"/>
              <a:gd name="connsiteX158" fmla="*/ 167079 w 1605470"/>
              <a:gd name="connsiteY158" fmla="*/ 367211 h 6858000"/>
              <a:gd name="connsiteX159" fmla="*/ 124571 w 1605470"/>
              <a:gd name="connsiteY159" fmla="*/ 302178 h 6858000"/>
              <a:gd name="connsiteX160" fmla="*/ 103243 w 1605470"/>
              <a:gd name="connsiteY160" fmla="*/ 211375 h 6858000"/>
              <a:gd name="connsiteX161" fmla="*/ 94571 w 1605470"/>
              <a:gd name="connsiteY161" fmla="*/ 184179 h 6858000"/>
              <a:gd name="connsiteX162" fmla="*/ 13437 w 1605470"/>
              <a:gd name="connsiteY162" fmla="*/ 19287 h 6858000"/>
              <a:gd name="connsiteX163" fmla="*/ 0 w 1605470"/>
              <a:gd name="connsiteY16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70350 w 1605470"/>
              <a:gd name="connsiteY100" fmla="*/ 3216125 h 6858000"/>
              <a:gd name="connsiteX101" fmla="*/ 756043 w 1605470"/>
              <a:gd name="connsiteY101" fmla="*/ 3183755 h 6858000"/>
              <a:gd name="connsiteX102" fmla="*/ 756544 w 1605470"/>
              <a:gd name="connsiteY102" fmla="*/ 3178642 h 6858000"/>
              <a:gd name="connsiteX103" fmla="*/ 744144 w 1605470"/>
              <a:gd name="connsiteY103" fmla="*/ 3158586 h 6858000"/>
              <a:gd name="connsiteX104" fmla="*/ 739378 w 1605470"/>
              <a:gd name="connsiteY104" fmla="*/ 3147669 h 6858000"/>
              <a:gd name="connsiteX105" fmla="*/ 734648 w 1605470"/>
              <a:gd name="connsiteY105" fmla="*/ 3145733 h 6858000"/>
              <a:gd name="connsiteX106" fmla="*/ 729329 w 1605470"/>
              <a:gd name="connsiteY106" fmla="*/ 3129034 h 6858000"/>
              <a:gd name="connsiteX107" fmla="*/ 729994 w 1605470"/>
              <a:gd name="connsiteY107" fmla="*/ 3126682 h 6858000"/>
              <a:gd name="connsiteX108" fmla="*/ 720862 w 1605470"/>
              <a:gd name="connsiteY108" fmla="*/ 3114519 h 6858000"/>
              <a:gd name="connsiteX109" fmla="*/ 707471 w 1605470"/>
              <a:gd name="connsiteY109" fmla="*/ 3106272 h 6858000"/>
              <a:gd name="connsiteX110" fmla="*/ 680201 w 1605470"/>
              <a:gd name="connsiteY110" fmla="*/ 2958185 h 6858000"/>
              <a:gd name="connsiteX111" fmla="*/ 622815 w 1605470"/>
              <a:gd name="connsiteY111" fmla="*/ 2762989 h 6858000"/>
              <a:gd name="connsiteX112" fmla="*/ 571733 w 1605470"/>
              <a:gd name="connsiteY112" fmla="*/ 2554718 h 6858000"/>
              <a:gd name="connsiteX113" fmla="*/ 551827 w 1605470"/>
              <a:gd name="connsiteY113" fmla="*/ 2485734 h 6858000"/>
              <a:gd name="connsiteX114" fmla="*/ 542550 w 1605470"/>
              <a:gd name="connsiteY114" fmla="*/ 2447068 h 6858000"/>
              <a:gd name="connsiteX115" fmla="*/ 529511 w 1605470"/>
              <a:gd name="connsiteY115" fmla="*/ 2425819 h 6858000"/>
              <a:gd name="connsiteX116" fmla="*/ 528878 w 1605470"/>
              <a:gd name="connsiteY116" fmla="*/ 2408971 h 6858000"/>
              <a:gd name="connsiteX117" fmla="*/ 535510 w 1605470"/>
              <a:gd name="connsiteY117" fmla="*/ 2402874 h 6858000"/>
              <a:gd name="connsiteX118" fmla="*/ 538122 w 1605470"/>
              <a:gd name="connsiteY118" fmla="*/ 2381443 h 6858000"/>
              <a:gd name="connsiteX119" fmla="*/ 514451 w 1605470"/>
              <a:gd name="connsiteY119" fmla="*/ 2261920 h 6858000"/>
              <a:gd name="connsiteX120" fmla="*/ 504338 w 1605470"/>
              <a:gd name="connsiteY120" fmla="*/ 2195378 h 6858000"/>
              <a:gd name="connsiteX121" fmla="*/ 488555 w 1605470"/>
              <a:gd name="connsiteY121" fmla="*/ 2155135 h 6858000"/>
              <a:gd name="connsiteX122" fmla="*/ 486013 w 1605470"/>
              <a:gd name="connsiteY122" fmla="*/ 2118008 h 6858000"/>
              <a:gd name="connsiteX123" fmla="*/ 487006 w 1605470"/>
              <a:gd name="connsiteY123" fmla="*/ 2050531 h 6858000"/>
              <a:gd name="connsiteX124" fmla="*/ 478812 w 1605470"/>
              <a:gd name="connsiteY124" fmla="*/ 1963269 h 6858000"/>
              <a:gd name="connsiteX125" fmla="*/ 459990 w 1605470"/>
              <a:gd name="connsiteY125" fmla="*/ 1906352 h 6858000"/>
              <a:gd name="connsiteX126" fmla="*/ 436547 w 1605470"/>
              <a:gd name="connsiteY126" fmla="*/ 1861531 h 6858000"/>
              <a:gd name="connsiteX127" fmla="*/ 390346 w 1605470"/>
              <a:gd name="connsiteY127" fmla="*/ 1732919 h 6858000"/>
              <a:gd name="connsiteX128" fmla="*/ 362657 w 1605470"/>
              <a:gd name="connsiteY128" fmla="*/ 1663540 h 6858000"/>
              <a:gd name="connsiteX129" fmla="*/ 361783 w 1605470"/>
              <a:gd name="connsiteY129" fmla="*/ 1615777 h 6858000"/>
              <a:gd name="connsiteX130" fmla="*/ 342578 w 1605470"/>
              <a:gd name="connsiteY130" fmla="*/ 1563678 h 6858000"/>
              <a:gd name="connsiteX131" fmla="*/ 355658 w 1605470"/>
              <a:gd name="connsiteY131" fmla="*/ 1519474 h 6858000"/>
              <a:gd name="connsiteX132" fmla="*/ 348400 w 1605470"/>
              <a:gd name="connsiteY132" fmla="*/ 1477995 h 6858000"/>
              <a:gd name="connsiteX133" fmla="*/ 334485 w 1605470"/>
              <a:gd name="connsiteY133" fmla="*/ 1373769 h 6858000"/>
              <a:gd name="connsiteX134" fmla="*/ 342792 w 1605470"/>
              <a:gd name="connsiteY134" fmla="*/ 1307086 h 6858000"/>
              <a:gd name="connsiteX135" fmla="*/ 343980 w 1605470"/>
              <a:gd name="connsiteY135" fmla="*/ 1189033 h 6858000"/>
              <a:gd name="connsiteX136" fmla="*/ 348665 w 1605470"/>
              <a:gd name="connsiteY136" fmla="*/ 1168288 h 6858000"/>
              <a:gd name="connsiteX137" fmla="*/ 340947 w 1605470"/>
              <a:gd name="connsiteY137" fmla="*/ 1142577 h 6858000"/>
              <a:gd name="connsiteX138" fmla="*/ 330253 w 1605470"/>
              <a:gd name="connsiteY138" fmla="*/ 1088484 h 6858000"/>
              <a:gd name="connsiteX139" fmla="*/ 318989 w 1605470"/>
              <a:gd name="connsiteY139" fmla="*/ 1016103 h 6858000"/>
              <a:gd name="connsiteX140" fmla="*/ 320445 w 1605470"/>
              <a:gd name="connsiteY140" fmla="*/ 932283 h 6858000"/>
              <a:gd name="connsiteX141" fmla="*/ 322681 w 1605470"/>
              <a:gd name="connsiteY141" fmla="*/ 915925 h 6858000"/>
              <a:gd name="connsiteX142" fmla="*/ 315310 w 1605470"/>
              <a:gd name="connsiteY142" fmla="*/ 896999 h 6858000"/>
              <a:gd name="connsiteX143" fmla="*/ 284718 w 1605470"/>
              <a:gd name="connsiteY143" fmla="*/ 821517 h 6858000"/>
              <a:gd name="connsiteX144" fmla="*/ 263668 w 1605470"/>
              <a:gd name="connsiteY144" fmla="*/ 751353 h 6858000"/>
              <a:gd name="connsiteX145" fmla="*/ 263226 w 1605470"/>
              <a:gd name="connsiteY145" fmla="*/ 721230 h 6858000"/>
              <a:gd name="connsiteX146" fmla="*/ 248897 w 1605470"/>
              <a:gd name="connsiteY146" fmla="*/ 681659 h 6858000"/>
              <a:gd name="connsiteX147" fmla="*/ 234316 w 1605470"/>
              <a:gd name="connsiteY147" fmla="*/ 635218 h 6858000"/>
              <a:gd name="connsiteX148" fmla="*/ 239327 w 1605470"/>
              <a:gd name="connsiteY148" fmla="*/ 613763 h 6858000"/>
              <a:gd name="connsiteX149" fmla="*/ 225269 w 1605470"/>
              <a:gd name="connsiteY149" fmla="*/ 598582 h 6858000"/>
              <a:gd name="connsiteX150" fmla="*/ 224950 w 1605470"/>
              <a:gd name="connsiteY150" fmla="*/ 576846 h 6858000"/>
              <a:gd name="connsiteX151" fmla="*/ 204576 w 1605470"/>
              <a:gd name="connsiteY151" fmla="*/ 530055 h 6858000"/>
              <a:gd name="connsiteX152" fmla="*/ 219064 w 1605470"/>
              <a:gd name="connsiteY152" fmla="*/ 469651 h 6858000"/>
              <a:gd name="connsiteX153" fmla="*/ 195012 w 1605470"/>
              <a:gd name="connsiteY153" fmla="*/ 448559 h 6858000"/>
              <a:gd name="connsiteX154" fmla="*/ 201434 w 1605470"/>
              <a:gd name="connsiteY154" fmla="*/ 441529 h 6858000"/>
              <a:gd name="connsiteX155" fmla="*/ 200655 w 1605470"/>
              <a:gd name="connsiteY155" fmla="*/ 428927 h 6858000"/>
              <a:gd name="connsiteX156" fmla="*/ 190059 w 1605470"/>
              <a:gd name="connsiteY156" fmla="*/ 430161 h 6858000"/>
              <a:gd name="connsiteX157" fmla="*/ 167079 w 1605470"/>
              <a:gd name="connsiteY157" fmla="*/ 367211 h 6858000"/>
              <a:gd name="connsiteX158" fmla="*/ 124571 w 1605470"/>
              <a:gd name="connsiteY158" fmla="*/ 302178 h 6858000"/>
              <a:gd name="connsiteX159" fmla="*/ 103243 w 1605470"/>
              <a:gd name="connsiteY159" fmla="*/ 211375 h 6858000"/>
              <a:gd name="connsiteX160" fmla="*/ 94571 w 1605470"/>
              <a:gd name="connsiteY160" fmla="*/ 184179 h 6858000"/>
              <a:gd name="connsiteX161" fmla="*/ 13437 w 1605470"/>
              <a:gd name="connsiteY161" fmla="*/ 19287 h 6858000"/>
              <a:gd name="connsiteX162" fmla="*/ 0 w 1605470"/>
              <a:gd name="connsiteY16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70350 w 1605470"/>
              <a:gd name="connsiteY100" fmla="*/ 3216125 h 6858000"/>
              <a:gd name="connsiteX101" fmla="*/ 756043 w 1605470"/>
              <a:gd name="connsiteY101" fmla="*/ 3183755 h 6858000"/>
              <a:gd name="connsiteX102" fmla="*/ 756544 w 1605470"/>
              <a:gd name="connsiteY102" fmla="*/ 3178642 h 6858000"/>
              <a:gd name="connsiteX103" fmla="*/ 744144 w 1605470"/>
              <a:gd name="connsiteY103" fmla="*/ 3158586 h 6858000"/>
              <a:gd name="connsiteX104" fmla="*/ 739378 w 1605470"/>
              <a:gd name="connsiteY104" fmla="*/ 3147669 h 6858000"/>
              <a:gd name="connsiteX105" fmla="*/ 734648 w 1605470"/>
              <a:gd name="connsiteY105" fmla="*/ 3145733 h 6858000"/>
              <a:gd name="connsiteX106" fmla="*/ 729329 w 1605470"/>
              <a:gd name="connsiteY106" fmla="*/ 3129034 h 6858000"/>
              <a:gd name="connsiteX107" fmla="*/ 729994 w 1605470"/>
              <a:gd name="connsiteY107" fmla="*/ 3126682 h 6858000"/>
              <a:gd name="connsiteX108" fmla="*/ 720862 w 1605470"/>
              <a:gd name="connsiteY108" fmla="*/ 3114519 h 6858000"/>
              <a:gd name="connsiteX109" fmla="*/ 707471 w 1605470"/>
              <a:gd name="connsiteY109" fmla="*/ 3106272 h 6858000"/>
              <a:gd name="connsiteX110" fmla="*/ 680201 w 1605470"/>
              <a:gd name="connsiteY110" fmla="*/ 2958185 h 6858000"/>
              <a:gd name="connsiteX111" fmla="*/ 622815 w 1605470"/>
              <a:gd name="connsiteY111" fmla="*/ 2762989 h 6858000"/>
              <a:gd name="connsiteX112" fmla="*/ 571733 w 1605470"/>
              <a:gd name="connsiteY112" fmla="*/ 2554718 h 6858000"/>
              <a:gd name="connsiteX113" fmla="*/ 551827 w 1605470"/>
              <a:gd name="connsiteY113" fmla="*/ 2485734 h 6858000"/>
              <a:gd name="connsiteX114" fmla="*/ 542550 w 1605470"/>
              <a:gd name="connsiteY114" fmla="*/ 2447068 h 6858000"/>
              <a:gd name="connsiteX115" fmla="*/ 529511 w 1605470"/>
              <a:gd name="connsiteY115" fmla="*/ 2425819 h 6858000"/>
              <a:gd name="connsiteX116" fmla="*/ 535510 w 1605470"/>
              <a:gd name="connsiteY116" fmla="*/ 2402874 h 6858000"/>
              <a:gd name="connsiteX117" fmla="*/ 538122 w 1605470"/>
              <a:gd name="connsiteY117" fmla="*/ 2381443 h 6858000"/>
              <a:gd name="connsiteX118" fmla="*/ 514451 w 1605470"/>
              <a:gd name="connsiteY118" fmla="*/ 2261920 h 6858000"/>
              <a:gd name="connsiteX119" fmla="*/ 504338 w 1605470"/>
              <a:gd name="connsiteY119" fmla="*/ 2195378 h 6858000"/>
              <a:gd name="connsiteX120" fmla="*/ 488555 w 1605470"/>
              <a:gd name="connsiteY120" fmla="*/ 2155135 h 6858000"/>
              <a:gd name="connsiteX121" fmla="*/ 486013 w 1605470"/>
              <a:gd name="connsiteY121" fmla="*/ 2118008 h 6858000"/>
              <a:gd name="connsiteX122" fmla="*/ 487006 w 1605470"/>
              <a:gd name="connsiteY122" fmla="*/ 2050531 h 6858000"/>
              <a:gd name="connsiteX123" fmla="*/ 478812 w 1605470"/>
              <a:gd name="connsiteY123" fmla="*/ 1963269 h 6858000"/>
              <a:gd name="connsiteX124" fmla="*/ 459990 w 1605470"/>
              <a:gd name="connsiteY124" fmla="*/ 1906352 h 6858000"/>
              <a:gd name="connsiteX125" fmla="*/ 436547 w 1605470"/>
              <a:gd name="connsiteY125" fmla="*/ 1861531 h 6858000"/>
              <a:gd name="connsiteX126" fmla="*/ 390346 w 1605470"/>
              <a:gd name="connsiteY126" fmla="*/ 1732919 h 6858000"/>
              <a:gd name="connsiteX127" fmla="*/ 362657 w 1605470"/>
              <a:gd name="connsiteY127" fmla="*/ 1663540 h 6858000"/>
              <a:gd name="connsiteX128" fmla="*/ 361783 w 1605470"/>
              <a:gd name="connsiteY128" fmla="*/ 1615777 h 6858000"/>
              <a:gd name="connsiteX129" fmla="*/ 342578 w 1605470"/>
              <a:gd name="connsiteY129" fmla="*/ 1563678 h 6858000"/>
              <a:gd name="connsiteX130" fmla="*/ 355658 w 1605470"/>
              <a:gd name="connsiteY130" fmla="*/ 1519474 h 6858000"/>
              <a:gd name="connsiteX131" fmla="*/ 348400 w 1605470"/>
              <a:gd name="connsiteY131" fmla="*/ 1477995 h 6858000"/>
              <a:gd name="connsiteX132" fmla="*/ 334485 w 1605470"/>
              <a:gd name="connsiteY132" fmla="*/ 1373769 h 6858000"/>
              <a:gd name="connsiteX133" fmla="*/ 342792 w 1605470"/>
              <a:gd name="connsiteY133" fmla="*/ 1307086 h 6858000"/>
              <a:gd name="connsiteX134" fmla="*/ 343980 w 1605470"/>
              <a:gd name="connsiteY134" fmla="*/ 1189033 h 6858000"/>
              <a:gd name="connsiteX135" fmla="*/ 348665 w 1605470"/>
              <a:gd name="connsiteY135" fmla="*/ 1168288 h 6858000"/>
              <a:gd name="connsiteX136" fmla="*/ 340947 w 1605470"/>
              <a:gd name="connsiteY136" fmla="*/ 1142577 h 6858000"/>
              <a:gd name="connsiteX137" fmla="*/ 330253 w 1605470"/>
              <a:gd name="connsiteY137" fmla="*/ 1088484 h 6858000"/>
              <a:gd name="connsiteX138" fmla="*/ 318989 w 1605470"/>
              <a:gd name="connsiteY138" fmla="*/ 1016103 h 6858000"/>
              <a:gd name="connsiteX139" fmla="*/ 320445 w 1605470"/>
              <a:gd name="connsiteY139" fmla="*/ 932283 h 6858000"/>
              <a:gd name="connsiteX140" fmla="*/ 322681 w 1605470"/>
              <a:gd name="connsiteY140" fmla="*/ 915925 h 6858000"/>
              <a:gd name="connsiteX141" fmla="*/ 315310 w 1605470"/>
              <a:gd name="connsiteY141" fmla="*/ 896999 h 6858000"/>
              <a:gd name="connsiteX142" fmla="*/ 284718 w 1605470"/>
              <a:gd name="connsiteY142" fmla="*/ 821517 h 6858000"/>
              <a:gd name="connsiteX143" fmla="*/ 263668 w 1605470"/>
              <a:gd name="connsiteY143" fmla="*/ 751353 h 6858000"/>
              <a:gd name="connsiteX144" fmla="*/ 263226 w 1605470"/>
              <a:gd name="connsiteY144" fmla="*/ 721230 h 6858000"/>
              <a:gd name="connsiteX145" fmla="*/ 248897 w 1605470"/>
              <a:gd name="connsiteY145" fmla="*/ 681659 h 6858000"/>
              <a:gd name="connsiteX146" fmla="*/ 234316 w 1605470"/>
              <a:gd name="connsiteY146" fmla="*/ 635218 h 6858000"/>
              <a:gd name="connsiteX147" fmla="*/ 239327 w 1605470"/>
              <a:gd name="connsiteY147" fmla="*/ 613763 h 6858000"/>
              <a:gd name="connsiteX148" fmla="*/ 225269 w 1605470"/>
              <a:gd name="connsiteY148" fmla="*/ 598582 h 6858000"/>
              <a:gd name="connsiteX149" fmla="*/ 224950 w 1605470"/>
              <a:gd name="connsiteY149" fmla="*/ 576846 h 6858000"/>
              <a:gd name="connsiteX150" fmla="*/ 204576 w 1605470"/>
              <a:gd name="connsiteY150" fmla="*/ 530055 h 6858000"/>
              <a:gd name="connsiteX151" fmla="*/ 219064 w 1605470"/>
              <a:gd name="connsiteY151" fmla="*/ 469651 h 6858000"/>
              <a:gd name="connsiteX152" fmla="*/ 195012 w 1605470"/>
              <a:gd name="connsiteY152" fmla="*/ 448559 h 6858000"/>
              <a:gd name="connsiteX153" fmla="*/ 201434 w 1605470"/>
              <a:gd name="connsiteY153" fmla="*/ 441529 h 6858000"/>
              <a:gd name="connsiteX154" fmla="*/ 200655 w 1605470"/>
              <a:gd name="connsiteY154" fmla="*/ 428927 h 6858000"/>
              <a:gd name="connsiteX155" fmla="*/ 190059 w 1605470"/>
              <a:gd name="connsiteY155" fmla="*/ 430161 h 6858000"/>
              <a:gd name="connsiteX156" fmla="*/ 167079 w 1605470"/>
              <a:gd name="connsiteY156" fmla="*/ 367211 h 6858000"/>
              <a:gd name="connsiteX157" fmla="*/ 124571 w 1605470"/>
              <a:gd name="connsiteY157" fmla="*/ 302178 h 6858000"/>
              <a:gd name="connsiteX158" fmla="*/ 103243 w 1605470"/>
              <a:gd name="connsiteY158" fmla="*/ 211375 h 6858000"/>
              <a:gd name="connsiteX159" fmla="*/ 94571 w 1605470"/>
              <a:gd name="connsiteY159" fmla="*/ 184179 h 6858000"/>
              <a:gd name="connsiteX160" fmla="*/ 13437 w 1605470"/>
              <a:gd name="connsiteY160" fmla="*/ 19287 h 6858000"/>
              <a:gd name="connsiteX161" fmla="*/ 0 w 1605470"/>
              <a:gd name="connsiteY16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39378 w 1605470"/>
              <a:gd name="connsiteY103" fmla="*/ 3147669 h 6858000"/>
              <a:gd name="connsiteX104" fmla="*/ 734648 w 1605470"/>
              <a:gd name="connsiteY104" fmla="*/ 3145733 h 6858000"/>
              <a:gd name="connsiteX105" fmla="*/ 729329 w 1605470"/>
              <a:gd name="connsiteY105" fmla="*/ 3129034 h 6858000"/>
              <a:gd name="connsiteX106" fmla="*/ 729994 w 1605470"/>
              <a:gd name="connsiteY106" fmla="*/ 3126682 h 6858000"/>
              <a:gd name="connsiteX107" fmla="*/ 720862 w 1605470"/>
              <a:gd name="connsiteY107" fmla="*/ 3114519 h 6858000"/>
              <a:gd name="connsiteX108" fmla="*/ 707471 w 1605470"/>
              <a:gd name="connsiteY108" fmla="*/ 3106272 h 6858000"/>
              <a:gd name="connsiteX109" fmla="*/ 680201 w 1605470"/>
              <a:gd name="connsiteY109" fmla="*/ 2958185 h 6858000"/>
              <a:gd name="connsiteX110" fmla="*/ 622815 w 1605470"/>
              <a:gd name="connsiteY110" fmla="*/ 2762989 h 6858000"/>
              <a:gd name="connsiteX111" fmla="*/ 571733 w 1605470"/>
              <a:gd name="connsiteY111" fmla="*/ 2554718 h 6858000"/>
              <a:gd name="connsiteX112" fmla="*/ 551827 w 1605470"/>
              <a:gd name="connsiteY112" fmla="*/ 2485734 h 6858000"/>
              <a:gd name="connsiteX113" fmla="*/ 542550 w 1605470"/>
              <a:gd name="connsiteY113" fmla="*/ 2447068 h 6858000"/>
              <a:gd name="connsiteX114" fmla="*/ 529511 w 1605470"/>
              <a:gd name="connsiteY114" fmla="*/ 2425819 h 6858000"/>
              <a:gd name="connsiteX115" fmla="*/ 535510 w 1605470"/>
              <a:gd name="connsiteY115" fmla="*/ 2402874 h 6858000"/>
              <a:gd name="connsiteX116" fmla="*/ 538122 w 1605470"/>
              <a:gd name="connsiteY116" fmla="*/ 2381443 h 6858000"/>
              <a:gd name="connsiteX117" fmla="*/ 514451 w 1605470"/>
              <a:gd name="connsiteY117" fmla="*/ 2261920 h 6858000"/>
              <a:gd name="connsiteX118" fmla="*/ 504338 w 1605470"/>
              <a:gd name="connsiteY118" fmla="*/ 2195378 h 6858000"/>
              <a:gd name="connsiteX119" fmla="*/ 488555 w 1605470"/>
              <a:gd name="connsiteY119" fmla="*/ 2155135 h 6858000"/>
              <a:gd name="connsiteX120" fmla="*/ 486013 w 1605470"/>
              <a:gd name="connsiteY120" fmla="*/ 2118008 h 6858000"/>
              <a:gd name="connsiteX121" fmla="*/ 487006 w 1605470"/>
              <a:gd name="connsiteY121" fmla="*/ 2050531 h 6858000"/>
              <a:gd name="connsiteX122" fmla="*/ 478812 w 1605470"/>
              <a:gd name="connsiteY122" fmla="*/ 1963269 h 6858000"/>
              <a:gd name="connsiteX123" fmla="*/ 459990 w 1605470"/>
              <a:gd name="connsiteY123" fmla="*/ 1906352 h 6858000"/>
              <a:gd name="connsiteX124" fmla="*/ 436547 w 1605470"/>
              <a:gd name="connsiteY124" fmla="*/ 1861531 h 6858000"/>
              <a:gd name="connsiteX125" fmla="*/ 390346 w 1605470"/>
              <a:gd name="connsiteY125" fmla="*/ 1732919 h 6858000"/>
              <a:gd name="connsiteX126" fmla="*/ 362657 w 1605470"/>
              <a:gd name="connsiteY126" fmla="*/ 1663540 h 6858000"/>
              <a:gd name="connsiteX127" fmla="*/ 361783 w 1605470"/>
              <a:gd name="connsiteY127" fmla="*/ 1615777 h 6858000"/>
              <a:gd name="connsiteX128" fmla="*/ 342578 w 1605470"/>
              <a:gd name="connsiteY128" fmla="*/ 1563678 h 6858000"/>
              <a:gd name="connsiteX129" fmla="*/ 355658 w 1605470"/>
              <a:gd name="connsiteY129" fmla="*/ 1519474 h 6858000"/>
              <a:gd name="connsiteX130" fmla="*/ 348400 w 1605470"/>
              <a:gd name="connsiteY130" fmla="*/ 1477995 h 6858000"/>
              <a:gd name="connsiteX131" fmla="*/ 334485 w 1605470"/>
              <a:gd name="connsiteY131" fmla="*/ 1373769 h 6858000"/>
              <a:gd name="connsiteX132" fmla="*/ 342792 w 1605470"/>
              <a:gd name="connsiteY132" fmla="*/ 1307086 h 6858000"/>
              <a:gd name="connsiteX133" fmla="*/ 343980 w 1605470"/>
              <a:gd name="connsiteY133" fmla="*/ 1189033 h 6858000"/>
              <a:gd name="connsiteX134" fmla="*/ 348665 w 1605470"/>
              <a:gd name="connsiteY134" fmla="*/ 1168288 h 6858000"/>
              <a:gd name="connsiteX135" fmla="*/ 340947 w 1605470"/>
              <a:gd name="connsiteY135" fmla="*/ 1142577 h 6858000"/>
              <a:gd name="connsiteX136" fmla="*/ 330253 w 1605470"/>
              <a:gd name="connsiteY136" fmla="*/ 1088484 h 6858000"/>
              <a:gd name="connsiteX137" fmla="*/ 318989 w 1605470"/>
              <a:gd name="connsiteY137" fmla="*/ 1016103 h 6858000"/>
              <a:gd name="connsiteX138" fmla="*/ 320445 w 1605470"/>
              <a:gd name="connsiteY138" fmla="*/ 932283 h 6858000"/>
              <a:gd name="connsiteX139" fmla="*/ 322681 w 1605470"/>
              <a:gd name="connsiteY139" fmla="*/ 915925 h 6858000"/>
              <a:gd name="connsiteX140" fmla="*/ 315310 w 1605470"/>
              <a:gd name="connsiteY140" fmla="*/ 896999 h 6858000"/>
              <a:gd name="connsiteX141" fmla="*/ 284718 w 1605470"/>
              <a:gd name="connsiteY141" fmla="*/ 821517 h 6858000"/>
              <a:gd name="connsiteX142" fmla="*/ 263668 w 1605470"/>
              <a:gd name="connsiteY142" fmla="*/ 751353 h 6858000"/>
              <a:gd name="connsiteX143" fmla="*/ 263226 w 1605470"/>
              <a:gd name="connsiteY143" fmla="*/ 721230 h 6858000"/>
              <a:gd name="connsiteX144" fmla="*/ 248897 w 1605470"/>
              <a:gd name="connsiteY144" fmla="*/ 681659 h 6858000"/>
              <a:gd name="connsiteX145" fmla="*/ 234316 w 1605470"/>
              <a:gd name="connsiteY145" fmla="*/ 635218 h 6858000"/>
              <a:gd name="connsiteX146" fmla="*/ 239327 w 1605470"/>
              <a:gd name="connsiteY146" fmla="*/ 613763 h 6858000"/>
              <a:gd name="connsiteX147" fmla="*/ 225269 w 1605470"/>
              <a:gd name="connsiteY147" fmla="*/ 598582 h 6858000"/>
              <a:gd name="connsiteX148" fmla="*/ 224950 w 1605470"/>
              <a:gd name="connsiteY148" fmla="*/ 576846 h 6858000"/>
              <a:gd name="connsiteX149" fmla="*/ 204576 w 1605470"/>
              <a:gd name="connsiteY149" fmla="*/ 530055 h 6858000"/>
              <a:gd name="connsiteX150" fmla="*/ 219064 w 1605470"/>
              <a:gd name="connsiteY150" fmla="*/ 469651 h 6858000"/>
              <a:gd name="connsiteX151" fmla="*/ 195012 w 1605470"/>
              <a:gd name="connsiteY151" fmla="*/ 448559 h 6858000"/>
              <a:gd name="connsiteX152" fmla="*/ 201434 w 1605470"/>
              <a:gd name="connsiteY152" fmla="*/ 441529 h 6858000"/>
              <a:gd name="connsiteX153" fmla="*/ 200655 w 1605470"/>
              <a:gd name="connsiteY153" fmla="*/ 428927 h 6858000"/>
              <a:gd name="connsiteX154" fmla="*/ 190059 w 1605470"/>
              <a:gd name="connsiteY154" fmla="*/ 430161 h 6858000"/>
              <a:gd name="connsiteX155" fmla="*/ 167079 w 1605470"/>
              <a:gd name="connsiteY155" fmla="*/ 367211 h 6858000"/>
              <a:gd name="connsiteX156" fmla="*/ 124571 w 1605470"/>
              <a:gd name="connsiteY156" fmla="*/ 302178 h 6858000"/>
              <a:gd name="connsiteX157" fmla="*/ 103243 w 1605470"/>
              <a:gd name="connsiteY157" fmla="*/ 211375 h 6858000"/>
              <a:gd name="connsiteX158" fmla="*/ 94571 w 1605470"/>
              <a:gd name="connsiteY158" fmla="*/ 184179 h 6858000"/>
              <a:gd name="connsiteX159" fmla="*/ 13437 w 1605470"/>
              <a:gd name="connsiteY159" fmla="*/ 19287 h 6858000"/>
              <a:gd name="connsiteX160" fmla="*/ 0 w 1605470"/>
              <a:gd name="connsiteY16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39378 w 1605470"/>
              <a:gd name="connsiteY103" fmla="*/ 3147669 h 6858000"/>
              <a:gd name="connsiteX104" fmla="*/ 729329 w 1605470"/>
              <a:gd name="connsiteY104" fmla="*/ 3129034 h 6858000"/>
              <a:gd name="connsiteX105" fmla="*/ 729994 w 1605470"/>
              <a:gd name="connsiteY105" fmla="*/ 3126682 h 6858000"/>
              <a:gd name="connsiteX106" fmla="*/ 720862 w 1605470"/>
              <a:gd name="connsiteY106" fmla="*/ 3114519 h 6858000"/>
              <a:gd name="connsiteX107" fmla="*/ 707471 w 1605470"/>
              <a:gd name="connsiteY107" fmla="*/ 3106272 h 6858000"/>
              <a:gd name="connsiteX108" fmla="*/ 680201 w 1605470"/>
              <a:gd name="connsiteY108" fmla="*/ 2958185 h 6858000"/>
              <a:gd name="connsiteX109" fmla="*/ 622815 w 1605470"/>
              <a:gd name="connsiteY109" fmla="*/ 2762989 h 6858000"/>
              <a:gd name="connsiteX110" fmla="*/ 571733 w 1605470"/>
              <a:gd name="connsiteY110" fmla="*/ 2554718 h 6858000"/>
              <a:gd name="connsiteX111" fmla="*/ 551827 w 1605470"/>
              <a:gd name="connsiteY111" fmla="*/ 2485734 h 6858000"/>
              <a:gd name="connsiteX112" fmla="*/ 542550 w 1605470"/>
              <a:gd name="connsiteY112" fmla="*/ 2447068 h 6858000"/>
              <a:gd name="connsiteX113" fmla="*/ 529511 w 1605470"/>
              <a:gd name="connsiteY113" fmla="*/ 2425819 h 6858000"/>
              <a:gd name="connsiteX114" fmla="*/ 535510 w 1605470"/>
              <a:gd name="connsiteY114" fmla="*/ 2402874 h 6858000"/>
              <a:gd name="connsiteX115" fmla="*/ 538122 w 1605470"/>
              <a:gd name="connsiteY115" fmla="*/ 2381443 h 6858000"/>
              <a:gd name="connsiteX116" fmla="*/ 514451 w 1605470"/>
              <a:gd name="connsiteY116" fmla="*/ 2261920 h 6858000"/>
              <a:gd name="connsiteX117" fmla="*/ 504338 w 1605470"/>
              <a:gd name="connsiteY117" fmla="*/ 2195378 h 6858000"/>
              <a:gd name="connsiteX118" fmla="*/ 488555 w 1605470"/>
              <a:gd name="connsiteY118" fmla="*/ 2155135 h 6858000"/>
              <a:gd name="connsiteX119" fmla="*/ 486013 w 1605470"/>
              <a:gd name="connsiteY119" fmla="*/ 2118008 h 6858000"/>
              <a:gd name="connsiteX120" fmla="*/ 487006 w 1605470"/>
              <a:gd name="connsiteY120" fmla="*/ 2050531 h 6858000"/>
              <a:gd name="connsiteX121" fmla="*/ 478812 w 1605470"/>
              <a:gd name="connsiteY121" fmla="*/ 1963269 h 6858000"/>
              <a:gd name="connsiteX122" fmla="*/ 459990 w 1605470"/>
              <a:gd name="connsiteY122" fmla="*/ 1906352 h 6858000"/>
              <a:gd name="connsiteX123" fmla="*/ 436547 w 1605470"/>
              <a:gd name="connsiteY123" fmla="*/ 1861531 h 6858000"/>
              <a:gd name="connsiteX124" fmla="*/ 390346 w 1605470"/>
              <a:gd name="connsiteY124" fmla="*/ 1732919 h 6858000"/>
              <a:gd name="connsiteX125" fmla="*/ 362657 w 1605470"/>
              <a:gd name="connsiteY125" fmla="*/ 1663540 h 6858000"/>
              <a:gd name="connsiteX126" fmla="*/ 361783 w 1605470"/>
              <a:gd name="connsiteY126" fmla="*/ 1615777 h 6858000"/>
              <a:gd name="connsiteX127" fmla="*/ 342578 w 1605470"/>
              <a:gd name="connsiteY127" fmla="*/ 1563678 h 6858000"/>
              <a:gd name="connsiteX128" fmla="*/ 355658 w 1605470"/>
              <a:gd name="connsiteY128" fmla="*/ 1519474 h 6858000"/>
              <a:gd name="connsiteX129" fmla="*/ 348400 w 1605470"/>
              <a:gd name="connsiteY129" fmla="*/ 1477995 h 6858000"/>
              <a:gd name="connsiteX130" fmla="*/ 334485 w 1605470"/>
              <a:gd name="connsiteY130" fmla="*/ 1373769 h 6858000"/>
              <a:gd name="connsiteX131" fmla="*/ 342792 w 1605470"/>
              <a:gd name="connsiteY131" fmla="*/ 1307086 h 6858000"/>
              <a:gd name="connsiteX132" fmla="*/ 343980 w 1605470"/>
              <a:gd name="connsiteY132" fmla="*/ 1189033 h 6858000"/>
              <a:gd name="connsiteX133" fmla="*/ 348665 w 1605470"/>
              <a:gd name="connsiteY133" fmla="*/ 1168288 h 6858000"/>
              <a:gd name="connsiteX134" fmla="*/ 340947 w 1605470"/>
              <a:gd name="connsiteY134" fmla="*/ 1142577 h 6858000"/>
              <a:gd name="connsiteX135" fmla="*/ 330253 w 1605470"/>
              <a:gd name="connsiteY135" fmla="*/ 1088484 h 6858000"/>
              <a:gd name="connsiteX136" fmla="*/ 318989 w 1605470"/>
              <a:gd name="connsiteY136" fmla="*/ 1016103 h 6858000"/>
              <a:gd name="connsiteX137" fmla="*/ 320445 w 1605470"/>
              <a:gd name="connsiteY137" fmla="*/ 932283 h 6858000"/>
              <a:gd name="connsiteX138" fmla="*/ 322681 w 1605470"/>
              <a:gd name="connsiteY138" fmla="*/ 915925 h 6858000"/>
              <a:gd name="connsiteX139" fmla="*/ 315310 w 1605470"/>
              <a:gd name="connsiteY139" fmla="*/ 896999 h 6858000"/>
              <a:gd name="connsiteX140" fmla="*/ 284718 w 1605470"/>
              <a:gd name="connsiteY140" fmla="*/ 821517 h 6858000"/>
              <a:gd name="connsiteX141" fmla="*/ 263668 w 1605470"/>
              <a:gd name="connsiteY141" fmla="*/ 751353 h 6858000"/>
              <a:gd name="connsiteX142" fmla="*/ 263226 w 1605470"/>
              <a:gd name="connsiteY142" fmla="*/ 721230 h 6858000"/>
              <a:gd name="connsiteX143" fmla="*/ 248897 w 1605470"/>
              <a:gd name="connsiteY143" fmla="*/ 681659 h 6858000"/>
              <a:gd name="connsiteX144" fmla="*/ 234316 w 1605470"/>
              <a:gd name="connsiteY144" fmla="*/ 635218 h 6858000"/>
              <a:gd name="connsiteX145" fmla="*/ 239327 w 1605470"/>
              <a:gd name="connsiteY145" fmla="*/ 613763 h 6858000"/>
              <a:gd name="connsiteX146" fmla="*/ 225269 w 1605470"/>
              <a:gd name="connsiteY146" fmla="*/ 598582 h 6858000"/>
              <a:gd name="connsiteX147" fmla="*/ 224950 w 1605470"/>
              <a:gd name="connsiteY147" fmla="*/ 576846 h 6858000"/>
              <a:gd name="connsiteX148" fmla="*/ 204576 w 1605470"/>
              <a:gd name="connsiteY148" fmla="*/ 530055 h 6858000"/>
              <a:gd name="connsiteX149" fmla="*/ 219064 w 1605470"/>
              <a:gd name="connsiteY149" fmla="*/ 469651 h 6858000"/>
              <a:gd name="connsiteX150" fmla="*/ 195012 w 1605470"/>
              <a:gd name="connsiteY150" fmla="*/ 448559 h 6858000"/>
              <a:gd name="connsiteX151" fmla="*/ 201434 w 1605470"/>
              <a:gd name="connsiteY151" fmla="*/ 441529 h 6858000"/>
              <a:gd name="connsiteX152" fmla="*/ 200655 w 1605470"/>
              <a:gd name="connsiteY152" fmla="*/ 428927 h 6858000"/>
              <a:gd name="connsiteX153" fmla="*/ 190059 w 1605470"/>
              <a:gd name="connsiteY153" fmla="*/ 430161 h 6858000"/>
              <a:gd name="connsiteX154" fmla="*/ 167079 w 1605470"/>
              <a:gd name="connsiteY154" fmla="*/ 367211 h 6858000"/>
              <a:gd name="connsiteX155" fmla="*/ 124571 w 1605470"/>
              <a:gd name="connsiteY155" fmla="*/ 302178 h 6858000"/>
              <a:gd name="connsiteX156" fmla="*/ 103243 w 1605470"/>
              <a:gd name="connsiteY156" fmla="*/ 211375 h 6858000"/>
              <a:gd name="connsiteX157" fmla="*/ 94571 w 1605470"/>
              <a:gd name="connsiteY157" fmla="*/ 184179 h 6858000"/>
              <a:gd name="connsiteX158" fmla="*/ 13437 w 1605470"/>
              <a:gd name="connsiteY158" fmla="*/ 19287 h 6858000"/>
              <a:gd name="connsiteX159" fmla="*/ 0 w 1605470"/>
              <a:gd name="connsiteY15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29329 w 1605470"/>
              <a:gd name="connsiteY103" fmla="*/ 3129034 h 6858000"/>
              <a:gd name="connsiteX104" fmla="*/ 729994 w 1605470"/>
              <a:gd name="connsiteY104" fmla="*/ 3126682 h 6858000"/>
              <a:gd name="connsiteX105" fmla="*/ 720862 w 1605470"/>
              <a:gd name="connsiteY105" fmla="*/ 3114519 h 6858000"/>
              <a:gd name="connsiteX106" fmla="*/ 707471 w 1605470"/>
              <a:gd name="connsiteY106" fmla="*/ 3106272 h 6858000"/>
              <a:gd name="connsiteX107" fmla="*/ 680201 w 1605470"/>
              <a:gd name="connsiteY107" fmla="*/ 2958185 h 6858000"/>
              <a:gd name="connsiteX108" fmla="*/ 622815 w 1605470"/>
              <a:gd name="connsiteY108" fmla="*/ 2762989 h 6858000"/>
              <a:gd name="connsiteX109" fmla="*/ 571733 w 1605470"/>
              <a:gd name="connsiteY109" fmla="*/ 2554718 h 6858000"/>
              <a:gd name="connsiteX110" fmla="*/ 551827 w 1605470"/>
              <a:gd name="connsiteY110" fmla="*/ 2485734 h 6858000"/>
              <a:gd name="connsiteX111" fmla="*/ 542550 w 1605470"/>
              <a:gd name="connsiteY111" fmla="*/ 2447068 h 6858000"/>
              <a:gd name="connsiteX112" fmla="*/ 529511 w 1605470"/>
              <a:gd name="connsiteY112" fmla="*/ 2425819 h 6858000"/>
              <a:gd name="connsiteX113" fmla="*/ 535510 w 1605470"/>
              <a:gd name="connsiteY113" fmla="*/ 2402874 h 6858000"/>
              <a:gd name="connsiteX114" fmla="*/ 538122 w 1605470"/>
              <a:gd name="connsiteY114" fmla="*/ 2381443 h 6858000"/>
              <a:gd name="connsiteX115" fmla="*/ 514451 w 1605470"/>
              <a:gd name="connsiteY115" fmla="*/ 2261920 h 6858000"/>
              <a:gd name="connsiteX116" fmla="*/ 504338 w 1605470"/>
              <a:gd name="connsiteY116" fmla="*/ 2195378 h 6858000"/>
              <a:gd name="connsiteX117" fmla="*/ 488555 w 1605470"/>
              <a:gd name="connsiteY117" fmla="*/ 2155135 h 6858000"/>
              <a:gd name="connsiteX118" fmla="*/ 486013 w 1605470"/>
              <a:gd name="connsiteY118" fmla="*/ 2118008 h 6858000"/>
              <a:gd name="connsiteX119" fmla="*/ 487006 w 1605470"/>
              <a:gd name="connsiteY119" fmla="*/ 2050531 h 6858000"/>
              <a:gd name="connsiteX120" fmla="*/ 478812 w 1605470"/>
              <a:gd name="connsiteY120" fmla="*/ 1963269 h 6858000"/>
              <a:gd name="connsiteX121" fmla="*/ 459990 w 1605470"/>
              <a:gd name="connsiteY121" fmla="*/ 1906352 h 6858000"/>
              <a:gd name="connsiteX122" fmla="*/ 436547 w 1605470"/>
              <a:gd name="connsiteY122" fmla="*/ 1861531 h 6858000"/>
              <a:gd name="connsiteX123" fmla="*/ 390346 w 1605470"/>
              <a:gd name="connsiteY123" fmla="*/ 1732919 h 6858000"/>
              <a:gd name="connsiteX124" fmla="*/ 362657 w 1605470"/>
              <a:gd name="connsiteY124" fmla="*/ 1663540 h 6858000"/>
              <a:gd name="connsiteX125" fmla="*/ 361783 w 1605470"/>
              <a:gd name="connsiteY125" fmla="*/ 1615777 h 6858000"/>
              <a:gd name="connsiteX126" fmla="*/ 342578 w 1605470"/>
              <a:gd name="connsiteY126" fmla="*/ 1563678 h 6858000"/>
              <a:gd name="connsiteX127" fmla="*/ 355658 w 1605470"/>
              <a:gd name="connsiteY127" fmla="*/ 1519474 h 6858000"/>
              <a:gd name="connsiteX128" fmla="*/ 348400 w 1605470"/>
              <a:gd name="connsiteY128" fmla="*/ 1477995 h 6858000"/>
              <a:gd name="connsiteX129" fmla="*/ 334485 w 1605470"/>
              <a:gd name="connsiteY129" fmla="*/ 1373769 h 6858000"/>
              <a:gd name="connsiteX130" fmla="*/ 342792 w 1605470"/>
              <a:gd name="connsiteY130" fmla="*/ 1307086 h 6858000"/>
              <a:gd name="connsiteX131" fmla="*/ 343980 w 1605470"/>
              <a:gd name="connsiteY131" fmla="*/ 1189033 h 6858000"/>
              <a:gd name="connsiteX132" fmla="*/ 348665 w 1605470"/>
              <a:gd name="connsiteY132" fmla="*/ 1168288 h 6858000"/>
              <a:gd name="connsiteX133" fmla="*/ 340947 w 1605470"/>
              <a:gd name="connsiteY133" fmla="*/ 1142577 h 6858000"/>
              <a:gd name="connsiteX134" fmla="*/ 330253 w 1605470"/>
              <a:gd name="connsiteY134" fmla="*/ 1088484 h 6858000"/>
              <a:gd name="connsiteX135" fmla="*/ 318989 w 1605470"/>
              <a:gd name="connsiteY135" fmla="*/ 1016103 h 6858000"/>
              <a:gd name="connsiteX136" fmla="*/ 320445 w 1605470"/>
              <a:gd name="connsiteY136" fmla="*/ 932283 h 6858000"/>
              <a:gd name="connsiteX137" fmla="*/ 322681 w 1605470"/>
              <a:gd name="connsiteY137" fmla="*/ 915925 h 6858000"/>
              <a:gd name="connsiteX138" fmla="*/ 315310 w 1605470"/>
              <a:gd name="connsiteY138" fmla="*/ 896999 h 6858000"/>
              <a:gd name="connsiteX139" fmla="*/ 284718 w 1605470"/>
              <a:gd name="connsiteY139" fmla="*/ 821517 h 6858000"/>
              <a:gd name="connsiteX140" fmla="*/ 263668 w 1605470"/>
              <a:gd name="connsiteY140" fmla="*/ 751353 h 6858000"/>
              <a:gd name="connsiteX141" fmla="*/ 263226 w 1605470"/>
              <a:gd name="connsiteY141" fmla="*/ 721230 h 6858000"/>
              <a:gd name="connsiteX142" fmla="*/ 248897 w 1605470"/>
              <a:gd name="connsiteY142" fmla="*/ 681659 h 6858000"/>
              <a:gd name="connsiteX143" fmla="*/ 234316 w 1605470"/>
              <a:gd name="connsiteY143" fmla="*/ 635218 h 6858000"/>
              <a:gd name="connsiteX144" fmla="*/ 239327 w 1605470"/>
              <a:gd name="connsiteY144" fmla="*/ 613763 h 6858000"/>
              <a:gd name="connsiteX145" fmla="*/ 225269 w 1605470"/>
              <a:gd name="connsiteY145" fmla="*/ 598582 h 6858000"/>
              <a:gd name="connsiteX146" fmla="*/ 224950 w 1605470"/>
              <a:gd name="connsiteY146" fmla="*/ 576846 h 6858000"/>
              <a:gd name="connsiteX147" fmla="*/ 204576 w 1605470"/>
              <a:gd name="connsiteY147" fmla="*/ 530055 h 6858000"/>
              <a:gd name="connsiteX148" fmla="*/ 219064 w 1605470"/>
              <a:gd name="connsiteY148" fmla="*/ 469651 h 6858000"/>
              <a:gd name="connsiteX149" fmla="*/ 195012 w 1605470"/>
              <a:gd name="connsiteY149" fmla="*/ 448559 h 6858000"/>
              <a:gd name="connsiteX150" fmla="*/ 201434 w 1605470"/>
              <a:gd name="connsiteY150" fmla="*/ 441529 h 6858000"/>
              <a:gd name="connsiteX151" fmla="*/ 200655 w 1605470"/>
              <a:gd name="connsiteY151" fmla="*/ 428927 h 6858000"/>
              <a:gd name="connsiteX152" fmla="*/ 190059 w 1605470"/>
              <a:gd name="connsiteY152" fmla="*/ 430161 h 6858000"/>
              <a:gd name="connsiteX153" fmla="*/ 167079 w 1605470"/>
              <a:gd name="connsiteY153" fmla="*/ 367211 h 6858000"/>
              <a:gd name="connsiteX154" fmla="*/ 124571 w 1605470"/>
              <a:gd name="connsiteY154" fmla="*/ 302178 h 6858000"/>
              <a:gd name="connsiteX155" fmla="*/ 103243 w 1605470"/>
              <a:gd name="connsiteY155" fmla="*/ 211375 h 6858000"/>
              <a:gd name="connsiteX156" fmla="*/ 94571 w 1605470"/>
              <a:gd name="connsiteY156" fmla="*/ 184179 h 6858000"/>
              <a:gd name="connsiteX157" fmla="*/ 13437 w 1605470"/>
              <a:gd name="connsiteY157" fmla="*/ 19287 h 6858000"/>
              <a:gd name="connsiteX158" fmla="*/ 0 w 1605470"/>
              <a:gd name="connsiteY15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0830 w 1605470"/>
              <a:gd name="connsiteY75" fmla="*/ 3974753 h 6858000"/>
              <a:gd name="connsiteX76" fmla="*/ 692428 w 1605470"/>
              <a:gd name="connsiteY76" fmla="*/ 3969950 h 6858000"/>
              <a:gd name="connsiteX77" fmla="*/ 685850 w 1605470"/>
              <a:gd name="connsiteY77" fmla="*/ 3933779 h 6858000"/>
              <a:gd name="connsiteX78" fmla="*/ 687181 w 1605470"/>
              <a:gd name="connsiteY78" fmla="*/ 3933093 h 6858000"/>
              <a:gd name="connsiteX79" fmla="*/ 691535 w 1605470"/>
              <a:gd name="connsiteY79" fmla="*/ 3922082 h 6858000"/>
              <a:gd name="connsiteX80" fmla="*/ 696613 w 1605470"/>
              <a:gd name="connsiteY80" fmla="*/ 3901461 h 6858000"/>
              <a:gd name="connsiteX81" fmla="*/ 719207 w 1605470"/>
              <a:gd name="connsiteY81" fmla="*/ 3813873 h 6858000"/>
              <a:gd name="connsiteX82" fmla="*/ 718632 w 1605470"/>
              <a:gd name="connsiteY82" fmla="*/ 3806161 h 6858000"/>
              <a:gd name="connsiteX83" fmla="*/ 718939 w 1605470"/>
              <a:gd name="connsiteY83" fmla="*/ 3805957 h 6858000"/>
              <a:gd name="connsiteX84" fmla="*/ 718966 w 1605470"/>
              <a:gd name="connsiteY84" fmla="*/ 3797724 h 6858000"/>
              <a:gd name="connsiteX85" fmla="*/ 717581 w 1605470"/>
              <a:gd name="connsiteY85" fmla="*/ 3792098 h 6858000"/>
              <a:gd name="connsiteX86" fmla="*/ 716465 w 1605470"/>
              <a:gd name="connsiteY86" fmla="*/ 3777135 h 6858000"/>
              <a:gd name="connsiteX87" fmla="*/ 718198 w 1605470"/>
              <a:gd name="connsiteY87" fmla="*/ 3771656 h 6858000"/>
              <a:gd name="connsiteX88" fmla="*/ 721941 w 1605470"/>
              <a:gd name="connsiteY88" fmla="*/ 3769007 h 6858000"/>
              <a:gd name="connsiteX89" fmla="*/ 721407 w 1605470"/>
              <a:gd name="connsiteY89" fmla="*/ 3767709 h 6858000"/>
              <a:gd name="connsiteX90" fmla="*/ 730103 w 1605470"/>
              <a:gd name="connsiteY90" fmla="*/ 3738082 h 6858000"/>
              <a:gd name="connsiteX91" fmla="*/ 737449 w 1605470"/>
              <a:gd name="connsiteY91" fmla="*/ 3673397 h 6858000"/>
              <a:gd name="connsiteX92" fmla="*/ 736745 w 1605470"/>
              <a:gd name="connsiteY92" fmla="*/ 3637109 h 6858000"/>
              <a:gd name="connsiteX93" fmla="*/ 740188 w 1605470"/>
              <a:gd name="connsiteY93" fmla="*/ 3536883 h 6858000"/>
              <a:gd name="connsiteX94" fmla="*/ 747726 w 1605470"/>
              <a:gd name="connsiteY94" fmla="*/ 3435652 h 6858000"/>
              <a:gd name="connsiteX95" fmla="*/ 749397 w 1605470"/>
              <a:gd name="connsiteY95" fmla="*/ 3307769 h 6858000"/>
              <a:gd name="connsiteX96" fmla="*/ 766960 w 1605470"/>
              <a:gd name="connsiteY96" fmla="*/ 3250522 h 6858000"/>
              <a:gd name="connsiteX97" fmla="*/ 767385 w 1605470"/>
              <a:gd name="connsiteY97" fmla="*/ 3229163 h 6858000"/>
              <a:gd name="connsiteX98" fmla="*/ 769208 w 1605470"/>
              <a:gd name="connsiteY98" fmla="*/ 3217217 h 6858000"/>
              <a:gd name="connsiteX99" fmla="*/ 756043 w 1605470"/>
              <a:gd name="connsiteY99" fmla="*/ 3183755 h 6858000"/>
              <a:gd name="connsiteX100" fmla="*/ 756544 w 1605470"/>
              <a:gd name="connsiteY100" fmla="*/ 3178642 h 6858000"/>
              <a:gd name="connsiteX101" fmla="*/ 744144 w 1605470"/>
              <a:gd name="connsiteY101" fmla="*/ 3158586 h 6858000"/>
              <a:gd name="connsiteX102" fmla="*/ 729329 w 1605470"/>
              <a:gd name="connsiteY102" fmla="*/ 3129034 h 6858000"/>
              <a:gd name="connsiteX103" fmla="*/ 729994 w 1605470"/>
              <a:gd name="connsiteY103" fmla="*/ 3126682 h 6858000"/>
              <a:gd name="connsiteX104" fmla="*/ 720862 w 1605470"/>
              <a:gd name="connsiteY104" fmla="*/ 3114519 h 6858000"/>
              <a:gd name="connsiteX105" fmla="*/ 707471 w 1605470"/>
              <a:gd name="connsiteY105" fmla="*/ 3106272 h 6858000"/>
              <a:gd name="connsiteX106" fmla="*/ 680201 w 1605470"/>
              <a:gd name="connsiteY106" fmla="*/ 2958185 h 6858000"/>
              <a:gd name="connsiteX107" fmla="*/ 622815 w 1605470"/>
              <a:gd name="connsiteY107" fmla="*/ 2762989 h 6858000"/>
              <a:gd name="connsiteX108" fmla="*/ 571733 w 1605470"/>
              <a:gd name="connsiteY108" fmla="*/ 2554718 h 6858000"/>
              <a:gd name="connsiteX109" fmla="*/ 551827 w 1605470"/>
              <a:gd name="connsiteY109" fmla="*/ 2485734 h 6858000"/>
              <a:gd name="connsiteX110" fmla="*/ 542550 w 1605470"/>
              <a:gd name="connsiteY110" fmla="*/ 2447068 h 6858000"/>
              <a:gd name="connsiteX111" fmla="*/ 529511 w 1605470"/>
              <a:gd name="connsiteY111" fmla="*/ 2425819 h 6858000"/>
              <a:gd name="connsiteX112" fmla="*/ 535510 w 1605470"/>
              <a:gd name="connsiteY112" fmla="*/ 2402874 h 6858000"/>
              <a:gd name="connsiteX113" fmla="*/ 538122 w 1605470"/>
              <a:gd name="connsiteY113" fmla="*/ 2381443 h 6858000"/>
              <a:gd name="connsiteX114" fmla="*/ 514451 w 1605470"/>
              <a:gd name="connsiteY114" fmla="*/ 2261920 h 6858000"/>
              <a:gd name="connsiteX115" fmla="*/ 504338 w 1605470"/>
              <a:gd name="connsiteY115" fmla="*/ 2195378 h 6858000"/>
              <a:gd name="connsiteX116" fmla="*/ 488555 w 1605470"/>
              <a:gd name="connsiteY116" fmla="*/ 2155135 h 6858000"/>
              <a:gd name="connsiteX117" fmla="*/ 486013 w 1605470"/>
              <a:gd name="connsiteY117" fmla="*/ 2118008 h 6858000"/>
              <a:gd name="connsiteX118" fmla="*/ 487006 w 1605470"/>
              <a:gd name="connsiteY118" fmla="*/ 2050531 h 6858000"/>
              <a:gd name="connsiteX119" fmla="*/ 478812 w 1605470"/>
              <a:gd name="connsiteY119" fmla="*/ 1963269 h 6858000"/>
              <a:gd name="connsiteX120" fmla="*/ 459990 w 1605470"/>
              <a:gd name="connsiteY120" fmla="*/ 1906352 h 6858000"/>
              <a:gd name="connsiteX121" fmla="*/ 436547 w 1605470"/>
              <a:gd name="connsiteY121" fmla="*/ 1861531 h 6858000"/>
              <a:gd name="connsiteX122" fmla="*/ 390346 w 1605470"/>
              <a:gd name="connsiteY122" fmla="*/ 1732919 h 6858000"/>
              <a:gd name="connsiteX123" fmla="*/ 362657 w 1605470"/>
              <a:gd name="connsiteY123" fmla="*/ 1663540 h 6858000"/>
              <a:gd name="connsiteX124" fmla="*/ 361783 w 1605470"/>
              <a:gd name="connsiteY124" fmla="*/ 1615777 h 6858000"/>
              <a:gd name="connsiteX125" fmla="*/ 342578 w 1605470"/>
              <a:gd name="connsiteY125" fmla="*/ 1563678 h 6858000"/>
              <a:gd name="connsiteX126" fmla="*/ 355658 w 1605470"/>
              <a:gd name="connsiteY126" fmla="*/ 1519474 h 6858000"/>
              <a:gd name="connsiteX127" fmla="*/ 348400 w 1605470"/>
              <a:gd name="connsiteY127" fmla="*/ 1477995 h 6858000"/>
              <a:gd name="connsiteX128" fmla="*/ 334485 w 1605470"/>
              <a:gd name="connsiteY128" fmla="*/ 1373769 h 6858000"/>
              <a:gd name="connsiteX129" fmla="*/ 342792 w 1605470"/>
              <a:gd name="connsiteY129" fmla="*/ 1307086 h 6858000"/>
              <a:gd name="connsiteX130" fmla="*/ 343980 w 1605470"/>
              <a:gd name="connsiteY130" fmla="*/ 1189033 h 6858000"/>
              <a:gd name="connsiteX131" fmla="*/ 348665 w 1605470"/>
              <a:gd name="connsiteY131" fmla="*/ 1168288 h 6858000"/>
              <a:gd name="connsiteX132" fmla="*/ 340947 w 1605470"/>
              <a:gd name="connsiteY132" fmla="*/ 1142577 h 6858000"/>
              <a:gd name="connsiteX133" fmla="*/ 330253 w 1605470"/>
              <a:gd name="connsiteY133" fmla="*/ 1088484 h 6858000"/>
              <a:gd name="connsiteX134" fmla="*/ 318989 w 1605470"/>
              <a:gd name="connsiteY134" fmla="*/ 1016103 h 6858000"/>
              <a:gd name="connsiteX135" fmla="*/ 320445 w 1605470"/>
              <a:gd name="connsiteY135" fmla="*/ 932283 h 6858000"/>
              <a:gd name="connsiteX136" fmla="*/ 322681 w 1605470"/>
              <a:gd name="connsiteY136" fmla="*/ 915925 h 6858000"/>
              <a:gd name="connsiteX137" fmla="*/ 315310 w 1605470"/>
              <a:gd name="connsiteY137" fmla="*/ 896999 h 6858000"/>
              <a:gd name="connsiteX138" fmla="*/ 284718 w 1605470"/>
              <a:gd name="connsiteY138" fmla="*/ 821517 h 6858000"/>
              <a:gd name="connsiteX139" fmla="*/ 263668 w 1605470"/>
              <a:gd name="connsiteY139" fmla="*/ 751353 h 6858000"/>
              <a:gd name="connsiteX140" fmla="*/ 263226 w 1605470"/>
              <a:gd name="connsiteY140" fmla="*/ 721230 h 6858000"/>
              <a:gd name="connsiteX141" fmla="*/ 248897 w 1605470"/>
              <a:gd name="connsiteY141" fmla="*/ 681659 h 6858000"/>
              <a:gd name="connsiteX142" fmla="*/ 234316 w 1605470"/>
              <a:gd name="connsiteY142" fmla="*/ 635218 h 6858000"/>
              <a:gd name="connsiteX143" fmla="*/ 239327 w 1605470"/>
              <a:gd name="connsiteY143" fmla="*/ 613763 h 6858000"/>
              <a:gd name="connsiteX144" fmla="*/ 225269 w 1605470"/>
              <a:gd name="connsiteY144" fmla="*/ 598582 h 6858000"/>
              <a:gd name="connsiteX145" fmla="*/ 224950 w 1605470"/>
              <a:gd name="connsiteY145" fmla="*/ 576846 h 6858000"/>
              <a:gd name="connsiteX146" fmla="*/ 204576 w 1605470"/>
              <a:gd name="connsiteY146" fmla="*/ 530055 h 6858000"/>
              <a:gd name="connsiteX147" fmla="*/ 219064 w 1605470"/>
              <a:gd name="connsiteY147" fmla="*/ 469651 h 6858000"/>
              <a:gd name="connsiteX148" fmla="*/ 195012 w 1605470"/>
              <a:gd name="connsiteY148" fmla="*/ 448559 h 6858000"/>
              <a:gd name="connsiteX149" fmla="*/ 201434 w 1605470"/>
              <a:gd name="connsiteY149" fmla="*/ 441529 h 6858000"/>
              <a:gd name="connsiteX150" fmla="*/ 200655 w 1605470"/>
              <a:gd name="connsiteY150" fmla="*/ 428927 h 6858000"/>
              <a:gd name="connsiteX151" fmla="*/ 190059 w 1605470"/>
              <a:gd name="connsiteY151" fmla="*/ 430161 h 6858000"/>
              <a:gd name="connsiteX152" fmla="*/ 167079 w 1605470"/>
              <a:gd name="connsiteY152" fmla="*/ 367211 h 6858000"/>
              <a:gd name="connsiteX153" fmla="*/ 124571 w 1605470"/>
              <a:gd name="connsiteY153" fmla="*/ 302178 h 6858000"/>
              <a:gd name="connsiteX154" fmla="*/ 103243 w 1605470"/>
              <a:gd name="connsiteY154" fmla="*/ 211375 h 6858000"/>
              <a:gd name="connsiteX155" fmla="*/ 94571 w 1605470"/>
              <a:gd name="connsiteY155" fmla="*/ 184179 h 6858000"/>
              <a:gd name="connsiteX156" fmla="*/ 13437 w 1605470"/>
              <a:gd name="connsiteY156" fmla="*/ 19287 h 6858000"/>
              <a:gd name="connsiteX157" fmla="*/ 0 w 1605470"/>
              <a:gd name="connsiteY15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219064 w 1605470"/>
              <a:gd name="connsiteY146" fmla="*/ 469651 h 6858000"/>
              <a:gd name="connsiteX147" fmla="*/ 195012 w 1605470"/>
              <a:gd name="connsiteY147" fmla="*/ 448559 h 6858000"/>
              <a:gd name="connsiteX148" fmla="*/ 201434 w 1605470"/>
              <a:gd name="connsiteY148" fmla="*/ 441529 h 6858000"/>
              <a:gd name="connsiteX149" fmla="*/ 200655 w 1605470"/>
              <a:gd name="connsiteY149" fmla="*/ 428927 h 6858000"/>
              <a:gd name="connsiteX150" fmla="*/ 190059 w 1605470"/>
              <a:gd name="connsiteY150" fmla="*/ 430161 h 6858000"/>
              <a:gd name="connsiteX151" fmla="*/ 167079 w 1605470"/>
              <a:gd name="connsiteY151" fmla="*/ 367211 h 6858000"/>
              <a:gd name="connsiteX152" fmla="*/ 124571 w 1605470"/>
              <a:gd name="connsiteY152" fmla="*/ 302178 h 6858000"/>
              <a:gd name="connsiteX153" fmla="*/ 103243 w 1605470"/>
              <a:gd name="connsiteY153" fmla="*/ 211375 h 6858000"/>
              <a:gd name="connsiteX154" fmla="*/ 94571 w 1605470"/>
              <a:gd name="connsiteY154" fmla="*/ 184179 h 6858000"/>
              <a:gd name="connsiteX155" fmla="*/ 13437 w 1605470"/>
              <a:gd name="connsiteY155" fmla="*/ 19287 h 6858000"/>
              <a:gd name="connsiteX156" fmla="*/ 0 w 1605470"/>
              <a:gd name="connsiteY15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195012 w 1605470"/>
              <a:gd name="connsiteY146" fmla="*/ 448559 h 6858000"/>
              <a:gd name="connsiteX147" fmla="*/ 201434 w 1605470"/>
              <a:gd name="connsiteY147" fmla="*/ 441529 h 6858000"/>
              <a:gd name="connsiteX148" fmla="*/ 200655 w 1605470"/>
              <a:gd name="connsiteY148" fmla="*/ 428927 h 6858000"/>
              <a:gd name="connsiteX149" fmla="*/ 190059 w 1605470"/>
              <a:gd name="connsiteY149" fmla="*/ 430161 h 6858000"/>
              <a:gd name="connsiteX150" fmla="*/ 167079 w 1605470"/>
              <a:gd name="connsiteY150" fmla="*/ 367211 h 6858000"/>
              <a:gd name="connsiteX151" fmla="*/ 124571 w 1605470"/>
              <a:gd name="connsiteY151" fmla="*/ 302178 h 6858000"/>
              <a:gd name="connsiteX152" fmla="*/ 103243 w 1605470"/>
              <a:gd name="connsiteY152" fmla="*/ 211375 h 6858000"/>
              <a:gd name="connsiteX153" fmla="*/ 94571 w 1605470"/>
              <a:gd name="connsiteY153" fmla="*/ 184179 h 6858000"/>
              <a:gd name="connsiteX154" fmla="*/ 13437 w 1605470"/>
              <a:gd name="connsiteY154" fmla="*/ 19287 h 6858000"/>
              <a:gd name="connsiteX155" fmla="*/ 0 w 1605470"/>
              <a:gd name="connsiteY15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195012 w 1605470"/>
              <a:gd name="connsiteY146" fmla="*/ 448559 h 6858000"/>
              <a:gd name="connsiteX147" fmla="*/ 201434 w 1605470"/>
              <a:gd name="connsiteY147" fmla="*/ 441529 h 6858000"/>
              <a:gd name="connsiteX148" fmla="*/ 200655 w 1605470"/>
              <a:gd name="connsiteY148" fmla="*/ 428927 h 6858000"/>
              <a:gd name="connsiteX149" fmla="*/ 190059 w 1605470"/>
              <a:gd name="connsiteY149" fmla="*/ 430161 h 6858000"/>
              <a:gd name="connsiteX150" fmla="*/ 167079 w 1605470"/>
              <a:gd name="connsiteY150" fmla="*/ 367211 h 6858000"/>
              <a:gd name="connsiteX151" fmla="*/ 124571 w 1605470"/>
              <a:gd name="connsiteY151" fmla="*/ 302178 h 6858000"/>
              <a:gd name="connsiteX152" fmla="*/ 103243 w 1605470"/>
              <a:gd name="connsiteY152" fmla="*/ 211375 h 6858000"/>
              <a:gd name="connsiteX153" fmla="*/ 94571 w 1605470"/>
              <a:gd name="connsiteY153" fmla="*/ 184179 h 6858000"/>
              <a:gd name="connsiteX154" fmla="*/ 48685 w 1605470"/>
              <a:gd name="connsiteY154" fmla="*/ 13677 h 6858000"/>
              <a:gd name="connsiteX155" fmla="*/ 0 w 1605470"/>
              <a:gd name="connsiteY155" fmla="*/ 0 h 6858000"/>
              <a:gd name="connsiteX0" fmla="*/ 48246 w 1556785"/>
              <a:gd name="connsiteY0" fmla="*/ 0 h 6858000"/>
              <a:gd name="connsiteX1" fmla="*/ 1556785 w 1556785"/>
              <a:gd name="connsiteY1" fmla="*/ 0 h 6858000"/>
              <a:gd name="connsiteX2" fmla="*/ 1556785 w 1556785"/>
              <a:gd name="connsiteY2" fmla="*/ 6858000 h 6858000"/>
              <a:gd name="connsiteX3" fmla="*/ 105420 w 1556785"/>
              <a:gd name="connsiteY3" fmla="*/ 6858000 h 6858000"/>
              <a:gd name="connsiteX4" fmla="*/ 105561 w 1556785"/>
              <a:gd name="connsiteY4" fmla="*/ 6857735 h 6858000"/>
              <a:gd name="connsiteX5" fmla="*/ 117610 w 1556785"/>
              <a:gd name="connsiteY5" fmla="*/ 6809549 h 6858000"/>
              <a:gd name="connsiteX6" fmla="*/ 149821 w 1556785"/>
              <a:gd name="connsiteY6" fmla="*/ 6715115 h 6858000"/>
              <a:gd name="connsiteX7" fmla="*/ 159672 w 1556785"/>
              <a:gd name="connsiteY7" fmla="*/ 6680170 h 6858000"/>
              <a:gd name="connsiteX8" fmla="*/ 185222 w 1556785"/>
              <a:gd name="connsiteY8" fmla="*/ 6621207 h 6858000"/>
              <a:gd name="connsiteX9" fmla="*/ 201879 w 1556785"/>
              <a:gd name="connsiteY9" fmla="*/ 6596265 h 6858000"/>
              <a:gd name="connsiteX10" fmla="*/ 201758 w 1556785"/>
              <a:gd name="connsiteY10" fmla="*/ 6594818 h 6858000"/>
              <a:gd name="connsiteX11" fmla="*/ 206003 w 1556785"/>
              <a:gd name="connsiteY11" fmla="*/ 6593735 h 6858000"/>
              <a:gd name="connsiteX12" fmla="*/ 209200 w 1556785"/>
              <a:gd name="connsiteY12" fmla="*/ 6589172 h 6858000"/>
              <a:gd name="connsiteX13" fmla="*/ 212494 w 1556785"/>
              <a:gd name="connsiteY13" fmla="*/ 6574442 h 6858000"/>
              <a:gd name="connsiteX14" fmla="*/ 212834 w 1556785"/>
              <a:gd name="connsiteY14" fmla="*/ 6568530 h 6858000"/>
              <a:gd name="connsiteX15" fmla="*/ 215243 w 1556785"/>
              <a:gd name="connsiteY15" fmla="*/ 6560674 h 6858000"/>
              <a:gd name="connsiteX16" fmla="*/ 215588 w 1556785"/>
              <a:gd name="connsiteY16" fmla="*/ 6560598 h 6858000"/>
              <a:gd name="connsiteX17" fmla="*/ 217285 w 1556785"/>
              <a:gd name="connsiteY17" fmla="*/ 6553006 h 6858000"/>
              <a:gd name="connsiteX18" fmla="*/ 221981 w 1556785"/>
              <a:gd name="connsiteY18" fmla="*/ 6514360 h 6858000"/>
              <a:gd name="connsiteX19" fmla="*/ 263635 w 1556785"/>
              <a:gd name="connsiteY19" fmla="*/ 6478062 h 6858000"/>
              <a:gd name="connsiteX20" fmla="*/ 274324 w 1556785"/>
              <a:gd name="connsiteY20" fmla="*/ 6460325 h 6858000"/>
              <a:gd name="connsiteX21" fmla="*/ 281557 w 1556785"/>
              <a:gd name="connsiteY21" fmla="*/ 6451488 h 6858000"/>
              <a:gd name="connsiteX22" fmla="*/ 282992 w 1556785"/>
              <a:gd name="connsiteY22" fmla="*/ 6451348 h 6858000"/>
              <a:gd name="connsiteX23" fmla="*/ 287350 w 1556785"/>
              <a:gd name="connsiteY23" fmla="*/ 6414240 h 6858000"/>
              <a:gd name="connsiteX24" fmla="*/ 290226 w 1556785"/>
              <a:gd name="connsiteY24" fmla="*/ 6410269 h 6858000"/>
              <a:gd name="connsiteX25" fmla="*/ 290126 w 1556785"/>
              <a:gd name="connsiteY25" fmla="*/ 6384857 h 6858000"/>
              <a:gd name="connsiteX26" fmla="*/ 291643 w 1556785"/>
              <a:gd name="connsiteY26" fmla="*/ 6372381 h 6858000"/>
              <a:gd name="connsiteX27" fmla="*/ 288837 w 1556785"/>
              <a:gd name="connsiteY27" fmla="*/ 6367510 h 6858000"/>
              <a:gd name="connsiteX28" fmla="*/ 292717 w 1556785"/>
              <a:gd name="connsiteY28" fmla="*/ 6349778 h 6858000"/>
              <a:gd name="connsiteX29" fmla="*/ 294382 w 1556785"/>
              <a:gd name="connsiteY29" fmla="*/ 6348250 h 6858000"/>
              <a:gd name="connsiteX30" fmla="*/ 310416 w 1556785"/>
              <a:gd name="connsiteY30" fmla="*/ 6281972 h 6858000"/>
              <a:gd name="connsiteX31" fmla="*/ 321179 w 1556785"/>
              <a:gd name="connsiteY31" fmla="*/ 6211940 h 6858000"/>
              <a:gd name="connsiteX32" fmla="*/ 362674 w 1556785"/>
              <a:gd name="connsiteY32" fmla="*/ 6113913 h 6858000"/>
              <a:gd name="connsiteX33" fmla="*/ 366967 w 1556785"/>
              <a:gd name="connsiteY33" fmla="*/ 6028119 h 6858000"/>
              <a:gd name="connsiteX34" fmla="*/ 393747 w 1556785"/>
              <a:gd name="connsiteY34" fmla="*/ 5934687 h 6858000"/>
              <a:gd name="connsiteX35" fmla="*/ 427759 w 1556785"/>
              <a:gd name="connsiteY35" fmla="*/ 5765594 h 6858000"/>
              <a:gd name="connsiteX36" fmla="*/ 459595 w 1556785"/>
              <a:gd name="connsiteY36" fmla="*/ 5693685 h 6858000"/>
              <a:gd name="connsiteX37" fmla="*/ 479650 w 1556785"/>
              <a:gd name="connsiteY37" fmla="*/ 5665173 h 6858000"/>
              <a:gd name="connsiteX38" fmla="*/ 513367 w 1556785"/>
              <a:gd name="connsiteY38" fmla="*/ 5563435 h 6858000"/>
              <a:gd name="connsiteX39" fmla="*/ 542872 w 1556785"/>
              <a:gd name="connsiteY39" fmla="*/ 5476393 h 6858000"/>
              <a:gd name="connsiteX40" fmla="*/ 574065 w 1556785"/>
              <a:gd name="connsiteY40" fmla="*/ 5396260 h 6858000"/>
              <a:gd name="connsiteX41" fmla="*/ 590046 w 1556785"/>
              <a:gd name="connsiteY41" fmla="*/ 5330009 h 6858000"/>
              <a:gd name="connsiteX42" fmla="*/ 623539 w 1556785"/>
              <a:gd name="connsiteY42" fmla="*/ 5273739 h 6858000"/>
              <a:gd name="connsiteX43" fmla="*/ 633138 w 1556785"/>
              <a:gd name="connsiteY43" fmla="*/ 5241779 h 6858000"/>
              <a:gd name="connsiteX44" fmla="*/ 644364 w 1556785"/>
              <a:gd name="connsiteY44" fmla="*/ 5225268 h 6858000"/>
              <a:gd name="connsiteX45" fmla="*/ 645384 w 1556785"/>
              <a:gd name="connsiteY45" fmla="*/ 5217684 h 6858000"/>
              <a:gd name="connsiteX46" fmla="*/ 652725 w 1556785"/>
              <a:gd name="connsiteY46" fmla="*/ 5193377 h 6858000"/>
              <a:gd name="connsiteX47" fmla="*/ 656028 w 1556785"/>
              <a:gd name="connsiteY47" fmla="*/ 5179288 h 6858000"/>
              <a:gd name="connsiteX48" fmla="*/ 657012 w 1556785"/>
              <a:gd name="connsiteY48" fmla="*/ 5173621 h 6858000"/>
              <a:gd name="connsiteX49" fmla="*/ 652646 w 1556785"/>
              <a:gd name="connsiteY49" fmla="*/ 5159961 h 6858000"/>
              <a:gd name="connsiteX50" fmla="*/ 659323 w 1556785"/>
              <a:gd name="connsiteY50" fmla="*/ 5144295 h 6858000"/>
              <a:gd name="connsiteX51" fmla="*/ 656256 w 1556785"/>
              <a:gd name="connsiteY51" fmla="*/ 5125185 h 6858000"/>
              <a:gd name="connsiteX52" fmla="*/ 663086 w 1556785"/>
              <a:gd name="connsiteY52" fmla="*/ 5121884 h 6858000"/>
              <a:gd name="connsiteX53" fmla="*/ 670122 w 1556785"/>
              <a:gd name="connsiteY53" fmla="*/ 5067850 h 6858000"/>
              <a:gd name="connsiteX54" fmla="*/ 672853 w 1556785"/>
              <a:gd name="connsiteY54" fmla="*/ 5060861 h 6858000"/>
              <a:gd name="connsiteX55" fmla="*/ 669557 w 1556785"/>
              <a:gd name="connsiteY55" fmla="*/ 5034192 h 6858000"/>
              <a:gd name="connsiteX56" fmla="*/ 671111 w 1556785"/>
              <a:gd name="connsiteY56" fmla="*/ 4993030 h 6858000"/>
              <a:gd name="connsiteX57" fmla="*/ 678020 w 1556785"/>
              <a:gd name="connsiteY57" fmla="*/ 4946844 h 6858000"/>
              <a:gd name="connsiteX58" fmla="*/ 673876 w 1556785"/>
              <a:gd name="connsiteY58" fmla="*/ 4932692 h 6858000"/>
              <a:gd name="connsiteX59" fmla="*/ 689279 w 1556785"/>
              <a:gd name="connsiteY59" fmla="*/ 4858827 h 6858000"/>
              <a:gd name="connsiteX60" fmla="*/ 683433 w 1556785"/>
              <a:gd name="connsiteY60" fmla="*/ 4801535 h 6858000"/>
              <a:gd name="connsiteX61" fmla="*/ 691102 w 1556785"/>
              <a:gd name="connsiteY61" fmla="*/ 4797794 h 6858000"/>
              <a:gd name="connsiteX62" fmla="*/ 692396 w 1556785"/>
              <a:gd name="connsiteY62" fmla="*/ 4784526 h 6858000"/>
              <a:gd name="connsiteX63" fmla="*/ 694180 w 1556785"/>
              <a:gd name="connsiteY63" fmla="*/ 4781211 h 6858000"/>
              <a:gd name="connsiteX64" fmla="*/ 702967 w 1556785"/>
              <a:gd name="connsiteY64" fmla="*/ 4761984 h 6858000"/>
              <a:gd name="connsiteX65" fmla="*/ 699015 w 1556785"/>
              <a:gd name="connsiteY65" fmla="*/ 4690749 h 6858000"/>
              <a:gd name="connsiteX66" fmla="*/ 694495 w 1556785"/>
              <a:gd name="connsiteY66" fmla="*/ 4584173 h 6858000"/>
              <a:gd name="connsiteX67" fmla="*/ 689578 w 1556785"/>
              <a:gd name="connsiteY67" fmla="*/ 4444346 h 6858000"/>
              <a:gd name="connsiteX68" fmla="*/ 686143 w 1556785"/>
              <a:gd name="connsiteY68" fmla="*/ 4375228 h 6858000"/>
              <a:gd name="connsiteX69" fmla="*/ 666796 w 1556785"/>
              <a:gd name="connsiteY69" fmla="*/ 4214165 h 6858000"/>
              <a:gd name="connsiteX70" fmla="*/ 670869 w 1556785"/>
              <a:gd name="connsiteY70" fmla="*/ 4090296 h 6858000"/>
              <a:gd name="connsiteX71" fmla="*/ 656125 w 1556785"/>
              <a:gd name="connsiteY71" fmla="*/ 4033999 h 6858000"/>
              <a:gd name="connsiteX72" fmla="*/ 657274 w 1556785"/>
              <a:gd name="connsiteY72" fmla="*/ 4031933 h 6858000"/>
              <a:gd name="connsiteX73" fmla="*/ 655850 w 1556785"/>
              <a:gd name="connsiteY73" fmla="*/ 4013953 h 6858000"/>
              <a:gd name="connsiteX74" fmla="*/ 642145 w 1556785"/>
              <a:gd name="connsiteY74" fmla="*/ 3974753 h 6858000"/>
              <a:gd name="connsiteX75" fmla="*/ 643743 w 1556785"/>
              <a:gd name="connsiteY75" fmla="*/ 3969950 h 6858000"/>
              <a:gd name="connsiteX76" fmla="*/ 637165 w 1556785"/>
              <a:gd name="connsiteY76" fmla="*/ 3933779 h 6858000"/>
              <a:gd name="connsiteX77" fmla="*/ 638496 w 1556785"/>
              <a:gd name="connsiteY77" fmla="*/ 3933093 h 6858000"/>
              <a:gd name="connsiteX78" fmla="*/ 642850 w 1556785"/>
              <a:gd name="connsiteY78" fmla="*/ 3922082 h 6858000"/>
              <a:gd name="connsiteX79" fmla="*/ 647928 w 1556785"/>
              <a:gd name="connsiteY79" fmla="*/ 3901461 h 6858000"/>
              <a:gd name="connsiteX80" fmla="*/ 670522 w 1556785"/>
              <a:gd name="connsiteY80" fmla="*/ 3813873 h 6858000"/>
              <a:gd name="connsiteX81" fmla="*/ 669947 w 1556785"/>
              <a:gd name="connsiteY81" fmla="*/ 3806161 h 6858000"/>
              <a:gd name="connsiteX82" fmla="*/ 670254 w 1556785"/>
              <a:gd name="connsiteY82" fmla="*/ 3805957 h 6858000"/>
              <a:gd name="connsiteX83" fmla="*/ 670281 w 1556785"/>
              <a:gd name="connsiteY83" fmla="*/ 3797724 h 6858000"/>
              <a:gd name="connsiteX84" fmla="*/ 668896 w 1556785"/>
              <a:gd name="connsiteY84" fmla="*/ 3792098 h 6858000"/>
              <a:gd name="connsiteX85" fmla="*/ 667780 w 1556785"/>
              <a:gd name="connsiteY85" fmla="*/ 3777135 h 6858000"/>
              <a:gd name="connsiteX86" fmla="*/ 669513 w 1556785"/>
              <a:gd name="connsiteY86" fmla="*/ 3771656 h 6858000"/>
              <a:gd name="connsiteX87" fmla="*/ 673256 w 1556785"/>
              <a:gd name="connsiteY87" fmla="*/ 3769007 h 6858000"/>
              <a:gd name="connsiteX88" fmla="*/ 672722 w 1556785"/>
              <a:gd name="connsiteY88" fmla="*/ 3767709 h 6858000"/>
              <a:gd name="connsiteX89" fmla="*/ 681418 w 1556785"/>
              <a:gd name="connsiteY89" fmla="*/ 3738082 h 6858000"/>
              <a:gd name="connsiteX90" fmla="*/ 688764 w 1556785"/>
              <a:gd name="connsiteY90" fmla="*/ 3673397 h 6858000"/>
              <a:gd name="connsiteX91" fmla="*/ 688060 w 1556785"/>
              <a:gd name="connsiteY91" fmla="*/ 3637109 h 6858000"/>
              <a:gd name="connsiteX92" fmla="*/ 691503 w 1556785"/>
              <a:gd name="connsiteY92" fmla="*/ 3536883 h 6858000"/>
              <a:gd name="connsiteX93" fmla="*/ 699041 w 1556785"/>
              <a:gd name="connsiteY93" fmla="*/ 3435652 h 6858000"/>
              <a:gd name="connsiteX94" fmla="*/ 700712 w 1556785"/>
              <a:gd name="connsiteY94" fmla="*/ 3307769 h 6858000"/>
              <a:gd name="connsiteX95" fmla="*/ 718275 w 1556785"/>
              <a:gd name="connsiteY95" fmla="*/ 3250522 h 6858000"/>
              <a:gd name="connsiteX96" fmla="*/ 718700 w 1556785"/>
              <a:gd name="connsiteY96" fmla="*/ 3229163 h 6858000"/>
              <a:gd name="connsiteX97" fmla="*/ 720523 w 1556785"/>
              <a:gd name="connsiteY97" fmla="*/ 3217217 h 6858000"/>
              <a:gd name="connsiteX98" fmla="*/ 707358 w 1556785"/>
              <a:gd name="connsiteY98" fmla="*/ 3183755 h 6858000"/>
              <a:gd name="connsiteX99" fmla="*/ 707859 w 1556785"/>
              <a:gd name="connsiteY99" fmla="*/ 3178642 h 6858000"/>
              <a:gd name="connsiteX100" fmla="*/ 695459 w 1556785"/>
              <a:gd name="connsiteY100" fmla="*/ 3158586 h 6858000"/>
              <a:gd name="connsiteX101" fmla="*/ 680644 w 1556785"/>
              <a:gd name="connsiteY101" fmla="*/ 3129034 h 6858000"/>
              <a:gd name="connsiteX102" fmla="*/ 681309 w 1556785"/>
              <a:gd name="connsiteY102" fmla="*/ 3126682 h 6858000"/>
              <a:gd name="connsiteX103" fmla="*/ 672177 w 1556785"/>
              <a:gd name="connsiteY103" fmla="*/ 3114519 h 6858000"/>
              <a:gd name="connsiteX104" fmla="*/ 658786 w 1556785"/>
              <a:gd name="connsiteY104" fmla="*/ 3106272 h 6858000"/>
              <a:gd name="connsiteX105" fmla="*/ 631516 w 1556785"/>
              <a:gd name="connsiteY105" fmla="*/ 2958185 h 6858000"/>
              <a:gd name="connsiteX106" fmla="*/ 574130 w 1556785"/>
              <a:gd name="connsiteY106" fmla="*/ 2762989 h 6858000"/>
              <a:gd name="connsiteX107" fmla="*/ 523048 w 1556785"/>
              <a:gd name="connsiteY107" fmla="*/ 2554718 h 6858000"/>
              <a:gd name="connsiteX108" fmla="*/ 503142 w 1556785"/>
              <a:gd name="connsiteY108" fmla="*/ 2485734 h 6858000"/>
              <a:gd name="connsiteX109" fmla="*/ 493865 w 1556785"/>
              <a:gd name="connsiteY109" fmla="*/ 2447068 h 6858000"/>
              <a:gd name="connsiteX110" fmla="*/ 480826 w 1556785"/>
              <a:gd name="connsiteY110" fmla="*/ 2425819 h 6858000"/>
              <a:gd name="connsiteX111" fmla="*/ 486825 w 1556785"/>
              <a:gd name="connsiteY111" fmla="*/ 2402874 h 6858000"/>
              <a:gd name="connsiteX112" fmla="*/ 489437 w 1556785"/>
              <a:gd name="connsiteY112" fmla="*/ 2381443 h 6858000"/>
              <a:gd name="connsiteX113" fmla="*/ 465766 w 1556785"/>
              <a:gd name="connsiteY113" fmla="*/ 2261920 h 6858000"/>
              <a:gd name="connsiteX114" fmla="*/ 455653 w 1556785"/>
              <a:gd name="connsiteY114" fmla="*/ 2195378 h 6858000"/>
              <a:gd name="connsiteX115" fmla="*/ 439870 w 1556785"/>
              <a:gd name="connsiteY115" fmla="*/ 2155135 h 6858000"/>
              <a:gd name="connsiteX116" fmla="*/ 437328 w 1556785"/>
              <a:gd name="connsiteY116" fmla="*/ 2118008 h 6858000"/>
              <a:gd name="connsiteX117" fmla="*/ 438321 w 1556785"/>
              <a:gd name="connsiteY117" fmla="*/ 2050531 h 6858000"/>
              <a:gd name="connsiteX118" fmla="*/ 430127 w 1556785"/>
              <a:gd name="connsiteY118" fmla="*/ 1963269 h 6858000"/>
              <a:gd name="connsiteX119" fmla="*/ 411305 w 1556785"/>
              <a:gd name="connsiteY119" fmla="*/ 1906352 h 6858000"/>
              <a:gd name="connsiteX120" fmla="*/ 387862 w 1556785"/>
              <a:gd name="connsiteY120" fmla="*/ 1861531 h 6858000"/>
              <a:gd name="connsiteX121" fmla="*/ 341661 w 1556785"/>
              <a:gd name="connsiteY121" fmla="*/ 1732919 h 6858000"/>
              <a:gd name="connsiteX122" fmla="*/ 313972 w 1556785"/>
              <a:gd name="connsiteY122" fmla="*/ 1663540 h 6858000"/>
              <a:gd name="connsiteX123" fmla="*/ 313098 w 1556785"/>
              <a:gd name="connsiteY123" fmla="*/ 1615777 h 6858000"/>
              <a:gd name="connsiteX124" fmla="*/ 293893 w 1556785"/>
              <a:gd name="connsiteY124" fmla="*/ 1563678 h 6858000"/>
              <a:gd name="connsiteX125" fmla="*/ 306973 w 1556785"/>
              <a:gd name="connsiteY125" fmla="*/ 1519474 h 6858000"/>
              <a:gd name="connsiteX126" fmla="*/ 299715 w 1556785"/>
              <a:gd name="connsiteY126" fmla="*/ 1477995 h 6858000"/>
              <a:gd name="connsiteX127" fmla="*/ 285800 w 1556785"/>
              <a:gd name="connsiteY127" fmla="*/ 1373769 h 6858000"/>
              <a:gd name="connsiteX128" fmla="*/ 294107 w 1556785"/>
              <a:gd name="connsiteY128" fmla="*/ 1307086 h 6858000"/>
              <a:gd name="connsiteX129" fmla="*/ 295295 w 1556785"/>
              <a:gd name="connsiteY129" fmla="*/ 1189033 h 6858000"/>
              <a:gd name="connsiteX130" fmla="*/ 299980 w 1556785"/>
              <a:gd name="connsiteY130" fmla="*/ 1168288 h 6858000"/>
              <a:gd name="connsiteX131" fmla="*/ 292262 w 1556785"/>
              <a:gd name="connsiteY131" fmla="*/ 1142577 h 6858000"/>
              <a:gd name="connsiteX132" fmla="*/ 281568 w 1556785"/>
              <a:gd name="connsiteY132" fmla="*/ 1088484 h 6858000"/>
              <a:gd name="connsiteX133" fmla="*/ 270304 w 1556785"/>
              <a:gd name="connsiteY133" fmla="*/ 1016103 h 6858000"/>
              <a:gd name="connsiteX134" fmla="*/ 271760 w 1556785"/>
              <a:gd name="connsiteY134" fmla="*/ 932283 h 6858000"/>
              <a:gd name="connsiteX135" fmla="*/ 273996 w 1556785"/>
              <a:gd name="connsiteY135" fmla="*/ 915925 h 6858000"/>
              <a:gd name="connsiteX136" fmla="*/ 266625 w 1556785"/>
              <a:gd name="connsiteY136" fmla="*/ 896999 h 6858000"/>
              <a:gd name="connsiteX137" fmla="*/ 236033 w 1556785"/>
              <a:gd name="connsiteY137" fmla="*/ 821517 h 6858000"/>
              <a:gd name="connsiteX138" fmla="*/ 214983 w 1556785"/>
              <a:gd name="connsiteY138" fmla="*/ 751353 h 6858000"/>
              <a:gd name="connsiteX139" fmla="*/ 214541 w 1556785"/>
              <a:gd name="connsiteY139" fmla="*/ 721230 h 6858000"/>
              <a:gd name="connsiteX140" fmla="*/ 200212 w 1556785"/>
              <a:gd name="connsiteY140" fmla="*/ 681659 h 6858000"/>
              <a:gd name="connsiteX141" fmla="*/ 185631 w 1556785"/>
              <a:gd name="connsiteY141" fmla="*/ 635218 h 6858000"/>
              <a:gd name="connsiteX142" fmla="*/ 190642 w 1556785"/>
              <a:gd name="connsiteY142" fmla="*/ 613763 h 6858000"/>
              <a:gd name="connsiteX143" fmla="*/ 176584 w 1556785"/>
              <a:gd name="connsiteY143" fmla="*/ 598582 h 6858000"/>
              <a:gd name="connsiteX144" fmla="*/ 176265 w 1556785"/>
              <a:gd name="connsiteY144" fmla="*/ 576846 h 6858000"/>
              <a:gd name="connsiteX145" fmla="*/ 155891 w 1556785"/>
              <a:gd name="connsiteY145" fmla="*/ 530055 h 6858000"/>
              <a:gd name="connsiteX146" fmla="*/ 146327 w 1556785"/>
              <a:gd name="connsiteY146" fmla="*/ 448559 h 6858000"/>
              <a:gd name="connsiteX147" fmla="*/ 152749 w 1556785"/>
              <a:gd name="connsiteY147" fmla="*/ 441529 h 6858000"/>
              <a:gd name="connsiteX148" fmla="*/ 151970 w 1556785"/>
              <a:gd name="connsiteY148" fmla="*/ 428927 h 6858000"/>
              <a:gd name="connsiteX149" fmla="*/ 141374 w 1556785"/>
              <a:gd name="connsiteY149" fmla="*/ 430161 h 6858000"/>
              <a:gd name="connsiteX150" fmla="*/ 118394 w 1556785"/>
              <a:gd name="connsiteY150" fmla="*/ 367211 h 6858000"/>
              <a:gd name="connsiteX151" fmla="*/ 75886 w 1556785"/>
              <a:gd name="connsiteY151" fmla="*/ 302178 h 6858000"/>
              <a:gd name="connsiteX152" fmla="*/ 54558 w 1556785"/>
              <a:gd name="connsiteY152" fmla="*/ 211375 h 6858000"/>
              <a:gd name="connsiteX153" fmla="*/ 45886 w 1556785"/>
              <a:gd name="connsiteY153" fmla="*/ 184179 h 6858000"/>
              <a:gd name="connsiteX154" fmla="*/ 0 w 1556785"/>
              <a:gd name="connsiteY154" fmla="*/ 13677 h 6858000"/>
              <a:gd name="connsiteX155" fmla="*/ 48246 w 1556785"/>
              <a:gd name="connsiteY155" fmla="*/ 0 h 6858000"/>
              <a:gd name="connsiteX0" fmla="*/ 6323 w 1514862"/>
              <a:gd name="connsiteY0" fmla="*/ 0 h 6858000"/>
              <a:gd name="connsiteX1" fmla="*/ 1514862 w 1514862"/>
              <a:gd name="connsiteY1" fmla="*/ 0 h 6858000"/>
              <a:gd name="connsiteX2" fmla="*/ 1514862 w 1514862"/>
              <a:gd name="connsiteY2" fmla="*/ 6858000 h 6858000"/>
              <a:gd name="connsiteX3" fmla="*/ 63497 w 1514862"/>
              <a:gd name="connsiteY3" fmla="*/ 6858000 h 6858000"/>
              <a:gd name="connsiteX4" fmla="*/ 63638 w 1514862"/>
              <a:gd name="connsiteY4" fmla="*/ 6857735 h 6858000"/>
              <a:gd name="connsiteX5" fmla="*/ 75687 w 1514862"/>
              <a:gd name="connsiteY5" fmla="*/ 6809549 h 6858000"/>
              <a:gd name="connsiteX6" fmla="*/ 107898 w 1514862"/>
              <a:gd name="connsiteY6" fmla="*/ 6715115 h 6858000"/>
              <a:gd name="connsiteX7" fmla="*/ 117749 w 1514862"/>
              <a:gd name="connsiteY7" fmla="*/ 6680170 h 6858000"/>
              <a:gd name="connsiteX8" fmla="*/ 143299 w 1514862"/>
              <a:gd name="connsiteY8" fmla="*/ 6621207 h 6858000"/>
              <a:gd name="connsiteX9" fmla="*/ 159956 w 1514862"/>
              <a:gd name="connsiteY9" fmla="*/ 6596265 h 6858000"/>
              <a:gd name="connsiteX10" fmla="*/ 159835 w 1514862"/>
              <a:gd name="connsiteY10" fmla="*/ 6594818 h 6858000"/>
              <a:gd name="connsiteX11" fmla="*/ 164080 w 1514862"/>
              <a:gd name="connsiteY11" fmla="*/ 6593735 h 6858000"/>
              <a:gd name="connsiteX12" fmla="*/ 167277 w 1514862"/>
              <a:gd name="connsiteY12" fmla="*/ 6589172 h 6858000"/>
              <a:gd name="connsiteX13" fmla="*/ 170571 w 1514862"/>
              <a:gd name="connsiteY13" fmla="*/ 6574442 h 6858000"/>
              <a:gd name="connsiteX14" fmla="*/ 170911 w 1514862"/>
              <a:gd name="connsiteY14" fmla="*/ 6568530 h 6858000"/>
              <a:gd name="connsiteX15" fmla="*/ 173320 w 1514862"/>
              <a:gd name="connsiteY15" fmla="*/ 6560674 h 6858000"/>
              <a:gd name="connsiteX16" fmla="*/ 173665 w 1514862"/>
              <a:gd name="connsiteY16" fmla="*/ 6560598 h 6858000"/>
              <a:gd name="connsiteX17" fmla="*/ 175362 w 1514862"/>
              <a:gd name="connsiteY17" fmla="*/ 6553006 h 6858000"/>
              <a:gd name="connsiteX18" fmla="*/ 180058 w 1514862"/>
              <a:gd name="connsiteY18" fmla="*/ 6514360 h 6858000"/>
              <a:gd name="connsiteX19" fmla="*/ 221712 w 1514862"/>
              <a:gd name="connsiteY19" fmla="*/ 6478062 h 6858000"/>
              <a:gd name="connsiteX20" fmla="*/ 232401 w 1514862"/>
              <a:gd name="connsiteY20" fmla="*/ 6460325 h 6858000"/>
              <a:gd name="connsiteX21" fmla="*/ 239634 w 1514862"/>
              <a:gd name="connsiteY21" fmla="*/ 6451488 h 6858000"/>
              <a:gd name="connsiteX22" fmla="*/ 241069 w 1514862"/>
              <a:gd name="connsiteY22" fmla="*/ 6451348 h 6858000"/>
              <a:gd name="connsiteX23" fmla="*/ 245427 w 1514862"/>
              <a:gd name="connsiteY23" fmla="*/ 6414240 h 6858000"/>
              <a:gd name="connsiteX24" fmla="*/ 248303 w 1514862"/>
              <a:gd name="connsiteY24" fmla="*/ 6410269 h 6858000"/>
              <a:gd name="connsiteX25" fmla="*/ 248203 w 1514862"/>
              <a:gd name="connsiteY25" fmla="*/ 6384857 h 6858000"/>
              <a:gd name="connsiteX26" fmla="*/ 249720 w 1514862"/>
              <a:gd name="connsiteY26" fmla="*/ 6372381 h 6858000"/>
              <a:gd name="connsiteX27" fmla="*/ 246914 w 1514862"/>
              <a:gd name="connsiteY27" fmla="*/ 6367510 h 6858000"/>
              <a:gd name="connsiteX28" fmla="*/ 250794 w 1514862"/>
              <a:gd name="connsiteY28" fmla="*/ 6349778 h 6858000"/>
              <a:gd name="connsiteX29" fmla="*/ 252459 w 1514862"/>
              <a:gd name="connsiteY29" fmla="*/ 6348250 h 6858000"/>
              <a:gd name="connsiteX30" fmla="*/ 268493 w 1514862"/>
              <a:gd name="connsiteY30" fmla="*/ 6281972 h 6858000"/>
              <a:gd name="connsiteX31" fmla="*/ 279256 w 1514862"/>
              <a:gd name="connsiteY31" fmla="*/ 6211940 h 6858000"/>
              <a:gd name="connsiteX32" fmla="*/ 320751 w 1514862"/>
              <a:gd name="connsiteY32" fmla="*/ 6113913 h 6858000"/>
              <a:gd name="connsiteX33" fmla="*/ 325044 w 1514862"/>
              <a:gd name="connsiteY33" fmla="*/ 6028119 h 6858000"/>
              <a:gd name="connsiteX34" fmla="*/ 351824 w 1514862"/>
              <a:gd name="connsiteY34" fmla="*/ 5934687 h 6858000"/>
              <a:gd name="connsiteX35" fmla="*/ 385836 w 1514862"/>
              <a:gd name="connsiteY35" fmla="*/ 5765594 h 6858000"/>
              <a:gd name="connsiteX36" fmla="*/ 417672 w 1514862"/>
              <a:gd name="connsiteY36" fmla="*/ 5693685 h 6858000"/>
              <a:gd name="connsiteX37" fmla="*/ 437727 w 1514862"/>
              <a:gd name="connsiteY37" fmla="*/ 5665173 h 6858000"/>
              <a:gd name="connsiteX38" fmla="*/ 471444 w 1514862"/>
              <a:gd name="connsiteY38" fmla="*/ 5563435 h 6858000"/>
              <a:gd name="connsiteX39" fmla="*/ 500949 w 1514862"/>
              <a:gd name="connsiteY39" fmla="*/ 5476393 h 6858000"/>
              <a:gd name="connsiteX40" fmla="*/ 532142 w 1514862"/>
              <a:gd name="connsiteY40" fmla="*/ 5396260 h 6858000"/>
              <a:gd name="connsiteX41" fmla="*/ 548123 w 1514862"/>
              <a:gd name="connsiteY41" fmla="*/ 5330009 h 6858000"/>
              <a:gd name="connsiteX42" fmla="*/ 581616 w 1514862"/>
              <a:gd name="connsiteY42" fmla="*/ 5273739 h 6858000"/>
              <a:gd name="connsiteX43" fmla="*/ 591215 w 1514862"/>
              <a:gd name="connsiteY43" fmla="*/ 5241779 h 6858000"/>
              <a:gd name="connsiteX44" fmla="*/ 602441 w 1514862"/>
              <a:gd name="connsiteY44" fmla="*/ 5225268 h 6858000"/>
              <a:gd name="connsiteX45" fmla="*/ 603461 w 1514862"/>
              <a:gd name="connsiteY45" fmla="*/ 5217684 h 6858000"/>
              <a:gd name="connsiteX46" fmla="*/ 610802 w 1514862"/>
              <a:gd name="connsiteY46" fmla="*/ 5193377 h 6858000"/>
              <a:gd name="connsiteX47" fmla="*/ 614105 w 1514862"/>
              <a:gd name="connsiteY47" fmla="*/ 5179288 h 6858000"/>
              <a:gd name="connsiteX48" fmla="*/ 615089 w 1514862"/>
              <a:gd name="connsiteY48" fmla="*/ 5173621 h 6858000"/>
              <a:gd name="connsiteX49" fmla="*/ 610723 w 1514862"/>
              <a:gd name="connsiteY49" fmla="*/ 5159961 h 6858000"/>
              <a:gd name="connsiteX50" fmla="*/ 617400 w 1514862"/>
              <a:gd name="connsiteY50" fmla="*/ 5144295 h 6858000"/>
              <a:gd name="connsiteX51" fmla="*/ 614333 w 1514862"/>
              <a:gd name="connsiteY51" fmla="*/ 5125185 h 6858000"/>
              <a:gd name="connsiteX52" fmla="*/ 621163 w 1514862"/>
              <a:gd name="connsiteY52" fmla="*/ 5121884 h 6858000"/>
              <a:gd name="connsiteX53" fmla="*/ 628199 w 1514862"/>
              <a:gd name="connsiteY53" fmla="*/ 5067850 h 6858000"/>
              <a:gd name="connsiteX54" fmla="*/ 630930 w 1514862"/>
              <a:gd name="connsiteY54" fmla="*/ 5060861 h 6858000"/>
              <a:gd name="connsiteX55" fmla="*/ 627634 w 1514862"/>
              <a:gd name="connsiteY55" fmla="*/ 5034192 h 6858000"/>
              <a:gd name="connsiteX56" fmla="*/ 629188 w 1514862"/>
              <a:gd name="connsiteY56" fmla="*/ 4993030 h 6858000"/>
              <a:gd name="connsiteX57" fmla="*/ 636097 w 1514862"/>
              <a:gd name="connsiteY57" fmla="*/ 4946844 h 6858000"/>
              <a:gd name="connsiteX58" fmla="*/ 631953 w 1514862"/>
              <a:gd name="connsiteY58" fmla="*/ 4932692 h 6858000"/>
              <a:gd name="connsiteX59" fmla="*/ 647356 w 1514862"/>
              <a:gd name="connsiteY59" fmla="*/ 4858827 h 6858000"/>
              <a:gd name="connsiteX60" fmla="*/ 641510 w 1514862"/>
              <a:gd name="connsiteY60" fmla="*/ 4801535 h 6858000"/>
              <a:gd name="connsiteX61" fmla="*/ 649179 w 1514862"/>
              <a:gd name="connsiteY61" fmla="*/ 4797794 h 6858000"/>
              <a:gd name="connsiteX62" fmla="*/ 650473 w 1514862"/>
              <a:gd name="connsiteY62" fmla="*/ 4784526 h 6858000"/>
              <a:gd name="connsiteX63" fmla="*/ 652257 w 1514862"/>
              <a:gd name="connsiteY63" fmla="*/ 4781211 h 6858000"/>
              <a:gd name="connsiteX64" fmla="*/ 661044 w 1514862"/>
              <a:gd name="connsiteY64" fmla="*/ 4761984 h 6858000"/>
              <a:gd name="connsiteX65" fmla="*/ 657092 w 1514862"/>
              <a:gd name="connsiteY65" fmla="*/ 4690749 h 6858000"/>
              <a:gd name="connsiteX66" fmla="*/ 652572 w 1514862"/>
              <a:gd name="connsiteY66" fmla="*/ 4584173 h 6858000"/>
              <a:gd name="connsiteX67" fmla="*/ 647655 w 1514862"/>
              <a:gd name="connsiteY67" fmla="*/ 4444346 h 6858000"/>
              <a:gd name="connsiteX68" fmla="*/ 644220 w 1514862"/>
              <a:gd name="connsiteY68" fmla="*/ 4375228 h 6858000"/>
              <a:gd name="connsiteX69" fmla="*/ 624873 w 1514862"/>
              <a:gd name="connsiteY69" fmla="*/ 4214165 h 6858000"/>
              <a:gd name="connsiteX70" fmla="*/ 628946 w 1514862"/>
              <a:gd name="connsiteY70" fmla="*/ 4090296 h 6858000"/>
              <a:gd name="connsiteX71" fmla="*/ 614202 w 1514862"/>
              <a:gd name="connsiteY71" fmla="*/ 4033999 h 6858000"/>
              <a:gd name="connsiteX72" fmla="*/ 615351 w 1514862"/>
              <a:gd name="connsiteY72" fmla="*/ 4031933 h 6858000"/>
              <a:gd name="connsiteX73" fmla="*/ 613927 w 1514862"/>
              <a:gd name="connsiteY73" fmla="*/ 4013953 h 6858000"/>
              <a:gd name="connsiteX74" fmla="*/ 600222 w 1514862"/>
              <a:gd name="connsiteY74" fmla="*/ 3974753 h 6858000"/>
              <a:gd name="connsiteX75" fmla="*/ 601820 w 1514862"/>
              <a:gd name="connsiteY75" fmla="*/ 3969950 h 6858000"/>
              <a:gd name="connsiteX76" fmla="*/ 595242 w 1514862"/>
              <a:gd name="connsiteY76" fmla="*/ 3933779 h 6858000"/>
              <a:gd name="connsiteX77" fmla="*/ 596573 w 1514862"/>
              <a:gd name="connsiteY77" fmla="*/ 3933093 h 6858000"/>
              <a:gd name="connsiteX78" fmla="*/ 600927 w 1514862"/>
              <a:gd name="connsiteY78" fmla="*/ 3922082 h 6858000"/>
              <a:gd name="connsiteX79" fmla="*/ 606005 w 1514862"/>
              <a:gd name="connsiteY79" fmla="*/ 3901461 h 6858000"/>
              <a:gd name="connsiteX80" fmla="*/ 628599 w 1514862"/>
              <a:gd name="connsiteY80" fmla="*/ 3813873 h 6858000"/>
              <a:gd name="connsiteX81" fmla="*/ 628024 w 1514862"/>
              <a:gd name="connsiteY81" fmla="*/ 3806161 h 6858000"/>
              <a:gd name="connsiteX82" fmla="*/ 628331 w 1514862"/>
              <a:gd name="connsiteY82" fmla="*/ 3805957 h 6858000"/>
              <a:gd name="connsiteX83" fmla="*/ 628358 w 1514862"/>
              <a:gd name="connsiteY83" fmla="*/ 3797724 h 6858000"/>
              <a:gd name="connsiteX84" fmla="*/ 626973 w 1514862"/>
              <a:gd name="connsiteY84" fmla="*/ 3792098 h 6858000"/>
              <a:gd name="connsiteX85" fmla="*/ 625857 w 1514862"/>
              <a:gd name="connsiteY85" fmla="*/ 3777135 h 6858000"/>
              <a:gd name="connsiteX86" fmla="*/ 627590 w 1514862"/>
              <a:gd name="connsiteY86" fmla="*/ 3771656 h 6858000"/>
              <a:gd name="connsiteX87" fmla="*/ 631333 w 1514862"/>
              <a:gd name="connsiteY87" fmla="*/ 3769007 h 6858000"/>
              <a:gd name="connsiteX88" fmla="*/ 630799 w 1514862"/>
              <a:gd name="connsiteY88" fmla="*/ 3767709 h 6858000"/>
              <a:gd name="connsiteX89" fmla="*/ 639495 w 1514862"/>
              <a:gd name="connsiteY89" fmla="*/ 3738082 h 6858000"/>
              <a:gd name="connsiteX90" fmla="*/ 646841 w 1514862"/>
              <a:gd name="connsiteY90" fmla="*/ 3673397 h 6858000"/>
              <a:gd name="connsiteX91" fmla="*/ 646137 w 1514862"/>
              <a:gd name="connsiteY91" fmla="*/ 3637109 h 6858000"/>
              <a:gd name="connsiteX92" fmla="*/ 649580 w 1514862"/>
              <a:gd name="connsiteY92" fmla="*/ 3536883 h 6858000"/>
              <a:gd name="connsiteX93" fmla="*/ 657118 w 1514862"/>
              <a:gd name="connsiteY93" fmla="*/ 3435652 h 6858000"/>
              <a:gd name="connsiteX94" fmla="*/ 658789 w 1514862"/>
              <a:gd name="connsiteY94" fmla="*/ 3307769 h 6858000"/>
              <a:gd name="connsiteX95" fmla="*/ 676352 w 1514862"/>
              <a:gd name="connsiteY95" fmla="*/ 3250522 h 6858000"/>
              <a:gd name="connsiteX96" fmla="*/ 676777 w 1514862"/>
              <a:gd name="connsiteY96" fmla="*/ 3229163 h 6858000"/>
              <a:gd name="connsiteX97" fmla="*/ 678600 w 1514862"/>
              <a:gd name="connsiteY97" fmla="*/ 3217217 h 6858000"/>
              <a:gd name="connsiteX98" fmla="*/ 665435 w 1514862"/>
              <a:gd name="connsiteY98" fmla="*/ 3183755 h 6858000"/>
              <a:gd name="connsiteX99" fmla="*/ 665936 w 1514862"/>
              <a:gd name="connsiteY99" fmla="*/ 3178642 h 6858000"/>
              <a:gd name="connsiteX100" fmla="*/ 653536 w 1514862"/>
              <a:gd name="connsiteY100" fmla="*/ 3158586 h 6858000"/>
              <a:gd name="connsiteX101" fmla="*/ 638721 w 1514862"/>
              <a:gd name="connsiteY101" fmla="*/ 3129034 h 6858000"/>
              <a:gd name="connsiteX102" fmla="*/ 639386 w 1514862"/>
              <a:gd name="connsiteY102" fmla="*/ 3126682 h 6858000"/>
              <a:gd name="connsiteX103" fmla="*/ 630254 w 1514862"/>
              <a:gd name="connsiteY103" fmla="*/ 3114519 h 6858000"/>
              <a:gd name="connsiteX104" fmla="*/ 616863 w 1514862"/>
              <a:gd name="connsiteY104" fmla="*/ 3106272 h 6858000"/>
              <a:gd name="connsiteX105" fmla="*/ 589593 w 1514862"/>
              <a:gd name="connsiteY105" fmla="*/ 2958185 h 6858000"/>
              <a:gd name="connsiteX106" fmla="*/ 532207 w 1514862"/>
              <a:gd name="connsiteY106" fmla="*/ 2762989 h 6858000"/>
              <a:gd name="connsiteX107" fmla="*/ 481125 w 1514862"/>
              <a:gd name="connsiteY107" fmla="*/ 2554718 h 6858000"/>
              <a:gd name="connsiteX108" fmla="*/ 461219 w 1514862"/>
              <a:gd name="connsiteY108" fmla="*/ 2485734 h 6858000"/>
              <a:gd name="connsiteX109" fmla="*/ 451942 w 1514862"/>
              <a:gd name="connsiteY109" fmla="*/ 2447068 h 6858000"/>
              <a:gd name="connsiteX110" fmla="*/ 438903 w 1514862"/>
              <a:gd name="connsiteY110" fmla="*/ 2425819 h 6858000"/>
              <a:gd name="connsiteX111" fmla="*/ 444902 w 1514862"/>
              <a:gd name="connsiteY111" fmla="*/ 2402874 h 6858000"/>
              <a:gd name="connsiteX112" fmla="*/ 447514 w 1514862"/>
              <a:gd name="connsiteY112" fmla="*/ 2381443 h 6858000"/>
              <a:gd name="connsiteX113" fmla="*/ 423843 w 1514862"/>
              <a:gd name="connsiteY113" fmla="*/ 2261920 h 6858000"/>
              <a:gd name="connsiteX114" fmla="*/ 413730 w 1514862"/>
              <a:gd name="connsiteY114" fmla="*/ 2195378 h 6858000"/>
              <a:gd name="connsiteX115" fmla="*/ 397947 w 1514862"/>
              <a:gd name="connsiteY115" fmla="*/ 2155135 h 6858000"/>
              <a:gd name="connsiteX116" fmla="*/ 395405 w 1514862"/>
              <a:gd name="connsiteY116" fmla="*/ 2118008 h 6858000"/>
              <a:gd name="connsiteX117" fmla="*/ 396398 w 1514862"/>
              <a:gd name="connsiteY117" fmla="*/ 2050531 h 6858000"/>
              <a:gd name="connsiteX118" fmla="*/ 388204 w 1514862"/>
              <a:gd name="connsiteY118" fmla="*/ 1963269 h 6858000"/>
              <a:gd name="connsiteX119" fmla="*/ 369382 w 1514862"/>
              <a:gd name="connsiteY119" fmla="*/ 1906352 h 6858000"/>
              <a:gd name="connsiteX120" fmla="*/ 345939 w 1514862"/>
              <a:gd name="connsiteY120" fmla="*/ 1861531 h 6858000"/>
              <a:gd name="connsiteX121" fmla="*/ 299738 w 1514862"/>
              <a:gd name="connsiteY121" fmla="*/ 1732919 h 6858000"/>
              <a:gd name="connsiteX122" fmla="*/ 272049 w 1514862"/>
              <a:gd name="connsiteY122" fmla="*/ 1663540 h 6858000"/>
              <a:gd name="connsiteX123" fmla="*/ 271175 w 1514862"/>
              <a:gd name="connsiteY123" fmla="*/ 1615777 h 6858000"/>
              <a:gd name="connsiteX124" fmla="*/ 251970 w 1514862"/>
              <a:gd name="connsiteY124" fmla="*/ 1563678 h 6858000"/>
              <a:gd name="connsiteX125" fmla="*/ 265050 w 1514862"/>
              <a:gd name="connsiteY125" fmla="*/ 1519474 h 6858000"/>
              <a:gd name="connsiteX126" fmla="*/ 257792 w 1514862"/>
              <a:gd name="connsiteY126" fmla="*/ 1477995 h 6858000"/>
              <a:gd name="connsiteX127" fmla="*/ 243877 w 1514862"/>
              <a:gd name="connsiteY127" fmla="*/ 1373769 h 6858000"/>
              <a:gd name="connsiteX128" fmla="*/ 252184 w 1514862"/>
              <a:gd name="connsiteY128" fmla="*/ 1307086 h 6858000"/>
              <a:gd name="connsiteX129" fmla="*/ 253372 w 1514862"/>
              <a:gd name="connsiteY129" fmla="*/ 1189033 h 6858000"/>
              <a:gd name="connsiteX130" fmla="*/ 258057 w 1514862"/>
              <a:gd name="connsiteY130" fmla="*/ 1168288 h 6858000"/>
              <a:gd name="connsiteX131" fmla="*/ 250339 w 1514862"/>
              <a:gd name="connsiteY131" fmla="*/ 1142577 h 6858000"/>
              <a:gd name="connsiteX132" fmla="*/ 239645 w 1514862"/>
              <a:gd name="connsiteY132" fmla="*/ 1088484 h 6858000"/>
              <a:gd name="connsiteX133" fmla="*/ 228381 w 1514862"/>
              <a:gd name="connsiteY133" fmla="*/ 1016103 h 6858000"/>
              <a:gd name="connsiteX134" fmla="*/ 229837 w 1514862"/>
              <a:gd name="connsiteY134" fmla="*/ 932283 h 6858000"/>
              <a:gd name="connsiteX135" fmla="*/ 232073 w 1514862"/>
              <a:gd name="connsiteY135" fmla="*/ 915925 h 6858000"/>
              <a:gd name="connsiteX136" fmla="*/ 224702 w 1514862"/>
              <a:gd name="connsiteY136" fmla="*/ 896999 h 6858000"/>
              <a:gd name="connsiteX137" fmla="*/ 194110 w 1514862"/>
              <a:gd name="connsiteY137" fmla="*/ 821517 h 6858000"/>
              <a:gd name="connsiteX138" fmla="*/ 173060 w 1514862"/>
              <a:gd name="connsiteY138" fmla="*/ 751353 h 6858000"/>
              <a:gd name="connsiteX139" fmla="*/ 172618 w 1514862"/>
              <a:gd name="connsiteY139" fmla="*/ 721230 h 6858000"/>
              <a:gd name="connsiteX140" fmla="*/ 158289 w 1514862"/>
              <a:gd name="connsiteY140" fmla="*/ 681659 h 6858000"/>
              <a:gd name="connsiteX141" fmla="*/ 143708 w 1514862"/>
              <a:gd name="connsiteY141" fmla="*/ 635218 h 6858000"/>
              <a:gd name="connsiteX142" fmla="*/ 148719 w 1514862"/>
              <a:gd name="connsiteY142" fmla="*/ 613763 h 6858000"/>
              <a:gd name="connsiteX143" fmla="*/ 134661 w 1514862"/>
              <a:gd name="connsiteY143" fmla="*/ 598582 h 6858000"/>
              <a:gd name="connsiteX144" fmla="*/ 134342 w 1514862"/>
              <a:gd name="connsiteY144" fmla="*/ 576846 h 6858000"/>
              <a:gd name="connsiteX145" fmla="*/ 113968 w 1514862"/>
              <a:gd name="connsiteY145" fmla="*/ 530055 h 6858000"/>
              <a:gd name="connsiteX146" fmla="*/ 104404 w 1514862"/>
              <a:gd name="connsiteY146" fmla="*/ 448559 h 6858000"/>
              <a:gd name="connsiteX147" fmla="*/ 110826 w 1514862"/>
              <a:gd name="connsiteY147" fmla="*/ 441529 h 6858000"/>
              <a:gd name="connsiteX148" fmla="*/ 110047 w 1514862"/>
              <a:gd name="connsiteY148" fmla="*/ 428927 h 6858000"/>
              <a:gd name="connsiteX149" fmla="*/ 99451 w 1514862"/>
              <a:gd name="connsiteY149" fmla="*/ 430161 h 6858000"/>
              <a:gd name="connsiteX150" fmla="*/ 76471 w 1514862"/>
              <a:gd name="connsiteY150" fmla="*/ 367211 h 6858000"/>
              <a:gd name="connsiteX151" fmla="*/ 33963 w 1514862"/>
              <a:gd name="connsiteY151" fmla="*/ 302178 h 6858000"/>
              <a:gd name="connsiteX152" fmla="*/ 12635 w 1514862"/>
              <a:gd name="connsiteY152" fmla="*/ 211375 h 6858000"/>
              <a:gd name="connsiteX153" fmla="*/ 3963 w 1514862"/>
              <a:gd name="connsiteY153" fmla="*/ 184179 h 6858000"/>
              <a:gd name="connsiteX154" fmla="*/ 25635 w 1514862"/>
              <a:gd name="connsiteY154" fmla="*/ 47336 h 6858000"/>
              <a:gd name="connsiteX155" fmla="*/ 6323 w 1514862"/>
              <a:gd name="connsiteY155"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27640 w 1508539"/>
              <a:gd name="connsiteY151" fmla="*/ 302178 h 6858000"/>
              <a:gd name="connsiteX152" fmla="*/ 6312 w 1508539"/>
              <a:gd name="connsiteY152" fmla="*/ 211375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27640 w 1508539"/>
              <a:gd name="connsiteY151" fmla="*/ 302178 h 6858000"/>
              <a:gd name="connsiteX152" fmla="*/ 32747 w 1508539"/>
              <a:gd name="connsiteY152" fmla="*/ 158081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32747 w 1508539"/>
              <a:gd name="connsiteY152" fmla="*/ 158081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0191 w 1508539"/>
              <a:gd name="connsiteY149" fmla="*/ 404917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89816 w 1508539"/>
              <a:gd name="connsiteY147" fmla="*/ 42469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106893 w 1508539"/>
              <a:gd name="connsiteY146" fmla="*/ 465389 h 6858000"/>
              <a:gd name="connsiteX147" fmla="*/ 89816 w 1508539"/>
              <a:gd name="connsiteY147" fmla="*/ 42469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54721 w 1508539"/>
              <a:gd name="connsiteY63" fmla="*/ 4761984 h 6858000"/>
              <a:gd name="connsiteX64" fmla="*/ 650769 w 1508539"/>
              <a:gd name="connsiteY64" fmla="*/ 4690749 h 6858000"/>
              <a:gd name="connsiteX65" fmla="*/ 646249 w 1508539"/>
              <a:gd name="connsiteY65" fmla="*/ 4584173 h 6858000"/>
              <a:gd name="connsiteX66" fmla="*/ 641332 w 1508539"/>
              <a:gd name="connsiteY66" fmla="*/ 4444346 h 6858000"/>
              <a:gd name="connsiteX67" fmla="*/ 637897 w 1508539"/>
              <a:gd name="connsiteY67" fmla="*/ 4375228 h 6858000"/>
              <a:gd name="connsiteX68" fmla="*/ 618550 w 1508539"/>
              <a:gd name="connsiteY68" fmla="*/ 4214165 h 6858000"/>
              <a:gd name="connsiteX69" fmla="*/ 622623 w 1508539"/>
              <a:gd name="connsiteY69" fmla="*/ 4090296 h 6858000"/>
              <a:gd name="connsiteX70" fmla="*/ 607879 w 1508539"/>
              <a:gd name="connsiteY70" fmla="*/ 4033999 h 6858000"/>
              <a:gd name="connsiteX71" fmla="*/ 609028 w 1508539"/>
              <a:gd name="connsiteY71" fmla="*/ 4031933 h 6858000"/>
              <a:gd name="connsiteX72" fmla="*/ 607604 w 1508539"/>
              <a:gd name="connsiteY72" fmla="*/ 4013953 h 6858000"/>
              <a:gd name="connsiteX73" fmla="*/ 593899 w 1508539"/>
              <a:gd name="connsiteY73" fmla="*/ 3974753 h 6858000"/>
              <a:gd name="connsiteX74" fmla="*/ 595497 w 1508539"/>
              <a:gd name="connsiteY74" fmla="*/ 3969950 h 6858000"/>
              <a:gd name="connsiteX75" fmla="*/ 588919 w 1508539"/>
              <a:gd name="connsiteY75" fmla="*/ 3933779 h 6858000"/>
              <a:gd name="connsiteX76" fmla="*/ 590250 w 1508539"/>
              <a:gd name="connsiteY76" fmla="*/ 3933093 h 6858000"/>
              <a:gd name="connsiteX77" fmla="*/ 594604 w 1508539"/>
              <a:gd name="connsiteY77" fmla="*/ 3922082 h 6858000"/>
              <a:gd name="connsiteX78" fmla="*/ 599682 w 1508539"/>
              <a:gd name="connsiteY78" fmla="*/ 3901461 h 6858000"/>
              <a:gd name="connsiteX79" fmla="*/ 622276 w 1508539"/>
              <a:gd name="connsiteY79" fmla="*/ 3813873 h 6858000"/>
              <a:gd name="connsiteX80" fmla="*/ 621701 w 1508539"/>
              <a:gd name="connsiteY80" fmla="*/ 3806161 h 6858000"/>
              <a:gd name="connsiteX81" fmla="*/ 622008 w 1508539"/>
              <a:gd name="connsiteY81" fmla="*/ 3805957 h 6858000"/>
              <a:gd name="connsiteX82" fmla="*/ 622035 w 1508539"/>
              <a:gd name="connsiteY82" fmla="*/ 3797724 h 6858000"/>
              <a:gd name="connsiteX83" fmla="*/ 620650 w 1508539"/>
              <a:gd name="connsiteY83" fmla="*/ 3792098 h 6858000"/>
              <a:gd name="connsiteX84" fmla="*/ 619534 w 1508539"/>
              <a:gd name="connsiteY84" fmla="*/ 3777135 h 6858000"/>
              <a:gd name="connsiteX85" fmla="*/ 621267 w 1508539"/>
              <a:gd name="connsiteY85" fmla="*/ 3771656 h 6858000"/>
              <a:gd name="connsiteX86" fmla="*/ 625010 w 1508539"/>
              <a:gd name="connsiteY86" fmla="*/ 3769007 h 6858000"/>
              <a:gd name="connsiteX87" fmla="*/ 624476 w 1508539"/>
              <a:gd name="connsiteY87" fmla="*/ 3767709 h 6858000"/>
              <a:gd name="connsiteX88" fmla="*/ 633172 w 1508539"/>
              <a:gd name="connsiteY88" fmla="*/ 3738082 h 6858000"/>
              <a:gd name="connsiteX89" fmla="*/ 640518 w 1508539"/>
              <a:gd name="connsiteY89" fmla="*/ 3673397 h 6858000"/>
              <a:gd name="connsiteX90" fmla="*/ 639814 w 1508539"/>
              <a:gd name="connsiteY90" fmla="*/ 3637109 h 6858000"/>
              <a:gd name="connsiteX91" fmla="*/ 643257 w 1508539"/>
              <a:gd name="connsiteY91" fmla="*/ 3536883 h 6858000"/>
              <a:gd name="connsiteX92" fmla="*/ 650795 w 1508539"/>
              <a:gd name="connsiteY92" fmla="*/ 3435652 h 6858000"/>
              <a:gd name="connsiteX93" fmla="*/ 652466 w 1508539"/>
              <a:gd name="connsiteY93" fmla="*/ 3307769 h 6858000"/>
              <a:gd name="connsiteX94" fmla="*/ 670029 w 1508539"/>
              <a:gd name="connsiteY94" fmla="*/ 3250522 h 6858000"/>
              <a:gd name="connsiteX95" fmla="*/ 670454 w 1508539"/>
              <a:gd name="connsiteY95" fmla="*/ 3229163 h 6858000"/>
              <a:gd name="connsiteX96" fmla="*/ 672277 w 1508539"/>
              <a:gd name="connsiteY96" fmla="*/ 3217217 h 6858000"/>
              <a:gd name="connsiteX97" fmla="*/ 659112 w 1508539"/>
              <a:gd name="connsiteY97" fmla="*/ 3183755 h 6858000"/>
              <a:gd name="connsiteX98" fmla="*/ 659613 w 1508539"/>
              <a:gd name="connsiteY98" fmla="*/ 3178642 h 6858000"/>
              <a:gd name="connsiteX99" fmla="*/ 647213 w 1508539"/>
              <a:gd name="connsiteY99" fmla="*/ 3158586 h 6858000"/>
              <a:gd name="connsiteX100" fmla="*/ 632398 w 1508539"/>
              <a:gd name="connsiteY100" fmla="*/ 3129034 h 6858000"/>
              <a:gd name="connsiteX101" fmla="*/ 633063 w 1508539"/>
              <a:gd name="connsiteY101" fmla="*/ 3126682 h 6858000"/>
              <a:gd name="connsiteX102" fmla="*/ 623931 w 1508539"/>
              <a:gd name="connsiteY102" fmla="*/ 3114519 h 6858000"/>
              <a:gd name="connsiteX103" fmla="*/ 610540 w 1508539"/>
              <a:gd name="connsiteY103" fmla="*/ 3106272 h 6858000"/>
              <a:gd name="connsiteX104" fmla="*/ 583270 w 1508539"/>
              <a:gd name="connsiteY104" fmla="*/ 2958185 h 6858000"/>
              <a:gd name="connsiteX105" fmla="*/ 525884 w 1508539"/>
              <a:gd name="connsiteY105" fmla="*/ 2762989 h 6858000"/>
              <a:gd name="connsiteX106" fmla="*/ 474802 w 1508539"/>
              <a:gd name="connsiteY106" fmla="*/ 2554718 h 6858000"/>
              <a:gd name="connsiteX107" fmla="*/ 454896 w 1508539"/>
              <a:gd name="connsiteY107" fmla="*/ 2485734 h 6858000"/>
              <a:gd name="connsiteX108" fmla="*/ 445619 w 1508539"/>
              <a:gd name="connsiteY108" fmla="*/ 2447068 h 6858000"/>
              <a:gd name="connsiteX109" fmla="*/ 432580 w 1508539"/>
              <a:gd name="connsiteY109" fmla="*/ 2425819 h 6858000"/>
              <a:gd name="connsiteX110" fmla="*/ 438579 w 1508539"/>
              <a:gd name="connsiteY110" fmla="*/ 2402874 h 6858000"/>
              <a:gd name="connsiteX111" fmla="*/ 441191 w 1508539"/>
              <a:gd name="connsiteY111" fmla="*/ 2381443 h 6858000"/>
              <a:gd name="connsiteX112" fmla="*/ 417520 w 1508539"/>
              <a:gd name="connsiteY112" fmla="*/ 2261920 h 6858000"/>
              <a:gd name="connsiteX113" fmla="*/ 407407 w 1508539"/>
              <a:gd name="connsiteY113" fmla="*/ 2195378 h 6858000"/>
              <a:gd name="connsiteX114" fmla="*/ 391624 w 1508539"/>
              <a:gd name="connsiteY114" fmla="*/ 2155135 h 6858000"/>
              <a:gd name="connsiteX115" fmla="*/ 389082 w 1508539"/>
              <a:gd name="connsiteY115" fmla="*/ 2118008 h 6858000"/>
              <a:gd name="connsiteX116" fmla="*/ 390075 w 1508539"/>
              <a:gd name="connsiteY116" fmla="*/ 2050531 h 6858000"/>
              <a:gd name="connsiteX117" fmla="*/ 381881 w 1508539"/>
              <a:gd name="connsiteY117" fmla="*/ 1963269 h 6858000"/>
              <a:gd name="connsiteX118" fmla="*/ 363059 w 1508539"/>
              <a:gd name="connsiteY118" fmla="*/ 1906352 h 6858000"/>
              <a:gd name="connsiteX119" fmla="*/ 339616 w 1508539"/>
              <a:gd name="connsiteY119" fmla="*/ 1861531 h 6858000"/>
              <a:gd name="connsiteX120" fmla="*/ 293415 w 1508539"/>
              <a:gd name="connsiteY120" fmla="*/ 1732919 h 6858000"/>
              <a:gd name="connsiteX121" fmla="*/ 265726 w 1508539"/>
              <a:gd name="connsiteY121" fmla="*/ 1663540 h 6858000"/>
              <a:gd name="connsiteX122" fmla="*/ 264852 w 1508539"/>
              <a:gd name="connsiteY122" fmla="*/ 1615777 h 6858000"/>
              <a:gd name="connsiteX123" fmla="*/ 245647 w 1508539"/>
              <a:gd name="connsiteY123" fmla="*/ 1563678 h 6858000"/>
              <a:gd name="connsiteX124" fmla="*/ 258727 w 1508539"/>
              <a:gd name="connsiteY124" fmla="*/ 1519474 h 6858000"/>
              <a:gd name="connsiteX125" fmla="*/ 251469 w 1508539"/>
              <a:gd name="connsiteY125" fmla="*/ 1477995 h 6858000"/>
              <a:gd name="connsiteX126" fmla="*/ 237554 w 1508539"/>
              <a:gd name="connsiteY126" fmla="*/ 1373769 h 6858000"/>
              <a:gd name="connsiteX127" fmla="*/ 245861 w 1508539"/>
              <a:gd name="connsiteY127" fmla="*/ 1307086 h 6858000"/>
              <a:gd name="connsiteX128" fmla="*/ 247049 w 1508539"/>
              <a:gd name="connsiteY128" fmla="*/ 1189033 h 6858000"/>
              <a:gd name="connsiteX129" fmla="*/ 251734 w 1508539"/>
              <a:gd name="connsiteY129" fmla="*/ 1168288 h 6858000"/>
              <a:gd name="connsiteX130" fmla="*/ 244016 w 1508539"/>
              <a:gd name="connsiteY130" fmla="*/ 1142577 h 6858000"/>
              <a:gd name="connsiteX131" fmla="*/ 233322 w 1508539"/>
              <a:gd name="connsiteY131" fmla="*/ 1088484 h 6858000"/>
              <a:gd name="connsiteX132" fmla="*/ 222058 w 1508539"/>
              <a:gd name="connsiteY132" fmla="*/ 1016103 h 6858000"/>
              <a:gd name="connsiteX133" fmla="*/ 223514 w 1508539"/>
              <a:gd name="connsiteY133" fmla="*/ 932283 h 6858000"/>
              <a:gd name="connsiteX134" fmla="*/ 225750 w 1508539"/>
              <a:gd name="connsiteY134" fmla="*/ 915925 h 6858000"/>
              <a:gd name="connsiteX135" fmla="*/ 218379 w 1508539"/>
              <a:gd name="connsiteY135" fmla="*/ 896999 h 6858000"/>
              <a:gd name="connsiteX136" fmla="*/ 187787 w 1508539"/>
              <a:gd name="connsiteY136" fmla="*/ 821517 h 6858000"/>
              <a:gd name="connsiteX137" fmla="*/ 166737 w 1508539"/>
              <a:gd name="connsiteY137" fmla="*/ 751353 h 6858000"/>
              <a:gd name="connsiteX138" fmla="*/ 166295 w 1508539"/>
              <a:gd name="connsiteY138" fmla="*/ 721230 h 6858000"/>
              <a:gd name="connsiteX139" fmla="*/ 151966 w 1508539"/>
              <a:gd name="connsiteY139" fmla="*/ 681659 h 6858000"/>
              <a:gd name="connsiteX140" fmla="*/ 137385 w 1508539"/>
              <a:gd name="connsiteY140" fmla="*/ 635218 h 6858000"/>
              <a:gd name="connsiteX141" fmla="*/ 142396 w 1508539"/>
              <a:gd name="connsiteY141" fmla="*/ 613763 h 6858000"/>
              <a:gd name="connsiteX142" fmla="*/ 128338 w 1508539"/>
              <a:gd name="connsiteY142" fmla="*/ 598582 h 6858000"/>
              <a:gd name="connsiteX143" fmla="*/ 128019 w 1508539"/>
              <a:gd name="connsiteY143" fmla="*/ 576846 h 6858000"/>
              <a:gd name="connsiteX144" fmla="*/ 107645 w 1508539"/>
              <a:gd name="connsiteY144" fmla="*/ 530055 h 6858000"/>
              <a:gd name="connsiteX145" fmla="*/ 106893 w 1508539"/>
              <a:gd name="connsiteY145" fmla="*/ 465389 h 6858000"/>
              <a:gd name="connsiteX146" fmla="*/ 89816 w 1508539"/>
              <a:gd name="connsiteY146" fmla="*/ 424699 h 6858000"/>
              <a:gd name="connsiteX147" fmla="*/ 90191 w 1508539"/>
              <a:gd name="connsiteY147" fmla="*/ 404917 h 6858000"/>
              <a:gd name="connsiteX148" fmla="*/ 70148 w 1508539"/>
              <a:gd name="connsiteY148" fmla="*/ 367211 h 6858000"/>
              <a:gd name="connsiteX149" fmla="*/ 36452 w 1508539"/>
              <a:gd name="connsiteY149" fmla="*/ 268519 h 6858000"/>
              <a:gd name="connsiteX150" fmla="*/ 23935 w 1508539"/>
              <a:gd name="connsiteY150" fmla="*/ 160886 h 6858000"/>
              <a:gd name="connsiteX151" fmla="*/ 19312 w 1508539"/>
              <a:gd name="connsiteY151" fmla="*/ 47336 h 6858000"/>
              <a:gd name="connsiteX152" fmla="*/ 0 w 1508539"/>
              <a:gd name="connsiteY152"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51669 w 1508539"/>
              <a:gd name="connsiteY61" fmla="*/ 4780965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46936 w 1508539"/>
              <a:gd name="connsiteY60" fmla="*/ 4821170 h 6858000"/>
              <a:gd name="connsiteX61" fmla="*/ 651669 w 1508539"/>
              <a:gd name="connsiteY61" fmla="*/ 4780965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3397 w 1508539"/>
              <a:gd name="connsiteY25" fmla="*/ 6372381 h 6858000"/>
              <a:gd name="connsiteX26" fmla="*/ 240591 w 1508539"/>
              <a:gd name="connsiteY26" fmla="*/ 6367510 h 6858000"/>
              <a:gd name="connsiteX27" fmla="*/ 244471 w 1508539"/>
              <a:gd name="connsiteY27" fmla="*/ 6349778 h 6858000"/>
              <a:gd name="connsiteX28" fmla="*/ 246136 w 1508539"/>
              <a:gd name="connsiteY28" fmla="*/ 6348250 h 6858000"/>
              <a:gd name="connsiteX29" fmla="*/ 262170 w 1508539"/>
              <a:gd name="connsiteY29" fmla="*/ 6281972 h 6858000"/>
              <a:gd name="connsiteX30" fmla="*/ 272933 w 1508539"/>
              <a:gd name="connsiteY30" fmla="*/ 6211940 h 6858000"/>
              <a:gd name="connsiteX31" fmla="*/ 314428 w 1508539"/>
              <a:gd name="connsiteY31" fmla="*/ 6113913 h 6858000"/>
              <a:gd name="connsiteX32" fmla="*/ 318721 w 1508539"/>
              <a:gd name="connsiteY32" fmla="*/ 6028119 h 6858000"/>
              <a:gd name="connsiteX33" fmla="*/ 345501 w 1508539"/>
              <a:gd name="connsiteY33" fmla="*/ 5934687 h 6858000"/>
              <a:gd name="connsiteX34" fmla="*/ 379513 w 1508539"/>
              <a:gd name="connsiteY34" fmla="*/ 5765594 h 6858000"/>
              <a:gd name="connsiteX35" fmla="*/ 411349 w 1508539"/>
              <a:gd name="connsiteY35" fmla="*/ 5693685 h 6858000"/>
              <a:gd name="connsiteX36" fmla="*/ 431404 w 1508539"/>
              <a:gd name="connsiteY36" fmla="*/ 5665173 h 6858000"/>
              <a:gd name="connsiteX37" fmla="*/ 465121 w 1508539"/>
              <a:gd name="connsiteY37" fmla="*/ 5563435 h 6858000"/>
              <a:gd name="connsiteX38" fmla="*/ 494626 w 1508539"/>
              <a:gd name="connsiteY38" fmla="*/ 5476393 h 6858000"/>
              <a:gd name="connsiteX39" fmla="*/ 525819 w 1508539"/>
              <a:gd name="connsiteY39" fmla="*/ 5396260 h 6858000"/>
              <a:gd name="connsiteX40" fmla="*/ 541800 w 1508539"/>
              <a:gd name="connsiteY40" fmla="*/ 5330009 h 6858000"/>
              <a:gd name="connsiteX41" fmla="*/ 575293 w 1508539"/>
              <a:gd name="connsiteY41" fmla="*/ 5273739 h 6858000"/>
              <a:gd name="connsiteX42" fmla="*/ 584892 w 1508539"/>
              <a:gd name="connsiteY42" fmla="*/ 5241779 h 6858000"/>
              <a:gd name="connsiteX43" fmla="*/ 596118 w 1508539"/>
              <a:gd name="connsiteY43" fmla="*/ 5225268 h 6858000"/>
              <a:gd name="connsiteX44" fmla="*/ 597138 w 1508539"/>
              <a:gd name="connsiteY44" fmla="*/ 5217684 h 6858000"/>
              <a:gd name="connsiteX45" fmla="*/ 604479 w 1508539"/>
              <a:gd name="connsiteY45" fmla="*/ 5193377 h 6858000"/>
              <a:gd name="connsiteX46" fmla="*/ 607782 w 1508539"/>
              <a:gd name="connsiteY46" fmla="*/ 5179288 h 6858000"/>
              <a:gd name="connsiteX47" fmla="*/ 608766 w 1508539"/>
              <a:gd name="connsiteY47" fmla="*/ 5173621 h 6858000"/>
              <a:gd name="connsiteX48" fmla="*/ 604400 w 1508539"/>
              <a:gd name="connsiteY48" fmla="*/ 5159961 h 6858000"/>
              <a:gd name="connsiteX49" fmla="*/ 611077 w 1508539"/>
              <a:gd name="connsiteY49" fmla="*/ 5144295 h 6858000"/>
              <a:gd name="connsiteX50" fmla="*/ 608010 w 1508539"/>
              <a:gd name="connsiteY50" fmla="*/ 5125185 h 6858000"/>
              <a:gd name="connsiteX51" fmla="*/ 614840 w 1508539"/>
              <a:gd name="connsiteY51" fmla="*/ 5121884 h 6858000"/>
              <a:gd name="connsiteX52" fmla="*/ 621876 w 1508539"/>
              <a:gd name="connsiteY52" fmla="*/ 5067850 h 6858000"/>
              <a:gd name="connsiteX53" fmla="*/ 624607 w 1508539"/>
              <a:gd name="connsiteY53" fmla="*/ 5060861 h 6858000"/>
              <a:gd name="connsiteX54" fmla="*/ 621311 w 1508539"/>
              <a:gd name="connsiteY54" fmla="*/ 5034192 h 6858000"/>
              <a:gd name="connsiteX55" fmla="*/ 622865 w 1508539"/>
              <a:gd name="connsiteY55" fmla="*/ 4993030 h 6858000"/>
              <a:gd name="connsiteX56" fmla="*/ 629774 w 1508539"/>
              <a:gd name="connsiteY56" fmla="*/ 4946844 h 6858000"/>
              <a:gd name="connsiteX57" fmla="*/ 625630 w 1508539"/>
              <a:gd name="connsiteY57" fmla="*/ 4932692 h 6858000"/>
              <a:gd name="connsiteX58" fmla="*/ 641033 w 1508539"/>
              <a:gd name="connsiteY58" fmla="*/ 4858827 h 6858000"/>
              <a:gd name="connsiteX59" fmla="*/ 646936 w 1508539"/>
              <a:gd name="connsiteY59" fmla="*/ 4821170 h 6858000"/>
              <a:gd name="connsiteX60" fmla="*/ 651669 w 1508539"/>
              <a:gd name="connsiteY60" fmla="*/ 4780965 h 6858000"/>
              <a:gd name="connsiteX61" fmla="*/ 652962 w 1508539"/>
              <a:gd name="connsiteY61" fmla="*/ 4750867 h 6858000"/>
              <a:gd name="connsiteX62" fmla="*/ 650769 w 1508539"/>
              <a:gd name="connsiteY62" fmla="*/ 4690749 h 6858000"/>
              <a:gd name="connsiteX63" fmla="*/ 646249 w 1508539"/>
              <a:gd name="connsiteY63" fmla="*/ 4584173 h 6858000"/>
              <a:gd name="connsiteX64" fmla="*/ 641332 w 1508539"/>
              <a:gd name="connsiteY64" fmla="*/ 4444346 h 6858000"/>
              <a:gd name="connsiteX65" fmla="*/ 637897 w 1508539"/>
              <a:gd name="connsiteY65" fmla="*/ 4375228 h 6858000"/>
              <a:gd name="connsiteX66" fmla="*/ 618550 w 1508539"/>
              <a:gd name="connsiteY66" fmla="*/ 4214165 h 6858000"/>
              <a:gd name="connsiteX67" fmla="*/ 622623 w 1508539"/>
              <a:gd name="connsiteY67" fmla="*/ 4090296 h 6858000"/>
              <a:gd name="connsiteX68" fmla="*/ 607879 w 1508539"/>
              <a:gd name="connsiteY68" fmla="*/ 4033999 h 6858000"/>
              <a:gd name="connsiteX69" fmla="*/ 609028 w 1508539"/>
              <a:gd name="connsiteY69" fmla="*/ 4031933 h 6858000"/>
              <a:gd name="connsiteX70" fmla="*/ 607604 w 1508539"/>
              <a:gd name="connsiteY70" fmla="*/ 4013953 h 6858000"/>
              <a:gd name="connsiteX71" fmla="*/ 593899 w 1508539"/>
              <a:gd name="connsiteY71" fmla="*/ 3974753 h 6858000"/>
              <a:gd name="connsiteX72" fmla="*/ 595497 w 1508539"/>
              <a:gd name="connsiteY72" fmla="*/ 3969950 h 6858000"/>
              <a:gd name="connsiteX73" fmla="*/ 588919 w 1508539"/>
              <a:gd name="connsiteY73" fmla="*/ 3933779 h 6858000"/>
              <a:gd name="connsiteX74" fmla="*/ 590250 w 1508539"/>
              <a:gd name="connsiteY74" fmla="*/ 3933093 h 6858000"/>
              <a:gd name="connsiteX75" fmla="*/ 594604 w 1508539"/>
              <a:gd name="connsiteY75" fmla="*/ 3922082 h 6858000"/>
              <a:gd name="connsiteX76" fmla="*/ 599682 w 1508539"/>
              <a:gd name="connsiteY76" fmla="*/ 3901461 h 6858000"/>
              <a:gd name="connsiteX77" fmla="*/ 622276 w 1508539"/>
              <a:gd name="connsiteY77" fmla="*/ 3813873 h 6858000"/>
              <a:gd name="connsiteX78" fmla="*/ 621701 w 1508539"/>
              <a:gd name="connsiteY78" fmla="*/ 3806161 h 6858000"/>
              <a:gd name="connsiteX79" fmla="*/ 622008 w 1508539"/>
              <a:gd name="connsiteY79" fmla="*/ 3805957 h 6858000"/>
              <a:gd name="connsiteX80" fmla="*/ 622035 w 1508539"/>
              <a:gd name="connsiteY80" fmla="*/ 3797724 h 6858000"/>
              <a:gd name="connsiteX81" fmla="*/ 620650 w 1508539"/>
              <a:gd name="connsiteY81" fmla="*/ 3792098 h 6858000"/>
              <a:gd name="connsiteX82" fmla="*/ 619534 w 1508539"/>
              <a:gd name="connsiteY82" fmla="*/ 3777135 h 6858000"/>
              <a:gd name="connsiteX83" fmla="*/ 621267 w 1508539"/>
              <a:gd name="connsiteY83" fmla="*/ 3771656 h 6858000"/>
              <a:gd name="connsiteX84" fmla="*/ 625010 w 1508539"/>
              <a:gd name="connsiteY84" fmla="*/ 3769007 h 6858000"/>
              <a:gd name="connsiteX85" fmla="*/ 624476 w 1508539"/>
              <a:gd name="connsiteY85" fmla="*/ 3767709 h 6858000"/>
              <a:gd name="connsiteX86" fmla="*/ 633172 w 1508539"/>
              <a:gd name="connsiteY86" fmla="*/ 3738082 h 6858000"/>
              <a:gd name="connsiteX87" fmla="*/ 640518 w 1508539"/>
              <a:gd name="connsiteY87" fmla="*/ 3673397 h 6858000"/>
              <a:gd name="connsiteX88" fmla="*/ 639814 w 1508539"/>
              <a:gd name="connsiteY88" fmla="*/ 3637109 h 6858000"/>
              <a:gd name="connsiteX89" fmla="*/ 643257 w 1508539"/>
              <a:gd name="connsiteY89" fmla="*/ 3536883 h 6858000"/>
              <a:gd name="connsiteX90" fmla="*/ 650795 w 1508539"/>
              <a:gd name="connsiteY90" fmla="*/ 3435652 h 6858000"/>
              <a:gd name="connsiteX91" fmla="*/ 652466 w 1508539"/>
              <a:gd name="connsiteY91" fmla="*/ 3307769 h 6858000"/>
              <a:gd name="connsiteX92" fmla="*/ 670029 w 1508539"/>
              <a:gd name="connsiteY92" fmla="*/ 3250522 h 6858000"/>
              <a:gd name="connsiteX93" fmla="*/ 670454 w 1508539"/>
              <a:gd name="connsiteY93" fmla="*/ 3229163 h 6858000"/>
              <a:gd name="connsiteX94" fmla="*/ 672277 w 1508539"/>
              <a:gd name="connsiteY94" fmla="*/ 3217217 h 6858000"/>
              <a:gd name="connsiteX95" fmla="*/ 659112 w 1508539"/>
              <a:gd name="connsiteY95" fmla="*/ 3183755 h 6858000"/>
              <a:gd name="connsiteX96" fmla="*/ 659613 w 1508539"/>
              <a:gd name="connsiteY96" fmla="*/ 3178642 h 6858000"/>
              <a:gd name="connsiteX97" fmla="*/ 647213 w 1508539"/>
              <a:gd name="connsiteY97" fmla="*/ 3158586 h 6858000"/>
              <a:gd name="connsiteX98" fmla="*/ 632398 w 1508539"/>
              <a:gd name="connsiteY98" fmla="*/ 3129034 h 6858000"/>
              <a:gd name="connsiteX99" fmla="*/ 633063 w 1508539"/>
              <a:gd name="connsiteY99" fmla="*/ 3126682 h 6858000"/>
              <a:gd name="connsiteX100" fmla="*/ 623931 w 1508539"/>
              <a:gd name="connsiteY100" fmla="*/ 3114519 h 6858000"/>
              <a:gd name="connsiteX101" fmla="*/ 610540 w 1508539"/>
              <a:gd name="connsiteY101" fmla="*/ 3106272 h 6858000"/>
              <a:gd name="connsiteX102" fmla="*/ 583270 w 1508539"/>
              <a:gd name="connsiteY102" fmla="*/ 2958185 h 6858000"/>
              <a:gd name="connsiteX103" fmla="*/ 525884 w 1508539"/>
              <a:gd name="connsiteY103" fmla="*/ 2762989 h 6858000"/>
              <a:gd name="connsiteX104" fmla="*/ 474802 w 1508539"/>
              <a:gd name="connsiteY104" fmla="*/ 2554718 h 6858000"/>
              <a:gd name="connsiteX105" fmla="*/ 454896 w 1508539"/>
              <a:gd name="connsiteY105" fmla="*/ 2485734 h 6858000"/>
              <a:gd name="connsiteX106" fmla="*/ 445619 w 1508539"/>
              <a:gd name="connsiteY106" fmla="*/ 2447068 h 6858000"/>
              <a:gd name="connsiteX107" fmla="*/ 432580 w 1508539"/>
              <a:gd name="connsiteY107" fmla="*/ 2425819 h 6858000"/>
              <a:gd name="connsiteX108" fmla="*/ 438579 w 1508539"/>
              <a:gd name="connsiteY108" fmla="*/ 2402874 h 6858000"/>
              <a:gd name="connsiteX109" fmla="*/ 441191 w 1508539"/>
              <a:gd name="connsiteY109" fmla="*/ 2381443 h 6858000"/>
              <a:gd name="connsiteX110" fmla="*/ 417520 w 1508539"/>
              <a:gd name="connsiteY110" fmla="*/ 2261920 h 6858000"/>
              <a:gd name="connsiteX111" fmla="*/ 407407 w 1508539"/>
              <a:gd name="connsiteY111" fmla="*/ 2195378 h 6858000"/>
              <a:gd name="connsiteX112" fmla="*/ 391624 w 1508539"/>
              <a:gd name="connsiteY112" fmla="*/ 2155135 h 6858000"/>
              <a:gd name="connsiteX113" fmla="*/ 389082 w 1508539"/>
              <a:gd name="connsiteY113" fmla="*/ 2118008 h 6858000"/>
              <a:gd name="connsiteX114" fmla="*/ 390075 w 1508539"/>
              <a:gd name="connsiteY114" fmla="*/ 2050531 h 6858000"/>
              <a:gd name="connsiteX115" fmla="*/ 381881 w 1508539"/>
              <a:gd name="connsiteY115" fmla="*/ 1963269 h 6858000"/>
              <a:gd name="connsiteX116" fmla="*/ 363059 w 1508539"/>
              <a:gd name="connsiteY116" fmla="*/ 1906352 h 6858000"/>
              <a:gd name="connsiteX117" fmla="*/ 339616 w 1508539"/>
              <a:gd name="connsiteY117" fmla="*/ 1861531 h 6858000"/>
              <a:gd name="connsiteX118" fmla="*/ 293415 w 1508539"/>
              <a:gd name="connsiteY118" fmla="*/ 1732919 h 6858000"/>
              <a:gd name="connsiteX119" fmla="*/ 265726 w 1508539"/>
              <a:gd name="connsiteY119" fmla="*/ 1663540 h 6858000"/>
              <a:gd name="connsiteX120" fmla="*/ 264852 w 1508539"/>
              <a:gd name="connsiteY120" fmla="*/ 1615777 h 6858000"/>
              <a:gd name="connsiteX121" fmla="*/ 245647 w 1508539"/>
              <a:gd name="connsiteY121" fmla="*/ 1563678 h 6858000"/>
              <a:gd name="connsiteX122" fmla="*/ 258727 w 1508539"/>
              <a:gd name="connsiteY122" fmla="*/ 1519474 h 6858000"/>
              <a:gd name="connsiteX123" fmla="*/ 251469 w 1508539"/>
              <a:gd name="connsiteY123" fmla="*/ 1477995 h 6858000"/>
              <a:gd name="connsiteX124" fmla="*/ 237554 w 1508539"/>
              <a:gd name="connsiteY124" fmla="*/ 1373769 h 6858000"/>
              <a:gd name="connsiteX125" fmla="*/ 245861 w 1508539"/>
              <a:gd name="connsiteY125" fmla="*/ 1307086 h 6858000"/>
              <a:gd name="connsiteX126" fmla="*/ 247049 w 1508539"/>
              <a:gd name="connsiteY126" fmla="*/ 1189033 h 6858000"/>
              <a:gd name="connsiteX127" fmla="*/ 251734 w 1508539"/>
              <a:gd name="connsiteY127" fmla="*/ 1168288 h 6858000"/>
              <a:gd name="connsiteX128" fmla="*/ 244016 w 1508539"/>
              <a:gd name="connsiteY128" fmla="*/ 1142577 h 6858000"/>
              <a:gd name="connsiteX129" fmla="*/ 233322 w 1508539"/>
              <a:gd name="connsiteY129" fmla="*/ 1088484 h 6858000"/>
              <a:gd name="connsiteX130" fmla="*/ 222058 w 1508539"/>
              <a:gd name="connsiteY130" fmla="*/ 1016103 h 6858000"/>
              <a:gd name="connsiteX131" fmla="*/ 223514 w 1508539"/>
              <a:gd name="connsiteY131" fmla="*/ 932283 h 6858000"/>
              <a:gd name="connsiteX132" fmla="*/ 225750 w 1508539"/>
              <a:gd name="connsiteY132" fmla="*/ 915925 h 6858000"/>
              <a:gd name="connsiteX133" fmla="*/ 218379 w 1508539"/>
              <a:gd name="connsiteY133" fmla="*/ 896999 h 6858000"/>
              <a:gd name="connsiteX134" fmla="*/ 187787 w 1508539"/>
              <a:gd name="connsiteY134" fmla="*/ 821517 h 6858000"/>
              <a:gd name="connsiteX135" fmla="*/ 166737 w 1508539"/>
              <a:gd name="connsiteY135" fmla="*/ 751353 h 6858000"/>
              <a:gd name="connsiteX136" fmla="*/ 166295 w 1508539"/>
              <a:gd name="connsiteY136" fmla="*/ 721230 h 6858000"/>
              <a:gd name="connsiteX137" fmla="*/ 151966 w 1508539"/>
              <a:gd name="connsiteY137" fmla="*/ 681659 h 6858000"/>
              <a:gd name="connsiteX138" fmla="*/ 137385 w 1508539"/>
              <a:gd name="connsiteY138" fmla="*/ 635218 h 6858000"/>
              <a:gd name="connsiteX139" fmla="*/ 142396 w 1508539"/>
              <a:gd name="connsiteY139" fmla="*/ 613763 h 6858000"/>
              <a:gd name="connsiteX140" fmla="*/ 128338 w 1508539"/>
              <a:gd name="connsiteY140" fmla="*/ 598582 h 6858000"/>
              <a:gd name="connsiteX141" fmla="*/ 128019 w 1508539"/>
              <a:gd name="connsiteY141" fmla="*/ 576846 h 6858000"/>
              <a:gd name="connsiteX142" fmla="*/ 107645 w 1508539"/>
              <a:gd name="connsiteY142" fmla="*/ 530055 h 6858000"/>
              <a:gd name="connsiteX143" fmla="*/ 106893 w 1508539"/>
              <a:gd name="connsiteY143" fmla="*/ 465389 h 6858000"/>
              <a:gd name="connsiteX144" fmla="*/ 89816 w 1508539"/>
              <a:gd name="connsiteY144" fmla="*/ 424699 h 6858000"/>
              <a:gd name="connsiteX145" fmla="*/ 90191 w 1508539"/>
              <a:gd name="connsiteY145" fmla="*/ 404917 h 6858000"/>
              <a:gd name="connsiteX146" fmla="*/ 70148 w 1508539"/>
              <a:gd name="connsiteY146" fmla="*/ 367211 h 6858000"/>
              <a:gd name="connsiteX147" fmla="*/ 36452 w 1508539"/>
              <a:gd name="connsiteY147" fmla="*/ 268519 h 6858000"/>
              <a:gd name="connsiteX148" fmla="*/ 23935 w 1508539"/>
              <a:gd name="connsiteY148" fmla="*/ 160886 h 6858000"/>
              <a:gd name="connsiteX149" fmla="*/ 19312 w 1508539"/>
              <a:gd name="connsiteY149" fmla="*/ 47336 h 6858000"/>
              <a:gd name="connsiteX150" fmla="*/ 0 w 1508539"/>
              <a:gd name="connsiteY150"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0591 w 1508539"/>
              <a:gd name="connsiteY25" fmla="*/ 6367510 h 6858000"/>
              <a:gd name="connsiteX26" fmla="*/ 244471 w 1508539"/>
              <a:gd name="connsiteY26" fmla="*/ 6349778 h 6858000"/>
              <a:gd name="connsiteX27" fmla="*/ 246136 w 1508539"/>
              <a:gd name="connsiteY27" fmla="*/ 6348250 h 6858000"/>
              <a:gd name="connsiteX28" fmla="*/ 262170 w 1508539"/>
              <a:gd name="connsiteY28" fmla="*/ 6281972 h 6858000"/>
              <a:gd name="connsiteX29" fmla="*/ 272933 w 1508539"/>
              <a:gd name="connsiteY29" fmla="*/ 6211940 h 6858000"/>
              <a:gd name="connsiteX30" fmla="*/ 314428 w 1508539"/>
              <a:gd name="connsiteY30" fmla="*/ 6113913 h 6858000"/>
              <a:gd name="connsiteX31" fmla="*/ 318721 w 1508539"/>
              <a:gd name="connsiteY31" fmla="*/ 6028119 h 6858000"/>
              <a:gd name="connsiteX32" fmla="*/ 345501 w 1508539"/>
              <a:gd name="connsiteY32" fmla="*/ 5934687 h 6858000"/>
              <a:gd name="connsiteX33" fmla="*/ 379513 w 1508539"/>
              <a:gd name="connsiteY33" fmla="*/ 5765594 h 6858000"/>
              <a:gd name="connsiteX34" fmla="*/ 411349 w 1508539"/>
              <a:gd name="connsiteY34" fmla="*/ 5693685 h 6858000"/>
              <a:gd name="connsiteX35" fmla="*/ 431404 w 1508539"/>
              <a:gd name="connsiteY35" fmla="*/ 5665173 h 6858000"/>
              <a:gd name="connsiteX36" fmla="*/ 465121 w 1508539"/>
              <a:gd name="connsiteY36" fmla="*/ 5563435 h 6858000"/>
              <a:gd name="connsiteX37" fmla="*/ 494626 w 1508539"/>
              <a:gd name="connsiteY37" fmla="*/ 5476393 h 6858000"/>
              <a:gd name="connsiteX38" fmla="*/ 525819 w 1508539"/>
              <a:gd name="connsiteY38" fmla="*/ 5396260 h 6858000"/>
              <a:gd name="connsiteX39" fmla="*/ 541800 w 1508539"/>
              <a:gd name="connsiteY39" fmla="*/ 5330009 h 6858000"/>
              <a:gd name="connsiteX40" fmla="*/ 575293 w 1508539"/>
              <a:gd name="connsiteY40" fmla="*/ 5273739 h 6858000"/>
              <a:gd name="connsiteX41" fmla="*/ 584892 w 1508539"/>
              <a:gd name="connsiteY41" fmla="*/ 5241779 h 6858000"/>
              <a:gd name="connsiteX42" fmla="*/ 596118 w 1508539"/>
              <a:gd name="connsiteY42" fmla="*/ 5225268 h 6858000"/>
              <a:gd name="connsiteX43" fmla="*/ 597138 w 1508539"/>
              <a:gd name="connsiteY43" fmla="*/ 5217684 h 6858000"/>
              <a:gd name="connsiteX44" fmla="*/ 604479 w 1508539"/>
              <a:gd name="connsiteY44" fmla="*/ 5193377 h 6858000"/>
              <a:gd name="connsiteX45" fmla="*/ 607782 w 1508539"/>
              <a:gd name="connsiteY45" fmla="*/ 5179288 h 6858000"/>
              <a:gd name="connsiteX46" fmla="*/ 608766 w 1508539"/>
              <a:gd name="connsiteY46" fmla="*/ 5173621 h 6858000"/>
              <a:gd name="connsiteX47" fmla="*/ 604400 w 1508539"/>
              <a:gd name="connsiteY47" fmla="*/ 5159961 h 6858000"/>
              <a:gd name="connsiteX48" fmla="*/ 611077 w 1508539"/>
              <a:gd name="connsiteY48" fmla="*/ 5144295 h 6858000"/>
              <a:gd name="connsiteX49" fmla="*/ 608010 w 1508539"/>
              <a:gd name="connsiteY49" fmla="*/ 5125185 h 6858000"/>
              <a:gd name="connsiteX50" fmla="*/ 614840 w 1508539"/>
              <a:gd name="connsiteY50" fmla="*/ 5121884 h 6858000"/>
              <a:gd name="connsiteX51" fmla="*/ 621876 w 1508539"/>
              <a:gd name="connsiteY51" fmla="*/ 5067850 h 6858000"/>
              <a:gd name="connsiteX52" fmla="*/ 624607 w 1508539"/>
              <a:gd name="connsiteY52" fmla="*/ 5060861 h 6858000"/>
              <a:gd name="connsiteX53" fmla="*/ 621311 w 1508539"/>
              <a:gd name="connsiteY53" fmla="*/ 5034192 h 6858000"/>
              <a:gd name="connsiteX54" fmla="*/ 622865 w 1508539"/>
              <a:gd name="connsiteY54" fmla="*/ 4993030 h 6858000"/>
              <a:gd name="connsiteX55" fmla="*/ 629774 w 1508539"/>
              <a:gd name="connsiteY55" fmla="*/ 4946844 h 6858000"/>
              <a:gd name="connsiteX56" fmla="*/ 625630 w 1508539"/>
              <a:gd name="connsiteY56" fmla="*/ 4932692 h 6858000"/>
              <a:gd name="connsiteX57" fmla="*/ 641033 w 1508539"/>
              <a:gd name="connsiteY57" fmla="*/ 4858827 h 6858000"/>
              <a:gd name="connsiteX58" fmla="*/ 646936 w 1508539"/>
              <a:gd name="connsiteY58" fmla="*/ 4821170 h 6858000"/>
              <a:gd name="connsiteX59" fmla="*/ 651669 w 1508539"/>
              <a:gd name="connsiteY59" fmla="*/ 4780965 h 6858000"/>
              <a:gd name="connsiteX60" fmla="*/ 652962 w 1508539"/>
              <a:gd name="connsiteY60" fmla="*/ 4750867 h 6858000"/>
              <a:gd name="connsiteX61" fmla="*/ 650769 w 1508539"/>
              <a:gd name="connsiteY61" fmla="*/ 4690749 h 6858000"/>
              <a:gd name="connsiteX62" fmla="*/ 646249 w 1508539"/>
              <a:gd name="connsiteY62" fmla="*/ 4584173 h 6858000"/>
              <a:gd name="connsiteX63" fmla="*/ 641332 w 1508539"/>
              <a:gd name="connsiteY63" fmla="*/ 4444346 h 6858000"/>
              <a:gd name="connsiteX64" fmla="*/ 637897 w 1508539"/>
              <a:gd name="connsiteY64" fmla="*/ 4375228 h 6858000"/>
              <a:gd name="connsiteX65" fmla="*/ 618550 w 1508539"/>
              <a:gd name="connsiteY65" fmla="*/ 4214165 h 6858000"/>
              <a:gd name="connsiteX66" fmla="*/ 622623 w 1508539"/>
              <a:gd name="connsiteY66" fmla="*/ 4090296 h 6858000"/>
              <a:gd name="connsiteX67" fmla="*/ 607879 w 1508539"/>
              <a:gd name="connsiteY67" fmla="*/ 4033999 h 6858000"/>
              <a:gd name="connsiteX68" fmla="*/ 609028 w 1508539"/>
              <a:gd name="connsiteY68" fmla="*/ 4031933 h 6858000"/>
              <a:gd name="connsiteX69" fmla="*/ 607604 w 1508539"/>
              <a:gd name="connsiteY69" fmla="*/ 4013953 h 6858000"/>
              <a:gd name="connsiteX70" fmla="*/ 593899 w 1508539"/>
              <a:gd name="connsiteY70" fmla="*/ 3974753 h 6858000"/>
              <a:gd name="connsiteX71" fmla="*/ 595497 w 1508539"/>
              <a:gd name="connsiteY71" fmla="*/ 3969950 h 6858000"/>
              <a:gd name="connsiteX72" fmla="*/ 588919 w 1508539"/>
              <a:gd name="connsiteY72" fmla="*/ 3933779 h 6858000"/>
              <a:gd name="connsiteX73" fmla="*/ 590250 w 1508539"/>
              <a:gd name="connsiteY73" fmla="*/ 3933093 h 6858000"/>
              <a:gd name="connsiteX74" fmla="*/ 594604 w 1508539"/>
              <a:gd name="connsiteY74" fmla="*/ 3922082 h 6858000"/>
              <a:gd name="connsiteX75" fmla="*/ 599682 w 1508539"/>
              <a:gd name="connsiteY75" fmla="*/ 3901461 h 6858000"/>
              <a:gd name="connsiteX76" fmla="*/ 622276 w 1508539"/>
              <a:gd name="connsiteY76" fmla="*/ 3813873 h 6858000"/>
              <a:gd name="connsiteX77" fmla="*/ 621701 w 1508539"/>
              <a:gd name="connsiteY77" fmla="*/ 3806161 h 6858000"/>
              <a:gd name="connsiteX78" fmla="*/ 622008 w 1508539"/>
              <a:gd name="connsiteY78" fmla="*/ 3805957 h 6858000"/>
              <a:gd name="connsiteX79" fmla="*/ 622035 w 1508539"/>
              <a:gd name="connsiteY79" fmla="*/ 3797724 h 6858000"/>
              <a:gd name="connsiteX80" fmla="*/ 620650 w 1508539"/>
              <a:gd name="connsiteY80" fmla="*/ 3792098 h 6858000"/>
              <a:gd name="connsiteX81" fmla="*/ 619534 w 1508539"/>
              <a:gd name="connsiteY81" fmla="*/ 3777135 h 6858000"/>
              <a:gd name="connsiteX82" fmla="*/ 621267 w 1508539"/>
              <a:gd name="connsiteY82" fmla="*/ 3771656 h 6858000"/>
              <a:gd name="connsiteX83" fmla="*/ 625010 w 1508539"/>
              <a:gd name="connsiteY83" fmla="*/ 3769007 h 6858000"/>
              <a:gd name="connsiteX84" fmla="*/ 624476 w 1508539"/>
              <a:gd name="connsiteY84" fmla="*/ 3767709 h 6858000"/>
              <a:gd name="connsiteX85" fmla="*/ 633172 w 1508539"/>
              <a:gd name="connsiteY85" fmla="*/ 3738082 h 6858000"/>
              <a:gd name="connsiteX86" fmla="*/ 640518 w 1508539"/>
              <a:gd name="connsiteY86" fmla="*/ 3673397 h 6858000"/>
              <a:gd name="connsiteX87" fmla="*/ 639814 w 1508539"/>
              <a:gd name="connsiteY87" fmla="*/ 3637109 h 6858000"/>
              <a:gd name="connsiteX88" fmla="*/ 643257 w 1508539"/>
              <a:gd name="connsiteY88" fmla="*/ 3536883 h 6858000"/>
              <a:gd name="connsiteX89" fmla="*/ 650795 w 1508539"/>
              <a:gd name="connsiteY89" fmla="*/ 3435652 h 6858000"/>
              <a:gd name="connsiteX90" fmla="*/ 652466 w 1508539"/>
              <a:gd name="connsiteY90" fmla="*/ 3307769 h 6858000"/>
              <a:gd name="connsiteX91" fmla="*/ 670029 w 1508539"/>
              <a:gd name="connsiteY91" fmla="*/ 3250522 h 6858000"/>
              <a:gd name="connsiteX92" fmla="*/ 670454 w 1508539"/>
              <a:gd name="connsiteY92" fmla="*/ 3229163 h 6858000"/>
              <a:gd name="connsiteX93" fmla="*/ 672277 w 1508539"/>
              <a:gd name="connsiteY93" fmla="*/ 3217217 h 6858000"/>
              <a:gd name="connsiteX94" fmla="*/ 659112 w 1508539"/>
              <a:gd name="connsiteY94" fmla="*/ 3183755 h 6858000"/>
              <a:gd name="connsiteX95" fmla="*/ 659613 w 1508539"/>
              <a:gd name="connsiteY95" fmla="*/ 3178642 h 6858000"/>
              <a:gd name="connsiteX96" fmla="*/ 647213 w 1508539"/>
              <a:gd name="connsiteY96" fmla="*/ 3158586 h 6858000"/>
              <a:gd name="connsiteX97" fmla="*/ 632398 w 1508539"/>
              <a:gd name="connsiteY97" fmla="*/ 3129034 h 6858000"/>
              <a:gd name="connsiteX98" fmla="*/ 633063 w 1508539"/>
              <a:gd name="connsiteY98" fmla="*/ 3126682 h 6858000"/>
              <a:gd name="connsiteX99" fmla="*/ 623931 w 1508539"/>
              <a:gd name="connsiteY99" fmla="*/ 3114519 h 6858000"/>
              <a:gd name="connsiteX100" fmla="*/ 610540 w 1508539"/>
              <a:gd name="connsiteY100" fmla="*/ 3106272 h 6858000"/>
              <a:gd name="connsiteX101" fmla="*/ 583270 w 1508539"/>
              <a:gd name="connsiteY101" fmla="*/ 2958185 h 6858000"/>
              <a:gd name="connsiteX102" fmla="*/ 525884 w 1508539"/>
              <a:gd name="connsiteY102" fmla="*/ 2762989 h 6858000"/>
              <a:gd name="connsiteX103" fmla="*/ 474802 w 1508539"/>
              <a:gd name="connsiteY103" fmla="*/ 2554718 h 6858000"/>
              <a:gd name="connsiteX104" fmla="*/ 454896 w 1508539"/>
              <a:gd name="connsiteY104" fmla="*/ 2485734 h 6858000"/>
              <a:gd name="connsiteX105" fmla="*/ 445619 w 1508539"/>
              <a:gd name="connsiteY105" fmla="*/ 2447068 h 6858000"/>
              <a:gd name="connsiteX106" fmla="*/ 432580 w 1508539"/>
              <a:gd name="connsiteY106" fmla="*/ 2425819 h 6858000"/>
              <a:gd name="connsiteX107" fmla="*/ 438579 w 1508539"/>
              <a:gd name="connsiteY107" fmla="*/ 2402874 h 6858000"/>
              <a:gd name="connsiteX108" fmla="*/ 441191 w 1508539"/>
              <a:gd name="connsiteY108" fmla="*/ 2381443 h 6858000"/>
              <a:gd name="connsiteX109" fmla="*/ 417520 w 1508539"/>
              <a:gd name="connsiteY109" fmla="*/ 2261920 h 6858000"/>
              <a:gd name="connsiteX110" fmla="*/ 407407 w 1508539"/>
              <a:gd name="connsiteY110" fmla="*/ 2195378 h 6858000"/>
              <a:gd name="connsiteX111" fmla="*/ 391624 w 1508539"/>
              <a:gd name="connsiteY111" fmla="*/ 2155135 h 6858000"/>
              <a:gd name="connsiteX112" fmla="*/ 389082 w 1508539"/>
              <a:gd name="connsiteY112" fmla="*/ 2118008 h 6858000"/>
              <a:gd name="connsiteX113" fmla="*/ 390075 w 1508539"/>
              <a:gd name="connsiteY113" fmla="*/ 2050531 h 6858000"/>
              <a:gd name="connsiteX114" fmla="*/ 381881 w 1508539"/>
              <a:gd name="connsiteY114" fmla="*/ 1963269 h 6858000"/>
              <a:gd name="connsiteX115" fmla="*/ 363059 w 1508539"/>
              <a:gd name="connsiteY115" fmla="*/ 1906352 h 6858000"/>
              <a:gd name="connsiteX116" fmla="*/ 339616 w 1508539"/>
              <a:gd name="connsiteY116" fmla="*/ 1861531 h 6858000"/>
              <a:gd name="connsiteX117" fmla="*/ 293415 w 1508539"/>
              <a:gd name="connsiteY117" fmla="*/ 1732919 h 6858000"/>
              <a:gd name="connsiteX118" fmla="*/ 265726 w 1508539"/>
              <a:gd name="connsiteY118" fmla="*/ 1663540 h 6858000"/>
              <a:gd name="connsiteX119" fmla="*/ 264852 w 1508539"/>
              <a:gd name="connsiteY119" fmla="*/ 1615777 h 6858000"/>
              <a:gd name="connsiteX120" fmla="*/ 245647 w 1508539"/>
              <a:gd name="connsiteY120" fmla="*/ 1563678 h 6858000"/>
              <a:gd name="connsiteX121" fmla="*/ 258727 w 1508539"/>
              <a:gd name="connsiteY121" fmla="*/ 1519474 h 6858000"/>
              <a:gd name="connsiteX122" fmla="*/ 251469 w 1508539"/>
              <a:gd name="connsiteY122" fmla="*/ 1477995 h 6858000"/>
              <a:gd name="connsiteX123" fmla="*/ 237554 w 1508539"/>
              <a:gd name="connsiteY123" fmla="*/ 1373769 h 6858000"/>
              <a:gd name="connsiteX124" fmla="*/ 245861 w 1508539"/>
              <a:gd name="connsiteY124" fmla="*/ 1307086 h 6858000"/>
              <a:gd name="connsiteX125" fmla="*/ 247049 w 1508539"/>
              <a:gd name="connsiteY125" fmla="*/ 1189033 h 6858000"/>
              <a:gd name="connsiteX126" fmla="*/ 251734 w 1508539"/>
              <a:gd name="connsiteY126" fmla="*/ 1168288 h 6858000"/>
              <a:gd name="connsiteX127" fmla="*/ 244016 w 1508539"/>
              <a:gd name="connsiteY127" fmla="*/ 1142577 h 6858000"/>
              <a:gd name="connsiteX128" fmla="*/ 233322 w 1508539"/>
              <a:gd name="connsiteY128" fmla="*/ 1088484 h 6858000"/>
              <a:gd name="connsiteX129" fmla="*/ 222058 w 1508539"/>
              <a:gd name="connsiteY129" fmla="*/ 1016103 h 6858000"/>
              <a:gd name="connsiteX130" fmla="*/ 223514 w 1508539"/>
              <a:gd name="connsiteY130" fmla="*/ 932283 h 6858000"/>
              <a:gd name="connsiteX131" fmla="*/ 225750 w 1508539"/>
              <a:gd name="connsiteY131" fmla="*/ 915925 h 6858000"/>
              <a:gd name="connsiteX132" fmla="*/ 218379 w 1508539"/>
              <a:gd name="connsiteY132" fmla="*/ 896999 h 6858000"/>
              <a:gd name="connsiteX133" fmla="*/ 187787 w 1508539"/>
              <a:gd name="connsiteY133" fmla="*/ 821517 h 6858000"/>
              <a:gd name="connsiteX134" fmla="*/ 166737 w 1508539"/>
              <a:gd name="connsiteY134" fmla="*/ 751353 h 6858000"/>
              <a:gd name="connsiteX135" fmla="*/ 166295 w 1508539"/>
              <a:gd name="connsiteY135" fmla="*/ 721230 h 6858000"/>
              <a:gd name="connsiteX136" fmla="*/ 151966 w 1508539"/>
              <a:gd name="connsiteY136" fmla="*/ 681659 h 6858000"/>
              <a:gd name="connsiteX137" fmla="*/ 137385 w 1508539"/>
              <a:gd name="connsiteY137" fmla="*/ 635218 h 6858000"/>
              <a:gd name="connsiteX138" fmla="*/ 142396 w 1508539"/>
              <a:gd name="connsiteY138" fmla="*/ 613763 h 6858000"/>
              <a:gd name="connsiteX139" fmla="*/ 128338 w 1508539"/>
              <a:gd name="connsiteY139" fmla="*/ 598582 h 6858000"/>
              <a:gd name="connsiteX140" fmla="*/ 128019 w 1508539"/>
              <a:gd name="connsiteY140" fmla="*/ 576846 h 6858000"/>
              <a:gd name="connsiteX141" fmla="*/ 107645 w 1508539"/>
              <a:gd name="connsiteY141" fmla="*/ 530055 h 6858000"/>
              <a:gd name="connsiteX142" fmla="*/ 106893 w 1508539"/>
              <a:gd name="connsiteY142" fmla="*/ 465389 h 6858000"/>
              <a:gd name="connsiteX143" fmla="*/ 89816 w 1508539"/>
              <a:gd name="connsiteY143" fmla="*/ 424699 h 6858000"/>
              <a:gd name="connsiteX144" fmla="*/ 90191 w 1508539"/>
              <a:gd name="connsiteY144" fmla="*/ 404917 h 6858000"/>
              <a:gd name="connsiteX145" fmla="*/ 70148 w 1508539"/>
              <a:gd name="connsiteY145" fmla="*/ 367211 h 6858000"/>
              <a:gd name="connsiteX146" fmla="*/ 36452 w 1508539"/>
              <a:gd name="connsiteY146" fmla="*/ 268519 h 6858000"/>
              <a:gd name="connsiteX147" fmla="*/ 23935 w 1508539"/>
              <a:gd name="connsiteY147" fmla="*/ 160886 h 6858000"/>
              <a:gd name="connsiteX148" fmla="*/ 19312 w 1508539"/>
              <a:gd name="connsiteY148" fmla="*/ 47336 h 6858000"/>
              <a:gd name="connsiteX149" fmla="*/ 0 w 1508539"/>
              <a:gd name="connsiteY149"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139560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0591 w 1508539"/>
              <a:gd name="connsiteY25" fmla="*/ 6367510 h 6858000"/>
              <a:gd name="connsiteX26" fmla="*/ 244471 w 1508539"/>
              <a:gd name="connsiteY26" fmla="*/ 6349778 h 6858000"/>
              <a:gd name="connsiteX27" fmla="*/ 246136 w 1508539"/>
              <a:gd name="connsiteY27" fmla="*/ 6348250 h 6858000"/>
              <a:gd name="connsiteX28" fmla="*/ 262170 w 1508539"/>
              <a:gd name="connsiteY28" fmla="*/ 6281972 h 6858000"/>
              <a:gd name="connsiteX29" fmla="*/ 272933 w 1508539"/>
              <a:gd name="connsiteY29" fmla="*/ 6211940 h 6858000"/>
              <a:gd name="connsiteX30" fmla="*/ 314428 w 1508539"/>
              <a:gd name="connsiteY30" fmla="*/ 6113913 h 6858000"/>
              <a:gd name="connsiteX31" fmla="*/ 318721 w 1508539"/>
              <a:gd name="connsiteY31" fmla="*/ 6028119 h 6858000"/>
              <a:gd name="connsiteX32" fmla="*/ 345501 w 1508539"/>
              <a:gd name="connsiteY32" fmla="*/ 5934687 h 6858000"/>
              <a:gd name="connsiteX33" fmla="*/ 379513 w 1508539"/>
              <a:gd name="connsiteY33" fmla="*/ 5765594 h 6858000"/>
              <a:gd name="connsiteX34" fmla="*/ 411349 w 1508539"/>
              <a:gd name="connsiteY34" fmla="*/ 5693685 h 6858000"/>
              <a:gd name="connsiteX35" fmla="*/ 431404 w 1508539"/>
              <a:gd name="connsiteY35" fmla="*/ 5665173 h 6858000"/>
              <a:gd name="connsiteX36" fmla="*/ 465121 w 1508539"/>
              <a:gd name="connsiteY36" fmla="*/ 5563435 h 6858000"/>
              <a:gd name="connsiteX37" fmla="*/ 494626 w 1508539"/>
              <a:gd name="connsiteY37" fmla="*/ 5476393 h 6858000"/>
              <a:gd name="connsiteX38" fmla="*/ 525819 w 1508539"/>
              <a:gd name="connsiteY38" fmla="*/ 5396260 h 6858000"/>
              <a:gd name="connsiteX39" fmla="*/ 541800 w 1508539"/>
              <a:gd name="connsiteY39" fmla="*/ 5330009 h 6858000"/>
              <a:gd name="connsiteX40" fmla="*/ 575293 w 1508539"/>
              <a:gd name="connsiteY40" fmla="*/ 5273739 h 6858000"/>
              <a:gd name="connsiteX41" fmla="*/ 584892 w 1508539"/>
              <a:gd name="connsiteY41" fmla="*/ 5241779 h 6858000"/>
              <a:gd name="connsiteX42" fmla="*/ 596118 w 1508539"/>
              <a:gd name="connsiteY42" fmla="*/ 5225268 h 6858000"/>
              <a:gd name="connsiteX43" fmla="*/ 597138 w 1508539"/>
              <a:gd name="connsiteY43" fmla="*/ 5217684 h 6858000"/>
              <a:gd name="connsiteX44" fmla="*/ 604479 w 1508539"/>
              <a:gd name="connsiteY44" fmla="*/ 5193377 h 6858000"/>
              <a:gd name="connsiteX45" fmla="*/ 607782 w 1508539"/>
              <a:gd name="connsiteY45" fmla="*/ 5179288 h 6858000"/>
              <a:gd name="connsiteX46" fmla="*/ 608766 w 1508539"/>
              <a:gd name="connsiteY46" fmla="*/ 5173621 h 6858000"/>
              <a:gd name="connsiteX47" fmla="*/ 604400 w 1508539"/>
              <a:gd name="connsiteY47" fmla="*/ 5159961 h 6858000"/>
              <a:gd name="connsiteX48" fmla="*/ 611077 w 1508539"/>
              <a:gd name="connsiteY48" fmla="*/ 5144295 h 6858000"/>
              <a:gd name="connsiteX49" fmla="*/ 608010 w 1508539"/>
              <a:gd name="connsiteY49" fmla="*/ 5125185 h 6858000"/>
              <a:gd name="connsiteX50" fmla="*/ 614840 w 1508539"/>
              <a:gd name="connsiteY50" fmla="*/ 5121884 h 6858000"/>
              <a:gd name="connsiteX51" fmla="*/ 621876 w 1508539"/>
              <a:gd name="connsiteY51" fmla="*/ 5067850 h 6858000"/>
              <a:gd name="connsiteX52" fmla="*/ 624607 w 1508539"/>
              <a:gd name="connsiteY52" fmla="*/ 5060861 h 6858000"/>
              <a:gd name="connsiteX53" fmla="*/ 621311 w 1508539"/>
              <a:gd name="connsiteY53" fmla="*/ 5034192 h 6858000"/>
              <a:gd name="connsiteX54" fmla="*/ 622865 w 1508539"/>
              <a:gd name="connsiteY54" fmla="*/ 4993030 h 6858000"/>
              <a:gd name="connsiteX55" fmla="*/ 629774 w 1508539"/>
              <a:gd name="connsiteY55" fmla="*/ 4946844 h 6858000"/>
              <a:gd name="connsiteX56" fmla="*/ 625630 w 1508539"/>
              <a:gd name="connsiteY56" fmla="*/ 4932692 h 6858000"/>
              <a:gd name="connsiteX57" fmla="*/ 641033 w 1508539"/>
              <a:gd name="connsiteY57" fmla="*/ 4858827 h 6858000"/>
              <a:gd name="connsiteX58" fmla="*/ 646936 w 1508539"/>
              <a:gd name="connsiteY58" fmla="*/ 4821170 h 6858000"/>
              <a:gd name="connsiteX59" fmla="*/ 651669 w 1508539"/>
              <a:gd name="connsiteY59" fmla="*/ 4780965 h 6858000"/>
              <a:gd name="connsiteX60" fmla="*/ 652962 w 1508539"/>
              <a:gd name="connsiteY60" fmla="*/ 4750867 h 6858000"/>
              <a:gd name="connsiteX61" fmla="*/ 650769 w 1508539"/>
              <a:gd name="connsiteY61" fmla="*/ 4690749 h 6858000"/>
              <a:gd name="connsiteX62" fmla="*/ 646249 w 1508539"/>
              <a:gd name="connsiteY62" fmla="*/ 4584173 h 6858000"/>
              <a:gd name="connsiteX63" fmla="*/ 641332 w 1508539"/>
              <a:gd name="connsiteY63" fmla="*/ 4444346 h 6858000"/>
              <a:gd name="connsiteX64" fmla="*/ 637897 w 1508539"/>
              <a:gd name="connsiteY64" fmla="*/ 4375228 h 6858000"/>
              <a:gd name="connsiteX65" fmla="*/ 618550 w 1508539"/>
              <a:gd name="connsiteY65" fmla="*/ 4214165 h 6858000"/>
              <a:gd name="connsiteX66" fmla="*/ 622623 w 1508539"/>
              <a:gd name="connsiteY66" fmla="*/ 4090296 h 6858000"/>
              <a:gd name="connsiteX67" fmla="*/ 607879 w 1508539"/>
              <a:gd name="connsiteY67" fmla="*/ 4033999 h 6858000"/>
              <a:gd name="connsiteX68" fmla="*/ 609028 w 1508539"/>
              <a:gd name="connsiteY68" fmla="*/ 4031933 h 6858000"/>
              <a:gd name="connsiteX69" fmla="*/ 607604 w 1508539"/>
              <a:gd name="connsiteY69" fmla="*/ 4013953 h 6858000"/>
              <a:gd name="connsiteX70" fmla="*/ 593899 w 1508539"/>
              <a:gd name="connsiteY70" fmla="*/ 3974753 h 6858000"/>
              <a:gd name="connsiteX71" fmla="*/ 595497 w 1508539"/>
              <a:gd name="connsiteY71" fmla="*/ 3969950 h 6858000"/>
              <a:gd name="connsiteX72" fmla="*/ 588919 w 1508539"/>
              <a:gd name="connsiteY72" fmla="*/ 3933779 h 6858000"/>
              <a:gd name="connsiteX73" fmla="*/ 590250 w 1508539"/>
              <a:gd name="connsiteY73" fmla="*/ 3933093 h 6858000"/>
              <a:gd name="connsiteX74" fmla="*/ 594604 w 1508539"/>
              <a:gd name="connsiteY74" fmla="*/ 3922082 h 6858000"/>
              <a:gd name="connsiteX75" fmla="*/ 599682 w 1508539"/>
              <a:gd name="connsiteY75" fmla="*/ 3901461 h 6858000"/>
              <a:gd name="connsiteX76" fmla="*/ 622276 w 1508539"/>
              <a:gd name="connsiteY76" fmla="*/ 3813873 h 6858000"/>
              <a:gd name="connsiteX77" fmla="*/ 621701 w 1508539"/>
              <a:gd name="connsiteY77" fmla="*/ 3806161 h 6858000"/>
              <a:gd name="connsiteX78" fmla="*/ 622008 w 1508539"/>
              <a:gd name="connsiteY78" fmla="*/ 3805957 h 6858000"/>
              <a:gd name="connsiteX79" fmla="*/ 622035 w 1508539"/>
              <a:gd name="connsiteY79" fmla="*/ 3797724 h 6858000"/>
              <a:gd name="connsiteX80" fmla="*/ 620650 w 1508539"/>
              <a:gd name="connsiteY80" fmla="*/ 3792098 h 6858000"/>
              <a:gd name="connsiteX81" fmla="*/ 619534 w 1508539"/>
              <a:gd name="connsiteY81" fmla="*/ 3777135 h 6858000"/>
              <a:gd name="connsiteX82" fmla="*/ 621267 w 1508539"/>
              <a:gd name="connsiteY82" fmla="*/ 3771656 h 6858000"/>
              <a:gd name="connsiteX83" fmla="*/ 625010 w 1508539"/>
              <a:gd name="connsiteY83" fmla="*/ 3769007 h 6858000"/>
              <a:gd name="connsiteX84" fmla="*/ 624476 w 1508539"/>
              <a:gd name="connsiteY84" fmla="*/ 3767709 h 6858000"/>
              <a:gd name="connsiteX85" fmla="*/ 633172 w 1508539"/>
              <a:gd name="connsiteY85" fmla="*/ 3738082 h 6858000"/>
              <a:gd name="connsiteX86" fmla="*/ 640518 w 1508539"/>
              <a:gd name="connsiteY86" fmla="*/ 3673397 h 6858000"/>
              <a:gd name="connsiteX87" fmla="*/ 639814 w 1508539"/>
              <a:gd name="connsiteY87" fmla="*/ 3637109 h 6858000"/>
              <a:gd name="connsiteX88" fmla="*/ 643257 w 1508539"/>
              <a:gd name="connsiteY88" fmla="*/ 3536883 h 6858000"/>
              <a:gd name="connsiteX89" fmla="*/ 650795 w 1508539"/>
              <a:gd name="connsiteY89" fmla="*/ 3435652 h 6858000"/>
              <a:gd name="connsiteX90" fmla="*/ 652466 w 1508539"/>
              <a:gd name="connsiteY90" fmla="*/ 3307769 h 6858000"/>
              <a:gd name="connsiteX91" fmla="*/ 670029 w 1508539"/>
              <a:gd name="connsiteY91" fmla="*/ 3250522 h 6858000"/>
              <a:gd name="connsiteX92" fmla="*/ 670454 w 1508539"/>
              <a:gd name="connsiteY92" fmla="*/ 3229163 h 6858000"/>
              <a:gd name="connsiteX93" fmla="*/ 672277 w 1508539"/>
              <a:gd name="connsiteY93" fmla="*/ 3217217 h 6858000"/>
              <a:gd name="connsiteX94" fmla="*/ 659112 w 1508539"/>
              <a:gd name="connsiteY94" fmla="*/ 3183755 h 6858000"/>
              <a:gd name="connsiteX95" fmla="*/ 659613 w 1508539"/>
              <a:gd name="connsiteY95" fmla="*/ 3178642 h 6858000"/>
              <a:gd name="connsiteX96" fmla="*/ 647213 w 1508539"/>
              <a:gd name="connsiteY96" fmla="*/ 3158586 h 6858000"/>
              <a:gd name="connsiteX97" fmla="*/ 632398 w 1508539"/>
              <a:gd name="connsiteY97" fmla="*/ 3129034 h 6858000"/>
              <a:gd name="connsiteX98" fmla="*/ 633063 w 1508539"/>
              <a:gd name="connsiteY98" fmla="*/ 3126682 h 6858000"/>
              <a:gd name="connsiteX99" fmla="*/ 623931 w 1508539"/>
              <a:gd name="connsiteY99" fmla="*/ 3114519 h 6858000"/>
              <a:gd name="connsiteX100" fmla="*/ 610540 w 1508539"/>
              <a:gd name="connsiteY100" fmla="*/ 3106272 h 6858000"/>
              <a:gd name="connsiteX101" fmla="*/ 583270 w 1508539"/>
              <a:gd name="connsiteY101" fmla="*/ 2958185 h 6858000"/>
              <a:gd name="connsiteX102" fmla="*/ 525884 w 1508539"/>
              <a:gd name="connsiteY102" fmla="*/ 2762989 h 6858000"/>
              <a:gd name="connsiteX103" fmla="*/ 474802 w 1508539"/>
              <a:gd name="connsiteY103" fmla="*/ 2554718 h 6858000"/>
              <a:gd name="connsiteX104" fmla="*/ 454896 w 1508539"/>
              <a:gd name="connsiteY104" fmla="*/ 2485734 h 6858000"/>
              <a:gd name="connsiteX105" fmla="*/ 445619 w 1508539"/>
              <a:gd name="connsiteY105" fmla="*/ 2447068 h 6858000"/>
              <a:gd name="connsiteX106" fmla="*/ 432580 w 1508539"/>
              <a:gd name="connsiteY106" fmla="*/ 2425819 h 6858000"/>
              <a:gd name="connsiteX107" fmla="*/ 438579 w 1508539"/>
              <a:gd name="connsiteY107" fmla="*/ 2402874 h 6858000"/>
              <a:gd name="connsiteX108" fmla="*/ 441191 w 1508539"/>
              <a:gd name="connsiteY108" fmla="*/ 2381443 h 6858000"/>
              <a:gd name="connsiteX109" fmla="*/ 417520 w 1508539"/>
              <a:gd name="connsiteY109" fmla="*/ 2261920 h 6858000"/>
              <a:gd name="connsiteX110" fmla="*/ 407407 w 1508539"/>
              <a:gd name="connsiteY110" fmla="*/ 2195378 h 6858000"/>
              <a:gd name="connsiteX111" fmla="*/ 391624 w 1508539"/>
              <a:gd name="connsiteY111" fmla="*/ 2155135 h 6858000"/>
              <a:gd name="connsiteX112" fmla="*/ 389082 w 1508539"/>
              <a:gd name="connsiteY112" fmla="*/ 2118008 h 6858000"/>
              <a:gd name="connsiteX113" fmla="*/ 390075 w 1508539"/>
              <a:gd name="connsiteY113" fmla="*/ 2050531 h 6858000"/>
              <a:gd name="connsiteX114" fmla="*/ 381881 w 1508539"/>
              <a:gd name="connsiteY114" fmla="*/ 1963269 h 6858000"/>
              <a:gd name="connsiteX115" fmla="*/ 363059 w 1508539"/>
              <a:gd name="connsiteY115" fmla="*/ 1906352 h 6858000"/>
              <a:gd name="connsiteX116" fmla="*/ 339616 w 1508539"/>
              <a:gd name="connsiteY116" fmla="*/ 1861531 h 6858000"/>
              <a:gd name="connsiteX117" fmla="*/ 293415 w 1508539"/>
              <a:gd name="connsiteY117" fmla="*/ 1732919 h 6858000"/>
              <a:gd name="connsiteX118" fmla="*/ 265726 w 1508539"/>
              <a:gd name="connsiteY118" fmla="*/ 1663540 h 6858000"/>
              <a:gd name="connsiteX119" fmla="*/ 264852 w 1508539"/>
              <a:gd name="connsiteY119" fmla="*/ 1615777 h 6858000"/>
              <a:gd name="connsiteX120" fmla="*/ 245647 w 1508539"/>
              <a:gd name="connsiteY120" fmla="*/ 1563678 h 6858000"/>
              <a:gd name="connsiteX121" fmla="*/ 258727 w 1508539"/>
              <a:gd name="connsiteY121" fmla="*/ 1519474 h 6858000"/>
              <a:gd name="connsiteX122" fmla="*/ 251469 w 1508539"/>
              <a:gd name="connsiteY122" fmla="*/ 1477995 h 6858000"/>
              <a:gd name="connsiteX123" fmla="*/ 237554 w 1508539"/>
              <a:gd name="connsiteY123" fmla="*/ 1373769 h 6858000"/>
              <a:gd name="connsiteX124" fmla="*/ 245861 w 1508539"/>
              <a:gd name="connsiteY124" fmla="*/ 1307086 h 6858000"/>
              <a:gd name="connsiteX125" fmla="*/ 247049 w 1508539"/>
              <a:gd name="connsiteY125" fmla="*/ 1189033 h 6858000"/>
              <a:gd name="connsiteX126" fmla="*/ 251734 w 1508539"/>
              <a:gd name="connsiteY126" fmla="*/ 1168288 h 6858000"/>
              <a:gd name="connsiteX127" fmla="*/ 244016 w 1508539"/>
              <a:gd name="connsiteY127" fmla="*/ 1142577 h 6858000"/>
              <a:gd name="connsiteX128" fmla="*/ 233322 w 1508539"/>
              <a:gd name="connsiteY128" fmla="*/ 1088484 h 6858000"/>
              <a:gd name="connsiteX129" fmla="*/ 222058 w 1508539"/>
              <a:gd name="connsiteY129" fmla="*/ 1016103 h 6858000"/>
              <a:gd name="connsiteX130" fmla="*/ 223514 w 1508539"/>
              <a:gd name="connsiteY130" fmla="*/ 932283 h 6858000"/>
              <a:gd name="connsiteX131" fmla="*/ 225750 w 1508539"/>
              <a:gd name="connsiteY131" fmla="*/ 915925 h 6858000"/>
              <a:gd name="connsiteX132" fmla="*/ 218379 w 1508539"/>
              <a:gd name="connsiteY132" fmla="*/ 896999 h 6858000"/>
              <a:gd name="connsiteX133" fmla="*/ 187787 w 1508539"/>
              <a:gd name="connsiteY133" fmla="*/ 821517 h 6858000"/>
              <a:gd name="connsiteX134" fmla="*/ 166737 w 1508539"/>
              <a:gd name="connsiteY134" fmla="*/ 751353 h 6858000"/>
              <a:gd name="connsiteX135" fmla="*/ 166295 w 1508539"/>
              <a:gd name="connsiteY135" fmla="*/ 721230 h 6858000"/>
              <a:gd name="connsiteX136" fmla="*/ 151966 w 1508539"/>
              <a:gd name="connsiteY136" fmla="*/ 681659 h 6858000"/>
              <a:gd name="connsiteX137" fmla="*/ 137385 w 1508539"/>
              <a:gd name="connsiteY137" fmla="*/ 635218 h 6858000"/>
              <a:gd name="connsiteX138" fmla="*/ 142396 w 1508539"/>
              <a:gd name="connsiteY138" fmla="*/ 613763 h 6858000"/>
              <a:gd name="connsiteX139" fmla="*/ 128338 w 1508539"/>
              <a:gd name="connsiteY139" fmla="*/ 598582 h 6858000"/>
              <a:gd name="connsiteX140" fmla="*/ 128019 w 1508539"/>
              <a:gd name="connsiteY140" fmla="*/ 576846 h 6858000"/>
              <a:gd name="connsiteX141" fmla="*/ 107645 w 1508539"/>
              <a:gd name="connsiteY141" fmla="*/ 530055 h 6858000"/>
              <a:gd name="connsiteX142" fmla="*/ 106893 w 1508539"/>
              <a:gd name="connsiteY142" fmla="*/ 465389 h 6858000"/>
              <a:gd name="connsiteX143" fmla="*/ 89816 w 1508539"/>
              <a:gd name="connsiteY143" fmla="*/ 424699 h 6858000"/>
              <a:gd name="connsiteX144" fmla="*/ 90191 w 1508539"/>
              <a:gd name="connsiteY144" fmla="*/ 404917 h 6858000"/>
              <a:gd name="connsiteX145" fmla="*/ 70148 w 1508539"/>
              <a:gd name="connsiteY145" fmla="*/ 367211 h 6858000"/>
              <a:gd name="connsiteX146" fmla="*/ 36452 w 1508539"/>
              <a:gd name="connsiteY146" fmla="*/ 268519 h 6858000"/>
              <a:gd name="connsiteX147" fmla="*/ 23935 w 1508539"/>
              <a:gd name="connsiteY147" fmla="*/ 160886 h 6858000"/>
              <a:gd name="connsiteX148" fmla="*/ 19312 w 1508539"/>
              <a:gd name="connsiteY148" fmla="*/ 47336 h 6858000"/>
              <a:gd name="connsiteX149" fmla="*/ 0 w 1508539"/>
              <a:gd name="connsiteY14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69364 w 1508539"/>
              <a:gd name="connsiteY4" fmla="*/ 6809549 h 6858000"/>
              <a:gd name="connsiteX5" fmla="*/ 101575 w 1508539"/>
              <a:gd name="connsiteY5" fmla="*/ 6715115 h 6858000"/>
              <a:gd name="connsiteX6" fmla="*/ 111426 w 1508539"/>
              <a:gd name="connsiteY6" fmla="*/ 6680170 h 6858000"/>
              <a:gd name="connsiteX7" fmla="*/ 136976 w 1508539"/>
              <a:gd name="connsiteY7" fmla="*/ 6621207 h 6858000"/>
              <a:gd name="connsiteX8" fmla="*/ 153633 w 1508539"/>
              <a:gd name="connsiteY8" fmla="*/ 6596265 h 6858000"/>
              <a:gd name="connsiteX9" fmla="*/ 153512 w 1508539"/>
              <a:gd name="connsiteY9" fmla="*/ 6594818 h 6858000"/>
              <a:gd name="connsiteX10" fmla="*/ 157757 w 1508539"/>
              <a:gd name="connsiteY10" fmla="*/ 6593735 h 6858000"/>
              <a:gd name="connsiteX11" fmla="*/ 160954 w 1508539"/>
              <a:gd name="connsiteY11" fmla="*/ 6589172 h 6858000"/>
              <a:gd name="connsiteX12" fmla="*/ 164248 w 1508539"/>
              <a:gd name="connsiteY12" fmla="*/ 6574442 h 6858000"/>
              <a:gd name="connsiteX13" fmla="*/ 164588 w 1508539"/>
              <a:gd name="connsiteY13" fmla="*/ 6568530 h 6858000"/>
              <a:gd name="connsiteX14" fmla="*/ 166997 w 1508539"/>
              <a:gd name="connsiteY14" fmla="*/ 6560674 h 6858000"/>
              <a:gd name="connsiteX15" fmla="*/ 167342 w 1508539"/>
              <a:gd name="connsiteY15" fmla="*/ 6560598 h 6858000"/>
              <a:gd name="connsiteX16" fmla="*/ 169039 w 1508539"/>
              <a:gd name="connsiteY16" fmla="*/ 6553006 h 6858000"/>
              <a:gd name="connsiteX17" fmla="*/ 173735 w 1508539"/>
              <a:gd name="connsiteY17" fmla="*/ 6514360 h 6858000"/>
              <a:gd name="connsiteX18" fmla="*/ 215389 w 1508539"/>
              <a:gd name="connsiteY18" fmla="*/ 6478062 h 6858000"/>
              <a:gd name="connsiteX19" fmla="*/ 226078 w 1508539"/>
              <a:gd name="connsiteY19" fmla="*/ 6460325 h 6858000"/>
              <a:gd name="connsiteX20" fmla="*/ 233311 w 1508539"/>
              <a:gd name="connsiteY20" fmla="*/ 6451488 h 6858000"/>
              <a:gd name="connsiteX21" fmla="*/ 234746 w 1508539"/>
              <a:gd name="connsiteY21" fmla="*/ 6451348 h 6858000"/>
              <a:gd name="connsiteX22" fmla="*/ 239104 w 1508539"/>
              <a:gd name="connsiteY22" fmla="*/ 6414240 h 6858000"/>
              <a:gd name="connsiteX23" fmla="*/ 241880 w 1508539"/>
              <a:gd name="connsiteY23" fmla="*/ 6384857 h 6858000"/>
              <a:gd name="connsiteX24" fmla="*/ 240591 w 1508539"/>
              <a:gd name="connsiteY24" fmla="*/ 6367510 h 6858000"/>
              <a:gd name="connsiteX25" fmla="*/ 244471 w 1508539"/>
              <a:gd name="connsiteY25" fmla="*/ 6349778 h 6858000"/>
              <a:gd name="connsiteX26" fmla="*/ 246136 w 1508539"/>
              <a:gd name="connsiteY26" fmla="*/ 6348250 h 6858000"/>
              <a:gd name="connsiteX27" fmla="*/ 262170 w 1508539"/>
              <a:gd name="connsiteY27" fmla="*/ 6281972 h 6858000"/>
              <a:gd name="connsiteX28" fmla="*/ 272933 w 1508539"/>
              <a:gd name="connsiteY28" fmla="*/ 6211940 h 6858000"/>
              <a:gd name="connsiteX29" fmla="*/ 314428 w 1508539"/>
              <a:gd name="connsiteY29" fmla="*/ 6113913 h 6858000"/>
              <a:gd name="connsiteX30" fmla="*/ 318721 w 1508539"/>
              <a:gd name="connsiteY30" fmla="*/ 6028119 h 6858000"/>
              <a:gd name="connsiteX31" fmla="*/ 345501 w 1508539"/>
              <a:gd name="connsiteY31" fmla="*/ 5934687 h 6858000"/>
              <a:gd name="connsiteX32" fmla="*/ 379513 w 1508539"/>
              <a:gd name="connsiteY32" fmla="*/ 5765594 h 6858000"/>
              <a:gd name="connsiteX33" fmla="*/ 411349 w 1508539"/>
              <a:gd name="connsiteY33" fmla="*/ 5693685 h 6858000"/>
              <a:gd name="connsiteX34" fmla="*/ 431404 w 1508539"/>
              <a:gd name="connsiteY34" fmla="*/ 5665173 h 6858000"/>
              <a:gd name="connsiteX35" fmla="*/ 465121 w 1508539"/>
              <a:gd name="connsiteY35" fmla="*/ 5563435 h 6858000"/>
              <a:gd name="connsiteX36" fmla="*/ 494626 w 1508539"/>
              <a:gd name="connsiteY36" fmla="*/ 5476393 h 6858000"/>
              <a:gd name="connsiteX37" fmla="*/ 525819 w 1508539"/>
              <a:gd name="connsiteY37" fmla="*/ 5396260 h 6858000"/>
              <a:gd name="connsiteX38" fmla="*/ 541800 w 1508539"/>
              <a:gd name="connsiteY38" fmla="*/ 5330009 h 6858000"/>
              <a:gd name="connsiteX39" fmla="*/ 575293 w 1508539"/>
              <a:gd name="connsiteY39" fmla="*/ 5273739 h 6858000"/>
              <a:gd name="connsiteX40" fmla="*/ 584892 w 1508539"/>
              <a:gd name="connsiteY40" fmla="*/ 5241779 h 6858000"/>
              <a:gd name="connsiteX41" fmla="*/ 596118 w 1508539"/>
              <a:gd name="connsiteY41" fmla="*/ 5225268 h 6858000"/>
              <a:gd name="connsiteX42" fmla="*/ 597138 w 1508539"/>
              <a:gd name="connsiteY42" fmla="*/ 5217684 h 6858000"/>
              <a:gd name="connsiteX43" fmla="*/ 604479 w 1508539"/>
              <a:gd name="connsiteY43" fmla="*/ 5193377 h 6858000"/>
              <a:gd name="connsiteX44" fmla="*/ 607782 w 1508539"/>
              <a:gd name="connsiteY44" fmla="*/ 5179288 h 6858000"/>
              <a:gd name="connsiteX45" fmla="*/ 608766 w 1508539"/>
              <a:gd name="connsiteY45" fmla="*/ 5173621 h 6858000"/>
              <a:gd name="connsiteX46" fmla="*/ 604400 w 1508539"/>
              <a:gd name="connsiteY46" fmla="*/ 5159961 h 6858000"/>
              <a:gd name="connsiteX47" fmla="*/ 611077 w 1508539"/>
              <a:gd name="connsiteY47" fmla="*/ 5144295 h 6858000"/>
              <a:gd name="connsiteX48" fmla="*/ 608010 w 1508539"/>
              <a:gd name="connsiteY48" fmla="*/ 5125185 h 6858000"/>
              <a:gd name="connsiteX49" fmla="*/ 614840 w 1508539"/>
              <a:gd name="connsiteY49" fmla="*/ 5121884 h 6858000"/>
              <a:gd name="connsiteX50" fmla="*/ 621876 w 1508539"/>
              <a:gd name="connsiteY50" fmla="*/ 5067850 h 6858000"/>
              <a:gd name="connsiteX51" fmla="*/ 624607 w 1508539"/>
              <a:gd name="connsiteY51" fmla="*/ 5060861 h 6858000"/>
              <a:gd name="connsiteX52" fmla="*/ 621311 w 1508539"/>
              <a:gd name="connsiteY52" fmla="*/ 5034192 h 6858000"/>
              <a:gd name="connsiteX53" fmla="*/ 622865 w 1508539"/>
              <a:gd name="connsiteY53" fmla="*/ 4993030 h 6858000"/>
              <a:gd name="connsiteX54" fmla="*/ 629774 w 1508539"/>
              <a:gd name="connsiteY54" fmla="*/ 4946844 h 6858000"/>
              <a:gd name="connsiteX55" fmla="*/ 625630 w 1508539"/>
              <a:gd name="connsiteY55" fmla="*/ 4932692 h 6858000"/>
              <a:gd name="connsiteX56" fmla="*/ 641033 w 1508539"/>
              <a:gd name="connsiteY56" fmla="*/ 4858827 h 6858000"/>
              <a:gd name="connsiteX57" fmla="*/ 646936 w 1508539"/>
              <a:gd name="connsiteY57" fmla="*/ 4821170 h 6858000"/>
              <a:gd name="connsiteX58" fmla="*/ 651669 w 1508539"/>
              <a:gd name="connsiteY58" fmla="*/ 4780965 h 6858000"/>
              <a:gd name="connsiteX59" fmla="*/ 652962 w 1508539"/>
              <a:gd name="connsiteY59" fmla="*/ 4750867 h 6858000"/>
              <a:gd name="connsiteX60" fmla="*/ 650769 w 1508539"/>
              <a:gd name="connsiteY60" fmla="*/ 4690749 h 6858000"/>
              <a:gd name="connsiteX61" fmla="*/ 646249 w 1508539"/>
              <a:gd name="connsiteY61" fmla="*/ 4584173 h 6858000"/>
              <a:gd name="connsiteX62" fmla="*/ 641332 w 1508539"/>
              <a:gd name="connsiteY62" fmla="*/ 4444346 h 6858000"/>
              <a:gd name="connsiteX63" fmla="*/ 637897 w 1508539"/>
              <a:gd name="connsiteY63" fmla="*/ 4375228 h 6858000"/>
              <a:gd name="connsiteX64" fmla="*/ 618550 w 1508539"/>
              <a:gd name="connsiteY64" fmla="*/ 4214165 h 6858000"/>
              <a:gd name="connsiteX65" fmla="*/ 622623 w 1508539"/>
              <a:gd name="connsiteY65" fmla="*/ 4090296 h 6858000"/>
              <a:gd name="connsiteX66" fmla="*/ 607879 w 1508539"/>
              <a:gd name="connsiteY66" fmla="*/ 4033999 h 6858000"/>
              <a:gd name="connsiteX67" fmla="*/ 609028 w 1508539"/>
              <a:gd name="connsiteY67" fmla="*/ 4031933 h 6858000"/>
              <a:gd name="connsiteX68" fmla="*/ 607604 w 1508539"/>
              <a:gd name="connsiteY68" fmla="*/ 4013953 h 6858000"/>
              <a:gd name="connsiteX69" fmla="*/ 593899 w 1508539"/>
              <a:gd name="connsiteY69" fmla="*/ 3974753 h 6858000"/>
              <a:gd name="connsiteX70" fmla="*/ 595497 w 1508539"/>
              <a:gd name="connsiteY70" fmla="*/ 3969950 h 6858000"/>
              <a:gd name="connsiteX71" fmla="*/ 588919 w 1508539"/>
              <a:gd name="connsiteY71" fmla="*/ 3933779 h 6858000"/>
              <a:gd name="connsiteX72" fmla="*/ 590250 w 1508539"/>
              <a:gd name="connsiteY72" fmla="*/ 3933093 h 6858000"/>
              <a:gd name="connsiteX73" fmla="*/ 594604 w 1508539"/>
              <a:gd name="connsiteY73" fmla="*/ 3922082 h 6858000"/>
              <a:gd name="connsiteX74" fmla="*/ 599682 w 1508539"/>
              <a:gd name="connsiteY74" fmla="*/ 3901461 h 6858000"/>
              <a:gd name="connsiteX75" fmla="*/ 622276 w 1508539"/>
              <a:gd name="connsiteY75" fmla="*/ 3813873 h 6858000"/>
              <a:gd name="connsiteX76" fmla="*/ 621701 w 1508539"/>
              <a:gd name="connsiteY76" fmla="*/ 3806161 h 6858000"/>
              <a:gd name="connsiteX77" fmla="*/ 622008 w 1508539"/>
              <a:gd name="connsiteY77" fmla="*/ 3805957 h 6858000"/>
              <a:gd name="connsiteX78" fmla="*/ 622035 w 1508539"/>
              <a:gd name="connsiteY78" fmla="*/ 3797724 h 6858000"/>
              <a:gd name="connsiteX79" fmla="*/ 620650 w 1508539"/>
              <a:gd name="connsiteY79" fmla="*/ 3792098 h 6858000"/>
              <a:gd name="connsiteX80" fmla="*/ 619534 w 1508539"/>
              <a:gd name="connsiteY80" fmla="*/ 3777135 h 6858000"/>
              <a:gd name="connsiteX81" fmla="*/ 621267 w 1508539"/>
              <a:gd name="connsiteY81" fmla="*/ 3771656 h 6858000"/>
              <a:gd name="connsiteX82" fmla="*/ 625010 w 1508539"/>
              <a:gd name="connsiteY82" fmla="*/ 3769007 h 6858000"/>
              <a:gd name="connsiteX83" fmla="*/ 624476 w 1508539"/>
              <a:gd name="connsiteY83" fmla="*/ 3767709 h 6858000"/>
              <a:gd name="connsiteX84" fmla="*/ 633172 w 1508539"/>
              <a:gd name="connsiteY84" fmla="*/ 3738082 h 6858000"/>
              <a:gd name="connsiteX85" fmla="*/ 640518 w 1508539"/>
              <a:gd name="connsiteY85" fmla="*/ 3673397 h 6858000"/>
              <a:gd name="connsiteX86" fmla="*/ 639814 w 1508539"/>
              <a:gd name="connsiteY86" fmla="*/ 3637109 h 6858000"/>
              <a:gd name="connsiteX87" fmla="*/ 643257 w 1508539"/>
              <a:gd name="connsiteY87" fmla="*/ 3536883 h 6858000"/>
              <a:gd name="connsiteX88" fmla="*/ 650795 w 1508539"/>
              <a:gd name="connsiteY88" fmla="*/ 3435652 h 6858000"/>
              <a:gd name="connsiteX89" fmla="*/ 652466 w 1508539"/>
              <a:gd name="connsiteY89" fmla="*/ 3307769 h 6858000"/>
              <a:gd name="connsiteX90" fmla="*/ 670029 w 1508539"/>
              <a:gd name="connsiteY90" fmla="*/ 3250522 h 6858000"/>
              <a:gd name="connsiteX91" fmla="*/ 670454 w 1508539"/>
              <a:gd name="connsiteY91" fmla="*/ 3229163 h 6858000"/>
              <a:gd name="connsiteX92" fmla="*/ 672277 w 1508539"/>
              <a:gd name="connsiteY92" fmla="*/ 3217217 h 6858000"/>
              <a:gd name="connsiteX93" fmla="*/ 659112 w 1508539"/>
              <a:gd name="connsiteY93" fmla="*/ 3183755 h 6858000"/>
              <a:gd name="connsiteX94" fmla="*/ 659613 w 1508539"/>
              <a:gd name="connsiteY94" fmla="*/ 3178642 h 6858000"/>
              <a:gd name="connsiteX95" fmla="*/ 647213 w 1508539"/>
              <a:gd name="connsiteY95" fmla="*/ 3158586 h 6858000"/>
              <a:gd name="connsiteX96" fmla="*/ 632398 w 1508539"/>
              <a:gd name="connsiteY96" fmla="*/ 3129034 h 6858000"/>
              <a:gd name="connsiteX97" fmla="*/ 633063 w 1508539"/>
              <a:gd name="connsiteY97" fmla="*/ 3126682 h 6858000"/>
              <a:gd name="connsiteX98" fmla="*/ 623931 w 1508539"/>
              <a:gd name="connsiteY98" fmla="*/ 3114519 h 6858000"/>
              <a:gd name="connsiteX99" fmla="*/ 610540 w 1508539"/>
              <a:gd name="connsiteY99" fmla="*/ 3106272 h 6858000"/>
              <a:gd name="connsiteX100" fmla="*/ 583270 w 1508539"/>
              <a:gd name="connsiteY100" fmla="*/ 2958185 h 6858000"/>
              <a:gd name="connsiteX101" fmla="*/ 525884 w 1508539"/>
              <a:gd name="connsiteY101" fmla="*/ 2762989 h 6858000"/>
              <a:gd name="connsiteX102" fmla="*/ 474802 w 1508539"/>
              <a:gd name="connsiteY102" fmla="*/ 2554718 h 6858000"/>
              <a:gd name="connsiteX103" fmla="*/ 454896 w 1508539"/>
              <a:gd name="connsiteY103" fmla="*/ 2485734 h 6858000"/>
              <a:gd name="connsiteX104" fmla="*/ 445619 w 1508539"/>
              <a:gd name="connsiteY104" fmla="*/ 2447068 h 6858000"/>
              <a:gd name="connsiteX105" fmla="*/ 432580 w 1508539"/>
              <a:gd name="connsiteY105" fmla="*/ 2425819 h 6858000"/>
              <a:gd name="connsiteX106" fmla="*/ 438579 w 1508539"/>
              <a:gd name="connsiteY106" fmla="*/ 2402874 h 6858000"/>
              <a:gd name="connsiteX107" fmla="*/ 441191 w 1508539"/>
              <a:gd name="connsiteY107" fmla="*/ 2381443 h 6858000"/>
              <a:gd name="connsiteX108" fmla="*/ 417520 w 1508539"/>
              <a:gd name="connsiteY108" fmla="*/ 2261920 h 6858000"/>
              <a:gd name="connsiteX109" fmla="*/ 407407 w 1508539"/>
              <a:gd name="connsiteY109" fmla="*/ 2195378 h 6858000"/>
              <a:gd name="connsiteX110" fmla="*/ 391624 w 1508539"/>
              <a:gd name="connsiteY110" fmla="*/ 2155135 h 6858000"/>
              <a:gd name="connsiteX111" fmla="*/ 389082 w 1508539"/>
              <a:gd name="connsiteY111" fmla="*/ 2118008 h 6858000"/>
              <a:gd name="connsiteX112" fmla="*/ 390075 w 1508539"/>
              <a:gd name="connsiteY112" fmla="*/ 2050531 h 6858000"/>
              <a:gd name="connsiteX113" fmla="*/ 381881 w 1508539"/>
              <a:gd name="connsiteY113" fmla="*/ 1963269 h 6858000"/>
              <a:gd name="connsiteX114" fmla="*/ 363059 w 1508539"/>
              <a:gd name="connsiteY114" fmla="*/ 1906352 h 6858000"/>
              <a:gd name="connsiteX115" fmla="*/ 339616 w 1508539"/>
              <a:gd name="connsiteY115" fmla="*/ 1861531 h 6858000"/>
              <a:gd name="connsiteX116" fmla="*/ 293415 w 1508539"/>
              <a:gd name="connsiteY116" fmla="*/ 1732919 h 6858000"/>
              <a:gd name="connsiteX117" fmla="*/ 265726 w 1508539"/>
              <a:gd name="connsiteY117" fmla="*/ 1663540 h 6858000"/>
              <a:gd name="connsiteX118" fmla="*/ 264852 w 1508539"/>
              <a:gd name="connsiteY118" fmla="*/ 1615777 h 6858000"/>
              <a:gd name="connsiteX119" fmla="*/ 245647 w 1508539"/>
              <a:gd name="connsiteY119" fmla="*/ 1563678 h 6858000"/>
              <a:gd name="connsiteX120" fmla="*/ 258727 w 1508539"/>
              <a:gd name="connsiteY120" fmla="*/ 1519474 h 6858000"/>
              <a:gd name="connsiteX121" fmla="*/ 251469 w 1508539"/>
              <a:gd name="connsiteY121" fmla="*/ 1477995 h 6858000"/>
              <a:gd name="connsiteX122" fmla="*/ 237554 w 1508539"/>
              <a:gd name="connsiteY122" fmla="*/ 1373769 h 6858000"/>
              <a:gd name="connsiteX123" fmla="*/ 245861 w 1508539"/>
              <a:gd name="connsiteY123" fmla="*/ 1307086 h 6858000"/>
              <a:gd name="connsiteX124" fmla="*/ 247049 w 1508539"/>
              <a:gd name="connsiteY124" fmla="*/ 1189033 h 6858000"/>
              <a:gd name="connsiteX125" fmla="*/ 251734 w 1508539"/>
              <a:gd name="connsiteY125" fmla="*/ 1168288 h 6858000"/>
              <a:gd name="connsiteX126" fmla="*/ 244016 w 1508539"/>
              <a:gd name="connsiteY126" fmla="*/ 1142577 h 6858000"/>
              <a:gd name="connsiteX127" fmla="*/ 233322 w 1508539"/>
              <a:gd name="connsiteY127" fmla="*/ 1088484 h 6858000"/>
              <a:gd name="connsiteX128" fmla="*/ 222058 w 1508539"/>
              <a:gd name="connsiteY128" fmla="*/ 1016103 h 6858000"/>
              <a:gd name="connsiteX129" fmla="*/ 223514 w 1508539"/>
              <a:gd name="connsiteY129" fmla="*/ 932283 h 6858000"/>
              <a:gd name="connsiteX130" fmla="*/ 225750 w 1508539"/>
              <a:gd name="connsiteY130" fmla="*/ 915925 h 6858000"/>
              <a:gd name="connsiteX131" fmla="*/ 218379 w 1508539"/>
              <a:gd name="connsiteY131" fmla="*/ 896999 h 6858000"/>
              <a:gd name="connsiteX132" fmla="*/ 187787 w 1508539"/>
              <a:gd name="connsiteY132" fmla="*/ 821517 h 6858000"/>
              <a:gd name="connsiteX133" fmla="*/ 166737 w 1508539"/>
              <a:gd name="connsiteY133" fmla="*/ 751353 h 6858000"/>
              <a:gd name="connsiteX134" fmla="*/ 166295 w 1508539"/>
              <a:gd name="connsiteY134" fmla="*/ 721230 h 6858000"/>
              <a:gd name="connsiteX135" fmla="*/ 151966 w 1508539"/>
              <a:gd name="connsiteY135" fmla="*/ 681659 h 6858000"/>
              <a:gd name="connsiteX136" fmla="*/ 137385 w 1508539"/>
              <a:gd name="connsiteY136" fmla="*/ 635218 h 6858000"/>
              <a:gd name="connsiteX137" fmla="*/ 142396 w 1508539"/>
              <a:gd name="connsiteY137" fmla="*/ 613763 h 6858000"/>
              <a:gd name="connsiteX138" fmla="*/ 128338 w 1508539"/>
              <a:gd name="connsiteY138" fmla="*/ 598582 h 6858000"/>
              <a:gd name="connsiteX139" fmla="*/ 128019 w 1508539"/>
              <a:gd name="connsiteY139" fmla="*/ 576846 h 6858000"/>
              <a:gd name="connsiteX140" fmla="*/ 107645 w 1508539"/>
              <a:gd name="connsiteY140" fmla="*/ 530055 h 6858000"/>
              <a:gd name="connsiteX141" fmla="*/ 106893 w 1508539"/>
              <a:gd name="connsiteY141" fmla="*/ 465389 h 6858000"/>
              <a:gd name="connsiteX142" fmla="*/ 89816 w 1508539"/>
              <a:gd name="connsiteY142" fmla="*/ 424699 h 6858000"/>
              <a:gd name="connsiteX143" fmla="*/ 90191 w 1508539"/>
              <a:gd name="connsiteY143" fmla="*/ 404917 h 6858000"/>
              <a:gd name="connsiteX144" fmla="*/ 70148 w 1508539"/>
              <a:gd name="connsiteY144" fmla="*/ 367211 h 6858000"/>
              <a:gd name="connsiteX145" fmla="*/ 36452 w 1508539"/>
              <a:gd name="connsiteY145" fmla="*/ 268519 h 6858000"/>
              <a:gd name="connsiteX146" fmla="*/ 23935 w 1508539"/>
              <a:gd name="connsiteY146" fmla="*/ 160886 h 6858000"/>
              <a:gd name="connsiteX147" fmla="*/ 19312 w 1508539"/>
              <a:gd name="connsiteY147" fmla="*/ 47336 h 6858000"/>
              <a:gd name="connsiteX148" fmla="*/ 0 w 1508539"/>
              <a:gd name="connsiteY148"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01575 w 1508539"/>
              <a:gd name="connsiteY4" fmla="*/ 6715115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01575 w 1508539"/>
              <a:gd name="connsiteY4" fmla="*/ 6715115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169039 w 1508539"/>
              <a:gd name="connsiteY14" fmla="*/ 6553006 h 6858000"/>
              <a:gd name="connsiteX15" fmla="*/ 173735 w 1508539"/>
              <a:gd name="connsiteY15" fmla="*/ 6514360 h 6858000"/>
              <a:gd name="connsiteX16" fmla="*/ 215389 w 1508539"/>
              <a:gd name="connsiteY16" fmla="*/ 6478062 h 6858000"/>
              <a:gd name="connsiteX17" fmla="*/ 226078 w 1508539"/>
              <a:gd name="connsiteY17" fmla="*/ 6460325 h 6858000"/>
              <a:gd name="connsiteX18" fmla="*/ 233311 w 1508539"/>
              <a:gd name="connsiteY18" fmla="*/ 6451488 h 6858000"/>
              <a:gd name="connsiteX19" fmla="*/ 234746 w 1508539"/>
              <a:gd name="connsiteY19" fmla="*/ 6451348 h 6858000"/>
              <a:gd name="connsiteX20" fmla="*/ 239104 w 1508539"/>
              <a:gd name="connsiteY20" fmla="*/ 6414240 h 6858000"/>
              <a:gd name="connsiteX21" fmla="*/ 241880 w 1508539"/>
              <a:gd name="connsiteY21" fmla="*/ 6384857 h 6858000"/>
              <a:gd name="connsiteX22" fmla="*/ 240591 w 1508539"/>
              <a:gd name="connsiteY22" fmla="*/ 6367510 h 6858000"/>
              <a:gd name="connsiteX23" fmla="*/ 244471 w 1508539"/>
              <a:gd name="connsiteY23" fmla="*/ 6349778 h 6858000"/>
              <a:gd name="connsiteX24" fmla="*/ 246136 w 1508539"/>
              <a:gd name="connsiteY24" fmla="*/ 6348250 h 6858000"/>
              <a:gd name="connsiteX25" fmla="*/ 262170 w 1508539"/>
              <a:gd name="connsiteY25" fmla="*/ 6281972 h 6858000"/>
              <a:gd name="connsiteX26" fmla="*/ 272933 w 1508539"/>
              <a:gd name="connsiteY26" fmla="*/ 6211940 h 6858000"/>
              <a:gd name="connsiteX27" fmla="*/ 314428 w 1508539"/>
              <a:gd name="connsiteY27" fmla="*/ 6113913 h 6858000"/>
              <a:gd name="connsiteX28" fmla="*/ 318721 w 1508539"/>
              <a:gd name="connsiteY28" fmla="*/ 6028119 h 6858000"/>
              <a:gd name="connsiteX29" fmla="*/ 345501 w 1508539"/>
              <a:gd name="connsiteY29" fmla="*/ 5934687 h 6858000"/>
              <a:gd name="connsiteX30" fmla="*/ 379513 w 1508539"/>
              <a:gd name="connsiteY30" fmla="*/ 5765594 h 6858000"/>
              <a:gd name="connsiteX31" fmla="*/ 411349 w 1508539"/>
              <a:gd name="connsiteY31" fmla="*/ 5693685 h 6858000"/>
              <a:gd name="connsiteX32" fmla="*/ 431404 w 1508539"/>
              <a:gd name="connsiteY32" fmla="*/ 5665173 h 6858000"/>
              <a:gd name="connsiteX33" fmla="*/ 465121 w 1508539"/>
              <a:gd name="connsiteY33" fmla="*/ 5563435 h 6858000"/>
              <a:gd name="connsiteX34" fmla="*/ 494626 w 1508539"/>
              <a:gd name="connsiteY34" fmla="*/ 5476393 h 6858000"/>
              <a:gd name="connsiteX35" fmla="*/ 525819 w 1508539"/>
              <a:gd name="connsiteY35" fmla="*/ 5396260 h 6858000"/>
              <a:gd name="connsiteX36" fmla="*/ 541800 w 1508539"/>
              <a:gd name="connsiteY36" fmla="*/ 5330009 h 6858000"/>
              <a:gd name="connsiteX37" fmla="*/ 575293 w 1508539"/>
              <a:gd name="connsiteY37" fmla="*/ 5273739 h 6858000"/>
              <a:gd name="connsiteX38" fmla="*/ 584892 w 1508539"/>
              <a:gd name="connsiteY38" fmla="*/ 5241779 h 6858000"/>
              <a:gd name="connsiteX39" fmla="*/ 596118 w 1508539"/>
              <a:gd name="connsiteY39" fmla="*/ 5225268 h 6858000"/>
              <a:gd name="connsiteX40" fmla="*/ 597138 w 1508539"/>
              <a:gd name="connsiteY40" fmla="*/ 5217684 h 6858000"/>
              <a:gd name="connsiteX41" fmla="*/ 604479 w 1508539"/>
              <a:gd name="connsiteY41" fmla="*/ 5193377 h 6858000"/>
              <a:gd name="connsiteX42" fmla="*/ 607782 w 1508539"/>
              <a:gd name="connsiteY42" fmla="*/ 5179288 h 6858000"/>
              <a:gd name="connsiteX43" fmla="*/ 608766 w 1508539"/>
              <a:gd name="connsiteY43" fmla="*/ 5173621 h 6858000"/>
              <a:gd name="connsiteX44" fmla="*/ 604400 w 1508539"/>
              <a:gd name="connsiteY44" fmla="*/ 5159961 h 6858000"/>
              <a:gd name="connsiteX45" fmla="*/ 611077 w 1508539"/>
              <a:gd name="connsiteY45" fmla="*/ 5144295 h 6858000"/>
              <a:gd name="connsiteX46" fmla="*/ 608010 w 1508539"/>
              <a:gd name="connsiteY46" fmla="*/ 5125185 h 6858000"/>
              <a:gd name="connsiteX47" fmla="*/ 614840 w 1508539"/>
              <a:gd name="connsiteY47" fmla="*/ 5121884 h 6858000"/>
              <a:gd name="connsiteX48" fmla="*/ 621876 w 1508539"/>
              <a:gd name="connsiteY48" fmla="*/ 5067850 h 6858000"/>
              <a:gd name="connsiteX49" fmla="*/ 624607 w 1508539"/>
              <a:gd name="connsiteY49" fmla="*/ 5060861 h 6858000"/>
              <a:gd name="connsiteX50" fmla="*/ 621311 w 1508539"/>
              <a:gd name="connsiteY50" fmla="*/ 5034192 h 6858000"/>
              <a:gd name="connsiteX51" fmla="*/ 622865 w 1508539"/>
              <a:gd name="connsiteY51" fmla="*/ 4993030 h 6858000"/>
              <a:gd name="connsiteX52" fmla="*/ 629774 w 1508539"/>
              <a:gd name="connsiteY52" fmla="*/ 4946844 h 6858000"/>
              <a:gd name="connsiteX53" fmla="*/ 625630 w 1508539"/>
              <a:gd name="connsiteY53" fmla="*/ 4932692 h 6858000"/>
              <a:gd name="connsiteX54" fmla="*/ 641033 w 1508539"/>
              <a:gd name="connsiteY54" fmla="*/ 4858827 h 6858000"/>
              <a:gd name="connsiteX55" fmla="*/ 646936 w 1508539"/>
              <a:gd name="connsiteY55" fmla="*/ 4821170 h 6858000"/>
              <a:gd name="connsiteX56" fmla="*/ 651669 w 1508539"/>
              <a:gd name="connsiteY56" fmla="*/ 4780965 h 6858000"/>
              <a:gd name="connsiteX57" fmla="*/ 652962 w 1508539"/>
              <a:gd name="connsiteY57" fmla="*/ 4750867 h 6858000"/>
              <a:gd name="connsiteX58" fmla="*/ 650769 w 1508539"/>
              <a:gd name="connsiteY58" fmla="*/ 4690749 h 6858000"/>
              <a:gd name="connsiteX59" fmla="*/ 646249 w 1508539"/>
              <a:gd name="connsiteY59" fmla="*/ 4584173 h 6858000"/>
              <a:gd name="connsiteX60" fmla="*/ 641332 w 1508539"/>
              <a:gd name="connsiteY60" fmla="*/ 4444346 h 6858000"/>
              <a:gd name="connsiteX61" fmla="*/ 637897 w 1508539"/>
              <a:gd name="connsiteY61" fmla="*/ 4375228 h 6858000"/>
              <a:gd name="connsiteX62" fmla="*/ 618550 w 1508539"/>
              <a:gd name="connsiteY62" fmla="*/ 4214165 h 6858000"/>
              <a:gd name="connsiteX63" fmla="*/ 622623 w 1508539"/>
              <a:gd name="connsiteY63" fmla="*/ 4090296 h 6858000"/>
              <a:gd name="connsiteX64" fmla="*/ 607879 w 1508539"/>
              <a:gd name="connsiteY64" fmla="*/ 4033999 h 6858000"/>
              <a:gd name="connsiteX65" fmla="*/ 609028 w 1508539"/>
              <a:gd name="connsiteY65" fmla="*/ 4031933 h 6858000"/>
              <a:gd name="connsiteX66" fmla="*/ 607604 w 1508539"/>
              <a:gd name="connsiteY66" fmla="*/ 4013953 h 6858000"/>
              <a:gd name="connsiteX67" fmla="*/ 593899 w 1508539"/>
              <a:gd name="connsiteY67" fmla="*/ 3974753 h 6858000"/>
              <a:gd name="connsiteX68" fmla="*/ 595497 w 1508539"/>
              <a:gd name="connsiteY68" fmla="*/ 3969950 h 6858000"/>
              <a:gd name="connsiteX69" fmla="*/ 588919 w 1508539"/>
              <a:gd name="connsiteY69" fmla="*/ 3933779 h 6858000"/>
              <a:gd name="connsiteX70" fmla="*/ 590250 w 1508539"/>
              <a:gd name="connsiteY70" fmla="*/ 3933093 h 6858000"/>
              <a:gd name="connsiteX71" fmla="*/ 594604 w 1508539"/>
              <a:gd name="connsiteY71" fmla="*/ 3922082 h 6858000"/>
              <a:gd name="connsiteX72" fmla="*/ 599682 w 1508539"/>
              <a:gd name="connsiteY72" fmla="*/ 3901461 h 6858000"/>
              <a:gd name="connsiteX73" fmla="*/ 622276 w 1508539"/>
              <a:gd name="connsiteY73" fmla="*/ 3813873 h 6858000"/>
              <a:gd name="connsiteX74" fmla="*/ 621701 w 1508539"/>
              <a:gd name="connsiteY74" fmla="*/ 3806161 h 6858000"/>
              <a:gd name="connsiteX75" fmla="*/ 622008 w 1508539"/>
              <a:gd name="connsiteY75" fmla="*/ 3805957 h 6858000"/>
              <a:gd name="connsiteX76" fmla="*/ 622035 w 1508539"/>
              <a:gd name="connsiteY76" fmla="*/ 3797724 h 6858000"/>
              <a:gd name="connsiteX77" fmla="*/ 620650 w 1508539"/>
              <a:gd name="connsiteY77" fmla="*/ 3792098 h 6858000"/>
              <a:gd name="connsiteX78" fmla="*/ 619534 w 1508539"/>
              <a:gd name="connsiteY78" fmla="*/ 3777135 h 6858000"/>
              <a:gd name="connsiteX79" fmla="*/ 621267 w 1508539"/>
              <a:gd name="connsiteY79" fmla="*/ 3771656 h 6858000"/>
              <a:gd name="connsiteX80" fmla="*/ 625010 w 1508539"/>
              <a:gd name="connsiteY80" fmla="*/ 3769007 h 6858000"/>
              <a:gd name="connsiteX81" fmla="*/ 624476 w 1508539"/>
              <a:gd name="connsiteY81" fmla="*/ 3767709 h 6858000"/>
              <a:gd name="connsiteX82" fmla="*/ 633172 w 1508539"/>
              <a:gd name="connsiteY82" fmla="*/ 3738082 h 6858000"/>
              <a:gd name="connsiteX83" fmla="*/ 640518 w 1508539"/>
              <a:gd name="connsiteY83" fmla="*/ 3673397 h 6858000"/>
              <a:gd name="connsiteX84" fmla="*/ 639814 w 1508539"/>
              <a:gd name="connsiteY84" fmla="*/ 3637109 h 6858000"/>
              <a:gd name="connsiteX85" fmla="*/ 643257 w 1508539"/>
              <a:gd name="connsiteY85" fmla="*/ 3536883 h 6858000"/>
              <a:gd name="connsiteX86" fmla="*/ 650795 w 1508539"/>
              <a:gd name="connsiteY86" fmla="*/ 3435652 h 6858000"/>
              <a:gd name="connsiteX87" fmla="*/ 652466 w 1508539"/>
              <a:gd name="connsiteY87" fmla="*/ 3307769 h 6858000"/>
              <a:gd name="connsiteX88" fmla="*/ 670029 w 1508539"/>
              <a:gd name="connsiteY88" fmla="*/ 3250522 h 6858000"/>
              <a:gd name="connsiteX89" fmla="*/ 670454 w 1508539"/>
              <a:gd name="connsiteY89" fmla="*/ 3229163 h 6858000"/>
              <a:gd name="connsiteX90" fmla="*/ 672277 w 1508539"/>
              <a:gd name="connsiteY90" fmla="*/ 3217217 h 6858000"/>
              <a:gd name="connsiteX91" fmla="*/ 659112 w 1508539"/>
              <a:gd name="connsiteY91" fmla="*/ 3183755 h 6858000"/>
              <a:gd name="connsiteX92" fmla="*/ 659613 w 1508539"/>
              <a:gd name="connsiteY92" fmla="*/ 3178642 h 6858000"/>
              <a:gd name="connsiteX93" fmla="*/ 647213 w 1508539"/>
              <a:gd name="connsiteY93" fmla="*/ 3158586 h 6858000"/>
              <a:gd name="connsiteX94" fmla="*/ 632398 w 1508539"/>
              <a:gd name="connsiteY94" fmla="*/ 3129034 h 6858000"/>
              <a:gd name="connsiteX95" fmla="*/ 633063 w 1508539"/>
              <a:gd name="connsiteY95" fmla="*/ 3126682 h 6858000"/>
              <a:gd name="connsiteX96" fmla="*/ 623931 w 1508539"/>
              <a:gd name="connsiteY96" fmla="*/ 3114519 h 6858000"/>
              <a:gd name="connsiteX97" fmla="*/ 610540 w 1508539"/>
              <a:gd name="connsiteY97" fmla="*/ 3106272 h 6858000"/>
              <a:gd name="connsiteX98" fmla="*/ 583270 w 1508539"/>
              <a:gd name="connsiteY98" fmla="*/ 2958185 h 6858000"/>
              <a:gd name="connsiteX99" fmla="*/ 525884 w 1508539"/>
              <a:gd name="connsiteY99" fmla="*/ 2762989 h 6858000"/>
              <a:gd name="connsiteX100" fmla="*/ 474802 w 1508539"/>
              <a:gd name="connsiteY100" fmla="*/ 2554718 h 6858000"/>
              <a:gd name="connsiteX101" fmla="*/ 454896 w 1508539"/>
              <a:gd name="connsiteY101" fmla="*/ 2485734 h 6858000"/>
              <a:gd name="connsiteX102" fmla="*/ 445619 w 1508539"/>
              <a:gd name="connsiteY102" fmla="*/ 2447068 h 6858000"/>
              <a:gd name="connsiteX103" fmla="*/ 432580 w 1508539"/>
              <a:gd name="connsiteY103" fmla="*/ 2425819 h 6858000"/>
              <a:gd name="connsiteX104" fmla="*/ 438579 w 1508539"/>
              <a:gd name="connsiteY104" fmla="*/ 2402874 h 6858000"/>
              <a:gd name="connsiteX105" fmla="*/ 441191 w 1508539"/>
              <a:gd name="connsiteY105" fmla="*/ 2381443 h 6858000"/>
              <a:gd name="connsiteX106" fmla="*/ 417520 w 1508539"/>
              <a:gd name="connsiteY106" fmla="*/ 2261920 h 6858000"/>
              <a:gd name="connsiteX107" fmla="*/ 407407 w 1508539"/>
              <a:gd name="connsiteY107" fmla="*/ 2195378 h 6858000"/>
              <a:gd name="connsiteX108" fmla="*/ 391624 w 1508539"/>
              <a:gd name="connsiteY108" fmla="*/ 2155135 h 6858000"/>
              <a:gd name="connsiteX109" fmla="*/ 389082 w 1508539"/>
              <a:gd name="connsiteY109" fmla="*/ 2118008 h 6858000"/>
              <a:gd name="connsiteX110" fmla="*/ 390075 w 1508539"/>
              <a:gd name="connsiteY110" fmla="*/ 2050531 h 6858000"/>
              <a:gd name="connsiteX111" fmla="*/ 381881 w 1508539"/>
              <a:gd name="connsiteY111" fmla="*/ 1963269 h 6858000"/>
              <a:gd name="connsiteX112" fmla="*/ 363059 w 1508539"/>
              <a:gd name="connsiteY112" fmla="*/ 1906352 h 6858000"/>
              <a:gd name="connsiteX113" fmla="*/ 339616 w 1508539"/>
              <a:gd name="connsiteY113" fmla="*/ 1861531 h 6858000"/>
              <a:gd name="connsiteX114" fmla="*/ 293415 w 1508539"/>
              <a:gd name="connsiteY114" fmla="*/ 1732919 h 6858000"/>
              <a:gd name="connsiteX115" fmla="*/ 265726 w 1508539"/>
              <a:gd name="connsiteY115" fmla="*/ 1663540 h 6858000"/>
              <a:gd name="connsiteX116" fmla="*/ 264852 w 1508539"/>
              <a:gd name="connsiteY116" fmla="*/ 1615777 h 6858000"/>
              <a:gd name="connsiteX117" fmla="*/ 245647 w 1508539"/>
              <a:gd name="connsiteY117" fmla="*/ 1563678 h 6858000"/>
              <a:gd name="connsiteX118" fmla="*/ 258727 w 1508539"/>
              <a:gd name="connsiteY118" fmla="*/ 1519474 h 6858000"/>
              <a:gd name="connsiteX119" fmla="*/ 251469 w 1508539"/>
              <a:gd name="connsiteY119" fmla="*/ 1477995 h 6858000"/>
              <a:gd name="connsiteX120" fmla="*/ 237554 w 1508539"/>
              <a:gd name="connsiteY120" fmla="*/ 1373769 h 6858000"/>
              <a:gd name="connsiteX121" fmla="*/ 245861 w 1508539"/>
              <a:gd name="connsiteY121" fmla="*/ 1307086 h 6858000"/>
              <a:gd name="connsiteX122" fmla="*/ 247049 w 1508539"/>
              <a:gd name="connsiteY122" fmla="*/ 1189033 h 6858000"/>
              <a:gd name="connsiteX123" fmla="*/ 251734 w 1508539"/>
              <a:gd name="connsiteY123" fmla="*/ 1168288 h 6858000"/>
              <a:gd name="connsiteX124" fmla="*/ 244016 w 1508539"/>
              <a:gd name="connsiteY124" fmla="*/ 1142577 h 6858000"/>
              <a:gd name="connsiteX125" fmla="*/ 233322 w 1508539"/>
              <a:gd name="connsiteY125" fmla="*/ 1088484 h 6858000"/>
              <a:gd name="connsiteX126" fmla="*/ 222058 w 1508539"/>
              <a:gd name="connsiteY126" fmla="*/ 1016103 h 6858000"/>
              <a:gd name="connsiteX127" fmla="*/ 223514 w 1508539"/>
              <a:gd name="connsiteY127" fmla="*/ 932283 h 6858000"/>
              <a:gd name="connsiteX128" fmla="*/ 225750 w 1508539"/>
              <a:gd name="connsiteY128" fmla="*/ 915925 h 6858000"/>
              <a:gd name="connsiteX129" fmla="*/ 218379 w 1508539"/>
              <a:gd name="connsiteY129" fmla="*/ 896999 h 6858000"/>
              <a:gd name="connsiteX130" fmla="*/ 187787 w 1508539"/>
              <a:gd name="connsiteY130" fmla="*/ 821517 h 6858000"/>
              <a:gd name="connsiteX131" fmla="*/ 166737 w 1508539"/>
              <a:gd name="connsiteY131" fmla="*/ 751353 h 6858000"/>
              <a:gd name="connsiteX132" fmla="*/ 166295 w 1508539"/>
              <a:gd name="connsiteY132" fmla="*/ 721230 h 6858000"/>
              <a:gd name="connsiteX133" fmla="*/ 151966 w 1508539"/>
              <a:gd name="connsiteY133" fmla="*/ 681659 h 6858000"/>
              <a:gd name="connsiteX134" fmla="*/ 137385 w 1508539"/>
              <a:gd name="connsiteY134" fmla="*/ 635218 h 6858000"/>
              <a:gd name="connsiteX135" fmla="*/ 142396 w 1508539"/>
              <a:gd name="connsiteY135" fmla="*/ 613763 h 6858000"/>
              <a:gd name="connsiteX136" fmla="*/ 128338 w 1508539"/>
              <a:gd name="connsiteY136" fmla="*/ 598582 h 6858000"/>
              <a:gd name="connsiteX137" fmla="*/ 128019 w 1508539"/>
              <a:gd name="connsiteY137" fmla="*/ 576846 h 6858000"/>
              <a:gd name="connsiteX138" fmla="*/ 107645 w 1508539"/>
              <a:gd name="connsiteY138" fmla="*/ 530055 h 6858000"/>
              <a:gd name="connsiteX139" fmla="*/ 106893 w 1508539"/>
              <a:gd name="connsiteY139" fmla="*/ 465389 h 6858000"/>
              <a:gd name="connsiteX140" fmla="*/ 89816 w 1508539"/>
              <a:gd name="connsiteY140" fmla="*/ 424699 h 6858000"/>
              <a:gd name="connsiteX141" fmla="*/ 90191 w 1508539"/>
              <a:gd name="connsiteY141" fmla="*/ 404917 h 6858000"/>
              <a:gd name="connsiteX142" fmla="*/ 70148 w 1508539"/>
              <a:gd name="connsiteY142" fmla="*/ 367211 h 6858000"/>
              <a:gd name="connsiteX143" fmla="*/ 36452 w 1508539"/>
              <a:gd name="connsiteY143" fmla="*/ 268519 h 6858000"/>
              <a:gd name="connsiteX144" fmla="*/ 23935 w 1508539"/>
              <a:gd name="connsiteY144" fmla="*/ 160886 h 6858000"/>
              <a:gd name="connsiteX145" fmla="*/ 19312 w 1508539"/>
              <a:gd name="connsiteY145" fmla="*/ 47336 h 6858000"/>
              <a:gd name="connsiteX146" fmla="*/ 0 w 1508539"/>
              <a:gd name="connsiteY146"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169039 w 1508539"/>
              <a:gd name="connsiteY14" fmla="*/ 6553006 h 6858000"/>
              <a:gd name="connsiteX15" fmla="*/ 215389 w 1508539"/>
              <a:gd name="connsiteY15" fmla="*/ 6478062 h 6858000"/>
              <a:gd name="connsiteX16" fmla="*/ 226078 w 1508539"/>
              <a:gd name="connsiteY16" fmla="*/ 6460325 h 6858000"/>
              <a:gd name="connsiteX17" fmla="*/ 233311 w 1508539"/>
              <a:gd name="connsiteY17" fmla="*/ 6451488 h 6858000"/>
              <a:gd name="connsiteX18" fmla="*/ 234746 w 1508539"/>
              <a:gd name="connsiteY18" fmla="*/ 6451348 h 6858000"/>
              <a:gd name="connsiteX19" fmla="*/ 239104 w 1508539"/>
              <a:gd name="connsiteY19" fmla="*/ 6414240 h 6858000"/>
              <a:gd name="connsiteX20" fmla="*/ 241880 w 1508539"/>
              <a:gd name="connsiteY20" fmla="*/ 6384857 h 6858000"/>
              <a:gd name="connsiteX21" fmla="*/ 240591 w 1508539"/>
              <a:gd name="connsiteY21" fmla="*/ 6367510 h 6858000"/>
              <a:gd name="connsiteX22" fmla="*/ 244471 w 1508539"/>
              <a:gd name="connsiteY22" fmla="*/ 6349778 h 6858000"/>
              <a:gd name="connsiteX23" fmla="*/ 246136 w 1508539"/>
              <a:gd name="connsiteY23" fmla="*/ 6348250 h 6858000"/>
              <a:gd name="connsiteX24" fmla="*/ 262170 w 1508539"/>
              <a:gd name="connsiteY24" fmla="*/ 6281972 h 6858000"/>
              <a:gd name="connsiteX25" fmla="*/ 272933 w 1508539"/>
              <a:gd name="connsiteY25" fmla="*/ 6211940 h 6858000"/>
              <a:gd name="connsiteX26" fmla="*/ 314428 w 1508539"/>
              <a:gd name="connsiteY26" fmla="*/ 6113913 h 6858000"/>
              <a:gd name="connsiteX27" fmla="*/ 318721 w 1508539"/>
              <a:gd name="connsiteY27" fmla="*/ 6028119 h 6858000"/>
              <a:gd name="connsiteX28" fmla="*/ 345501 w 1508539"/>
              <a:gd name="connsiteY28" fmla="*/ 5934687 h 6858000"/>
              <a:gd name="connsiteX29" fmla="*/ 379513 w 1508539"/>
              <a:gd name="connsiteY29" fmla="*/ 5765594 h 6858000"/>
              <a:gd name="connsiteX30" fmla="*/ 411349 w 1508539"/>
              <a:gd name="connsiteY30" fmla="*/ 5693685 h 6858000"/>
              <a:gd name="connsiteX31" fmla="*/ 431404 w 1508539"/>
              <a:gd name="connsiteY31" fmla="*/ 5665173 h 6858000"/>
              <a:gd name="connsiteX32" fmla="*/ 465121 w 1508539"/>
              <a:gd name="connsiteY32" fmla="*/ 5563435 h 6858000"/>
              <a:gd name="connsiteX33" fmla="*/ 494626 w 1508539"/>
              <a:gd name="connsiteY33" fmla="*/ 5476393 h 6858000"/>
              <a:gd name="connsiteX34" fmla="*/ 525819 w 1508539"/>
              <a:gd name="connsiteY34" fmla="*/ 5396260 h 6858000"/>
              <a:gd name="connsiteX35" fmla="*/ 541800 w 1508539"/>
              <a:gd name="connsiteY35" fmla="*/ 5330009 h 6858000"/>
              <a:gd name="connsiteX36" fmla="*/ 575293 w 1508539"/>
              <a:gd name="connsiteY36" fmla="*/ 5273739 h 6858000"/>
              <a:gd name="connsiteX37" fmla="*/ 584892 w 1508539"/>
              <a:gd name="connsiteY37" fmla="*/ 5241779 h 6858000"/>
              <a:gd name="connsiteX38" fmla="*/ 596118 w 1508539"/>
              <a:gd name="connsiteY38" fmla="*/ 5225268 h 6858000"/>
              <a:gd name="connsiteX39" fmla="*/ 597138 w 1508539"/>
              <a:gd name="connsiteY39" fmla="*/ 5217684 h 6858000"/>
              <a:gd name="connsiteX40" fmla="*/ 604479 w 1508539"/>
              <a:gd name="connsiteY40" fmla="*/ 5193377 h 6858000"/>
              <a:gd name="connsiteX41" fmla="*/ 607782 w 1508539"/>
              <a:gd name="connsiteY41" fmla="*/ 5179288 h 6858000"/>
              <a:gd name="connsiteX42" fmla="*/ 608766 w 1508539"/>
              <a:gd name="connsiteY42" fmla="*/ 5173621 h 6858000"/>
              <a:gd name="connsiteX43" fmla="*/ 604400 w 1508539"/>
              <a:gd name="connsiteY43" fmla="*/ 5159961 h 6858000"/>
              <a:gd name="connsiteX44" fmla="*/ 611077 w 1508539"/>
              <a:gd name="connsiteY44" fmla="*/ 5144295 h 6858000"/>
              <a:gd name="connsiteX45" fmla="*/ 608010 w 1508539"/>
              <a:gd name="connsiteY45" fmla="*/ 5125185 h 6858000"/>
              <a:gd name="connsiteX46" fmla="*/ 614840 w 1508539"/>
              <a:gd name="connsiteY46" fmla="*/ 5121884 h 6858000"/>
              <a:gd name="connsiteX47" fmla="*/ 621876 w 1508539"/>
              <a:gd name="connsiteY47" fmla="*/ 5067850 h 6858000"/>
              <a:gd name="connsiteX48" fmla="*/ 624607 w 1508539"/>
              <a:gd name="connsiteY48" fmla="*/ 5060861 h 6858000"/>
              <a:gd name="connsiteX49" fmla="*/ 621311 w 1508539"/>
              <a:gd name="connsiteY49" fmla="*/ 5034192 h 6858000"/>
              <a:gd name="connsiteX50" fmla="*/ 622865 w 1508539"/>
              <a:gd name="connsiteY50" fmla="*/ 4993030 h 6858000"/>
              <a:gd name="connsiteX51" fmla="*/ 629774 w 1508539"/>
              <a:gd name="connsiteY51" fmla="*/ 4946844 h 6858000"/>
              <a:gd name="connsiteX52" fmla="*/ 625630 w 1508539"/>
              <a:gd name="connsiteY52" fmla="*/ 4932692 h 6858000"/>
              <a:gd name="connsiteX53" fmla="*/ 641033 w 1508539"/>
              <a:gd name="connsiteY53" fmla="*/ 4858827 h 6858000"/>
              <a:gd name="connsiteX54" fmla="*/ 646936 w 1508539"/>
              <a:gd name="connsiteY54" fmla="*/ 4821170 h 6858000"/>
              <a:gd name="connsiteX55" fmla="*/ 651669 w 1508539"/>
              <a:gd name="connsiteY55" fmla="*/ 4780965 h 6858000"/>
              <a:gd name="connsiteX56" fmla="*/ 652962 w 1508539"/>
              <a:gd name="connsiteY56" fmla="*/ 4750867 h 6858000"/>
              <a:gd name="connsiteX57" fmla="*/ 650769 w 1508539"/>
              <a:gd name="connsiteY57" fmla="*/ 4690749 h 6858000"/>
              <a:gd name="connsiteX58" fmla="*/ 646249 w 1508539"/>
              <a:gd name="connsiteY58" fmla="*/ 4584173 h 6858000"/>
              <a:gd name="connsiteX59" fmla="*/ 641332 w 1508539"/>
              <a:gd name="connsiteY59" fmla="*/ 4444346 h 6858000"/>
              <a:gd name="connsiteX60" fmla="*/ 637897 w 1508539"/>
              <a:gd name="connsiteY60" fmla="*/ 4375228 h 6858000"/>
              <a:gd name="connsiteX61" fmla="*/ 618550 w 1508539"/>
              <a:gd name="connsiteY61" fmla="*/ 4214165 h 6858000"/>
              <a:gd name="connsiteX62" fmla="*/ 622623 w 1508539"/>
              <a:gd name="connsiteY62" fmla="*/ 4090296 h 6858000"/>
              <a:gd name="connsiteX63" fmla="*/ 607879 w 1508539"/>
              <a:gd name="connsiteY63" fmla="*/ 4033999 h 6858000"/>
              <a:gd name="connsiteX64" fmla="*/ 609028 w 1508539"/>
              <a:gd name="connsiteY64" fmla="*/ 4031933 h 6858000"/>
              <a:gd name="connsiteX65" fmla="*/ 607604 w 1508539"/>
              <a:gd name="connsiteY65" fmla="*/ 4013953 h 6858000"/>
              <a:gd name="connsiteX66" fmla="*/ 593899 w 1508539"/>
              <a:gd name="connsiteY66" fmla="*/ 3974753 h 6858000"/>
              <a:gd name="connsiteX67" fmla="*/ 595497 w 1508539"/>
              <a:gd name="connsiteY67" fmla="*/ 3969950 h 6858000"/>
              <a:gd name="connsiteX68" fmla="*/ 588919 w 1508539"/>
              <a:gd name="connsiteY68" fmla="*/ 3933779 h 6858000"/>
              <a:gd name="connsiteX69" fmla="*/ 590250 w 1508539"/>
              <a:gd name="connsiteY69" fmla="*/ 3933093 h 6858000"/>
              <a:gd name="connsiteX70" fmla="*/ 594604 w 1508539"/>
              <a:gd name="connsiteY70" fmla="*/ 3922082 h 6858000"/>
              <a:gd name="connsiteX71" fmla="*/ 599682 w 1508539"/>
              <a:gd name="connsiteY71" fmla="*/ 3901461 h 6858000"/>
              <a:gd name="connsiteX72" fmla="*/ 622276 w 1508539"/>
              <a:gd name="connsiteY72" fmla="*/ 3813873 h 6858000"/>
              <a:gd name="connsiteX73" fmla="*/ 621701 w 1508539"/>
              <a:gd name="connsiteY73" fmla="*/ 3806161 h 6858000"/>
              <a:gd name="connsiteX74" fmla="*/ 622008 w 1508539"/>
              <a:gd name="connsiteY74" fmla="*/ 3805957 h 6858000"/>
              <a:gd name="connsiteX75" fmla="*/ 622035 w 1508539"/>
              <a:gd name="connsiteY75" fmla="*/ 3797724 h 6858000"/>
              <a:gd name="connsiteX76" fmla="*/ 620650 w 1508539"/>
              <a:gd name="connsiteY76" fmla="*/ 3792098 h 6858000"/>
              <a:gd name="connsiteX77" fmla="*/ 619534 w 1508539"/>
              <a:gd name="connsiteY77" fmla="*/ 3777135 h 6858000"/>
              <a:gd name="connsiteX78" fmla="*/ 621267 w 1508539"/>
              <a:gd name="connsiteY78" fmla="*/ 3771656 h 6858000"/>
              <a:gd name="connsiteX79" fmla="*/ 625010 w 1508539"/>
              <a:gd name="connsiteY79" fmla="*/ 3769007 h 6858000"/>
              <a:gd name="connsiteX80" fmla="*/ 624476 w 1508539"/>
              <a:gd name="connsiteY80" fmla="*/ 3767709 h 6858000"/>
              <a:gd name="connsiteX81" fmla="*/ 633172 w 1508539"/>
              <a:gd name="connsiteY81" fmla="*/ 3738082 h 6858000"/>
              <a:gd name="connsiteX82" fmla="*/ 640518 w 1508539"/>
              <a:gd name="connsiteY82" fmla="*/ 3673397 h 6858000"/>
              <a:gd name="connsiteX83" fmla="*/ 639814 w 1508539"/>
              <a:gd name="connsiteY83" fmla="*/ 3637109 h 6858000"/>
              <a:gd name="connsiteX84" fmla="*/ 643257 w 1508539"/>
              <a:gd name="connsiteY84" fmla="*/ 3536883 h 6858000"/>
              <a:gd name="connsiteX85" fmla="*/ 650795 w 1508539"/>
              <a:gd name="connsiteY85" fmla="*/ 3435652 h 6858000"/>
              <a:gd name="connsiteX86" fmla="*/ 652466 w 1508539"/>
              <a:gd name="connsiteY86" fmla="*/ 3307769 h 6858000"/>
              <a:gd name="connsiteX87" fmla="*/ 670029 w 1508539"/>
              <a:gd name="connsiteY87" fmla="*/ 3250522 h 6858000"/>
              <a:gd name="connsiteX88" fmla="*/ 670454 w 1508539"/>
              <a:gd name="connsiteY88" fmla="*/ 3229163 h 6858000"/>
              <a:gd name="connsiteX89" fmla="*/ 672277 w 1508539"/>
              <a:gd name="connsiteY89" fmla="*/ 3217217 h 6858000"/>
              <a:gd name="connsiteX90" fmla="*/ 659112 w 1508539"/>
              <a:gd name="connsiteY90" fmla="*/ 3183755 h 6858000"/>
              <a:gd name="connsiteX91" fmla="*/ 659613 w 1508539"/>
              <a:gd name="connsiteY91" fmla="*/ 3178642 h 6858000"/>
              <a:gd name="connsiteX92" fmla="*/ 647213 w 1508539"/>
              <a:gd name="connsiteY92" fmla="*/ 3158586 h 6858000"/>
              <a:gd name="connsiteX93" fmla="*/ 632398 w 1508539"/>
              <a:gd name="connsiteY93" fmla="*/ 3129034 h 6858000"/>
              <a:gd name="connsiteX94" fmla="*/ 633063 w 1508539"/>
              <a:gd name="connsiteY94" fmla="*/ 3126682 h 6858000"/>
              <a:gd name="connsiteX95" fmla="*/ 623931 w 1508539"/>
              <a:gd name="connsiteY95" fmla="*/ 3114519 h 6858000"/>
              <a:gd name="connsiteX96" fmla="*/ 610540 w 1508539"/>
              <a:gd name="connsiteY96" fmla="*/ 3106272 h 6858000"/>
              <a:gd name="connsiteX97" fmla="*/ 583270 w 1508539"/>
              <a:gd name="connsiteY97" fmla="*/ 2958185 h 6858000"/>
              <a:gd name="connsiteX98" fmla="*/ 525884 w 1508539"/>
              <a:gd name="connsiteY98" fmla="*/ 2762989 h 6858000"/>
              <a:gd name="connsiteX99" fmla="*/ 474802 w 1508539"/>
              <a:gd name="connsiteY99" fmla="*/ 2554718 h 6858000"/>
              <a:gd name="connsiteX100" fmla="*/ 454896 w 1508539"/>
              <a:gd name="connsiteY100" fmla="*/ 2485734 h 6858000"/>
              <a:gd name="connsiteX101" fmla="*/ 445619 w 1508539"/>
              <a:gd name="connsiteY101" fmla="*/ 2447068 h 6858000"/>
              <a:gd name="connsiteX102" fmla="*/ 432580 w 1508539"/>
              <a:gd name="connsiteY102" fmla="*/ 2425819 h 6858000"/>
              <a:gd name="connsiteX103" fmla="*/ 438579 w 1508539"/>
              <a:gd name="connsiteY103" fmla="*/ 2402874 h 6858000"/>
              <a:gd name="connsiteX104" fmla="*/ 441191 w 1508539"/>
              <a:gd name="connsiteY104" fmla="*/ 2381443 h 6858000"/>
              <a:gd name="connsiteX105" fmla="*/ 417520 w 1508539"/>
              <a:gd name="connsiteY105" fmla="*/ 2261920 h 6858000"/>
              <a:gd name="connsiteX106" fmla="*/ 407407 w 1508539"/>
              <a:gd name="connsiteY106" fmla="*/ 2195378 h 6858000"/>
              <a:gd name="connsiteX107" fmla="*/ 391624 w 1508539"/>
              <a:gd name="connsiteY107" fmla="*/ 2155135 h 6858000"/>
              <a:gd name="connsiteX108" fmla="*/ 389082 w 1508539"/>
              <a:gd name="connsiteY108" fmla="*/ 2118008 h 6858000"/>
              <a:gd name="connsiteX109" fmla="*/ 390075 w 1508539"/>
              <a:gd name="connsiteY109" fmla="*/ 2050531 h 6858000"/>
              <a:gd name="connsiteX110" fmla="*/ 381881 w 1508539"/>
              <a:gd name="connsiteY110" fmla="*/ 1963269 h 6858000"/>
              <a:gd name="connsiteX111" fmla="*/ 363059 w 1508539"/>
              <a:gd name="connsiteY111" fmla="*/ 1906352 h 6858000"/>
              <a:gd name="connsiteX112" fmla="*/ 339616 w 1508539"/>
              <a:gd name="connsiteY112" fmla="*/ 1861531 h 6858000"/>
              <a:gd name="connsiteX113" fmla="*/ 293415 w 1508539"/>
              <a:gd name="connsiteY113" fmla="*/ 1732919 h 6858000"/>
              <a:gd name="connsiteX114" fmla="*/ 265726 w 1508539"/>
              <a:gd name="connsiteY114" fmla="*/ 1663540 h 6858000"/>
              <a:gd name="connsiteX115" fmla="*/ 264852 w 1508539"/>
              <a:gd name="connsiteY115" fmla="*/ 1615777 h 6858000"/>
              <a:gd name="connsiteX116" fmla="*/ 245647 w 1508539"/>
              <a:gd name="connsiteY116" fmla="*/ 1563678 h 6858000"/>
              <a:gd name="connsiteX117" fmla="*/ 258727 w 1508539"/>
              <a:gd name="connsiteY117" fmla="*/ 1519474 h 6858000"/>
              <a:gd name="connsiteX118" fmla="*/ 251469 w 1508539"/>
              <a:gd name="connsiteY118" fmla="*/ 1477995 h 6858000"/>
              <a:gd name="connsiteX119" fmla="*/ 237554 w 1508539"/>
              <a:gd name="connsiteY119" fmla="*/ 1373769 h 6858000"/>
              <a:gd name="connsiteX120" fmla="*/ 245861 w 1508539"/>
              <a:gd name="connsiteY120" fmla="*/ 1307086 h 6858000"/>
              <a:gd name="connsiteX121" fmla="*/ 247049 w 1508539"/>
              <a:gd name="connsiteY121" fmla="*/ 1189033 h 6858000"/>
              <a:gd name="connsiteX122" fmla="*/ 251734 w 1508539"/>
              <a:gd name="connsiteY122" fmla="*/ 1168288 h 6858000"/>
              <a:gd name="connsiteX123" fmla="*/ 244016 w 1508539"/>
              <a:gd name="connsiteY123" fmla="*/ 1142577 h 6858000"/>
              <a:gd name="connsiteX124" fmla="*/ 233322 w 1508539"/>
              <a:gd name="connsiteY124" fmla="*/ 1088484 h 6858000"/>
              <a:gd name="connsiteX125" fmla="*/ 222058 w 1508539"/>
              <a:gd name="connsiteY125" fmla="*/ 1016103 h 6858000"/>
              <a:gd name="connsiteX126" fmla="*/ 223514 w 1508539"/>
              <a:gd name="connsiteY126" fmla="*/ 932283 h 6858000"/>
              <a:gd name="connsiteX127" fmla="*/ 225750 w 1508539"/>
              <a:gd name="connsiteY127" fmla="*/ 915925 h 6858000"/>
              <a:gd name="connsiteX128" fmla="*/ 218379 w 1508539"/>
              <a:gd name="connsiteY128" fmla="*/ 896999 h 6858000"/>
              <a:gd name="connsiteX129" fmla="*/ 187787 w 1508539"/>
              <a:gd name="connsiteY129" fmla="*/ 821517 h 6858000"/>
              <a:gd name="connsiteX130" fmla="*/ 166737 w 1508539"/>
              <a:gd name="connsiteY130" fmla="*/ 751353 h 6858000"/>
              <a:gd name="connsiteX131" fmla="*/ 166295 w 1508539"/>
              <a:gd name="connsiteY131" fmla="*/ 721230 h 6858000"/>
              <a:gd name="connsiteX132" fmla="*/ 151966 w 1508539"/>
              <a:gd name="connsiteY132" fmla="*/ 681659 h 6858000"/>
              <a:gd name="connsiteX133" fmla="*/ 137385 w 1508539"/>
              <a:gd name="connsiteY133" fmla="*/ 635218 h 6858000"/>
              <a:gd name="connsiteX134" fmla="*/ 142396 w 1508539"/>
              <a:gd name="connsiteY134" fmla="*/ 613763 h 6858000"/>
              <a:gd name="connsiteX135" fmla="*/ 128338 w 1508539"/>
              <a:gd name="connsiteY135" fmla="*/ 598582 h 6858000"/>
              <a:gd name="connsiteX136" fmla="*/ 128019 w 1508539"/>
              <a:gd name="connsiteY136" fmla="*/ 576846 h 6858000"/>
              <a:gd name="connsiteX137" fmla="*/ 107645 w 1508539"/>
              <a:gd name="connsiteY137" fmla="*/ 530055 h 6858000"/>
              <a:gd name="connsiteX138" fmla="*/ 106893 w 1508539"/>
              <a:gd name="connsiteY138" fmla="*/ 465389 h 6858000"/>
              <a:gd name="connsiteX139" fmla="*/ 89816 w 1508539"/>
              <a:gd name="connsiteY139" fmla="*/ 424699 h 6858000"/>
              <a:gd name="connsiteX140" fmla="*/ 90191 w 1508539"/>
              <a:gd name="connsiteY140" fmla="*/ 404917 h 6858000"/>
              <a:gd name="connsiteX141" fmla="*/ 70148 w 1508539"/>
              <a:gd name="connsiteY141" fmla="*/ 367211 h 6858000"/>
              <a:gd name="connsiteX142" fmla="*/ 36452 w 1508539"/>
              <a:gd name="connsiteY142" fmla="*/ 268519 h 6858000"/>
              <a:gd name="connsiteX143" fmla="*/ 23935 w 1508539"/>
              <a:gd name="connsiteY143" fmla="*/ 160886 h 6858000"/>
              <a:gd name="connsiteX144" fmla="*/ 19312 w 1508539"/>
              <a:gd name="connsiteY144" fmla="*/ 47336 h 6858000"/>
              <a:gd name="connsiteX145" fmla="*/ 0 w 1508539"/>
              <a:gd name="connsiteY145"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201349 w 1508539"/>
              <a:gd name="connsiteY14" fmla="*/ 6530567 h 6858000"/>
              <a:gd name="connsiteX15" fmla="*/ 215389 w 1508539"/>
              <a:gd name="connsiteY15" fmla="*/ 6478062 h 6858000"/>
              <a:gd name="connsiteX16" fmla="*/ 226078 w 1508539"/>
              <a:gd name="connsiteY16" fmla="*/ 6460325 h 6858000"/>
              <a:gd name="connsiteX17" fmla="*/ 233311 w 1508539"/>
              <a:gd name="connsiteY17" fmla="*/ 6451488 h 6858000"/>
              <a:gd name="connsiteX18" fmla="*/ 234746 w 1508539"/>
              <a:gd name="connsiteY18" fmla="*/ 6451348 h 6858000"/>
              <a:gd name="connsiteX19" fmla="*/ 239104 w 1508539"/>
              <a:gd name="connsiteY19" fmla="*/ 6414240 h 6858000"/>
              <a:gd name="connsiteX20" fmla="*/ 241880 w 1508539"/>
              <a:gd name="connsiteY20" fmla="*/ 6384857 h 6858000"/>
              <a:gd name="connsiteX21" fmla="*/ 240591 w 1508539"/>
              <a:gd name="connsiteY21" fmla="*/ 6367510 h 6858000"/>
              <a:gd name="connsiteX22" fmla="*/ 244471 w 1508539"/>
              <a:gd name="connsiteY22" fmla="*/ 6349778 h 6858000"/>
              <a:gd name="connsiteX23" fmla="*/ 246136 w 1508539"/>
              <a:gd name="connsiteY23" fmla="*/ 6348250 h 6858000"/>
              <a:gd name="connsiteX24" fmla="*/ 262170 w 1508539"/>
              <a:gd name="connsiteY24" fmla="*/ 6281972 h 6858000"/>
              <a:gd name="connsiteX25" fmla="*/ 272933 w 1508539"/>
              <a:gd name="connsiteY25" fmla="*/ 6211940 h 6858000"/>
              <a:gd name="connsiteX26" fmla="*/ 314428 w 1508539"/>
              <a:gd name="connsiteY26" fmla="*/ 6113913 h 6858000"/>
              <a:gd name="connsiteX27" fmla="*/ 318721 w 1508539"/>
              <a:gd name="connsiteY27" fmla="*/ 6028119 h 6858000"/>
              <a:gd name="connsiteX28" fmla="*/ 345501 w 1508539"/>
              <a:gd name="connsiteY28" fmla="*/ 5934687 h 6858000"/>
              <a:gd name="connsiteX29" fmla="*/ 379513 w 1508539"/>
              <a:gd name="connsiteY29" fmla="*/ 5765594 h 6858000"/>
              <a:gd name="connsiteX30" fmla="*/ 411349 w 1508539"/>
              <a:gd name="connsiteY30" fmla="*/ 5693685 h 6858000"/>
              <a:gd name="connsiteX31" fmla="*/ 431404 w 1508539"/>
              <a:gd name="connsiteY31" fmla="*/ 5665173 h 6858000"/>
              <a:gd name="connsiteX32" fmla="*/ 465121 w 1508539"/>
              <a:gd name="connsiteY32" fmla="*/ 5563435 h 6858000"/>
              <a:gd name="connsiteX33" fmla="*/ 494626 w 1508539"/>
              <a:gd name="connsiteY33" fmla="*/ 5476393 h 6858000"/>
              <a:gd name="connsiteX34" fmla="*/ 525819 w 1508539"/>
              <a:gd name="connsiteY34" fmla="*/ 5396260 h 6858000"/>
              <a:gd name="connsiteX35" fmla="*/ 541800 w 1508539"/>
              <a:gd name="connsiteY35" fmla="*/ 5330009 h 6858000"/>
              <a:gd name="connsiteX36" fmla="*/ 575293 w 1508539"/>
              <a:gd name="connsiteY36" fmla="*/ 5273739 h 6858000"/>
              <a:gd name="connsiteX37" fmla="*/ 584892 w 1508539"/>
              <a:gd name="connsiteY37" fmla="*/ 5241779 h 6858000"/>
              <a:gd name="connsiteX38" fmla="*/ 596118 w 1508539"/>
              <a:gd name="connsiteY38" fmla="*/ 5225268 h 6858000"/>
              <a:gd name="connsiteX39" fmla="*/ 597138 w 1508539"/>
              <a:gd name="connsiteY39" fmla="*/ 5217684 h 6858000"/>
              <a:gd name="connsiteX40" fmla="*/ 604479 w 1508539"/>
              <a:gd name="connsiteY40" fmla="*/ 5193377 h 6858000"/>
              <a:gd name="connsiteX41" fmla="*/ 607782 w 1508539"/>
              <a:gd name="connsiteY41" fmla="*/ 5179288 h 6858000"/>
              <a:gd name="connsiteX42" fmla="*/ 608766 w 1508539"/>
              <a:gd name="connsiteY42" fmla="*/ 5173621 h 6858000"/>
              <a:gd name="connsiteX43" fmla="*/ 604400 w 1508539"/>
              <a:gd name="connsiteY43" fmla="*/ 5159961 h 6858000"/>
              <a:gd name="connsiteX44" fmla="*/ 611077 w 1508539"/>
              <a:gd name="connsiteY44" fmla="*/ 5144295 h 6858000"/>
              <a:gd name="connsiteX45" fmla="*/ 608010 w 1508539"/>
              <a:gd name="connsiteY45" fmla="*/ 5125185 h 6858000"/>
              <a:gd name="connsiteX46" fmla="*/ 614840 w 1508539"/>
              <a:gd name="connsiteY46" fmla="*/ 5121884 h 6858000"/>
              <a:gd name="connsiteX47" fmla="*/ 621876 w 1508539"/>
              <a:gd name="connsiteY47" fmla="*/ 5067850 h 6858000"/>
              <a:gd name="connsiteX48" fmla="*/ 624607 w 1508539"/>
              <a:gd name="connsiteY48" fmla="*/ 5060861 h 6858000"/>
              <a:gd name="connsiteX49" fmla="*/ 621311 w 1508539"/>
              <a:gd name="connsiteY49" fmla="*/ 5034192 h 6858000"/>
              <a:gd name="connsiteX50" fmla="*/ 622865 w 1508539"/>
              <a:gd name="connsiteY50" fmla="*/ 4993030 h 6858000"/>
              <a:gd name="connsiteX51" fmla="*/ 629774 w 1508539"/>
              <a:gd name="connsiteY51" fmla="*/ 4946844 h 6858000"/>
              <a:gd name="connsiteX52" fmla="*/ 625630 w 1508539"/>
              <a:gd name="connsiteY52" fmla="*/ 4932692 h 6858000"/>
              <a:gd name="connsiteX53" fmla="*/ 641033 w 1508539"/>
              <a:gd name="connsiteY53" fmla="*/ 4858827 h 6858000"/>
              <a:gd name="connsiteX54" fmla="*/ 646936 w 1508539"/>
              <a:gd name="connsiteY54" fmla="*/ 4821170 h 6858000"/>
              <a:gd name="connsiteX55" fmla="*/ 651669 w 1508539"/>
              <a:gd name="connsiteY55" fmla="*/ 4780965 h 6858000"/>
              <a:gd name="connsiteX56" fmla="*/ 652962 w 1508539"/>
              <a:gd name="connsiteY56" fmla="*/ 4750867 h 6858000"/>
              <a:gd name="connsiteX57" fmla="*/ 650769 w 1508539"/>
              <a:gd name="connsiteY57" fmla="*/ 4690749 h 6858000"/>
              <a:gd name="connsiteX58" fmla="*/ 646249 w 1508539"/>
              <a:gd name="connsiteY58" fmla="*/ 4584173 h 6858000"/>
              <a:gd name="connsiteX59" fmla="*/ 641332 w 1508539"/>
              <a:gd name="connsiteY59" fmla="*/ 4444346 h 6858000"/>
              <a:gd name="connsiteX60" fmla="*/ 637897 w 1508539"/>
              <a:gd name="connsiteY60" fmla="*/ 4375228 h 6858000"/>
              <a:gd name="connsiteX61" fmla="*/ 618550 w 1508539"/>
              <a:gd name="connsiteY61" fmla="*/ 4214165 h 6858000"/>
              <a:gd name="connsiteX62" fmla="*/ 622623 w 1508539"/>
              <a:gd name="connsiteY62" fmla="*/ 4090296 h 6858000"/>
              <a:gd name="connsiteX63" fmla="*/ 607879 w 1508539"/>
              <a:gd name="connsiteY63" fmla="*/ 4033999 h 6858000"/>
              <a:gd name="connsiteX64" fmla="*/ 609028 w 1508539"/>
              <a:gd name="connsiteY64" fmla="*/ 4031933 h 6858000"/>
              <a:gd name="connsiteX65" fmla="*/ 607604 w 1508539"/>
              <a:gd name="connsiteY65" fmla="*/ 4013953 h 6858000"/>
              <a:gd name="connsiteX66" fmla="*/ 593899 w 1508539"/>
              <a:gd name="connsiteY66" fmla="*/ 3974753 h 6858000"/>
              <a:gd name="connsiteX67" fmla="*/ 595497 w 1508539"/>
              <a:gd name="connsiteY67" fmla="*/ 3969950 h 6858000"/>
              <a:gd name="connsiteX68" fmla="*/ 588919 w 1508539"/>
              <a:gd name="connsiteY68" fmla="*/ 3933779 h 6858000"/>
              <a:gd name="connsiteX69" fmla="*/ 590250 w 1508539"/>
              <a:gd name="connsiteY69" fmla="*/ 3933093 h 6858000"/>
              <a:gd name="connsiteX70" fmla="*/ 594604 w 1508539"/>
              <a:gd name="connsiteY70" fmla="*/ 3922082 h 6858000"/>
              <a:gd name="connsiteX71" fmla="*/ 599682 w 1508539"/>
              <a:gd name="connsiteY71" fmla="*/ 3901461 h 6858000"/>
              <a:gd name="connsiteX72" fmla="*/ 622276 w 1508539"/>
              <a:gd name="connsiteY72" fmla="*/ 3813873 h 6858000"/>
              <a:gd name="connsiteX73" fmla="*/ 621701 w 1508539"/>
              <a:gd name="connsiteY73" fmla="*/ 3806161 h 6858000"/>
              <a:gd name="connsiteX74" fmla="*/ 622008 w 1508539"/>
              <a:gd name="connsiteY74" fmla="*/ 3805957 h 6858000"/>
              <a:gd name="connsiteX75" fmla="*/ 622035 w 1508539"/>
              <a:gd name="connsiteY75" fmla="*/ 3797724 h 6858000"/>
              <a:gd name="connsiteX76" fmla="*/ 620650 w 1508539"/>
              <a:gd name="connsiteY76" fmla="*/ 3792098 h 6858000"/>
              <a:gd name="connsiteX77" fmla="*/ 619534 w 1508539"/>
              <a:gd name="connsiteY77" fmla="*/ 3777135 h 6858000"/>
              <a:gd name="connsiteX78" fmla="*/ 621267 w 1508539"/>
              <a:gd name="connsiteY78" fmla="*/ 3771656 h 6858000"/>
              <a:gd name="connsiteX79" fmla="*/ 625010 w 1508539"/>
              <a:gd name="connsiteY79" fmla="*/ 3769007 h 6858000"/>
              <a:gd name="connsiteX80" fmla="*/ 624476 w 1508539"/>
              <a:gd name="connsiteY80" fmla="*/ 3767709 h 6858000"/>
              <a:gd name="connsiteX81" fmla="*/ 633172 w 1508539"/>
              <a:gd name="connsiteY81" fmla="*/ 3738082 h 6858000"/>
              <a:gd name="connsiteX82" fmla="*/ 640518 w 1508539"/>
              <a:gd name="connsiteY82" fmla="*/ 3673397 h 6858000"/>
              <a:gd name="connsiteX83" fmla="*/ 639814 w 1508539"/>
              <a:gd name="connsiteY83" fmla="*/ 3637109 h 6858000"/>
              <a:gd name="connsiteX84" fmla="*/ 643257 w 1508539"/>
              <a:gd name="connsiteY84" fmla="*/ 3536883 h 6858000"/>
              <a:gd name="connsiteX85" fmla="*/ 650795 w 1508539"/>
              <a:gd name="connsiteY85" fmla="*/ 3435652 h 6858000"/>
              <a:gd name="connsiteX86" fmla="*/ 652466 w 1508539"/>
              <a:gd name="connsiteY86" fmla="*/ 3307769 h 6858000"/>
              <a:gd name="connsiteX87" fmla="*/ 670029 w 1508539"/>
              <a:gd name="connsiteY87" fmla="*/ 3250522 h 6858000"/>
              <a:gd name="connsiteX88" fmla="*/ 670454 w 1508539"/>
              <a:gd name="connsiteY88" fmla="*/ 3229163 h 6858000"/>
              <a:gd name="connsiteX89" fmla="*/ 672277 w 1508539"/>
              <a:gd name="connsiteY89" fmla="*/ 3217217 h 6858000"/>
              <a:gd name="connsiteX90" fmla="*/ 659112 w 1508539"/>
              <a:gd name="connsiteY90" fmla="*/ 3183755 h 6858000"/>
              <a:gd name="connsiteX91" fmla="*/ 659613 w 1508539"/>
              <a:gd name="connsiteY91" fmla="*/ 3178642 h 6858000"/>
              <a:gd name="connsiteX92" fmla="*/ 647213 w 1508539"/>
              <a:gd name="connsiteY92" fmla="*/ 3158586 h 6858000"/>
              <a:gd name="connsiteX93" fmla="*/ 632398 w 1508539"/>
              <a:gd name="connsiteY93" fmla="*/ 3129034 h 6858000"/>
              <a:gd name="connsiteX94" fmla="*/ 633063 w 1508539"/>
              <a:gd name="connsiteY94" fmla="*/ 3126682 h 6858000"/>
              <a:gd name="connsiteX95" fmla="*/ 623931 w 1508539"/>
              <a:gd name="connsiteY95" fmla="*/ 3114519 h 6858000"/>
              <a:gd name="connsiteX96" fmla="*/ 610540 w 1508539"/>
              <a:gd name="connsiteY96" fmla="*/ 3106272 h 6858000"/>
              <a:gd name="connsiteX97" fmla="*/ 583270 w 1508539"/>
              <a:gd name="connsiteY97" fmla="*/ 2958185 h 6858000"/>
              <a:gd name="connsiteX98" fmla="*/ 525884 w 1508539"/>
              <a:gd name="connsiteY98" fmla="*/ 2762989 h 6858000"/>
              <a:gd name="connsiteX99" fmla="*/ 474802 w 1508539"/>
              <a:gd name="connsiteY99" fmla="*/ 2554718 h 6858000"/>
              <a:gd name="connsiteX100" fmla="*/ 454896 w 1508539"/>
              <a:gd name="connsiteY100" fmla="*/ 2485734 h 6858000"/>
              <a:gd name="connsiteX101" fmla="*/ 445619 w 1508539"/>
              <a:gd name="connsiteY101" fmla="*/ 2447068 h 6858000"/>
              <a:gd name="connsiteX102" fmla="*/ 432580 w 1508539"/>
              <a:gd name="connsiteY102" fmla="*/ 2425819 h 6858000"/>
              <a:gd name="connsiteX103" fmla="*/ 438579 w 1508539"/>
              <a:gd name="connsiteY103" fmla="*/ 2402874 h 6858000"/>
              <a:gd name="connsiteX104" fmla="*/ 441191 w 1508539"/>
              <a:gd name="connsiteY104" fmla="*/ 2381443 h 6858000"/>
              <a:gd name="connsiteX105" fmla="*/ 417520 w 1508539"/>
              <a:gd name="connsiteY105" fmla="*/ 2261920 h 6858000"/>
              <a:gd name="connsiteX106" fmla="*/ 407407 w 1508539"/>
              <a:gd name="connsiteY106" fmla="*/ 2195378 h 6858000"/>
              <a:gd name="connsiteX107" fmla="*/ 391624 w 1508539"/>
              <a:gd name="connsiteY107" fmla="*/ 2155135 h 6858000"/>
              <a:gd name="connsiteX108" fmla="*/ 389082 w 1508539"/>
              <a:gd name="connsiteY108" fmla="*/ 2118008 h 6858000"/>
              <a:gd name="connsiteX109" fmla="*/ 390075 w 1508539"/>
              <a:gd name="connsiteY109" fmla="*/ 2050531 h 6858000"/>
              <a:gd name="connsiteX110" fmla="*/ 381881 w 1508539"/>
              <a:gd name="connsiteY110" fmla="*/ 1963269 h 6858000"/>
              <a:gd name="connsiteX111" fmla="*/ 363059 w 1508539"/>
              <a:gd name="connsiteY111" fmla="*/ 1906352 h 6858000"/>
              <a:gd name="connsiteX112" fmla="*/ 339616 w 1508539"/>
              <a:gd name="connsiteY112" fmla="*/ 1861531 h 6858000"/>
              <a:gd name="connsiteX113" fmla="*/ 293415 w 1508539"/>
              <a:gd name="connsiteY113" fmla="*/ 1732919 h 6858000"/>
              <a:gd name="connsiteX114" fmla="*/ 265726 w 1508539"/>
              <a:gd name="connsiteY114" fmla="*/ 1663540 h 6858000"/>
              <a:gd name="connsiteX115" fmla="*/ 264852 w 1508539"/>
              <a:gd name="connsiteY115" fmla="*/ 1615777 h 6858000"/>
              <a:gd name="connsiteX116" fmla="*/ 245647 w 1508539"/>
              <a:gd name="connsiteY116" fmla="*/ 1563678 h 6858000"/>
              <a:gd name="connsiteX117" fmla="*/ 258727 w 1508539"/>
              <a:gd name="connsiteY117" fmla="*/ 1519474 h 6858000"/>
              <a:gd name="connsiteX118" fmla="*/ 251469 w 1508539"/>
              <a:gd name="connsiteY118" fmla="*/ 1477995 h 6858000"/>
              <a:gd name="connsiteX119" fmla="*/ 237554 w 1508539"/>
              <a:gd name="connsiteY119" fmla="*/ 1373769 h 6858000"/>
              <a:gd name="connsiteX120" fmla="*/ 245861 w 1508539"/>
              <a:gd name="connsiteY120" fmla="*/ 1307086 h 6858000"/>
              <a:gd name="connsiteX121" fmla="*/ 247049 w 1508539"/>
              <a:gd name="connsiteY121" fmla="*/ 1189033 h 6858000"/>
              <a:gd name="connsiteX122" fmla="*/ 251734 w 1508539"/>
              <a:gd name="connsiteY122" fmla="*/ 1168288 h 6858000"/>
              <a:gd name="connsiteX123" fmla="*/ 244016 w 1508539"/>
              <a:gd name="connsiteY123" fmla="*/ 1142577 h 6858000"/>
              <a:gd name="connsiteX124" fmla="*/ 233322 w 1508539"/>
              <a:gd name="connsiteY124" fmla="*/ 1088484 h 6858000"/>
              <a:gd name="connsiteX125" fmla="*/ 222058 w 1508539"/>
              <a:gd name="connsiteY125" fmla="*/ 1016103 h 6858000"/>
              <a:gd name="connsiteX126" fmla="*/ 223514 w 1508539"/>
              <a:gd name="connsiteY126" fmla="*/ 932283 h 6858000"/>
              <a:gd name="connsiteX127" fmla="*/ 225750 w 1508539"/>
              <a:gd name="connsiteY127" fmla="*/ 915925 h 6858000"/>
              <a:gd name="connsiteX128" fmla="*/ 218379 w 1508539"/>
              <a:gd name="connsiteY128" fmla="*/ 896999 h 6858000"/>
              <a:gd name="connsiteX129" fmla="*/ 187787 w 1508539"/>
              <a:gd name="connsiteY129" fmla="*/ 821517 h 6858000"/>
              <a:gd name="connsiteX130" fmla="*/ 166737 w 1508539"/>
              <a:gd name="connsiteY130" fmla="*/ 751353 h 6858000"/>
              <a:gd name="connsiteX131" fmla="*/ 166295 w 1508539"/>
              <a:gd name="connsiteY131" fmla="*/ 721230 h 6858000"/>
              <a:gd name="connsiteX132" fmla="*/ 151966 w 1508539"/>
              <a:gd name="connsiteY132" fmla="*/ 681659 h 6858000"/>
              <a:gd name="connsiteX133" fmla="*/ 137385 w 1508539"/>
              <a:gd name="connsiteY133" fmla="*/ 635218 h 6858000"/>
              <a:gd name="connsiteX134" fmla="*/ 142396 w 1508539"/>
              <a:gd name="connsiteY134" fmla="*/ 613763 h 6858000"/>
              <a:gd name="connsiteX135" fmla="*/ 128338 w 1508539"/>
              <a:gd name="connsiteY135" fmla="*/ 598582 h 6858000"/>
              <a:gd name="connsiteX136" fmla="*/ 128019 w 1508539"/>
              <a:gd name="connsiteY136" fmla="*/ 576846 h 6858000"/>
              <a:gd name="connsiteX137" fmla="*/ 107645 w 1508539"/>
              <a:gd name="connsiteY137" fmla="*/ 530055 h 6858000"/>
              <a:gd name="connsiteX138" fmla="*/ 106893 w 1508539"/>
              <a:gd name="connsiteY138" fmla="*/ 465389 h 6858000"/>
              <a:gd name="connsiteX139" fmla="*/ 89816 w 1508539"/>
              <a:gd name="connsiteY139" fmla="*/ 424699 h 6858000"/>
              <a:gd name="connsiteX140" fmla="*/ 90191 w 1508539"/>
              <a:gd name="connsiteY140" fmla="*/ 404917 h 6858000"/>
              <a:gd name="connsiteX141" fmla="*/ 70148 w 1508539"/>
              <a:gd name="connsiteY141" fmla="*/ 367211 h 6858000"/>
              <a:gd name="connsiteX142" fmla="*/ 36452 w 1508539"/>
              <a:gd name="connsiteY142" fmla="*/ 268519 h 6858000"/>
              <a:gd name="connsiteX143" fmla="*/ 23935 w 1508539"/>
              <a:gd name="connsiteY143" fmla="*/ 160886 h 6858000"/>
              <a:gd name="connsiteX144" fmla="*/ 19312 w 1508539"/>
              <a:gd name="connsiteY144" fmla="*/ 47336 h 6858000"/>
              <a:gd name="connsiteX145" fmla="*/ 0 w 1508539"/>
              <a:gd name="connsiteY145"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64248 w 1508539"/>
              <a:gd name="connsiteY9" fmla="*/ 6574442 h 6858000"/>
              <a:gd name="connsiteX10" fmla="*/ 164588 w 1508539"/>
              <a:gd name="connsiteY10" fmla="*/ 6568530 h 6858000"/>
              <a:gd name="connsiteX11" fmla="*/ 166997 w 1508539"/>
              <a:gd name="connsiteY11" fmla="*/ 6560674 h 6858000"/>
              <a:gd name="connsiteX12" fmla="*/ 167342 w 1508539"/>
              <a:gd name="connsiteY12" fmla="*/ 6560598 h 6858000"/>
              <a:gd name="connsiteX13" fmla="*/ 201349 w 1508539"/>
              <a:gd name="connsiteY13" fmla="*/ 6530567 h 6858000"/>
              <a:gd name="connsiteX14" fmla="*/ 215389 w 1508539"/>
              <a:gd name="connsiteY14" fmla="*/ 6478062 h 6858000"/>
              <a:gd name="connsiteX15" fmla="*/ 226078 w 1508539"/>
              <a:gd name="connsiteY15" fmla="*/ 6460325 h 6858000"/>
              <a:gd name="connsiteX16" fmla="*/ 233311 w 1508539"/>
              <a:gd name="connsiteY16" fmla="*/ 6451488 h 6858000"/>
              <a:gd name="connsiteX17" fmla="*/ 234746 w 1508539"/>
              <a:gd name="connsiteY17" fmla="*/ 6451348 h 6858000"/>
              <a:gd name="connsiteX18" fmla="*/ 239104 w 1508539"/>
              <a:gd name="connsiteY18" fmla="*/ 6414240 h 6858000"/>
              <a:gd name="connsiteX19" fmla="*/ 241880 w 1508539"/>
              <a:gd name="connsiteY19" fmla="*/ 6384857 h 6858000"/>
              <a:gd name="connsiteX20" fmla="*/ 240591 w 1508539"/>
              <a:gd name="connsiteY20" fmla="*/ 6367510 h 6858000"/>
              <a:gd name="connsiteX21" fmla="*/ 244471 w 1508539"/>
              <a:gd name="connsiteY21" fmla="*/ 6349778 h 6858000"/>
              <a:gd name="connsiteX22" fmla="*/ 246136 w 1508539"/>
              <a:gd name="connsiteY22" fmla="*/ 6348250 h 6858000"/>
              <a:gd name="connsiteX23" fmla="*/ 262170 w 1508539"/>
              <a:gd name="connsiteY23" fmla="*/ 6281972 h 6858000"/>
              <a:gd name="connsiteX24" fmla="*/ 272933 w 1508539"/>
              <a:gd name="connsiteY24" fmla="*/ 6211940 h 6858000"/>
              <a:gd name="connsiteX25" fmla="*/ 314428 w 1508539"/>
              <a:gd name="connsiteY25" fmla="*/ 6113913 h 6858000"/>
              <a:gd name="connsiteX26" fmla="*/ 318721 w 1508539"/>
              <a:gd name="connsiteY26" fmla="*/ 6028119 h 6858000"/>
              <a:gd name="connsiteX27" fmla="*/ 345501 w 1508539"/>
              <a:gd name="connsiteY27" fmla="*/ 5934687 h 6858000"/>
              <a:gd name="connsiteX28" fmla="*/ 379513 w 1508539"/>
              <a:gd name="connsiteY28" fmla="*/ 5765594 h 6858000"/>
              <a:gd name="connsiteX29" fmla="*/ 411349 w 1508539"/>
              <a:gd name="connsiteY29" fmla="*/ 5693685 h 6858000"/>
              <a:gd name="connsiteX30" fmla="*/ 431404 w 1508539"/>
              <a:gd name="connsiteY30" fmla="*/ 5665173 h 6858000"/>
              <a:gd name="connsiteX31" fmla="*/ 465121 w 1508539"/>
              <a:gd name="connsiteY31" fmla="*/ 5563435 h 6858000"/>
              <a:gd name="connsiteX32" fmla="*/ 494626 w 1508539"/>
              <a:gd name="connsiteY32" fmla="*/ 5476393 h 6858000"/>
              <a:gd name="connsiteX33" fmla="*/ 525819 w 1508539"/>
              <a:gd name="connsiteY33" fmla="*/ 5396260 h 6858000"/>
              <a:gd name="connsiteX34" fmla="*/ 541800 w 1508539"/>
              <a:gd name="connsiteY34" fmla="*/ 5330009 h 6858000"/>
              <a:gd name="connsiteX35" fmla="*/ 575293 w 1508539"/>
              <a:gd name="connsiteY35" fmla="*/ 5273739 h 6858000"/>
              <a:gd name="connsiteX36" fmla="*/ 584892 w 1508539"/>
              <a:gd name="connsiteY36" fmla="*/ 5241779 h 6858000"/>
              <a:gd name="connsiteX37" fmla="*/ 596118 w 1508539"/>
              <a:gd name="connsiteY37" fmla="*/ 5225268 h 6858000"/>
              <a:gd name="connsiteX38" fmla="*/ 597138 w 1508539"/>
              <a:gd name="connsiteY38" fmla="*/ 5217684 h 6858000"/>
              <a:gd name="connsiteX39" fmla="*/ 604479 w 1508539"/>
              <a:gd name="connsiteY39" fmla="*/ 5193377 h 6858000"/>
              <a:gd name="connsiteX40" fmla="*/ 607782 w 1508539"/>
              <a:gd name="connsiteY40" fmla="*/ 5179288 h 6858000"/>
              <a:gd name="connsiteX41" fmla="*/ 608766 w 1508539"/>
              <a:gd name="connsiteY41" fmla="*/ 5173621 h 6858000"/>
              <a:gd name="connsiteX42" fmla="*/ 604400 w 1508539"/>
              <a:gd name="connsiteY42" fmla="*/ 5159961 h 6858000"/>
              <a:gd name="connsiteX43" fmla="*/ 611077 w 1508539"/>
              <a:gd name="connsiteY43" fmla="*/ 5144295 h 6858000"/>
              <a:gd name="connsiteX44" fmla="*/ 608010 w 1508539"/>
              <a:gd name="connsiteY44" fmla="*/ 5125185 h 6858000"/>
              <a:gd name="connsiteX45" fmla="*/ 614840 w 1508539"/>
              <a:gd name="connsiteY45" fmla="*/ 5121884 h 6858000"/>
              <a:gd name="connsiteX46" fmla="*/ 621876 w 1508539"/>
              <a:gd name="connsiteY46" fmla="*/ 5067850 h 6858000"/>
              <a:gd name="connsiteX47" fmla="*/ 624607 w 1508539"/>
              <a:gd name="connsiteY47" fmla="*/ 5060861 h 6858000"/>
              <a:gd name="connsiteX48" fmla="*/ 621311 w 1508539"/>
              <a:gd name="connsiteY48" fmla="*/ 5034192 h 6858000"/>
              <a:gd name="connsiteX49" fmla="*/ 622865 w 1508539"/>
              <a:gd name="connsiteY49" fmla="*/ 4993030 h 6858000"/>
              <a:gd name="connsiteX50" fmla="*/ 629774 w 1508539"/>
              <a:gd name="connsiteY50" fmla="*/ 4946844 h 6858000"/>
              <a:gd name="connsiteX51" fmla="*/ 625630 w 1508539"/>
              <a:gd name="connsiteY51" fmla="*/ 4932692 h 6858000"/>
              <a:gd name="connsiteX52" fmla="*/ 641033 w 1508539"/>
              <a:gd name="connsiteY52" fmla="*/ 4858827 h 6858000"/>
              <a:gd name="connsiteX53" fmla="*/ 646936 w 1508539"/>
              <a:gd name="connsiteY53" fmla="*/ 4821170 h 6858000"/>
              <a:gd name="connsiteX54" fmla="*/ 651669 w 1508539"/>
              <a:gd name="connsiteY54" fmla="*/ 4780965 h 6858000"/>
              <a:gd name="connsiteX55" fmla="*/ 652962 w 1508539"/>
              <a:gd name="connsiteY55" fmla="*/ 4750867 h 6858000"/>
              <a:gd name="connsiteX56" fmla="*/ 650769 w 1508539"/>
              <a:gd name="connsiteY56" fmla="*/ 4690749 h 6858000"/>
              <a:gd name="connsiteX57" fmla="*/ 646249 w 1508539"/>
              <a:gd name="connsiteY57" fmla="*/ 4584173 h 6858000"/>
              <a:gd name="connsiteX58" fmla="*/ 641332 w 1508539"/>
              <a:gd name="connsiteY58" fmla="*/ 4444346 h 6858000"/>
              <a:gd name="connsiteX59" fmla="*/ 637897 w 1508539"/>
              <a:gd name="connsiteY59" fmla="*/ 4375228 h 6858000"/>
              <a:gd name="connsiteX60" fmla="*/ 618550 w 1508539"/>
              <a:gd name="connsiteY60" fmla="*/ 4214165 h 6858000"/>
              <a:gd name="connsiteX61" fmla="*/ 622623 w 1508539"/>
              <a:gd name="connsiteY61" fmla="*/ 4090296 h 6858000"/>
              <a:gd name="connsiteX62" fmla="*/ 607879 w 1508539"/>
              <a:gd name="connsiteY62" fmla="*/ 4033999 h 6858000"/>
              <a:gd name="connsiteX63" fmla="*/ 609028 w 1508539"/>
              <a:gd name="connsiteY63" fmla="*/ 4031933 h 6858000"/>
              <a:gd name="connsiteX64" fmla="*/ 607604 w 1508539"/>
              <a:gd name="connsiteY64" fmla="*/ 4013953 h 6858000"/>
              <a:gd name="connsiteX65" fmla="*/ 593899 w 1508539"/>
              <a:gd name="connsiteY65" fmla="*/ 3974753 h 6858000"/>
              <a:gd name="connsiteX66" fmla="*/ 595497 w 1508539"/>
              <a:gd name="connsiteY66" fmla="*/ 3969950 h 6858000"/>
              <a:gd name="connsiteX67" fmla="*/ 588919 w 1508539"/>
              <a:gd name="connsiteY67" fmla="*/ 3933779 h 6858000"/>
              <a:gd name="connsiteX68" fmla="*/ 590250 w 1508539"/>
              <a:gd name="connsiteY68" fmla="*/ 3933093 h 6858000"/>
              <a:gd name="connsiteX69" fmla="*/ 594604 w 1508539"/>
              <a:gd name="connsiteY69" fmla="*/ 3922082 h 6858000"/>
              <a:gd name="connsiteX70" fmla="*/ 599682 w 1508539"/>
              <a:gd name="connsiteY70" fmla="*/ 3901461 h 6858000"/>
              <a:gd name="connsiteX71" fmla="*/ 622276 w 1508539"/>
              <a:gd name="connsiteY71" fmla="*/ 3813873 h 6858000"/>
              <a:gd name="connsiteX72" fmla="*/ 621701 w 1508539"/>
              <a:gd name="connsiteY72" fmla="*/ 3806161 h 6858000"/>
              <a:gd name="connsiteX73" fmla="*/ 622008 w 1508539"/>
              <a:gd name="connsiteY73" fmla="*/ 3805957 h 6858000"/>
              <a:gd name="connsiteX74" fmla="*/ 622035 w 1508539"/>
              <a:gd name="connsiteY74" fmla="*/ 3797724 h 6858000"/>
              <a:gd name="connsiteX75" fmla="*/ 620650 w 1508539"/>
              <a:gd name="connsiteY75" fmla="*/ 3792098 h 6858000"/>
              <a:gd name="connsiteX76" fmla="*/ 619534 w 1508539"/>
              <a:gd name="connsiteY76" fmla="*/ 3777135 h 6858000"/>
              <a:gd name="connsiteX77" fmla="*/ 621267 w 1508539"/>
              <a:gd name="connsiteY77" fmla="*/ 3771656 h 6858000"/>
              <a:gd name="connsiteX78" fmla="*/ 625010 w 1508539"/>
              <a:gd name="connsiteY78" fmla="*/ 3769007 h 6858000"/>
              <a:gd name="connsiteX79" fmla="*/ 624476 w 1508539"/>
              <a:gd name="connsiteY79" fmla="*/ 3767709 h 6858000"/>
              <a:gd name="connsiteX80" fmla="*/ 633172 w 1508539"/>
              <a:gd name="connsiteY80" fmla="*/ 3738082 h 6858000"/>
              <a:gd name="connsiteX81" fmla="*/ 640518 w 1508539"/>
              <a:gd name="connsiteY81" fmla="*/ 3673397 h 6858000"/>
              <a:gd name="connsiteX82" fmla="*/ 639814 w 1508539"/>
              <a:gd name="connsiteY82" fmla="*/ 3637109 h 6858000"/>
              <a:gd name="connsiteX83" fmla="*/ 643257 w 1508539"/>
              <a:gd name="connsiteY83" fmla="*/ 3536883 h 6858000"/>
              <a:gd name="connsiteX84" fmla="*/ 650795 w 1508539"/>
              <a:gd name="connsiteY84" fmla="*/ 3435652 h 6858000"/>
              <a:gd name="connsiteX85" fmla="*/ 652466 w 1508539"/>
              <a:gd name="connsiteY85" fmla="*/ 3307769 h 6858000"/>
              <a:gd name="connsiteX86" fmla="*/ 670029 w 1508539"/>
              <a:gd name="connsiteY86" fmla="*/ 3250522 h 6858000"/>
              <a:gd name="connsiteX87" fmla="*/ 670454 w 1508539"/>
              <a:gd name="connsiteY87" fmla="*/ 3229163 h 6858000"/>
              <a:gd name="connsiteX88" fmla="*/ 672277 w 1508539"/>
              <a:gd name="connsiteY88" fmla="*/ 3217217 h 6858000"/>
              <a:gd name="connsiteX89" fmla="*/ 659112 w 1508539"/>
              <a:gd name="connsiteY89" fmla="*/ 3183755 h 6858000"/>
              <a:gd name="connsiteX90" fmla="*/ 659613 w 1508539"/>
              <a:gd name="connsiteY90" fmla="*/ 3178642 h 6858000"/>
              <a:gd name="connsiteX91" fmla="*/ 647213 w 1508539"/>
              <a:gd name="connsiteY91" fmla="*/ 3158586 h 6858000"/>
              <a:gd name="connsiteX92" fmla="*/ 632398 w 1508539"/>
              <a:gd name="connsiteY92" fmla="*/ 3129034 h 6858000"/>
              <a:gd name="connsiteX93" fmla="*/ 633063 w 1508539"/>
              <a:gd name="connsiteY93" fmla="*/ 3126682 h 6858000"/>
              <a:gd name="connsiteX94" fmla="*/ 623931 w 1508539"/>
              <a:gd name="connsiteY94" fmla="*/ 3114519 h 6858000"/>
              <a:gd name="connsiteX95" fmla="*/ 610540 w 1508539"/>
              <a:gd name="connsiteY95" fmla="*/ 3106272 h 6858000"/>
              <a:gd name="connsiteX96" fmla="*/ 583270 w 1508539"/>
              <a:gd name="connsiteY96" fmla="*/ 2958185 h 6858000"/>
              <a:gd name="connsiteX97" fmla="*/ 525884 w 1508539"/>
              <a:gd name="connsiteY97" fmla="*/ 2762989 h 6858000"/>
              <a:gd name="connsiteX98" fmla="*/ 474802 w 1508539"/>
              <a:gd name="connsiteY98" fmla="*/ 2554718 h 6858000"/>
              <a:gd name="connsiteX99" fmla="*/ 454896 w 1508539"/>
              <a:gd name="connsiteY99" fmla="*/ 2485734 h 6858000"/>
              <a:gd name="connsiteX100" fmla="*/ 445619 w 1508539"/>
              <a:gd name="connsiteY100" fmla="*/ 2447068 h 6858000"/>
              <a:gd name="connsiteX101" fmla="*/ 432580 w 1508539"/>
              <a:gd name="connsiteY101" fmla="*/ 2425819 h 6858000"/>
              <a:gd name="connsiteX102" fmla="*/ 438579 w 1508539"/>
              <a:gd name="connsiteY102" fmla="*/ 2402874 h 6858000"/>
              <a:gd name="connsiteX103" fmla="*/ 441191 w 1508539"/>
              <a:gd name="connsiteY103" fmla="*/ 2381443 h 6858000"/>
              <a:gd name="connsiteX104" fmla="*/ 417520 w 1508539"/>
              <a:gd name="connsiteY104" fmla="*/ 2261920 h 6858000"/>
              <a:gd name="connsiteX105" fmla="*/ 407407 w 1508539"/>
              <a:gd name="connsiteY105" fmla="*/ 2195378 h 6858000"/>
              <a:gd name="connsiteX106" fmla="*/ 391624 w 1508539"/>
              <a:gd name="connsiteY106" fmla="*/ 2155135 h 6858000"/>
              <a:gd name="connsiteX107" fmla="*/ 389082 w 1508539"/>
              <a:gd name="connsiteY107" fmla="*/ 2118008 h 6858000"/>
              <a:gd name="connsiteX108" fmla="*/ 390075 w 1508539"/>
              <a:gd name="connsiteY108" fmla="*/ 2050531 h 6858000"/>
              <a:gd name="connsiteX109" fmla="*/ 381881 w 1508539"/>
              <a:gd name="connsiteY109" fmla="*/ 1963269 h 6858000"/>
              <a:gd name="connsiteX110" fmla="*/ 363059 w 1508539"/>
              <a:gd name="connsiteY110" fmla="*/ 1906352 h 6858000"/>
              <a:gd name="connsiteX111" fmla="*/ 339616 w 1508539"/>
              <a:gd name="connsiteY111" fmla="*/ 1861531 h 6858000"/>
              <a:gd name="connsiteX112" fmla="*/ 293415 w 1508539"/>
              <a:gd name="connsiteY112" fmla="*/ 1732919 h 6858000"/>
              <a:gd name="connsiteX113" fmla="*/ 265726 w 1508539"/>
              <a:gd name="connsiteY113" fmla="*/ 1663540 h 6858000"/>
              <a:gd name="connsiteX114" fmla="*/ 264852 w 1508539"/>
              <a:gd name="connsiteY114" fmla="*/ 1615777 h 6858000"/>
              <a:gd name="connsiteX115" fmla="*/ 245647 w 1508539"/>
              <a:gd name="connsiteY115" fmla="*/ 1563678 h 6858000"/>
              <a:gd name="connsiteX116" fmla="*/ 258727 w 1508539"/>
              <a:gd name="connsiteY116" fmla="*/ 1519474 h 6858000"/>
              <a:gd name="connsiteX117" fmla="*/ 251469 w 1508539"/>
              <a:gd name="connsiteY117" fmla="*/ 1477995 h 6858000"/>
              <a:gd name="connsiteX118" fmla="*/ 237554 w 1508539"/>
              <a:gd name="connsiteY118" fmla="*/ 1373769 h 6858000"/>
              <a:gd name="connsiteX119" fmla="*/ 245861 w 1508539"/>
              <a:gd name="connsiteY119" fmla="*/ 1307086 h 6858000"/>
              <a:gd name="connsiteX120" fmla="*/ 247049 w 1508539"/>
              <a:gd name="connsiteY120" fmla="*/ 1189033 h 6858000"/>
              <a:gd name="connsiteX121" fmla="*/ 251734 w 1508539"/>
              <a:gd name="connsiteY121" fmla="*/ 1168288 h 6858000"/>
              <a:gd name="connsiteX122" fmla="*/ 244016 w 1508539"/>
              <a:gd name="connsiteY122" fmla="*/ 1142577 h 6858000"/>
              <a:gd name="connsiteX123" fmla="*/ 233322 w 1508539"/>
              <a:gd name="connsiteY123" fmla="*/ 1088484 h 6858000"/>
              <a:gd name="connsiteX124" fmla="*/ 222058 w 1508539"/>
              <a:gd name="connsiteY124" fmla="*/ 1016103 h 6858000"/>
              <a:gd name="connsiteX125" fmla="*/ 223514 w 1508539"/>
              <a:gd name="connsiteY125" fmla="*/ 932283 h 6858000"/>
              <a:gd name="connsiteX126" fmla="*/ 225750 w 1508539"/>
              <a:gd name="connsiteY126" fmla="*/ 915925 h 6858000"/>
              <a:gd name="connsiteX127" fmla="*/ 218379 w 1508539"/>
              <a:gd name="connsiteY127" fmla="*/ 896999 h 6858000"/>
              <a:gd name="connsiteX128" fmla="*/ 187787 w 1508539"/>
              <a:gd name="connsiteY128" fmla="*/ 821517 h 6858000"/>
              <a:gd name="connsiteX129" fmla="*/ 166737 w 1508539"/>
              <a:gd name="connsiteY129" fmla="*/ 751353 h 6858000"/>
              <a:gd name="connsiteX130" fmla="*/ 166295 w 1508539"/>
              <a:gd name="connsiteY130" fmla="*/ 721230 h 6858000"/>
              <a:gd name="connsiteX131" fmla="*/ 151966 w 1508539"/>
              <a:gd name="connsiteY131" fmla="*/ 681659 h 6858000"/>
              <a:gd name="connsiteX132" fmla="*/ 137385 w 1508539"/>
              <a:gd name="connsiteY132" fmla="*/ 635218 h 6858000"/>
              <a:gd name="connsiteX133" fmla="*/ 142396 w 1508539"/>
              <a:gd name="connsiteY133" fmla="*/ 613763 h 6858000"/>
              <a:gd name="connsiteX134" fmla="*/ 128338 w 1508539"/>
              <a:gd name="connsiteY134" fmla="*/ 598582 h 6858000"/>
              <a:gd name="connsiteX135" fmla="*/ 128019 w 1508539"/>
              <a:gd name="connsiteY135" fmla="*/ 576846 h 6858000"/>
              <a:gd name="connsiteX136" fmla="*/ 107645 w 1508539"/>
              <a:gd name="connsiteY136" fmla="*/ 530055 h 6858000"/>
              <a:gd name="connsiteX137" fmla="*/ 106893 w 1508539"/>
              <a:gd name="connsiteY137" fmla="*/ 465389 h 6858000"/>
              <a:gd name="connsiteX138" fmla="*/ 89816 w 1508539"/>
              <a:gd name="connsiteY138" fmla="*/ 424699 h 6858000"/>
              <a:gd name="connsiteX139" fmla="*/ 90191 w 1508539"/>
              <a:gd name="connsiteY139" fmla="*/ 404917 h 6858000"/>
              <a:gd name="connsiteX140" fmla="*/ 70148 w 1508539"/>
              <a:gd name="connsiteY140" fmla="*/ 367211 h 6858000"/>
              <a:gd name="connsiteX141" fmla="*/ 36452 w 1508539"/>
              <a:gd name="connsiteY141" fmla="*/ 268519 h 6858000"/>
              <a:gd name="connsiteX142" fmla="*/ 23935 w 1508539"/>
              <a:gd name="connsiteY142" fmla="*/ 160886 h 6858000"/>
              <a:gd name="connsiteX143" fmla="*/ 19312 w 1508539"/>
              <a:gd name="connsiteY143" fmla="*/ 47336 h 6858000"/>
              <a:gd name="connsiteX144" fmla="*/ 0 w 1508539"/>
              <a:gd name="connsiteY144"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45501 w 1508539"/>
              <a:gd name="connsiteY26" fmla="*/ 5934687 h 6858000"/>
              <a:gd name="connsiteX27" fmla="*/ 379513 w 1508539"/>
              <a:gd name="connsiteY27" fmla="*/ 5765594 h 6858000"/>
              <a:gd name="connsiteX28" fmla="*/ 411349 w 1508539"/>
              <a:gd name="connsiteY28" fmla="*/ 5693685 h 6858000"/>
              <a:gd name="connsiteX29" fmla="*/ 431404 w 1508539"/>
              <a:gd name="connsiteY29" fmla="*/ 5665173 h 6858000"/>
              <a:gd name="connsiteX30" fmla="*/ 465121 w 1508539"/>
              <a:gd name="connsiteY30" fmla="*/ 5563435 h 6858000"/>
              <a:gd name="connsiteX31" fmla="*/ 494626 w 1508539"/>
              <a:gd name="connsiteY31" fmla="*/ 5476393 h 6858000"/>
              <a:gd name="connsiteX32" fmla="*/ 525819 w 1508539"/>
              <a:gd name="connsiteY32" fmla="*/ 5396260 h 6858000"/>
              <a:gd name="connsiteX33" fmla="*/ 541800 w 1508539"/>
              <a:gd name="connsiteY33" fmla="*/ 5330009 h 6858000"/>
              <a:gd name="connsiteX34" fmla="*/ 575293 w 1508539"/>
              <a:gd name="connsiteY34" fmla="*/ 5273739 h 6858000"/>
              <a:gd name="connsiteX35" fmla="*/ 584892 w 1508539"/>
              <a:gd name="connsiteY35" fmla="*/ 5241779 h 6858000"/>
              <a:gd name="connsiteX36" fmla="*/ 596118 w 1508539"/>
              <a:gd name="connsiteY36" fmla="*/ 5225268 h 6858000"/>
              <a:gd name="connsiteX37" fmla="*/ 597138 w 1508539"/>
              <a:gd name="connsiteY37" fmla="*/ 5217684 h 6858000"/>
              <a:gd name="connsiteX38" fmla="*/ 604479 w 1508539"/>
              <a:gd name="connsiteY38" fmla="*/ 5193377 h 6858000"/>
              <a:gd name="connsiteX39" fmla="*/ 607782 w 1508539"/>
              <a:gd name="connsiteY39" fmla="*/ 5179288 h 6858000"/>
              <a:gd name="connsiteX40" fmla="*/ 608766 w 1508539"/>
              <a:gd name="connsiteY40" fmla="*/ 5173621 h 6858000"/>
              <a:gd name="connsiteX41" fmla="*/ 604400 w 1508539"/>
              <a:gd name="connsiteY41" fmla="*/ 5159961 h 6858000"/>
              <a:gd name="connsiteX42" fmla="*/ 611077 w 1508539"/>
              <a:gd name="connsiteY42" fmla="*/ 5144295 h 6858000"/>
              <a:gd name="connsiteX43" fmla="*/ 608010 w 1508539"/>
              <a:gd name="connsiteY43" fmla="*/ 5125185 h 6858000"/>
              <a:gd name="connsiteX44" fmla="*/ 614840 w 1508539"/>
              <a:gd name="connsiteY44" fmla="*/ 5121884 h 6858000"/>
              <a:gd name="connsiteX45" fmla="*/ 621876 w 1508539"/>
              <a:gd name="connsiteY45" fmla="*/ 5067850 h 6858000"/>
              <a:gd name="connsiteX46" fmla="*/ 624607 w 1508539"/>
              <a:gd name="connsiteY46" fmla="*/ 5060861 h 6858000"/>
              <a:gd name="connsiteX47" fmla="*/ 621311 w 1508539"/>
              <a:gd name="connsiteY47" fmla="*/ 5034192 h 6858000"/>
              <a:gd name="connsiteX48" fmla="*/ 622865 w 1508539"/>
              <a:gd name="connsiteY48" fmla="*/ 4993030 h 6858000"/>
              <a:gd name="connsiteX49" fmla="*/ 629774 w 1508539"/>
              <a:gd name="connsiteY49" fmla="*/ 4946844 h 6858000"/>
              <a:gd name="connsiteX50" fmla="*/ 625630 w 1508539"/>
              <a:gd name="connsiteY50" fmla="*/ 4932692 h 6858000"/>
              <a:gd name="connsiteX51" fmla="*/ 641033 w 1508539"/>
              <a:gd name="connsiteY51" fmla="*/ 4858827 h 6858000"/>
              <a:gd name="connsiteX52" fmla="*/ 646936 w 1508539"/>
              <a:gd name="connsiteY52" fmla="*/ 4821170 h 6858000"/>
              <a:gd name="connsiteX53" fmla="*/ 651669 w 1508539"/>
              <a:gd name="connsiteY53" fmla="*/ 4780965 h 6858000"/>
              <a:gd name="connsiteX54" fmla="*/ 652962 w 1508539"/>
              <a:gd name="connsiteY54" fmla="*/ 4750867 h 6858000"/>
              <a:gd name="connsiteX55" fmla="*/ 650769 w 1508539"/>
              <a:gd name="connsiteY55" fmla="*/ 4690749 h 6858000"/>
              <a:gd name="connsiteX56" fmla="*/ 646249 w 1508539"/>
              <a:gd name="connsiteY56" fmla="*/ 4584173 h 6858000"/>
              <a:gd name="connsiteX57" fmla="*/ 641332 w 1508539"/>
              <a:gd name="connsiteY57" fmla="*/ 4444346 h 6858000"/>
              <a:gd name="connsiteX58" fmla="*/ 637897 w 1508539"/>
              <a:gd name="connsiteY58" fmla="*/ 4375228 h 6858000"/>
              <a:gd name="connsiteX59" fmla="*/ 618550 w 1508539"/>
              <a:gd name="connsiteY59" fmla="*/ 4214165 h 6858000"/>
              <a:gd name="connsiteX60" fmla="*/ 622623 w 1508539"/>
              <a:gd name="connsiteY60" fmla="*/ 4090296 h 6858000"/>
              <a:gd name="connsiteX61" fmla="*/ 607879 w 1508539"/>
              <a:gd name="connsiteY61" fmla="*/ 4033999 h 6858000"/>
              <a:gd name="connsiteX62" fmla="*/ 609028 w 1508539"/>
              <a:gd name="connsiteY62" fmla="*/ 4031933 h 6858000"/>
              <a:gd name="connsiteX63" fmla="*/ 607604 w 1508539"/>
              <a:gd name="connsiteY63" fmla="*/ 4013953 h 6858000"/>
              <a:gd name="connsiteX64" fmla="*/ 593899 w 1508539"/>
              <a:gd name="connsiteY64" fmla="*/ 3974753 h 6858000"/>
              <a:gd name="connsiteX65" fmla="*/ 595497 w 1508539"/>
              <a:gd name="connsiteY65" fmla="*/ 3969950 h 6858000"/>
              <a:gd name="connsiteX66" fmla="*/ 588919 w 1508539"/>
              <a:gd name="connsiteY66" fmla="*/ 3933779 h 6858000"/>
              <a:gd name="connsiteX67" fmla="*/ 590250 w 1508539"/>
              <a:gd name="connsiteY67" fmla="*/ 3933093 h 6858000"/>
              <a:gd name="connsiteX68" fmla="*/ 594604 w 1508539"/>
              <a:gd name="connsiteY68" fmla="*/ 3922082 h 6858000"/>
              <a:gd name="connsiteX69" fmla="*/ 599682 w 1508539"/>
              <a:gd name="connsiteY69" fmla="*/ 3901461 h 6858000"/>
              <a:gd name="connsiteX70" fmla="*/ 622276 w 1508539"/>
              <a:gd name="connsiteY70" fmla="*/ 3813873 h 6858000"/>
              <a:gd name="connsiteX71" fmla="*/ 621701 w 1508539"/>
              <a:gd name="connsiteY71" fmla="*/ 3806161 h 6858000"/>
              <a:gd name="connsiteX72" fmla="*/ 622008 w 1508539"/>
              <a:gd name="connsiteY72" fmla="*/ 3805957 h 6858000"/>
              <a:gd name="connsiteX73" fmla="*/ 622035 w 1508539"/>
              <a:gd name="connsiteY73" fmla="*/ 3797724 h 6858000"/>
              <a:gd name="connsiteX74" fmla="*/ 620650 w 1508539"/>
              <a:gd name="connsiteY74" fmla="*/ 3792098 h 6858000"/>
              <a:gd name="connsiteX75" fmla="*/ 619534 w 1508539"/>
              <a:gd name="connsiteY75" fmla="*/ 3777135 h 6858000"/>
              <a:gd name="connsiteX76" fmla="*/ 621267 w 1508539"/>
              <a:gd name="connsiteY76" fmla="*/ 3771656 h 6858000"/>
              <a:gd name="connsiteX77" fmla="*/ 625010 w 1508539"/>
              <a:gd name="connsiteY77" fmla="*/ 3769007 h 6858000"/>
              <a:gd name="connsiteX78" fmla="*/ 624476 w 1508539"/>
              <a:gd name="connsiteY78" fmla="*/ 3767709 h 6858000"/>
              <a:gd name="connsiteX79" fmla="*/ 633172 w 1508539"/>
              <a:gd name="connsiteY79" fmla="*/ 3738082 h 6858000"/>
              <a:gd name="connsiteX80" fmla="*/ 640518 w 1508539"/>
              <a:gd name="connsiteY80" fmla="*/ 3673397 h 6858000"/>
              <a:gd name="connsiteX81" fmla="*/ 639814 w 1508539"/>
              <a:gd name="connsiteY81" fmla="*/ 3637109 h 6858000"/>
              <a:gd name="connsiteX82" fmla="*/ 643257 w 1508539"/>
              <a:gd name="connsiteY82" fmla="*/ 3536883 h 6858000"/>
              <a:gd name="connsiteX83" fmla="*/ 650795 w 1508539"/>
              <a:gd name="connsiteY83" fmla="*/ 3435652 h 6858000"/>
              <a:gd name="connsiteX84" fmla="*/ 652466 w 1508539"/>
              <a:gd name="connsiteY84" fmla="*/ 3307769 h 6858000"/>
              <a:gd name="connsiteX85" fmla="*/ 670029 w 1508539"/>
              <a:gd name="connsiteY85" fmla="*/ 3250522 h 6858000"/>
              <a:gd name="connsiteX86" fmla="*/ 670454 w 1508539"/>
              <a:gd name="connsiteY86" fmla="*/ 3229163 h 6858000"/>
              <a:gd name="connsiteX87" fmla="*/ 672277 w 1508539"/>
              <a:gd name="connsiteY87" fmla="*/ 3217217 h 6858000"/>
              <a:gd name="connsiteX88" fmla="*/ 659112 w 1508539"/>
              <a:gd name="connsiteY88" fmla="*/ 3183755 h 6858000"/>
              <a:gd name="connsiteX89" fmla="*/ 659613 w 1508539"/>
              <a:gd name="connsiteY89" fmla="*/ 3178642 h 6858000"/>
              <a:gd name="connsiteX90" fmla="*/ 647213 w 1508539"/>
              <a:gd name="connsiteY90" fmla="*/ 3158586 h 6858000"/>
              <a:gd name="connsiteX91" fmla="*/ 632398 w 1508539"/>
              <a:gd name="connsiteY91" fmla="*/ 3129034 h 6858000"/>
              <a:gd name="connsiteX92" fmla="*/ 633063 w 1508539"/>
              <a:gd name="connsiteY92" fmla="*/ 3126682 h 6858000"/>
              <a:gd name="connsiteX93" fmla="*/ 623931 w 1508539"/>
              <a:gd name="connsiteY93" fmla="*/ 3114519 h 6858000"/>
              <a:gd name="connsiteX94" fmla="*/ 610540 w 1508539"/>
              <a:gd name="connsiteY94" fmla="*/ 3106272 h 6858000"/>
              <a:gd name="connsiteX95" fmla="*/ 583270 w 1508539"/>
              <a:gd name="connsiteY95" fmla="*/ 2958185 h 6858000"/>
              <a:gd name="connsiteX96" fmla="*/ 525884 w 1508539"/>
              <a:gd name="connsiteY96" fmla="*/ 2762989 h 6858000"/>
              <a:gd name="connsiteX97" fmla="*/ 474802 w 1508539"/>
              <a:gd name="connsiteY97" fmla="*/ 2554718 h 6858000"/>
              <a:gd name="connsiteX98" fmla="*/ 454896 w 1508539"/>
              <a:gd name="connsiteY98" fmla="*/ 2485734 h 6858000"/>
              <a:gd name="connsiteX99" fmla="*/ 445619 w 1508539"/>
              <a:gd name="connsiteY99" fmla="*/ 2447068 h 6858000"/>
              <a:gd name="connsiteX100" fmla="*/ 432580 w 1508539"/>
              <a:gd name="connsiteY100" fmla="*/ 2425819 h 6858000"/>
              <a:gd name="connsiteX101" fmla="*/ 438579 w 1508539"/>
              <a:gd name="connsiteY101" fmla="*/ 2402874 h 6858000"/>
              <a:gd name="connsiteX102" fmla="*/ 441191 w 1508539"/>
              <a:gd name="connsiteY102" fmla="*/ 2381443 h 6858000"/>
              <a:gd name="connsiteX103" fmla="*/ 417520 w 1508539"/>
              <a:gd name="connsiteY103" fmla="*/ 2261920 h 6858000"/>
              <a:gd name="connsiteX104" fmla="*/ 407407 w 1508539"/>
              <a:gd name="connsiteY104" fmla="*/ 2195378 h 6858000"/>
              <a:gd name="connsiteX105" fmla="*/ 391624 w 1508539"/>
              <a:gd name="connsiteY105" fmla="*/ 2155135 h 6858000"/>
              <a:gd name="connsiteX106" fmla="*/ 389082 w 1508539"/>
              <a:gd name="connsiteY106" fmla="*/ 2118008 h 6858000"/>
              <a:gd name="connsiteX107" fmla="*/ 390075 w 1508539"/>
              <a:gd name="connsiteY107" fmla="*/ 2050531 h 6858000"/>
              <a:gd name="connsiteX108" fmla="*/ 381881 w 1508539"/>
              <a:gd name="connsiteY108" fmla="*/ 1963269 h 6858000"/>
              <a:gd name="connsiteX109" fmla="*/ 363059 w 1508539"/>
              <a:gd name="connsiteY109" fmla="*/ 1906352 h 6858000"/>
              <a:gd name="connsiteX110" fmla="*/ 339616 w 1508539"/>
              <a:gd name="connsiteY110" fmla="*/ 1861531 h 6858000"/>
              <a:gd name="connsiteX111" fmla="*/ 293415 w 1508539"/>
              <a:gd name="connsiteY111" fmla="*/ 1732919 h 6858000"/>
              <a:gd name="connsiteX112" fmla="*/ 265726 w 1508539"/>
              <a:gd name="connsiteY112" fmla="*/ 1663540 h 6858000"/>
              <a:gd name="connsiteX113" fmla="*/ 264852 w 1508539"/>
              <a:gd name="connsiteY113" fmla="*/ 1615777 h 6858000"/>
              <a:gd name="connsiteX114" fmla="*/ 245647 w 1508539"/>
              <a:gd name="connsiteY114" fmla="*/ 1563678 h 6858000"/>
              <a:gd name="connsiteX115" fmla="*/ 258727 w 1508539"/>
              <a:gd name="connsiteY115" fmla="*/ 1519474 h 6858000"/>
              <a:gd name="connsiteX116" fmla="*/ 251469 w 1508539"/>
              <a:gd name="connsiteY116" fmla="*/ 1477995 h 6858000"/>
              <a:gd name="connsiteX117" fmla="*/ 237554 w 1508539"/>
              <a:gd name="connsiteY117" fmla="*/ 1373769 h 6858000"/>
              <a:gd name="connsiteX118" fmla="*/ 245861 w 1508539"/>
              <a:gd name="connsiteY118" fmla="*/ 1307086 h 6858000"/>
              <a:gd name="connsiteX119" fmla="*/ 247049 w 1508539"/>
              <a:gd name="connsiteY119" fmla="*/ 1189033 h 6858000"/>
              <a:gd name="connsiteX120" fmla="*/ 251734 w 1508539"/>
              <a:gd name="connsiteY120" fmla="*/ 1168288 h 6858000"/>
              <a:gd name="connsiteX121" fmla="*/ 244016 w 1508539"/>
              <a:gd name="connsiteY121" fmla="*/ 1142577 h 6858000"/>
              <a:gd name="connsiteX122" fmla="*/ 233322 w 1508539"/>
              <a:gd name="connsiteY122" fmla="*/ 1088484 h 6858000"/>
              <a:gd name="connsiteX123" fmla="*/ 222058 w 1508539"/>
              <a:gd name="connsiteY123" fmla="*/ 1016103 h 6858000"/>
              <a:gd name="connsiteX124" fmla="*/ 223514 w 1508539"/>
              <a:gd name="connsiteY124" fmla="*/ 932283 h 6858000"/>
              <a:gd name="connsiteX125" fmla="*/ 225750 w 1508539"/>
              <a:gd name="connsiteY125" fmla="*/ 915925 h 6858000"/>
              <a:gd name="connsiteX126" fmla="*/ 218379 w 1508539"/>
              <a:gd name="connsiteY126" fmla="*/ 896999 h 6858000"/>
              <a:gd name="connsiteX127" fmla="*/ 187787 w 1508539"/>
              <a:gd name="connsiteY127" fmla="*/ 821517 h 6858000"/>
              <a:gd name="connsiteX128" fmla="*/ 166737 w 1508539"/>
              <a:gd name="connsiteY128" fmla="*/ 751353 h 6858000"/>
              <a:gd name="connsiteX129" fmla="*/ 166295 w 1508539"/>
              <a:gd name="connsiteY129" fmla="*/ 721230 h 6858000"/>
              <a:gd name="connsiteX130" fmla="*/ 151966 w 1508539"/>
              <a:gd name="connsiteY130" fmla="*/ 681659 h 6858000"/>
              <a:gd name="connsiteX131" fmla="*/ 137385 w 1508539"/>
              <a:gd name="connsiteY131" fmla="*/ 635218 h 6858000"/>
              <a:gd name="connsiteX132" fmla="*/ 142396 w 1508539"/>
              <a:gd name="connsiteY132" fmla="*/ 613763 h 6858000"/>
              <a:gd name="connsiteX133" fmla="*/ 128338 w 1508539"/>
              <a:gd name="connsiteY133" fmla="*/ 598582 h 6858000"/>
              <a:gd name="connsiteX134" fmla="*/ 128019 w 1508539"/>
              <a:gd name="connsiteY134" fmla="*/ 576846 h 6858000"/>
              <a:gd name="connsiteX135" fmla="*/ 107645 w 1508539"/>
              <a:gd name="connsiteY135" fmla="*/ 530055 h 6858000"/>
              <a:gd name="connsiteX136" fmla="*/ 106893 w 1508539"/>
              <a:gd name="connsiteY136" fmla="*/ 465389 h 6858000"/>
              <a:gd name="connsiteX137" fmla="*/ 89816 w 1508539"/>
              <a:gd name="connsiteY137" fmla="*/ 424699 h 6858000"/>
              <a:gd name="connsiteX138" fmla="*/ 90191 w 1508539"/>
              <a:gd name="connsiteY138" fmla="*/ 404917 h 6858000"/>
              <a:gd name="connsiteX139" fmla="*/ 70148 w 1508539"/>
              <a:gd name="connsiteY139" fmla="*/ 367211 h 6858000"/>
              <a:gd name="connsiteX140" fmla="*/ 36452 w 1508539"/>
              <a:gd name="connsiteY140" fmla="*/ 268519 h 6858000"/>
              <a:gd name="connsiteX141" fmla="*/ 23935 w 1508539"/>
              <a:gd name="connsiteY141" fmla="*/ 160886 h 6858000"/>
              <a:gd name="connsiteX142" fmla="*/ 19312 w 1508539"/>
              <a:gd name="connsiteY142" fmla="*/ 47336 h 6858000"/>
              <a:gd name="connsiteX143" fmla="*/ 0 w 1508539"/>
              <a:gd name="connsiteY143"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45501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08411 w 1508539"/>
              <a:gd name="connsiteY27" fmla="*/ 570490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90557 w 1508539"/>
              <a:gd name="connsiteY23" fmla="*/ 6153037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08411 w 1508539"/>
              <a:gd name="connsiteY27" fmla="*/ 570490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64248 w 1508539"/>
              <a:gd name="connsiteY7" fmla="*/ 6574442 h 6858000"/>
              <a:gd name="connsiteX8" fmla="*/ 164588 w 1508539"/>
              <a:gd name="connsiteY8" fmla="*/ 6568530 h 6858000"/>
              <a:gd name="connsiteX9" fmla="*/ 166997 w 1508539"/>
              <a:gd name="connsiteY9" fmla="*/ 6560674 h 6858000"/>
              <a:gd name="connsiteX10" fmla="*/ 167342 w 1508539"/>
              <a:gd name="connsiteY10" fmla="*/ 6560598 h 6858000"/>
              <a:gd name="connsiteX11" fmla="*/ 201349 w 1508539"/>
              <a:gd name="connsiteY11" fmla="*/ 6530567 h 6858000"/>
              <a:gd name="connsiteX12" fmla="*/ 215389 w 1508539"/>
              <a:gd name="connsiteY12" fmla="*/ 6478062 h 6858000"/>
              <a:gd name="connsiteX13" fmla="*/ 226078 w 1508539"/>
              <a:gd name="connsiteY13" fmla="*/ 6460325 h 6858000"/>
              <a:gd name="connsiteX14" fmla="*/ 233311 w 1508539"/>
              <a:gd name="connsiteY14" fmla="*/ 6451488 h 6858000"/>
              <a:gd name="connsiteX15" fmla="*/ 234746 w 1508539"/>
              <a:gd name="connsiteY15" fmla="*/ 6451348 h 6858000"/>
              <a:gd name="connsiteX16" fmla="*/ 239104 w 1508539"/>
              <a:gd name="connsiteY16" fmla="*/ 6414240 h 6858000"/>
              <a:gd name="connsiteX17" fmla="*/ 241880 w 1508539"/>
              <a:gd name="connsiteY17" fmla="*/ 6384857 h 6858000"/>
              <a:gd name="connsiteX18" fmla="*/ 240591 w 1508539"/>
              <a:gd name="connsiteY18" fmla="*/ 6367510 h 6858000"/>
              <a:gd name="connsiteX19" fmla="*/ 244471 w 1508539"/>
              <a:gd name="connsiteY19" fmla="*/ 6349778 h 6858000"/>
              <a:gd name="connsiteX20" fmla="*/ 246136 w 1508539"/>
              <a:gd name="connsiteY20" fmla="*/ 6348250 h 6858000"/>
              <a:gd name="connsiteX21" fmla="*/ 262170 w 1508539"/>
              <a:gd name="connsiteY21" fmla="*/ 6281972 h 6858000"/>
              <a:gd name="connsiteX22" fmla="*/ 290557 w 1508539"/>
              <a:gd name="connsiteY22" fmla="*/ 6153037 h 6858000"/>
              <a:gd name="connsiteX23" fmla="*/ 314428 w 1508539"/>
              <a:gd name="connsiteY23" fmla="*/ 6113913 h 6858000"/>
              <a:gd name="connsiteX24" fmla="*/ 318721 w 1508539"/>
              <a:gd name="connsiteY24" fmla="*/ 6028119 h 6858000"/>
              <a:gd name="connsiteX25" fmla="*/ 363126 w 1508539"/>
              <a:gd name="connsiteY25" fmla="*/ 5934687 h 6858000"/>
              <a:gd name="connsiteX26" fmla="*/ 408411 w 1508539"/>
              <a:gd name="connsiteY26" fmla="*/ 5704905 h 6858000"/>
              <a:gd name="connsiteX27" fmla="*/ 431404 w 1508539"/>
              <a:gd name="connsiteY27" fmla="*/ 5665173 h 6858000"/>
              <a:gd name="connsiteX28" fmla="*/ 465121 w 1508539"/>
              <a:gd name="connsiteY28" fmla="*/ 5563435 h 6858000"/>
              <a:gd name="connsiteX29" fmla="*/ 494626 w 1508539"/>
              <a:gd name="connsiteY29" fmla="*/ 5476393 h 6858000"/>
              <a:gd name="connsiteX30" fmla="*/ 525819 w 1508539"/>
              <a:gd name="connsiteY30" fmla="*/ 5396260 h 6858000"/>
              <a:gd name="connsiteX31" fmla="*/ 541800 w 1508539"/>
              <a:gd name="connsiteY31" fmla="*/ 5330009 h 6858000"/>
              <a:gd name="connsiteX32" fmla="*/ 575293 w 1508539"/>
              <a:gd name="connsiteY32" fmla="*/ 5273739 h 6858000"/>
              <a:gd name="connsiteX33" fmla="*/ 584892 w 1508539"/>
              <a:gd name="connsiteY33" fmla="*/ 5241779 h 6858000"/>
              <a:gd name="connsiteX34" fmla="*/ 596118 w 1508539"/>
              <a:gd name="connsiteY34" fmla="*/ 5225268 h 6858000"/>
              <a:gd name="connsiteX35" fmla="*/ 597138 w 1508539"/>
              <a:gd name="connsiteY35" fmla="*/ 5217684 h 6858000"/>
              <a:gd name="connsiteX36" fmla="*/ 604479 w 1508539"/>
              <a:gd name="connsiteY36" fmla="*/ 5193377 h 6858000"/>
              <a:gd name="connsiteX37" fmla="*/ 607782 w 1508539"/>
              <a:gd name="connsiteY37" fmla="*/ 5179288 h 6858000"/>
              <a:gd name="connsiteX38" fmla="*/ 608766 w 1508539"/>
              <a:gd name="connsiteY38" fmla="*/ 5173621 h 6858000"/>
              <a:gd name="connsiteX39" fmla="*/ 604400 w 1508539"/>
              <a:gd name="connsiteY39" fmla="*/ 5159961 h 6858000"/>
              <a:gd name="connsiteX40" fmla="*/ 611077 w 1508539"/>
              <a:gd name="connsiteY40" fmla="*/ 5144295 h 6858000"/>
              <a:gd name="connsiteX41" fmla="*/ 608010 w 1508539"/>
              <a:gd name="connsiteY41" fmla="*/ 5125185 h 6858000"/>
              <a:gd name="connsiteX42" fmla="*/ 614840 w 1508539"/>
              <a:gd name="connsiteY42" fmla="*/ 5121884 h 6858000"/>
              <a:gd name="connsiteX43" fmla="*/ 621876 w 1508539"/>
              <a:gd name="connsiteY43" fmla="*/ 5067850 h 6858000"/>
              <a:gd name="connsiteX44" fmla="*/ 624607 w 1508539"/>
              <a:gd name="connsiteY44" fmla="*/ 5060861 h 6858000"/>
              <a:gd name="connsiteX45" fmla="*/ 621311 w 1508539"/>
              <a:gd name="connsiteY45" fmla="*/ 5034192 h 6858000"/>
              <a:gd name="connsiteX46" fmla="*/ 622865 w 1508539"/>
              <a:gd name="connsiteY46" fmla="*/ 4993030 h 6858000"/>
              <a:gd name="connsiteX47" fmla="*/ 629774 w 1508539"/>
              <a:gd name="connsiteY47" fmla="*/ 4946844 h 6858000"/>
              <a:gd name="connsiteX48" fmla="*/ 625630 w 1508539"/>
              <a:gd name="connsiteY48" fmla="*/ 4932692 h 6858000"/>
              <a:gd name="connsiteX49" fmla="*/ 641033 w 1508539"/>
              <a:gd name="connsiteY49" fmla="*/ 4858827 h 6858000"/>
              <a:gd name="connsiteX50" fmla="*/ 646936 w 1508539"/>
              <a:gd name="connsiteY50" fmla="*/ 4821170 h 6858000"/>
              <a:gd name="connsiteX51" fmla="*/ 651669 w 1508539"/>
              <a:gd name="connsiteY51" fmla="*/ 4780965 h 6858000"/>
              <a:gd name="connsiteX52" fmla="*/ 652962 w 1508539"/>
              <a:gd name="connsiteY52" fmla="*/ 4750867 h 6858000"/>
              <a:gd name="connsiteX53" fmla="*/ 650769 w 1508539"/>
              <a:gd name="connsiteY53" fmla="*/ 4690749 h 6858000"/>
              <a:gd name="connsiteX54" fmla="*/ 646249 w 1508539"/>
              <a:gd name="connsiteY54" fmla="*/ 4584173 h 6858000"/>
              <a:gd name="connsiteX55" fmla="*/ 641332 w 1508539"/>
              <a:gd name="connsiteY55" fmla="*/ 4444346 h 6858000"/>
              <a:gd name="connsiteX56" fmla="*/ 637897 w 1508539"/>
              <a:gd name="connsiteY56" fmla="*/ 4375228 h 6858000"/>
              <a:gd name="connsiteX57" fmla="*/ 618550 w 1508539"/>
              <a:gd name="connsiteY57" fmla="*/ 4214165 h 6858000"/>
              <a:gd name="connsiteX58" fmla="*/ 622623 w 1508539"/>
              <a:gd name="connsiteY58" fmla="*/ 4090296 h 6858000"/>
              <a:gd name="connsiteX59" fmla="*/ 607879 w 1508539"/>
              <a:gd name="connsiteY59" fmla="*/ 4033999 h 6858000"/>
              <a:gd name="connsiteX60" fmla="*/ 609028 w 1508539"/>
              <a:gd name="connsiteY60" fmla="*/ 4031933 h 6858000"/>
              <a:gd name="connsiteX61" fmla="*/ 607604 w 1508539"/>
              <a:gd name="connsiteY61" fmla="*/ 4013953 h 6858000"/>
              <a:gd name="connsiteX62" fmla="*/ 593899 w 1508539"/>
              <a:gd name="connsiteY62" fmla="*/ 3974753 h 6858000"/>
              <a:gd name="connsiteX63" fmla="*/ 595497 w 1508539"/>
              <a:gd name="connsiteY63" fmla="*/ 3969950 h 6858000"/>
              <a:gd name="connsiteX64" fmla="*/ 588919 w 1508539"/>
              <a:gd name="connsiteY64" fmla="*/ 3933779 h 6858000"/>
              <a:gd name="connsiteX65" fmla="*/ 590250 w 1508539"/>
              <a:gd name="connsiteY65" fmla="*/ 3933093 h 6858000"/>
              <a:gd name="connsiteX66" fmla="*/ 594604 w 1508539"/>
              <a:gd name="connsiteY66" fmla="*/ 3922082 h 6858000"/>
              <a:gd name="connsiteX67" fmla="*/ 599682 w 1508539"/>
              <a:gd name="connsiteY67" fmla="*/ 3901461 h 6858000"/>
              <a:gd name="connsiteX68" fmla="*/ 622276 w 1508539"/>
              <a:gd name="connsiteY68" fmla="*/ 3813873 h 6858000"/>
              <a:gd name="connsiteX69" fmla="*/ 621701 w 1508539"/>
              <a:gd name="connsiteY69" fmla="*/ 3806161 h 6858000"/>
              <a:gd name="connsiteX70" fmla="*/ 622008 w 1508539"/>
              <a:gd name="connsiteY70" fmla="*/ 3805957 h 6858000"/>
              <a:gd name="connsiteX71" fmla="*/ 622035 w 1508539"/>
              <a:gd name="connsiteY71" fmla="*/ 3797724 h 6858000"/>
              <a:gd name="connsiteX72" fmla="*/ 620650 w 1508539"/>
              <a:gd name="connsiteY72" fmla="*/ 3792098 h 6858000"/>
              <a:gd name="connsiteX73" fmla="*/ 619534 w 1508539"/>
              <a:gd name="connsiteY73" fmla="*/ 3777135 h 6858000"/>
              <a:gd name="connsiteX74" fmla="*/ 621267 w 1508539"/>
              <a:gd name="connsiteY74" fmla="*/ 3771656 h 6858000"/>
              <a:gd name="connsiteX75" fmla="*/ 625010 w 1508539"/>
              <a:gd name="connsiteY75" fmla="*/ 3769007 h 6858000"/>
              <a:gd name="connsiteX76" fmla="*/ 624476 w 1508539"/>
              <a:gd name="connsiteY76" fmla="*/ 3767709 h 6858000"/>
              <a:gd name="connsiteX77" fmla="*/ 633172 w 1508539"/>
              <a:gd name="connsiteY77" fmla="*/ 3738082 h 6858000"/>
              <a:gd name="connsiteX78" fmla="*/ 640518 w 1508539"/>
              <a:gd name="connsiteY78" fmla="*/ 3673397 h 6858000"/>
              <a:gd name="connsiteX79" fmla="*/ 639814 w 1508539"/>
              <a:gd name="connsiteY79" fmla="*/ 3637109 h 6858000"/>
              <a:gd name="connsiteX80" fmla="*/ 643257 w 1508539"/>
              <a:gd name="connsiteY80" fmla="*/ 3536883 h 6858000"/>
              <a:gd name="connsiteX81" fmla="*/ 650795 w 1508539"/>
              <a:gd name="connsiteY81" fmla="*/ 3435652 h 6858000"/>
              <a:gd name="connsiteX82" fmla="*/ 652466 w 1508539"/>
              <a:gd name="connsiteY82" fmla="*/ 3307769 h 6858000"/>
              <a:gd name="connsiteX83" fmla="*/ 670029 w 1508539"/>
              <a:gd name="connsiteY83" fmla="*/ 3250522 h 6858000"/>
              <a:gd name="connsiteX84" fmla="*/ 670454 w 1508539"/>
              <a:gd name="connsiteY84" fmla="*/ 3229163 h 6858000"/>
              <a:gd name="connsiteX85" fmla="*/ 672277 w 1508539"/>
              <a:gd name="connsiteY85" fmla="*/ 3217217 h 6858000"/>
              <a:gd name="connsiteX86" fmla="*/ 659112 w 1508539"/>
              <a:gd name="connsiteY86" fmla="*/ 3183755 h 6858000"/>
              <a:gd name="connsiteX87" fmla="*/ 659613 w 1508539"/>
              <a:gd name="connsiteY87" fmla="*/ 3178642 h 6858000"/>
              <a:gd name="connsiteX88" fmla="*/ 647213 w 1508539"/>
              <a:gd name="connsiteY88" fmla="*/ 3158586 h 6858000"/>
              <a:gd name="connsiteX89" fmla="*/ 632398 w 1508539"/>
              <a:gd name="connsiteY89" fmla="*/ 3129034 h 6858000"/>
              <a:gd name="connsiteX90" fmla="*/ 633063 w 1508539"/>
              <a:gd name="connsiteY90" fmla="*/ 3126682 h 6858000"/>
              <a:gd name="connsiteX91" fmla="*/ 623931 w 1508539"/>
              <a:gd name="connsiteY91" fmla="*/ 3114519 h 6858000"/>
              <a:gd name="connsiteX92" fmla="*/ 610540 w 1508539"/>
              <a:gd name="connsiteY92" fmla="*/ 3106272 h 6858000"/>
              <a:gd name="connsiteX93" fmla="*/ 583270 w 1508539"/>
              <a:gd name="connsiteY93" fmla="*/ 2958185 h 6858000"/>
              <a:gd name="connsiteX94" fmla="*/ 525884 w 1508539"/>
              <a:gd name="connsiteY94" fmla="*/ 2762989 h 6858000"/>
              <a:gd name="connsiteX95" fmla="*/ 474802 w 1508539"/>
              <a:gd name="connsiteY95" fmla="*/ 2554718 h 6858000"/>
              <a:gd name="connsiteX96" fmla="*/ 454896 w 1508539"/>
              <a:gd name="connsiteY96" fmla="*/ 2485734 h 6858000"/>
              <a:gd name="connsiteX97" fmla="*/ 445619 w 1508539"/>
              <a:gd name="connsiteY97" fmla="*/ 2447068 h 6858000"/>
              <a:gd name="connsiteX98" fmla="*/ 432580 w 1508539"/>
              <a:gd name="connsiteY98" fmla="*/ 2425819 h 6858000"/>
              <a:gd name="connsiteX99" fmla="*/ 438579 w 1508539"/>
              <a:gd name="connsiteY99" fmla="*/ 2402874 h 6858000"/>
              <a:gd name="connsiteX100" fmla="*/ 441191 w 1508539"/>
              <a:gd name="connsiteY100" fmla="*/ 2381443 h 6858000"/>
              <a:gd name="connsiteX101" fmla="*/ 417520 w 1508539"/>
              <a:gd name="connsiteY101" fmla="*/ 2261920 h 6858000"/>
              <a:gd name="connsiteX102" fmla="*/ 407407 w 1508539"/>
              <a:gd name="connsiteY102" fmla="*/ 2195378 h 6858000"/>
              <a:gd name="connsiteX103" fmla="*/ 391624 w 1508539"/>
              <a:gd name="connsiteY103" fmla="*/ 2155135 h 6858000"/>
              <a:gd name="connsiteX104" fmla="*/ 389082 w 1508539"/>
              <a:gd name="connsiteY104" fmla="*/ 2118008 h 6858000"/>
              <a:gd name="connsiteX105" fmla="*/ 390075 w 1508539"/>
              <a:gd name="connsiteY105" fmla="*/ 2050531 h 6858000"/>
              <a:gd name="connsiteX106" fmla="*/ 381881 w 1508539"/>
              <a:gd name="connsiteY106" fmla="*/ 1963269 h 6858000"/>
              <a:gd name="connsiteX107" fmla="*/ 363059 w 1508539"/>
              <a:gd name="connsiteY107" fmla="*/ 1906352 h 6858000"/>
              <a:gd name="connsiteX108" fmla="*/ 339616 w 1508539"/>
              <a:gd name="connsiteY108" fmla="*/ 1861531 h 6858000"/>
              <a:gd name="connsiteX109" fmla="*/ 293415 w 1508539"/>
              <a:gd name="connsiteY109" fmla="*/ 1732919 h 6858000"/>
              <a:gd name="connsiteX110" fmla="*/ 265726 w 1508539"/>
              <a:gd name="connsiteY110" fmla="*/ 1663540 h 6858000"/>
              <a:gd name="connsiteX111" fmla="*/ 264852 w 1508539"/>
              <a:gd name="connsiteY111" fmla="*/ 1615777 h 6858000"/>
              <a:gd name="connsiteX112" fmla="*/ 245647 w 1508539"/>
              <a:gd name="connsiteY112" fmla="*/ 1563678 h 6858000"/>
              <a:gd name="connsiteX113" fmla="*/ 258727 w 1508539"/>
              <a:gd name="connsiteY113" fmla="*/ 1519474 h 6858000"/>
              <a:gd name="connsiteX114" fmla="*/ 251469 w 1508539"/>
              <a:gd name="connsiteY114" fmla="*/ 1477995 h 6858000"/>
              <a:gd name="connsiteX115" fmla="*/ 237554 w 1508539"/>
              <a:gd name="connsiteY115" fmla="*/ 1373769 h 6858000"/>
              <a:gd name="connsiteX116" fmla="*/ 245861 w 1508539"/>
              <a:gd name="connsiteY116" fmla="*/ 1307086 h 6858000"/>
              <a:gd name="connsiteX117" fmla="*/ 247049 w 1508539"/>
              <a:gd name="connsiteY117" fmla="*/ 1189033 h 6858000"/>
              <a:gd name="connsiteX118" fmla="*/ 251734 w 1508539"/>
              <a:gd name="connsiteY118" fmla="*/ 1168288 h 6858000"/>
              <a:gd name="connsiteX119" fmla="*/ 244016 w 1508539"/>
              <a:gd name="connsiteY119" fmla="*/ 1142577 h 6858000"/>
              <a:gd name="connsiteX120" fmla="*/ 233322 w 1508539"/>
              <a:gd name="connsiteY120" fmla="*/ 1088484 h 6858000"/>
              <a:gd name="connsiteX121" fmla="*/ 222058 w 1508539"/>
              <a:gd name="connsiteY121" fmla="*/ 1016103 h 6858000"/>
              <a:gd name="connsiteX122" fmla="*/ 223514 w 1508539"/>
              <a:gd name="connsiteY122" fmla="*/ 932283 h 6858000"/>
              <a:gd name="connsiteX123" fmla="*/ 225750 w 1508539"/>
              <a:gd name="connsiteY123" fmla="*/ 915925 h 6858000"/>
              <a:gd name="connsiteX124" fmla="*/ 218379 w 1508539"/>
              <a:gd name="connsiteY124" fmla="*/ 896999 h 6858000"/>
              <a:gd name="connsiteX125" fmla="*/ 187787 w 1508539"/>
              <a:gd name="connsiteY125" fmla="*/ 821517 h 6858000"/>
              <a:gd name="connsiteX126" fmla="*/ 166737 w 1508539"/>
              <a:gd name="connsiteY126" fmla="*/ 751353 h 6858000"/>
              <a:gd name="connsiteX127" fmla="*/ 166295 w 1508539"/>
              <a:gd name="connsiteY127" fmla="*/ 721230 h 6858000"/>
              <a:gd name="connsiteX128" fmla="*/ 151966 w 1508539"/>
              <a:gd name="connsiteY128" fmla="*/ 681659 h 6858000"/>
              <a:gd name="connsiteX129" fmla="*/ 137385 w 1508539"/>
              <a:gd name="connsiteY129" fmla="*/ 635218 h 6858000"/>
              <a:gd name="connsiteX130" fmla="*/ 142396 w 1508539"/>
              <a:gd name="connsiteY130" fmla="*/ 613763 h 6858000"/>
              <a:gd name="connsiteX131" fmla="*/ 128338 w 1508539"/>
              <a:gd name="connsiteY131" fmla="*/ 598582 h 6858000"/>
              <a:gd name="connsiteX132" fmla="*/ 128019 w 1508539"/>
              <a:gd name="connsiteY132" fmla="*/ 576846 h 6858000"/>
              <a:gd name="connsiteX133" fmla="*/ 107645 w 1508539"/>
              <a:gd name="connsiteY133" fmla="*/ 530055 h 6858000"/>
              <a:gd name="connsiteX134" fmla="*/ 106893 w 1508539"/>
              <a:gd name="connsiteY134" fmla="*/ 465389 h 6858000"/>
              <a:gd name="connsiteX135" fmla="*/ 89816 w 1508539"/>
              <a:gd name="connsiteY135" fmla="*/ 424699 h 6858000"/>
              <a:gd name="connsiteX136" fmla="*/ 90191 w 1508539"/>
              <a:gd name="connsiteY136" fmla="*/ 404917 h 6858000"/>
              <a:gd name="connsiteX137" fmla="*/ 70148 w 1508539"/>
              <a:gd name="connsiteY137" fmla="*/ 367211 h 6858000"/>
              <a:gd name="connsiteX138" fmla="*/ 36452 w 1508539"/>
              <a:gd name="connsiteY138" fmla="*/ 268519 h 6858000"/>
              <a:gd name="connsiteX139" fmla="*/ 23935 w 1508539"/>
              <a:gd name="connsiteY139" fmla="*/ 160886 h 6858000"/>
              <a:gd name="connsiteX140" fmla="*/ 19312 w 1508539"/>
              <a:gd name="connsiteY140" fmla="*/ 47336 h 6858000"/>
              <a:gd name="connsiteX141" fmla="*/ 0 w 1508539"/>
              <a:gd name="connsiteY141"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64248 w 1508539"/>
              <a:gd name="connsiteY7" fmla="*/ 6574442 h 6858000"/>
              <a:gd name="connsiteX8" fmla="*/ 164588 w 1508539"/>
              <a:gd name="connsiteY8" fmla="*/ 6568530 h 6858000"/>
              <a:gd name="connsiteX9" fmla="*/ 166997 w 1508539"/>
              <a:gd name="connsiteY9" fmla="*/ 6560674 h 6858000"/>
              <a:gd name="connsiteX10" fmla="*/ 201349 w 1508539"/>
              <a:gd name="connsiteY10" fmla="*/ 6530567 h 6858000"/>
              <a:gd name="connsiteX11" fmla="*/ 215389 w 1508539"/>
              <a:gd name="connsiteY11" fmla="*/ 6478062 h 6858000"/>
              <a:gd name="connsiteX12" fmla="*/ 226078 w 1508539"/>
              <a:gd name="connsiteY12" fmla="*/ 6460325 h 6858000"/>
              <a:gd name="connsiteX13" fmla="*/ 233311 w 1508539"/>
              <a:gd name="connsiteY13" fmla="*/ 6451488 h 6858000"/>
              <a:gd name="connsiteX14" fmla="*/ 234746 w 1508539"/>
              <a:gd name="connsiteY14" fmla="*/ 6451348 h 6858000"/>
              <a:gd name="connsiteX15" fmla="*/ 239104 w 1508539"/>
              <a:gd name="connsiteY15" fmla="*/ 6414240 h 6858000"/>
              <a:gd name="connsiteX16" fmla="*/ 241880 w 1508539"/>
              <a:gd name="connsiteY16" fmla="*/ 6384857 h 6858000"/>
              <a:gd name="connsiteX17" fmla="*/ 240591 w 1508539"/>
              <a:gd name="connsiteY17" fmla="*/ 6367510 h 6858000"/>
              <a:gd name="connsiteX18" fmla="*/ 244471 w 1508539"/>
              <a:gd name="connsiteY18" fmla="*/ 6349778 h 6858000"/>
              <a:gd name="connsiteX19" fmla="*/ 246136 w 1508539"/>
              <a:gd name="connsiteY19" fmla="*/ 6348250 h 6858000"/>
              <a:gd name="connsiteX20" fmla="*/ 262170 w 1508539"/>
              <a:gd name="connsiteY20" fmla="*/ 6281972 h 6858000"/>
              <a:gd name="connsiteX21" fmla="*/ 290557 w 1508539"/>
              <a:gd name="connsiteY21" fmla="*/ 6153037 h 6858000"/>
              <a:gd name="connsiteX22" fmla="*/ 314428 w 1508539"/>
              <a:gd name="connsiteY22" fmla="*/ 6113913 h 6858000"/>
              <a:gd name="connsiteX23" fmla="*/ 318721 w 1508539"/>
              <a:gd name="connsiteY23" fmla="*/ 6028119 h 6858000"/>
              <a:gd name="connsiteX24" fmla="*/ 363126 w 1508539"/>
              <a:gd name="connsiteY24" fmla="*/ 5934687 h 6858000"/>
              <a:gd name="connsiteX25" fmla="*/ 408411 w 1508539"/>
              <a:gd name="connsiteY25" fmla="*/ 5704905 h 6858000"/>
              <a:gd name="connsiteX26" fmla="*/ 431404 w 1508539"/>
              <a:gd name="connsiteY26" fmla="*/ 5665173 h 6858000"/>
              <a:gd name="connsiteX27" fmla="*/ 465121 w 1508539"/>
              <a:gd name="connsiteY27" fmla="*/ 5563435 h 6858000"/>
              <a:gd name="connsiteX28" fmla="*/ 494626 w 1508539"/>
              <a:gd name="connsiteY28" fmla="*/ 5476393 h 6858000"/>
              <a:gd name="connsiteX29" fmla="*/ 525819 w 1508539"/>
              <a:gd name="connsiteY29" fmla="*/ 5396260 h 6858000"/>
              <a:gd name="connsiteX30" fmla="*/ 541800 w 1508539"/>
              <a:gd name="connsiteY30" fmla="*/ 5330009 h 6858000"/>
              <a:gd name="connsiteX31" fmla="*/ 575293 w 1508539"/>
              <a:gd name="connsiteY31" fmla="*/ 5273739 h 6858000"/>
              <a:gd name="connsiteX32" fmla="*/ 584892 w 1508539"/>
              <a:gd name="connsiteY32" fmla="*/ 5241779 h 6858000"/>
              <a:gd name="connsiteX33" fmla="*/ 596118 w 1508539"/>
              <a:gd name="connsiteY33" fmla="*/ 5225268 h 6858000"/>
              <a:gd name="connsiteX34" fmla="*/ 597138 w 1508539"/>
              <a:gd name="connsiteY34" fmla="*/ 5217684 h 6858000"/>
              <a:gd name="connsiteX35" fmla="*/ 604479 w 1508539"/>
              <a:gd name="connsiteY35" fmla="*/ 5193377 h 6858000"/>
              <a:gd name="connsiteX36" fmla="*/ 607782 w 1508539"/>
              <a:gd name="connsiteY36" fmla="*/ 5179288 h 6858000"/>
              <a:gd name="connsiteX37" fmla="*/ 608766 w 1508539"/>
              <a:gd name="connsiteY37" fmla="*/ 5173621 h 6858000"/>
              <a:gd name="connsiteX38" fmla="*/ 604400 w 1508539"/>
              <a:gd name="connsiteY38" fmla="*/ 5159961 h 6858000"/>
              <a:gd name="connsiteX39" fmla="*/ 611077 w 1508539"/>
              <a:gd name="connsiteY39" fmla="*/ 5144295 h 6858000"/>
              <a:gd name="connsiteX40" fmla="*/ 608010 w 1508539"/>
              <a:gd name="connsiteY40" fmla="*/ 5125185 h 6858000"/>
              <a:gd name="connsiteX41" fmla="*/ 614840 w 1508539"/>
              <a:gd name="connsiteY41" fmla="*/ 5121884 h 6858000"/>
              <a:gd name="connsiteX42" fmla="*/ 621876 w 1508539"/>
              <a:gd name="connsiteY42" fmla="*/ 5067850 h 6858000"/>
              <a:gd name="connsiteX43" fmla="*/ 624607 w 1508539"/>
              <a:gd name="connsiteY43" fmla="*/ 5060861 h 6858000"/>
              <a:gd name="connsiteX44" fmla="*/ 621311 w 1508539"/>
              <a:gd name="connsiteY44" fmla="*/ 5034192 h 6858000"/>
              <a:gd name="connsiteX45" fmla="*/ 622865 w 1508539"/>
              <a:gd name="connsiteY45" fmla="*/ 4993030 h 6858000"/>
              <a:gd name="connsiteX46" fmla="*/ 629774 w 1508539"/>
              <a:gd name="connsiteY46" fmla="*/ 4946844 h 6858000"/>
              <a:gd name="connsiteX47" fmla="*/ 625630 w 1508539"/>
              <a:gd name="connsiteY47" fmla="*/ 4932692 h 6858000"/>
              <a:gd name="connsiteX48" fmla="*/ 641033 w 1508539"/>
              <a:gd name="connsiteY48" fmla="*/ 4858827 h 6858000"/>
              <a:gd name="connsiteX49" fmla="*/ 646936 w 1508539"/>
              <a:gd name="connsiteY49" fmla="*/ 4821170 h 6858000"/>
              <a:gd name="connsiteX50" fmla="*/ 651669 w 1508539"/>
              <a:gd name="connsiteY50" fmla="*/ 4780965 h 6858000"/>
              <a:gd name="connsiteX51" fmla="*/ 652962 w 1508539"/>
              <a:gd name="connsiteY51" fmla="*/ 4750867 h 6858000"/>
              <a:gd name="connsiteX52" fmla="*/ 650769 w 1508539"/>
              <a:gd name="connsiteY52" fmla="*/ 4690749 h 6858000"/>
              <a:gd name="connsiteX53" fmla="*/ 646249 w 1508539"/>
              <a:gd name="connsiteY53" fmla="*/ 4584173 h 6858000"/>
              <a:gd name="connsiteX54" fmla="*/ 641332 w 1508539"/>
              <a:gd name="connsiteY54" fmla="*/ 4444346 h 6858000"/>
              <a:gd name="connsiteX55" fmla="*/ 637897 w 1508539"/>
              <a:gd name="connsiteY55" fmla="*/ 4375228 h 6858000"/>
              <a:gd name="connsiteX56" fmla="*/ 618550 w 1508539"/>
              <a:gd name="connsiteY56" fmla="*/ 4214165 h 6858000"/>
              <a:gd name="connsiteX57" fmla="*/ 622623 w 1508539"/>
              <a:gd name="connsiteY57" fmla="*/ 4090296 h 6858000"/>
              <a:gd name="connsiteX58" fmla="*/ 607879 w 1508539"/>
              <a:gd name="connsiteY58" fmla="*/ 4033999 h 6858000"/>
              <a:gd name="connsiteX59" fmla="*/ 609028 w 1508539"/>
              <a:gd name="connsiteY59" fmla="*/ 4031933 h 6858000"/>
              <a:gd name="connsiteX60" fmla="*/ 607604 w 1508539"/>
              <a:gd name="connsiteY60" fmla="*/ 4013953 h 6858000"/>
              <a:gd name="connsiteX61" fmla="*/ 593899 w 1508539"/>
              <a:gd name="connsiteY61" fmla="*/ 3974753 h 6858000"/>
              <a:gd name="connsiteX62" fmla="*/ 595497 w 1508539"/>
              <a:gd name="connsiteY62" fmla="*/ 3969950 h 6858000"/>
              <a:gd name="connsiteX63" fmla="*/ 588919 w 1508539"/>
              <a:gd name="connsiteY63" fmla="*/ 3933779 h 6858000"/>
              <a:gd name="connsiteX64" fmla="*/ 590250 w 1508539"/>
              <a:gd name="connsiteY64" fmla="*/ 3933093 h 6858000"/>
              <a:gd name="connsiteX65" fmla="*/ 594604 w 1508539"/>
              <a:gd name="connsiteY65" fmla="*/ 3922082 h 6858000"/>
              <a:gd name="connsiteX66" fmla="*/ 599682 w 1508539"/>
              <a:gd name="connsiteY66" fmla="*/ 3901461 h 6858000"/>
              <a:gd name="connsiteX67" fmla="*/ 622276 w 1508539"/>
              <a:gd name="connsiteY67" fmla="*/ 3813873 h 6858000"/>
              <a:gd name="connsiteX68" fmla="*/ 621701 w 1508539"/>
              <a:gd name="connsiteY68" fmla="*/ 3806161 h 6858000"/>
              <a:gd name="connsiteX69" fmla="*/ 622008 w 1508539"/>
              <a:gd name="connsiteY69" fmla="*/ 3805957 h 6858000"/>
              <a:gd name="connsiteX70" fmla="*/ 622035 w 1508539"/>
              <a:gd name="connsiteY70" fmla="*/ 3797724 h 6858000"/>
              <a:gd name="connsiteX71" fmla="*/ 620650 w 1508539"/>
              <a:gd name="connsiteY71" fmla="*/ 3792098 h 6858000"/>
              <a:gd name="connsiteX72" fmla="*/ 619534 w 1508539"/>
              <a:gd name="connsiteY72" fmla="*/ 3777135 h 6858000"/>
              <a:gd name="connsiteX73" fmla="*/ 621267 w 1508539"/>
              <a:gd name="connsiteY73" fmla="*/ 3771656 h 6858000"/>
              <a:gd name="connsiteX74" fmla="*/ 625010 w 1508539"/>
              <a:gd name="connsiteY74" fmla="*/ 3769007 h 6858000"/>
              <a:gd name="connsiteX75" fmla="*/ 624476 w 1508539"/>
              <a:gd name="connsiteY75" fmla="*/ 3767709 h 6858000"/>
              <a:gd name="connsiteX76" fmla="*/ 633172 w 1508539"/>
              <a:gd name="connsiteY76" fmla="*/ 3738082 h 6858000"/>
              <a:gd name="connsiteX77" fmla="*/ 640518 w 1508539"/>
              <a:gd name="connsiteY77" fmla="*/ 3673397 h 6858000"/>
              <a:gd name="connsiteX78" fmla="*/ 639814 w 1508539"/>
              <a:gd name="connsiteY78" fmla="*/ 3637109 h 6858000"/>
              <a:gd name="connsiteX79" fmla="*/ 643257 w 1508539"/>
              <a:gd name="connsiteY79" fmla="*/ 3536883 h 6858000"/>
              <a:gd name="connsiteX80" fmla="*/ 650795 w 1508539"/>
              <a:gd name="connsiteY80" fmla="*/ 3435652 h 6858000"/>
              <a:gd name="connsiteX81" fmla="*/ 652466 w 1508539"/>
              <a:gd name="connsiteY81" fmla="*/ 3307769 h 6858000"/>
              <a:gd name="connsiteX82" fmla="*/ 670029 w 1508539"/>
              <a:gd name="connsiteY82" fmla="*/ 3250522 h 6858000"/>
              <a:gd name="connsiteX83" fmla="*/ 670454 w 1508539"/>
              <a:gd name="connsiteY83" fmla="*/ 3229163 h 6858000"/>
              <a:gd name="connsiteX84" fmla="*/ 672277 w 1508539"/>
              <a:gd name="connsiteY84" fmla="*/ 3217217 h 6858000"/>
              <a:gd name="connsiteX85" fmla="*/ 659112 w 1508539"/>
              <a:gd name="connsiteY85" fmla="*/ 3183755 h 6858000"/>
              <a:gd name="connsiteX86" fmla="*/ 659613 w 1508539"/>
              <a:gd name="connsiteY86" fmla="*/ 3178642 h 6858000"/>
              <a:gd name="connsiteX87" fmla="*/ 647213 w 1508539"/>
              <a:gd name="connsiteY87" fmla="*/ 3158586 h 6858000"/>
              <a:gd name="connsiteX88" fmla="*/ 632398 w 1508539"/>
              <a:gd name="connsiteY88" fmla="*/ 3129034 h 6858000"/>
              <a:gd name="connsiteX89" fmla="*/ 633063 w 1508539"/>
              <a:gd name="connsiteY89" fmla="*/ 3126682 h 6858000"/>
              <a:gd name="connsiteX90" fmla="*/ 623931 w 1508539"/>
              <a:gd name="connsiteY90" fmla="*/ 3114519 h 6858000"/>
              <a:gd name="connsiteX91" fmla="*/ 610540 w 1508539"/>
              <a:gd name="connsiteY91" fmla="*/ 3106272 h 6858000"/>
              <a:gd name="connsiteX92" fmla="*/ 583270 w 1508539"/>
              <a:gd name="connsiteY92" fmla="*/ 2958185 h 6858000"/>
              <a:gd name="connsiteX93" fmla="*/ 525884 w 1508539"/>
              <a:gd name="connsiteY93" fmla="*/ 2762989 h 6858000"/>
              <a:gd name="connsiteX94" fmla="*/ 474802 w 1508539"/>
              <a:gd name="connsiteY94" fmla="*/ 2554718 h 6858000"/>
              <a:gd name="connsiteX95" fmla="*/ 454896 w 1508539"/>
              <a:gd name="connsiteY95" fmla="*/ 2485734 h 6858000"/>
              <a:gd name="connsiteX96" fmla="*/ 445619 w 1508539"/>
              <a:gd name="connsiteY96" fmla="*/ 2447068 h 6858000"/>
              <a:gd name="connsiteX97" fmla="*/ 432580 w 1508539"/>
              <a:gd name="connsiteY97" fmla="*/ 2425819 h 6858000"/>
              <a:gd name="connsiteX98" fmla="*/ 438579 w 1508539"/>
              <a:gd name="connsiteY98" fmla="*/ 2402874 h 6858000"/>
              <a:gd name="connsiteX99" fmla="*/ 441191 w 1508539"/>
              <a:gd name="connsiteY99" fmla="*/ 2381443 h 6858000"/>
              <a:gd name="connsiteX100" fmla="*/ 417520 w 1508539"/>
              <a:gd name="connsiteY100" fmla="*/ 2261920 h 6858000"/>
              <a:gd name="connsiteX101" fmla="*/ 407407 w 1508539"/>
              <a:gd name="connsiteY101" fmla="*/ 2195378 h 6858000"/>
              <a:gd name="connsiteX102" fmla="*/ 391624 w 1508539"/>
              <a:gd name="connsiteY102" fmla="*/ 2155135 h 6858000"/>
              <a:gd name="connsiteX103" fmla="*/ 389082 w 1508539"/>
              <a:gd name="connsiteY103" fmla="*/ 2118008 h 6858000"/>
              <a:gd name="connsiteX104" fmla="*/ 390075 w 1508539"/>
              <a:gd name="connsiteY104" fmla="*/ 2050531 h 6858000"/>
              <a:gd name="connsiteX105" fmla="*/ 381881 w 1508539"/>
              <a:gd name="connsiteY105" fmla="*/ 1963269 h 6858000"/>
              <a:gd name="connsiteX106" fmla="*/ 363059 w 1508539"/>
              <a:gd name="connsiteY106" fmla="*/ 1906352 h 6858000"/>
              <a:gd name="connsiteX107" fmla="*/ 339616 w 1508539"/>
              <a:gd name="connsiteY107" fmla="*/ 1861531 h 6858000"/>
              <a:gd name="connsiteX108" fmla="*/ 293415 w 1508539"/>
              <a:gd name="connsiteY108" fmla="*/ 1732919 h 6858000"/>
              <a:gd name="connsiteX109" fmla="*/ 265726 w 1508539"/>
              <a:gd name="connsiteY109" fmla="*/ 1663540 h 6858000"/>
              <a:gd name="connsiteX110" fmla="*/ 264852 w 1508539"/>
              <a:gd name="connsiteY110" fmla="*/ 1615777 h 6858000"/>
              <a:gd name="connsiteX111" fmla="*/ 245647 w 1508539"/>
              <a:gd name="connsiteY111" fmla="*/ 1563678 h 6858000"/>
              <a:gd name="connsiteX112" fmla="*/ 258727 w 1508539"/>
              <a:gd name="connsiteY112" fmla="*/ 1519474 h 6858000"/>
              <a:gd name="connsiteX113" fmla="*/ 251469 w 1508539"/>
              <a:gd name="connsiteY113" fmla="*/ 1477995 h 6858000"/>
              <a:gd name="connsiteX114" fmla="*/ 237554 w 1508539"/>
              <a:gd name="connsiteY114" fmla="*/ 1373769 h 6858000"/>
              <a:gd name="connsiteX115" fmla="*/ 245861 w 1508539"/>
              <a:gd name="connsiteY115" fmla="*/ 1307086 h 6858000"/>
              <a:gd name="connsiteX116" fmla="*/ 247049 w 1508539"/>
              <a:gd name="connsiteY116" fmla="*/ 1189033 h 6858000"/>
              <a:gd name="connsiteX117" fmla="*/ 251734 w 1508539"/>
              <a:gd name="connsiteY117" fmla="*/ 1168288 h 6858000"/>
              <a:gd name="connsiteX118" fmla="*/ 244016 w 1508539"/>
              <a:gd name="connsiteY118" fmla="*/ 1142577 h 6858000"/>
              <a:gd name="connsiteX119" fmla="*/ 233322 w 1508539"/>
              <a:gd name="connsiteY119" fmla="*/ 1088484 h 6858000"/>
              <a:gd name="connsiteX120" fmla="*/ 222058 w 1508539"/>
              <a:gd name="connsiteY120" fmla="*/ 1016103 h 6858000"/>
              <a:gd name="connsiteX121" fmla="*/ 223514 w 1508539"/>
              <a:gd name="connsiteY121" fmla="*/ 932283 h 6858000"/>
              <a:gd name="connsiteX122" fmla="*/ 225750 w 1508539"/>
              <a:gd name="connsiteY122" fmla="*/ 915925 h 6858000"/>
              <a:gd name="connsiteX123" fmla="*/ 218379 w 1508539"/>
              <a:gd name="connsiteY123" fmla="*/ 896999 h 6858000"/>
              <a:gd name="connsiteX124" fmla="*/ 187787 w 1508539"/>
              <a:gd name="connsiteY124" fmla="*/ 821517 h 6858000"/>
              <a:gd name="connsiteX125" fmla="*/ 166737 w 1508539"/>
              <a:gd name="connsiteY125" fmla="*/ 751353 h 6858000"/>
              <a:gd name="connsiteX126" fmla="*/ 166295 w 1508539"/>
              <a:gd name="connsiteY126" fmla="*/ 721230 h 6858000"/>
              <a:gd name="connsiteX127" fmla="*/ 151966 w 1508539"/>
              <a:gd name="connsiteY127" fmla="*/ 681659 h 6858000"/>
              <a:gd name="connsiteX128" fmla="*/ 137385 w 1508539"/>
              <a:gd name="connsiteY128" fmla="*/ 635218 h 6858000"/>
              <a:gd name="connsiteX129" fmla="*/ 142396 w 1508539"/>
              <a:gd name="connsiteY129" fmla="*/ 613763 h 6858000"/>
              <a:gd name="connsiteX130" fmla="*/ 128338 w 1508539"/>
              <a:gd name="connsiteY130" fmla="*/ 598582 h 6858000"/>
              <a:gd name="connsiteX131" fmla="*/ 128019 w 1508539"/>
              <a:gd name="connsiteY131" fmla="*/ 576846 h 6858000"/>
              <a:gd name="connsiteX132" fmla="*/ 107645 w 1508539"/>
              <a:gd name="connsiteY132" fmla="*/ 530055 h 6858000"/>
              <a:gd name="connsiteX133" fmla="*/ 106893 w 1508539"/>
              <a:gd name="connsiteY133" fmla="*/ 465389 h 6858000"/>
              <a:gd name="connsiteX134" fmla="*/ 89816 w 1508539"/>
              <a:gd name="connsiteY134" fmla="*/ 424699 h 6858000"/>
              <a:gd name="connsiteX135" fmla="*/ 90191 w 1508539"/>
              <a:gd name="connsiteY135" fmla="*/ 404917 h 6858000"/>
              <a:gd name="connsiteX136" fmla="*/ 70148 w 1508539"/>
              <a:gd name="connsiteY136" fmla="*/ 367211 h 6858000"/>
              <a:gd name="connsiteX137" fmla="*/ 36452 w 1508539"/>
              <a:gd name="connsiteY137" fmla="*/ 268519 h 6858000"/>
              <a:gd name="connsiteX138" fmla="*/ 23935 w 1508539"/>
              <a:gd name="connsiteY138" fmla="*/ 160886 h 6858000"/>
              <a:gd name="connsiteX139" fmla="*/ 19312 w 1508539"/>
              <a:gd name="connsiteY139" fmla="*/ 47336 h 6858000"/>
              <a:gd name="connsiteX140" fmla="*/ 0 w 1508539"/>
              <a:gd name="connsiteY140"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4248 w 1508539"/>
              <a:gd name="connsiteY6" fmla="*/ 6574442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164588 w 1508539"/>
              <a:gd name="connsiteY7" fmla="*/ 6568530 h 6858000"/>
              <a:gd name="connsiteX8" fmla="*/ 340301 w 1508539"/>
              <a:gd name="connsiteY8" fmla="*/ 657260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40301 w 1508539"/>
              <a:gd name="connsiteY8" fmla="*/ 657260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233311 w 1508539"/>
              <a:gd name="connsiteY12" fmla="*/ 6451488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504057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14428 w 1508539"/>
              <a:gd name="connsiteY21" fmla="*/ 6113913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93326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93326 w 1508539"/>
              <a:gd name="connsiteY5" fmla="*/ 6737706 h 6858000"/>
              <a:gd name="connsiteX6" fmla="*/ 318065 w 1508539"/>
              <a:gd name="connsiteY6" fmla="*/ 6691589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164830 w 1491612"/>
              <a:gd name="connsiteY0" fmla="*/ 0 h 6858000"/>
              <a:gd name="connsiteX1" fmla="*/ 1491612 w 1491612"/>
              <a:gd name="connsiteY1" fmla="*/ 0 h 6858000"/>
              <a:gd name="connsiteX2" fmla="*/ 1491612 w 1491612"/>
              <a:gd name="connsiteY2" fmla="*/ 6858000 h 6858000"/>
              <a:gd name="connsiteX3" fmla="*/ 228306 w 1491612"/>
              <a:gd name="connsiteY3" fmla="*/ 6857735 h 6858000"/>
              <a:gd name="connsiteX4" fmla="*/ 264899 w 1491612"/>
              <a:gd name="connsiteY4" fmla="*/ 6776847 h 6858000"/>
              <a:gd name="connsiteX5" fmla="*/ 276399 w 1491612"/>
              <a:gd name="connsiteY5" fmla="*/ 6737706 h 6858000"/>
              <a:gd name="connsiteX6" fmla="*/ 301138 w 1491612"/>
              <a:gd name="connsiteY6" fmla="*/ 6691589 h 6858000"/>
              <a:gd name="connsiteX7" fmla="*/ 278695 w 1491612"/>
              <a:gd name="connsiteY7" fmla="*/ 6659970 h 6858000"/>
              <a:gd name="connsiteX8" fmla="*/ 293786 w 1491612"/>
              <a:gd name="connsiteY8" fmla="*/ 6636211 h 6858000"/>
              <a:gd name="connsiteX9" fmla="*/ 311230 w 1491612"/>
              <a:gd name="connsiteY9" fmla="*/ 6594177 h 6858000"/>
              <a:gd name="connsiteX10" fmla="*/ 325270 w 1491612"/>
              <a:gd name="connsiteY10" fmla="*/ 6557575 h 6858000"/>
              <a:gd name="connsiteX11" fmla="*/ 378227 w 1491612"/>
              <a:gd name="connsiteY11" fmla="*/ 6492130 h 6858000"/>
              <a:gd name="connsiteX12" fmla="*/ 393914 w 1491612"/>
              <a:gd name="connsiteY12" fmla="*/ 6431610 h 6858000"/>
              <a:gd name="connsiteX13" fmla="*/ 437619 w 1491612"/>
              <a:gd name="connsiteY13" fmla="*/ 6379786 h 6858000"/>
              <a:gd name="connsiteX14" fmla="*/ 420842 w 1491612"/>
              <a:gd name="connsiteY14" fmla="*/ 6334727 h 6858000"/>
              <a:gd name="connsiteX15" fmla="*/ 398257 w 1491612"/>
              <a:gd name="connsiteY15" fmla="*/ 6313295 h 6858000"/>
              <a:gd name="connsiteX16" fmla="*/ 405421 w 1491612"/>
              <a:gd name="connsiteY16" fmla="*/ 6280046 h 6858000"/>
              <a:gd name="connsiteX17" fmla="*/ 388166 w 1491612"/>
              <a:gd name="connsiteY17" fmla="*/ 6270265 h 6858000"/>
              <a:gd name="connsiteX18" fmla="*/ 415194 w 1491612"/>
              <a:gd name="connsiteY18" fmla="*/ 6252834 h 6858000"/>
              <a:gd name="connsiteX19" fmla="*/ 393186 w 1491612"/>
              <a:gd name="connsiteY19" fmla="*/ 6202459 h 6858000"/>
              <a:gd name="connsiteX20" fmla="*/ 391984 w 1491612"/>
              <a:gd name="connsiteY20" fmla="*/ 6153037 h 6858000"/>
              <a:gd name="connsiteX21" fmla="*/ 407399 w 1491612"/>
              <a:gd name="connsiteY21" fmla="*/ 6078132 h 6858000"/>
              <a:gd name="connsiteX22" fmla="*/ 394786 w 1491612"/>
              <a:gd name="connsiteY22" fmla="*/ 6028119 h 6858000"/>
              <a:gd name="connsiteX23" fmla="*/ 380015 w 1491612"/>
              <a:gd name="connsiteY23" fmla="*/ 5926735 h 6858000"/>
              <a:gd name="connsiteX24" fmla="*/ 429527 w 1491612"/>
              <a:gd name="connsiteY24" fmla="*/ 5712857 h 6858000"/>
              <a:gd name="connsiteX25" fmla="*/ 408602 w 1491612"/>
              <a:gd name="connsiteY25" fmla="*/ 5676393 h 6858000"/>
              <a:gd name="connsiteX26" fmla="*/ 448194 w 1491612"/>
              <a:gd name="connsiteY26" fmla="*/ 5563435 h 6858000"/>
              <a:gd name="connsiteX27" fmla="*/ 495324 w 1491612"/>
              <a:gd name="connsiteY27" fmla="*/ 5437125 h 6858000"/>
              <a:gd name="connsiteX28" fmla="*/ 508892 w 1491612"/>
              <a:gd name="connsiteY28" fmla="*/ 5396260 h 6858000"/>
              <a:gd name="connsiteX29" fmla="*/ 524873 w 1491612"/>
              <a:gd name="connsiteY29" fmla="*/ 5330009 h 6858000"/>
              <a:gd name="connsiteX30" fmla="*/ 558366 w 1491612"/>
              <a:gd name="connsiteY30" fmla="*/ 5273739 h 6858000"/>
              <a:gd name="connsiteX31" fmla="*/ 567965 w 1491612"/>
              <a:gd name="connsiteY31" fmla="*/ 5241779 h 6858000"/>
              <a:gd name="connsiteX32" fmla="*/ 579191 w 1491612"/>
              <a:gd name="connsiteY32" fmla="*/ 5225268 h 6858000"/>
              <a:gd name="connsiteX33" fmla="*/ 580211 w 1491612"/>
              <a:gd name="connsiteY33" fmla="*/ 5217684 h 6858000"/>
              <a:gd name="connsiteX34" fmla="*/ 587552 w 1491612"/>
              <a:gd name="connsiteY34" fmla="*/ 5193377 h 6858000"/>
              <a:gd name="connsiteX35" fmla="*/ 590855 w 1491612"/>
              <a:gd name="connsiteY35" fmla="*/ 5179288 h 6858000"/>
              <a:gd name="connsiteX36" fmla="*/ 591839 w 1491612"/>
              <a:gd name="connsiteY36" fmla="*/ 5173621 h 6858000"/>
              <a:gd name="connsiteX37" fmla="*/ 587473 w 1491612"/>
              <a:gd name="connsiteY37" fmla="*/ 5159961 h 6858000"/>
              <a:gd name="connsiteX38" fmla="*/ 594150 w 1491612"/>
              <a:gd name="connsiteY38" fmla="*/ 5144295 h 6858000"/>
              <a:gd name="connsiteX39" fmla="*/ 591083 w 1491612"/>
              <a:gd name="connsiteY39" fmla="*/ 5125185 h 6858000"/>
              <a:gd name="connsiteX40" fmla="*/ 597913 w 1491612"/>
              <a:gd name="connsiteY40" fmla="*/ 5121884 h 6858000"/>
              <a:gd name="connsiteX41" fmla="*/ 604949 w 1491612"/>
              <a:gd name="connsiteY41" fmla="*/ 5067850 h 6858000"/>
              <a:gd name="connsiteX42" fmla="*/ 607680 w 1491612"/>
              <a:gd name="connsiteY42" fmla="*/ 5060861 h 6858000"/>
              <a:gd name="connsiteX43" fmla="*/ 604384 w 1491612"/>
              <a:gd name="connsiteY43" fmla="*/ 5034192 h 6858000"/>
              <a:gd name="connsiteX44" fmla="*/ 605938 w 1491612"/>
              <a:gd name="connsiteY44" fmla="*/ 4993030 h 6858000"/>
              <a:gd name="connsiteX45" fmla="*/ 612847 w 1491612"/>
              <a:gd name="connsiteY45" fmla="*/ 4946844 h 6858000"/>
              <a:gd name="connsiteX46" fmla="*/ 608703 w 1491612"/>
              <a:gd name="connsiteY46" fmla="*/ 4932692 h 6858000"/>
              <a:gd name="connsiteX47" fmla="*/ 624106 w 1491612"/>
              <a:gd name="connsiteY47" fmla="*/ 4858827 h 6858000"/>
              <a:gd name="connsiteX48" fmla="*/ 630009 w 1491612"/>
              <a:gd name="connsiteY48" fmla="*/ 4821170 h 6858000"/>
              <a:gd name="connsiteX49" fmla="*/ 634742 w 1491612"/>
              <a:gd name="connsiteY49" fmla="*/ 4780965 h 6858000"/>
              <a:gd name="connsiteX50" fmla="*/ 636035 w 1491612"/>
              <a:gd name="connsiteY50" fmla="*/ 4750867 h 6858000"/>
              <a:gd name="connsiteX51" fmla="*/ 633842 w 1491612"/>
              <a:gd name="connsiteY51" fmla="*/ 4690749 h 6858000"/>
              <a:gd name="connsiteX52" fmla="*/ 629322 w 1491612"/>
              <a:gd name="connsiteY52" fmla="*/ 4584173 h 6858000"/>
              <a:gd name="connsiteX53" fmla="*/ 624405 w 1491612"/>
              <a:gd name="connsiteY53" fmla="*/ 4444346 h 6858000"/>
              <a:gd name="connsiteX54" fmla="*/ 620970 w 1491612"/>
              <a:gd name="connsiteY54" fmla="*/ 4375228 h 6858000"/>
              <a:gd name="connsiteX55" fmla="*/ 601623 w 1491612"/>
              <a:gd name="connsiteY55" fmla="*/ 4214165 h 6858000"/>
              <a:gd name="connsiteX56" fmla="*/ 605696 w 1491612"/>
              <a:gd name="connsiteY56" fmla="*/ 4090296 h 6858000"/>
              <a:gd name="connsiteX57" fmla="*/ 590952 w 1491612"/>
              <a:gd name="connsiteY57" fmla="*/ 4033999 h 6858000"/>
              <a:gd name="connsiteX58" fmla="*/ 592101 w 1491612"/>
              <a:gd name="connsiteY58" fmla="*/ 4031933 h 6858000"/>
              <a:gd name="connsiteX59" fmla="*/ 590677 w 1491612"/>
              <a:gd name="connsiteY59" fmla="*/ 4013953 h 6858000"/>
              <a:gd name="connsiteX60" fmla="*/ 576972 w 1491612"/>
              <a:gd name="connsiteY60" fmla="*/ 3974753 h 6858000"/>
              <a:gd name="connsiteX61" fmla="*/ 578570 w 1491612"/>
              <a:gd name="connsiteY61" fmla="*/ 3969950 h 6858000"/>
              <a:gd name="connsiteX62" fmla="*/ 571992 w 1491612"/>
              <a:gd name="connsiteY62" fmla="*/ 3933779 h 6858000"/>
              <a:gd name="connsiteX63" fmla="*/ 573323 w 1491612"/>
              <a:gd name="connsiteY63" fmla="*/ 3933093 h 6858000"/>
              <a:gd name="connsiteX64" fmla="*/ 577677 w 1491612"/>
              <a:gd name="connsiteY64" fmla="*/ 3922082 h 6858000"/>
              <a:gd name="connsiteX65" fmla="*/ 582755 w 1491612"/>
              <a:gd name="connsiteY65" fmla="*/ 3901461 h 6858000"/>
              <a:gd name="connsiteX66" fmla="*/ 605349 w 1491612"/>
              <a:gd name="connsiteY66" fmla="*/ 3813873 h 6858000"/>
              <a:gd name="connsiteX67" fmla="*/ 604774 w 1491612"/>
              <a:gd name="connsiteY67" fmla="*/ 3806161 h 6858000"/>
              <a:gd name="connsiteX68" fmla="*/ 605081 w 1491612"/>
              <a:gd name="connsiteY68" fmla="*/ 3805957 h 6858000"/>
              <a:gd name="connsiteX69" fmla="*/ 605108 w 1491612"/>
              <a:gd name="connsiteY69" fmla="*/ 3797724 h 6858000"/>
              <a:gd name="connsiteX70" fmla="*/ 603723 w 1491612"/>
              <a:gd name="connsiteY70" fmla="*/ 3792098 h 6858000"/>
              <a:gd name="connsiteX71" fmla="*/ 602607 w 1491612"/>
              <a:gd name="connsiteY71" fmla="*/ 3777135 h 6858000"/>
              <a:gd name="connsiteX72" fmla="*/ 604340 w 1491612"/>
              <a:gd name="connsiteY72" fmla="*/ 3771656 h 6858000"/>
              <a:gd name="connsiteX73" fmla="*/ 608083 w 1491612"/>
              <a:gd name="connsiteY73" fmla="*/ 3769007 h 6858000"/>
              <a:gd name="connsiteX74" fmla="*/ 607549 w 1491612"/>
              <a:gd name="connsiteY74" fmla="*/ 3767709 h 6858000"/>
              <a:gd name="connsiteX75" fmla="*/ 616245 w 1491612"/>
              <a:gd name="connsiteY75" fmla="*/ 3738082 h 6858000"/>
              <a:gd name="connsiteX76" fmla="*/ 623591 w 1491612"/>
              <a:gd name="connsiteY76" fmla="*/ 3673397 h 6858000"/>
              <a:gd name="connsiteX77" fmla="*/ 622887 w 1491612"/>
              <a:gd name="connsiteY77" fmla="*/ 3637109 h 6858000"/>
              <a:gd name="connsiteX78" fmla="*/ 626330 w 1491612"/>
              <a:gd name="connsiteY78" fmla="*/ 3536883 h 6858000"/>
              <a:gd name="connsiteX79" fmla="*/ 633868 w 1491612"/>
              <a:gd name="connsiteY79" fmla="*/ 3435652 h 6858000"/>
              <a:gd name="connsiteX80" fmla="*/ 635539 w 1491612"/>
              <a:gd name="connsiteY80" fmla="*/ 3307769 h 6858000"/>
              <a:gd name="connsiteX81" fmla="*/ 653102 w 1491612"/>
              <a:gd name="connsiteY81" fmla="*/ 3250522 h 6858000"/>
              <a:gd name="connsiteX82" fmla="*/ 653527 w 1491612"/>
              <a:gd name="connsiteY82" fmla="*/ 3229163 h 6858000"/>
              <a:gd name="connsiteX83" fmla="*/ 655350 w 1491612"/>
              <a:gd name="connsiteY83" fmla="*/ 3217217 h 6858000"/>
              <a:gd name="connsiteX84" fmla="*/ 642185 w 1491612"/>
              <a:gd name="connsiteY84" fmla="*/ 3183755 h 6858000"/>
              <a:gd name="connsiteX85" fmla="*/ 642686 w 1491612"/>
              <a:gd name="connsiteY85" fmla="*/ 3178642 h 6858000"/>
              <a:gd name="connsiteX86" fmla="*/ 630286 w 1491612"/>
              <a:gd name="connsiteY86" fmla="*/ 3158586 h 6858000"/>
              <a:gd name="connsiteX87" fmla="*/ 615471 w 1491612"/>
              <a:gd name="connsiteY87" fmla="*/ 3129034 h 6858000"/>
              <a:gd name="connsiteX88" fmla="*/ 616136 w 1491612"/>
              <a:gd name="connsiteY88" fmla="*/ 3126682 h 6858000"/>
              <a:gd name="connsiteX89" fmla="*/ 607004 w 1491612"/>
              <a:gd name="connsiteY89" fmla="*/ 3114519 h 6858000"/>
              <a:gd name="connsiteX90" fmla="*/ 593613 w 1491612"/>
              <a:gd name="connsiteY90" fmla="*/ 3106272 h 6858000"/>
              <a:gd name="connsiteX91" fmla="*/ 566343 w 1491612"/>
              <a:gd name="connsiteY91" fmla="*/ 2958185 h 6858000"/>
              <a:gd name="connsiteX92" fmla="*/ 508957 w 1491612"/>
              <a:gd name="connsiteY92" fmla="*/ 2762989 h 6858000"/>
              <a:gd name="connsiteX93" fmla="*/ 457875 w 1491612"/>
              <a:gd name="connsiteY93" fmla="*/ 2554718 h 6858000"/>
              <a:gd name="connsiteX94" fmla="*/ 437969 w 1491612"/>
              <a:gd name="connsiteY94" fmla="*/ 2485734 h 6858000"/>
              <a:gd name="connsiteX95" fmla="*/ 428692 w 1491612"/>
              <a:gd name="connsiteY95" fmla="*/ 2447068 h 6858000"/>
              <a:gd name="connsiteX96" fmla="*/ 415653 w 1491612"/>
              <a:gd name="connsiteY96" fmla="*/ 2425819 h 6858000"/>
              <a:gd name="connsiteX97" fmla="*/ 421652 w 1491612"/>
              <a:gd name="connsiteY97" fmla="*/ 2402874 h 6858000"/>
              <a:gd name="connsiteX98" fmla="*/ 424264 w 1491612"/>
              <a:gd name="connsiteY98" fmla="*/ 2381443 h 6858000"/>
              <a:gd name="connsiteX99" fmla="*/ 400593 w 1491612"/>
              <a:gd name="connsiteY99" fmla="*/ 2261920 h 6858000"/>
              <a:gd name="connsiteX100" fmla="*/ 390480 w 1491612"/>
              <a:gd name="connsiteY100" fmla="*/ 2195378 h 6858000"/>
              <a:gd name="connsiteX101" fmla="*/ 374697 w 1491612"/>
              <a:gd name="connsiteY101" fmla="*/ 2155135 h 6858000"/>
              <a:gd name="connsiteX102" fmla="*/ 372155 w 1491612"/>
              <a:gd name="connsiteY102" fmla="*/ 2118008 h 6858000"/>
              <a:gd name="connsiteX103" fmla="*/ 373148 w 1491612"/>
              <a:gd name="connsiteY103" fmla="*/ 2050531 h 6858000"/>
              <a:gd name="connsiteX104" fmla="*/ 364954 w 1491612"/>
              <a:gd name="connsiteY104" fmla="*/ 1963269 h 6858000"/>
              <a:gd name="connsiteX105" fmla="*/ 346132 w 1491612"/>
              <a:gd name="connsiteY105" fmla="*/ 1906352 h 6858000"/>
              <a:gd name="connsiteX106" fmla="*/ 322689 w 1491612"/>
              <a:gd name="connsiteY106" fmla="*/ 1861531 h 6858000"/>
              <a:gd name="connsiteX107" fmla="*/ 276488 w 1491612"/>
              <a:gd name="connsiteY107" fmla="*/ 1732919 h 6858000"/>
              <a:gd name="connsiteX108" fmla="*/ 248799 w 1491612"/>
              <a:gd name="connsiteY108" fmla="*/ 1663540 h 6858000"/>
              <a:gd name="connsiteX109" fmla="*/ 247925 w 1491612"/>
              <a:gd name="connsiteY109" fmla="*/ 1615777 h 6858000"/>
              <a:gd name="connsiteX110" fmla="*/ 228720 w 1491612"/>
              <a:gd name="connsiteY110" fmla="*/ 1563678 h 6858000"/>
              <a:gd name="connsiteX111" fmla="*/ 241800 w 1491612"/>
              <a:gd name="connsiteY111" fmla="*/ 1519474 h 6858000"/>
              <a:gd name="connsiteX112" fmla="*/ 234542 w 1491612"/>
              <a:gd name="connsiteY112" fmla="*/ 1477995 h 6858000"/>
              <a:gd name="connsiteX113" fmla="*/ 220627 w 1491612"/>
              <a:gd name="connsiteY113" fmla="*/ 1373769 h 6858000"/>
              <a:gd name="connsiteX114" fmla="*/ 228934 w 1491612"/>
              <a:gd name="connsiteY114" fmla="*/ 1307086 h 6858000"/>
              <a:gd name="connsiteX115" fmla="*/ 230122 w 1491612"/>
              <a:gd name="connsiteY115" fmla="*/ 1189033 h 6858000"/>
              <a:gd name="connsiteX116" fmla="*/ 234807 w 1491612"/>
              <a:gd name="connsiteY116" fmla="*/ 1168288 h 6858000"/>
              <a:gd name="connsiteX117" fmla="*/ 227089 w 1491612"/>
              <a:gd name="connsiteY117" fmla="*/ 1142577 h 6858000"/>
              <a:gd name="connsiteX118" fmla="*/ 216395 w 1491612"/>
              <a:gd name="connsiteY118" fmla="*/ 1088484 h 6858000"/>
              <a:gd name="connsiteX119" fmla="*/ 205131 w 1491612"/>
              <a:gd name="connsiteY119" fmla="*/ 1016103 h 6858000"/>
              <a:gd name="connsiteX120" fmla="*/ 206587 w 1491612"/>
              <a:gd name="connsiteY120" fmla="*/ 932283 h 6858000"/>
              <a:gd name="connsiteX121" fmla="*/ 208823 w 1491612"/>
              <a:gd name="connsiteY121" fmla="*/ 915925 h 6858000"/>
              <a:gd name="connsiteX122" fmla="*/ 201452 w 1491612"/>
              <a:gd name="connsiteY122" fmla="*/ 896999 h 6858000"/>
              <a:gd name="connsiteX123" fmla="*/ 170860 w 1491612"/>
              <a:gd name="connsiteY123" fmla="*/ 821517 h 6858000"/>
              <a:gd name="connsiteX124" fmla="*/ 149810 w 1491612"/>
              <a:gd name="connsiteY124" fmla="*/ 751353 h 6858000"/>
              <a:gd name="connsiteX125" fmla="*/ 149368 w 1491612"/>
              <a:gd name="connsiteY125" fmla="*/ 721230 h 6858000"/>
              <a:gd name="connsiteX126" fmla="*/ 135039 w 1491612"/>
              <a:gd name="connsiteY126" fmla="*/ 681659 h 6858000"/>
              <a:gd name="connsiteX127" fmla="*/ 120458 w 1491612"/>
              <a:gd name="connsiteY127" fmla="*/ 635218 h 6858000"/>
              <a:gd name="connsiteX128" fmla="*/ 125469 w 1491612"/>
              <a:gd name="connsiteY128" fmla="*/ 613763 h 6858000"/>
              <a:gd name="connsiteX129" fmla="*/ 111411 w 1491612"/>
              <a:gd name="connsiteY129" fmla="*/ 598582 h 6858000"/>
              <a:gd name="connsiteX130" fmla="*/ 111092 w 1491612"/>
              <a:gd name="connsiteY130" fmla="*/ 576846 h 6858000"/>
              <a:gd name="connsiteX131" fmla="*/ 90718 w 1491612"/>
              <a:gd name="connsiteY131" fmla="*/ 530055 h 6858000"/>
              <a:gd name="connsiteX132" fmla="*/ 89966 w 1491612"/>
              <a:gd name="connsiteY132" fmla="*/ 465389 h 6858000"/>
              <a:gd name="connsiteX133" fmla="*/ 72889 w 1491612"/>
              <a:gd name="connsiteY133" fmla="*/ 424699 h 6858000"/>
              <a:gd name="connsiteX134" fmla="*/ 73264 w 1491612"/>
              <a:gd name="connsiteY134" fmla="*/ 404917 h 6858000"/>
              <a:gd name="connsiteX135" fmla="*/ 53221 w 1491612"/>
              <a:gd name="connsiteY135" fmla="*/ 367211 h 6858000"/>
              <a:gd name="connsiteX136" fmla="*/ 19525 w 1491612"/>
              <a:gd name="connsiteY136" fmla="*/ 268519 h 6858000"/>
              <a:gd name="connsiteX137" fmla="*/ 7008 w 1491612"/>
              <a:gd name="connsiteY137" fmla="*/ 160886 h 6858000"/>
              <a:gd name="connsiteX138" fmla="*/ 2385 w 1491612"/>
              <a:gd name="connsiteY138" fmla="*/ 47336 h 6858000"/>
              <a:gd name="connsiteX139" fmla="*/ 164830 w 1491612"/>
              <a:gd name="connsiteY139" fmla="*/ 0 h 6858000"/>
              <a:gd name="connsiteX0" fmla="*/ 158408 w 1485190"/>
              <a:gd name="connsiteY0" fmla="*/ 0 h 6858000"/>
              <a:gd name="connsiteX1" fmla="*/ 1485190 w 1485190"/>
              <a:gd name="connsiteY1" fmla="*/ 0 h 6858000"/>
              <a:gd name="connsiteX2" fmla="*/ 1485190 w 1485190"/>
              <a:gd name="connsiteY2" fmla="*/ 6858000 h 6858000"/>
              <a:gd name="connsiteX3" fmla="*/ 221884 w 1485190"/>
              <a:gd name="connsiteY3" fmla="*/ 6857735 h 6858000"/>
              <a:gd name="connsiteX4" fmla="*/ 258477 w 1485190"/>
              <a:gd name="connsiteY4" fmla="*/ 6776847 h 6858000"/>
              <a:gd name="connsiteX5" fmla="*/ 269977 w 1485190"/>
              <a:gd name="connsiteY5" fmla="*/ 6737706 h 6858000"/>
              <a:gd name="connsiteX6" fmla="*/ 294716 w 1485190"/>
              <a:gd name="connsiteY6" fmla="*/ 6691589 h 6858000"/>
              <a:gd name="connsiteX7" fmla="*/ 272273 w 1485190"/>
              <a:gd name="connsiteY7" fmla="*/ 6659970 h 6858000"/>
              <a:gd name="connsiteX8" fmla="*/ 287364 w 1485190"/>
              <a:gd name="connsiteY8" fmla="*/ 6636211 h 6858000"/>
              <a:gd name="connsiteX9" fmla="*/ 304808 w 1485190"/>
              <a:gd name="connsiteY9" fmla="*/ 6594177 h 6858000"/>
              <a:gd name="connsiteX10" fmla="*/ 318848 w 1485190"/>
              <a:gd name="connsiteY10" fmla="*/ 6557575 h 6858000"/>
              <a:gd name="connsiteX11" fmla="*/ 371805 w 1485190"/>
              <a:gd name="connsiteY11" fmla="*/ 6492130 h 6858000"/>
              <a:gd name="connsiteX12" fmla="*/ 387492 w 1485190"/>
              <a:gd name="connsiteY12" fmla="*/ 6431610 h 6858000"/>
              <a:gd name="connsiteX13" fmla="*/ 431197 w 1485190"/>
              <a:gd name="connsiteY13" fmla="*/ 6379786 h 6858000"/>
              <a:gd name="connsiteX14" fmla="*/ 414420 w 1485190"/>
              <a:gd name="connsiteY14" fmla="*/ 6334727 h 6858000"/>
              <a:gd name="connsiteX15" fmla="*/ 391835 w 1485190"/>
              <a:gd name="connsiteY15" fmla="*/ 6313295 h 6858000"/>
              <a:gd name="connsiteX16" fmla="*/ 398999 w 1485190"/>
              <a:gd name="connsiteY16" fmla="*/ 6280046 h 6858000"/>
              <a:gd name="connsiteX17" fmla="*/ 381744 w 1485190"/>
              <a:gd name="connsiteY17" fmla="*/ 6270265 h 6858000"/>
              <a:gd name="connsiteX18" fmla="*/ 408772 w 1485190"/>
              <a:gd name="connsiteY18" fmla="*/ 6252834 h 6858000"/>
              <a:gd name="connsiteX19" fmla="*/ 386764 w 1485190"/>
              <a:gd name="connsiteY19" fmla="*/ 6202459 h 6858000"/>
              <a:gd name="connsiteX20" fmla="*/ 385562 w 1485190"/>
              <a:gd name="connsiteY20" fmla="*/ 6153037 h 6858000"/>
              <a:gd name="connsiteX21" fmla="*/ 400977 w 1485190"/>
              <a:gd name="connsiteY21" fmla="*/ 6078132 h 6858000"/>
              <a:gd name="connsiteX22" fmla="*/ 388364 w 1485190"/>
              <a:gd name="connsiteY22" fmla="*/ 6028119 h 6858000"/>
              <a:gd name="connsiteX23" fmla="*/ 373593 w 1485190"/>
              <a:gd name="connsiteY23" fmla="*/ 5926735 h 6858000"/>
              <a:gd name="connsiteX24" fmla="*/ 423105 w 1485190"/>
              <a:gd name="connsiteY24" fmla="*/ 5712857 h 6858000"/>
              <a:gd name="connsiteX25" fmla="*/ 402180 w 1485190"/>
              <a:gd name="connsiteY25" fmla="*/ 5676393 h 6858000"/>
              <a:gd name="connsiteX26" fmla="*/ 441772 w 1485190"/>
              <a:gd name="connsiteY26" fmla="*/ 5563435 h 6858000"/>
              <a:gd name="connsiteX27" fmla="*/ 488902 w 1485190"/>
              <a:gd name="connsiteY27" fmla="*/ 5437125 h 6858000"/>
              <a:gd name="connsiteX28" fmla="*/ 502470 w 1485190"/>
              <a:gd name="connsiteY28" fmla="*/ 5396260 h 6858000"/>
              <a:gd name="connsiteX29" fmla="*/ 518451 w 1485190"/>
              <a:gd name="connsiteY29" fmla="*/ 5330009 h 6858000"/>
              <a:gd name="connsiteX30" fmla="*/ 551944 w 1485190"/>
              <a:gd name="connsiteY30" fmla="*/ 5273739 h 6858000"/>
              <a:gd name="connsiteX31" fmla="*/ 561543 w 1485190"/>
              <a:gd name="connsiteY31" fmla="*/ 5241779 h 6858000"/>
              <a:gd name="connsiteX32" fmla="*/ 572769 w 1485190"/>
              <a:gd name="connsiteY32" fmla="*/ 5225268 h 6858000"/>
              <a:gd name="connsiteX33" fmla="*/ 573789 w 1485190"/>
              <a:gd name="connsiteY33" fmla="*/ 5217684 h 6858000"/>
              <a:gd name="connsiteX34" fmla="*/ 581130 w 1485190"/>
              <a:gd name="connsiteY34" fmla="*/ 5193377 h 6858000"/>
              <a:gd name="connsiteX35" fmla="*/ 584433 w 1485190"/>
              <a:gd name="connsiteY35" fmla="*/ 5179288 h 6858000"/>
              <a:gd name="connsiteX36" fmla="*/ 585417 w 1485190"/>
              <a:gd name="connsiteY36" fmla="*/ 5173621 h 6858000"/>
              <a:gd name="connsiteX37" fmla="*/ 581051 w 1485190"/>
              <a:gd name="connsiteY37" fmla="*/ 5159961 h 6858000"/>
              <a:gd name="connsiteX38" fmla="*/ 587728 w 1485190"/>
              <a:gd name="connsiteY38" fmla="*/ 5144295 h 6858000"/>
              <a:gd name="connsiteX39" fmla="*/ 584661 w 1485190"/>
              <a:gd name="connsiteY39" fmla="*/ 5125185 h 6858000"/>
              <a:gd name="connsiteX40" fmla="*/ 591491 w 1485190"/>
              <a:gd name="connsiteY40" fmla="*/ 5121884 h 6858000"/>
              <a:gd name="connsiteX41" fmla="*/ 598527 w 1485190"/>
              <a:gd name="connsiteY41" fmla="*/ 5067850 h 6858000"/>
              <a:gd name="connsiteX42" fmla="*/ 601258 w 1485190"/>
              <a:gd name="connsiteY42" fmla="*/ 5060861 h 6858000"/>
              <a:gd name="connsiteX43" fmla="*/ 597962 w 1485190"/>
              <a:gd name="connsiteY43" fmla="*/ 5034192 h 6858000"/>
              <a:gd name="connsiteX44" fmla="*/ 599516 w 1485190"/>
              <a:gd name="connsiteY44" fmla="*/ 4993030 h 6858000"/>
              <a:gd name="connsiteX45" fmla="*/ 606425 w 1485190"/>
              <a:gd name="connsiteY45" fmla="*/ 4946844 h 6858000"/>
              <a:gd name="connsiteX46" fmla="*/ 602281 w 1485190"/>
              <a:gd name="connsiteY46" fmla="*/ 4932692 h 6858000"/>
              <a:gd name="connsiteX47" fmla="*/ 617684 w 1485190"/>
              <a:gd name="connsiteY47" fmla="*/ 4858827 h 6858000"/>
              <a:gd name="connsiteX48" fmla="*/ 623587 w 1485190"/>
              <a:gd name="connsiteY48" fmla="*/ 4821170 h 6858000"/>
              <a:gd name="connsiteX49" fmla="*/ 628320 w 1485190"/>
              <a:gd name="connsiteY49" fmla="*/ 4780965 h 6858000"/>
              <a:gd name="connsiteX50" fmla="*/ 629613 w 1485190"/>
              <a:gd name="connsiteY50" fmla="*/ 4750867 h 6858000"/>
              <a:gd name="connsiteX51" fmla="*/ 627420 w 1485190"/>
              <a:gd name="connsiteY51" fmla="*/ 4690749 h 6858000"/>
              <a:gd name="connsiteX52" fmla="*/ 622900 w 1485190"/>
              <a:gd name="connsiteY52" fmla="*/ 4584173 h 6858000"/>
              <a:gd name="connsiteX53" fmla="*/ 617983 w 1485190"/>
              <a:gd name="connsiteY53" fmla="*/ 4444346 h 6858000"/>
              <a:gd name="connsiteX54" fmla="*/ 614548 w 1485190"/>
              <a:gd name="connsiteY54" fmla="*/ 4375228 h 6858000"/>
              <a:gd name="connsiteX55" fmla="*/ 595201 w 1485190"/>
              <a:gd name="connsiteY55" fmla="*/ 4214165 h 6858000"/>
              <a:gd name="connsiteX56" fmla="*/ 599274 w 1485190"/>
              <a:gd name="connsiteY56" fmla="*/ 4090296 h 6858000"/>
              <a:gd name="connsiteX57" fmla="*/ 584530 w 1485190"/>
              <a:gd name="connsiteY57" fmla="*/ 4033999 h 6858000"/>
              <a:gd name="connsiteX58" fmla="*/ 585679 w 1485190"/>
              <a:gd name="connsiteY58" fmla="*/ 4031933 h 6858000"/>
              <a:gd name="connsiteX59" fmla="*/ 584255 w 1485190"/>
              <a:gd name="connsiteY59" fmla="*/ 4013953 h 6858000"/>
              <a:gd name="connsiteX60" fmla="*/ 570550 w 1485190"/>
              <a:gd name="connsiteY60" fmla="*/ 3974753 h 6858000"/>
              <a:gd name="connsiteX61" fmla="*/ 572148 w 1485190"/>
              <a:gd name="connsiteY61" fmla="*/ 3969950 h 6858000"/>
              <a:gd name="connsiteX62" fmla="*/ 565570 w 1485190"/>
              <a:gd name="connsiteY62" fmla="*/ 3933779 h 6858000"/>
              <a:gd name="connsiteX63" fmla="*/ 566901 w 1485190"/>
              <a:gd name="connsiteY63" fmla="*/ 3933093 h 6858000"/>
              <a:gd name="connsiteX64" fmla="*/ 571255 w 1485190"/>
              <a:gd name="connsiteY64" fmla="*/ 3922082 h 6858000"/>
              <a:gd name="connsiteX65" fmla="*/ 576333 w 1485190"/>
              <a:gd name="connsiteY65" fmla="*/ 3901461 h 6858000"/>
              <a:gd name="connsiteX66" fmla="*/ 598927 w 1485190"/>
              <a:gd name="connsiteY66" fmla="*/ 3813873 h 6858000"/>
              <a:gd name="connsiteX67" fmla="*/ 598352 w 1485190"/>
              <a:gd name="connsiteY67" fmla="*/ 3806161 h 6858000"/>
              <a:gd name="connsiteX68" fmla="*/ 598659 w 1485190"/>
              <a:gd name="connsiteY68" fmla="*/ 3805957 h 6858000"/>
              <a:gd name="connsiteX69" fmla="*/ 598686 w 1485190"/>
              <a:gd name="connsiteY69" fmla="*/ 3797724 h 6858000"/>
              <a:gd name="connsiteX70" fmla="*/ 597301 w 1485190"/>
              <a:gd name="connsiteY70" fmla="*/ 3792098 h 6858000"/>
              <a:gd name="connsiteX71" fmla="*/ 596185 w 1485190"/>
              <a:gd name="connsiteY71" fmla="*/ 3777135 h 6858000"/>
              <a:gd name="connsiteX72" fmla="*/ 597918 w 1485190"/>
              <a:gd name="connsiteY72" fmla="*/ 3771656 h 6858000"/>
              <a:gd name="connsiteX73" fmla="*/ 601661 w 1485190"/>
              <a:gd name="connsiteY73" fmla="*/ 3769007 h 6858000"/>
              <a:gd name="connsiteX74" fmla="*/ 601127 w 1485190"/>
              <a:gd name="connsiteY74" fmla="*/ 3767709 h 6858000"/>
              <a:gd name="connsiteX75" fmla="*/ 609823 w 1485190"/>
              <a:gd name="connsiteY75" fmla="*/ 3738082 h 6858000"/>
              <a:gd name="connsiteX76" fmla="*/ 617169 w 1485190"/>
              <a:gd name="connsiteY76" fmla="*/ 3673397 h 6858000"/>
              <a:gd name="connsiteX77" fmla="*/ 616465 w 1485190"/>
              <a:gd name="connsiteY77" fmla="*/ 3637109 h 6858000"/>
              <a:gd name="connsiteX78" fmla="*/ 619908 w 1485190"/>
              <a:gd name="connsiteY78" fmla="*/ 3536883 h 6858000"/>
              <a:gd name="connsiteX79" fmla="*/ 627446 w 1485190"/>
              <a:gd name="connsiteY79" fmla="*/ 3435652 h 6858000"/>
              <a:gd name="connsiteX80" fmla="*/ 629117 w 1485190"/>
              <a:gd name="connsiteY80" fmla="*/ 3307769 h 6858000"/>
              <a:gd name="connsiteX81" fmla="*/ 646680 w 1485190"/>
              <a:gd name="connsiteY81" fmla="*/ 3250522 h 6858000"/>
              <a:gd name="connsiteX82" fmla="*/ 647105 w 1485190"/>
              <a:gd name="connsiteY82" fmla="*/ 3229163 h 6858000"/>
              <a:gd name="connsiteX83" fmla="*/ 648928 w 1485190"/>
              <a:gd name="connsiteY83" fmla="*/ 3217217 h 6858000"/>
              <a:gd name="connsiteX84" fmla="*/ 635763 w 1485190"/>
              <a:gd name="connsiteY84" fmla="*/ 3183755 h 6858000"/>
              <a:gd name="connsiteX85" fmla="*/ 636264 w 1485190"/>
              <a:gd name="connsiteY85" fmla="*/ 3178642 h 6858000"/>
              <a:gd name="connsiteX86" fmla="*/ 623864 w 1485190"/>
              <a:gd name="connsiteY86" fmla="*/ 3158586 h 6858000"/>
              <a:gd name="connsiteX87" fmla="*/ 609049 w 1485190"/>
              <a:gd name="connsiteY87" fmla="*/ 3129034 h 6858000"/>
              <a:gd name="connsiteX88" fmla="*/ 609714 w 1485190"/>
              <a:gd name="connsiteY88" fmla="*/ 3126682 h 6858000"/>
              <a:gd name="connsiteX89" fmla="*/ 600582 w 1485190"/>
              <a:gd name="connsiteY89" fmla="*/ 3114519 h 6858000"/>
              <a:gd name="connsiteX90" fmla="*/ 587191 w 1485190"/>
              <a:gd name="connsiteY90" fmla="*/ 3106272 h 6858000"/>
              <a:gd name="connsiteX91" fmla="*/ 559921 w 1485190"/>
              <a:gd name="connsiteY91" fmla="*/ 2958185 h 6858000"/>
              <a:gd name="connsiteX92" fmla="*/ 502535 w 1485190"/>
              <a:gd name="connsiteY92" fmla="*/ 2762989 h 6858000"/>
              <a:gd name="connsiteX93" fmla="*/ 451453 w 1485190"/>
              <a:gd name="connsiteY93" fmla="*/ 2554718 h 6858000"/>
              <a:gd name="connsiteX94" fmla="*/ 431547 w 1485190"/>
              <a:gd name="connsiteY94" fmla="*/ 2485734 h 6858000"/>
              <a:gd name="connsiteX95" fmla="*/ 422270 w 1485190"/>
              <a:gd name="connsiteY95" fmla="*/ 2447068 h 6858000"/>
              <a:gd name="connsiteX96" fmla="*/ 409231 w 1485190"/>
              <a:gd name="connsiteY96" fmla="*/ 2425819 h 6858000"/>
              <a:gd name="connsiteX97" fmla="*/ 415230 w 1485190"/>
              <a:gd name="connsiteY97" fmla="*/ 2402874 h 6858000"/>
              <a:gd name="connsiteX98" fmla="*/ 417842 w 1485190"/>
              <a:gd name="connsiteY98" fmla="*/ 2381443 h 6858000"/>
              <a:gd name="connsiteX99" fmla="*/ 394171 w 1485190"/>
              <a:gd name="connsiteY99" fmla="*/ 2261920 h 6858000"/>
              <a:gd name="connsiteX100" fmla="*/ 384058 w 1485190"/>
              <a:gd name="connsiteY100" fmla="*/ 2195378 h 6858000"/>
              <a:gd name="connsiteX101" fmla="*/ 368275 w 1485190"/>
              <a:gd name="connsiteY101" fmla="*/ 2155135 h 6858000"/>
              <a:gd name="connsiteX102" fmla="*/ 365733 w 1485190"/>
              <a:gd name="connsiteY102" fmla="*/ 2118008 h 6858000"/>
              <a:gd name="connsiteX103" fmla="*/ 366726 w 1485190"/>
              <a:gd name="connsiteY103" fmla="*/ 2050531 h 6858000"/>
              <a:gd name="connsiteX104" fmla="*/ 358532 w 1485190"/>
              <a:gd name="connsiteY104" fmla="*/ 1963269 h 6858000"/>
              <a:gd name="connsiteX105" fmla="*/ 339710 w 1485190"/>
              <a:gd name="connsiteY105" fmla="*/ 1906352 h 6858000"/>
              <a:gd name="connsiteX106" fmla="*/ 316267 w 1485190"/>
              <a:gd name="connsiteY106" fmla="*/ 1861531 h 6858000"/>
              <a:gd name="connsiteX107" fmla="*/ 270066 w 1485190"/>
              <a:gd name="connsiteY107" fmla="*/ 1732919 h 6858000"/>
              <a:gd name="connsiteX108" fmla="*/ 242377 w 1485190"/>
              <a:gd name="connsiteY108" fmla="*/ 1663540 h 6858000"/>
              <a:gd name="connsiteX109" fmla="*/ 241503 w 1485190"/>
              <a:gd name="connsiteY109" fmla="*/ 1615777 h 6858000"/>
              <a:gd name="connsiteX110" fmla="*/ 222298 w 1485190"/>
              <a:gd name="connsiteY110" fmla="*/ 1563678 h 6858000"/>
              <a:gd name="connsiteX111" fmla="*/ 235378 w 1485190"/>
              <a:gd name="connsiteY111" fmla="*/ 1519474 h 6858000"/>
              <a:gd name="connsiteX112" fmla="*/ 228120 w 1485190"/>
              <a:gd name="connsiteY112" fmla="*/ 1477995 h 6858000"/>
              <a:gd name="connsiteX113" fmla="*/ 214205 w 1485190"/>
              <a:gd name="connsiteY113" fmla="*/ 1373769 h 6858000"/>
              <a:gd name="connsiteX114" fmla="*/ 222512 w 1485190"/>
              <a:gd name="connsiteY114" fmla="*/ 1307086 h 6858000"/>
              <a:gd name="connsiteX115" fmla="*/ 223700 w 1485190"/>
              <a:gd name="connsiteY115" fmla="*/ 1189033 h 6858000"/>
              <a:gd name="connsiteX116" fmla="*/ 228385 w 1485190"/>
              <a:gd name="connsiteY116" fmla="*/ 1168288 h 6858000"/>
              <a:gd name="connsiteX117" fmla="*/ 220667 w 1485190"/>
              <a:gd name="connsiteY117" fmla="*/ 1142577 h 6858000"/>
              <a:gd name="connsiteX118" fmla="*/ 209973 w 1485190"/>
              <a:gd name="connsiteY118" fmla="*/ 1088484 h 6858000"/>
              <a:gd name="connsiteX119" fmla="*/ 198709 w 1485190"/>
              <a:gd name="connsiteY119" fmla="*/ 1016103 h 6858000"/>
              <a:gd name="connsiteX120" fmla="*/ 200165 w 1485190"/>
              <a:gd name="connsiteY120" fmla="*/ 932283 h 6858000"/>
              <a:gd name="connsiteX121" fmla="*/ 202401 w 1485190"/>
              <a:gd name="connsiteY121" fmla="*/ 915925 h 6858000"/>
              <a:gd name="connsiteX122" fmla="*/ 195030 w 1485190"/>
              <a:gd name="connsiteY122" fmla="*/ 896999 h 6858000"/>
              <a:gd name="connsiteX123" fmla="*/ 164438 w 1485190"/>
              <a:gd name="connsiteY123" fmla="*/ 821517 h 6858000"/>
              <a:gd name="connsiteX124" fmla="*/ 143388 w 1485190"/>
              <a:gd name="connsiteY124" fmla="*/ 751353 h 6858000"/>
              <a:gd name="connsiteX125" fmla="*/ 142946 w 1485190"/>
              <a:gd name="connsiteY125" fmla="*/ 721230 h 6858000"/>
              <a:gd name="connsiteX126" fmla="*/ 128617 w 1485190"/>
              <a:gd name="connsiteY126" fmla="*/ 681659 h 6858000"/>
              <a:gd name="connsiteX127" fmla="*/ 114036 w 1485190"/>
              <a:gd name="connsiteY127" fmla="*/ 635218 h 6858000"/>
              <a:gd name="connsiteX128" fmla="*/ 119047 w 1485190"/>
              <a:gd name="connsiteY128" fmla="*/ 613763 h 6858000"/>
              <a:gd name="connsiteX129" fmla="*/ 104989 w 1485190"/>
              <a:gd name="connsiteY129" fmla="*/ 598582 h 6858000"/>
              <a:gd name="connsiteX130" fmla="*/ 104670 w 1485190"/>
              <a:gd name="connsiteY130" fmla="*/ 576846 h 6858000"/>
              <a:gd name="connsiteX131" fmla="*/ 84296 w 1485190"/>
              <a:gd name="connsiteY131" fmla="*/ 530055 h 6858000"/>
              <a:gd name="connsiteX132" fmla="*/ 83544 w 1485190"/>
              <a:gd name="connsiteY132" fmla="*/ 465389 h 6858000"/>
              <a:gd name="connsiteX133" fmla="*/ 66467 w 1485190"/>
              <a:gd name="connsiteY133" fmla="*/ 424699 h 6858000"/>
              <a:gd name="connsiteX134" fmla="*/ 66842 w 1485190"/>
              <a:gd name="connsiteY134" fmla="*/ 404917 h 6858000"/>
              <a:gd name="connsiteX135" fmla="*/ 46799 w 1485190"/>
              <a:gd name="connsiteY135" fmla="*/ 367211 h 6858000"/>
              <a:gd name="connsiteX136" fmla="*/ 13103 w 1485190"/>
              <a:gd name="connsiteY136" fmla="*/ 268519 h 6858000"/>
              <a:gd name="connsiteX137" fmla="*/ 586 w 1485190"/>
              <a:gd name="connsiteY137" fmla="*/ 160886 h 6858000"/>
              <a:gd name="connsiteX138" fmla="*/ 198854 w 1485190"/>
              <a:gd name="connsiteY138" fmla="*/ 55288 h 6858000"/>
              <a:gd name="connsiteX139" fmla="*/ 158408 w 1485190"/>
              <a:gd name="connsiteY139" fmla="*/ 0 h 6858000"/>
              <a:gd name="connsiteX0" fmla="*/ 145305 w 1472087"/>
              <a:gd name="connsiteY0" fmla="*/ 0 h 6858000"/>
              <a:gd name="connsiteX1" fmla="*/ 1472087 w 1472087"/>
              <a:gd name="connsiteY1" fmla="*/ 0 h 6858000"/>
              <a:gd name="connsiteX2" fmla="*/ 1472087 w 1472087"/>
              <a:gd name="connsiteY2" fmla="*/ 6858000 h 6858000"/>
              <a:gd name="connsiteX3" fmla="*/ 208781 w 1472087"/>
              <a:gd name="connsiteY3" fmla="*/ 6857735 h 6858000"/>
              <a:gd name="connsiteX4" fmla="*/ 245374 w 1472087"/>
              <a:gd name="connsiteY4" fmla="*/ 6776847 h 6858000"/>
              <a:gd name="connsiteX5" fmla="*/ 256874 w 1472087"/>
              <a:gd name="connsiteY5" fmla="*/ 6737706 h 6858000"/>
              <a:gd name="connsiteX6" fmla="*/ 281613 w 1472087"/>
              <a:gd name="connsiteY6" fmla="*/ 6691589 h 6858000"/>
              <a:gd name="connsiteX7" fmla="*/ 259170 w 1472087"/>
              <a:gd name="connsiteY7" fmla="*/ 6659970 h 6858000"/>
              <a:gd name="connsiteX8" fmla="*/ 274261 w 1472087"/>
              <a:gd name="connsiteY8" fmla="*/ 6636211 h 6858000"/>
              <a:gd name="connsiteX9" fmla="*/ 291705 w 1472087"/>
              <a:gd name="connsiteY9" fmla="*/ 6594177 h 6858000"/>
              <a:gd name="connsiteX10" fmla="*/ 305745 w 1472087"/>
              <a:gd name="connsiteY10" fmla="*/ 6557575 h 6858000"/>
              <a:gd name="connsiteX11" fmla="*/ 358702 w 1472087"/>
              <a:gd name="connsiteY11" fmla="*/ 6492130 h 6858000"/>
              <a:gd name="connsiteX12" fmla="*/ 374389 w 1472087"/>
              <a:gd name="connsiteY12" fmla="*/ 6431610 h 6858000"/>
              <a:gd name="connsiteX13" fmla="*/ 418094 w 1472087"/>
              <a:gd name="connsiteY13" fmla="*/ 6379786 h 6858000"/>
              <a:gd name="connsiteX14" fmla="*/ 401317 w 1472087"/>
              <a:gd name="connsiteY14" fmla="*/ 6334727 h 6858000"/>
              <a:gd name="connsiteX15" fmla="*/ 378732 w 1472087"/>
              <a:gd name="connsiteY15" fmla="*/ 6313295 h 6858000"/>
              <a:gd name="connsiteX16" fmla="*/ 385896 w 1472087"/>
              <a:gd name="connsiteY16" fmla="*/ 6280046 h 6858000"/>
              <a:gd name="connsiteX17" fmla="*/ 368641 w 1472087"/>
              <a:gd name="connsiteY17" fmla="*/ 6270265 h 6858000"/>
              <a:gd name="connsiteX18" fmla="*/ 395669 w 1472087"/>
              <a:gd name="connsiteY18" fmla="*/ 6252834 h 6858000"/>
              <a:gd name="connsiteX19" fmla="*/ 373661 w 1472087"/>
              <a:gd name="connsiteY19" fmla="*/ 6202459 h 6858000"/>
              <a:gd name="connsiteX20" fmla="*/ 372459 w 1472087"/>
              <a:gd name="connsiteY20" fmla="*/ 6153037 h 6858000"/>
              <a:gd name="connsiteX21" fmla="*/ 387874 w 1472087"/>
              <a:gd name="connsiteY21" fmla="*/ 6078132 h 6858000"/>
              <a:gd name="connsiteX22" fmla="*/ 375261 w 1472087"/>
              <a:gd name="connsiteY22" fmla="*/ 6028119 h 6858000"/>
              <a:gd name="connsiteX23" fmla="*/ 360490 w 1472087"/>
              <a:gd name="connsiteY23" fmla="*/ 5926735 h 6858000"/>
              <a:gd name="connsiteX24" fmla="*/ 410002 w 1472087"/>
              <a:gd name="connsiteY24" fmla="*/ 5712857 h 6858000"/>
              <a:gd name="connsiteX25" fmla="*/ 389077 w 1472087"/>
              <a:gd name="connsiteY25" fmla="*/ 5676393 h 6858000"/>
              <a:gd name="connsiteX26" fmla="*/ 428669 w 1472087"/>
              <a:gd name="connsiteY26" fmla="*/ 5563435 h 6858000"/>
              <a:gd name="connsiteX27" fmla="*/ 475799 w 1472087"/>
              <a:gd name="connsiteY27" fmla="*/ 5437125 h 6858000"/>
              <a:gd name="connsiteX28" fmla="*/ 489367 w 1472087"/>
              <a:gd name="connsiteY28" fmla="*/ 5396260 h 6858000"/>
              <a:gd name="connsiteX29" fmla="*/ 505348 w 1472087"/>
              <a:gd name="connsiteY29" fmla="*/ 5330009 h 6858000"/>
              <a:gd name="connsiteX30" fmla="*/ 538841 w 1472087"/>
              <a:gd name="connsiteY30" fmla="*/ 5273739 h 6858000"/>
              <a:gd name="connsiteX31" fmla="*/ 548440 w 1472087"/>
              <a:gd name="connsiteY31" fmla="*/ 5241779 h 6858000"/>
              <a:gd name="connsiteX32" fmla="*/ 559666 w 1472087"/>
              <a:gd name="connsiteY32" fmla="*/ 5225268 h 6858000"/>
              <a:gd name="connsiteX33" fmla="*/ 560686 w 1472087"/>
              <a:gd name="connsiteY33" fmla="*/ 5217684 h 6858000"/>
              <a:gd name="connsiteX34" fmla="*/ 568027 w 1472087"/>
              <a:gd name="connsiteY34" fmla="*/ 5193377 h 6858000"/>
              <a:gd name="connsiteX35" fmla="*/ 571330 w 1472087"/>
              <a:gd name="connsiteY35" fmla="*/ 5179288 h 6858000"/>
              <a:gd name="connsiteX36" fmla="*/ 572314 w 1472087"/>
              <a:gd name="connsiteY36" fmla="*/ 5173621 h 6858000"/>
              <a:gd name="connsiteX37" fmla="*/ 567948 w 1472087"/>
              <a:gd name="connsiteY37" fmla="*/ 5159961 h 6858000"/>
              <a:gd name="connsiteX38" fmla="*/ 574625 w 1472087"/>
              <a:gd name="connsiteY38" fmla="*/ 5144295 h 6858000"/>
              <a:gd name="connsiteX39" fmla="*/ 571558 w 1472087"/>
              <a:gd name="connsiteY39" fmla="*/ 5125185 h 6858000"/>
              <a:gd name="connsiteX40" fmla="*/ 578388 w 1472087"/>
              <a:gd name="connsiteY40" fmla="*/ 5121884 h 6858000"/>
              <a:gd name="connsiteX41" fmla="*/ 585424 w 1472087"/>
              <a:gd name="connsiteY41" fmla="*/ 5067850 h 6858000"/>
              <a:gd name="connsiteX42" fmla="*/ 588155 w 1472087"/>
              <a:gd name="connsiteY42" fmla="*/ 5060861 h 6858000"/>
              <a:gd name="connsiteX43" fmla="*/ 584859 w 1472087"/>
              <a:gd name="connsiteY43" fmla="*/ 5034192 h 6858000"/>
              <a:gd name="connsiteX44" fmla="*/ 586413 w 1472087"/>
              <a:gd name="connsiteY44" fmla="*/ 4993030 h 6858000"/>
              <a:gd name="connsiteX45" fmla="*/ 593322 w 1472087"/>
              <a:gd name="connsiteY45" fmla="*/ 4946844 h 6858000"/>
              <a:gd name="connsiteX46" fmla="*/ 589178 w 1472087"/>
              <a:gd name="connsiteY46" fmla="*/ 4932692 h 6858000"/>
              <a:gd name="connsiteX47" fmla="*/ 604581 w 1472087"/>
              <a:gd name="connsiteY47" fmla="*/ 4858827 h 6858000"/>
              <a:gd name="connsiteX48" fmla="*/ 610484 w 1472087"/>
              <a:gd name="connsiteY48" fmla="*/ 4821170 h 6858000"/>
              <a:gd name="connsiteX49" fmla="*/ 615217 w 1472087"/>
              <a:gd name="connsiteY49" fmla="*/ 4780965 h 6858000"/>
              <a:gd name="connsiteX50" fmla="*/ 616510 w 1472087"/>
              <a:gd name="connsiteY50" fmla="*/ 4750867 h 6858000"/>
              <a:gd name="connsiteX51" fmla="*/ 614317 w 1472087"/>
              <a:gd name="connsiteY51" fmla="*/ 4690749 h 6858000"/>
              <a:gd name="connsiteX52" fmla="*/ 609797 w 1472087"/>
              <a:gd name="connsiteY52" fmla="*/ 4584173 h 6858000"/>
              <a:gd name="connsiteX53" fmla="*/ 604880 w 1472087"/>
              <a:gd name="connsiteY53" fmla="*/ 4444346 h 6858000"/>
              <a:gd name="connsiteX54" fmla="*/ 601445 w 1472087"/>
              <a:gd name="connsiteY54" fmla="*/ 4375228 h 6858000"/>
              <a:gd name="connsiteX55" fmla="*/ 582098 w 1472087"/>
              <a:gd name="connsiteY55" fmla="*/ 4214165 h 6858000"/>
              <a:gd name="connsiteX56" fmla="*/ 586171 w 1472087"/>
              <a:gd name="connsiteY56" fmla="*/ 4090296 h 6858000"/>
              <a:gd name="connsiteX57" fmla="*/ 571427 w 1472087"/>
              <a:gd name="connsiteY57" fmla="*/ 4033999 h 6858000"/>
              <a:gd name="connsiteX58" fmla="*/ 572576 w 1472087"/>
              <a:gd name="connsiteY58" fmla="*/ 4031933 h 6858000"/>
              <a:gd name="connsiteX59" fmla="*/ 571152 w 1472087"/>
              <a:gd name="connsiteY59" fmla="*/ 4013953 h 6858000"/>
              <a:gd name="connsiteX60" fmla="*/ 557447 w 1472087"/>
              <a:gd name="connsiteY60" fmla="*/ 3974753 h 6858000"/>
              <a:gd name="connsiteX61" fmla="*/ 559045 w 1472087"/>
              <a:gd name="connsiteY61" fmla="*/ 3969950 h 6858000"/>
              <a:gd name="connsiteX62" fmla="*/ 552467 w 1472087"/>
              <a:gd name="connsiteY62" fmla="*/ 3933779 h 6858000"/>
              <a:gd name="connsiteX63" fmla="*/ 553798 w 1472087"/>
              <a:gd name="connsiteY63" fmla="*/ 3933093 h 6858000"/>
              <a:gd name="connsiteX64" fmla="*/ 558152 w 1472087"/>
              <a:gd name="connsiteY64" fmla="*/ 3922082 h 6858000"/>
              <a:gd name="connsiteX65" fmla="*/ 563230 w 1472087"/>
              <a:gd name="connsiteY65" fmla="*/ 3901461 h 6858000"/>
              <a:gd name="connsiteX66" fmla="*/ 585824 w 1472087"/>
              <a:gd name="connsiteY66" fmla="*/ 3813873 h 6858000"/>
              <a:gd name="connsiteX67" fmla="*/ 585249 w 1472087"/>
              <a:gd name="connsiteY67" fmla="*/ 3806161 h 6858000"/>
              <a:gd name="connsiteX68" fmla="*/ 585556 w 1472087"/>
              <a:gd name="connsiteY68" fmla="*/ 3805957 h 6858000"/>
              <a:gd name="connsiteX69" fmla="*/ 585583 w 1472087"/>
              <a:gd name="connsiteY69" fmla="*/ 3797724 h 6858000"/>
              <a:gd name="connsiteX70" fmla="*/ 584198 w 1472087"/>
              <a:gd name="connsiteY70" fmla="*/ 3792098 h 6858000"/>
              <a:gd name="connsiteX71" fmla="*/ 583082 w 1472087"/>
              <a:gd name="connsiteY71" fmla="*/ 3777135 h 6858000"/>
              <a:gd name="connsiteX72" fmla="*/ 584815 w 1472087"/>
              <a:gd name="connsiteY72" fmla="*/ 3771656 h 6858000"/>
              <a:gd name="connsiteX73" fmla="*/ 588558 w 1472087"/>
              <a:gd name="connsiteY73" fmla="*/ 3769007 h 6858000"/>
              <a:gd name="connsiteX74" fmla="*/ 588024 w 1472087"/>
              <a:gd name="connsiteY74" fmla="*/ 3767709 h 6858000"/>
              <a:gd name="connsiteX75" fmla="*/ 596720 w 1472087"/>
              <a:gd name="connsiteY75" fmla="*/ 3738082 h 6858000"/>
              <a:gd name="connsiteX76" fmla="*/ 604066 w 1472087"/>
              <a:gd name="connsiteY76" fmla="*/ 3673397 h 6858000"/>
              <a:gd name="connsiteX77" fmla="*/ 603362 w 1472087"/>
              <a:gd name="connsiteY77" fmla="*/ 3637109 h 6858000"/>
              <a:gd name="connsiteX78" fmla="*/ 606805 w 1472087"/>
              <a:gd name="connsiteY78" fmla="*/ 3536883 h 6858000"/>
              <a:gd name="connsiteX79" fmla="*/ 614343 w 1472087"/>
              <a:gd name="connsiteY79" fmla="*/ 3435652 h 6858000"/>
              <a:gd name="connsiteX80" fmla="*/ 616014 w 1472087"/>
              <a:gd name="connsiteY80" fmla="*/ 3307769 h 6858000"/>
              <a:gd name="connsiteX81" fmla="*/ 633577 w 1472087"/>
              <a:gd name="connsiteY81" fmla="*/ 3250522 h 6858000"/>
              <a:gd name="connsiteX82" fmla="*/ 634002 w 1472087"/>
              <a:gd name="connsiteY82" fmla="*/ 3229163 h 6858000"/>
              <a:gd name="connsiteX83" fmla="*/ 635825 w 1472087"/>
              <a:gd name="connsiteY83" fmla="*/ 3217217 h 6858000"/>
              <a:gd name="connsiteX84" fmla="*/ 622660 w 1472087"/>
              <a:gd name="connsiteY84" fmla="*/ 3183755 h 6858000"/>
              <a:gd name="connsiteX85" fmla="*/ 623161 w 1472087"/>
              <a:gd name="connsiteY85" fmla="*/ 3178642 h 6858000"/>
              <a:gd name="connsiteX86" fmla="*/ 610761 w 1472087"/>
              <a:gd name="connsiteY86" fmla="*/ 3158586 h 6858000"/>
              <a:gd name="connsiteX87" fmla="*/ 595946 w 1472087"/>
              <a:gd name="connsiteY87" fmla="*/ 3129034 h 6858000"/>
              <a:gd name="connsiteX88" fmla="*/ 596611 w 1472087"/>
              <a:gd name="connsiteY88" fmla="*/ 3126682 h 6858000"/>
              <a:gd name="connsiteX89" fmla="*/ 587479 w 1472087"/>
              <a:gd name="connsiteY89" fmla="*/ 3114519 h 6858000"/>
              <a:gd name="connsiteX90" fmla="*/ 574088 w 1472087"/>
              <a:gd name="connsiteY90" fmla="*/ 3106272 h 6858000"/>
              <a:gd name="connsiteX91" fmla="*/ 546818 w 1472087"/>
              <a:gd name="connsiteY91" fmla="*/ 2958185 h 6858000"/>
              <a:gd name="connsiteX92" fmla="*/ 489432 w 1472087"/>
              <a:gd name="connsiteY92" fmla="*/ 2762989 h 6858000"/>
              <a:gd name="connsiteX93" fmla="*/ 438350 w 1472087"/>
              <a:gd name="connsiteY93" fmla="*/ 2554718 h 6858000"/>
              <a:gd name="connsiteX94" fmla="*/ 418444 w 1472087"/>
              <a:gd name="connsiteY94" fmla="*/ 2485734 h 6858000"/>
              <a:gd name="connsiteX95" fmla="*/ 409167 w 1472087"/>
              <a:gd name="connsiteY95" fmla="*/ 2447068 h 6858000"/>
              <a:gd name="connsiteX96" fmla="*/ 396128 w 1472087"/>
              <a:gd name="connsiteY96" fmla="*/ 2425819 h 6858000"/>
              <a:gd name="connsiteX97" fmla="*/ 402127 w 1472087"/>
              <a:gd name="connsiteY97" fmla="*/ 2402874 h 6858000"/>
              <a:gd name="connsiteX98" fmla="*/ 404739 w 1472087"/>
              <a:gd name="connsiteY98" fmla="*/ 2381443 h 6858000"/>
              <a:gd name="connsiteX99" fmla="*/ 381068 w 1472087"/>
              <a:gd name="connsiteY99" fmla="*/ 2261920 h 6858000"/>
              <a:gd name="connsiteX100" fmla="*/ 370955 w 1472087"/>
              <a:gd name="connsiteY100" fmla="*/ 2195378 h 6858000"/>
              <a:gd name="connsiteX101" fmla="*/ 355172 w 1472087"/>
              <a:gd name="connsiteY101" fmla="*/ 2155135 h 6858000"/>
              <a:gd name="connsiteX102" fmla="*/ 352630 w 1472087"/>
              <a:gd name="connsiteY102" fmla="*/ 2118008 h 6858000"/>
              <a:gd name="connsiteX103" fmla="*/ 353623 w 1472087"/>
              <a:gd name="connsiteY103" fmla="*/ 2050531 h 6858000"/>
              <a:gd name="connsiteX104" fmla="*/ 345429 w 1472087"/>
              <a:gd name="connsiteY104" fmla="*/ 1963269 h 6858000"/>
              <a:gd name="connsiteX105" fmla="*/ 326607 w 1472087"/>
              <a:gd name="connsiteY105" fmla="*/ 1906352 h 6858000"/>
              <a:gd name="connsiteX106" fmla="*/ 303164 w 1472087"/>
              <a:gd name="connsiteY106" fmla="*/ 1861531 h 6858000"/>
              <a:gd name="connsiteX107" fmla="*/ 256963 w 1472087"/>
              <a:gd name="connsiteY107" fmla="*/ 1732919 h 6858000"/>
              <a:gd name="connsiteX108" fmla="*/ 229274 w 1472087"/>
              <a:gd name="connsiteY108" fmla="*/ 1663540 h 6858000"/>
              <a:gd name="connsiteX109" fmla="*/ 228400 w 1472087"/>
              <a:gd name="connsiteY109" fmla="*/ 1615777 h 6858000"/>
              <a:gd name="connsiteX110" fmla="*/ 209195 w 1472087"/>
              <a:gd name="connsiteY110" fmla="*/ 1563678 h 6858000"/>
              <a:gd name="connsiteX111" fmla="*/ 222275 w 1472087"/>
              <a:gd name="connsiteY111" fmla="*/ 1519474 h 6858000"/>
              <a:gd name="connsiteX112" fmla="*/ 215017 w 1472087"/>
              <a:gd name="connsiteY112" fmla="*/ 1477995 h 6858000"/>
              <a:gd name="connsiteX113" fmla="*/ 201102 w 1472087"/>
              <a:gd name="connsiteY113" fmla="*/ 1373769 h 6858000"/>
              <a:gd name="connsiteX114" fmla="*/ 209409 w 1472087"/>
              <a:gd name="connsiteY114" fmla="*/ 1307086 h 6858000"/>
              <a:gd name="connsiteX115" fmla="*/ 210597 w 1472087"/>
              <a:gd name="connsiteY115" fmla="*/ 1189033 h 6858000"/>
              <a:gd name="connsiteX116" fmla="*/ 215282 w 1472087"/>
              <a:gd name="connsiteY116" fmla="*/ 1168288 h 6858000"/>
              <a:gd name="connsiteX117" fmla="*/ 207564 w 1472087"/>
              <a:gd name="connsiteY117" fmla="*/ 1142577 h 6858000"/>
              <a:gd name="connsiteX118" fmla="*/ 196870 w 1472087"/>
              <a:gd name="connsiteY118" fmla="*/ 1088484 h 6858000"/>
              <a:gd name="connsiteX119" fmla="*/ 185606 w 1472087"/>
              <a:gd name="connsiteY119" fmla="*/ 1016103 h 6858000"/>
              <a:gd name="connsiteX120" fmla="*/ 187062 w 1472087"/>
              <a:gd name="connsiteY120" fmla="*/ 932283 h 6858000"/>
              <a:gd name="connsiteX121" fmla="*/ 189298 w 1472087"/>
              <a:gd name="connsiteY121" fmla="*/ 915925 h 6858000"/>
              <a:gd name="connsiteX122" fmla="*/ 181927 w 1472087"/>
              <a:gd name="connsiteY122" fmla="*/ 896999 h 6858000"/>
              <a:gd name="connsiteX123" fmla="*/ 151335 w 1472087"/>
              <a:gd name="connsiteY123" fmla="*/ 821517 h 6858000"/>
              <a:gd name="connsiteX124" fmla="*/ 130285 w 1472087"/>
              <a:gd name="connsiteY124" fmla="*/ 751353 h 6858000"/>
              <a:gd name="connsiteX125" fmla="*/ 129843 w 1472087"/>
              <a:gd name="connsiteY125" fmla="*/ 721230 h 6858000"/>
              <a:gd name="connsiteX126" fmla="*/ 115514 w 1472087"/>
              <a:gd name="connsiteY126" fmla="*/ 681659 h 6858000"/>
              <a:gd name="connsiteX127" fmla="*/ 100933 w 1472087"/>
              <a:gd name="connsiteY127" fmla="*/ 635218 h 6858000"/>
              <a:gd name="connsiteX128" fmla="*/ 105944 w 1472087"/>
              <a:gd name="connsiteY128" fmla="*/ 613763 h 6858000"/>
              <a:gd name="connsiteX129" fmla="*/ 91886 w 1472087"/>
              <a:gd name="connsiteY129" fmla="*/ 598582 h 6858000"/>
              <a:gd name="connsiteX130" fmla="*/ 91567 w 1472087"/>
              <a:gd name="connsiteY130" fmla="*/ 576846 h 6858000"/>
              <a:gd name="connsiteX131" fmla="*/ 71193 w 1472087"/>
              <a:gd name="connsiteY131" fmla="*/ 530055 h 6858000"/>
              <a:gd name="connsiteX132" fmla="*/ 70441 w 1472087"/>
              <a:gd name="connsiteY132" fmla="*/ 465389 h 6858000"/>
              <a:gd name="connsiteX133" fmla="*/ 53364 w 1472087"/>
              <a:gd name="connsiteY133" fmla="*/ 424699 h 6858000"/>
              <a:gd name="connsiteX134" fmla="*/ 53739 w 1472087"/>
              <a:gd name="connsiteY134" fmla="*/ 404917 h 6858000"/>
              <a:gd name="connsiteX135" fmla="*/ 33696 w 1472087"/>
              <a:gd name="connsiteY135" fmla="*/ 367211 h 6858000"/>
              <a:gd name="connsiteX136" fmla="*/ 0 w 1472087"/>
              <a:gd name="connsiteY136" fmla="*/ 268519 h 6858000"/>
              <a:gd name="connsiteX137" fmla="*/ 173467 w 1472087"/>
              <a:gd name="connsiteY137" fmla="*/ 144983 h 6858000"/>
              <a:gd name="connsiteX138" fmla="*/ 185751 w 1472087"/>
              <a:gd name="connsiteY138" fmla="*/ 55288 h 6858000"/>
              <a:gd name="connsiteX139" fmla="*/ 145305 w 1472087"/>
              <a:gd name="connsiteY139" fmla="*/ 0 h 6858000"/>
              <a:gd name="connsiteX0" fmla="*/ 112107 w 1438889"/>
              <a:gd name="connsiteY0" fmla="*/ 0 h 6858000"/>
              <a:gd name="connsiteX1" fmla="*/ 1438889 w 1438889"/>
              <a:gd name="connsiteY1" fmla="*/ 0 h 6858000"/>
              <a:gd name="connsiteX2" fmla="*/ 1438889 w 1438889"/>
              <a:gd name="connsiteY2" fmla="*/ 6858000 h 6858000"/>
              <a:gd name="connsiteX3" fmla="*/ 175583 w 1438889"/>
              <a:gd name="connsiteY3" fmla="*/ 6857735 h 6858000"/>
              <a:gd name="connsiteX4" fmla="*/ 212176 w 1438889"/>
              <a:gd name="connsiteY4" fmla="*/ 6776847 h 6858000"/>
              <a:gd name="connsiteX5" fmla="*/ 223676 w 1438889"/>
              <a:gd name="connsiteY5" fmla="*/ 6737706 h 6858000"/>
              <a:gd name="connsiteX6" fmla="*/ 248415 w 1438889"/>
              <a:gd name="connsiteY6" fmla="*/ 6691589 h 6858000"/>
              <a:gd name="connsiteX7" fmla="*/ 225972 w 1438889"/>
              <a:gd name="connsiteY7" fmla="*/ 6659970 h 6858000"/>
              <a:gd name="connsiteX8" fmla="*/ 241063 w 1438889"/>
              <a:gd name="connsiteY8" fmla="*/ 6636211 h 6858000"/>
              <a:gd name="connsiteX9" fmla="*/ 258507 w 1438889"/>
              <a:gd name="connsiteY9" fmla="*/ 6594177 h 6858000"/>
              <a:gd name="connsiteX10" fmla="*/ 272547 w 1438889"/>
              <a:gd name="connsiteY10" fmla="*/ 6557575 h 6858000"/>
              <a:gd name="connsiteX11" fmla="*/ 325504 w 1438889"/>
              <a:gd name="connsiteY11" fmla="*/ 6492130 h 6858000"/>
              <a:gd name="connsiteX12" fmla="*/ 341191 w 1438889"/>
              <a:gd name="connsiteY12" fmla="*/ 6431610 h 6858000"/>
              <a:gd name="connsiteX13" fmla="*/ 384896 w 1438889"/>
              <a:gd name="connsiteY13" fmla="*/ 6379786 h 6858000"/>
              <a:gd name="connsiteX14" fmla="*/ 368119 w 1438889"/>
              <a:gd name="connsiteY14" fmla="*/ 6334727 h 6858000"/>
              <a:gd name="connsiteX15" fmla="*/ 345534 w 1438889"/>
              <a:gd name="connsiteY15" fmla="*/ 6313295 h 6858000"/>
              <a:gd name="connsiteX16" fmla="*/ 352698 w 1438889"/>
              <a:gd name="connsiteY16" fmla="*/ 6280046 h 6858000"/>
              <a:gd name="connsiteX17" fmla="*/ 335443 w 1438889"/>
              <a:gd name="connsiteY17" fmla="*/ 6270265 h 6858000"/>
              <a:gd name="connsiteX18" fmla="*/ 362471 w 1438889"/>
              <a:gd name="connsiteY18" fmla="*/ 6252834 h 6858000"/>
              <a:gd name="connsiteX19" fmla="*/ 340463 w 1438889"/>
              <a:gd name="connsiteY19" fmla="*/ 6202459 h 6858000"/>
              <a:gd name="connsiteX20" fmla="*/ 339261 w 1438889"/>
              <a:gd name="connsiteY20" fmla="*/ 6153037 h 6858000"/>
              <a:gd name="connsiteX21" fmla="*/ 354676 w 1438889"/>
              <a:gd name="connsiteY21" fmla="*/ 6078132 h 6858000"/>
              <a:gd name="connsiteX22" fmla="*/ 342063 w 1438889"/>
              <a:gd name="connsiteY22" fmla="*/ 6028119 h 6858000"/>
              <a:gd name="connsiteX23" fmla="*/ 327292 w 1438889"/>
              <a:gd name="connsiteY23" fmla="*/ 5926735 h 6858000"/>
              <a:gd name="connsiteX24" fmla="*/ 376804 w 1438889"/>
              <a:gd name="connsiteY24" fmla="*/ 5712857 h 6858000"/>
              <a:gd name="connsiteX25" fmla="*/ 355879 w 1438889"/>
              <a:gd name="connsiteY25" fmla="*/ 5676393 h 6858000"/>
              <a:gd name="connsiteX26" fmla="*/ 395471 w 1438889"/>
              <a:gd name="connsiteY26" fmla="*/ 5563435 h 6858000"/>
              <a:gd name="connsiteX27" fmla="*/ 442601 w 1438889"/>
              <a:gd name="connsiteY27" fmla="*/ 5437125 h 6858000"/>
              <a:gd name="connsiteX28" fmla="*/ 456169 w 1438889"/>
              <a:gd name="connsiteY28" fmla="*/ 5396260 h 6858000"/>
              <a:gd name="connsiteX29" fmla="*/ 472150 w 1438889"/>
              <a:gd name="connsiteY29" fmla="*/ 5330009 h 6858000"/>
              <a:gd name="connsiteX30" fmla="*/ 505643 w 1438889"/>
              <a:gd name="connsiteY30" fmla="*/ 5273739 h 6858000"/>
              <a:gd name="connsiteX31" fmla="*/ 515242 w 1438889"/>
              <a:gd name="connsiteY31" fmla="*/ 5241779 h 6858000"/>
              <a:gd name="connsiteX32" fmla="*/ 526468 w 1438889"/>
              <a:gd name="connsiteY32" fmla="*/ 5225268 h 6858000"/>
              <a:gd name="connsiteX33" fmla="*/ 527488 w 1438889"/>
              <a:gd name="connsiteY33" fmla="*/ 5217684 h 6858000"/>
              <a:gd name="connsiteX34" fmla="*/ 534829 w 1438889"/>
              <a:gd name="connsiteY34" fmla="*/ 5193377 h 6858000"/>
              <a:gd name="connsiteX35" fmla="*/ 538132 w 1438889"/>
              <a:gd name="connsiteY35" fmla="*/ 5179288 h 6858000"/>
              <a:gd name="connsiteX36" fmla="*/ 539116 w 1438889"/>
              <a:gd name="connsiteY36" fmla="*/ 5173621 h 6858000"/>
              <a:gd name="connsiteX37" fmla="*/ 534750 w 1438889"/>
              <a:gd name="connsiteY37" fmla="*/ 5159961 h 6858000"/>
              <a:gd name="connsiteX38" fmla="*/ 541427 w 1438889"/>
              <a:gd name="connsiteY38" fmla="*/ 5144295 h 6858000"/>
              <a:gd name="connsiteX39" fmla="*/ 538360 w 1438889"/>
              <a:gd name="connsiteY39" fmla="*/ 5125185 h 6858000"/>
              <a:gd name="connsiteX40" fmla="*/ 545190 w 1438889"/>
              <a:gd name="connsiteY40" fmla="*/ 5121884 h 6858000"/>
              <a:gd name="connsiteX41" fmla="*/ 552226 w 1438889"/>
              <a:gd name="connsiteY41" fmla="*/ 5067850 h 6858000"/>
              <a:gd name="connsiteX42" fmla="*/ 554957 w 1438889"/>
              <a:gd name="connsiteY42" fmla="*/ 5060861 h 6858000"/>
              <a:gd name="connsiteX43" fmla="*/ 551661 w 1438889"/>
              <a:gd name="connsiteY43" fmla="*/ 5034192 h 6858000"/>
              <a:gd name="connsiteX44" fmla="*/ 553215 w 1438889"/>
              <a:gd name="connsiteY44" fmla="*/ 4993030 h 6858000"/>
              <a:gd name="connsiteX45" fmla="*/ 560124 w 1438889"/>
              <a:gd name="connsiteY45" fmla="*/ 4946844 h 6858000"/>
              <a:gd name="connsiteX46" fmla="*/ 555980 w 1438889"/>
              <a:gd name="connsiteY46" fmla="*/ 4932692 h 6858000"/>
              <a:gd name="connsiteX47" fmla="*/ 571383 w 1438889"/>
              <a:gd name="connsiteY47" fmla="*/ 4858827 h 6858000"/>
              <a:gd name="connsiteX48" fmla="*/ 577286 w 1438889"/>
              <a:gd name="connsiteY48" fmla="*/ 4821170 h 6858000"/>
              <a:gd name="connsiteX49" fmla="*/ 582019 w 1438889"/>
              <a:gd name="connsiteY49" fmla="*/ 4780965 h 6858000"/>
              <a:gd name="connsiteX50" fmla="*/ 583312 w 1438889"/>
              <a:gd name="connsiteY50" fmla="*/ 4750867 h 6858000"/>
              <a:gd name="connsiteX51" fmla="*/ 581119 w 1438889"/>
              <a:gd name="connsiteY51" fmla="*/ 4690749 h 6858000"/>
              <a:gd name="connsiteX52" fmla="*/ 576599 w 1438889"/>
              <a:gd name="connsiteY52" fmla="*/ 4584173 h 6858000"/>
              <a:gd name="connsiteX53" fmla="*/ 571682 w 1438889"/>
              <a:gd name="connsiteY53" fmla="*/ 4444346 h 6858000"/>
              <a:gd name="connsiteX54" fmla="*/ 568247 w 1438889"/>
              <a:gd name="connsiteY54" fmla="*/ 4375228 h 6858000"/>
              <a:gd name="connsiteX55" fmla="*/ 548900 w 1438889"/>
              <a:gd name="connsiteY55" fmla="*/ 4214165 h 6858000"/>
              <a:gd name="connsiteX56" fmla="*/ 552973 w 1438889"/>
              <a:gd name="connsiteY56" fmla="*/ 4090296 h 6858000"/>
              <a:gd name="connsiteX57" fmla="*/ 538229 w 1438889"/>
              <a:gd name="connsiteY57" fmla="*/ 4033999 h 6858000"/>
              <a:gd name="connsiteX58" fmla="*/ 539378 w 1438889"/>
              <a:gd name="connsiteY58" fmla="*/ 4031933 h 6858000"/>
              <a:gd name="connsiteX59" fmla="*/ 537954 w 1438889"/>
              <a:gd name="connsiteY59" fmla="*/ 4013953 h 6858000"/>
              <a:gd name="connsiteX60" fmla="*/ 524249 w 1438889"/>
              <a:gd name="connsiteY60" fmla="*/ 3974753 h 6858000"/>
              <a:gd name="connsiteX61" fmla="*/ 525847 w 1438889"/>
              <a:gd name="connsiteY61" fmla="*/ 3969950 h 6858000"/>
              <a:gd name="connsiteX62" fmla="*/ 519269 w 1438889"/>
              <a:gd name="connsiteY62" fmla="*/ 3933779 h 6858000"/>
              <a:gd name="connsiteX63" fmla="*/ 520600 w 1438889"/>
              <a:gd name="connsiteY63" fmla="*/ 3933093 h 6858000"/>
              <a:gd name="connsiteX64" fmla="*/ 524954 w 1438889"/>
              <a:gd name="connsiteY64" fmla="*/ 3922082 h 6858000"/>
              <a:gd name="connsiteX65" fmla="*/ 530032 w 1438889"/>
              <a:gd name="connsiteY65" fmla="*/ 3901461 h 6858000"/>
              <a:gd name="connsiteX66" fmla="*/ 552626 w 1438889"/>
              <a:gd name="connsiteY66" fmla="*/ 3813873 h 6858000"/>
              <a:gd name="connsiteX67" fmla="*/ 552051 w 1438889"/>
              <a:gd name="connsiteY67" fmla="*/ 3806161 h 6858000"/>
              <a:gd name="connsiteX68" fmla="*/ 552358 w 1438889"/>
              <a:gd name="connsiteY68" fmla="*/ 3805957 h 6858000"/>
              <a:gd name="connsiteX69" fmla="*/ 552385 w 1438889"/>
              <a:gd name="connsiteY69" fmla="*/ 3797724 h 6858000"/>
              <a:gd name="connsiteX70" fmla="*/ 551000 w 1438889"/>
              <a:gd name="connsiteY70" fmla="*/ 3792098 h 6858000"/>
              <a:gd name="connsiteX71" fmla="*/ 549884 w 1438889"/>
              <a:gd name="connsiteY71" fmla="*/ 3777135 h 6858000"/>
              <a:gd name="connsiteX72" fmla="*/ 551617 w 1438889"/>
              <a:gd name="connsiteY72" fmla="*/ 3771656 h 6858000"/>
              <a:gd name="connsiteX73" fmla="*/ 555360 w 1438889"/>
              <a:gd name="connsiteY73" fmla="*/ 3769007 h 6858000"/>
              <a:gd name="connsiteX74" fmla="*/ 554826 w 1438889"/>
              <a:gd name="connsiteY74" fmla="*/ 3767709 h 6858000"/>
              <a:gd name="connsiteX75" fmla="*/ 563522 w 1438889"/>
              <a:gd name="connsiteY75" fmla="*/ 3738082 h 6858000"/>
              <a:gd name="connsiteX76" fmla="*/ 570868 w 1438889"/>
              <a:gd name="connsiteY76" fmla="*/ 3673397 h 6858000"/>
              <a:gd name="connsiteX77" fmla="*/ 570164 w 1438889"/>
              <a:gd name="connsiteY77" fmla="*/ 3637109 h 6858000"/>
              <a:gd name="connsiteX78" fmla="*/ 573607 w 1438889"/>
              <a:gd name="connsiteY78" fmla="*/ 3536883 h 6858000"/>
              <a:gd name="connsiteX79" fmla="*/ 581145 w 1438889"/>
              <a:gd name="connsiteY79" fmla="*/ 3435652 h 6858000"/>
              <a:gd name="connsiteX80" fmla="*/ 582816 w 1438889"/>
              <a:gd name="connsiteY80" fmla="*/ 3307769 h 6858000"/>
              <a:gd name="connsiteX81" fmla="*/ 600379 w 1438889"/>
              <a:gd name="connsiteY81" fmla="*/ 3250522 h 6858000"/>
              <a:gd name="connsiteX82" fmla="*/ 600804 w 1438889"/>
              <a:gd name="connsiteY82" fmla="*/ 3229163 h 6858000"/>
              <a:gd name="connsiteX83" fmla="*/ 602627 w 1438889"/>
              <a:gd name="connsiteY83" fmla="*/ 3217217 h 6858000"/>
              <a:gd name="connsiteX84" fmla="*/ 589462 w 1438889"/>
              <a:gd name="connsiteY84" fmla="*/ 3183755 h 6858000"/>
              <a:gd name="connsiteX85" fmla="*/ 589963 w 1438889"/>
              <a:gd name="connsiteY85" fmla="*/ 3178642 h 6858000"/>
              <a:gd name="connsiteX86" fmla="*/ 577563 w 1438889"/>
              <a:gd name="connsiteY86" fmla="*/ 3158586 h 6858000"/>
              <a:gd name="connsiteX87" fmla="*/ 562748 w 1438889"/>
              <a:gd name="connsiteY87" fmla="*/ 3129034 h 6858000"/>
              <a:gd name="connsiteX88" fmla="*/ 563413 w 1438889"/>
              <a:gd name="connsiteY88" fmla="*/ 3126682 h 6858000"/>
              <a:gd name="connsiteX89" fmla="*/ 554281 w 1438889"/>
              <a:gd name="connsiteY89" fmla="*/ 3114519 h 6858000"/>
              <a:gd name="connsiteX90" fmla="*/ 540890 w 1438889"/>
              <a:gd name="connsiteY90" fmla="*/ 3106272 h 6858000"/>
              <a:gd name="connsiteX91" fmla="*/ 513620 w 1438889"/>
              <a:gd name="connsiteY91" fmla="*/ 2958185 h 6858000"/>
              <a:gd name="connsiteX92" fmla="*/ 456234 w 1438889"/>
              <a:gd name="connsiteY92" fmla="*/ 2762989 h 6858000"/>
              <a:gd name="connsiteX93" fmla="*/ 405152 w 1438889"/>
              <a:gd name="connsiteY93" fmla="*/ 2554718 h 6858000"/>
              <a:gd name="connsiteX94" fmla="*/ 385246 w 1438889"/>
              <a:gd name="connsiteY94" fmla="*/ 2485734 h 6858000"/>
              <a:gd name="connsiteX95" fmla="*/ 375969 w 1438889"/>
              <a:gd name="connsiteY95" fmla="*/ 2447068 h 6858000"/>
              <a:gd name="connsiteX96" fmla="*/ 362930 w 1438889"/>
              <a:gd name="connsiteY96" fmla="*/ 2425819 h 6858000"/>
              <a:gd name="connsiteX97" fmla="*/ 368929 w 1438889"/>
              <a:gd name="connsiteY97" fmla="*/ 2402874 h 6858000"/>
              <a:gd name="connsiteX98" fmla="*/ 371541 w 1438889"/>
              <a:gd name="connsiteY98" fmla="*/ 2381443 h 6858000"/>
              <a:gd name="connsiteX99" fmla="*/ 347870 w 1438889"/>
              <a:gd name="connsiteY99" fmla="*/ 2261920 h 6858000"/>
              <a:gd name="connsiteX100" fmla="*/ 337757 w 1438889"/>
              <a:gd name="connsiteY100" fmla="*/ 2195378 h 6858000"/>
              <a:gd name="connsiteX101" fmla="*/ 321974 w 1438889"/>
              <a:gd name="connsiteY101" fmla="*/ 2155135 h 6858000"/>
              <a:gd name="connsiteX102" fmla="*/ 319432 w 1438889"/>
              <a:gd name="connsiteY102" fmla="*/ 2118008 h 6858000"/>
              <a:gd name="connsiteX103" fmla="*/ 320425 w 1438889"/>
              <a:gd name="connsiteY103" fmla="*/ 2050531 h 6858000"/>
              <a:gd name="connsiteX104" fmla="*/ 312231 w 1438889"/>
              <a:gd name="connsiteY104" fmla="*/ 1963269 h 6858000"/>
              <a:gd name="connsiteX105" fmla="*/ 293409 w 1438889"/>
              <a:gd name="connsiteY105" fmla="*/ 1906352 h 6858000"/>
              <a:gd name="connsiteX106" fmla="*/ 269966 w 1438889"/>
              <a:gd name="connsiteY106" fmla="*/ 1861531 h 6858000"/>
              <a:gd name="connsiteX107" fmla="*/ 223765 w 1438889"/>
              <a:gd name="connsiteY107" fmla="*/ 1732919 h 6858000"/>
              <a:gd name="connsiteX108" fmla="*/ 196076 w 1438889"/>
              <a:gd name="connsiteY108" fmla="*/ 1663540 h 6858000"/>
              <a:gd name="connsiteX109" fmla="*/ 195202 w 1438889"/>
              <a:gd name="connsiteY109" fmla="*/ 1615777 h 6858000"/>
              <a:gd name="connsiteX110" fmla="*/ 175997 w 1438889"/>
              <a:gd name="connsiteY110" fmla="*/ 1563678 h 6858000"/>
              <a:gd name="connsiteX111" fmla="*/ 189077 w 1438889"/>
              <a:gd name="connsiteY111" fmla="*/ 1519474 h 6858000"/>
              <a:gd name="connsiteX112" fmla="*/ 181819 w 1438889"/>
              <a:gd name="connsiteY112" fmla="*/ 1477995 h 6858000"/>
              <a:gd name="connsiteX113" fmla="*/ 167904 w 1438889"/>
              <a:gd name="connsiteY113" fmla="*/ 1373769 h 6858000"/>
              <a:gd name="connsiteX114" fmla="*/ 176211 w 1438889"/>
              <a:gd name="connsiteY114" fmla="*/ 1307086 h 6858000"/>
              <a:gd name="connsiteX115" fmla="*/ 177399 w 1438889"/>
              <a:gd name="connsiteY115" fmla="*/ 1189033 h 6858000"/>
              <a:gd name="connsiteX116" fmla="*/ 182084 w 1438889"/>
              <a:gd name="connsiteY116" fmla="*/ 1168288 h 6858000"/>
              <a:gd name="connsiteX117" fmla="*/ 174366 w 1438889"/>
              <a:gd name="connsiteY117" fmla="*/ 1142577 h 6858000"/>
              <a:gd name="connsiteX118" fmla="*/ 163672 w 1438889"/>
              <a:gd name="connsiteY118" fmla="*/ 1088484 h 6858000"/>
              <a:gd name="connsiteX119" fmla="*/ 152408 w 1438889"/>
              <a:gd name="connsiteY119" fmla="*/ 1016103 h 6858000"/>
              <a:gd name="connsiteX120" fmla="*/ 153864 w 1438889"/>
              <a:gd name="connsiteY120" fmla="*/ 932283 h 6858000"/>
              <a:gd name="connsiteX121" fmla="*/ 156100 w 1438889"/>
              <a:gd name="connsiteY121" fmla="*/ 915925 h 6858000"/>
              <a:gd name="connsiteX122" fmla="*/ 148729 w 1438889"/>
              <a:gd name="connsiteY122" fmla="*/ 896999 h 6858000"/>
              <a:gd name="connsiteX123" fmla="*/ 118137 w 1438889"/>
              <a:gd name="connsiteY123" fmla="*/ 821517 h 6858000"/>
              <a:gd name="connsiteX124" fmla="*/ 97087 w 1438889"/>
              <a:gd name="connsiteY124" fmla="*/ 751353 h 6858000"/>
              <a:gd name="connsiteX125" fmla="*/ 96645 w 1438889"/>
              <a:gd name="connsiteY125" fmla="*/ 721230 h 6858000"/>
              <a:gd name="connsiteX126" fmla="*/ 82316 w 1438889"/>
              <a:gd name="connsiteY126" fmla="*/ 681659 h 6858000"/>
              <a:gd name="connsiteX127" fmla="*/ 67735 w 1438889"/>
              <a:gd name="connsiteY127" fmla="*/ 635218 h 6858000"/>
              <a:gd name="connsiteX128" fmla="*/ 72746 w 1438889"/>
              <a:gd name="connsiteY128" fmla="*/ 613763 h 6858000"/>
              <a:gd name="connsiteX129" fmla="*/ 58688 w 1438889"/>
              <a:gd name="connsiteY129" fmla="*/ 598582 h 6858000"/>
              <a:gd name="connsiteX130" fmla="*/ 58369 w 1438889"/>
              <a:gd name="connsiteY130" fmla="*/ 576846 h 6858000"/>
              <a:gd name="connsiteX131" fmla="*/ 37995 w 1438889"/>
              <a:gd name="connsiteY131" fmla="*/ 530055 h 6858000"/>
              <a:gd name="connsiteX132" fmla="*/ 37243 w 1438889"/>
              <a:gd name="connsiteY132" fmla="*/ 465389 h 6858000"/>
              <a:gd name="connsiteX133" fmla="*/ 20166 w 1438889"/>
              <a:gd name="connsiteY133" fmla="*/ 424699 h 6858000"/>
              <a:gd name="connsiteX134" fmla="*/ 20541 w 1438889"/>
              <a:gd name="connsiteY134" fmla="*/ 404917 h 6858000"/>
              <a:gd name="connsiteX135" fmla="*/ 498 w 1438889"/>
              <a:gd name="connsiteY135" fmla="*/ 367211 h 6858000"/>
              <a:gd name="connsiteX136" fmla="*/ 148559 w 1438889"/>
              <a:gd name="connsiteY136" fmla="*/ 212860 h 6858000"/>
              <a:gd name="connsiteX137" fmla="*/ 140269 w 1438889"/>
              <a:gd name="connsiteY137" fmla="*/ 144983 h 6858000"/>
              <a:gd name="connsiteX138" fmla="*/ 152553 w 1438889"/>
              <a:gd name="connsiteY138" fmla="*/ 55288 h 6858000"/>
              <a:gd name="connsiteX139" fmla="*/ 112107 w 1438889"/>
              <a:gd name="connsiteY139" fmla="*/ 0 h 6858000"/>
              <a:gd name="connsiteX0" fmla="*/ 92101 w 1418883"/>
              <a:gd name="connsiteY0" fmla="*/ 0 h 6858000"/>
              <a:gd name="connsiteX1" fmla="*/ 1418883 w 1418883"/>
              <a:gd name="connsiteY1" fmla="*/ 0 h 6858000"/>
              <a:gd name="connsiteX2" fmla="*/ 1418883 w 1418883"/>
              <a:gd name="connsiteY2" fmla="*/ 6858000 h 6858000"/>
              <a:gd name="connsiteX3" fmla="*/ 155577 w 1418883"/>
              <a:gd name="connsiteY3" fmla="*/ 6857735 h 6858000"/>
              <a:gd name="connsiteX4" fmla="*/ 192170 w 1418883"/>
              <a:gd name="connsiteY4" fmla="*/ 6776847 h 6858000"/>
              <a:gd name="connsiteX5" fmla="*/ 203670 w 1418883"/>
              <a:gd name="connsiteY5" fmla="*/ 6737706 h 6858000"/>
              <a:gd name="connsiteX6" fmla="*/ 228409 w 1418883"/>
              <a:gd name="connsiteY6" fmla="*/ 6691589 h 6858000"/>
              <a:gd name="connsiteX7" fmla="*/ 205966 w 1418883"/>
              <a:gd name="connsiteY7" fmla="*/ 6659970 h 6858000"/>
              <a:gd name="connsiteX8" fmla="*/ 221057 w 1418883"/>
              <a:gd name="connsiteY8" fmla="*/ 6636211 h 6858000"/>
              <a:gd name="connsiteX9" fmla="*/ 238501 w 1418883"/>
              <a:gd name="connsiteY9" fmla="*/ 6594177 h 6858000"/>
              <a:gd name="connsiteX10" fmla="*/ 252541 w 1418883"/>
              <a:gd name="connsiteY10" fmla="*/ 6557575 h 6858000"/>
              <a:gd name="connsiteX11" fmla="*/ 305498 w 1418883"/>
              <a:gd name="connsiteY11" fmla="*/ 6492130 h 6858000"/>
              <a:gd name="connsiteX12" fmla="*/ 321185 w 1418883"/>
              <a:gd name="connsiteY12" fmla="*/ 6431610 h 6858000"/>
              <a:gd name="connsiteX13" fmla="*/ 364890 w 1418883"/>
              <a:gd name="connsiteY13" fmla="*/ 6379786 h 6858000"/>
              <a:gd name="connsiteX14" fmla="*/ 348113 w 1418883"/>
              <a:gd name="connsiteY14" fmla="*/ 6334727 h 6858000"/>
              <a:gd name="connsiteX15" fmla="*/ 325528 w 1418883"/>
              <a:gd name="connsiteY15" fmla="*/ 6313295 h 6858000"/>
              <a:gd name="connsiteX16" fmla="*/ 332692 w 1418883"/>
              <a:gd name="connsiteY16" fmla="*/ 6280046 h 6858000"/>
              <a:gd name="connsiteX17" fmla="*/ 315437 w 1418883"/>
              <a:gd name="connsiteY17" fmla="*/ 6270265 h 6858000"/>
              <a:gd name="connsiteX18" fmla="*/ 342465 w 1418883"/>
              <a:gd name="connsiteY18" fmla="*/ 6252834 h 6858000"/>
              <a:gd name="connsiteX19" fmla="*/ 320457 w 1418883"/>
              <a:gd name="connsiteY19" fmla="*/ 6202459 h 6858000"/>
              <a:gd name="connsiteX20" fmla="*/ 319255 w 1418883"/>
              <a:gd name="connsiteY20" fmla="*/ 6153037 h 6858000"/>
              <a:gd name="connsiteX21" fmla="*/ 334670 w 1418883"/>
              <a:gd name="connsiteY21" fmla="*/ 6078132 h 6858000"/>
              <a:gd name="connsiteX22" fmla="*/ 322057 w 1418883"/>
              <a:gd name="connsiteY22" fmla="*/ 6028119 h 6858000"/>
              <a:gd name="connsiteX23" fmla="*/ 307286 w 1418883"/>
              <a:gd name="connsiteY23" fmla="*/ 5926735 h 6858000"/>
              <a:gd name="connsiteX24" fmla="*/ 356798 w 1418883"/>
              <a:gd name="connsiteY24" fmla="*/ 5712857 h 6858000"/>
              <a:gd name="connsiteX25" fmla="*/ 335873 w 1418883"/>
              <a:gd name="connsiteY25" fmla="*/ 5676393 h 6858000"/>
              <a:gd name="connsiteX26" fmla="*/ 375465 w 1418883"/>
              <a:gd name="connsiteY26" fmla="*/ 5563435 h 6858000"/>
              <a:gd name="connsiteX27" fmla="*/ 422595 w 1418883"/>
              <a:gd name="connsiteY27" fmla="*/ 5437125 h 6858000"/>
              <a:gd name="connsiteX28" fmla="*/ 436163 w 1418883"/>
              <a:gd name="connsiteY28" fmla="*/ 5396260 h 6858000"/>
              <a:gd name="connsiteX29" fmla="*/ 452144 w 1418883"/>
              <a:gd name="connsiteY29" fmla="*/ 5330009 h 6858000"/>
              <a:gd name="connsiteX30" fmla="*/ 485637 w 1418883"/>
              <a:gd name="connsiteY30" fmla="*/ 5273739 h 6858000"/>
              <a:gd name="connsiteX31" fmla="*/ 495236 w 1418883"/>
              <a:gd name="connsiteY31" fmla="*/ 5241779 h 6858000"/>
              <a:gd name="connsiteX32" fmla="*/ 506462 w 1418883"/>
              <a:gd name="connsiteY32" fmla="*/ 5225268 h 6858000"/>
              <a:gd name="connsiteX33" fmla="*/ 507482 w 1418883"/>
              <a:gd name="connsiteY33" fmla="*/ 5217684 h 6858000"/>
              <a:gd name="connsiteX34" fmla="*/ 514823 w 1418883"/>
              <a:gd name="connsiteY34" fmla="*/ 5193377 h 6858000"/>
              <a:gd name="connsiteX35" fmla="*/ 518126 w 1418883"/>
              <a:gd name="connsiteY35" fmla="*/ 5179288 h 6858000"/>
              <a:gd name="connsiteX36" fmla="*/ 519110 w 1418883"/>
              <a:gd name="connsiteY36" fmla="*/ 5173621 h 6858000"/>
              <a:gd name="connsiteX37" fmla="*/ 514744 w 1418883"/>
              <a:gd name="connsiteY37" fmla="*/ 5159961 h 6858000"/>
              <a:gd name="connsiteX38" fmla="*/ 521421 w 1418883"/>
              <a:gd name="connsiteY38" fmla="*/ 5144295 h 6858000"/>
              <a:gd name="connsiteX39" fmla="*/ 518354 w 1418883"/>
              <a:gd name="connsiteY39" fmla="*/ 5125185 h 6858000"/>
              <a:gd name="connsiteX40" fmla="*/ 525184 w 1418883"/>
              <a:gd name="connsiteY40" fmla="*/ 5121884 h 6858000"/>
              <a:gd name="connsiteX41" fmla="*/ 532220 w 1418883"/>
              <a:gd name="connsiteY41" fmla="*/ 5067850 h 6858000"/>
              <a:gd name="connsiteX42" fmla="*/ 534951 w 1418883"/>
              <a:gd name="connsiteY42" fmla="*/ 5060861 h 6858000"/>
              <a:gd name="connsiteX43" fmla="*/ 531655 w 1418883"/>
              <a:gd name="connsiteY43" fmla="*/ 5034192 h 6858000"/>
              <a:gd name="connsiteX44" fmla="*/ 533209 w 1418883"/>
              <a:gd name="connsiteY44" fmla="*/ 4993030 h 6858000"/>
              <a:gd name="connsiteX45" fmla="*/ 540118 w 1418883"/>
              <a:gd name="connsiteY45" fmla="*/ 4946844 h 6858000"/>
              <a:gd name="connsiteX46" fmla="*/ 535974 w 1418883"/>
              <a:gd name="connsiteY46" fmla="*/ 4932692 h 6858000"/>
              <a:gd name="connsiteX47" fmla="*/ 551377 w 1418883"/>
              <a:gd name="connsiteY47" fmla="*/ 4858827 h 6858000"/>
              <a:gd name="connsiteX48" fmla="*/ 557280 w 1418883"/>
              <a:gd name="connsiteY48" fmla="*/ 4821170 h 6858000"/>
              <a:gd name="connsiteX49" fmla="*/ 562013 w 1418883"/>
              <a:gd name="connsiteY49" fmla="*/ 4780965 h 6858000"/>
              <a:gd name="connsiteX50" fmla="*/ 563306 w 1418883"/>
              <a:gd name="connsiteY50" fmla="*/ 4750867 h 6858000"/>
              <a:gd name="connsiteX51" fmla="*/ 561113 w 1418883"/>
              <a:gd name="connsiteY51" fmla="*/ 4690749 h 6858000"/>
              <a:gd name="connsiteX52" fmla="*/ 556593 w 1418883"/>
              <a:gd name="connsiteY52" fmla="*/ 4584173 h 6858000"/>
              <a:gd name="connsiteX53" fmla="*/ 551676 w 1418883"/>
              <a:gd name="connsiteY53" fmla="*/ 4444346 h 6858000"/>
              <a:gd name="connsiteX54" fmla="*/ 548241 w 1418883"/>
              <a:gd name="connsiteY54" fmla="*/ 4375228 h 6858000"/>
              <a:gd name="connsiteX55" fmla="*/ 528894 w 1418883"/>
              <a:gd name="connsiteY55" fmla="*/ 4214165 h 6858000"/>
              <a:gd name="connsiteX56" fmla="*/ 532967 w 1418883"/>
              <a:gd name="connsiteY56" fmla="*/ 4090296 h 6858000"/>
              <a:gd name="connsiteX57" fmla="*/ 518223 w 1418883"/>
              <a:gd name="connsiteY57" fmla="*/ 4033999 h 6858000"/>
              <a:gd name="connsiteX58" fmla="*/ 519372 w 1418883"/>
              <a:gd name="connsiteY58" fmla="*/ 4031933 h 6858000"/>
              <a:gd name="connsiteX59" fmla="*/ 517948 w 1418883"/>
              <a:gd name="connsiteY59" fmla="*/ 4013953 h 6858000"/>
              <a:gd name="connsiteX60" fmla="*/ 504243 w 1418883"/>
              <a:gd name="connsiteY60" fmla="*/ 3974753 h 6858000"/>
              <a:gd name="connsiteX61" fmla="*/ 505841 w 1418883"/>
              <a:gd name="connsiteY61" fmla="*/ 3969950 h 6858000"/>
              <a:gd name="connsiteX62" fmla="*/ 499263 w 1418883"/>
              <a:gd name="connsiteY62" fmla="*/ 3933779 h 6858000"/>
              <a:gd name="connsiteX63" fmla="*/ 500594 w 1418883"/>
              <a:gd name="connsiteY63" fmla="*/ 3933093 h 6858000"/>
              <a:gd name="connsiteX64" fmla="*/ 504948 w 1418883"/>
              <a:gd name="connsiteY64" fmla="*/ 3922082 h 6858000"/>
              <a:gd name="connsiteX65" fmla="*/ 510026 w 1418883"/>
              <a:gd name="connsiteY65" fmla="*/ 3901461 h 6858000"/>
              <a:gd name="connsiteX66" fmla="*/ 532620 w 1418883"/>
              <a:gd name="connsiteY66" fmla="*/ 3813873 h 6858000"/>
              <a:gd name="connsiteX67" fmla="*/ 532045 w 1418883"/>
              <a:gd name="connsiteY67" fmla="*/ 3806161 h 6858000"/>
              <a:gd name="connsiteX68" fmla="*/ 532352 w 1418883"/>
              <a:gd name="connsiteY68" fmla="*/ 3805957 h 6858000"/>
              <a:gd name="connsiteX69" fmla="*/ 532379 w 1418883"/>
              <a:gd name="connsiteY69" fmla="*/ 3797724 h 6858000"/>
              <a:gd name="connsiteX70" fmla="*/ 530994 w 1418883"/>
              <a:gd name="connsiteY70" fmla="*/ 3792098 h 6858000"/>
              <a:gd name="connsiteX71" fmla="*/ 529878 w 1418883"/>
              <a:gd name="connsiteY71" fmla="*/ 3777135 h 6858000"/>
              <a:gd name="connsiteX72" fmla="*/ 531611 w 1418883"/>
              <a:gd name="connsiteY72" fmla="*/ 3771656 h 6858000"/>
              <a:gd name="connsiteX73" fmla="*/ 535354 w 1418883"/>
              <a:gd name="connsiteY73" fmla="*/ 3769007 h 6858000"/>
              <a:gd name="connsiteX74" fmla="*/ 534820 w 1418883"/>
              <a:gd name="connsiteY74" fmla="*/ 3767709 h 6858000"/>
              <a:gd name="connsiteX75" fmla="*/ 543516 w 1418883"/>
              <a:gd name="connsiteY75" fmla="*/ 3738082 h 6858000"/>
              <a:gd name="connsiteX76" fmla="*/ 550862 w 1418883"/>
              <a:gd name="connsiteY76" fmla="*/ 3673397 h 6858000"/>
              <a:gd name="connsiteX77" fmla="*/ 550158 w 1418883"/>
              <a:gd name="connsiteY77" fmla="*/ 3637109 h 6858000"/>
              <a:gd name="connsiteX78" fmla="*/ 553601 w 1418883"/>
              <a:gd name="connsiteY78" fmla="*/ 3536883 h 6858000"/>
              <a:gd name="connsiteX79" fmla="*/ 561139 w 1418883"/>
              <a:gd name="connsiteY79" fmla="*/ 3435652 h 6858000"/>
              <a:gd name="connsiteX80" fmla="*/ 562810 w 1418883"/>
              <a:gd name="connsiteY80" fmla="*/ 3307769 h 6858000"/>
              <a:gd name="connsiteX81" fmla="*/ 580373 w 1418883"/>
              <a:gd name="connsiteY81" fmla="*/ 3250522 h 6858000"/>
              <a:gd name="connsiteX82" fmla="*/ 580798 w 1418883"/>
              <a:gd name="connsiteY82" fmla="*/ 3229163 h 6858000"/>
              <a:gd name="connsiteX83" fmla="*/ 582621 w 1418883"/>
              <a:gd name="connsiteY83" fmla="*/ 3217217 h 6858000"/>
              <a:gd name="connsiteX84" fmla="*/ 569456 w 1418883"/>
              <a:gd name="connsiteY84" fmla="*/ 3183755 h 6858000"/>
              <a:gd name="connsiteX85" fmla="*/ 569957 w 1418883"/>
              <a:gd name="connsiteY85" fmla="*/ 3178642 h 6858000"/>
              <a:gd name="connsiteX86" fmla="*/ 557557 w 1418883"/>
              <a:gd name="connsiteY86" fmla="*/ 3158586 h 6858000"/>
              <a:gd name="connsiteX87" fmla="*/ 542742 w 1418883"/>
              <a:gd name="connsiteY87" fmla="*/ 3129034 h 6858000"/>
              <a:gd name="connsiteX88" fmla="*/ 543407 w 1418883"/>
              <a:gd name="connsiteY88" fmla="*/ 3126682 h 6858000"/>
              <a:gd name="connsiteX89" fmla="*/ 534275 w 1418883"/>
              <a:gd name="connsiteY89" fmla="*/ 3114519 h 6858000"/>
              <a:gd name="connsiteX90" fmla="*/ 520884 w 1418883"/>
              <a:gd name="connsiteY90" fmla="*/ 3106272 h 6858000"/>
              <a:gd name="connsiteX91" fmla="*/ 493614 w 1418883"/>
              <a:gd name="connsiteY91" fmla="*/ 2958185 h 6858000"/>
              <a:gd name="connsiteX92" fmla="*/ 436228 w 1418883"/>
              <a:gd name="connsiteY92" fmla="*/ 2762989 h 6858000"/>
              <a:gd name="connsiteX93" fmla="*/ 385146 w 1418883"/>
              <a:gd name="connsiteY93" fmla="*/ 2554718 h 6858000"/>
              <a:gd name="connsiteX94" fmla="*/ 365240 w 1418883"/>
              <a:gd name="connsiteY94" fmla="*/ 2485734 h 6858000"/>
              <a:gd name="connsiteX95" fmla="*/ 355963 w 1418883"/>
              <a:gd name="connsiteY95" fmla="*/ 2447068 h 6858000"/>
              <a:gd name="connsiteX96" fmla="*/ 342924 w 1418883"/>
              <a:gd name="connsiteY96" fmla="*/ 2425819 h 6858000"/>
              <a:gd name="connsiteX97" fmla="*/ 348923 w 1418883"/>
              <a:gd name="connsiteY97" fmla="*/ 2402874 h 6858000"/>
              <a:gd name="connsiteX98" fmla="*/ 351535 w 1418883"/>
              <a:gd name="connsiteY98" fmla="*/ 2381443 h 6858000"/>
              <a:gd name="connsiteX99" fmla="*/ 327864 w 1418883"/>
              <a:gd name="connsiteY99" fmla="*/ 2261920 h 6858000"/>
              <a:gd name="connsiteX100" fmla="*/ 317751 w 1418883"/>
              <a:gd name="connsiteY100" fmla="*/ 2195378 h 6858000"/>
              <a:gd name="connsiteX101" fmla="*/ 301968 w 1418883"/>
              <a:gd name="connsiteY101" fmla="*/ 2155135 h 6858000"/>
              <a:gd name="connsiteX102" fmla="*/ 299426 w 1418883"/>
              <a:gd name="connsiteY102" fmla="*/ 2118008 h 6858000"/>
              <a:gd name="connsiteX103" fmla="*/ 300419 w 1418883"/>
              <a:gd name="connsiteY103" fmla="*/ 2050531 h 6858000"/>
              <a:gd name="connsiteX104" fmla="*/ 292225 w 1418883"/>
              <a:gd name="connsiteY104" fmla="*/ 1963269 h 6858000"/>
              <a:gd name="connsiteX105" fmla="*/ 273403 w 1418883"/>
              <a:gd name="connsiteY105" fmla="*/ 1906352 h 6858000"/>
              <a:gd name="connsiteX106" fmla="*/ 249960 w 1418883"/>
              <a:gd name="connsiteY106" fmla="*/ 1861531 h 6858000"/>
              <a:gd name="connsiteX107" fmla="*/ 203759 w 1418883"/>
              <a:gd name="connsiteY107" fmla="*/ 1732919 h 6858000"/>
              <a:gd name="connsiteX108" fmla="*/ 176070 w 1418883"/>
              <a:gd name="connsiteY108" fmla="*/ 1663540 h 6858000"/>
              <a:gd name="connsiteX109" fmla="*/ 175196 w 1418883"/>
              <a:gd name="connsiteY109" fmla="*/ 1615777 h 6858000"/>
              <a:gd name="connsiteX110" fmla="*/ 155991 w 1418883"/>
              <a:gd name="connsiteY110" fmla="*/ 1563678 h 6858000"/>
              <a:gd name="connsiteX111" fmla="*/ 169071 w 1418883"/>
              <a:gd name="connsiteY111" fmla="*/ 1519474 h 6858000"/>
              <a:gd name="connsiteX112" fmla="*/ 161813 w 1418883"/>
              <a:gd name="connsiteY112" fmla="*/ 1477995 h 6858000"/>
              <a:gd name="connsiteX113" fmla="*/ 147898 w 1418883"/>
              <a:gd name="connsiteY113" fmla="*/ 1373769 h 6858000"/>
              <a:gd name="connsiteX114" fmla="*/ 156205 w 1418883"/>
              <a:gd name="connsiteY114" fmla="*/ 1307086 h 6858000"/>
              <a:gd name="connsiteX115" fmla="*/ 157393 w 1418883"/>
              <a:gd name="connsiteY115" fmla="*/ 1189033 h 6858000"/>
              <a:gd name="connsiteX116" fmla="*/ 162078 w 1418883"/>
              <a:gd name="connsiteY116" fmla="*/ 1168288 h 6858000"/>
              <a:gd name="connsiteX117" fmla="*/ 154360 w 1418883"/>
              <a:gd name="connsiteY117" fmla="*/ 1142577 h 6858000"/>
              <a:gd name="connsiteX118" fmla="*/ 143666 w 1418883"/>
              <a:gd name="connsiteY118" fmla="*/ 1088484 h 6858000"/>
              <a:gd name="connsiteX119" fmla="*/ 132402 w 1418883"/>
              <a:gd name="connsiteY119" fmla="*/ 1016103 h 6858000"/>
              <a:gd name="connsiteX120" fmla="*/ 133858 w 1418883"/>
              <a:gd name="connsiteY120" fmla="*/ 932283 h 6858000"/>
              <a:gd name="connsiteX121" fmla="*/ 136094 w 1418883"/>
              <a:gd name="connsiteY121" fmla="*/ 915925 h 6858000"/>
              <a:gd name="connsiteX122" fmla="*/ 128723 w 1418883"/>
              <a:gd name="connsiteY122" fmla="*/ 896999 h 6858000"/>
              <a:gd name="connsiteX123" fmla="*/ 98131 w 1418883"/>
              <a:gd name="connsiteY123" fmla="*/ 821517 h 6858000"/>
              <a:gd name="connsiteX124" fmla="*/ 77081 w 1418883"/>
              <a:gd name="connsiteY124" fmla="*/ 751353 h 6858000"/>
              <a:gd name="connsiteX125" fmla="*/ 76639 w 1418883"/>
              <a:gd name="connsiteY125" fmla="*/ 721230 h 6858000"/>
              <a:gd name="connsiteX126" fmla="*/ 62310 w 1418883"/>
              <a:gd name="connsiteY126" fmla="*/ 681659 h 6858000"/>
              <a:gd name="connsiteX127" fmla="*/ 47729 w 1418883"/>
              <a:gd name="connsiteY127" fmla="*/ 635218 h 6858000"/>
              <a:gd name="connsiteX128" fmla="*/ 52740 w 1418883"/>
              <a:gd name="connsiteY128" fmla="*/ 613763 h 6858000"/>
              <a:gd name="connsiteX129" fmla="*/ 38682 w 1418883"/>
              <a:gd name="connsiteY129" fmla="*/ 598582 h 6858000"/>
              <a:gd name="connsiteX130" fmla="*/ 38363 w 1418883"/>
              <a:gd name="connsiteY130" fmla="*/ 576846 h 6858000"/>
              <a:gd name="connsiteX131" fmla="*/ 17989 w 1418883"/>
              <a:gd name="connsiteY131" fmla="*/ 530055 h 6858000"/>
              <a:gd name="connsiteX132" fmla="*/ 17237 w 1418883"/>
              <a:gd name="connsiteY132" fmla="*/ 465389 h 6858000"/>
              <a:gd name="connsiteX133" fmla="*/ 160 w 1418883"/>
              <a:gd name="connsiteY133" fmla="*/ 424699 h 6858000"/>
              <a:gd name="connsiteX134" fmla="*/ 535 w 1418883"/>
              <a:gd name="connsiteY134" fmla="*/ 404917 h 6858000"/>
              <a:gd name="connsiteX135" fmla="*/ 111526 w 1418883"/>
              <a:gd name="connsiteY135" fmla="*/ 275771 h 6858000"/>
              <a:gd name="connsiteX136" fmla="*/ 128553 w 1418883"/>
              <a:gd name="connsiteY136" fmla="*/ 212860 h 6858000"/>
              <a:gd name="connsiteX137" fmla="*/ 120263 w 1418883"/>
              <a:gd name="connsiteY137" fmla="*/ 144983 h 6858000"/>
              <a:gd name="connsiteX138" fmla="*/ 132547 w 1418883"/>
              <a:gd name="connsiteY138" fmla="*/ 55288 h 6858000"/>
              <a:gd name="connsiteX139" fmla="*/ 92101 w 1418883"/>
              <a:gd name="connsiteY139" fmla="*/ 0 h 6858000"/>
              <a:gd name="connsiteX0" fmla="*/ 91951 w 1418733"/>
              <a:gd name="connsiteY0" fmla="*/ 0 h 6858000"/>
              <a:gd name="connsiteX1" fmla="*/ 1418733 w 1418733"/>
              <a:gd name="connsiteY1" fmla="*/ 0 h 6858000"/>
              <a:gd name="connsiteX2" fmla="*/ 1418733 w 1418733"/>
              <a:gd name="connsiteY2" fmla="*/ 6858000 h 6858000"/>
              <a:gd name="connsiteX3" fmla="*/ 155427 w 1418733"/>
              <a:gd name="connsiteY3" fmla="*/ 6857735 h 6858000"/>
              <a:gd name="connsiteX4" fmla="*/ 192020 w 1418733"/>
              <a:gd name="connsiteY4" fmla="*/ 6776847 h 6858000"/>
              <a:gd name="connsiteX5" fmla="*/ 203520 w 1418733"/>
              <a:gd name="connsiteY5" fmla="*/ 6737706 h 6858000"/>
              <a:gd name="connsiteX6" fmla="*/ 228259 w 1418733"/>
              <a:gd name="connsiteY6" fmla="*/ 6691589 h 6858000"/>
              <a:gd name="connsiteX7" fmla="*/ 205816 w 1418733"/>
              <a:gd name="connsiteY7" fmla="*/ 6659970 h 6858000"/>
              <a:gd name="connsiteX8" fmla="*/ 220907 w 1418733"/>
              <a:gd name="connsiteY8" fmla="*/ 6636211 h 6858000"/>
              <a:gd name="connsiteX9" fmla="*/ 238351 w 1418733"/>
              <a:gd name="connsiteY9" fmla="*/ 6594177 h 6858000"/>
              <a:gd name="connsiteX10" fmla="*/ 252391 w 1418733"/>
              <a:gd name="connsiteY10" fmla="*/ 6557575 h 6858000"/>
              <a:gd name="connsiteX11" fmla="*/ 305348 w 1418733"/>
              <a:gd name="connsiteY11" fmla="*/ 6492130 h 6858000"/>
              <a:gd name="connsiteX12" fmla="*/ 321035 w 1418733"/>
              <a:gd name="connsiteY12" fmla="*/ 6431610 h 6858000"/>
              <a:gd name="connsiteX13" fmla="*/ 364740 w 1418733"/>
              <a:gd name="connsiteY13" fmla="*/ 6379786 h 6858000"/>
              <a:gd name="connsiteX14" fmla="*/ 347963 w 1418733"/>
              <a:gd name="connsiteY14" fmla="*/ 6334727 h 6858000"/>
              <a:gd name="connsiteX15" fmla="*/ 325378 w 1418733"/>
              <a:gd name="connsiteY15" fmla="*/ 6313295 h 6858000"/>
              <a:gd name="connsiteX16" fmla="*/ 332542 w 1418733"/>
              <a:gd name="connsiteY16" fmla="*/ 6280046 h 6858000"/>
              <a:gd name="connsiteX17" fmla="*/ 315287 w 1418733"/>
              <a:gd name="connsiteY17" fmla="*/ 6270265 h 6858000"/>
              <a:gd name="connsiteX18" fmla="*/ 342315 w 1418733"/>
              <a:gd name="connsiteY18" fmla="*/ 6252834 h 6858000"/>
              <a:gd name="connsiteX19" fmla="*/ 320307 w 1418733"/>
              <a:gd name="connsiteY19" fmla="*/ 6202459 h 6858000"/>
              <a:gd name="connsiteX20" fmla="*/ 319105 w 1418733"/>
              <a:gd name="connsiteY20" fmla="*/ 6153037 h 6858000"/>
              <a:gd name="connsiteX21" fmla="*/ 334520 w 1418733"/>
              <a:gd name="connsiteY21" fmla="*/ 6078132 h 6858000"/>
              <a:gd name="connsiteX22" fmla="*/ 321907 w 1418733"/>
              <a:gd name="connsiteY22" fmla="*/ 6028119 h 6858000"/>
              <a:gd name="connsiteX23" fmla="*/ 307136 w 1418733"/>
              <a:gd name="connsiteY23" fmla="*/ 5926735 h 6858000"/>
              <a:gd name="connsiteX24" fmla="*/ 356648 w 1418733"/>
              <a:gd name="connsiteY24" fmla="*/ 5712857 h 6858000"/>
              <a:gd name="connsiteX25" fmla="*/ 335723 w 1418733"/>
              <a:gd name="connsiteY25" fmla="*/ 5676393 h 6858000"/>
              <a:gd name="connsiteX26" fmla="*/ 375315 w 1418733"/>
              <a:gd name="connsiteY26" fmla="*/ 5563435 h 6858000"/>
              <a:gd name="connsiteX27" fmla="*/ 422445 w 1418733"/>
              <a:gd name="connsiteY27" fmla="*/ 5437125 h 6858000"/>
              <a:gd name="connsiteX28" fmla="*/ 436013 w 1418733"/>
              <a:gd name="connsiteY28" fmla="*/ 5396260 h 6858000"/>
              <a:gd name="connsiteX29" fmla="*/ 451994 w 1418733"/>
              <a:gd name="connsiteY29" fmla="*/ 5330009 h 6858000"/>
              <a:gd name="connsiteX30" fmla="*/ 485487 w 1418733"/>
              <a:gd name="connsiteY30" fmla="*/ 5273739 h 6858000"/>
              <a:gd name="connsiteX31" fmla="*/ 495086 w 1418733"/>
              <a:gd name="connsiteY31" fmla="*/ 5241779 h 6858000"/>
              <a:gd name="connsiteX32" fmla="*/ 506312 w 1418733"/>
              <a:gd name="connsiteY32" fmla="*/ 5225268 h 6858000"/>
              <a:gd name="connsiteX33" fmla="*/ 507332 w 1418733"/>
              <a:gd name="connsiteY33" fmla="*/ 5217684 h 6858000"/>
              <a:gd name="connsiteX34" fmla="*/ 514673 w 1418733"/>
              <a:gd name="connsiteY34" fmla="*/ 5193377 h 6858000"/>
              <a:gd name="connsiteX35" fmla="*/ 517976 w 1418733"/>
              <a:gd name="connsiteY35" fmla="*/ 5179288 h 6858000"/>
              <a:gd name="connsiteX36" fmla="*/ 518960 w 1418733"/>
              <a:gd name="connsiteY36" fmla="*/ 5173621 h 6858000"/>
              <a:gd name="connsiteX37" fmla="*/ 514594 w 1418733"/>
              <a:gd name="connsiteY37" fmla="*/ 5159961 h 6858000"/>
              <a:gd name="connsiteX38" fmla="*/ 521271 w 1418733"/>
              <a:gd name="connsiteY38" fmla="*/ 5144295 h 6858000"/>
              <a:gd name="connsiteX39" fmla="*/ 518204 w 1418733"/>
              <a:gd name="connsiteY39" fmla="*/ 5125185 h 6858000"/>
              <a:gd name="connsiteX40" fmla="*/ 525034 w 1418733"/>
              <a:gd name="connsiteY40" fmla="*/ 5121884 h 6858000"/>
              <a:gd name="connsiteX41" fmla="*/ 532070 w 1418733"/>
              <a:gd name="connsiteY41" fmla="*/ 5067850 h 6858000"/>
              <a:gd name="connsiteX42" fmla="*/ 534801 w 1418733"/>
              <a:gd name="connsiteY42" fmla="*/ 5060861 h 6858000"/>
              <a:gd name="connsiteX43" fmla="*/ 531505 w 1418733"/>
              <a:gd name="connsiteY43" fmla="*/ 5034192 h 6858000"/>
              <a:gd name="connsiteX44" fmla="*/ 533059 w 1418733"/>
              <a:gd name="connsiteY44" fmla="*/ 4993030 h 6858000"/>
              <a:gd name="connsiteX45" fmla="*/ 539968 w 1418733"/>
              <a:gd name="connsiteY45" fmla="*/ 4946844 h 6858000"/>
              <a:gd name="connsiteX46" fmla="*/ 535824 w 1418733"/>
              <a:gd name="connsiteY46" fmla="*/ 4932692 h 6858000"/>
              <a:gd name="connsiteX47" fmla="*/ 551227 w 1418733"/>
              <a:gd name="connsiteY47" fmla="*/ 4858827 h 6858000"/>
              <a:gd name="connsiteX48" fmla="*/ 557130 w 1418733"/>
              <a:gd name="connsiteY48" fmla="*/ 4821170 h 6858000"/>
              <a:gd name="connsiteX49" fmla="*/ 561863 w 1418733"/>
              <a:gd name="connsiteY49" fmla="*/ 4780965 h 6858000"/>
              <a:gd name="connsiteX50" fmla="*/ 563156 w 1418733"/>
              <a:gd name="connsiteY50" fmla="*/ 4750867 h 6858000"/>
              <a:gd name="connsiteX51" fmla="*/ 560963 w 1418733"/>
              <a:gd name="connsiteY51" fmla="*/ 4690749 h 6858000"/>
              <a:gd name="connsiteX52" fmla="*/ 556443 w 1418733"/>
              <a:gd name="connsiteY52" fmla="*/ 4584173 h 6858000"/>
              <a:gd name="connsiteX53" fmla="*/ 551526 w 1418733"/>
              <a:gd name="connsiteY53" fmla="*/ 4444346 h 6858000"/>
              <a:gd name="connsiteX54" fmla="*/ 548091 w 1418733"/>
              <a:gd name="connsiteY54" fmla="*/ 4375228 h 6858000"/>
              <a:gd name="connsiteX55" fmla="*/ 528744 w 1418733"/>
              <a:gd name="connsiteY55" fmla="*/ 4214165 h 6858000"/>
              <a:gd name="connsiteX56" fmla="*/ 532817 w 1418733"/>
              <a:gd name="connsiteY56" fmla="*/ 4090296 h 6858000"/>
              <a:gd name="connsiteX57" fmla="*/ 518073 w 1418733"/>
              <a:gd name="connsiteY57" fmla="*/ 4033999 h 6858000"/>
              <a:gd name="connsiteX58" fmla="*/ 519222 w 1418733"/>
              <a:gd name="connsiteY58" fmla="*/ 4031933 h 6858000"/>
              <a:gd name="connsiteX59" fmla="*/ 517798 w 1418733"/>
              <a:gd name="connsiteY59" fmla="*/ 4013953 h 6858000"/>
              <a:gd name="connsiteX60" fmla="*/ 504093 w 1418733"/>
              <a:gd name="connsiteY60" fmla="*/ 3974753 h 6858000"/>
              <a:gd name="connsiteX61" fmla="*/ 505691 w 1418733"/>
              <a:gd name="connsiteY61" fmla="*/ 3969950 h 6858000"/>
              <a:gd name="connsiteX62" fmla="*/ 499113 w 1418733"/>
              <a:gd name="connsiteY62" fmla="*/ 3933779 h 6858000"/>
              <a:gd name="connsiteX63" fmla="*/ 500444 w 1418733"/>
              <a:gd name="connsiteY63" fmla="*/ 3933093 h 6858000"/>
              <a:gd name="connsiteX64" fmla="*/ 504798 w 1418733"/>
              <a:gd name="connsiteY64" fmla="*/ 3922082 h 6858000"/>
              <a:gd name="connsiteX65" fmla="*/ 509876 w 1418733"/>
              <a:gd name="connsiteY65" fmla="*/ 3901461 h 6858000"/>
              <a:gd name="connsiteX66" fmla="*/ 532470 w 1418733"/>
              <a:gd name="connsiteY66" fmla="*/ 3813873 h 6858000"/>
              <a:gd name="connsiteX67" fmla="*/ 531895 w 1418733"/>
              <a:gd name="connsiteY67" fmla="*/ 3806161 h 6858000"/>
              <a:gd name="connsiteX68" fmla="*/ 532202 w 1418733"/>
              <a:gd name="connsiteY68" fmla="*/ 3805957 h 6858000"/>
              <a:gd name="connsiteX69" fmla="*/ 532229 w 1418733"/>
              <a:gd name="connsiteY69" fmla="*/ 3797724 h 6858000"/>
              <a:gd name="connsiteX70" fmla="*/ 530844 w 1418733"/>
              <a:gd name="connsiteY70" fmla="*/ 3792098 h 6858000"/>
              <a:gd name="connsiteX71" fmla="*/ 529728 w 1418733"/>
              <a:gd name="connsiteY71" fmla="*/ 3777135 h 6858000"/>
              <a:gd name="connsiteX72" fmla="*/ 531461 w 1418733"/>
              <a:gd name="connsiteY72" fmla="*/ 3771656 h 6858000"/>
              <a:gd name="connsiteX73" fmla="*/ 535204 w 1418733"/>
              <a:gd name="connsiteY73" fmla="*/ 3769007 h 6858000"/>
              <a:gd name="connsiteX74" fmla="*/ 534670 w 1418733"/>
              <a:gd name="connsiteY74" fmla="*/ 3767709 h 6858000"/>
              <a:gd name="connsiteX75" fmla="*/ 543366 w 1418733"/>
              <a:gd name="connsiteY75" fmla="*/ 3738082 h 6858000"/>
              <a:gd name="connsiteX76" fmla="*/ 550712 w 1418733"/>
              <a:gd name="connsiteY76" fmla="*/ 3673397 h 6858000"/>
              <a:gd name="connsiteX77" fmla="*/ 550008 w 1418733"/>
              <a:gd name="connsiteY77" fmla="*/ 3637109 h 6858000"/>
              <a:gd name="connsiteX78" fmla="*/ 553451 w 1418733"/>
              <a:gd name="connsiteY78" fmla="*/ 3536883 h 6858000"/>
              <a:gd name="connsiteX79" fmla="*/ 560989 w 1418733"/>
              <a:gd name="connsiteY79" fmla="*/ 3435652 h 6858000"/>
              <a:gd name="connsiteX80" fmla="*/ 562660 w 1418733"/>
              <a:gd name="connsiteY80" fmla="*/ 3307769 h 6858000"/>
              <a:gd name="connsiteX81" fmla="*/ 580223 w 1418733"/>
              <a:gd name="connsiteY81" fmla="*/ 3250522 h 6858000"/>
              <a:gd name="connsiteX82" fmla="*/ 580648 w 1418733"/>
              <a:gd name="connsiteY82" fmla="*/ 3229163 h 6858000"/>
              <a:gd name="connsiteX83" fmla="*/ 582471 w 1418733"/>
              <a:gd name="connsiteY83" fmla="*/ 3217217 h 6858000"/>
              <a:gd name="connsiteX84" fmla="*/ 569306 w 1418733"/>
              <a:gd name="connsiteY84" fmla="*/ 3183755 h 6858000"/>
              <a:gd name="connsiteX85" fmla="*/ 569807 w 1418733"/>
              <a:gd name="connsiteY85" fmla="*/ 3178642 h 6858000"/>
              <a:gd name="connsiteX86" fmla="*/ 557407 w 1418733"/>
              <a:gd name="connsiteY86" fmla="*/ 3158586 h 6858000"/>
              <a:gd name="connsiteX87" fmla="*/ 542592 w 1418733"/>
              <a:gd name="connsiteY87" fmla="*/ 3129034 h 6858000"/>
              <a:gd name="connsiteX88" fmla="*/ 543257 w 1418733"/>
              <a:gd name="connsiteY88" fmla="*/ 3126682 h 6858000"/>
              <a:gd name="connsiteX89" fmla="*/ 534125 w 1418733"/>
              <a:gd name="connsiteY89" fmla="*/ 3114519 h 6858000"/>
              <a:gd name="connsiteX90" fmla="*/ 520734 w 1418733"/>
              <a:gd name="connsiteY90" fmla="*/ 3106272 h 6858000"/>
              <a:gd name="connsiteX91" fmla="*/ 493464 w 1418733"/>
              <a:gd name="connsiteY91" fmla="*/ 2958185 h 6858000"/>
              <a:gd name="connsiteX92" fmla="*/ 436078 w 1418733"/>
              <a:gd name="connsiteY92" fmla="*/ 2762989 h 6858000"/>
              <a:gd name="connsiteX93" fmla="*/ 384996 w 1418733"/>
              <a:gd name="connsiteY93" fmla="*/ 2554718 h 6858000"/>
              <a:gd name="connsiteX94" fmla="*/ 365090 w 1418733"/>
              <a:gd name="connsiteY94" fmla="*/ 2485734 h 6858000"/>
              <a:gd name="connsiteX95" fmla="*/ 355813 w 1418733"/>
              <a:gd name="connsiteY95" fmla="*/ 2447068 h 6858000"/>
              <a:gd name="connsiteX96" fmla="*/ 342774 w 1418733"/>
              <a:gd name="connsiteY96" fmla="*/ 2425819 h 6858000"/>
              <a:gd name="connsiteX97" fmla="*/ 348773 w 1418733"/>
              <a:gd name="connsiteY97" fmla="*/ 2402874 h 6858000"/>
              <a:gd name="connsiteX98" fmla="*/ 351385 w 1418733"/>
              <a:gd name="connsiteY98" fmla="*/ 2381443 h 6858000"/>
              <a:gd name="connsiteX99" fmla="*/ 327714 w 1418733"/>
              <a:gd name="connsiteY99" fmla="*/ 2261920 h 6858000"/>
              <a:gd name="connsiteX100" fmla="*/ 317601 w 1418733"/>
              <a:gd name="connsiteY100" fmla="*/ 2195378 h 6858000"/>
              <a:gd name="connsiteX101" fmla="*/ 301818 w 1418733"/>
              <a:gd name="connsiteY101" fmla="*/ 2155135 h 6858000"/>
              <a:gd name="connsiteX102" fmla="*/ 299276 w 1418733"/>
              <a:gd name="connsiteY102" fmla="*/ 2118008 h 6858000"/>
              <a:gd name="connsiteX103" fmla="*/ 300269 w 1418733"/>
              <a:gd name="connsiteY103" fmla="*/ 2050531 h 6858000"/>
              <a:gd name="connsiteX104" fmla="*/ 292075 w 1418733"/>
              <a:gd name="connsiteY104" fmla="*/ 1963269 h 6858000"/>
              <a:gd name="connsiteX105" fmla="*/ 273253 w 1418733"/>
              <a:gd name="connsiteY105" fmla="*/ 1906352 h 6858000"/>
              <a:gd name="connsiteX106" fmla="*/ 249810 w 1418733"/>
              <a:gd name="connsiteY106" fmla="*/ 1861531 h 6858000"/>
              <a:gd name="connsiteX107" fmla="*/ 203609 w 1418733"/>
              <a:gd name="connsiteY107" fmla="*/ 1732919 h 6858000"/>
              <a:gd name="connsiteX108" fmla="*/ 175920 w 1418733"/>
              <a:gd name="connsiteY108" fmla="*/ 1663540 h 6858000"/>
              <a:gd name="connsiteX109" fmla="*/ 175046 w 1418733"/>
              <a:gd name="connsiteY109" fmla="*/ 1615777 h 6858000"/>
              <a:gd name="connsiteX110" fmla="*/ 155841 w 1418733"/>
              <a:gd name="connsiteY110" fmla="*/ 1563678 h 6858000"/>
              <a:gd name="connsiteX111" fmla="*/ 168921 w 1418733"/>
              <a:gd name="connsiteY111" fmla="*/ 1519474 h 6858000"/>
              <a:gd name="connsiteX112" fmla="*/ 161663 w 1418733"/>
              <a:gd name="connsiteY112" fmla="*/ 1477995 h 6858000"/>
              <a:gd name="connsiteX113" fmla="*/ 147748 w 1418733"/>
              <a:gd name="connsiteY113" fmla="*/ 1373769 h 6858000"/>
              <a:gd name="connsiteX114" fmla="*/ 156055 w 1418733"/>
              <a:gd name="connsiteY114" fmla="*/ 1307086 h 6858000"/>
              <a:gd name="connsiteX115" fmla="*/ 157243 w 1418733"/>
              <a:gd name="connsiteY115" fmla="*/ 1189033 h 6858000"/>
              <a:gd name="connsiteX116" fmla="*/ 161928 w 1418733"/>
              <a:gd name="connsiteY116" fmla="*/ 1168288 h 6858000"/>
              <a:gd name="connsiteX117" fmla="*/ 154210 w 1418733"/>
              <a:gd name="connsiteY117" fmla="*/ 1142577 h 6858000"/>
              <a:gd name="connsiteX118" fmla="*/ 143516 w 1418733"/>
              <a:gd name="connsiteY118" fmla="*/ 1088484 h 6858000"/>
              <a:gd name="connsiteX119" fmla="*/ 132252 w 1418733"/>
              <a:gd name="connsiteY119" fmla="*/ 1016103 h 6858000"/>
              <a:gd name="connsiteX120" fmla="*/ 133708 w 1418733"/>
              <a:gd name="connsiteY120" fmla="*/ 932283 h 6858000"/>
              <a:gd name="connsiteX121" fmla="*/ 135944 w 1418733"/>
              <a:gd name="connsiteY121" fmla="*/ 915925 h 6858000"/>
              <a:gd name="connsiteX122" fmla="*/ 128573 w 1418733"/>
              <a:gd name="connsiteY122" fmla="*/ 896999 h 6858000"/>
              <a:gd name="connsiteX123" fmla="*/ 97981 w 1418733"/>
              <a:gd name="connsiteY123" fmla="*/ 821517 h 6858000"/>
              <a:gd name="connsiteX124" fmla="*/ 76931 w 1418733"/>
              <a:gd name="connsiteY124" fmla="*/ 751353 h 6858000"/>
              <a:gd name="connsiteX125" fmla="*/ 76489 w 1418733"/>
              <a:gd name="connsiteY125" fmla="*/ 721230 h 6858000"/>
              <a:gd name="connsiteX126" fmla="*/ 62160 w 1418733"/>
              <a:gd name="connsiteY126" fmla="*/ 681659 h 6858000"/>
              <a:gd name="connsiteX127" fmla="*/ 47579 w 1418733"/>
              <a:gd name="connsiteY127" fmla="*/ 635218 h 6858000"/>
              <a:gd name="connsiteX128" fmla="*/ 52590 w 1418733"/>
              <a:gd name="connsiteY128" fmla="*/ 613763 h 6858000"/>
              <a:gd name="connsiteX129" fmla="*/ 38532 w 1418733"/>
              <a:gd name="connsiteY129" fmla="*/ 598582 h 6858000"/>
              <a:gd name="connsiteX130" fmla="*/ 38213 w 1418733"/>
              <a:gd name="connsiteY130" fmla="*/ 576846 h 6858000"/>
              <a:gd name="connsiteX131" fmla="*/ 17839 w 1418733"/>
              <a:gd name="connsiteY131" fmla="*/ 530055 h 6858000"/>
              <a:gd name="connsiteX132" fmla="*/ 17087 w 1418733"/>
              <a:gd name="connsiteY132" fmla="*/ 465389 h 6858000"/>
              <a:gd name="connsiteX133" fmla="*/ 10 w 1418733"/>
              <a:gd name="connsiteY133" fmla="*/ 424699 h 6858000"/>
              <a:gd name="connsiteX134" fmla="*/ 127193 w 1418733"/>
              <a:gd name="connsiteY134" fmla="*/ 309501 h 6858000"/>
              <a:gd name="connsiteX135" fmla="*/ 111376 w 1418733"/>
              <a:gd name="connsiteY135" fmla="*/ 275771 h 6858000"/>
              <a:gd name="connsiteX136" fmla="*/ 128403 w 1418733"/>
              <a:gd name="connsiteY136" fmla="*/ 212860 h 6858000"/>
              <a:gd name="connsiteX137" fmla="*/ 120113 w 1418733"/>
              <a:gd name="connsiteY137" fmla="*/ 144983 h 6858000"/>
              <a:gd name="connsiteX138" fmla="*/ 132397 w 1418733"/>
              <a:gd name="connsiteY138" fmla="*/ 55288 h 6858000"/>
              <a:gd name="connsiteX139" fmla="*/ 91951 w 1418733"/>
              <a:gd name="connsiteY139" fmla="*/ 0 h 6858000"/>
              <a:gd name="connsiteX0" fmla="*/ 76413 w 1403195"/>
              <a:gd name="connsiteY0" fmla="*/ 0 h 6858000"/>
              <a:gd name="connsiteX1" fmla="*/ 1403195 w 1403195"/>
              <a:gd name="connsiteY1" fmla="*/ 0 h 6858000"/>
              <a:gd name="connsiteX2" fmla="*/ 1403195 w 1403195"/>
              <a:gd name="connsiteY2" fmla="*/ 6858000 h 6858000"/>
              <a:gd name="connsiteX3" fmla="*/ 139889 w 1403195"/>
              <a:gd name="connsiteY3" fmla="*/ 6857735 h 6858000"/>
              <a:gd name="connsiteX4" fmla="*/ 176482 w 1403195"/>
              <a:gd name="connsiteY4" fmla="*/ 6776847 h 6858000"/>
              <a:gd name="connsiteX5" fmla="*/ 187982 w 1403195"/>
              <a:gd name="connsiteY5" fmla="*/ 6737706 h 6858000"/>
              <a:gd name="connsiteX6" fmla="*/ 212721 w 1403195"/>
              <a:gd name="connsiteY6" fmla="*/ 6691589 h 6858000"/>
              <a:gd name="connsiteX7" fmla="*/ 190278 w 1403195"/>
              <a:gd name="connsiteY7" fmla="*/ 6659970 h 6858000"/>
              <a:gd name="connsiteX8" fmla="*/ 205369 w 1403195"/>
              <a:gd name="connsiteY8" fmla="*/ 6636211 h 6858000"/>
              <a:gd name="connsiteX9" fmla="*/ 222813 w 1403195"/>
              <a:gd name="connsiteY9" fmla="*/ 6594177 h 6858000"/>
              <a:gd name="connsiteX10" fmla="*/ 236853 w 1403195"/>
              <a:gd name="connsiteY10" fmla="*/ 6557575 h 6858000"/>
              <a:gd name="connsiteX11" fmla="*/ 289810 w 1403195"/>
              <a:gd name="connsiteY11" fmla="*/ 6492130 h 6858000"/>
              <a:gd name="connsiteX12" fmla="*/ 305497 w 1403195"/>
              <a:gd name="connsiteY12" fmla="*/ 6431610 h 6858000"/>
              <a:gd name="connsiteX13" fmla="*/ 349202 w 1403195"/>
              <a:gd name="connsiteY13" fmla="*/ 6379786 h 6858000"/>
              <a:gd name="connsiteX14" fmla="*/ 332425 w 1403195"/>
              <a:gd name="connsiteY14" fmla="*/ 6334727 h 6858000"/>
              <a:gd name="connsiteX15" fmla="*/ 309840 w 1403195"/>
              <a:gd name="connsiteY15" fmla="*/ 6313295 h 6858000"/>
              <a:gd name="connsiteX16" fmla="*/ 317004 w 1403195"/>
              <a:gd name="connsiteY16" fmla="*/ 6280046 h 6858000"/>
              <a:gd name="connsiteX17" fmla="*/ 299749 w 1403195"/>
              <a:gd name="connsiteY17" fmla="*/ 6270265 h 6858000"/>
              <a:gd name="connsiteX18" fmla="*/ 326777 w 1403195"/>
              <a:gd name="connsiteY18" fmla="*/ 6252834 h 6858000"/>
              <a:gd name="connsiteX19" fmla="*/ 304769 w 1403195"/>
              <a:gd name="connsiteY19" fmla="*/ 6202459 h 6858000"/>
              <a:gd name="connsiteX20" fmla="*/ 303567 w 1403195"/>
              <a:gd name="connsiteY20" fmla="*/ 6153037 h 6858000"/>
              <a:gd name="connsiteX21" fmla="*/ 318982 w 1403195"/>
              <a:gd name="connsiteY21" fmla="*/ 6078132 h 6858000"/>
              <a:gd name="connsiteX22" fmla="*/ 306369 w 1403195"/>
              <a:gd name="connsiteY22" fmla="*/ 6028119 h 6858000"/>
              <a:gd name="connsiteX23" fmla="*/ 291598 w 1403195"/>
              <a:gd name="connsiteY23" fmla="*/ 5926735 h 6858000"/>
              <a:gd name="connsiteX24" fmla="*/ 341110 w 1403195"/>
              <a:gd name="connsiteY24" fmla="*/ 5712857 h 6858000"/>
              <a:gd name="connsiteX25" fmla="*/ 320185 w 1403195"/>
              <a:gd name="connsiteY25" fmla="*/ 5676393 h 6858000"/>
              <a:gd name="connsiteX26" fmla="*/ 359777 w 1403195"/>
              <a:gd name="connsiteY26" fmla="*/ 5563435 h 6858000"/>
              <a:gd name="connsiteX27" fmla="*/ 406907 w 1403195"/>
              <a:gd name="connsiteY27" fmla="*/ 5437125 h 6858000"/>
              <a:gd name="connsiteX28" fmla="*/ 420475 w 1403195"/>
              <a:gd name="connsiteY28" fmla="*/ 5396260 h 6858000"/>
              <a:gd name="connsiteX29" fmla="*/ 436456 w 1403195"/>
              <a:gd name="connsiteY29" fmla="*/ 5330009 h 6858000"/>
              <a:gd name="connsiteX30" fmla="*/ 469949 w 1403195"/>
              <a:gd name="connsiteY30" fmla="*/ 5273739 h 6858000"/>
              <a:gd name="connsiteX31" fmla="*/ 479548 w 1403195"/>
              <a:gd name="connsiteY31" fmla="*/ 5241779 h 6858000"/>
              <a:gd name="connsiteX32" fmla="*/ 490774 w 1403195"/>
              <a:gd name="connsiteY32" fmla="*/ 5225268 h 6858000"/>
              <a:gd name="connsiteX33" fmla="*/ 491794 w 1403195"/>
              <a:gd name="connsiteY33" fmla="*/ 5217684 h 6858000"/>
              <a:gd name="connsiteX34" fmla="*/ 499135 w 1403195"/>
              <a:gd name="connsiteY34" fmla="*/ 5193377 h 6858000"/>
              <a:gd name="connsiteX35" fmla="*/ 502438 w 1403195"/>
              <a:gd name="connsiteY35" fmla="*/ 5179288 h 6858000"/>
              <a:gd name="connsiteX36" fmla="*/ 503422 w 1403195"/>
              <a:gd name="connsiteY36" fmla="*/ 5173621 h 6858000"/>
              <a:gd name="connsiteX37" fmla="*/ 499056 w 1403195"/>
              <a:gd name="connsiteY37" fmla="*/ 5159961 h 6858000"/>
              <a:gd name="connsiteX38" fmla="*/ 505733 w 1403195"/>
              <a:gd name="connsiteY38" fmla="*/ 5144295 h 6858000"/>
              <a:gd name="connsiteX39" fmla="*/ 502666 w 1403195"/>
              <a:gd name="connsiteY39" fmla="*/ 5125185 h 6858000"/>
              <a:gd name="connsiteX40" fmla="*/ 509496 w 1403195"/>
              <a:gd name="connsiteY40" fmla="*/ 5121884 h 6858000"/>
              <a:gd name="connsiteX41" fmla="*/ 516532 w 1403195"/>
              <a:gd name="connsiteY41" fmla="*/ 5067850 h 6858000"/>
              <a:gd name="connsiteX42" fmla="*/ 519263 w 1403195"/>
              <a:gd name="connsiteY42" fmla="*/ 5060861 h 6858000"/>
              <a:gd name="connsiteX43" fmla="*/ 515967 w 1403195"/>
              <a:gd name="connsiteY43" fmla="*/ 5034192 h 6858000"/>
              <a:gd name="connsiteX44" fmla="*/ 517521 w 1403195"/>
              <a:gd name="connsiteY44" fmla="*/ 4993030 h 6858000"/>
              <a:gd name="connsiteX45" fmla="*/ 524430 w 1403195"/>
              <a:gd name="connsiteY45" fmla="*/ 4946844 h 6858000"/>
              <a:gd name="connsiteX46" fmla="*/ 520286 w 1403195"/>
              <a:gd name="connsiteY46" fmla="*/ 4932692 h 6858000"/>
              <a:gd name="connsiteX47" fmla="*/ 535689 w 1403195"/>
              <a:gd name="connsiteY47" fmla="*/ 4858827 h 6858000"/>
              <a:gd name="connsiteX48" fmla="*/ 541592 w 1403195"/>
              <a:gd name="connsiteY48" fmla="*/ 4821170 h 6858000"/>
              <a:gd name="connsiteX49" fmla="*/ 546325 w 1403195"/>
              <a:gd name="connsiteY49" fmla="*/ 4780965 h 6858000"/>
              <a:gd name="connsiteX50" fmla="*/ 547618 w 1403195"/>
              <a:gd name="connsiteY50" fmla="*/ 4750867 h 6858000"/>
              <a:gd name="connsiteX51" fmla="*/ 545425 w 1403195"/>
              <a:gd name="connsiteY51" fmla="*/ 4690749 h 6858000"/>
              <a:gd name="connsiteX52" fmla="*/ 540905 w 1403195"/>
              <a:gd name="connsiteY52" fmla="*/ 4584173 h 6858000"/>
              <a:gd name="connsiteX53" fmla="*/ 535988 w 1403195"/>
              <a:gd name="connsiteY53" fmla="*/ 4444346 h 6858000"/>
              <a:gd name="connsiteX54" fmla="*/ 532553 w 1403195"/>
              <a:gd name="connsiteY54" fmla="*/ 4375228 h 6858000"/>
              <a:gd name="connsiteX55" fmla="*/ 513206 w 1403195"/>
              <a:gd name="connsiteY55" fmla="*/ 4214165 h 6858000"/>
              <a:gd name="connsiteX56" fmla="*/ 517279 w 1403195"/>
              <a:gd name="connsiteY56" fmla="*/ 4090296 h 6858000"/>
              <a:gd name="connsiteX57" fmla="*/ 502535 w 1403195"/>
              <a:gd name="connsiteY57" fmla="*/ 4033999 h 6858000"/>
              <a:gd name="connsiteX58" fmla="*/ 503684 w 1403195"/>
              <a:gd name="connsiteY58" fmla="*/ 4031933 h 6858000"/>
              <a:gd name="connsiteX59" fmla="*/ 502260 w 1403195"/>
              <a:gd name="connsiteY59" fmla="*/ 4013953 h 6858000"/>
              <a:gd name="connsiteX60" fmla="*/ 488555 w 1403195"/>
              <a:gd name="connsiteY60" fmla="*/ 3974753 h 6858000"/>
              <a:gd name="connsiteX61" fmla="*/ 490153 w 1403195"/>
              <a:gd name="connsiteY61" fmla="*/ 3969950 h 6858000"/>
              <a:gd name="connsiteX62" fmla="*/ 483575 w 1403195"/>
              <a:gd name="connsiteY62" fmla="*/ 3933779 h 6858000"/>
              <a:gd name="connsiteX63" fmla="*/ 484906 w 1403195"/>
              <a:gd name="connsiteY63" fmla="*/ 3933093 h 6858000"/>
              <a:gd name="connsiteX64" fmla="*/ 489260 w 1403195"/>
              <a:gd name="connsiteY64" fmla="*/ 3922082 h 6858000"/>
              <a:gd name="connsiteX65" fmla="*/ 494338 w 1403195"/>
              <a:gd name="connsiteY65" fmla="*/ 3901461 h 6858000"/>
              <a:gd name="connsiteX66" fmla="*/ 516932 w 1403195"/>
              <a:gd name="connsiteY66" fmla="*/ 3813873 h 6858000"/>
              <a:gd name="connsiteX67" fmla="*/ 516357 w 1403195"/>
              <a:gd name="connsiteY67" fmla="*/ 3806161 h 6858000"/>
              <a:gd name="connsiteX68" fmla="*/ 516664 w 1403195"/>
              <a:gd name="connsiteY68" fmla="*/ 3805957 h 6858000"/>
              <a:gd name="connsiteX69" fmla="*/ 516691 w 1403195"/>
              <a:gd name="connsiteY69" fmla="*/ 3797724 h 6858000"/>
              <a:gd name="connsiteX70" fmla="*/ 515306 w 1403195"/>
              <a:gd name="connsiteY70" fmla="*/ 3792098 h 6858000"/>
              <a:gd name="connsiteX71" fmla="*/ 514190 w 1403195"/>
              <a:gd name="connsiteY71" fmla="*/ 3777135 h 6858000"/>
              <a:gd name="connsiteX72" fmla="*/ 515923 w 1403195"/>
              <a:gd name="connsiteY72" fmla="*/ 3771656 h 6858000"/>
              <a:gd name="connsiteX73" fmla="*/ 519666 w 1403195"/>
              <a:gd name="connsiteY73" fmla="*/ 3769007 h 6858000"/>
              <a:gd name="connsiteX74" fmla="*/ 519132 w 1403195"/>
              <a:gd name="connsiteY74" fmla="*/ 3767709 h 6858000"/>
              <a:gd name="connsiteX75" fmla="*/ 527828 w 1403195"/>
              <a:gd name="connsiteY75" fmla="*/ 3738082 h 6858000"/>
              <a:gd name="connsiteX76" fmla="*/ 535174 w 1403195"/>
              <a:gd name="connsiteY76" fmla="*/ 3673397 h 6858000"/>
              <a:gd name="connsiteX77" fmla="*/ 534470 w 1403195"/>
              <a:gd name="connsiteY77" fmla="*/ 3637109 h 6858000"/>
              <a:gd name="connsiteX78" fmla="*/ 537913 w 1403195"/>
              <a:gd name="connsiteY78" fmla="*/ 3536883 h 6858000"/>
              <a:gd name="connsiteX79" fmla="*/ 545451 w 1403195"/>
              <a:gd name="connsiteY79" fmla="*/ 3435652 h 6858000"/>
              <a:gd name="connsiteX80" fmla="*/ 547122 w 1403195"/>
              <a:gd name="connsiteY80" fmla="*/ 3307769 h 6858000"/>
              <a:gd name="connsiteX81" fmla="*/ 564685 w 1403195"/>
              <a:gd name="connsiteY81" fmla="*/ 3250522 h 6858000"/>
              <a:gd name="connsiteX82" fmla="*/ 565110 w 1403195"/>
              <a:gd name="connsiteY82" fmla="*/ 3229163 h 6858000"/>
              <a:gd name="connsiteX83" fmla="*/ 566933 w 1403195"/>
              <a:gd name="connsiteY83" fmla="*/ 3217217 h 6858000"/>
              <a:gd name="connsiteX84" fmla="*/ 553768 w 1403195"/>
              <a:gd name="connsiteY84" fmla="*/ 3183755 h 6858000"/>
              <a:gd name="connsiteX85" fmla="*/ 554269 w 1403195"/>
              <a:gd name="connsiteY85" fmla="*/ 3178642 h 6858000"/>
              <a:gd name="connsiteX86" fmla="*/ 541869 w 1403195"/>
              <a:gd name="connsiteY86" fmla="*/ 3158586 h 6858000"/>
              <a:gd name="connsiteX87" fmla="*/ 527054 w 1403195"/>
              <a:gd name="connsiteY87" fmla="*/ 3129034 h 6858000"/>
              <a:gd name="connsiteX88" fmla="*/ 527719 w 1403195"/>
              <a:gd name="connsiteY88" fmla="*/ 3126682 h 6858000"/>
              <a:gd name="connsiteX89" fmla="*/ 518587 w 1403195"/>
              <a:gd name="connsiteY89" fmla="*/ 3114519 h 6858000"/>
              <a:gd name="connsiteX90" fmla="*/ 505196 w 1403195"/>
              <a:gd name="connsiteY90" fmla="*/ 3106272 h 6858000"/>
              <a:gd name="connsiteX91" fmla="*/ 477926 w 1403195"/>
              <a:gd name="connsiteY91" fmla="*/ 2958185 h 6858000"/>
              <a:gd name="connsiteX92" fmla="*/ 420540 w 1403195"/>
              <a:gd name="connsiteY92" fmla="*/ 2762989 h 6858000"/>
              <a:gd name="connsiteX93" fmla="*/ 369458 w 1403195"/>
              <a:gd name="connsiteY93" fmla="*/ 2554718 h 6858000"/>
              <a:gd name="connsiteX94" fmla="*/ 349552 w 1403195"/>
              <a:gd name="connsiteY94" fmla="*/ 2485734 h 6858000"/>
              <a:gd name="connsiteX95" fmla="*/ 340275 w 1403195"/>
              <a:gd name="connsiteY95" fmla="*/ 2447068 h 6858000"/>
              <a:gd name="connsiteX96" fmla="*/ 327236 w 1403195"/>
              <a:gd name="connsiteY96" fmla="*/ 2425819 h 6858000"/>
              <a:gd name="connsiteX97" fmla="*/ 333235 w 1403195"/>
              <a:gd name="connsiteY97" fmla="*/ 2402874 h 6858000"/>
              <a:gd name="connsiteX98" fmla="*/ 335847 w 1403195"/>
              <a:gd name="connsiteY98" fmla="*/ 2381443 h 6858000"/>
              <a:gd name="connsiteX99" fmla="*/ 312176 w 1403195"/>
              <a:gd name="connsiteY99" fmla="*/ 2261920 h 6858000"/>
              <a:gd name="connsiteX100" fmla="*/ 302063 w 1403195"/>
              <a:gd name="connsiteY100" fmla="*/ 2195378 h 6858000"/>
              <a:gd name="connsiteX101" fmla="*/ 286280 w 1403195"/>
              <a:gd name="connsiteY101" fmla="*/ 2155135 h 6858000"/>
              <a:gd name="connsiteX102" fmla="*/ 283738 w 1403195"/>
              <a:gd name="connsiteY102" fmla="*/ 2118008 h 6858000"/>
              <a:gd name="connsiteX103" fmla="*/ 284731 w 1403195"/>
              <a:gd name="connsiteY103" fmla="*/ 2050531 h 6858000"/>
              <a:gd name="connsiteX104" fmla="*/ 276537 w 1403195"/>
              <a:gd name="connsiteY104" fmla="*/ 1963269 h 6858000"/>
              <a:gd name="connsiteX105" fmla="*/ 257715 w 1403195"/>
              <a:gd name="connsiteY105" fmla="*/ 1906352 h 6858000"/>
              <a:gd name="connsiteX106" fmla="*/ 234272 w 1403195"/>
              <a:gd name="connsiteY106" fmla="*/ 1861531 h 6858000"/>
              <a:gd name="connsiteX107" fmla="*/ 188071 w 1403195"/>
              <a:gd name="connsiteY107" fmla="*/ 1732919 h 6858000"/>
              <a:gd name="connsiteX108" fmla="*/ 160382 w 1403195"/>
              <a:gd name="connsiteY108" fmla="*/ 1663540 h 6858000"/>
              <a:gd name="connsiteX109" fmla="*/ 159508 w 1403195"/>
              <a:gd name="connsiteY109" fmla="*/ 1615777 h 6858000"/>
              <a:gd name="connsiteX110" fmla="*/ 140303 w 1403195"/>
              <a:gd name="connsiteY110" fmla="*/ 1563678 h 6858000"/>
              <a:gd name="connsiteX111" fmla="*/ 153383 w 1403195"/>
              <a:gd name="connsiteY111" fmla="*/ 1519474 h 6858000"/>
              <a:gd name="connsiteX112" fmla="*/ 146125 w 1403195"/>
              <a:gd name="connsiteY112" fmla="*/ 1477995 h 6858000"/>
              <a:gd name="connsiteX113" fmla="*/ 132210 w 1403195"/>
              <a:gd name="connsiteY113" fmla="*/ 1373769 h 6858000"/>
              <a:gd name="connsiteX114" fmla="*/ 140517 w 1403195"/>
              <a:gd name="connsiteY114" fmla="*/ 1307086 h 6858000"/>
              <a:gd name="connsiteX115" fmla="*/ 141705 w 1403195"/>
              <a:gd name="connsiteY115" fmla="*/ 1189033 h 6858000"/>
              <a:gd name="connsiteX116" fmla="*/ 146390 w 1403195"/>
              <a:gd name="connsiteY116" fmla="*/ 1168288 h 6858000"/>
              <a:gd name="connsiteX117" fmla="*/ 138672 w 1403195"/>
              <a:gd name="connsiteY117" fmla="*/ 1142577 h 6858000"/>
              <a:gd name="connsiteX118" fmla="*/ 127978 w 1403195"/>
              <a:gd name="connsiteY118" fmla="*/ 1088484 h 6858000"/>
              <a:gd name="connsiteX119" fmla="*/ 116714 w 1403195"/>
              <a:gd name="connsiteY119" fmla="*/ 1016103 h 6858000"/>
              <a:gd name="connsiteX120" fmla="*/ 118170 w 1403195"/>
              <a:gd name="connsiteY120" fmla="*/ 932283 h 6858000"/>
              <a:gd name="connsiteX121" fmla="*/ 120406 w 1403195"/>
              <a:gd name="connsiteY121" fmla="*/ 915925 h 6858000"/>
              <a:gd name="connsiteX122" fmla="*/ 113035 w 1403195"/>
              <a:gd name="connsiteY122" fmla="*/ 896999 h 6858000"/>
              <a:gd name="connsiteX123" fmla="*/ 82443 w 1403195"/>
              <a:gd name="connsiteY123" fmla="*/ 821517 h 6858000"/>
              <a:gd name="connsiteX124" fmla="*/ 61393 w 1403195"/>
              <a:gd name="connsiteY124" fmla="*/ 751353 h 6858000"/>
              <a:gd name="connsiteX125" fmla="*/ 60951 w 1403195"/>
              <a:gd name="connsiteY125" fmla="*/ 721230 h 6858000"/>
              <a:gd name="connsiteX126" fmla="*/ 46622 w 1403195"/>
              <a:gd name="connsiteY126" fmla="*/ 681659 h 6858000"/>
              <a:gd name="connsiteX127" fmla="*/ 32041 w 1403195"/>
              <a:gd name="connsiteY127" fmla="*/ 635218 h 6858000"/>
              <a:gd name="connsiteX128" fmla="*/ 37052 w 1403195"/>
              <a:gd name="connsiteY128" fmla="*/ 613763 h 6858000"/>
              <a:gd name="connsiteX129" fmla="*/ 22994 w 1403195"/>
              <a:gd name="connsiteY129" fmla="*/ 598582 h 6858000"/>
              <a:gd name="connsiteX130" fmla="*/ 22675 w 1403195"/>
              <a:gd name="connsiteY130" fmla="*/ 576846 h 6858000"/>
              <a:gd name="connsiteX131" fmla="*/ 2301 w 1403195"/>
              <a:gd name="connsiteY131" fmla="*/ 530055 h 6858000"/>
              <a:gd name="connsiteX132" fmla="*/ 1549 w 1403195"/>
              <a:gd name="connsiteY132" fmla="*/ 465389 h 6858000"/>
              <a:gd name="connsiteX133" fmla="*/ 90145 w 1403195"/>
              <a:gd name="connsiteY133" fmla="*/ 353137 h 6858000"/>
              <a:gd name="connsiteX134" fmla="*/ 111655 w 1403195"/>
              <a:gd name="connsiteY134" fmla="*/ 309501 h 6858000"/>
              <a:gd name="connsiteX135" fmla="*/ 95838 w 1403195"/>
              <a:gd name="connsiteY135" fmla="*/ 275771 h 6858000"/>
              <a:gd name="connsiteX136" fmla="*/ 112865 w 1403195"/>
              <a:gd name="connsiteY136" fmla="*/ 212860 h 6858000"/>
              <a:gd name="connsiteX137" fmla="*/ 104575 w 1403195"/>
              <a:gd name="connsiteY137" fmla="*/ 144983 h 6858000"/>
              <a:gd name="connsiteX138" fmla="*/ 116859 w 1403195"/>
              <a:gd name="connsiteY138" fmla="*/ 55288 h 6858000"/>
              <a:gd name="connsiteX139" fmla="*/ 76413 w 1403195"/>
              <a:gd name="connsiteY139" fmla="*/ 0 h 6858000"/>
              <a:gd name="connsiteX0" fmla="*/ 74305 w 1401087"/>
              <a:gd name="connsiteY0" fmla="*/ 0 h 6858000"/>
              <a:gd name="connsiteX1" fmla="*/ 1401087 w 1401087"/>
              <a:gd name="connsiteY1" fmla="*/ 0 h 6858000"/>
              <a:gd name="connsiteX2" fmla="*/ 1401087 w 1401087"/>
              <a:gd name="connsiteY2" fmla="*/ 6858000 h 6858000"/>
              <a:gd name="connsiteX3" fmla="*/ 137781 w 1401087"/>
              <a:gd name="connsiteY3" fmla="*/ 6857735 h 6858000"/>
              <a:gd name="connsiteX4" fmla="*/ 174374 w 1401087"/>
              <a:gd name="connsiteY4" fmla="*/ 6776847 h 6858000"/>
              <a:gd name="connsiteX5" fmla="*/ 185874 w 1401087"/>
              <a:gd name="connsiteY5" fmla="*/ 6737706 h 6858000"/>
              <a:gd name="connsiteX6" fmla="*/ 210613 w 1401087"/>
              <a:gd name="connsiteY6" fmla="*/ 6691589 h 6858000"/>
              <a:gd name="connsiteX7" fmla="*/ 188170 w 1401087"/>
              <a:gd name="connsiteY7" fmla="*/ 6659970 h 6858000"/>
              <a:gd name="connsiteX8" fmla="*/ 203261 w 1401087"/>
              <a:gd name="connsiteY8" fmla="*/ 6636211 h 6858000"/>
              <a:gd name="connsiteX9" fmla="*/ 220705 w 1401087"/>
              <a:gd name="connsiteY9" fmla="*/ 6594177 h 6858000"/>
              <a:gd name="connsiteX10" fmla="*/ 234745 w 1401087"/>
              <a:gd name="connsiteY10" fmla="*/ 6557575 h 6858000"/>
              <a:gd name="connsiteX11" fmla="*/ 287702 w 1401087"/>
              <a:gd name="connsiteY11" fmla="*/ 6492130 h 6858000"/>
              <a:gd name="connsiteX12" fmla="*/ 303389 w 1401087"/>
              <a:gd name="connsiteY12" fmla="*/ 6431610 h 6858000"/>
              <a:gd name="connsiteX13" fmla="*/ 347094 w 1401087"/>
              <a:gd name="connsiteY13" fmla="*/ 6379786 h 6858000"/>
              <a:gd name="connsiteX14" fmla="*/ 330317 w 1401087"/>
              <a:gd name="connsiteY14" fmla="*/ 6334727 h 6858000"/>
              <a:gd name="connsiteX15" fmla="*/ 307732 w 1401087"/>
              <a:gd name="connsiteY15" fmla="*/ 6313295 h 6858000"/>
              <a:gd name="connsiteX16" fmla="*/ 314896 w 1401087"/>
              <a:gd name="connsiteY16" fmla="*/ 6280046 h 6858000"/>
              <a:gd name="connsiteX17" fmla="*/ 297641 w 1401087"/>
              <a:gd name="connsiteY17" fmla="*/ 6270265 h 6858000"/>
              <a:gd name="connsiteX18" fmla="*/ 324669 w 1401087"/>
              <a:gd name="connsiteY18" fmla="*/ 6252834 h 6858000"/>
              <a:gd name="connsiteX19" fmla="*/ 302661 w 1401087"/>
              <a:gd name="connsiteY19" fmla="*/ 6202459 h 6858000"/>
              <a:gd name="connsiteX20" fmla="*/ 301459 w 1401087"/>
              <a:gd name="connsiteY20" fmla="*/ 6153037 h 6858000"/>
              <a:gd name="connsiteX21" fmla="*/ 316874 w 1401087"/>
              <a:gd name="connsiteY21" fmla="*/ 6078132 h 6858000"/>
              <a:gd name="connsiteX22" fmla="*/ 304261 w 1401087"/>
              <a:gd name="connsiteY22" fmla="*/ 6028119 h 6858000"/>
              <a:gd name="connsiteX23" fmla="*/ 289490 w 1401087"/>
              <a:gd name="connsiteY23" fmla="*/ 5926735 h 6858000"/>
              <a:gd name="connsiteX24" fmla="*/ 339002 w 1401087"/>
              <a:gd name="connsiteY24" fmla="*/ 5712857 h 6858000"/>
              <a:gd name="connsiteX25" fmla="*/ 318077 w 1401087"/>
              <a:gd name="connsiteY25" fmla="*/ 5676393 h 6858000"/>
              <a:gd name="connsiteX26" fmla="*/ 357669 w 1401087"/>
              <a:gd name="connsiteY26" fmla="*/ 5563435 h 6858000"/>
              <a:gd name="connsiteX27" fmla="*/ 404799 w 1401087"/>
              <a:gd name="connsiteY27" fmla="*/ 5437125 h 6858000"/>
              <a:gd name="connsiteX28" fmla="*/ 418367 w 1401087"/>
              <a:gd name="connsiteY28" fmla="*/ 5396260 h 6858000"/>
              <a:gd name="connsiteX29" fmla="*/ 434348 w 1401087"/>
              <a:gd name="connsiteY29" fmla="*/ 5330009 h 6858000"/>
              <a:gd name="connsiteX30" fmla="*/ 467841 w 1401087"/>
              <a:gd name="connsiteY30" fmla="*/ 5273739 h 6858000"/>
              <a:gd name="connsiteX31" fmla="*/ 477440 w 1401087"/>
              <a:gd name="connsiteY31" fmla="*/ 5241779 h 6858000"/>
              <a:gd name="connsiteX32" fmla="*/ 488666 w 1401087"/>
              <a:gd name="connsiteY32" fmla="*/ 5225268 h 6858000"/>
              <a:gd name="connsiteX33" fmla="*/ 489686 w 1401087"/>
              <a:gd name="connsiteY33" fmla="*/ 5217684 h 6858000"/>
              <a:gd name="connsiteX34" fmla="*/ 497027 w 1401087"/>
              <a:gd name="connsiteY34" fmla="*/ 5193377 h 6858000"/>
              <a:gd name="connsiteX35" fmla="*/ 500330 w 1401087"/>
              <a:gd name="connsiteY35" fmla="*/ 5179288 h 6858000"/>
              <a:gd name="connsiteX36" fmla="*/ 501314 w 1401087"/>
              <a:gd name="connsiteY36" fmla="*/ 5173621 h 6858000"/>
              <a:gd name="connsiteX37" fmla="*/ 496948 w 1401087"/>
              <a:gd name="connsiteY37" fmla="*/ 5159961 h 6858000"/>
              <a:gd name="connsiteX38" fmla="*/ 503625 w 1401087"/>
              <a:gd name="connsiteY38" fmla="*/ 5144295 h 6858000"/>
              <a:gd name="connsiteX39" fmla="*/ 500558 w 1401087"/>
              <a:gd name="connsiteY39" fmla="*/ 5125185 h 6858000"/>
              <a:gd name="connsiteX40" fmla="*/ 507388 w 1401087"/>
              <a:gd name="connsiteY40" fmla="*/ 5121884 h 6858000"/>
              <a:gd name="connsiteX41" fmla="*/ 514424 w 1401087"/>
              <a:gd name="connsiteY41" fmla="*/ 5067850 h 6858000"/>
              <a:gd name="connsiteX42" fmla="*/ 517155 w 1401087"/>
              <a:gd name="connsiteY42" fmla="*/ 5060861 h 6858000"/>
              <a:gd name="connsiteX43" fmla="*/ 513859 w 1401087"/>
              <a:gd name="connsiteY43" fmla="*/ 5034192 h 6858000"/>
              <a:gd name="connsiteX44" fmla="*/ 515413 w 1401087"/>
              <a:gd name="connsiteY44" fmla="*/ 4993030 h 6858000"/>
              <a:gd name="connsiteX45" fmla="*/ 522322 w 1401087"/>
              <a:gd name="connsiteY45" fmla="*/ 4946844 h 6858000"/>
              <a:gd name="connsiteX46" fmla="*/ 518178 w 1401087"/>
              <a:gd name="connsiteY46" fmla="*/ 4932692 h 6858000"/>
              <a:gd name="connsiteX47" fmla="*/ 533581 w 1401087"/>
              <a:gd name="connsiteY47" fmla="*/ 4858827 h 6858000"/>
              <a:gd name="connsiteX48" fmla="*/ 539484 w 1401087"/>
              <a:gd name="connsiteY48" fmla="*/ 4821170 h 6858000"/>
              <a:gd name="connsiteX49" fmla="*/ 544217 w 1401087"/>
              <a:gd name="connsiteY49" fmla="*/ 4780965 h 6858000"/>
              <a:gd name="connsiteX50" fmla="*/ 545510 w 1401087"/>
              <a:gd name="connsiteY50" fmla="*/ 4750867 h 6858000"/>
              <a:gd name="connsiteX51" fmla="*/ 543317 w 1401087"/>
              <a:gd name="connsiteY51" fmla="*/ 4690749 h 6858000"/>
              <a:gd name="connsiteX52" fmla="*/ 538797 w 1401087"/>
              <a:gd name="connsiteY52" fmla="*/ 4584173 h 6858000"/>
              <a:gd name="connsiteX53" fmla="*/ 533880 w 1401087"/>
              <a:gd name="connsiteY53" fmla="*/ 4444346 h 6858000"/>
              <a:gd name="connsiteX54" fmla="*/ 530445 w 1401087"/>
              <a:gd name="connsiteY54" fmla="*/ 4375228 h 6858000"/>
              <a:gd name="connsiteX55" fmla="*/ 511098 w 1401087"/>
              <a:gd name="connsiteY55" fmla="*/ 4214165 h 6858000"/>
              <a:gd name="connsiteX56" fmla="*/ 515171 w 1401087"/>
              <a:gd name="connsiteY56" fmla="*/ 4090296 h 6858000"/>
              <a:gd name="connsiteX57" fmla="*/ 500427 w 1401087"/>
              <a:gd name="connsiteY57" fmla="*/ 4033999 h 6858000"/>
              <a:gd name="connsiteX58" fmla="*/ 501576 w 1401087"/>
              <a:gd name="connsiteY58" fmla="*/ 4031933 h 6858000"/>
              <a:gd name="connsiteX59" fmla="*/ 500152 w 1401087"/>
              <a:gd name="connsiteY59" fmla="*/ 4013953 h 6858000"/>
              <a:gd name="connsiteX60" fmla="*/ 486447 w 1401087"/>
              <a:gd name="connsiteY60" fmla="*/ 3974753 h 6858000"/>
              <a:gd name="connsiteX61" fmla="*/ 488045 w 1401087"/>
              <a:gd name="connsiteY61" fmla="*/ 3969950 h 6858000"/>
              <a:gd name="connsiteX62" fmla="*/ 481467 w 1401087"/>
              <a:gd name="connsiteY62" fmla="*/ 3933779 h 6858000"/>
              <a:gd name="connsiteX63" fmla="*/ 482798 w 1401087"/>
              <a:gd name="connsiteY63" fmla="*/ 3933093 h 6858000"/>
              <a:gd name="connsiteX64" fmla="*/ 487152 w 1401087"/>
              <a:gd name="connsiteY64" fmla="*/ 3922082 h 6858000"/>
              <a:gd name="connsiteX65" fmla="*/ 492230 w 1401087"/>
              <a:gd name="connsiteY65" fmla="*/ 3901461 h 6858000"/>
              <a:gd name="connsiteX66" fmla="*/ 514824 w 1401087"/>
              <a:gd name="connsiteY66" fmla="*/ 3813873 h 6858000"/>
              <a:gd name="connsiteX67" fmla="*/ 514249 w 1401087"/>
              <a:gd name="connsiteY67" fmla="*/ 3806161 h 6858000"/>
              <a:gd name="connsiteX68" fmla="*/ 514556 w 1401087"/>
              <a:gd name="connsiteY68" fmla="*/ 3805957 h 6858000"/>
              <a:gd name="connsiteX69" fmla="*/ 514583 w 1401087"/>
              <a:gd name="connsiteY69" fmla="*/ 3797724 h 6858000"/>
              <a:gd name="connsiteX70" fmla="*/ 513198 w 1401087"/>
              <a:gd name="connsiteY70" fmla="*/ 3792098 h 6858000"/>
              <a:gd name="connsiteX71" fmla="*/ 512082 w 1401087"/>
              <a:gd name="connsiteY71" fmla="*/ 3777135 h 6858000"/>
              <a:gd name="connsiteX72" fmla="*/ 513815 w 1401087"/>
              <a:gd name="connsiteY72" fmla="*/ 3771656 h 6858000"/>
              <a:gd name="connsiteX73" fmla="*/ 517558 w 1401087"/>
              <a:gd name="connsiteY73" fmla="*/ 3769007 h 6858000"/>
              <a:gd name="connsiteX74" fmla="*/ 517024 w 1401087"/>
              <a:gd name="connsiteY74" fmla="*/ 3767709 h 6858000"/>
              <a:gd name="connsiteX75" fmla="*/ 525720 w 1401087"/>
              <a:gd name="connsiteY75" fmla="*/ 3738082 h 6858000"/>
              <a:gd name="connsiteX76" fmla="*/ 533066 w 1401087"/>
              <a:gd name="connsiteY76" fmla="*/ 3673397 h 6858000"/>
              <a:gd name="connsiteX77" fmla="*/ 532362 w 1401087"/>
              <a:gd name="connsiteY77" fmla="*/ 3637109 h 6858000"/>
              <a:gd name="connsiteX78" fmla="*/ 535805 w 1401087"/>
              <a:gd name="connsiteY78" fmla="*/ 3536883 h 6858000"/>
              <a:gd name="connsiteX79" fmla="*/ 543343 w 1401087"/>
              <a:gd name="connsiteY79" fmla="*/ 3435652 h 6858000"/>
              <a:gd name="connsiteX80" fmla="*/ 545014 w 1401087"/>
              <a:gd name="connsiteY80" fmla="*/ 3307769 h 6858000"/>
              <a:gd name="connsiteX81" fmla="*/ 562577 w 1401087"/>
              <a:gd name="connsiteY81" fmla="*/ 3250522 h 6858000"/>
              <a:gd name="connsiteX82" fmla="*/ 563002 w 1401087"/>
              <a:gd name="connsiteY82" fmla="*/ 3229163 h 6858000"/>
              <a:gd name="connsiteX83" fmla="*/ 564825 w 1401087"/>
              <a:gd name="connsiteY83" fmla="*/ 3217217 h 6858000"/>
              <a:gd name="connsiteX84" fmla="*/ 551660 w 1401087"/>
              <a:gd name="connsiteY84" fmla="*/ 3183755 h 6858000"/>
              <a:gd name="connsiteX85" fmla="*/ 552161 w 1401087"/>
              <a:gd name="connsiteY85" fmla="*/ 3178642 h 6858000"/>
              <a:gd name="connsiteX86" fmla="*/ 539761 w 1401087"/>
              <a:gd name="connsiteY86" fmla="*/ 3158586 h 6858000"/>
              <a:gd name="connsiteX87" fmla="*/ 524946 w 1401087"/>
              <a:gd name="connsiteY87" fmla="*/ 3129034 h 6858000"/>
              <a:gd name="connsiteX88" fmla="*/ 525611 w 1401087"/>
              <a:gd name="connsiteY88" fmla="*/ 3126682 h 6858000"/>
              <a:gd name="connsiteX89" fmla="*/ 516479 w 1401087"/>
              <a:gd name="connsiteY89" fmla="*/ 3114519 h 6858000"/>
              <a:gd name="connsiteX90" fmla="*/ 503088 w 1401087"/>
              <a:gd name="connsiteY90" fmla="*/ 3106272 h 6858000"/>
              <a:gd name="connsiteX91" fmla="*/ 475818 w 1401087"/>
              <a:gd name="connsiteY91" fmla="*/ 2958185 h 6858000"/>
              <a:gd name="connsiteX92" fmla="*/ 418432 w 1401087"/>
              <a:gd name="connsiteY92" fmla="*/ 2762989 h 6858000"/>
              <a:gd name="connsiteX93" fmla="*/ 367350 w 1401087"/>
              <a:gd name="connsiteY93" fmla="*/ 2554718 h 6858000"/>
              <a:gd name="connsiteX94" fmla="*/ 347444 w 1401087"/>
              <a:gd name="connsiteY94" fmla="*/ 2485734 h 6858000"/>
              <a:gd name="connsiteX95" fmla="*/ 338167 w 1401087"/>
              <a:gd name="connsiteY95" fmla="*/ 2447068 h 6858000"/>
              <a:gd name="connsiteX96" fmla="*/ 325128 w 1401087"/>
              <a:gd name="connsiteY96" fmla="*/ 2425819 h 6858000"/>
              <a:gd name="connsiteX97" fmla="*/ 331127 w 1401087"/>
              <a:gd name="connsiteY97" fmla="*/ 2402874 h 6858000"/>
              <a:gd name="connsiteX98" fmla="*/ 333739 w 1401087"/>
              <a:gd name="connsiteY98" fmla="*/ 2381443 h 6858000"/>
              <a:gd name="connsiteX99" fmla="*/ 310068 w 1401087"/>
              <a:gd name="connsiteY99" fmla="*/ 2261920 h 6858000"/>
              <a:gd name="connsiteX100" fmla="*/ 299955 w 1401087"/>
              <a:gd name="connsiteY100" fmla="*/ 2195378 h 6858000"/>
              <a:gd name="connsiteX101" fmla="*/ 284172 w 1401087"/>
              <a:gd name="connsiteY101" fmla="*/ 2155135 h 6858000"/>
              <a:gd name="connsiteX102" fmla="*/ 281630 w 1401087"/>
              <a:gd name="connsiteY102" fmla="*/ 2118008 h 6858000"/>
              <a:gd name="connsiteX103" fmla="*/ 282623 w 1401087"/>
              <a:gd name="connsiteY103" fmla="*/ 2050531 h 6858000"/>
              <a:gd name="connsiteX104" fmla="*/ 274429 w 1401087"/>
              <a:gd name="connsiteY104" fmla="*/ 1963269 h 6858000"/>
              <a:gd name="connsiteX105" fmla="*/ 255607 w 1401087"/>
              <a:gd name="connsiteY105" fmla="*/ 1906352 h 6858000"/>
              <a:gd name="connsiteX106" fmla="*/ 232164 w 1401087"/>
              <a:gd name="connsiteY106" fmla="*/ 1861531 h 6858000"/>
              <a:gd name="connsiteX107" fmla="*/ 185963 w 1401087"/>
              <a:gd name="connsiteY107" fmla="*/ 1732919 h 6858000"/>
              <a:gd name="connsiteX108" fmla="*/ 158274 w 1401087"/>
              <a:gd name="connsiteY108" fmla="*/ 1663540 h 6858000"/>
              <a:gd name="connsiteX109" fmla="*/ 157400 w 1401087"/>
              <a:gd name="connsiteY109" fmla="*/ 1615777 h 6858000"/>
              <a:gd name="connsiteX110" fmla="*/ 138195 w 1401087"/>
              <a:gd name="connsiteY110" fmla="*/ 1563678 h 6858000"/>
              <a:gd name="connsiteX111" fmla="*/ 151275 w 1401087"/>
              <a:gd name="connsiteY111" fmla="*/ 1519474 h 6858000"/>
              <a:gd name="connsiteX112" fmla="*/ 144017 w 1401087"/>
              <a:gd name="connsiteY112" fmla="*/ 1477995 h 6858000"/>
              <a:gd name="connsiteX113" fmla="*/ 130102 w 1401087"/>
              <a:gd name="connsiteY113" fmla="*/ 1373769 h 6858000"/>
              <a:gd name="connsiteX114" fmla="*/ 138409 w 1401087"/>
              <a:gd name="connsiteY114" fmla="*/ 1307086 h 6858000"/>
              <a:gd name="connsiteX115" fmla="*/ 139597 w 1401087"/>
              <a:gd name="connsiteY115" fmla="*/ 1189033 h 6858000"/>
              <a:gd name="connsiteX116" fmla="*/ 144282 w 1401087"/>
              <a:gd name="connsiteY116" fmla="*/ 1168288 h 6858000"/>
              <a:gd name="connsiteX117" fmla="*/ 136564 w 1401087"/>
              <a:gd name="connsiteY117" fmla="*/ 1142577 h 6858000"/>
              <a:gd name="connsiteX118" fmla="*/ 125870 w 1401087"/>
              <a:gd name="connsiteY118" fmla="*/ 1088484 h 6858000"/>
              <a:gd name="connsiteX119" fmla="*/ 114606 w 1401087"/>
              <a:gd name="connsiteY119" fmla="*/ 1016103 h 6858000"/>
              <a:gd name="connsiteX120" fmla="*/ 116062 w 1401087"/>
              <a:gd name="connsiteY120" fmla="*/ 932283 h 6858000"/>
              <a:gd name="connsiteX121" fmla="*/ 118298 w 1401087"/>
              <a:gd name="connsiteY121" fmla="*/ 915925 h 6858000"/>
              <a:gd name="connsiteX122" fmla="*/ 110927 w 1401087"/>
              <a:gd name="connsiteY122" fmla="*/ 896999 h 6858000"/>
              <a:gd name="connsiteX123" fmla="*/ 80335 w 1401087"/>
              <a:gd name="connsiteY123" fmla="*/ 821517 h 6858000"/>
              <a:gd name="connsiteX124" fmla="*/ 59285 w 1401087"/>
              <a:gd name="connsiteY124" fmla="*/ 751353 h 6858000"/>
              <a:gd name="connsiteX125" fmla="*/ 58843 w 1401087"/>
              <a:gd name="connsiteY125" fmla="*/ 721230 h 6858000"/>
              <a:gd name="connsiteX126" fmla="*/ 44514 w 1401087"/>
              <a:gd name="connsiteY126" fmla="*/ 681659 h 6858000"/>
              <a:gd name="connsiteX127" fmla="*/ 29933 w 1401087"/>
              <a:gd name="connsiteY127" fmla="*/ 635218 h 6858000"/>
              <a:gd name="connsiteX128" fmla="*/ 34944 w 1401087"/>
              <a:gd name="connsiteY128" fmla="*/ 613763 h 6858000"/>
              <a:gd name="connsiteX129" fmla="*/ 20886 w 1401087"/>
              <a:gd name="connsiteY129" fmla="*/ 598582 h 6858000"/>
              <a:gd name="connsiteX130" fmla="*/ 20567 w 1401087"/>
              <a:gd name="connsiteY130" fmla="*/ 576846 h 6858000"/>
              <a:gd name="connsiteX131" fmla="*/ 193 w 1401087"/>
              <a:gd name="connsiteY131" fmla="*/ 530055 h 6858000"/>
              <a:gd name="connsiteX132" fmla="*/ 88207 w 1401087"/>
              <a:gd name="connsiteY132" fmla="*/ 393828 h 6858000"/>
              <a:gd name="connsiteX133" fmla="*/ 88037 w 1401087"/>
              <a:gd name="connsiteY133" fmla="*/ 353137 h 6858000"/>
              <a:gd name="connsiteX134" fmla="*/ 109547 w 1401087"/>
              <a:gd name="connsiteY134" fmla="*/ 309501 h 6858000"/>
              <a:gd name="connsiteX135" fmla="*/ 93730 w 1401087"/>
              <a:gd name="connsiteY135" fmla="*/ 275771 h 6858000"/>
              <a:gd name="connsiteX136" fmla="*/ 110757 w 1401087"/>
              <a:gd name="connsiteY136" fmla="*/ 212860 h 6858000"/>
              <a:gd name="connsiteX137" fmla="*/ 102467 w 1401087"/>
              <a:gd name="connsiteY137" fmla="*/ 144983 h 6858000"/>
              <a:gd name="connsiteX138" fmla="*/ 114751 w 1401087"/>
              <a:gd name="connsiteY138" fmla="*/ 55288 h 6858000"/>
              <a:gd name="connsiteX139" fmla="*/ 74305 w 1401087"/>
              <a:gd name="connsiteY139" fmla="*/ 0 h 6858000"/>
              <a:gd name="connsiteX0" fmla="*/ 53738 w 1380520"/>
              <a:gd name="connsiteY0" fmla="*/ 0 h 6858000"/>
              <a:gd name="connsiteX1" fmla="*/ 1380520 w 1380520"/>
              <a:gd name="connsiteY1" fmla="*/ 0 h 6858000"/>
              <a:gd name="connsiteX2" fmla="*/ 1380520 w 1380520"/>
              <a:gd name="connsiteY2" fmla="*/ 6858000 h 6858000"/>
              <a:gd name="connsiteX3" fmla="*/ 117214 w 1380520"/>
              <a:gd name="connsiteY3" fmla="*/ 6857735 h 6858000"/>
              <a:gd name="connsiteX4" fmla="*/ 153807 w 1380520"/>
              <a:gd name="connsiteY4" fmla="*/ 6776847 h 6858000"/>
              <a:gd name="connsiteX5" fmla="*/ 165307 w 1380520"/>
              <a:gd name="connsiteY5" fmla="*/ 6737706 h 6858000"/>
              <a:gd name="connsiteX6" fmla="*/ 190046 w 1380520"/>
              <a:gd name="connsiteY6" fmla="*/ 6691589 h 6858000"/>
              <a:gd name="connsiteX7" fmla="*/ 167603 w 1380520"/>
              <a:gd name="connsiteY7" fmla="*/ 6659970 h 6858000"/>
              <a:gd name="connsiteX8" fmla="*/ 182694 w 1380520"/>
              <a:gd name="connsiteY8" fmla="*/ 6636211 h 6858000"/>
              <a:gd name="connsiteX9" fmla="*/ 200138 w 1380520"/>
              <a:gd name="connsiteY9" fmla="*/ 6594177 h 6858000"/>
              <a:gd name="connsiteX10" fmla="*/ 214178 w 1380520"/>
              <a:gd name="connsiteY10" fmla="*/ 6557575 h 6858000"/>
              <a:gd name="connsiteX11" fmla="*/ 267135 w 1380520"/>
              <a:gd name="connsiteY11" fmla="*/ 6492130 h 6858000"/>
              <a:gd name="connsiteX12" fmla="*/ 282822 w 1380520"/>
              <a:gd name="connsiteY12" fmla="*/ 6431610 h 6858000"/>
              <a:gd name="connsiteX13" fmla="*/ 326527 w 1380520"/>
              <a:gd name="connsiteY13" fmla="*/ 6379786 h 6858000"/>
              <a:gd name="connsiteX14" fmla="*/ 309750 w 1380520"/>
              <a:gd name="connsiteY14" fmla="*/ 6334727 h 6858000"/>
              <a:gd name="connsiteX15" fmla="*/ 287165 w 1380520"/>
              <a:gd name="connsiteY15" fmla="*/ 6313295 h 6858000"/>
              <a:gd name="connsiteX16" fmla="*/ 294329 w 1380520"/>
              <a:gd name="connsiteY16" fmla="*/ 6280046 h 6858000"/>
              <a:gd name="connsiteX17" fmla="*/ 277074 w 1380520"/>
              <a:gd name="connsiteY17" fmla="*/ 6270265 h 6858000"/>
              <a:gd name="connsiteX18" fmla="*/ 304102 w 1380520"/>
              <a:gd name="connsiteY18" fmla="*/ 6252834 h 6858000"/>
              <a:gd name="connsiteX19" fmla="*/ 282094 w 1380520"/>
              <a:gd name="connsiteY19" fmla="*/ 6202459 h 6858000"/>
              <a:gd name="connsiteX20" fmla="*/ 280892 w 1380520"/>
              <a:gd name="connsiteY20" fmla="*/ 6153037 h 6858000"/>
              <a:gd name="connsiteX21" fmla="*/ 296307 w 1380520"/>
              <a:gd name="connsiteY21" fmla="*/ 6078132 h 6858000"/>
              <a:gd name="connsiteX22" fmla="*/ 283694 w 1380520"/>
              <a:gd name="connsiteY22" fmla="*/ 6028119 h 6858000"/>
              <a:gd name="connsiteX23" fmla="*/ 268923 w 1380520"/>
              <a:gd name="connsiteY23" fmla="*/ 5926735 h 6858000"/>
              <a:gd name="connsiteX24" fmla="*/ 318435 w 1380520"/>
              <a:gd name="connsiteY24" fmla="*/ 5712857 h 6858000"/>
              <a:gd name="connsiteX25" fmla="*/ 297510 w 1380520"/>
              <a:gd name="connsiteY25" fmla="*/ 5676393 h 6858000"/>
              <a:gd name="connsiteX26" fmla="*/ 337102 w 1380520"/>
              <a:gd name="connsiteY26" fmla="*/ 5563435 h 6858000"/>
              <a:gd name="connsiteX27" fmla="*/ 384232 w 1380520"/>
              <a:gd name="connsiteY27" fmla="*/ 5437125 h 6858000"/>
              <a:gd name="connsiteX28" fmla="*/ 397800 w 1380520"/>
              <a:gd name="connsiteY28" fmla="*/ 5396260 h 6858000"/>
              <a:gd name="connsiteX29" fmla="*/ 413781 w 1380520"/>
              <a:gd name="connsiteY29" fmla="*/ 5330009 h 6858000"/>
              <a:gd name="connsiteX30" fmla="*/ 447274 w 1380520"/>
              <a:gd name="connsiteY30" fmla="*/ 5273739 h 6858000"/>
              <a:gd name="connsiteX31" fmla="*/ 456873 w 1380520"/>
              <a:gd name="connsiteY31" fmla="*/ 5241779 h 6858000"/>
              <a:gd name="connsiteX32" fmla="*/ 468099 w 1380520"/>
              <a:gd name="connsiteY32" fmla="*/ 5225268 h 6858000"/>
              <a:gd name="connsiteX33" fmla="*/ 469119 w 1380520"/>
              <a:gd name="connsiteY33" fmla="*/ 5217684 h 6858000"/>
              <a:gd name="connsiteX34" fmla="*/ 476460 w 1380520"/>
              <a:gd name="connsiteY34" fmla="*/ 5193377 h 6858000"/>
              <a:gd name="connsiteX35" fmla="*/ 479763 w 1380520"/>
              <a:gd name="connsiteY35" fmla="*/ 5179288 h 6858000"/>
              <a:gd name="connsiteX36" fmla="*/ 480747 w 1380520"/>
              <a:gd name="connsiteY36" fmla="*/ 5173621 h 6858000"/>
              <a:gd name="connsiteX37" fmla="*/ 476381 w 1380520"/>
              <a:gd name="connsiteY37" fmla="*/ 5159961 h 6858000"/>
              <a:gd name="connsiteX38" fmla="*/ 483058 w 1380520"/>
              <a:gd name="connsiteY38" fmla="*/ 5144295 h 6858000"/>
              <a:gd name="connsiteX39" fmla="*/ 479991 w 1380520"/>
              <a:gd name="connsiteY39" fmla="*/ 5125185 h 6858000"/>
              <a:gd name="connsiteX40" fmla="*/ 486821 w 1380520"/>
              <a:gd name="connsiteY40" fmla="*/ 5121884 h 6858000"/>
              <a:gd name="connsiteX41" fmla="*/ 493857 w 1380520"/>
              <a:gd name="connsiteY41" fmla="*/ 5067850 h 6858000"/>
              <a:gd name="connsiteX42" fmla="*/ 496588 w 1380520"/>
              <a:gd name="connsiteY42" fmla="*/ 5060861 h 6858000"/>
              <a:gd name="connsiteX43" fmla="*/ 493292 w 1380520"/>
              <a:gd name="connsiteY43" fmla="*/ 5034192 h 6858000"/>
              <a:gd name="connsiteX44" fmla="*/ 494846 w 1380520"/>
              <a:gd name="connsiteY44" fmla="*/ 4993030 h 6858000"/>
              <a:gd name="connsiteX45" fmla="*/ 501755 w 1380520"/>
              <a:gd name="connsiteY45" fmla="*/ 4946844 h 6858000"/>
              <a:gd name="connsiteX46" fmla="*/ 497611 w 1380520"/>
              <a:gd name="connsiteY46" fmla="*/ 4932692 h 6858000"/>
              <a:gd name="connsiteX47" fmla="*/ 513014 w 1380520"/>
              <a:gd name="connsiteY47" fmla="*/ 4858827 h 6858000"/>
              <a:gd name="connsiteX48" fmla="*/ 518917 w 1380520"/>
              <a:gd name="connsiteY48" fmla="*/ 4821170 h 6858000"/>
              <a:gd name="connsiteX49" fmla="*/ 523650 w 1380520"/>
              <a:gd name="connsiteY49" fmla="*/ 4780965 h 6858000"/>
              <a:gd name="connsiteX50" fmla="*/ 524943 w 1380520"/>
              <a:gd name="connsiteY50" fmla="*/ 4750867 h 6858000"/>
              <a:gd name="connsiteX51" fmla="*/ 522750 w 1380520"/>
              <a:gd name="connsiteY51" fmla="*/ 4690749 h 6858000"/>
              <a:gd name="connsiteX52" fmla="*/ 518230 w 1380520"/>
              <a:gd name="connsiteY52" fmla="*/ 4584173 h 6858000"/>
              <a:gd name="connsiteX53" fmla="*/ 513313 w 1380520"/>
              <a:gd name="connsiteY53" fmla="*/ 4444346 h 6858000"/>
              <a:gd name="connsiteX54" fmla="*/ 509878 w 1380520"/>
              <a:gd name="connsiteY54" fmla="*/ 4375228 h 6858000"/>
              <a:gd name="connsiteX55" fmla="*/ 490531 w 1380520"/>
              <a:gd name="connsiteY55" fmla="*/ 4214165 h 6858000"/>
              <a:gd name="connsiteX56" fmla="*/ 494604 w 1380520"/>
              <a:gd name="connsiteY56" fmla="*/ 4090296 h 6858000"/>
              <a:gd name="connsiteX57" fmla="*/ 479860 w 1380520"/>
              <a:gd name="connsiteY57" fmla="*/ 4033999 h 6858000"/>
              <a:gd name="connsiteX58" fmla="*/ 481009 w 1380520"/>
              <a:gd name="connsiteY58" fmla="*/ 4031933 h 6858000"/>
              <a:gd name="connsiteX59" fmla="*/ 479585 w 1380520"/>
              <a:gd name="connsiteY59" fmla="*/ 4013953 h 6858000"/>
              <a:gd name="connsiteX60" fmla="*/ 465880 w 1380520"/>
              <a:gd name="connsiteY60" fmla="*/ 3974753 h 6858000"/>
              <a:gd name="connsiteX61" fmla="*/ 467478 w 1380520"/>
              <a:gd name="connsiteY61" fmla="*/ 3969950 h 6858000"/>
              <a:gd name="connsiteX62" fmla="*/ 460900 w 1380520"/>
              <a:gd name="connsiteY62" fmla="*/ 3933779 h 6858000"/>
              <a:gd name="connsiteX63" fmla="*/ 462231 w 1380520"/>
              <a:gd name="connsiteY63" fmla="*/ 3933093 h 6858000"/>
              <a:gd name="connsiteX64" fmla="*/ 466585 w 1380520"/>
              <a:gd name="connsiteY64" fmla="*/ 3922082 h 6858000"/>
              <a:gd name="connsiteX65" fmla="*/ 471663 w 1380520"/>
              <a:gd name="connsiteY65" fmla="*/ 3901461 h 6858000"/>
              <a:gd name="connsiteX66" fmla="*/ 494257 w 1380520"/>
              <a:gd name="connsiteY66" fmla="*/ 3813873 h 6858000"/>
              <a:gd name="connsiteX67" fmla="*/ 493682 w 1380520"/>
              <a:gd name="connsiteY67" fmla="*/ 3806161 h 6858000"/>
              <a:gd name="connsiteX68" fmla="*/ 493989 w 1380520"/>
              <a:gd name="connsiteY68" fmla="*/ 3805957 h 6858000"/>
              <a:gd name="connsiteX69" fmla="*/ 494016 w 1380520"/>
              <a:gd name="connsiteY69" fmla="*/ 3797724 h 6858000"/>
              <a:gd name="connsiteX70" fmla="*/ 492631 w 1380520"/>
              <a:gd name="connsiteY70" fmla="*/ 3792098 h 6858000"/>
              <a:gd name="connsiteX71" fmla="*/ 491515 w 1380520"/>
              <a:gd name="connsiteY71" fmla="*/ 3777135 h 6858000"/>
              <a:gd name="connsiteX72" fmla="*/ 493248 w 1380520"/>
              <a:gd name="connsiteY72" fmla="*/ 3771656 h 6858000"/>
              <a:gd name="connsiteX73" fmla="*/ 496991 w 1380520"/>
              <a:gd name="connsiteY73" fmla="*/ 3769007 h 6858000"/>
              <a:gd name="connsiteX74" fmla="*/ 496457 w 1380520"/>
              <a:gd name="connsiteY74" fmla="*/ 3767709 h 6858000"/>
              <a:gd name="connsiteX75" fmla="*/ 505153 w 1380520"/>
              <a:gd name="connsiteY75" fmla="*/ 3738082 h 6858000"/>
              <a:gd name="connsiteX76" fmla="*/ 512499 w 1380520"/>
              <a:gd name="connsiteY76" fmla="*/ 3673397 h 6858000"/>
              <a:gd name="connsiteX77" fmla="*/ 511795 w 1380520"/>
              <a:gd name="connsiteY77" fmla="*/ 3637109 h 6858000"/>
              <a:gd name="connsiteX78" fmla="*/ 515238 w 1380520"/>
              <a:gd name="connsiteY78" fmla="*/ 3536883 h 6858000"/>
              <a:gd name="connsiteX79" fmla="*/ 522776 w 1380520"/>
              <a:gd name="connsiteY79" fmla="*/ 3435652 h 6858000"/>
              <a:gd name="connsiteX80" fmla="*/ 524447 w 1380520"/>
              <a:gd name="connsiteY80" fmla="*/ 3307769 h 6858000"/>
              <a:gd name="connsiteX81" fmla="*/ 542010 w 1380520"/>
              <a:gd name="connsiteY81" fmla="*/ 3250522 h 6858000"/>
              <a:gd name="connsiteX82" fmla="*/ 542435 w 1380520"/>
              <a:gd name="connsiteY82" fmla="*/ 3229163 h 6858000"/>
              <a:gd name="connsiteX83" fmla="*/ 544258 w 1380520"/>
              <a:gd name="connsiteY83" fmla="*/ 3217217 h 6858000"/>
              <a:gd name="connsiteX84" fmla="*/ 531093 w 1380520"/>
              <a:gd name="connsiteY84" fmla="*/ 3183755 h 6858000"/>
              <a:gd name="connsiteX85" fmla="*/ 531594 w 1380520"/>
              <a:gd name="connsiteY85" fmla="*/ 3178642 h 6858000"/>
              <a:gd name="connsiteX86" fmla="*/ 519194 w 1380520"/>
              <a:gd name="connsiteY86" fmla="*/ 3158586 h 6858000"/>
              <a:gd name="connsiteX87" fmla="*/ 504379 w 1380520"/>
              <a:gd name="connsiteY87" fmla="*/ 3129034 h 6858000"/>
              <a:gd name="connsiteX88" fmla="*/ 505044 w 1380520"/>
              <a:gd name="connsiteY88" fmla="*/ 3126682 h 6858000"/>
              <a:gd name="connsiteX89" fmla="*/ 495912 w 1380520"/>
              <a:gd name="connsiteY89" fmla="*/ 3114519 h 6858000"/>
              <a:gd name="connsiteX90" fmla="*/ 482521 w 1380520"/>
              <a:gd name="connsiteY90" fmla="*/ 3106272 h 6858000"/>
              <a:gd name="connsiteX91" fmla="*/ 455251 w 1380520"/>
              <a:gd name="connsiteY91" fmla="*/ 2958185 h 6858000"/>
              <a:gd name="connsiteX92" fmla="*/ 397865 w 1380520"/>
              <a:gd name="connsiteY92" fmla="*/ 2762989 h 6858000"/>
              <a:gd name="connsiteX93" fmla="*/ 346783 w 1380520"/>
              <a:gd name="connsiteY93" fmla="*/ 2554718 h 6858000"/>
              <a:gd name="connsiteX94" fmla="*/ 326877 w 1380520"/>
              <a:gd name="connsiteY94" fmla="*/ 2485734 h 6858000"/>
              <a:gd name="connsiteX95" fmla="*/ 317600 w 1380520"/>
              <a:gd name="connsiteY95" fmla="*/ 2447068 h 6858000"/>
              <a:gd name="connsiteX96" fmla="*/ 304561 w 1380520"/>
              <a:gd name="connsiteY96" fmla="*/ 2425819 h 6858000"/>
              <a:gd name="connsiteX97" fmla="*/ 310560 w 1380520"/>
              <a:gd name="connsiteY97" fmla="*/ 2402874 h 6858000"/>
              <a:gd name="connsiteX98" fmla="*/ 313172 w 1380520"/>
              <a:gd name="connsiteY98" fmla="*/ 2381443 h 6858000"/>
              <a:gd name="connsiteX99" fmla="*/ 289501 w 1380520"/>
              <a:gd name="connsiteY99" fmla="*/ 2261920 h 6858000"/>
              <a:gd name="connsiteX100" fmla="*/ 279388 w 1380520"/>
              <a:gd name="connsiteY100" fmla="*/ 2195378 h 6858000"/>
              <a:gd name="connsiteX101" fmla="*/ 263605 w 1380520"/>
              <a:gd name="connsiteY101" fmla="*/ 2155135 h 6858000"/>
              <a:gd name="connsiteX102" fmla="*/ 261063 w 1380520"/>
              <a:gd name="connsiteY102" fmla="*/ 2118008 h 6858000"/>
              <a:gd name="connsiteX103" fmla="*/ 262056 w 1380520"/>
              <a:gd name="connsiteY103" fmla="*/ 2050531 h 6858000"/>
              <a:gd name="connsiteX104" fmla="*/ 253862 w 1380520"/>
              <a:gd name="connsiteY104" fmla="*/ 1963269 h 6858000"/>
              <a:gd name="connsiteX105" fmla="*/ 235040 w 1380520"/>
              <a:gd name="connsiteY105" fmla="*/ 1906352 h 6858000"/>
              <a:gd name="connsiteX106" fmla="*/ 211597 w 1380520"/>
              <a:gd name="connsiteY106" fmla="*/ 1861531 h 6858000"/>
              <a:gd name="connsiteX107" fmla="*/ 165396 w 1380520"/>
              <a:gd name="connsiteY107" fmla="*/ 1732919 h 6858000"/>
              <a:gd name="connsiteX108" fmla="*/ 137707 w 1380520"/>
              <a:gd name="connsiteY108" fmla="*/ 1663540 h 6858000"/>
              <a:gd name="connsiteX109" fmla="*/ 136833 w 1380520"/>
              <a:gd name="connsiteY109" fmla="*/ 1615777 h 6858000"/>
              <a:gd name="connsiteX110" fmla="*/ 117628 w 1380520"/>
              <a:gd name="connsiteY110" fmla="*/ 1563678 h 6858000"/>
              <a:gd name="connsiteX111" fmla="*/ 130708 w 1380520"/>
              <a:gd name="connsiteY111" fmla="*/ 1519474 h 6858000"/>
              <a:gd name="connsiteX112" fmla="*/ 123450 w 1380520"/>
              <a:gd name="connsiteY112" fmla="*/ 1477995 h 6858000"/>
              <a:gd name="connsiteX113" fmla="*/ 109535 w 1380520"/>
              <a:gd name="connsiteY113" fmla="*/ 1373769 h 6858000"/>
              <a:gd name="connsiteX114" fmla="*/ 117842 w 1380520"/>
              <a:gd name="connsiteY114" fmla="*/ 1307086 h 6858000"/>
              <a:gd name="connsiteX115" fmla="*/ 119030 w 1380520"/>
              <a:gd name="connsiteY115" fmla="*/ 1189033 h 6858000"/>
              <a:gd name="connsiteX116" fmla="*/ 123715 w 1380520"/>
              <a:gd name="connsiteY116" fmla="*/ 1168288 h 6858000"/>
              <a:gd name="connsiteX117" fmla="*/ 115997 w 1380520"/>
              <a:gd name="connsiteY117" fmla="*/ 1142577 h 6858000"/>
              <a:gd name="connsiteX118" fmla="*/ 105303 w 1380520"/>
              <a:gd name="connsiteY118" fmla="*/ 1088484 h 6858000"/>
              <a:gd name="connsiteX119" fmla="*/ 94039 w 1380520"/>
              <a:gd name="connsiteY119" fmla="*/ 1016103 h 6858000"/>
              <a:gd name="connsiteX120" fmla="*/ 95495 w 1380520"/>
              <a:gd name="connsiteY120" fmla="*/ 932283 h 6858000"/>
              <a:gd name="connsiteX121" fmla="*/ 97731 w 1380520"/>
              <a:gd name="connsiteY121" fmla="*/ 915925 h 6858000"/>
              <a:gd name="connsiteX122" fmla="*/ 90360 w 1380520"/>
              <a:gd name="connsiteY122" fmla="*/ 896999 h 6858000"/>
              <a:gd name="connsiteX123" fmla="*/ 59768 w 1380520"/>
              <a:gd name="connsiteY123" fmla="*/ 821517 h 6858000"/>
              <a:gd name="connsiteX124" fmla="*/ 38718 w 1380520"/>
              <a:gd name="connsiteY124" fmla="*/ 751353 h 6858000"/>
              <a:gd name="connsiteX125" fmla="*/ 38276 w 1380520"/>
              <a:gd name="connsiteY125" fmla="*/ 721230 h 6858000"/>
              <a:gd name="connsiteX126" fmla="*/ 23947 w 1380520"/>
              <a:gd name="connsiteY126" fmla="*/ 681659 h 6858000"/>
              <a:gd name="connsiteX127" fmla="*/ 9366 w 1380520"/>
              <a:gd name="connsiteY127" fmla="*/ 635218 h 6858000"/>
              <a:gd name="connsiteX128" fmla="*/ 14377 w 1380520"/>
              <a:gd name="connsiteY128" fmla="*/ 613763 h 6858000"/>
              <a:gd name="connsiteX129" fmla="*/ 319 w 1380520"/>
              <a:gd name="connsiteY129" fmla="*/ 598582 h 6858000"/>
              <a:gd name="connsiteX130" fmla="*/ 0 w 1380520"/>
              <a:gd name="connsiteY130" fmla="*/ 576846 h 6858000"/>
              <a:gd name="connsiteX131" fmla="*/ 68392 w 1380520"/>
              <a:gd name="connsiteY131" fmla="*/ 446567 h 6858000"/>
              <a:gd name="connsiteX132" fmla="*/ 67640 w 1380520"/>
              <a:gd name="connsiteY132" fmla="*/ 393828 h 6858000"/>
              <a:gd name="connsiteX133" fmla="*/ 67470 w 1380520"/>
              <a:gd name="connsiteY133" fmla="*/ 353137 h 6858000"/>
              <a:gd name="connsiteX134" fmla="*/ 88980 w 1380520"/>
              <a:gd name="connsiteY134" fmla="*/ 309501 h 6858000"/>
              <a:gd name="connsiteX135" fmla="*/ 73163 w 1380520"/>
              <a:gd name="connsiteY135" fmla="*/ 275771 h 6858000"/>
              <a:gd name="connsiteX136" fmla="*/ 90190 w 1380520"/>
              <a:gd name="connsiteY136" fmla="*/ 212860 h 6858000"/>
              <a:gd name="connsiteX137" fmla="*/ 81900 w 1380520"/>
              <a:gd name="connsiteY137" fmla="*/ 144983 h 6858000"/>
              <a:gd name="connsiteX138" fmla="*/ 94184 w 1380520"/>
              <a:gd name="connsiteY138" fmla="*/ 55288 h 6858000"/>
              <a:gd name="connsiteX139" fmla="*/ 53738 w 1380520"/>
              <a:gd name="connsiteY139" fmla="*/ 0 h 6858000"/>
              <a:gd name="connsiteX0" fmla="*/ 53420 w 1380202"/>
              <a:gd name="connsiteY0" fmla="*/ 0 h 6858000"/>
              <a:gd name="connsiteX1" fmla="*/ 1380202 w 1380202"/>
              <a:gd name="connsiteY1" fmla="*/ 0 h 6858000"/>
              <a:gd name="connsiteX2" fmla="*/ 1380202 w 1380202"/>
              <a:gd name="connsiteY2" fmla="*/ 6858000 h 6858000"/>
              <a:gd name="connsiteX3" fmla="*/ 116896 w 1380202"/>
              <a:gd name="connsiteY3" fmla="*/ 6857735 h 6858000"/>
              <a:gd name="connsiteX4" fmla="*/ 153489 w 1380202"/>
              <a:gd name="connsiteY4" fmla="*/ 6776847 h 6858000"/>
              <a:gd name="connsiteX5" fmla="*/ 164989 w 1380202"/>
              <a:gd name="connsiteY5" fmla="*/ 6737706 h 6858000"/>
              <a:gd name="connsiteX6" fmla="*/ 189728 w 1380202"/>
              <a:gd name="connsiteY6" fmla="*/ 6691589 h 6858000"/>
              <a:gd name="connsiteX7" fmla="*/ 167285 w 1380202"/>
              <a:gd name="connsiteY7" fmla="*/ 6659970 h 6858000"/>
              <a:gd name="connsiteX8" fmla="*/ 182376 w 1380202"/>
              <a:gd name="connsiteY8" fmla="*/ 6636211 h 6858000"/>
              <a:gd name="connsiteX9" fmla="*/ 199820 w 1380202"/>
              <a:gd name="connsiteY9" fmla="*/ 6594177 h 6858000"/>
              <a:gd name="connsiteX10" fmla="*/ 213860 w 1380202"/>
              <a:gd name="connsiteY10" fmla="*/ 6557575 h 6858000"/>
              <a:gd name="connsiteX11" fmla="*/ 266817 w 1380202"/>
              <a:gd name="connsiteY11" fmla="*/ 6492130 h 6858000"/>
              <a:gd name="connsiteX12" fmla="*/ 282504 w 1380202"/>
              <a:gd name="connsiteY12" fmla="*/ 6431610 h 6858000"/>
              <a:gd name="connsiteX13" fmla="*/ 326209 w 1380202"/>
              <a:gd name="connsiteY13" fmla="*/ 6379786 h 6858000"/>
              <a:gd name="connsiteX14" fmla="*/ 309432 w 1380202"/>
              <a:gd name="connsiteY14" fmla="*/ 6334727 h 6858000"/>
              <a:gd name="connsiteX15" fmla="*/ 286847 w 1380202"/>
              <a:gd name="connsiteY15" fmla="*/ 6313295 h 6858000"/>
              <a:gd name="connsiteX16" fmla="*/ 294011 w 1380202"/>
              <a:gd name="connsiteY16" fmla="*/ 6280046 h 6858000"/>
              <a:gd name="connsiteX17" fmla="*/ 276756 w 1380202"/>
              <a:gd name="connsiteY17" fmla="*/ 6270265 h 6858000"/>
              <a:gd name="connsiteX18" fmla="*/ 303784 w 1380202"/>
              <a:gd name="connsiteY18" fmla="*/ 6252834 h 6858000"/>
              <a:gd name="connsiteX19" fmla="*/ 281776 w 1380202"/>
              <a:gd name="connsiteY19" fmla="*/ 6202459 h 6858000"/>
              <a:gd name="connsiteX20" fmla="*/ 280574 w 1380202"/>
              <a:gd name="connsiteY20" fmla="*/ 6153037 h 6858000"/>
              <a:gd name="connsiteX21" fmla="*/ 295989 w 1380202"/>
              <a:gd name="connsiteY21" fmla="*/ 6078132 h 6858000"/>
              <a:gd name="connsiteX22" fmla="*/ 283376 w 1380202"/>
              <a:gd name="connsiteY22" fmla="*/ 6028119 h 6858000"/>
              <a:gd name="connsiteX23" fmla="*/ 268605 w 1380202"/>
              <a:gd name="connsiteY23" fmla="*/ 5926735 h 6858000"/>
              <a:gd name="connsiteX24" fmla="*/ 318117 w 1380202"/>
              <a:gd name="connsiteY24" fmla="*/ 5712857 h 6858000"/>
              <a:gd name="connsiteX25" fmla="*/ 297192 w 1380202"/>
              <a:gd name="connsiteY25" fmla="*/ 5676393 h 6858000"/>
              <a:gd name="connsiteX26" fmla="*/ 336784 w 1380202"/>
              <a:gd name="connsiteY26" fmla="*/ 5563435 h 6858000"/>
              <a:gd name="connsiteX27" fmla="*/ 383914 w 1380202"/>
              <a:gd name="connsiteY27" fmla="*/ 5437125 h 6858000"/>
              <a:gd name="connsiteX28" fmla="*/ 397482 w 1380202"/>
              <a:gd name="connsiteY28" fmla="*/ 5396260 h 6858000"/>
              <a:gd name="connsiteX29" fmla="*/ 413463 w 1380202"/>
              <a:gd name="connsiteY29" fmla="*/ 5330009 h 6858000"/>
              <a:gd name="connsiteX30" fmla="*/ 446956 w 1380202"/>
              <a:gd name="connsiteY30" fmla="*/ 5273739 h 6858000"/>
              <a:gd name="connsiteX31" fmla="*/ 456555 w 1380202"/>
              <a:gd name="connsiteY31" fmla="*/ 5241779 h 6858000"/>
              <a:gd name="connsiteX32" fmla="*/ 467781 w 1380202"/>
              <a:gd name="connsiteY32" fmla="*/ 5225268 h 6858000"/>
              <a:gd name="connsiteX33" fmla="*/ 468801 w 1380202"/>
              <a:gd name="connsiteY33" fmla="*/ 5217684 h 6858000"/>
              <a:gd name="connsiteX34" fmla="*/ 476142 w 1380202"/>
              <a:gd name="connsiteY34" fmla="*/ 5193377 h 6858000"/>
              <a:gd name="connsiteX35" fmla="*/ 479445 w 1380202"/>
              <a:gd name="connsiteY35" fmla="*/ 5179288 h 6858000"/>
              <a:gd name="connsiteX36" fmla="*/ 480429 w 1380202"/>
              <a:gd name="connsiteY36" fmla="*/ 5173621 h 6858000"/>
              <a:gd name="connsiteX37" fmla="*/ 476063 w 1380202"/>
              <a:gd name="connsiteY37" fmla="*/ 5159961 h 6858000"/>
              <a:gd name="connsiteX38" fmla="*/ 482740 w 1380202"/>
              <a:gd name="connsiteY38" fmla="*/ 5144295 h 6858000"/>
              <a:gd name="connsiteX39" fmla="*/ 479673 w 1380202"/>
              <a:gd name="connsiteY39" fmla="*/ 5125185 h 6858000"/>
              <a:gd name="connsiteX40" fmla="*/ 486503 w 1380202"/>
              <a:gd name="connsiteY40" fmla="*/ 5121884 h 6858000"/>
              <a:gd name="connsiteX41" fmla="*/ 493539 w 1380202"/>
              <a:gd name="connsiteY41" fmla="*/ 5067850 h 6858000"/>
              <a:gd name="connsiteX42" fmla="*/ 496270 w 1380202"/>
              <a:gd name="connsiteY42" fmla="*/ 5060861 h 6858000"/>
              <a:gd name="connsiteX43" fmla="*/ 492974 w 1380202"/>
              <a:gd name="connsiteY43" fmla="*/ 5034192 h 6858000"/>
              <a:gd name="connsiteX44" fmla="*/ 494528 w 1380202"/>
              <a:gd name="connsiteY44" fmla="*/ 4993030 h 6858000"/>
              <a:gd name="connsiteX45" fmla="*/ 501437 w 1380202"/>
              <a:gd name="connsiteY45" fmla="*/ 4946844 h 6858000"/>
              <a:gd name="connsiteX46" fmla="*/ 497293 w 1380202"/>
              <a:gd name="connsiteY46" fmla="*/ 4932692 h 6858000"/>
              <a:gd name="connsiteX47" fmla="*/ 512696 w 1380202"/>
              <a:gd name="connsiteY47" fmla="*/ 4858827 h 6858000"/>
              <a:gd name="connsiteX48" fmla="*/ 518599 w 1380202"/>
              <a:gd name="connsiteY48" fmla="*/ 4821170 h 6858000"/>
              <a:gd name="connsiteX49" fmla="*/ 523332 w 1380202"/>
              <a:gd name="connsiteY49" fmla="*/ 4780965 h 6858000"/>
              <a:gd name="connsiteX50" fmla="*/ 524625 w 1380202"/>
              <a:gd name="connsiteY50" fmla="*/ 4750867 h 6858000"/>
              <a:gd name="connsiteX51" fmla="*/ 522432 w 1380202"/>
              <a:gd name="connsiteY51" fmla="*/ 4690749 h 6858000"/>
              <a:gd name="connsiteX52" fmla="*/ 517912 w 1380202"/>
              <a:gd name="connsiteY52" fmla="*/ 4584173 h 6858000"/>
              <a:gd name="connsiteX53" fmla="*/ 512995 w 1380202"/>
              <a:gd name="connsiteY53" fmla="*/ 4444346 h 6858000"/>
              <a:gd name="connsiteX54" fmla="*/ 509560 w 1380202"/>
              <a:gd name="connsiteY54" fmla="*/ 4375228 h 6858000"/>
              <a:gd name="connsiteX55" fmla="*/ 490213 w 1380202"/>
              <a:gd name="connsiteY55" fmla="*/ 4214165 h 6858000"/>
              <a:gd name="connsiteX56" fmla="*/ 494286 w 1380202"/>
              <a:gd name="connsiteY56" fmla="*/ 4090296 h 6858000"/>
              <a:gd name="connsiteX57" fmla="*/ 479542 w 1380202"/>
              <a:gd name="connsiteY57" fmla="*/ 4033999 h 6858000"/>
              <a:gd name="connsiteX58" fmla="*/ 480691 w 1380202"/>
              <a:gd name="connsiteY58" fmla="*/ 4031933 h 6858000"/>
              <a:gd name="connsiteX59" fmla="*/ 479267 w 1380202"/>
              <a:gd name="connsiteY59" fmla="*/ 4013953 h 6858000"/>
              <a:gd name="connsiteX60" fmla="*/ 465562 w 1380202"/>
              <a:gd name="connsiteY60" fmla="*/ 3974753 h 6858000"/>
              <a:gd name="connsiteX61" fmla="*/ 467160 w 1380202"/>
              <a:gd name="connsiteY61" fmla="*/ 3969950 h 6858000"/>
              <a:gd name="connsiteX62" fmla="*/ 460582 w 1380202"/>
              <a:gd name="connsiteY62" fmla="*/ 3933779 h 6858000"/>
              <a:gd name="connsiteX63" fmla="*/ 461913 w 1380202"/>
              <a:gd name="connsiteY63" fmla="*/ 3933093 h 6858000"/>
              <a:gd name="connsiteX64" fmla="*/ 466267 w 1380202"/>
              <a:gd name="connsiteY64" fmla="*/ 3922082 h 6858000"/>
              <a:gd name="connsiteX65" fmla="*/ 471345 w 1380202"/>
              <a:gd name="connsiteY65" fmla="*/ 3901461 h 6858000"/>
              <a:gd name="connsiteX66" fmla="*/ 493939 w 1380202"/>
              <a:gd name="connsiteY66" fmla="*/ 3813873 h 6858000"/>
              <a:gd name="connsiteX67" fmla="*/ 493364 w 1380202"/>
              <a:gd name="connsiteY67" fmla="*/ 3806161 h 6858000"/>
              <a:gd name="connsiteX68" fmla="*/ 493671 w 1380202"/>
              <a:gd name="connsiteY68" fmla="*/ 3805957 h 6858000"/>
              <a:gd name="connsiteX69" fmla="*/ 493698 w 1380202"/>
              <a:gd name="connsiteY69" fmla="*/ 3797724 h 6858000"/>
              <a:gd name="connsiteX70" fmla="*/ 492313 w 1380202"/>
              <a:gd name="connsiteY70" fmla="*/ 3792098 h 6858000"/>
              <a:gd name="connsiteX71" fmla="*/ 491197 w 1380202"/>
              <a:gd name="connsiteY71" fmla="*/ 3777135 h 6858000"/>
              <a:gd name="connsiteX72" fmla="*/ 492930 w 1380202"/>
              <a:gd name="connsiteY72" fmla="*/ 3771656 h 6858000"/>
              <a:gd name="connsiteX73" fmla="*/ 496673 w 1380202"/>
              <a:gd name="connsiteY73" fmla="*/ 3769007 h 6858000"/>
              <a:gd name="connsiteX74" fmla="*/ 496139 w 1380202"/>
              <a:gd name="connsiteY74" fmla="*/ 3767709 h 6858000"/>
              <a:gd name="connsiteX75" fmla="*/ 504835 w 1380202"/>
              <a:gd name="connsiteY75" fmla="*/ 3738082 h 6858000"/>
              <a:gd name="connsiteX76" fmla="*/ 512181 w 1380202"/>
              <a:gd name="connsiteY76" fmla="*/ 3673397 h 6858000"/>
              <a:gd name="connsiteX77" fmla="*/ 511477 w 1380202"/>
              <a:gd name="connsiteY77" fmla="*/ 3637109 h 6858000"/>
              <a:gd name="connsiteX78" fmla="*/ 514920 w 1380202"/>
              <a:gd name="connsiteY78" fmla="*/ 3536883 h 6858000"/>
              <a:gd name="connsiteX79" fmla="*/ 522458 w 1380202"/>
              <a:gd name="connsiteY79" fmla="*/ 3435652 h 6858000"/>
              <a:gd name="connsiteX80" fmla="*/ 524129 w 1380202"/>
              <a:gd name="connsiteY80" fmla="*/ 3307769 h 6858000"/>
              <a:gd name="connsiteX81" fmla="*/ 541692 w 1380202"/>
              <a:gd name="connsiteY81" fmla="*/ 3250522 h 6858000"/>
              <a:gd name="connsiteX82" fmla="*/ 542117 w 1380202"/>
              <a:gd name="connsiteY82" fmla="*/ 3229163 h 6858000"/>
              <a:gd name="connsiteX83" fmla="*/ 543940 w 1380202"/>
              <a:gd name="connsiteY83" fmla="*/ 3217217 h 6858000"/>
              <a:gd name="connsiteX84" fmla="*/ 530775 w 1380202"/>
              <a:gd name="connsiteY84" fmla="*/ 3183755 h 6858000"/>
              <a:gd name="connsiteX85" fmla="*/ 531276 w 1380202"/>
              <a:gd name="connsiteY85" fmla="*/ 3178642 h 6858000"/>
              <a:gd name="connsiteX86" fmla="*/ 518876 w 1380202"/>
              <a:gd name="connsiteY86" fmla="*/ 3158586 h 6858000"/>
              <a:gd name="connsiteX87" fmla="*/ 504061 w 1380202"/>
              <a:gd name="connsiteY87" fmla="*/ 3129034 h 6858000"/>
              <a:gd name="connsiteX88" fmla="*/ 504726 w 1380202"/>
              <a:gd name="connsiteY88" fmla="*/ 3126682 h 6858000"/>
              <a:gd name="connsiteX89" fmla="*/ 495594 w 1380202"/>
              <a:gd name="connsiteY89" fmla="*/ 3114519 h 6858000"/>
              <a:gd name="connsiteX90" fmla="*/ 482203 w 1380202"/>
              <a:gd name="connsiteY90" fmla="*/ 3106272 h 6858000"/>
              <a:gd name="connsiteX91" fmla="*/ 454933 w 1380202"/>
              <a:gd name="connsiteY91" fmla="*/ 2958185 h 6858000"/>
              <a:gd name="connsiteX92" fmla="*/ 397547 w 1380202"/>
              <a:gd name="connsiteY92" fmla="*/ 2762989 h 6858000"/>
              <a:gd name="connsiteX93" fmla="*/ 346465 w 1380202"/>
              <a:gd name="connsiteY93" fmla="*/ 2554718 h 6858000"/>
              <a:gd name="connsiteX94" fmla="*/ 326559 w 1380202"/>
              <a:gd name="connsiteY94" fmla="*/ 2485734 h 6858000"/>
              <a:gd name="connsiteX95" fmla="*/ 317282 w 1380202"/>
              <a:gd name="connsiteY95" fmla="*/ 2447068 h 6858000"/>
              <a:gd name="connsiteX96" fmla="*/ 304243 w 1380202"/>
              <a:gd name="connsiteY96" fmla="*/ 2425819 h 6858000"/>
              <a:gd name="connsiteX97" fmla="*/ 310242 w 1380202"/>
              <a:gd name="connsiteY97" fmla="*/ 2402874 h 6858000"/>
              <a:gd name="connsiteX98" fmla="*/ 312854 w 1380202"/>
              <a:gd name="connsiteY98" fmla="*/ 2381443 h 6858000"/>
              <a:gd name="connsiteX99" fmla="*/ 289183 w 1380202"/>
              <a:gd name="connsiteY99" fmla="*/ 2261920 h 6858000"/>
              <a:gd name="connsiteX100" fmla="*/ 279070 w 1380202"/>
              <a:gd name="connsiteY100" fmla="*/ 2195378 h 6858000"/>
              <a:gd name="connsiteX101" fmla="*/ 263287 w 1380202"/>
              <a:gd name="connsiteY101" fmla="*/ 2155135 h 6858000"/>
              <a:gd name="connsiteX102" fmla="*/ 260745 w 1380202"/>
              <a:gd name="connsiteY102" fmla="*/ 2118008 h 6858000"/>
              <a:gd name="connsiteX103" fmla="*/ 261738 w 1380202"/>
              <a:gd name="connsiteY103" fmla="*/ 2050531 h 6858000"/>
              <a:gd name="connsiteX104" fmla="*/ 253544 w 1380202"/>
              <a:gd name="connsiteY104" fmla="*/ 1963269 h 6858000"/>
              <a:gd name="connsiteX105" fmla="*/ 234722 w 1380202"/>
              <a:gd name="connsiteY105" fmla="*/ 1906352 h 6858000"/>
              <a:gd name="connsiteX106" fmla="*/ 211279 w 1380202"/>
              <a:gd name="connsiteY106" fmla="*/ 1861531 h 6858000"/>
              <a:gd name="connsiteX107" fmla="*/ 165078 w 1380202"/>
              <a:gd name="connsiteY107" fmla="*/ 1732919 h 6858000"/>
              <a:gd name="connsiteX108" fmla="*/ 137389 w 1380202"/>
              <a:gd name="connsiteY108" fmla="*/ 1663540 h 6858000"/>
              <a:gd name="connsiteX109" fmla="*/ 136515 w 1380202"/>
              <a:gd name="connsiteY109" fmla="*/ 1615777 h 6858000"/>
              <a:gd name="connsiteX110" fmla="*/ 117310 w 1380202"/>
              <a:gd name="connsiteY110" fmla="*/ 1563678 h 6858000"/>
              <a:gd name="connsiteX111" fmla="*/ 130390 w 1380202"/>
              <a:gd name="connsiteY111" fmla="*/ 1519474 h 6858000"/>
              <a:gd name="connsiteX112" fmla="*/ 123132 w 1380202"/>
              <a:gd name="connsiteY112" fmla="*/ 1477995 h 6858000"/>
              <a:gd name="connsiteX113" fmla="*/ 109217 w 1380202"/>
              <a:gd name="connsiteY113" fmla="*/ 1373769 h 6858000"/>
              <a:gd name="connsiteX114" fmla="*/ 117524 w 1380202"/>
              <a:gd name="connsiteY114" fmla="*/ 1307086 h 6858000"/>
              <a:gd name="connsiteX115" fmla="*/ 118712 w 1380202"/>
              <a:gd name="connsiteY115" fmla="*/ 1189033 h 6858000"/>
              <a:gd name="connsiteX116" fmla="*/ 123397 w 1380202"/>
              <a:gd name="connsiteY116" fmla="*/ 1168288 h 6858000"/>
              <a:gd name="connsiteX117" fmla="*/ 115679 w 1380202"/>
              <a:gd name="connsiteY117" fmla="*/ 1142577 h 6858000"/>
              <a:gd name="connsiteX118" fmla="*/ 104985 w 1380202"/>
              <a:gd name="connsiteY118" fmla="*/ 1088484 h 6858000"/>
              <a:gd name="connsiteX119" fmla="*/ 93721 w 1380202"/>
              <a:gd name="connsiteY119" fmla="*/ 1016103 h 6858000"/>
              <a:gd name="connsiteX120" fmla="*/ 95177 w 1380202"/>
              <a:gd name="connsiteY120" fmla="*/ 932283 h 6858000"/>
              <a:gd name="connsiteX121" fmla="*/ 97413 w 1380202"/>
              <a:gd name="connsiteY121" fmla="*/ 915925 h 6858000"/>
              <a:gd name="connsiteX122" fmla="*/ 90042 w 1380202"/>
              <a:gd name="connsiteY122" fmla="*/ 896999 h 6858000"/>
              <a:gd name="connsiteX123" fmla="*/ 59450 w 1380202"/>
              <a:gd name="connsiteY123" fmla="*/ 821517 h 6858000"/>
              <a:gd name="connsiteX124" fmla="*/ 38400 w 1380202"/>
              <a:gd name="connsiteY124" fmla="*/ 751353 h 6858000"/>
              <a:gd name="connsiteX125" fmla="*/ 37958 w 1380202"/>
              <a:gd name="connsiteY125" fmla="*/ 721230 h 6858000"/>
              <a:gd name="connsiteX126" fmla="*/ 23629 w 1380202"/>
              <a:gd name="connsiteY126" fmla="*/ 681659 h 6858000"/>
              <a:gd name="connsiteX127" fmla="*/ 9048 w 1380202"/>
              <a:gd name="connsiteY127" fmla="*/ 635218 h 6858000"/>
              <a:gd name="connsiteX128" fmla="*/ 14059 w 1380202"/>
              <a:gd name="connsiteY128" fmla="*/ 613763 h 6858000"/>
              <a:gd name="connsiteX129" fmla="*/ 1 w 1380202"/>
              <a:gd name="connsiteY129" fmla="*/ 598582 h 6858000"/>
              <a:gd name="connsiteX130" fmla="*/ 79993 w 1380202"/>
              <a:gd name="connsiteY130" fmla="*/ 473479 h 6858000"/>
              <a:gd name="connsiteX131" fmla="*/ 68074 w 1380202"/>
              <a:gd name="connsiteY131" fmla="*/ 446567 h 6858000"/>
              <a:gd name="connsiteX132" fmla="*/ 67322 w 1380202"/>
              <a:gd name="connsiteY132" fmla="*/ 393828 h 6858000"/>
              <a:gd name="connsiteX133" fmla="*/ 67152 w 1380202"/>
              <a:gd name="connsiteY133" fmla="*/ 353137 h 6858000"/>
              <a:gd name="connsiteX134" fmla="*/ 88662 w 1380202"/>
              <a:gd name="connsiteY134" fmla="*/ 309501 h 6858000"/>
              <a:gd name="connsiteX135" fmla="*/ 72845 w 1380202"/>
              <a:gd name="connsiteY135" fmla="*/ 275771 h 6858000"/>
              <a:gd name="connsiteX136" fmla="*/ 89872 w 1380202"/>
              <a:gd name="connsiteY136" fmla="*/ 212860 h 6858000"/>
              <a:gd name="connsiteX137" fmla="*/ 81582 w 1380202"/>
              <a:gd name="connsiteY137" fmla="*/ 144983 h 6858000"/>
              <a:gd name="connsiteX138" fmla="*/ 93866 w 1380202"/>
              <a:gd name="connsiteY138" fmla="*/ 55288 h 6858000"/>
              <a:gd name="connsiteX139" fmla="*/ 53420 w 1380202"/>
              <a:gd name="connsiteY139" fmla="*/ 0 h 6858000"/>
              <a:gd name="connsiteX0" fmla="*/ 44600 w 1371382"/>
              <a:gd name="connsiteY0" fmla="*/ 0 h 6858000"/>
              <a:gd name="connsiteX1" fmla="*/ 1371382 w 1371382"/>
              <a:gd name="connsiteY1" fmla="*/ 0 h 6858000"/>
              <a:gd name="connsiteX2" fmla="*/ 1371382 w 1371382"/>
              <a:gd name="connsiteY2" fmla="*/ 6858000 h 6858000"/>
              <a:gd name="connsiteX3" fmla="*/ 108076 w 1371382"/>
              <a:gd name="connsiteY3" fmla="*/ 6857735 h 6858000"/>
              <a:gd name="connsiteX4" fmla="*/ 144669 w 1371382"/>
              <a:gd name="connsiteY4" fmla="*/ 6776847 h 6858000"/>
              <a:gd name="connsiteX5" fmla="*/ 156169 w 1371382"/>
              <a:gd name="connsiteY5" fmla="*/ 6737706 h 6858000"/>
              <a:gd name="connsiteX6" fmla="*/ 180908 w 1371382"/>
              <a:gd name="connsiteY6" fmla="*/ 6691589 h 6858000"/>
              <a:gd name="connsiteX7" fmla="*/ 158465 w 1371382"/>
              <a:gd name="connsiteY7" fmla="*/ 6659970 h 6858000"/>
              <a:gd name="connsiteX8" fmla="*/ 173556 w 1371382"/>
              <a:gd name="connsiteY8" fmla="*/ 6636211 h 6858000"/>
              <a:gd name="connsiteX9" fmla="*/ 191000 w 1371382"/>
              <a:gd name="connsiteY9" fmla="*/ 6594177 h 6858000"/>
              <a:gd name="connsiteX10" fmla="*/ 205040 w 1371382"/>
              <a:gd name="connsiteY10" fmla="*/ 6557575 h 6858000"/>
              <a:gd name="connsiteX11" fmla="*/ 257997 w 1371382"/>
              <a:gd name="connsiteY11" fmla="*/ 6492130 h 6858000"/>
              <a:gd name="connsiteX12" fmla="*/ 273684 w 1371382"/>
              <a:gd name="connsiteY12" fmla="*/ 6431610 h 6858000"/>
              <a:gd name="connsiteX13" fmla="*/ 317389 w 1371382"/>
              <a:gd name="connsiteY13" fmla="*/ 6379786 h 6858000"/>
              <a:gd name="connsiteX14" fmla="*/ 300612 w 1371382"/>
              <a:gd name="connsiteY14" fmla="*/ 6334727 h 6858000"/>
              <a:gd name="connsiteX15" fmla="*/ 278027 w 1371382"/>
              <a:gd name="connsiteY15" fmla="*/ 6313295 h 6858000"/>
              <a:gd name="connsiteX16" fmla="*/ 285191 w 1371382"/>
              <a:gd name="connsiteY16" fmla="*/ 6280046 h 6858000"/>
              <a:gd name="connsiteX17" fmla="*/ 267936 w 1371382"/>
              <a:gd name="connsiteY17" fmla="*/ 6270265 h 6858000"/>
              <a:gd name="connsiteX18" fmla="*/ 294964 w 1371382"/>
              <a:gd name="connsiteY18" fmla="*/ 6252834 h 6858000"/>
              <a:gd name="connsiteX19" fmla="*/ 272956 w 1371382"/>
              <a:gd name="connsiteY19" fmla="*/ 6202459 h 6858000"/>
              <a:gd name="connsiteX20" fmla="*/ 271754 w 1371382"/>
              <a:gd name="connsiteY20" fmla="*/ 6153037 h 6858000"/>
              <a:gd name="connsiteX21" fmla="*/ 287169 w 1371382"/>
              <a:gd name="connsiteY21" fmla="*/ 6078132 h 6858000"/>
              <a:gd name="connsiteX22" fmla="*/ 274556 w 1371382"/>
              <a:gd name="connsiteY22" fmla="*/ 6028119 h 6858000"/>
              <a:gd name="connsiteX23" fmla="*/ 259785 w 1371382"/>
              <a:gd name="connsiteY23" fmla="*/ 5926735 h 6858000"/>
              <a:gd name="connsiteX24" fmla="*/ 309297 w 1371382"/>
              <a:gd name="connsiteY24" fmla="*/ 5712857 h 6858000"/>
              <a:gd name="connsiteX25" fmla="*/ 288372 w 1371382"/>
              <a:gd name="connsiteY25" fmla="*/ 5676393 h 6858000"/>
              <a:gd name="connsiteX26" fmla="*/ 327964 w 1371382"/>
              <a:gd name="connsiteY26" fmla="*/ 5563435 h 6858000"/>
              <a:gd name="connsiteX27" fmla="*/ 375094 w 1371382"/>
              <a:gd name="connsiteY27" fmla="*/ 5437125 h 6858000"/>
              <a:gd name="connsiteX28" fmla="*/ 388662 w 1371382"/>
              <a:gd name="connsiteY28" fmla="*/ 5396260 h 6858000"/>
              <a:gd name="connsiteX29" fmla="*/ 404643 w 1371382"/>
              <a:gd name="connsiteY29" fmla="*/ 5330009 h 6858000"/>
              <a:gd name="connsiteX30" fmla="*/ 438136 w 1371382"/>
              <a:gd name="connsiteY30" fmla="*/ 5273739 h 6858000"/>
              <a:gd name="connsiteX31" fmla="*/ 447735 w 1371382"/>
              <a:gd name="connsiteY31" fmla="*/ 5241779 h 6858000"/>
              <a:gd name="connsiteX32" fmla="*/ 458961 w 1371382"/>
              <a:gd name="connsiteY32" fmla="*/ 5225268 h 6858000"/>
              <a:gd name="connsiteX33" fmla="*/ 459981 w 1371382"/>
              <a:gd name="connsiteY33" fmla="*/ 5217684 h 6858000"/>
              <a:gd name="connsiteX34" fmla="*/ 467322 w 1371382"/>
              <a:gd name="connsiteY34" fmla="*/ 5193377 h 6858000"/>
              <a:gd name="connsiteX35" fmla="*/ 470625 w 1371382"/>
              <a:gd name="connsiteY35" fmla="*/ 5179288 h 6858000"/>
              <a:gd name="connsiteX36" fmla="*/ 471609 w 1371382"/>
              <a:gd name="connsiteY36" fmla="*/ 5173621 h 6858000"/>
              <a:gd name="connsiteX37" fmla="*/ 467243 w 1371382"/>
              <a:gd name="connsiteY37" fmla="*/ 5159961 h 6858000"/>
              <a:gd name="connsiteX38" fmla="*/ 473920 w 1371382"/>
              <a:gd name="connsiteY38" fmla="*/ 5144295 h 6858000"/>
              <a:gd name="connsiteX39" fmla="*/ 470853 w 1371382"/>
              <a:gd name="connsiteY39" fmla="*/ 5125185 h 6858000"/>
              <a:gd name="connsiteX40" fmla="*/ 477683 w 1371382"/>
              <a:gd name="connsiteY40" fmla="*/ 5121884 h 6858000"/>
              <a:gd name="connsiteX41" fmla="*/ 484719 w 1371382"/>
              <a:gd name="connsiteY41" fmla="*/ 5067850 h 6858000"/>
              <a:gd name="connsiteX42" fmla="*/ 487450 w 1371382"/>
              <a:gd name="connsiteY42" fmla="*/ 5060861 h 6858000"/>
              <a:gd name="connsiteX43" fmla="*/ 484154 w 1371382"/>
              <a:gd name="connsiteY43" fmla="*/ 5034192 h 6858000"/>
              <a:gd name="connsiteX44" fmla="*/ 485708 w 1371382"/>
              <a:gd name="connsiteY44" fmla="*/ 4993030 h 6858000"/>
              <a:gd name="connsiteX45" fmla="*/ 492617 w 1371382"/>
              <a:gd name="connsiteY45" fmla="*/ 4946844 h 6858000"/>
              <a:gd name="connsiteX46" fmla="*/ 488473 w 1371382"/>
              <a:gd name="connsiteY46" fmla="*/ 4932692 h 6858000"/>
              <a:gd name="connsiteX47" fmla="*/ 503876 w 1371382"/>
              <a:gd name="connsiteY47" fmla="*/ 4858827 h 6858000"/>
              <a:gd name="connsiteX48" fmla="*/ 509779 w 1371382"/>
              <a:gd name="connsiteY48" fmla="*/ 4821170 h 6858000"/>
              <a:gd name="connsiteX49" fmla="*/ 514512 w 1371382"/>
              <a:gd name="connsiteY49" fmla="*/ 4780965 h 6858000"/>
              <a:gd name="connsiteX50" fmla="*/ 515805 w 1371382"/>
              <a:gd name="connsiteY50" fmla="*/ 4750867 h 6858000"/>
              <a:gd name="connsiteX51" fmla="*/ 513612 w 1371382"/>
              <a:gd name="connsiteY51" fmla="*/ 4690749 h 6858000"/>
              <a:gd name="connsiteX52" fmla="*/ 509092 w 1371382"/>
              <a:gd name="connsiteY52" fmla="*/ 4584173 h 6858000"/>
              <a:gd name="connsiteX53" fmla="*/ 504175 w 1371382"/>
              <a:gd name="connsiteY53" fmla="*/ 4444346 h 6858000"/>
              <a:gd name="connsiteX54" fmla="*/ 500740 w 1371382"/>
              <a:gd name="connsiteY54" fmla="*/ 4375228 h 6858000"/>
              <a:gd name="connsiteX55" fmla="*/ 481393 w 1371382"/>
              <a:gd name="connsiteY55" fmla="*/ 4214165 h 6858000"/>
              <a:gd name="connsiteX56" fmla="*/ 485466 w 1371382"/>
              <a:gd name="connsiteY56" fmla="*/ 4090296 h 6858000"/>
              <a:gd name="connsiteX57" fmla="*/ 470722 w 1371382"/>
              <a:gd name="connsiteY57" fmla="*/ 4033999 h 6858000"/>
              <a:gd name="connsiteX58" fmla="*/ 471871 w 1371382"/>
              <a:gd name="connsiteY58" fmla="*/ 4031933 h 6858000"/>
              <a:gd name="connsiteX59" fmla="*/ 470447 w 1371382"/>
              <a:gd name="connsiteY59" fmla="*/ 4013953 h 6858000"/>
              <a:gd name="connsiteX60" fmla="*/ 456742 w 1371382"/>
              <a:gd name="connsiteY60" fmla="*/ 3974753 h 6858000"/>
              <a:gd name="connsiteX61" fmla="*/ 458340 w 1371382"/>
              <a:gd name="connsiteY61" fmla="*/ 3969950 h 6858000"/>
              <a:gd name="connsiteX62" fmla="*/ 451762 w 1371382"/>
              <a:gd name="connsiteY62" fmla="*/ 3933779 h 6858000"/>
              <a:gd name="connsiteX63" fmla="*/ 453093 w 1371382"/>
              <a:gd name="connsiteY63" fmla="*/ 3933093 h 6858000"/>
              <a:gd name="connsiteX64" fmla="*/ 457447 w 1371382"/>
              <a:gd name="connsiteY64" fmla="*/ 3922082 h 6858000"/>
              <a:gd name="connsiteX65" fmla="*/ 462525 w 1371382"/>
              <a:gd name="connsiteY65" fmla="*/ 3901461 h 6858000"/>
              <a:gd name="connsiteX66" fmla="*/ 485119 w 1371382"/>
              <a:gd name="connsiteY66" fmla="*/ 3813873 h 6858000"/>
              <a:gd name="connsiteX67" fmla="*/ 484544 w 1371382"/>
              <a:gd name="connsiteY67" fmla="*/ 3806161 h 6858000"/>
              <a:gd name="connsiteX68" fmla="*/ 484851 w 1371382"/>
              <a:gd name="connsiteY68" fmla="*/ 3805957 h 6858000"/>
              <a:gd name="connsiteX69" fmla="*/ 484878 w 1371382"/>
              <a:gd name="connsiteY69" fmla="*/ 3797724 h 6858000"/>
              <a:gd name="connsiteX70" fmla="*/ 483493 w 1371382"/>
              <a:gd name="connsiteY70" fmla="*/ 3792098 h 6858000"/>
              <a:gd name="connsiteX71" fmla="*/ 482377 w 1371382"/>
              <a:gd name="connsiteY71" fmla="*/ 3777135 h 6858000"/>
              <a:gd name="connsiteX72" fmla="*/ 484110 w 1371382"/>
              <a:gd name="connsiteY72" fmla="*/ 3771656 h 6858000"/>
              <a:gd name="connsiteX73" fmla="*/ 487853 w 1371382"/>
              <a:gd name="connsiteY73" fmla="*/ 3769007 h 6858000"/>
              <a:gd name="connsiteX74" fmla="*/ 487319 w 1371382"/>
              <a:gd name="connsiteY74" fmla="*/ 3767709 h 6858000"/>
              <a:gd name="connsiteX75" fmla="*/ 496015 w 1371382"/>
              <a:gd name="connsiteY75" fmla="*/ 3738082 h 6858000"/>
              <a:gd name="connsiteX76" fmla="*/ 503361 w 1371382"/>
              <a:gd name="connsiteY76" fmla="*/ 3673397 h 6858000"/>
              <a:gd name="connsiteX77" fmla="*/ 502657 w 1371382"/>
              <a:gd name="connsiteY77" fmla="*/ 3637109 h 6858000"/>
              <a:gd name="connsiteX78" fmla="*/ 506100 w 1371382"/>
              <a:gd name="connsiteY78" fmla="*/ 3536883 h 6858000"/>
              <a:gd name="connsiteX79" fmla="*/ 513638 w 1371382"/>
              <a:gd name="connsiteY79" fmla="*/ 3435652 h 6858000"/>
              <a:gd name="connsiteX80" fmla="*/ 515309 w 1371382"/>
              <a:gd name="connsiteY80" fmla="*/ 3307769 h 6858000"/>
              <a:gd name="connsiteX81" fmla="*/ 532872 w 1371382"/>
              <a:gd name="connsiteY81" fmla="*/ 3250522 h 6858000"/>
              <a:gd name="connsiteX82" fmla="*/ 533297 w 1371382"/>
              <a:gd name="connsiteY82" fmla="*/ 3229163 h 6858000"/>
              <a:gd name="connsiteX83" fmla="*/ 535120 w 1371382"/>
              <a:gd name="connsiteY83" fmla="*/ 3217217 h 6858000"/>
              <a:gd name="connsiteX84" fmla="*/ 521955 w 1371382"/>
              <a:gd name="connsiteY84" fmla="*/ 3183755 h 6858000"/>
              <a:gd name="connsiteX85" fmla="*/ 522456 w 1371382"/>
              <a:gd name="connsiteY85" fmla="*/ 3178642 h 6858000"/>
              <a:gd name="connsiteX86" fmla="*/ 510056 w 1371382"/>
              <a:gd name="connsiteY86" fmla="*/ 3158586 h 6858000"/>
              <a:gd name="connsiteX87" fmla="*/ 495241 w 1371382"/>
              <a:gd name="connsiteY87" fmla="*/ 3129034 h 6858000"/>
              <a:gd name="connsiteX88" fmla="*/ 495906 w 1371382"/>
              <a:gd name="connsiteY88" fmla="*/ 3126682 h 6858000"/>
              <a:gd name="connsiteX89" fmla="*/ 486774 w 1371382"/>
              <a:gd name="connsiteY89" fmla="*/ 3114519 h 6858000"/>
              <a:gd name="connsiteX90" fmla="*/ 473383 w 1371382"/>
              <a:gd name="connsiteY90" fmla="*/ 3106272 h 6858000"/>
              <a:gd name="connsiteX91" fmla="*/ 446113 w 1371382"/>
              <a:gd name="connsiteY91" fmla="*/ 2958185 h 6858000"/>
              <a:gd name="connsiteX92" fmla="*/ 388727 w 1371382"/>
              <a:gd name="connsiteY92" fmla="*/ 2762989 h 6858000"/>
              <a:gd name="connsiteX93" fmla="*/ 337645 w 1371382"/>
              <a:gd name="connsiteY93" fmla="*/ 2554718 h 6858000"/>
              <a:gd name="connsiteX94" fmla="*/ 317739 w 1371382"/>
              <a:gd name="connsiteY94" fmla="*/ 2485734 h 6858000"/>
              <a:gd name="connsiteX95" fmla="*/ 308462 w 1371382"/>
              <a:gd name="connsiteY95" fmla="*/ 2447068 h 6858000"/>
              <a:gd name="connsiteX96" fmla="*/ 295423 w 1371382"/>
              <a:gd name="connsiteY96" fmla="*/ 2425819 h 6858000"/>
              <a:gd name="connsiteX97" fmla="*/ 301422 w 1371382"/>
              <a:gd name="connsiteY97" fmla="*/ 2402874 h 6858000"/>
              <a:gd name="connsiteX98" fmla="*/ 304034 w 1371382"/>
              <a:gd name="connsiteY98" fmla="*/ 2381443 h 6858000"/>
              <a:gd name="connsiteX99" fmla="*/ 280363 w 1371382"/>
              <a:gd name="connsiteY99" fmla="*/ 2261920 h 6858000"/>
              <a:gd name="connsiteX100" fmla="*/ 270250 w 1371382"/>
              <a:gd name="connsiteY100" fmla="*/ 2195378 h 6858000"/>
              <a:gd name="connsiteX101" fmla="*/ 254467 w 1371382"/>
              <a:gd name="connsiteY101" fmla="*/ 2155135 h 6858000"/>
              <a:gd name="connsiteX102" fmla="*/ 251925 w 1371382"/>
              <a:gd name="connsiteY102" fmla="*/ 2118008 h 6858000"/>
              <a:gd name="connsiteX103" fmla="*/ 252918 w 1371382"/>
              <a:gd name="connsiteY103" fmla="*/ 2050531 h 6858000"/>
              <a:gd name="connsiteX104" fmla="*/ 244724 w 1371382"/>
              <a:gd name="connsiteY104" fmla="*/ 1963269 h 6858000"/>
              <a:gd name="connsiteX105" fmla="*/ 225902 w 1371382"/>
              <a:gd name="connsiteY105" fmla="*/ 1906352 h 6858000"/>
              <a:gd name="connsiteX106" fmla="*/ 202459 w 1371382"/>
              <a:gd name="connsiteY106" fmla="*/ 1861531 h 6858000"/>
              <a:gd name="connsiteX107" fmla="*/ 156258 w 1371382"/>
              <a:gd name="connsiteY107" fmla="*/ 1732919 h 6858000"/>
              <a:gd name="connsiteX108" fmla="*/ 128569 w 1371382"/>
              <a:gd name="connsiteY108" fmla="*/ 1663540 h 6858000"/>
              <a:gd name="connsiteX109" fmla="*/ 127695 w 1371382"/>
              <a:gd name="connsiteY109" fmla="*/ 1615777 h 6858000"/>
              <a:gd name="connsiteX110" fmla="*/ 108490 w 1371382"/>
              <a:gd name="connsiteY110" fmla="*/ 1563678 h 6858000"/>
              <a:gd name="connsiteX111" fmla="*/ 121570 w 1371382"/>
              <a:gd name="connsiteY111" fmla="*/ 1519474 h 6858000"/>
              <a:gd name="connsiteX112" fmla="*/ 114312 w 1371382"/>
              <a:gd name="connsiteY112" fmla="*/ 1477995 h 6858000"/>
              <a:gd name="connsiteX113" fmla="*/ 100397 w 1371382"/>
              <a:gd name="connsiteY113" fmla="*/ 1373769 h 6858000"/>
              <a:gd name="connsiteX114" fmla="*/ 108704 w 1371382"/>
              <a:gd name="connsiteY114" fmla="*/ 1307086 h 6858000"/>
              <a:gd name="connsiteX115" fmla="*/ 109892 w 1371382"/>
              <a:gd name="connsiteY115" fmla="*/ 1189033 h 6858000"/>
              <a:gd name="connsiteX116" fmla="*/ 114577 w 1371382"/>
              <a:gd name="connsiteY116" fmla="*/ 1168288 h 6858000"/>
              <a:gd name="connsiteX117" fmla="*/ 106859 w 1371382"/>
              <a:gd name="connsiteY117" fmla="*/ 1142577 h 6858000"/>
              <a:gd name="connsiteX118" fmla="*/ 96165 w 1371382"/>
              <a:gd name="connsiteY118" fmla="*/ 1088484 h 6858000"/>
              <a:gd name="connsiteX119" fmla="*/ 84901 w 1371382"/>
              <a:gd name="connsiteY119" fmla="*/ 1016103 h 6858000"/>
              <a:gd name="connsiteX120" fmla="*/ 86357 w 1371382"/>
              <a:gd name="connsiteY120" fmla="*/ 932283 h 6858000"/>
              <a:gd name="connsiteX121" fmla="*/ 88593 w 1371382"/>
              <a:gd name="connsiteY121" fmla="*/ 915925 h 6858000"/>
              <a:gd name="connsiteX122" fmla="*/ 81222 w 1371382"/>
              <a:gd name="connsiteY122" fmla="*/ 896999 h 6858000"/>
              <a:gd name="connsiteX123" fmla="*/ 50630 w 1371382"/>
              <a:gd name="connsiteY123" fmla="*/ 821517 h 6858000"/>
              <a:gd name="connsiteX124" fmla="*/ 29580 w 1371382"/>
              <a:gd name="connsiteY124" fmla="*/ 751353 h 6858000"/>
              <a:gd name="connsiteX125" fmla="*/ 29138 w 1371382"/>
              <a:gd name="connsiteY125" fmla="*/ 721230 h 6858000"/>
              <a:gd name="connsiteX126" fmla="*/ 14809 w 1371382"/>
              <a:gd name="connsiteY126" fmla="*/ 681659 h 6858000"/>
              <a:gd name="connsiteX127" fmla="*/ 228 w 1371382"/>
              <a:gd name="connsiteY127" fmla="*/ 635218 h 6858000"/>
              <a:gd name="connsiteX128" fmla="*/ 5239 w 1371382"/>
              <a:gd name="connsiteY128" fmla="*/ 613763 h 6858000"/>
              <a:gd name="connsiteX129" fmla="*/ 20769 w 1371382"/>
              <a:gd name="connsiteY129" fmla="*/ 542923 h 6858000"/>
              <a:gd name="connsiteX130" fmla="*/ 71173 w 1371382"/>
              <a:gd name="connsiteY130" fmla="*/ 473479 h 6858000"/>
              <a:gd name="connsiteX131" fmla="*/ 59254 w 1371382"/>
              <a:gd name="connsiteY131" fmla="*/ 446567 h 6858000"/>
              <a:gd name="connsiteX132" fmla="*/ 58502 w 1371382"/>
              <a:gd name="connsiteY132" fmla="*/ 393828 h 6858000"/>
              <a:gd name="connsiteX133" fmla="*/ 58332 w 1371382"/>
              <a:gd name="connsiteY133" fmla="*/ 353137 h 6858000"/>
              <a:gd name="connsiteX134" fmla="*/ 79842 w 1371382"/>
              <a:gd name="connsiteY134" fmla="*/ 309501 h 6858000"/>
              <a:gd name="connsiteX135" fmla="*/ 64025 w 1371382"/>
              <a:gd name="connsiteY135" fmla="*/ 275771 h 6858000"/>
              <a:gd name="connsiteX136" fmla="*/ 81052 w 1371382"/>
              <a:gd name="connsiteY136" fmla="*/ 212860 h 6858000"/>
              <a:gd name="connsiteX137" fmla="*/ 72762 w 1371382"/>
              <a:gd name="connsiteY137" fmla="*/ 144983 h 6858000"/>
              <a:gd name="connsiteX138" fmla="*/ 85046 w 1371382"/>
              <a:gd name="connsiteY138" fmla="*/ 55288 h 6858000"/>
              <a:gd name="connsiteX139" fmla="*/ 44600 w 1371382"/>
              <a:gd name="connsiteY139" fmla="*/ 0 h 6858000"/>
              <a:gd name="connsiteX0" fmla="*/ 44600 w 1371382"/>
              <a:gd name="connsiteY0" fmla="*/ 0 h 6858000"/>
              <a:gd name="connsiteX1" fmla="*/ 1371382 w 1371382"/>
              <a:gd name="connsiteY1" fmla="*/ 0 h 6858000"/>
              <a:gd name="connsiteX2" fmla="*/ 1371382 w 1371382"/>
              <a:gd name="connsiteY2" fmla="*/ 6858000 h 6858000"/>
              <a:gd name="connsiteX3" fmla="*/ 108076 w 1371382"/>
              <a:gd name="connsiteY3" fmla="*/ 6857735 h 6858000"/>
              <a:gd name="connsiteX4" fmla="*/ 144669 w 1371382"/>
              <a:gd name="connsiteY4" fmla="*/ 6776847 h 6858000"/>
              <a:gd name="connsiteX5" fmla="*/ 156169 w 1371382"/>
              <a:gd name="connsiteY5" fmla="*/ 6737706 h 6858000"/>
              <a:gd name="connsiteX6" fmla="*/ 180908 w 1371382"/>
              <a:gd name="connsiteY6" fmla="*/ 6691589 h 6858000"/>
              <a:gd name="connsiteX7" fmla="*/ 158465 w 1371382"/>
              <a:gd name="connsiteY7" fmla="*/ 6659970 h 6858000"/>
              <a:gd name="connsiteX8" fmla="*/ 173556 w 1371382"/>
              <a:gd name="connsiteY8" fmla="*/ 6636211 h 6858000"/>
              <a:gd name="connsiteX9" fmla="*/ 191000 w 1371382"/>
              <a:gd name="connsiteY9" fmla="*/ 6594177 h 6858000"/>
              <a:gd name="connsiteX10" fmla="*/ 205040 w 1371382"/>
              <a:gd name="connsiteY10" fmla="*/ 6557575 h 6858000"/>
              <a:gd name="connsiteX11" fmla="*/ 257997 w 1371382"/>
              <a:gd name="connsiteY11" fmla="*/ 6492130 h 6858000"/>
              <a:gd name="connsiteX12" fmla="*/ 273684 w 1371382"/>
              <a:gd name="connsiteY12" fmla="*/ 6431610 h 6858000"/>
              <a:gd name="connsiteX13" fmla="*/ 317389 w 1371382"/>
              <a:gd name="connsiteY13" fmla="*/ 6379786 h 6858000"/>
              <a:gd name="connsiteX14" fmla="*/ 300612 w 1371382"/>
              <a:gd name="connsiteY14" fmla="*/ 6334727 h 6858000"/>
              <a:gd name="connsiteX15" fmla="*/ 278027 w 1371382"/>
              <a:gd name="connsiteY15" fmla="*/ 6313295 h 6858000"/>
              <a:gd name="connsiteX16" fmla="*/ 285191 w 1371382"/>
              <a:gd name="connsiteY16" fmla="*/ 6280046 h 6858000"/>
              <a:gd name="connsiteX17" fmla="*/ 267936 w 1371382"/>
              <a:gd name="connsiteY17" fmla="*/ 6270265 h 6858000"/>
              <a:gd name="connsiteX18" fmla="*/ 294964 w 1371382"/>
              <a:gd name="connsiteY18" fmla="*/ 6252834 h 6858000"/>
              <a:gd name="connsiteX19" fmla="*/ 272956 w 1371382"/>
              <a:gd name="connsiteY19" fmla="*/ 6202459 h 6858000"/>
              <a:gd name="connsiteX20" fmla="*/ 271754 w 1371382"/>
              <a:gd name="connsiteY20" fmla="*/ 6153037 h 6858000"/>
              <a:gd name="connsiteX21" fmla="*/ 287169 w 1371382"/>
              <a:gd name="connsiteY21" fmla="*/ 6078132 h 6858000"/>
              <a:gd name="connsiteX22" fmla="*/ 274556 w 1371382"/>
              <a:gd name="connsiteY22" fmla="*/ 6028119 h 6858000"/>
              <a:gd name="connsiteX23" fmla="*/ 259785 w 1371382"/>
              <a:gd name="connsiteY23" fmla="*/ 5926735 h 6858000"/>
              <a:gd name="connsiteX24" fmla="*/ 309297 w 1371382"/>
              <a:gd name="connsiteY24" fmla="*/ 5712857 h 6858000"/>
              <a:gd name="connsiteX25" fmla="*/ 288372 w 1371382"/>
              <a:gd name="connsiteY25" fmla="*/ 5676393 h 6858000"/>
              <a:gd name="connsiteX26" fmla="*/ 327964 w 1371382"/>
              <a:gd name="connsiteY26" fmla="*/ 5563435 h 6858000"/>
              <a:gd name="connsiteX27" fmla="*/ 375094 w 1371382"/>
              <a:gd name="connsiteY27" fmla="*/ 5437125 h 6858000"/>
              <a:gd name="connsiteX28" fmla="*/ 388662 w 1371382"/>
              <a:gd name="connsiteY28" fmla="*/ 5396260 h 6858000"/>
              <a:gd name="connsiteX29" fmla="*/ 404643 w 1371382"/>
              <a:gd name="connsiteY29" fmla="*/ 5330009 h 6858000"/>
              <a:gd name="connsiteX30" fmla="*/ 438136 w 1371382"/>
              <a:gd name="connsiteY30" fmla="*/ 5273739 h 6858000"/>
              <a:gd name="connsiteX31" fmla="*/ 447735 w 1371382"/>
              <a:gd name="connsiteY31" fmla="*/ 5241779 h 6858000"/>
              <a:gd name="connsiteX32" fmla="*/ 458961 w 1371382"/>
              <a:gd name="connsiteY32" fmla="*/ 5225268 h 6858000"/>
              <a:gd name="connsiteX33" fmla="*/ 459981 w 1371382"/>
              <a:gd name="connsiteY33" fmla="*/ 5217684 h 6858000"/>
              <a:gd name="connsiteX34" fmla="*/ 467322 w 1371382"/>
              <a:gd name="connsiteY34" fmla="*/ 5193377 h 6858000"/>
              <a:gd name="connsiteX35" fmla="*/ 470625 w 1371382"/>
              <a:gd name="connsiteY35" fmla="*/ 5179288 h 6858000"/>
              <a:gd name="connsiteX36" fmla="*/ 471609 w 1371382"/>
              <a:gd name="connsiteY36" fmla="*/ 5173621 h 6858000"/>
              <a:gd name="connsiteX37" fmla="*/ 467243 w 1371382"/>
              <a:gd name="connsiteY37" fmla="*/ 5159961 h 6858000"/>
              <a:gd name="connsiteX38" fmla="*/ 473920 w 1371382"/>
              <a:gd name="connsiteY38" fmla="*/ 5144295 h 6858000"/>
              <a:gd name="connsiteX39" fmla="*/ 470853 w 1371382"/>
              <a:gd name="connsiteY39" fmla="*/ 5125185 h 6858000"/>
              <a:gd name="connsiteX40" fmla="*/ 477683 w 1371382"/>
              <a:gd name="connsiteY40" fmla="*/ 5121884 h 6858000"/>
              <a:gd name="connsiteX41" fmla="*/ 484719 w 1371382"/>
              <a:gd name="connsiteY41" fmla="*/ 5067850 h 6858000"/>
              <a:gd name="connsiteX42" fmla="*/ 487450 w 1371382"/>
              <a:gd name="connsiteY42" fmla="*/ 5060861 h 6858000"/>
              <a:gd name="connsiteX43" fmla="*/ 484154 w 1371382"/>
              <a:gd name="connsiteY43" fmla="*/ 5034192 h 6858000"/>
              <a:gd name="connsiteX44" fmla="*/ 485708 w 1371382"/>
              <a:gd name="connsiteY44" fmla="*/ 4993030 h 6858000"/>
              <a:gd name="connsiteX45" fmla="*/ 492617 w 1371382"/>
              <a:gd name="connsiteY45" fmla="*/ 4946844 h 6858000"/>
              <a:gd name="connsiteX46" fmla="*/ 488473 w 1371382"/>
              <a:gd name="connsiteY46" fmla="*/ 4932692 h 6858000"/>
              <a:gd name="connsiteX47" fmla="*/ 503876 w 1371382"/>
              <a:gd name="connsiteY47" fmla="*/ 4858827 h 6858000"/>
              <a:gd name="connsiteX48" fmla="*/ 509779 w 1371382"/>
              <a:gd name="connsiteY48" fmla="*/ 4821170 h 6858000"/>
              <a:gd name="connsiteX49" fmla="*/ 514512 w 1371382"/>
              <a:gd name="connsiteY49" fmla="*/ 4780965 h 6858000"/>
              <a:gd name="connsiteX50" fmla="*/ 515805 w 1371382"/>
              <a:gd name="connsiteY50" fmla="*/ 4750867 h 6858000"/>
              <a:gd name="connsiteX51" fmla="*/ 513612 w 1371382"/>
              <a:gd name="connsiteY51" fmla="*/ 4690749 h 6858000"/>
              <a:gd name="connsiteX52" fmla="*/ 509092 w 1371382"/>
              <a:gd name="connsiteY52" fmla="*/ 4584173 h 6858000"/>
              <a:gd name="connsiteX53" fmla="*/ 504175 w 1371382"/>
              <a:gd name="connsiteY53" fmla="*/ 4444346 h 6858000"/>
              <a:gd name="connsiteX54" fmla="*/ 500740 w 1371382"/>
              <a:gd name="connsiteY54" fmla="*/ 4375228 h 6858000"/>
              <a:gd name="connsiteX55" fmla="*/ 481393 w 1371382"/>
              <a:gd name="connsiteY55" fmla="*/ 4214165 h 6858000"/>
              <a:gd name="connsiteX56" fmla="*/ 485466 w 1371382"/>
              <a:gd name="connsiteY56" fmla="*/ 4090296 h 6858000"/>
              <a:gd name="connsiteX57" fmla="*/ 470722 w 1371382"/>
              <a:gd name="connsiteY57" fmla="*/ 4033999 h 6858000"/>
              <a:gd name="connsiteX58" fmla="*/ 471871 w 1371382"/>
              <a:gd name="connsiteY58" fmla="*/ 4031933 h 6858000"/>
              <a:gd name="connsiteX59" fmla="*/ 470447 w 1371382"/>
              <a:gd name="connsiteY59" fmla="*/ 4013953 h 6858000"/>
              <a:gd name="connsiteX60" fmla="*/ 456742 w 1371382"/>
              <a:gd name="connsiteY60" fmla="*/ 3974753 h 6858000"/>
              <a:gd name="connsiteX61" fmla="*/ 458340 w 1371382"/>
              <a:gd name="connsiteY61" fmla="*/ 3969950 h 6858000"/>
              <a:gd name="connsiteX62" fmla="*/ 451762 w 1371382"/>
              <a:gd name="connsiteY62" fmla="*/ 3933779 h 6858000"/>
              <a:gd name="connsiteX63" fmla="*/ 453093 w 1371382"/>
              <a:gd name="connsiteY63" fmla="*/ 3933093 h 6858000"/>
              <a:gd name="connsiteX64" fmla="*/ 457447 w 1371382"/>
              <a:gd name="connsiteY64" fmla="*/ 3922082 h 6858000"/>
              <a:gd name="connsiteX65" fmla="*/ 462525 w 1371382"/>
              <a:gd name="connsiteY65" fmla="*/ 3901461 h 6858000"/>
              <a:gd name="connsiteX66" fmla="*/ 485119 w 1371382"/>
              <a:gd name="connsiteY66" fmla="*/ 3813873 h 6858000"/>
              <a:gd name="connsiteX67" fmla="*/ 484544 w 1371382"/>
              <a:gd name="connsiteY67" fmla="*/ 3806161 h 6858000"/>
              <a:gd name="connsiteX68" fmla="*/ 484851 w 1371382"/>
              <a:gd name="connsiteY68" fmla="*/ 3805957 h 6858000"/>
              <a:gd name="connsiteX69" fmla="*/ 484878 w 1371382"/>
              <a:gd name="connsiteY69" fmla="*/ 3797724 h 6858000"/>
              <a:gd name="connsiteX70" fmla="*/ 483493 w 1371382"/>
              <a:gd name="connsiteY70" fmla="*/ 3792098 h 6858000"/>
              <a:gd name="connsiteX71" fmla="*/ 482377 w 1371382"/>
              <a:gd name="connsiteY71" fmla="*/ 3777135 h 6858000"/>
              <a:gd name="connsiteX72" fmla="*/ 484110 w 1371382"/>
              <a:gd name="connsiteY72" fmla="*/ 3771656 h 6858000"/>
              <a:gd name="connsiteX73" fmla="*/ 487853 w 1371382"/>
              <a:gd name="connsiteY73" fmla="*/ 3769007 h 6858000"/>
              <a:gd name="connsiteX74" fmla="*/ 487319 w 1371382"/>
              <a:gd name="connsiteY74" fmla="*/ 3767709 h 6858000"/>
              <a:gd name="connsiteX75" fmla="*/ 496015 w 1371382"/>
              <a:gd name="connsiteY75" fmla="*/ 3738082 h 6858000"/>
              <a:gd name="connsiteX76" fmla="*/ 503361 w 1371382"/>
              <a:gd name="connsiteY76" fmla="*/ 3673397 h 6858000"/>
              <a:gd name="connsiteX77" fmla="*/ 502657 w 1371382"/>
              <a:gd name="connsiteY77" fmla="*/ 3637109 h 6858000"/>
              <a:gd name="connsiteX78" fmla="*/ 506100 w 1371382"/>
              <a:gd name="connsiteY78" fmla="*/ 3536883 h 6858000"/>
              <a:gd name="connsiteX79" fmla="*/ 513638 w 1371382"/>
              <a:gd name="connsiteY79" fmla="*/ 3435652 h 6858000"/>
              <a:gd name="connsiteX80" fmla="*/ 515309 w 1371382"/>
              <a:gd name="connsiteY80" fmla="*/ 3307769 h 6858000"/>
              <a:gd name="connsiteX81" fmla="*/ 532872 w 1371382"/>
              <a:gd name="connsiteY81" fmla="*/ 3250522 h 6858000"/>
              <a:gd name="connsiteX82" fmla="*/ 533297 w 1371382"/>
              <a:gd name="connsiteY82" fmla="*/ 3229163 h 6858000"/>
              <a:gd name="connsiteX83" fmla="*/ 535120 w 1371382"/>
              <a:gd name="connsiteY83" fmla="*/ 3217217 h 6858000"/>
              <a:gd name="connsiteX84" fmla="*/ 521955 w 1371382"/>
              <a:gd name="connsiteY84" fmla="*/ 3183755 h 6858000"/>
              <a:gd name="connsiteX85" fmla="*/ 522456 w 1371382"/>
              <a:gd name="connsiteY85" fmla="*/ 3178642 h 6858000"/>
              <a:gd name="connsiteX86" fmla="*/ 510056 w 1371382"/>
              <a:gd name="connsiteY86" fmla="*/ 3158586 h 6858000"/>
              <a:gd name="connsiteX87" fmla="*/ 495241 w 1371382"/>
              <a:gd name="connsiteY87" fmla="*/ 3129034 h 6858000"/>
              <a:gd name="connsiteX88" fmla="*/ 495906 w 1371382"/>
              <a:gd name="connsiteY88" fmla="*/ 3126682 h 6858000"/>
              <a:gd name="connsiteX89" fmla="*/ 486774 w 1371382"/>
              <a:gd name="connsiteY89" fmla="*/ 3114519 h 6858000"/>
              <a:gd name="connsiteX90" fmla="*/ 473383 w 1371382"/>
              <a:gd name="connsiteY90" fmla="*/ 3106272 h 6858000"/>
              <a:gd name="connsiteX91" fmla="*/ 446113 w 1371382"/>
              <a:gd name="connsiteY91" fmla="*/ 2958185 h 6858000"/>
              <a:gd name="connsiteX92" fmla="*/ 388727 w 1371382"/>
              <a:gd name="connsiteY92" fmla="*/ 2762989 h 6858000"/>
              <a:gd name="connsiteX93" fmla="*/ 337645 w 1371382"/>
              <a:gd name="connsiteY93" fmla="*/ 2554718 h 6858000"/>
              <a:gd name="connsiteX94" fmla="*/ 317739 w 1371382"/>
              <a:gd name="connsiteY94" fmla="*/ 2485734 h 6858000"/>
              <a:gd name="connsiteX95" fmla="*/ 308462 w 1371382"/>
              <a:gd name="connsiteY95" fmla="*/ 2447068 h 6858000"/>
              <a:gd name="connsiteX96" fmla="*/ 295423 w 1371382"/>
              <a:gd name="connsiteY96" fmla="*/ 2425819 h 6858000"/>
              <a:gd name="connsiteX97" fmla="*/ 301422 w 1371382"/>
              <a:gd name="connsiteY97" fmla="*/ 2402874 h 6858000"/>
              <a:gd name="connsiteX98" fmla="*/ 304034 w 1371382"/>
              <a:gd name="connsiteY98" fmla="*/ 2381443 h 6858000"/>
              <a:gd name="connsiteX99" fmla="*/ 280363 w 1371382"/>
              <a:gd name="connsiteY99" fmla="*/ 2261920 h 6858000"/>
              <a:gd name="connsiteX100" fmla="*/ 270250 w 1371382"/>
              <a:gd name="connsiteY100" fmla="*/ 2195378 h 6858000"/>
              <a:gd name="connsiteX101" fmla="*/ 254467 w 1371382"/>
              <a:gd name="connsiteY101" fmla="*/ 2155135 h 6858000"/>
              <a:gd name="connsiteX102" fmla="*/ 251925 w 1371382"/>
              <a:gd name="connsiteY102" fmla="*/ 2118008 h 6858000"/>
              <a:gd name="connsiteX103" fmla="*/ 252918 w 1371382"/>
              <a:gd name="connsiteY103" fmla="*/ 2050531 h 6858000"/>
              <a:gd name="connsiteX104" fmla="*/ 244724 w 1371382"/>
              <a:gd name="connsiteY104" fmla="*/ 1963269 h 6858000"/>
              <a:gd name="connsiteX105" fmla="*/ 225902 w 1371382"/>
              <a:gd name="connsiteY105" fmla="*/ 1906352 h 6858000"/>
              <a:gd name="connsiteX106" fmla="*/ 202459 w 1371382"/>
              <a:gd name="connsiteY106" fmla="*/ 1861531 h 6858000"/>
              <a:gd name="connsiteX107" fmla="*/ 156258 w 1371382"/>
              <a:gd name="connsiteY107" fmla="*/ 1732919 h 6858000"/>
              <a:gd name="connsiteX108" fmla="*/ 128569 w 1371382"/>
              <a:gd name="connsiteY108" fmla="*/ 1663540 h 6858000"/>
              <a:gd name="connsiteX109" fmla="*/ 127695 w 1371382"/>
              <a:gd name="connsiteY109" fmla="*/ 1615777 h 6858000"/>
              <a:gd name="connsiteX110" fmla="*/ 108490 w 1371382"/>
              <a:gd name="connsiteY110" fmla="*/ 1563678 h 6858000"/>
              <a:gd name="connsiteX111" fmla="*/ 121570 w 1371382"/>
              <a:gd name="connsiteY111" fmla="*/ 1519474 h 6858000"/>
              <a:gd name="connsiteX112" fmla="*/ 114312 w 1371382"/>
              <a:gd name="connsiteY112" fmla="*/ 1477995 h 6858000"/>
              <a:gd name="connsiteX113" fmla="*/ 100397 w 1371382"/>
              <a:gd name="connsiteY113" fmla="*/ 1373769 h 6858000"/>
              <a:gd name="connsiteX114" fmla="*/ 108704 w 1371382"/>
              <a:gd name="connsiteY114" fmla="*/ 1307086 h 6858000"/>
              <a:gd name="connsiteX115" fmla="*/ 109892 w 1371382"/>
              <a:gd name="connsiteY115" fmla="*/ 1189033 h 6858000"/>
              <a:gd name="connsiteX116" fmla="*/ 114577 w 1371382"/>
              <a:gd name="connsiteY116" fmla="*/ 1168288 h 6858000"/>
              <a:gd name="connsiteX117" fmla="*/ 106859 w 1371382"/>
              <a:gd name="connsiteY117" fmla="*/ 1142577 h 6858000"/>
              <a:gd name="connsiteX118" fmla="*/ 96165 w 1371382"/>
              <a:gd name="connsiteY118" fmla="*/ 1088484 h 6858000"/>
              <a:gd name="connsiteX119" fmla="*/ 84901 w 1371382"/>
              <a:gd name="connsiteY119" fmla="*/ 1016103 h 6858000"/>
              <a:gd name="connsiteX120" fmla="*/ 86357 w 1371382"/>
              <a:gd name="connsiteY120" fmla="*/ 932283 h 6858000"/>
              <a:gd name="connsiteX121" fmla="*/ 88593 w 1371382"/>
              <a:gd name="connsiteY121" fmla="*/ 915925 h 6858000"/>
              <a:gd name="connsiteX122" fmla="*/ 81222 w 1371382"/>
              <a:gd name="connsiteY122" fmla="*/ 896999 h 6858000"/>
              <a:gd name="connsiteX123" fmla="*/ 50630 w 1371382"/>
              <a:gd name="connsiteY123" fmla="*/ 821517 h 6858000"/>
              <a:gd name="connsiteX124" fmla="*/ 29580 w 1371382"/>
              <a:gd name="connsiteY124" fmla="*/ 751353 h 6858000"/>
              <a:gd name="connsiteX125" fmla="*/ 29138 w 1371382"/>
              <a:gd name="connsiteY125" fmla="*/ 721230 h 6858000"/>
              <a:gd name="connsiteX126" fmla="*/ 14809 w 1371382"/>
              <a:gd name="connsiteY126" fmla="*/ 681659 h 6858000"/>
              <a:gd name="connsiteX127" fmla="*/ 228 w 1371382"/>
              <a:gd name="connsiteY127" fmla="*/ 635218 h 6858000"/>
              <a:gd name="connsiteX128" fmla="*/ 22148 w 1371382"/>
              <a:gd name="connsiteY128" fmla="*/ 585934 h 6858000"/>
              <a:gd name="connsiteX129" fmla="*/ 20769 w 1371382"/>
              <a:gd name="connsiteY129" fmla="*/ 542923 h 6858000"/>
              <a:gd name="connsiteX130" fmla="*/ 71173 w 1371382"/>
              <a:gd name="connsiteY130" fmla="*/ 473479 h 6858000"/>
              <a:gd name="connsiteX131" fmla="*/ 59254 w 1371382"/>
              <a:gd name="connsiteY131" fmla="*/ 446567 h 6858000"/>
              <a:gd name="connsiteX132" fmla="*/ 58502 w 1371382"/>
              <a:gd name="connsiteY132" fmla="*/ 393828 h 6858000"/>
              <a:gd name="connsiteX133" fmla="*/ 58332 w 1371382"/>
              <a:gd name="connsiteY133" fmla="*/ 353137 h 6858000"/>
              <a:gd name="connsiteX134" fmla="*/ 79842 w 1371382"/>
              <a:gd name="connsiteY134" fmla="*/ 309501 h 6858000"/>
              <a:gd name="connsiteX135" fmla="*/ 64025 w 1371382"/>
              <a:gd name="connsiteY135" fmla="*/ 275771 h 6858000"/>
              <a:gd name="connsiteX136" fmla="*/ 81052 w 1371382"/>
              <a:gd name="connsiteY136" fmla="*/ 212860 h 6858000"/>
              <a:gd name="connsiteX137" fmla="*/ 72762 w 1371382"/>
              <a:gd name="connsiteY137" fmla="*/ 144983 h 6858000"/>
              <a:gd name="connsiteX138" fmla="*/ 85046 w 1371382"/>
              <a:gd name="connsiteY138" fmla="*/ 55288 h 6858000"/>
              <a:gd name="connsiteX139" fmla="*/ 44600 w 1371382"/>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13805 w 1364418"/>
              <a:gd name="connsiteY129" fmla="*/ 542923 h 6858000"/>
              <a:gd name="connsiteX130" fmla="*/ 64209 w 1364418"/>
              <a:gd name="connsiteY130" fmla="*/ 473479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64209 w 1364418"/>
              <a:gd name="connsiteY130" fmla="*/ 473479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54054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54054 h 6858000"/>
              <a:gd name="connsiteX121" fmla="*/ 90309 w 1364418"/>
              <a:gd name="connsiteY121" fmla="*/ 921368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251033 w 1364418"/>
              <a:gd name="connsiteY10" fmla="*/ 6492130 h 6858000"/>
              <a:gd name="connsiteX11" fmla="*/ 266720 w 1364418"/>
              <a:gd name="connsiteY11" fmla="*/ 6431610 h 6858000"/>
              <a:gd name="connsiteX12" fmla="*/ 310425 w 1364418"/>
              <a:gd name="connsiteY12" fmla="*/ 6379786 h 6858000"/>
              <a:gd name="connsiteX13" fmla="*/ 293648 w 1364418"/>
              <a:gd name="connsiteY13" fmla="*/ 6334727 h 6858000"/>
              <a:gd name="connsiteX14" fmla="*/ 271063 w 1364418"/>
              <a:gd name="connsiteY14" fmla="*/ 6313295 h 6858000"/>
              <a:gd name="connsiteX15" fmla="*/ 278227 w 1364418"/>
              <a:gd name="connsiteY15" fmla="*/ 6280046 h 6858000"/>
              <a:gd name="connsiteX16" fmla="*/ 281226 w 1364418"/>
              <a:gd name="connsiteY16" fmla="*/ 6272987 h 6858000"/>
              <a:gd name="connsiteX17" fmla="*/ 288000 w 1364418"/>
              <a:gd name="connsiteY17" fmla="*/ 6252834 h 6858000"/>
              <a:gd name="connsiteX18" fmla="*/ 265992 w 1364418"/>
              <a:gd name="connsiteY18" fmla="*/ 6202459 h 6858000"/>
              <a:gd name="connsiteX19" fmla="*/ 264790 w 1364418"/>
              <a:gd name="connsiteY19" fmla="*/ 6153037 h 6858000"/>
              <a:gd name="connsiteX20" fmla="*/ 280205 w 1364418"/>
              <a:gd name="connsiteY20" fmla="*/ 6078132 h 6858000"/>
              <a:gd name="connsiteX21" fmla="*/ 267592 w 1364418"/>
              <a:gd name="connsiteY21" fmla="*/ 6028119 h 6858000"/>
              <a:gd name="connsiteX22" fmla="*/ 252821 w 1364418"/>
              <a:gd name="connsiteY22" fmla="*/ 5926735 h 6858000"/>
              <a:gd name="connsiteX23" fmla="*/ 302333 w 1364418"/>
              <a:gd name="connsiteY23" fmla="*/ 5712857 h 6858000"/>
              <a:gd name="connsiteX24" fmla="*/ 332131 w 1364418"/>
              <a:gd name="connsiteY24" fmla="*/ 5660491 h 6858000"/>
              <a:gd name="connsiteX25" fmla="*/ 341254 w 1364418"/>
              <a:gd name="connsiteY25" fmla="*/ 5563435 h 6858000"/>
              <a:gd name="connsiteX26" fmla="*/ 368130 w 1364418"/>
              <a:gd name="connsiteY26" fmla="*/ 5437125 h 6858000"/>
              <a:gd name="connsiteX27" fmla="*/ 381698 w 1364418"/>
              <a:gd name="connsiteY27" fmla="*/ 5396260 h 6858000"/>
              <a:gd name="connsiteX28" fmla="*/ 397679 w 1364418"/>
              <a:gd name="connsiteY28" fmla="*/ 5330009 h 6858000"/>
              <a:gd name="connsiteX29" fmla="*/ 431172 w 1364418"/>
              <a:gd name="connsiteY29" fmla="*/ 5273739 h 6858000"/>
              <a:gd name="connsiteX30" fmla="*/ 440771 w 1364418"/>
              <a:gd name="connsiteY30" fmla="*/ 5241779 h 6858000"/>
              <a:gd name="connsiteX31" fmla="*/ 451997 w 1364418"/>
              <a:gd name="connsiteY31" fmla="*/ 5225268 h 6858000"/>
              <a:gd name="connsiteX32" fmla="*/ 453017 w 1364418"/>
              <a:gd name="connsiteY32" fmla="*/ 5217684 h 6858000"/>
              <a:gd name="connsiteX33" fmla="*/ 460358 w 1364418"/>
              <a:gd name="connsiteY33" fmla="*/ 5193377 h 6858000"/>
              <a:gd name="connsiteX34" fmla="*/ 463661 w 1364418"/>
              <a:gd name="connsiteY34" fmla="*/ 5179288 h 6858000"/>
              <a:gd name="connsiteX35" fmla="*/ 464645 w 1364418"/>
              <a:gd name="connsiteY35" fmla="*/ 5173621 h 6858000"/>
              <a:gd name="connsiteX36" fmla="*/ 460279 w 1364418"/>
              <a:gd name="connsiteY36" fmla="*/ 5159961 h 6858000"/>
              <a:gd name="connsiteX37" fmla="*/ 466956 w 1364418"/>
              <a:gd name="connsiteY37" fmla="*/ 5144295 h 6858000"/>
              <a:gd name="connsiteX38" fmla="*/ 463889 w 1364418"/>
              <a:gd name="connsiteY38" fmla="*/ 5125185 h 6858000"/>
              <a:gd name="connsiteX39" fmla="*/ 470719 w 1364418"/>
              <a:gd name="connsiteY39" fmla="*/ 5121884 h 6858000"/>
              <a:gd name="connsiteX40" fmla="*/ 477755 w 1364418"/>
              <a:gd name="connsiteY40" fmla="*/ 5067850 h 6858000"/>
              <a:gd name="connsiteX41" fmla="*/ 480486 w 1364418"/>
              <a:gd name="connsiteY41" fmla="*/ 5060861 h 6858000"/>
              <a:gd name="connsiteX42" fmla="*/ 477190 w 1364418"/>
              <a:gd name="connsiteY42" fmla="*/ 5034192 h 6858000"/>
              <a:gd name="connsiteX43" fmla="*/ 478744 w 1364418"/>
              <a:gd name="connsiteY43" fmla="*/ 4993030 h 6858000"/>
              <a:gd name="connsiteX44" fmla="*/ 485653 w 1364418"/>
              <a:gd name="connsiteY44" fmla="*/ 4946844 h 6858000"/>
              <a:gd name="connsiteX45" fmla="*/ 481509 w 1364418"/>
              <a:gd name="connsiteY45" fmla="*/ 4932692 h 6858000"/>
              <a:gd name="connsiteX46" fmla="*/ 496912 w 1364418"/>
              <a:gd name="connsiteY46" fmla="*/ 4858827 h 6858000"/>
              <a:gd name="connsiteX47" fmla="*/ 502815 w 1364418"/>
              <a:gd name="connsiteY47" fmla="*/ 4821170 h 6858000"/>
              <a:gd name="connsiteX48" fmla="*/ 507548 w 1364418"/>
              <a:gd name="connsiteY48" fmla="*/ 4780965 h 6858000"/>
              <a:gd name="connsiteX49" fmla="*/ 508841 w 1364418"/>
              <a:gd name="connsiteY49" fmla="*/ 4750867 h 6858000"/>
              <a:gd name="connsiteX50" fmla="*/ 506648 w 1364418"/>
              <a:gd name="connsiteY50" fmla="*/ 4690749 h 6858000"/>
              <a:gd name="connsiteX51" fmla="*/ 502128 w 1364418"/>
              <a:gd name="connsiteY51" fmla="*/ 4584173 h 6858000"/>
              <a:gd name="connsiteX52" fmla="*/ 497211 w 1364418"/>
              <a:gd name="connsiteY52" fmla="*/ 4444346 h 6858000"/>
              <a:gd name="connsiteX53" fmla="*/ 493776 w 1364418"/>
              <a:gd name="connsiteY53" fmla="*/ 4375228 h 6858000"/>
              <a:gd name="connsiteX54" fmla="*/ 474429 w 1364418"/>
              <a:gd name="connsiteY54" fmla="*/ 4214165 h 6858000"/>
              <a:gd name="connsiteX55" fmla="*/ 478502 w 1364418"/>
              <a:gd name="connsiteY55" fmla="*/ 4090296 h 6858000"/>
              <a:gd name="connsiteX56" fmla="*/ 463758 w 1364418"/>
              <a:gd name="connsiteY56" fmla="*/ 4033999 h 6858000"/>
              <a:gd name="connsiteX57" fmla="*/ 464907 w 1364418"/>
              <a:gd name="connsiteY57" fmla="*/ 4031933 h 6858000"/>
              <a:gd name="connsiteX58" fmla="*/ 463483 w 1364418"/>
              <a:gd name="connsiteY58" fmla="*/ 4013953 h 6858000"/>
              <a:gd name="connsiteX59" fmla="*/ 449778 w 1364418"/>
              <a:gd name="connsiteY59" fmla="*/ 3974753 h 6858000"/>
              <a:gd name="connsiteX60" fmla="*/ 451376 w 1364418"/>
              <a:gd name="connsiteY60" fmla="*/ 3969950 h 6858000"/>
              <a:gd name="connsiteX61" fmla="*/ 444798 w 1364418"/>
              <a:gd name="connsiteY61" fmla="*/ 3933779 h 6858000"/>
              <a:gd name="connsiteX62" fmla="*/ 446129 w 1364418"/>
              <a:gd name="connsiteY62" fmla="*/ 3933093 h 6858000"/>
              <a:gd name="connsiteX63" fmla="*/ 450483 w 1364418"/>
              <a:gd name="connsiteY63" fmla="*/ 3922082 h 6858000"/>
              <a:gd name="connsiteX64" fmla="*/ 455561 w 1364418"/>
              <a:gd name="connsiteY64" fmla="*/ 3901461 h 6858000"/>
              <a:gd name="connsiteX65" fmla="*/ 478155 w 1364418"/>
              <a:gd name="connsiteY65" fmla="*/ 3813873 h 6858000"/>
              <a:gd name="connsiteX66" fmla="*/ 477580 w 1364418"/>
              <a:gd name="connsiteY66" fmla="*/ 3806161 h 6858000"/>
              <a:gd name="connsiteX67" fmla="*/ 477887 w 1364418"/>
              <a:gd name="connsiteY67" fmla="*/ 3805957 h 6858000"/>
              <a:gd name="connsiteX68" fmla="*/ 477914 w 1364418"/>
              <a:gd name="connsiteY68" fmla="*/ 3797724 h 6858000"/>
              <a:gd name="connsiteX69" fmla="*/ 476529 w 1364418"/>
              <a:gd name="connsiteY69" fmla="*/ 3792098 h 6858000"/>
              <a:gd name="connsiteX70" fmla="*/ 475413 w 1364418"/>
              <a:gd name="connsiteY70" fmla="*/ 3777135 h 6858000"/>
              <a:gd name="connsiteX71" fmla="*/ 477146 w 1364418"/>
              <a:gd name="connsiteY71" fmla="*/ 3771656 h 6858000"/>
              <a:gd name="connsiteX72" fmla="*/ 480889 w 1364418"/>
              <a:gd name="connsiteY72" fmla="*/ 3769007 h 6858000"/>
              <a:gd name="connsiteX73" fmla="*/ 480355 w 1364418"/>
              <a:gd name="connsiteY73" fmla="*/ 3767709 h 6858000"/>
              <a:gd name="connsiteX74" fmla="*/ 489051 w 1364418"/>
              <a:gd name="connsiteY74" fmla="*/ 3738082 h 6858000"/>
              <a:gd name="connsiteX75" fmla="*/ 496397 w 1364418"/>
              <a:gd name="connsiteY75" fmla="*/ 3673397 h 6858000"/>
              <a:gd name="connsiteX76" fmla="*/ 495693 w 1364418"/>
              <a:gd name="connsiteY76" fmla="*/ 3637109 h 6858000"/>
              <a:gd name="connsiteX77" fmla="*/ 499136 w 1364418"/>
              <a:gd name="connsiteY77" fmla="*/ 3536883 h 6858000"/>
              <a:gd name="connsiteX78" fmla="*/ 506674 w 1364418"/>
              <a:gd name="connsiteY78" fmla="*/ 3435652 h 6858000"/>
              <a:gd name="connsiteX79" fmla="*/ 508345 w 1364418"/>
              <a:gd name="connsiteY79" fmla="*/ 3307769 h 6858000"/>
              <a:gd name="connsiteX80" fmla="*/ 525908 w 1364418"/>
              <a:gd name="connsiteY80" fmla="*/ 3250522 h 6858000"/>
              <a:gd name="connsiteX81" fmla="*/ 526333 w 1364418"/>
              <a:gd name="connsiteY81" fmla="*/ 3229163 h 6858000"/>
              <a:gd name="connsiteX82" fmla="*/ 528156 w 1364418"/>
              <a:gd name="connsiteY82" fmla="*/ 3217217 h 6858000"/>
              <a:gd name="connsiteX83" fmla="*/ 514991 w 1364418"/>
              <a:gd name="connsiteY83" fmla="*/ 3183755 h 6858000"/>
              <a:gd name="connsiteX84" fmla="*/ 515492 w 1364418"/>
              <a:gd name="connsiteY84" fmla="*/ 3178642 h 6858000"/>
              <a:gd name="connsiteX85" fmla="*/ 503092 w 1364418"/>
              <a:gd name="connsiteY85" fmla="*/ 3158586 h 6858000"/>
              <a:gd name="connsiteX86" fmla="*/ 488277 w 1364418"/>
              <a:gd name="connsiteY86" fmla="*/ 3129034 h 6858000"/>
              <a:gd name="connsiteX87" fmla="*/ 488942 w 1364418"/>
              <a:gd name="connsiteY87" fmla="*/ 3126682 h 6858000"/>
              <a:gd name="connsiteX88" fmla="*/ 479810 w 1364418"/>
              <a:gd name="connsiteY88" fmla="*/ 3114519 h 6858000"/>
              <a:gd name="connsiteX89" fmla="*/ 466419 w 1364418"/>
              <a:gd name="connsiteY89" fmla="*/ 3106272 h 6858000"/>
              <a:gd name="connsiteX90" fmla="*/ 439149 w 1364418"/>
              <a:gd name="connsiteY90" fmla="*/ 2958185 h 6858000"/>
              <a:gd name="connsiteX91" fmla="*/ 381763 w 1364418"/>
              <a:gd name="connsiteY91" fmla="*/ 2762989 h 6858000"/>
              <a:gd name="connsiteX92" fmla="*/ 330681 w 1364418"/>
              <a:gd name="connsiteY92" fmla="*/ 2554718 h 6858000"/>
              <a:gd name="connsiteX93" fmla="*/ 310775 w 1364418"/>
              <a:gd name="connsiteY93" fmla="*/ 2485734 h 6858000"/>
              <a:gd name="connsiteX94" fmla="*/ 301498 w 1364418"/>
              <a:gd name="connsiteY94" fmla="*/ 2447068 h 6858000"/>
              <a:gd name="connsiteX95" fmla="*/ 288459 w 1364418"/>
              <a:gd name="connsiteY95" fmla="*/ 2425819 h 6858000"/>
              <a:gd name="connsiteX96" fmla="*/ 294458 w 1364418"/>
              <a:gd name="connsiteY96" fmla="*/ 2402874 h 6858000"/>
              <a:gd name="connsiteX97" fmla="*/ 297070 w 1364418"/>
              <a:gd name="connsiteY97" fmla="*/ 2381443 h 6858000"/>
              <a:gd name="connsiteX98" fmla="*/ 273399 w 1364418"/>
              <a:gd name="connsiteY98" fmla="*/ 2261920 h 6858000"/>
              <a:gd name="connsiteX99" fmla="*/ 263286 w 1364418"/>
              <a:gd name="connsiteY99" fmla="*/ 2195378 h 6858000"/>
              <a:gd name="connsiteX100" fmla="*/ 247503 w 1364418"/>
              <a:gd name="connsiteY100" fmla="*/ 2155135 h 6858000"/>
              <a:gd name="connsiteX101" fmla="*/ 244961 w 1364418"/>
              <a:gd name="connsiteY101" fmla="*/ 2118008 h 6858000"/>
              <a:gd name="connsiteX102" fmla="*/ 245954 w 1364418"/>
              <a:gd name="connsiteY102" fmla="*/ 2050531 h 6858000"/>
              <a:gd name="connsiteX103" fmla="*/ 237760 w 1364418"/>
              <a:gd name="connsiteY103" fmla="*/ 1963269 h 6858000"/>
              <a:gd name="connsiteX104" fmla="*/ 218938 w 1364418"/>
              <a:gd name="connsiteY104" fmla="*/ 1906352 h 6858000"/>
              <a:gd name="connsiteX105" fmla="*/ 195495 w 1364418"/>
              <a:gd name="connsiteY105" fmla="*/ 1861531 h 6858000"/>
              <a:gd name="connsiteX106" fmla="*/ 149294 w 1364418"/>
              <a:gd name="connsiteY106" fmla="*/ 1732919 h 6858000"/>
              <a:gd name="connsiteX107" fmla="*/ 121605 w 1364418"/>
              <a:gd name="connsiteY107" fmla="*/ 1663540 h 6858000"/>
              <a:gd name="connsiteX108" fmla="*/ 120731 w 1364418"/>
              <a:gd name="connsiteY108" fmla="*/ 1615777 h 6858000"/>
              <a:gd name="connsiteX109" fmla="*/ 101526 w 1364418"/>
              <a:gd name="connsiteY109" fmla="*/ 1563678 h 6858000"/>
              <a:gd name="connsiteX110" fmla="*/ 114606 w 1364418"/>
              <a:gd name="connsiteY110" fmla="*/ 1519474 h 6858000"/>
              <a:gd name="connsiteX111" fmla="*/ 107348 w 1364418"/>
              <a:gd name="connsiteY111" fmla="*/ 1477995 h 6858000"/>
              <a:gd name="connsiteX112" fmla="*/ 93433 w 1364418"/>
              <a:gd name="connsiteY112" fmla="*/ 1373769 h 6858000"/>
              <a:gd name="connsiteX113" fmla="*/ 101740 w 1364418"/>
              <a:gd name="connsiteY113" fmla="*/ 1307086 h 6858000"/>
              <a:gd name="connsiteX114" fmla="*/ 102928 w 1364418"/>
              <a:gd name="connsiteY114" fmla="*/ 1189033 h 6858000"/>
              <a:gd name="connsiteX115" fmla="*/ 107613 w 1364418"/>
              <a:gd name="connsiteY115" fmla="*/ 1168288 h 6858000"/>
              <a:gd name="connsiteX116" fmla="*/ 99895 w 1364418"/>
              <a:gd name="connsiteY116" fmla="*/ 1142577 h 6858000"/>
              <a:gd name="connsiteX117" fmla="*/ 89201 w 1364418"/>
              <a:gd name="connsiteY117" fmla="*/ 1088484 h 6858000"/>
              <a:gd name="connsiteX118" fmla="*/ 77937 w 1364418"/>
              <a:gd name="connsiteY118" fmla="*/ 1016103 h 6858000"/>
              <a:gd name="connsiteX119" fmla="*/ 79393 w 1364418"/>
              <a:gd name="connsiteY119" fmla="*/ 954054 h 6858000"/>
              <a:gd name="connsiteX120" fmla="*/ 90309 w 1364418"/>
              <a:gd name="connsiteY120" fmla="*/ 921368 h 6858000"/>
              <a:gd name="connsiteX121" fmla="*/ 74258 w 1364418"/>
              <a:gd name="connsiteY121" fmla="*/ 896999 h 6858000"/>
              <a:gd name="connsiteX122" fmla="*/ 43666 w 1364418"/>
              <a:gd name="connsiteY122" fmla="*/ 821517 h 6858000"/>
              <a:gd name="connsiteX123" fmla="*/ 22616 w 1364418"/>
              <a:gd name="connsiteY123" fmla="*/ 751353 h 6858000"/>
              <a:gd name="connsiteX124" fmla="*/ 22174 w 1364418"/>
              <a:gd name="connsiteY124" fmla="*/ 721230 h 6858000"/>
              <a:gd name="connsiteX125" fmla="*/ 7845 w 1364418"/>
              <a:gd name="connsiteY125" fmla="*/ 681659 h 6858000"/>
              <a:gd name="connsiteX126" fmla="*/ 31306 w 1364418"/>
              <a:gd name="connsiteY126" fmla="*/ 619315 h 6858000"/>
              <a:gd name="connsiteX127" fmla="*/ 15184 w 1364418"/>
              <a:gd name="connsiteY127" fmla="*/ 585934 h 6858000"/>
              <a:gd name="connsiteX128" fmla="*/ 22258 w 1364418"/>
              <a:gd name="connsiteY128" fmla="*/ 538948 h 6858000"/>
              <a:gd name="connsiteX129" fmla="*/ 26166 w 1364418"/>
              <a:gd name="connsiteY129" fmla="*/ 525163 h 6858000"/>
              <a:gd name="connsiteX130" fmla="*/ 52290 w 1364418"/>
              <a:gd name="connsiteY130" fmla="*/ 446567 h 6858000"/>
              <a:gd name="connsiteX131" fmla="*/ 51538 w 1364418"/>
              <a:gd name="connsiteY131" fmla="*/ 393828 h 6858000"/>
              <a:gd name="connsiteX132" fmla="*/ 51368 w 1364418"/>
              <a:gd name="connsiteY132" fmla="*/ 353137 h 6858000"/>
              <a:gd name="connsiteX133" fmla="*/ 55970 w 1364418"/>
              <a:gd name="connsiteY133" fmla="*/ 321428 h 6858000"/>
              <a:gd name="connsiteX134" fmla="*/ 57061 w 1364418"/>
              <a:gd name="connsiteY134" fmla="*/ 275771 h 6858000"/>
              <a:gd name="connsiteX135" fmla="*/ 74088 w 1364418"/>
              <a:gd name="connsiteY135" fmla="*/ 212860 h 6858000"/>
              <a:gd name="connsiteX136" fmla="*/ 65798 w 1364418"/>
              <a:gd name="connsiteY136" fmla="*/ 144983 h 6858000"/>
              <a:gd name="connsiteX137" fmla="*/ 78082 w 1364418"/>
              <a:gd name="connsiteY137" fmla="*/ 55288 h 6858000"/>
              <a:gd name="connsiteX138" fmla="*/ 37636 w 1364418"/>
              <a:gd name="connsiteY138"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251033 w 1364418"/>
              <a:gd name="connsiteY9" fmla="*/ 6492130 h 6858000"/>
              <a:gd name="connsiteX10" fmla="*/ 266720 w 1364418"/>
              <a:gd name="connsiteY10" fmla="*/ 6431610 h 6858000"/>
              <a:gd name="connsiteX11" fmla="*/ 310425 w 1364418"/>
              <a:gd name="connsiteY11" fmla="*/ 6379786 h 6858000"/>
              <a:gd name="connsiteX12" fmla="*/ 293648 w 1364418"/>
              <a:gd name="connsiteY12" fmla="*/ 6334727 h 6858000"/>
              <a:gd name="connsiteX13" fmla="*/ 271063 w 1364418"/>
              <a:gd name="connsiteY13" fmla="*/ 6313295 h 6858000"/>
              <a:gd name="connsiteX14" fmla="*/ 278227 w 1364418"/>
              <a:gd name="connsiteY14" fmla="*/ 6280046 h 6858000"/>
              <a:gd name="connsiteX15" fmla="*/ 281226 w 1364418"/>
              <a:gd name="connsiteY15" fmla="*/ 6272987 h 6858000"/>
              <a:gd name="connsiteX16" fmla="*/ 288000 w 1364418"/>
              <a:gd name="connsiteY16" fmla="*/ 6252834 h 6858000"/>
              <a:gd name="connsiteX17" fmla="*/ 265992 w 1364418"/>
              <a:gd name="connsiteY17" fmla="*/ 6202459 h 6858000"/>
              <a:gd name="connsiteX18" fmla="*/ 264790 w 1364418"/>
              <a:gd name="connsiteY18" fmla="*/ 6153037 h 6858000"/>
              <a:gd name="connsiteX19" fmla="*/ 280205 w 1364418"/>
              <a:gd name="connsiteY19" fmla="*/ 6078132 h 6858000"/>
              <a:gd name="connsiteX20" fmla="*/ 267592 w 1364418"/>
              <a:gd name="connsiteY20" fmla="*/ 6028119 h 6858000"/>
              <a:gd name="connsiteX21" fmla="*/ 252821 w 1364418"/>
              <a:gd name="connsiteY21" fmla="*/ 5926735 h 6858000"/>
              <a:gd name="connsiteX22" fmla="*/ 302333 w 1364418"/>
              <a:gd name="connsiteY22" fmla="*/ 5712857 h 6858000"/>
              <a:gd name="connsiteX23" fmla="*/ 332131 w 1364418"/>
              <a:gd name="connsiteY23" fmla="*/ 5660491 h 6858000"/>
              <a:gd name="connsiteX24" fmla="*/ 341254 w 1364418"/>
              <a:gd name="connsiteY24" fmla="*/ 5563435 h 6858000"/>
              <a:gd name="connsiteX25" fmla="*/ 368130 w 1364418"/>
              <a:gd name="connsiteY25" fmla="*/ 5437125 h 6858000"/>
              <a:gd name="connsiteX26" fmla="*/ 381698 w 1364418"/>
              <a:gd name="connsiteY26" fmla="*/ 5396260 h 6858000"/>
              <a:gd name="connsiteX27" fmla="*/ 397679 w 1364418"/>
              <a:gd name="connsiteY27" fmla="*/ 5330009 h 6858000"/>
              <a:gd name="connsiteX28" fmla="*/ 431172 w 1364418"/>
              <a:gd name="connsiteY28" fmla="*/ 5273739 h 6858000"/>
              <a:gd name="connsiteX29" fmla="*/ 440771 w 1364418"/>
              <a:gd name="connsiteY29" fmla="*/ 5241779 h 6858000"/>
              <a:gd name="connsiteX30" fmla="*/ 451997 w 1364418"/>
              <a:gd name="connsiteY30" fmla="*/ 5225268 h 6858000"/>
              <a:gd name="connsiteX31" fmla="*/ 453017 w 1364418"/>
              <a:gd name="connsiteY31" fmla="*/ 5217684 h 6858000"/>
              <a:gd name="connsiteX32" fmla="*/ 460358 w 1364418"/>
              <a:gd name="connsiteY32" fmla="*/ 5193377 h 6858000"/>
              <a:gd name="connsiteX33" fmla="*/ 463661 w 1364418"/>
              <a:gd name="connsiteY33" fmla="*/ 5179288 h 6858000"/>
              <a:gd name="connsiteX34" fmla="*/ 464645 w 1364418"/>
              <a:gd name="connsiteY34" fmla="*/ 5173621 h 6858000"/>
              <a:gd name="connsiteX35" fmla="*/ 460279 w 1364418"/>
              <a:gd name="connsiteY35" fmla="*/ 5159961 h 6858000"/>
              <a:gd name="connsiteX36" fmla="*/ 466956 w 1364418"/>
              <a:gd name="connsiteY36" fmla="*/ 5144295 h 6858000"/>
              <a:gd name="connsiteX37" fmla="*/ 463889 w 1364418"/>
              <a:gd name="connsiteY37" fmla="*/ 5125185 h 6858000"/>
              <a:gd name="connsiteX38" fmla="*/ 470719 w 1364418"/>
              <a:gd name="connsiteY38" fmla="*/ 5121884 h 6858000"/>
              <a:gd name="connsiteX39" fmla="*/ 477755 w 1364418"/>
              <a:gd name="connsiteY39" fmla="*/ 5067850 h 6858000"/>
              <a:gd name="connsiteX40" fmla="*/ 480486 w 1364418"/>
              <a:gd name="connsiteY40" fmla="*/ 5060861 h 6858000"/>
              <a:gd name="connsiteX41" fmla="*/ 477190 w 1364418"/>
              <a:gd name="connsiteY41" fmla="*/ 5034192 h 6858000"/>
              <a:gd name="connsiteX42" fmla="*/ 478744 w 1364418"/>
              <a:gd name="connsiteY42" fmla="*/ 4993030 h 6858000"/>
              <a:gd name="connsiteX43" fmla="*/ 485653 w 1364418"/>
              <a:gd name="connsiteY43" fmla="*/ 4946844 h 6858000"/>
              <a:gd name="connsiteX44" fmla="*/ 481509 w 1364418"/>
              <a:gd name="connsiteY44" fmla="*/ 4932692 h 6858000"/>
              <a:gd name="connsiteX45" fmla="*/ 496912 w 1364418"/>
              <a:gd name="connsiteY45" fmla="*/ 4858827 h 6858000"/>
              <a:gd name="connsiteX46" fmla="*/ 502815 w 1364418"/>
              <a:gd name="connsiteY46" fmla="*/ 4821170 h 6858000"/>
              <a:gd name="connsiteX47" fmla="*/ 507548 w 1364418"/>
              <a:gd name="connsiteY47" fmla="*/ 4780965 h 6858000"/>
              <a:gd name="connsiteX48" fmla="*/ 508841 w 1364418"/>
              <a:gd name="connsiteY48" fmla="*/ 4750867 h 6858000"/>
              <a:gd name="connsiteX49" fmla="*/ 506648 w 1364418"/>
              <a:gd name="connsiteY49" fmla="*/ 4690749 h 6858000"/>
              <a:gd name="connsiteX50" fmla="*/ 502128 w 1364418"/>
              <a:gd name="connsiteY50" fmla="*/ 4584173 h 6858000"/>
              <a:gd name="connsiteX51" fmla="*/ 497211 w 1364418"/>
              <a:gd name="connsiteY51" fmla="*/ 4444346 h 6858000"/>
              <a:gd name="connsiteX52" fmla="*/ 493776 w 1364418"/>
              <a:gd name="connsiteY52" fmla="*/ 4375228 h 6858000"/>
              <a:gd name="connsiteX53" fmla="*/ 474429 w 1364418"/>
              <a:gd name="connsiteY53" fmla="*/ 4214165 h 6858000"/>
              <a:gd name="connsiteX54" fmla="*/ 478502 w 1364418"/>
              <a:gd name="connsiteY54" fmla="*/ 4090296 h 6858000"/>
              <a:gd name="connsiteX55" fmla="*/ 463758 w 1364418"/>
              <a:gd name="connsiteY55" fmla="*/ 4033999 h 6858000"/>
              <a:gd name="connsiteX56" fmla="*/ 464907 w 1364418"/>
              <a:gd name="connsiteY56" fmla="*/ 4031933 h 6858000"/>
              <a:gd name="connsiteX57" fmla="*/ 463483 w 1364418"/>
              <a:gd name="connsiteY57" fmla="*/ 4013953 h 6858000"/>
              <a:gd name="connsiteX58" fmla="*/ 449778 w 1364418"/>
              <a:gd name="connsiteY58" fmla="*/ 3974753 h 6858000"/>
              <a:gd name="connsiteX59" fmla="*/ 451376 w 1364418"/>
              <a:gd name="connsiteY59" fmla="*/ 3969950 h 6858000"/>
              <a:gd name="connsiteX60" fmla="*/ 444798 w 1364418"/>
              <a:gd name="connsiteY60" fmla="*/ 3933779 h 6858000"/>
              <a:gd name="connsiteX61" fmla="*/ 446129 w 1364418"/>
              <a:gd name="connsiteY61" fmla="*/ 3933093 h 6858000"/>
              <a:gd name="connsiteX62" fmla="*/ 450483 w 1364418"/>
              <a:gd name="connsiteY62" fmla="*/ 3922082 h 6858000"/>
              <a:gd name="connsiteX63" fmla="*/ 455561 w 1364418"/>
              <a:gd name="connsiteY63" fmla="*/ 3901461 h 6858000"/>
              <a:gd name="connsiteX64" fmla="*/ 478155 w 1364418"/>
              <a:gd name="connsiteY64" fmla="*/ 3813873 h 6858000"/>
              <a:gd name="connsiteX65" fmla="*/ 477580 w 1364418"/>
              <a:gd name="connsiteY65" fmla="*/ 3806161 h 6858000"/>
              <a:gd name="connsiteX66" fmla="*/ 477887 w 1364418"/>
              <a:gd name="connsiteY66" fmla="*/ 3805957 h 6858000"/>
              <a:gd name="connsiteX67" fmla="*/ 477914 w 1364418"/>
              <a:gd name="connsiteY67" fmla="*/ 3797724 h 6858000"/>
              <a:gd name="connsiteX68" fmla="*/ 476529 w 1364418"/>
              <a:gd name="connsiteY68" fmla="*/ 3792098 h 6858000"/>
              <a:gd name="connsiteX69" fmla="*/ 475413 w 1364418"/>
              <a:gd name="connsiteY69" fmla="*/ 3777135 h 6858000"/>
              <a:gd name="connsiteX70" fmla="*/ 477146 w 1364418"/>
              <a:gd name="connsiteY70" fmla="*/ 3771656 h 6858000"/>
              <a:gd name="connsiteX71" fmla="*/ 480889 w 1364418"/>
              <a:gd name="connsiteY71" fmla="*/ 3769007 h 6858000"/>
              <a:gd name="connsiteX72" fmla="*/ 480355 w 1364418"/>
              <a:gd name="connsiteY72" fmla="*/ 3767709 h 6858000"/>
              <a:gd name="connsiteX73" fmla="*/ 489051 w 1364418"/>
              <a:gd name="connsiteY73" fmla="*/ 3738082 h 6858000"/>
              <a:gd name="connsiteX74" fmla="*/ 496397 w 1364418"/>
              <a:gd name="connsiteY74" fmla="*/ 3673397 h 6858000"/>
              <a:gd name="connsiteX75" fmla="*/ 495693 w 1364418"/>
              <a:gd name="connsiteY75" fmla="*/ 3637109 h 6858000"/>
              <a:gd name="connsiteX76" fmla="*/ 499136 w 1364418"/>
              <a:gd name="connsiteY76" fmla="*/ 3536883 h 6858000"/>
              <a:gd name="connsiteX77" fmla="*/ 506674 w 1364418"/>
              <a:gd name="connsiteY77" fmla="*/ 3435652 h 6858000"/>
              <a:gd name="connsiteX78" fmla="*/ 508345 w 1364418"/>
              <a:gd name="connsiteY78" fmla="*/ 3307769 h 6858000"/>
              <a:gd name="connsiteX79" fmla="*/ 525908 w 1364418"/>
              <a:gd name="connsiteY79" fmla="*/ 3250522 h 6858000"/>
              <a:gd name="connsiteX80" fmla="*/ 526333 w 1364418"/>
              <a:gd name="connsiteY80" fmla="*/ 3229163 h 6858000"/>
              <a:gd name="connsiteX81" fmla="*/ 528156 w 1364418"/>
              <a:gd name="connsiteY81" fmla="*/ 3217217 h 6858000"/>
              <a:gd name="connsiteX82" fmla="*/ 514991 w 1364418"/>
              <a:gd name="connsiteY82" fmla="*/ 3183755 h 6858000"/>
              <a:gd name="connsiteX83" fmla="*/ 515492 w 1364418"/>
              <a:gd name="connsiteY83" fmla="*/ 3178642 h 6858000"/>
              <a:gd name="connsiteX84" fmla="*/ 503092 w 1364418"/>
              <a:gd name="connsiteY84" fmla="*/ 3158586 h 6858000"/>
              <a:gd name="connsiteX85" fmla="*/ 488277 w 1364418"/>
              <a:gd name="connsiteY85" fmla="*/ 3129034 h 6858000"/>
              <a:gd name="connsiteX86" fmla="*/ 488942 w 1364418"/>
              <a:gd name="connsiteY86" fmla="*/ 3126682 h 6858000"/>
              <a:gd name="connsiteX87" fmla="*/ 479810 w 1364418"/>
              <a:gd name="connsiteY87" fmla="*/ 3114519 h 6858000"/>
              <a:gd name="connsiteX88" fmla="*/ 466419 w 1364418"/>
              <a:gd name="connsiteY88" fmla="*/ 3106272 h 6858000"/>
              <a:gd name="connsiteX89" fmla="*/ 439149 w 1364418"/>
              <a:gd name="connsiteY89" fmla="*/ 2958185 h 6858000"/>
              <a:gd name="connsiteX90" fmla="*/ 381763 w 1364418"/>
              <a:gd name="connsiteY90" fmla="*/ 2762989 h 6858000"/>
              <a:gd name="connsiteX91" fmla="*/ 330681 w 1364418"/>
              <a:gd name="connsiteY91" fmla="*/ 2554718 h 6858000"/>
              <a:gd name="connsiteX92" fmla="*/ 310775 w 1364418"/>
              <a:gd name="connsiteY92" fmla="*/ 2485734 h 6858000"/>
              <a:gd name="connsiteX93" fmla="*/ 301498 w 1364418"/>
              <a:gd name="connsiteY93" fmla="*/ 2447068 h 6858000"/>
              <a:gd name="connsiteX94" fmla="*/ 288459 w 1364418"/>
              <a:gd name="connsiteY94" fmla="*/ 2425819 h 6858000"/>
              <a:gd name="connsiteX95" fmla="*/ 294458 w 1364418"/>
              <a:gd name="connsiteY95" fmla="*/ 2402874 h 6858000"/>
              <a:gd name="connsiteX96" fmla="*/ 297070 w 1364418"/>
              <a:gd name="connsiteY96" fmla="*/ 2381443 h 6858000"/>
              <a:gd name="connsiteX97" fmla="*/ 273399 w 1364418"/>
              <a:gd name="connsiteY97" fmla="*/ 2261920 h 6858000"/>
              <a:gd name="connsiteX98" fmla="*/ 263286 w 1364418"/>
              <a:gd name="connsiteY98" fmla="*/ 2195378 h 6858000"/>
              <a:gd name="connsiteX99" fmla="*/ 247503 w 1364418"/>
              <a:gd name="connsiteY99" fmla="*/ 2155135 h 6858000"/>
              <a:gd name="connsiteX100" fmla="*/ 244961 w 1364418"/>
              <a:gd name="connsiteY100" fmla="*/ 2118008 h 6858000"/>
              <a:gd name="connsiteX101" fmla="*/ 245954 w 1364418"/>
              <a:gd name="connsiteY101" fmla="*/ 2050531 h 6858000"/>
              <a:gd name="connsiteX102" fmla="*/ 237760 w 1364418"/>
              <a:gd name="connsiteY102" fmla="*/ 1963269 h 6858000"/>
              <a:gd name="connsiteX103" fmla="*/ 218938 w 1364418"/>
              <a:gd name="connsiteY103" fmla="*/ 1906352 h 6858000"/>
              <a:gd name="connsiteX104" fmla="*/ 195495 w 1364418"/>
              <a:gd name="connsiteY104" fmla="*/ 1861531 h 6858000"/>
              <a:gd name="connsiteX105" fmla="*/ 149294 w 1364418"/>
              <a:gd name="connsiteY105" fmla="*/ 1732919 h 6858000"/>
              <a:gd name="connsiteX106" fmla="*/ 121605 w 1364418"/>
              <a:gd name="connsiteY106" fmla="*/ 1663540 h 6858000"/>
              <a:gd name="connsiteX107" fmla="*/ 120731 w 1364418"/>
              <a:gd name="connsiteY107" fmla="*/ 1615777 h 6858000"/>
              <a:gd name="connsiteX108" fmla="*/ 101526 w 1364418"/>
              <a:gd name="connsiteY108" fmla="*/ 1563678 h 6858000"/>
              <a:gd name="connsiteX109" fmla="*/ 114606 w 1364418"/>
              <a:gd name="connsiteY109" fmla="*/ 1519474 h 6858000"/>
              <a:gd name="connsiteX110" fmla="*/ 107348 w 1364418"/>
              <a:gd name="connsiteY110" fmla="*/ 1477995 h 6858000"/>
              <a:gd name="connsiteX111" fmla="*/ 93433 w 1364418"/>
              <a:gd name="connsiteY111" fmla="*/ 1373769 h 6858000"/>
              <a:gd name="connsiteX112" fmla="*/ 101740 w 1364418"/>
              <a:gd name="connsiteY112" fmla="*/ 1307086 h 6858000"/>
              <a:gd name="connsiteX113" fmla="*/ 102928 w 1364418"/>
              <a:gd name="connsiteY113" fmla="*/ 1189033 h 6858000"/>
              <a:gd name="connsiteX114" fmla="*/ 107613 w 1364418"/>
              <a:gd name="connsiteY114" fmla="*/ 1168288 h 6858000"/>
              <a:gd name="connsiteX115" fmla="*/ 99895 w 1364418"/>
              <a:gd name="connsiteY115" fmla="*/ 1142577 h 6858000"/>
              <a:gd name="connsiteX116" fmla="*/ 89201 w 1364418"/>
              <a:gd name="connsiteY116" fmla="*/ 1088484 h 6858000"/>
              <a:gd name="connsiteX117" fmla="*/ 77937 w 1364418"/>
              <a:gd name="connsiteY117" fmla="*/ 1016103 h 6858000"/>
              <a:gd name="connsiteX118" fmla="*/ 79393 w 1364418"/>
              <a:gd name="connsiteY118" fmla="*/ 954054 h 6858000"/>
              <a:gd name="connsiteX119" fmla="*/ 90309 w 1364418"/>
              <a:gd name="connsiteY119" fmla="*/ 921368 h 6858000"/>
              <a:gd name="connsiteX120" fmla="*/ 74258 w 1364418"/>
              <a:gd name="connsiteY120" fmla="*/ 896999 h 6858000"/>
              <a:gd name="connsiteX121" fmla="*/ 43666 w 1364418"/>
              <a:gd name="connsiteY121" fmla="*/ 821517 h 6858000"/>
              <a:gd name="connsiteX122" fmla="*/ 22616 w 1364418"/>
              <a:gd name="connsiteY122" fmla="*/ 751353 h 6858000"/>
              <a:gd name="connsiteX123" fmla="*/ 22174 w 1364418"/>
              <a:gd name="connsiteY123" fmla="*/ 721230 h 6858000"/>
              <a:gd name="connsiteX124" fmla="*/ 7845 w 1364418"/>
              <a:gd name="connsiteY124" fmla="*/ 681659 h 6858000"/>
              <a:gd name="connsiteX125" fmla="*/ 31306 w 1364418"/>
              <a:gd name="connsiteY125" fmla="*/ 619315 h 6858000"/>
              <a:gd name="connsiteX126" fmla="*/ 15184 w 1364418"/>
              <a:gd name="connsiteY126" fmla="*/ 585934 h 6858000"/>
              <a:gd name="connsiteX127" fmla="*/ 22258 w 1364418"/>
              <a:gd name="connsiteY127" fmla="*/ 538948 h 6858000"/>
              <a:gd name="connsiteX128" fmla="*/ 26166 w 1364418"/>
              <a:gd name="connsiteY128" fmla="*/ 525163 h 6858000"/>
              <a:gd name="connsiteX129" fmla="*/ 52290 w 1364418"/>
              <a:gd name="connsiteY129" fmla="*/ 446567 h 6858000"/>
              <a:gd name="connsiteX130" fmla="*/ 51538 w 1364418"/>
              <a:gd name="connsiteY130" fmla="*/ 393828 h 6858000"/>
              <a:gd name="connsiteX131" fmla="*/ 51368 w 1364418"/>
              <a:gd name="connsiteY131" fmla="*/ 353137 h 6858000"/>
              <a:gd name="connsiteX132" fmla="*/ 55970 w 1364418"/>
              <a:gd name="connsiteY132" fmla="*/ 321428 h 6858000"/>
              <a:gd name="connsiteX133" fmla="*/ 57061 w 1364418"/>
              <a:gd name="connsiteY133" fmla="*/ 275771 h 6858000"/>
              <a:gd name="connsiteX134" fmla="*/ 74088 w 1364418"/>
              <a:gd name="connsiteY134" fmla="*/ 212860 h 6858000"/>
              <a:gd name="connsiteX135" fmla="*/ 65798 w 1364418"/>
              <a:gd name="connsiteY135" fmla="*/ 144983 h 6858000"/>
              <a:gd name="connsiteX136" fmla="*/ 78082 w 1364418"/>
              <a:gd name="connsiteY136" fmla="*/ 55288 h 6858000"/>
              <a:gd name="connsiteX137" fmla="*/ 37636 w 1364418"/>
              <a:gd name="connsiteY137"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251033 w 1364418"/>
              <a:gd name="connsiteY8" fmla="*/ 6492130 h 6858000"/>
              <a:gd name="connsiteX9" fmla="*/ 266720 w 1364418"/>
              <a:gd name="connsiteY9" fmla="*/ 6431610 h 6858000"/>
              <a:gd name="connsiteX10" fmla="*/ 310425 w 1364418"/>
              <a:gd name="connsiteY10" fmla="*/ 6379786 h 6858000"/>
              <a:gd name="connsiteX11" fmla="*/ 293648 w 1364418"/>
              <a:gd name="connsiteY11" fmla="*/ 6334727 h 6858000"/>
              <a:gd name="connsiteX12" fmla="*/ 271063 w 1364418"/>
              <a:gd name="connsiteY12" fmla="*/ 6313295 h 6858000"/>
              <a:gd name="connsiteX13" fmla="*/ 278227 w 1364418"/>
              <a:gd name="connsiteY13" fmla="*/ 6280046 h 6858000"/>
              <a:gd name="connsiteX14" fmla="*/ 281226 w 1364418"/>
              <a:gd name="connsiteY14" fmla="*/ 6272987 h 6858000"/>
              <a:gd name="connsiteX15" fmla="*/ 288000 w 1364418"/>
              <a:gd name="connsiteY15" fmla="*/ 6252834 h 6858000"/>
              <a:gd name="connsiteX16" fmla="*/ 265992 w 1364418"/>
              <a:gd name="connsiteY16" fmla="*/ 6202459 h 6858000"/>
              <a:gd name="connsiteX17" fmla="*/ 264790 w 1364418"/>
              <a:gd name="connsiteY17" fmla="*/ 6153037 h 6858000"/>
              <a:gd name="connsiteX18" fmla="*/ 280205 w 1364418"/>
              <a:gd name="connsiteY18" fmla="*/ 6078132 h 6858000"/>
              <a:gd name="connsiteX19" fmla="*/ 267592 w 1364418"/>
              <a:gd name="connsiteY19" fmla="*/ 6028119 h 6858000"/>
              <a:gd name="connsiteX20" fmla="*/ 252821 w 1364418"/>
              <a:gd name="connsiteY20" fmla="*/ 5926735 h 6858000"/>
              <a:gd name="connsiteX21" fmla="*/ 302333 w 1364418"/>
              <a:gd name="connsiteY21" fmla="*/ 5712857 h 6858000"/>
              <a:gd name="connsiteX22" fmla="*/ 332131 w 1364418"/>
              <a:gd name="connsiteY22" fmla="*/ 5660491 h 6858000"/>
              <a:gd name="connsiteX23" fmla="*/ 341254 w 1364418"/>
              <a:gd name="connsiteY23" fmla="*/ 5563435 h 6858000"/>
              <a:gd name="connsiteX24" fmla="*/ 368130 w 1364418"/>
              <a:gd name="connsiteY24" fmla="*/ 5437125 h 6858000"/>
              <a:gd name="connsiteX25" fmla="*/ 381698 w 1364418"/>
              <a:gd name="connsiteY25" fmla="*/ 5396260 h 6858000"/>
              <a:gd name="connsiteX26" fmla="*/ 397679 w 1364418"/>
              <a:gd name="connsiteY26" fmla="*/ 5330009 h 6858000"/>
              <a:gd name="connsiteX27" fmla="*/ 431172 w 1364418"/>
              <a:gd name="connsiteY27" fmla="*/ 5273739 h 6858000"/>
              <a:gd name="connsiteX28" fmla="*/ 440771 w 1364418"/>
              <a:gd name="connsiteY28" fmla="*/ 5241779 h 6858000"/>
              <a:gd name="connsiteX29" fmla="*/ 451997 w 1364418"/>
              <a:gd name="connsiteY29" fmla="*/ 5225268 h 6858000"/>
              <a:gd name="connsiteX30" fmla="*/ 453017 w 1364418"/>
              <a:gd name="connsiteY30" fmla="*/ 5217684 h 6858000"/>
              <a:gd name="connsiteX31" fmla="*/ 460358 w 1364418"/>
              <a:gd name="connsiteY31" fmla="*/ 5193377 h 6858000"/>
              <a:gd name="connsiteX32" fmla="*/ 463661 w 1364418"/>
              <a:gd name="connsiteY32" fmla="*/ 5179288 h 6858000"/>
              <a:gd name="connsiteX33" fmla="*/ 464645 w 1364418"/>
              <a:gd name="connsiteY33" fmla="*/ 5173621 h 6858000"/>
              <a:gd name="connsiteX34" fmla="*/ 460279 w 1364418"/>
              <a:gd name="connsiteY34" fmla="*/ 5159961 h 6858000"/>
              <a:gd name="connsiteX35" fmla="*/ 466956 w 1364418"/>
              <a:gd name="connsiteY35" fmla="*/ 5144295 h 6858000"/>
              <a:gd name="connsiteX36" fmla="*/ 463889 w 1364418"/>
              <a:gd name="connsiteY36" fmla="*/ 5125185 h 6858000"/>
              <a:gd name="connsiteX37" fmla="*/ 470719 w 1364418"/>
              <a:gd name="connsiteY37" fmla="*/ 5121884 h 6858000"/>
              <a:gd name="connsiteX38" fmla="*/ 477755 w 1364418"/>
              <a:gd name="connsiteY38" fmla="*/ 5067850 h 6858000"/>
              <a:gd name="connsiteX39" fmla="*/ 480486 w 1364418"/>
              <a:gd name="connsiteY39" fmla="*/ 5060861 h 6858000"/>
              <a:gd name="connsiteX40" fmla="*/ 477190 w 1364418"/>
              <a:gd name="connsiteY40" fmla="*/ 5034192 h 6858000"/>
              <a:gd name="connsiteX41" fmla="*/ 478744 w 1364418"/>
              <a:gd name="connsiteY41" fmla="*/ 4993030 h 6858000"/>
              <a:gd name="connsiteX42" fmla="*/ 485653 w 1364418"/>
              <a:gd name="connsiteY42" fmla="*/ 4946844 h 6858000"/>
              <a:gd name="connsiteX43" fmla="*/ 481509 w 1364418"/>
              <a:gd name="connsiteY43" fmla="*/ 4932692 h 6858000"/>
              <a:gd name="connsiteX44" fmla="*/ 496912 w 1364418"/>
              <a:gd name="connsiteY44" fmla="*/ 4858827 h 6858000"/>
              <a:gd name="connsiteX45" fmla="*/ 502815 w 1364418"/>
              <a:gd name="connsiteY45" fmla="*/ 4821170 h 6858000"/>
              <a:gd name="connsiteX46" fmla="*/ 507548 w 1364418"/>
              <a:gd name="connsiteY46" fmla="*/ 4780965 h 6858000"/>
              <a:gd name="connsiteX47" fmla="*/ 508841 w 1364418"/>
              <a:gd name="connsiteY47" fmla="*/ 4750867 h 6858000"/>
              <a:gd name="connsiteX48" fmla="*/ 506648 w 1364418"/>
              <a:gd name="connsiteY48" fmla="*/ 4690749 h 6858000"/>
              <a:gd name="connsiteX49" fmla="*/ 502128 w 1364418"/>
              <a:gd name="connsiteY49" fmla="*/ 4584173 h 6858000"/>
              <a:gd name="connsiteX50" fmla="*/ 497211 w 1364418"/>
              <a:gd name="connsiteY50" fmla="*/ 4444346 h 6858000"/>
              <a:gd name="connsiteX51" fmla="*/ 493776 w 1364418"/>
              <a:gd name="connsiteY51" fmla="*/ 4375228 h 6858000"/>
              <a:gd name="connsiteX52" fmla="*/ 474429 w 1364418"/>
              <a:gd name="connsiteY52" fmla="*/ 4214165 h 6858000"/>
              <a:gd name="connsiteX53" fmla="*/ 478502 w 1364418"/>
              <a:gd name="connsiteY53" fmla="*/ 4090296 h 6858000"/>
              <a:gd name="connsiteX54" fmla="*/ 463758 w 1364418"/>
              <a:gd name="connsiteY54" fmla="*/ 4033999 h 6858000"/>
              <a:gd name="connsiteX55" fmla="*/ 464907 w 1364418"/>
              <a:gd name="connsiteY55" fmla="*/ 4031933 h 6858000"/>
              <a:gd name="connsiteX56" fmla="*/ 463483 w 1364418"/>
              <a:gd name="connsiteY56" fmla="*/ 4013953 h 6858000"/>
              <a:gd name="connsiteX57" fmla="*/ 449778 w 1364418"/>
              <a:gd name="connsiteY57" fmla="*/ 3974753 h 6858000"/>
              <a:gd name="connsiteX58" fmla="*/ 451376 w 1364418"/>
              <a:gd name="connsiteY58" fmla="*/ 3969950 h 6858000"/>
              <a:gd name="connsiteX59" fmla="*/ 444798 w 1364418"/>
              <a:gd name="connsiteY59" fmla="*/ 3933779 h 6858000"/>
              <a:gd name="connsiteX60" fmla="*/ 446129 w 1364418"/>
              <a:gd name="connsiteY60" fmla="*/ 3933093 h 6858000"/>
              <a:gd name="connsiteX61" fmla="*/ 450483 w 1364418"/>
              <a:gd name="connsiteY61" fmla="*/ 3922082 h 6858000"/>
              <a:gd name="connsiteX62" fmla="*/ 455561 w 1364418"/>
              <a:gd name="connsiteY62" fmla="*/ 3901461 h 6858000"/>
              <a:gd name="connsiteX63" fmla="*/ 478155 w 1364418"/>
              <a:gd name="connsiteY63" fmla="*/ 3813873 h 6858000"/>
              <a:gd name="connsiteX64" fmla="*/ 477580 w 1364418"/>
              <a:gd name="connsiteY64" fmla="*/ 3806161 h 6858000"/>
              <a:gd name="connsiteX65" fmla="*/ 477887 w 1364418"/>
              <a:gd name="connsiteY65" fmla="*/ 3805957 h 6858000"/>
              <a:gd name="connsiteX66" fmla="*/ 477914 w 1364418"/>
              <a:gd name="connsiteY66" fmla="*/ 3797724 h 6858000"/>
              <a:gd name="connsiteX67" fmla="*/ 476529 w 1364418"/>
              <a:gd name="connsiteY67" fmla="*/ 3792098 h 6858000"/>
              <a:gd name="connsiteX68" fmla="*/ 475413 w 1364418"/>
              <a:gd name="connsiteY68" fmla="*/ 3777135 h 6858000"/>
              <a:gd name="connsiteX69" fmla="*/ 477146 w 1364418"/>
              <a:gd name="connsiteY69" fmla="*/ 3771656 h 6858000"/>
              <a:gd name="connsiteX70" fmla="*/ 480889 w 1364418"/>
              <a:gd name="connsiteY70" fmla="*/ 3769007 h 6858000"/>
              <a:gd name="connsiteX71" fmla="*/ 480355 w 1364418"/>
              <a:gd name="connsiteY71" fmla="*/ 3767709 h 6858000"/>
              <a:gd name="connsiteX72" fmla="*/ 489051 w 1364418"/>
              <a:gd name="connsiteY72" fmla="*/ 3738082 h 6858000"/>
              <a:gd name="connsiteX73" fmla="*/ 496397 w 1364418"/>
              <a:gd name="connsiteY73" fmla="*/ 3673397 h 6858000"/>
              <a:gd name="connsiteX74" fmla="*/ 495693 w 1364418"/>
              <a:gd name="connsiteY74" fmla="*/ 3637109 h 6858000"/>
              <a:gd name="connsiteX75" fmla="*/ 499136 w 1364418"/>
              <a:gd name="connsiteY75" fmla="*/ 3536883 h 6858000"/>
              <a:gd name="connsiteX76" fmla="*/ 506674 w 1364418"/>
              <a:gd name="connsiteY76" fmla="*/ 3435652 h 6858000"/>
              <a:gd name="connsiteX77" fmla="*/ 508345 w 1364418"/>
              <a:gd name="connsiteY77" fmla="*/ 3307769 h 6858000"/>
              <a:gd name="connsiteX78" fmla="*/ 525908 w 1364418"/>
              <a:gd name="connsiteY78" fmla="*/ 3250522 h 6858000"/>
              <a:gd name="connsiteX79" fmla="*/ 526333 w 1364418"/>
              <a:gd name="connsiteY79" fmla="*/ 3229163 h 6858000"/>
              <a:gd name="connsiteX80" fmla="*/ 528156 w 1364418"/>
              <a:gd name="connsiteY80" fmla="*/ 3217217 h 6858000"/>
              <a:gd name="connsiteX81" fmla="*/ 514991 w 1364418"/>
              <a:gd name="connsiteY81" fmla="*/ 3183755 h 6858000"/>
              <a:gd name="connsiteX82" fmla="*/ 515492 w 1364418"/>
              <a:gd name="connsiteY82" fmla="*/ 3178642 h 6858000"/>
              <a:gd name="connsiteX83" fmla="*/ 503092 w 1364418"/>
              <a:gd name="connsiteY83" fmla="*/ 3158586 h 6858000"/>
              <a:gd name="connsiteX84" fmla="*/ 488277 w 1364418"/>
              <a:gd name="connsiteY84" fmla="*/ 3129034 h 6858000"/>
              <a:gd name="connsiteX85" fmla="*/ 488942 w 1364418"/>
              <a:gd name="connsiteY85" fmla="*/ 3126682 h 6858000"/>
              <a:gd name="connsiteX86" fmla="*/ 479810 w 1364418"/>
              <a:gd name="connsiteY86" fmla="*/ 3114519 h 6858000"/>
              <a:gd name="connsiteX87" fmla="*/ 466419 w 1364418"/>
              <a:gd name="connsiteY87" fmla="*/ 3106272 h 6858000"/>
              <a:gd name="connsiteX88" fmla="*/ 439149 w 1364418"/>
              <a:gd name="connsiteY88" fmla="*/ 2958185 h 6858000"/>
              <a:gd name="connsiteX89" fmla="*/ 381763 w 1364418"/>
              <a:gd name="connsiteY89" fmla="*/ 2762989 h 6858000"/>
              <a:gd name="connsiteX90" fmla="*/ 330681 w 1364418"/>
              <a:gd name="connsiteY90" fmla="*/ 2554718 h 6858000"/>
              <a:gd name="connsiteX91" fmla="*/ 310775 w 1364418"/>
              <a:gd name="connsiteY91" fmla="*/ 2485734 h 6858000"/>
              <a:gd name="connsiteX92" fmla="*/ 301498 w 1364418"/>
              <a:gd name="connsiteY92" fmla="*/ 2447068 h 6858000"/>
              <a:gd name="connsiteX93" fmla="*/ 288459 w 1364418"/>
              <a:gd name="connsiteY93" fmla="*/ 2425819 h 6858000"/>
              <a:gd name="connsiteX94" fmla="*/ 294458 w 1364418"/>
              <a:gd name="connsiteY94" fmla="*/ 2402874 h 6858000"/>
              <a:gd name="connsiteX95" fmla="*/ 297070 w 1364418"/>
              <a:gd name="connsiteY95" fmla="*/ 2381443 h 6858000"/>
              <a:gd name="connsiteX96" fmla="*/ 273399 w 1364418"/>
              <a:gd name="connsiteY96" fmla="*/ 2261920 h 6858000"/>
              <a:gd name="connsiteX97" fmla="*/ 263286 w 1364418"/>
              <a:gd name="connsiteY97" fmla="*/ 2195378 h 6858000"/>
              <a:gd name="connsiteX98" fmla="*/ 247503 w 1364418"/>
              <a:gd name="connsiteY98" fmla="*/ 2155135 h 6858000"/>
              <a:gd name="connsiteX99" fmla="*/ 244961 w 1364418"/>
              <a:gd name="connsiteY99" fmla="*/ 2118008 h 6858000"/>
              <a:gd name="connsiteX100" fmla="*/ 245954 w 1364418"/>
              <a:gd name="connsiteY100" fmla="*/ 2050531 h 6858000"/>
              <a:gd name="connsiteX101" fmla="*/ 237760 w 1364418"/>
              <a:gd name="connsiteY101" fmla="*/ 1963269 h 6858000"/>
              <a:gd name="connsiteX102" fmla="*/ 218938 w 1364418"/>
              <a:gd name="connsiteY102" fmla="*/ 1906352 h 6858000"/>
              <a:gd name="connsiteX103" fmla="*/ 195495 w 1364418"/>
              <a:gd name="connsiteY103" fmla="*/ 1861531 h 6858000"/>
              <a:gd name="connsiteX104" fmla="*/ 149294 w 1364418"/>
              <a:gd name="connsiteY104" fmla="*/ 1732919 h 6858000"/>
              <a:gd name="connsiteX105" fmla="*/ 121605 w 1364418"/>
              <a:gd name="connsiteY105" fmla="*/ 1663540 h 6858000"/>
              <a:gd name="connsiteX106" fmla="*/ 120731 w 1364418"/>
              <a:gd name="connsiteY106" fmla="*/ 1615777 h 6858000"/>
              <a:gd name="connsiteX107" fmla="*/ 101526 w 1364418"/>
              <a:gd name="connsiteY107" fmla="*/ 1563678 h 6858000"/>
              <a:gd name="connsiteX108" fmla="*/ 114606 w 1364418"/>
              <a:gd name="connsiteY108" fmla="*/ 1519474 h 6858000"/>
              <a:gd name="connsiteX109" fmla="*/ 107348 w 1364418"/>
              <a:gd name="connsiteY109" fmla="*/ 1477995 h 6858000"/>
              <a:gd name="connsiteX110" fmla="*/ 93433 w 1364418"/>
              <a:gd name="connsiteY110" fmla="*/ 1373769 h 6858000"/>
              <a:gd name="connsiteX111" fmla="*/ 101740 w 1364418"/>
              <a:gd name="connsiteY111" fmla="*/ 1307086 h 6858000"/>
              <a:gd name="connsiteX112" fmla="*/ 102928 w 1364418"/>
              <a:gd name="connsiteY112" fmla="*/ 1189033 h 6858000"/>
              <a:gd name="connsiteX113" fmla="*/ 107613 w 1364418"/>
              <a:gd name="connsiteY113" fmla="*/ 1168288 h 6858000"/>
              <a:gd name="connsiteX114" fmla="*/ 99895 w 1364418"/>
              <a:gd name="connsiteY114" fmla="*/ 1142577 h 6858000"/>
              <a:gd name="connsiteX115" fmla="*/ 89201 w 1364418"/>
              <a:gd name="connsiteY115" fmla="*/ 1088484 h 6858000"/>
              <a:gd name="connsiteX116" fmla="*/ 77937 w 1364418"/>
              <a:gd name="connsiteY116" fmla="*/ 1016103 h 6858000"/>
              <a:gd name="connsiteX117" fmla="*/ 79393 w 1364418"/>
              <a:gd name="connsiteY117" fmla="*/ 954054 h 6858000"/>
              <a:gd name="connsiteX118" fmla="*/ 90309 w 1364418"/>
              <a:gd name="connsiteY118" fmla="*/ 921368 h 6858000"/>
              <a:gd name="connsiteX119" fmla="*/ 74258 w 1364418"/>
              <a:gd name="connsiteY119" fmla="*/ 896999 h 6858000"/>
              <a:gd name="connsiteX120" fmla="*/ 43666 w 1364418"/>
              <a:gd name="connsiteY120" fmla="*/ 821517 h 6858000"/>
              <a:gd name="connsiteX121" fmla="*/ 22616 w 1364418"/>
              <a:gd name="connsiteY121" fmla="*/ 751353 h 6858000"/>
              <a:gd name="connsiteX122" fmla="*/ 22174 w 1364418"/>
              <a:gd name="connsiteY122" fmla="*/ 721230 h 6858000"/>
              <a:gd name="connsiteX123" fmla="*/ 7845 w 1364418"/>
              <a:gd name="connsiteY123" fmla="*/ 681659 h 6858000"/>
              <a:gd name="connsiteX124" fmla="*/ 31306 w 1364418"/>
              <a:gd name="connsiteY124" fmla="*/ 619315 h 6858000"/>
              <a:gd name="connsiteX125" fmla="*/ 15184 w 1364418"/>
              <a:gd name="connsiteY125" fmla="*/ 585934 h 6858000"/>
              <a:gd name="connsiteX126" fmla="*/ 22258 w 1364418"/>
              <a:gd name="connsiteY126" fmla="*/ 538948 h 6858000"/>
              <a:gd name="connsiteX127" fmla="*/ 26166 w 1364418"/>
              <a:gd name="connsiteY127" fmla="*/ 525163 h 6858000"/>
              <a:gd name="connsiteX128" fmla="*/ 52290 w 1364418"/>
              <a:gd name="connsiteY128" fmla="*/ 446567 h 6858000"/>
              <a:gd name="connsiteX129" fmla="*/ 51538 w 1364418"/>
              <a:gd name="connsiteY129" fmla="*/ 393828 h 6858000"/>
              <a:gd name="connsiteX130" fmla="*/ 51368 w 1364418"/>
              <a:gd name="connsiteY130" fmla="*/ 353137 h 6858000"/>
              <a:gd name="connsiteX131" fmla="*/ 55970 w 1364418"/>
              <a:gd name="connsiteY131" fmla="*/ 321428 h 6858000"/>
              <a:gd name="connsiteX132" fmla="*/ 57061 w 1364418"/>
              <a:gd name="connsiteY132" fmla="*/ 275771 h 6858000"/>
              <a:gd name="connsiteX133" fmla="*/ 74088 w 1364418"/>
              <a:gd name="connsiteY133" fmla="*/ 212860 h 6858000"/>
              <a:gd name="connsiteX134" fmla="*/ 65798 w 1364418"/>
              <a:gd name="connsiteY134" fmla="*/ 144983 h 6858000"/>
              <a:gd name="connsiteX135" fmla="*/ 78082 w 1364418"/>
              <a:gd name="connsiteY135" fmla="*/ 55288 h 6858000"/>
              <a:gd name="connsiteX136" fmla="*/ 37636 w 1364418"/>
              <a:gd name="connsiteY136"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251033 w 1364418"/>
              <a:gd name="connsiteY8" fmla="*/ 6492130 h 6858000"/>
              <a:gd name="connsiteX9" fmla="*/ 266720 w 1364418"/>
              <a:gd name="connsiteY9" fmla="*/ 6431610 h 6858000"/>
              <a:gd name="connsiteX10" fmla="*/ 310425 w 1364418"/>
              <a:gd name="connsiteY10" fmla="*/ 6379786 h 6858000"/>
              <a:gd name="connsiteX11" fmla="*/ 293648 w 1364418"/>
              <a:gd name="connsiteY11" fmla="*/ 6334727 h 6858000"/>
              <a:gd name="connsiteX12" fmla="*/ 271063 w 1364418"/>
              <a:gd name="connsiteY12" fmla="*/ 6313295 h 6858000"/>
              <a:gd name="connsiteX13" fmla="*/ 278227 w 1364418"/>
              <a:gd name="connsiteY13" fmla="*/ 6280046 h 6858000"/>
              <a:gd name="connsiteX14" fmla="*/ 281226 w 1364418"/>
              <a:gd name="connsiteY14" fmla="*/ 6272987 h 6858000"/>
              <a:gd name="connsiteX15" fmla="*/ 288000 w 1364418"/>
              <a:gd name="connsiteY15" fmla="*/ 6252834 h 6858000"/>
              <a:gd name="connsiteX16" fmla="*/ 265992 w 1364418"/>
              <a:gd name="connsiteY16" fmla="*/ 6202459 h 6858000"/>
              <a:gd name="connsiteX17" fmla="*/ 264790 w 1364418"/>
              <a:gd name="connsiteY17" fmla="*/ 6153037 h 6858000"/>
              <a:gd name="connsiteX18" fmla="*/ 280205 w 1364418"/>
              <a:gd name="connsiteY18" fmla="*/ 6078132 h 6858000"/>
              <a:gd name="connsiteX19" fmla="*/ 267592 w 1364418"/>
              <a:gd name="connsiteY19" fmla="*/ 6028119 h 6858000"/>
              <a:gd name="connsiteX20" fmla="*/ 252821 w 1364418"/>
              <a:gd name="connsiteY20" fmla="*/ 5926735 h 6858000"/>
              <a:gd name="connsiteX21" fmla="*/ 302333 w 1364418"/>
              <a:gd name="connsiteY21" fmla="*/ 5712857 h 6858000"/>
              <a:gd name="connsiteX22" fmla="*/ 332131 w 1364418"/>
              <a:gd name="connsiteY22" fmla="*/ 5660491 h 6858000"/>
              <a:gd name="connsiteX23" fmla="*/ 341254 w 1364418"/>
              <a:gd name="connsiteY23" fmla="*/ 5563435 h 6858000"/>
              <a:gd name="connsiteX24" fmla="*/ 368130 w 1364418"/>
              <a:gd name="connsiteY24" fmla="*/ 5437125 h 6858000"/>
              <a:gd name="connsiteX25" fmla="*/ 381698 w 1364418"/>
              <a:gd name="connsiteY25" fmla="*/ 5396260 h 6858000"/>
              <a:gd name="connsiteX26" fmla="*/ 397679 w 1364418"/>
              <a:gd name="connsiteY26" fmla="*/ 5330009 h 6858000"/>
              <a:gd name="connsiteX27" fmla="*/ 431172 w 1364418"/>
              <a:gd name="connsiteY27" fmla="*/ 5273739 h 6858000"/>
              <a:gd name="connsiteX28" fmla="*/ 440771 w 1364418"/>
              <a:gd name="connsiteY28" fmla="*/ 5241779 h 6858000"/>
              <a:gd name="connsiteX29" fmla="*/ 451997 w 1364418"/>
              <a:gd name="connsiteY29" fmla="*/ 5225268 h 6858000"/>
              <a:gd name="connsiteX30" fmla="*/ 453017 w 1364418"/>
              <a:gd name="connsiteY30" fmla="*/ 5217684 h 6858000"/>
              <a:gd name="connsiteX31" fmla="*/ 460358 w 1364418"/>
              <a:gd name="connsiteY31" fmla="*/ 5193377 h 6858000"/>
              <a:gd name="connsiteX32" fmla="*/ 463661 w 1364418"/>
              <a:gd name="connsiteY32" fmla="*/ 5179288 h 6858000"/>
              <a:gd name="connsiteX33" fmla="*/ 464645 w 1364418"/>
              <a:gd name="connsiteY33" fmla="*/ 5173621 h 6858000"/>
              <a:gd name="connsiteX34" fmla="*/ 460279 w 1364418"/>
              <a:gd name="connsiteY34" fmla="*/ 5159961 h 6858000"/>
              <a:gd name="connsiteX35" fmla="*/ 466956 w 1364418"/>
              <a:gd name="connsiteY35" fmla="*/ 5144295 h 6858000"/>
              <a:gd name="connsiteX36" fmla="*/ 463889 w 1364418"/>
              <a:gd name="connsiteY36" fmla="*/ 5125185 h 6858000"/>
              <a:gd name="connsiteX37" fmla="*/ 470719 w 1364418"/>
              <a:gd name="connsiteY37" fmla="*/ 5121884 h 6858000"/>
              <a:gd name="connsiteX38" fmla="*/ 477755 w 1364418"/>
              <a:gd name="connsiteY38" fmla="*/ 5067850 h 6858000"/>
              <a:gd name="connsiteX39" fmla="*/ 480486 w 1364418"/>
              <a:gd name="connsiteY39" fmla="*/ 5060861 h 6858000"/>
              <a:gd name="connsiteX40" fmla="*/ 477190 w 1364418"/>
              <a:gd name="connsiteY40" fmla="*/ 5034192 h 6858000"/>
              <a:gd name="connsiteX41" fmla="*/ 478744 w 1364418"/>
              <a:gd name="connsiteY41" fmla="*/ 4993030 h 6858000"/>
              <a:gd name="connsiteX42" fmla="*/ 485653 w 1364418"/>
              <a:gd name="connsiteY42" fmla="*/ 4946844 h 6858000"/>
              <a:gd name="connsiteX43" fmla="*/ 481509 w 1364418"/>
              <a:gd name="connsiteY43" fmla="*/ 4932692 h 6858000"/>
              <a:gd name="connsiteX44" fmla="*/ 496912 w 1364418"/>
              <a:gd name="connsiteY44" fmla="*/ 4858827 h 6858000"/>
              <a:gd name="connsiteX45" fmla="*/ 502815 w 1364418"/>
              <a:gd name="connsiteY45" fmla="*/ 4821170 h 6858000"/>
              <a:gd name="connsiteX46" fmla="*/ 507548 w 1364418"/>
              <a:gd name="connsiteY46" fmla="*/ 4780965 h 6858000"/>
              <a:gd name="connsiteX47" fmla="*/ 508841 w 1364418"/>
              <a:gd name="connsiteY47" fmla="*/ 4750867 h 6858000"/>
              <a:gd name="connsiteX48" fmla="*/ 506648 w 1364418"/>
              <a:gd name="connsiteY48" fmla="*/ 4690749 h 6858000"/>
              <a:gd name="connsiteX49" fmla="*/ 502128 w 1364418"/>
              <a:gd name="connsiteY49" fmla="*/ 4584173 h 6858000"/>
              <a:gd name="connsiteX50" fmla="*/ 497211 w 1364418"/>
              <a:gd name="connsiteY50" fmla="*/ 4444346 h 6858000"/>
              <a:gd name="connsiteX51" fmla="*/ 493776 w 1364418"/>
              <a:gd name="connsiteY51" fmla="*/ 4375228 h 6858000"/>
              <a:gd name="connsiteX52" fmla="*/ 474429 w 1364418"/>
              <a:gd name="connsiteY52" fmla="*/ 4214165 h 6858000"/>
              <a:gd name="connsiteX53" fmla="*/ 478502 w 1364418"/>
              <a:gd name="connsiteY53" fmla="*/ 4090296 h 6858000"/>
              <a:gd name="connsiteX54" fmla="*/ 463758 w 1364418"/>
              <a:gd name="connsiteY54" fmla="*/ 4033999 h 6858000"/>
              <a:gd name="connsiteX55" fmla="*/ 464907 w 1364418"/>
              <a:gd name="connsiteY55" fmla="*/ 4031933 h 6858000"/>
              <a:gd name="connsiteX56" fmla="*/ 463483 w 1364418"/>
              <a:gd name="connsiteY56" fmla="*/ 4013953 h 6858000"/>
              <a:gd name="connsiteX57" fmla="*/ 449778 w 1364418"/>
              <a:gd name="connsiteY57" fmla="*/ 3974753 h 6858000"/>
              <a:gd name="connsiteX58" fmla="*/ 451376 w 1364418"/>
              <a:gd name="connsiteY58" fmla="*/ 3969950 h 6858000"/>
              <a:gd name="connsiteX59" fmla="*/ 444798 w 1364418"/>
              <a:gd name="connsiteY59" fmla="*/ 3933779 h 6858000"/>
              <a:gd name="connsiteX60" fmla="*/ 446129 w 1364418"/>
              <a:gd name="connsiteY60" fmla="*/ 3933093 h 6858000"/>
              <a:gd name="connsiteX61" fmla="*/ 450483 w 1364418"/>
              <a:gd name="connsiteY61" fmla="*/ 3922082 h 6858000"/>
              <a:gd name="connsiteX62" fmla="*/ 455561 w 1364418"/>
              <a:gd name="connsiteY62" fmla="*/ 3901461 h 6858000"/>
              <a:gd name="connsiteX63" fmla="*/ 478155 w 1364418"/>
              <a:gd name="connsiteY63" fmla="*/ 3813873 h 6858000"/>
              <a:gd name="connsiteX64" fmla="*/ 477580 w 1364418"/>
              <a:gd name="connsiteY64" fmla="*/ 3806161 h 6858000"/>
              <a:gd name="connsiteX65" fmla="*/ 477887 w 1364418"/>
              <a:gd name="connsiteY65" fmla="*/ 3805957 h 6858000"/>
              <a:gd name="connsiteX66" fmla="*/ 477914 w 1364418"/>
              <a:gd name="connsiteY66" fmla="*/ 3797724 h 6858000"/>
              <a:gd name="connsiteX67" fmla="*/ 476529 w 1364418"/>
              <a:gd name="connsiteY67" fmla="*/ 3792098 h 6858000"/>
              <a:gd name="connsiteX68" fmla="*/ 475413 w 1364418"/>
              <a:gd name="connsiteY68" fmla="*/ 3777135 h 6858000"/>
              <a:gd name="connsiteX69" fmla="*/ 477146 w 1364418"/>
              <a:gd name="connsiteY69" fmla="*/ 3771656 h 6858000"/>
              <a:gd name="connsiteX70" fmla="*/ 480889 w 1364418"/>
              <a:gd name="connsiteY70" fmla="*/ 3769007 h 6858000"/>
              <a:gd name="connsiteX71" fmla="*/ 480355 w 1364418"/>
              <a:gd name="connsiteY71" fmla="*/ 3767709 h 6858000"/>
              <a:gd name="connsiteX72" fmla="*/ 489051 w 1364418"/>
              <a:gd name="connsiteY72" fmla="*/ 3738082 h 6858000"/>
              <a:gd name="connsiteX73" fmla="*/ 496397 w 1364418"/>
              <a:gd name="connsiteY73" fmla="*/ 3673397 h 6858000"/>
              <a:gd name="connsiteX74" fmla="*/ 495693 w 1364418"/>
              <a:gd name="connsiteY74" fmla="*/ 3637109 h 6858000"/>
              <a:gd name="connsiteX75" fmla="*/ 499136 w 1364418"/>
              <a:gd name="connsiteY75" fmla="*/ 3536883 h 6858000"/>
              <a:gd name="connsiteX76" fmla="*/ 506674 w 1364418"/>
              <a:gd name="connsiteY76" fmla="*/ 3435652 h 6858000"/>
              <a:gd name="connsiteX77" fmla="*/ 508345 w 1364418"/>
              <a:gd name="connsiteY77" fmla="*/ 3307769 h 6858000"/>
              <a:gd name="connsiteX78" fmla="*/ 525908 w 1364418"/>
              <a:gd name="connsiteY78" fmla="*/ 3250522 h 6858000"/>
              <a:gd name="connsiteX79" fmla="*/ 526333 w 1364418"/>
              <a:gd name="connsiteY79" fmla="*/ 3229163 h 6858000"/>
              <a:gd name="connsiteX80" fmla="*/ 528156 w 1364418"/>
              <a:gd name="connsiteY80" fmla="*/ 3217217 h 6858000"/>
              <a:gd name="connsiteX81" fmla="*/ 514991 w 1364418"/>
              <a:gd name="connsiteY81" fmla="*/ 3183755 h 6858000"/>
              <a:gd name="connsiteX82" fmla="*/ 515492 w 1364418"/>
              <a:gd name="connsiteY82" fmla="*/ 3178642 h 6858000"/>
              <a:gd name="connsiteX83" fmla="*/ 503092 w 1364418"/>
              <a:gd name="connsiteY83" fmla="*/ 3158586 h 6858000"/>
              <a:gd name="connsiteX84" fmla="*/ 488277 w 1364418"/>
              <a:gd name="connsiteY84" fmla="*/ 3129034 h 6858000"/>
              <a:gd name="connsiteX85" fmla="*/ 488942 w 1364418"/>
              <a:gd name="connsiteY85" fmla="*/ 3126682 h 6858000"/>
              <a:gd name="connsiteX86" fmla="*/ 479810 w 1364418"/>
              <a:gd name="connsiteY86" fmla="*/ 3114519 h 6858000"/>
              <a:gd name="connsiteX87" fmla="*/ 466419 w 1364418"/>
              <a:gd name="connsiteY87" fmla="*/ 3106272 h 6858000"/>
              <a:gd name="connsiteX88" fmla="*/ 439149 w 1364418"/>
              <a:gd name="connsiteY88" fmla="*/ 2958185 h 6858000"/>
              <a:gd name="connsiteX89" fmla="*/ 381763 w 1364418"/>
              <a:gd name="connsiteY89" fmla="*/ 2762989 h 6858000"/>
              <a:gd name="connsiteX90" fmla="*/ 330681 w 1364418"/>
              <a:gd name="connsiteY90" fmla="*/ 2554718 h 6858000"/>
              <a:gd name="connsiteX91" fmla="*/ 310775 w 1364418"/>
              <a:gd name="connsiteY91" fmla="*/ 2485734 h 6858000"/>
              <a:gd name="connsiteX92" fmla="*/ 301498 w 1364418"/>
              <a:gd name="connsiteY92" fmla="*/ 2447068 h 6858000"/>
              <a:gd name="connsiteX93" fmla="*/ 288459 w 1364418"/>
              <a:gd name="connsiteY93" fmla="*/ 2425819 h 6858000"/>
              <a:gd name="connsiteX94" fmla="*/ 294458 w 1364418"/>
              <a:gd name="connsiteY94" fmla="*/ 2402874 h 6858000"/>
              <a:gd name="connsiteX95" fmla="*/ 297070 w 1364418"/>
              <a:gd name="connsiteY95" fmla="*/ 2381443 h 6858000"/>
              <a:gd name="connsiteX96" fmla="*/ 273399 w 1364418"/>
              <a:gd name="connsiteY96" fmla="*/ 2261920 h 6858000"/>
              <a:gd name="connsiteX97" fmla="*/ 263286 w 1364418"/>
              <a:gd name="connsiteY97" fmla="*/ 2195378 h 6858000"/>
              <a:gd name="connsiteX98" fmla="*/ 247503 w 1364418"/>
              <a:gd name="connsiteY98" fmla="*/ 2155135 h 6858000"/>
              <a:gd name="connsiteX99" fmla="*/ 244961 w 1364418"/>
              <a:gd name="connsiteY99" fmla="*/ 2118008 h 6858000"/>
              <a:gd name="connsiteX100" fmla="*/ 245954 w 1364418"/>
              <a:gd name="connsiteY100" fmla="*/ 2050531 h 6858000"/>
              <a:gd name="connsiteX101" fmla="*/ 237760 w 1364418"/>
              <a:gd name="connsiteY101" fmla="*/ 1963269 h 6858000"/>
              <a:gd name="connsiteX102" fmla="*/ 218938 w 1364418"/>
              <a:gd name="connsiteY102" fmla="*/ 1906352 h 6858000"/>
              <a:gd name="connsiteX103" fmla="*/ 195495 w 1364418"/>
              <a:gd name="connsiteY103" fmla="*/ 1861531 h 6858000"/>
              <a:gd name="connsiteX104" fmla="*/ 149294 w 1364418"/>
              <a:gd name="connsiteY104" fmla="*/ 1732919 h 6858000"/>
              <a:gd name="connsiteX105" fmla="*/ 121605 w 1364418"/>
              <a:gd name="connsiteY105" fmla="*/ 1663540 h 6858000"/>
              <a:gd name="connsiteX106" fmla="*/ 120731 w 1364418"/>
              <a:gd name="connsiteY106" fmla="*/ 1615777 h 6858000"/>
              <a:gd name="connsiteX107" fmla="*/ 101526 w 1364418"/>
              <a:gd name="connsiteY107" fmla="*/ 1563678 h 6858000"/>
              <a:gd name="connsiteX108" fmla="*/ 114606 w 1364418"/>
              <a:gd name="connsiteY108" fmla="*/ 1519474 h 6858000"/>
              <a:gd name="connsiteX109" fmla="*/ 107348 w 1364418"/>
              <a:gd name="connsiteY109" fmla="*/ 1477995 h 6858000"/>
              <a:gd name="connsiteX110" fmla="*/ 93433 w 1364418"/>
              <a:gd name="connsiteY110" fmla="*/ 1373769 h 6858000"/>
              <a:gd name="connsiteX111" fmla="*/ 101740 w 1364418"/>
              <a:gd name="connsiteY111" fmla="*/ 1307086 h 6858000"/>
              <a:gd name="connsiteX112" fmla="*/ 102928 w 1364418"/>
              <a:gd name="connsiteY112" fmla="*/ 1189033 h 6858000"/>
              <a:gd name="connsiteX113" fmla="*/ 107613 w 1364418"/>
              <a:gd name="connsiteY113" fmla="*/ 1168288 h 6858000"/>
              <a:gd name="connsiteX114" fmla="*/ 99895 w 1364418"/>
              <a:gd name="connsiteY114" fmla="*/ 1142577 h 6858000"/>
              <a:gd name="connsiteX115" fmla="*/ 89201 w 1364418"/>
              <a:gd name="connsiteY115" fmla="*/ 1088484 h 6858000"/>
              <a:gd name="connsiteX116" fmla="*/ 77937 w 1364418"/>
              <a:gd name="connsiteY116" fmla="*/ 1016103 h 6858000"/>
              <a:gd name="connsiteX117" fmla="*/ 79393 w 1364418"/>
              <a:gd name="connsiteY117" fmla="*/ 954054 h 6858000"/>
              <a:gd name="connsiteX118" fmla="*/ 90309 w 1364418"/>
              <a:gd name="connsiteY118" fmla="*/ 921368 h 6858000"/>
              <a:gd name="connsiteX119" fmla="*/ 74258 w 1364418"/>
              <a:gd name="connsiteY119" fmla="*/ 896999 h 6858000"/>
              <a:gd name="connsiteX120" fmla="*/ 43666 w 1364418"/>
              <a:gd name="connsiteY120" fmla="*/ 821517 h 6858000"/>
              <a:gd name="connsiteX121" fmla="*/ 22616 w 1364418"/>
              <a:gd name="connsiteY121" fmla="*/ 751353 h 6858000"/>
              <a:gd name="connsiteX122" fmla="*/ 22174 w 1364418"/>
              <a:gd name="connsiteY122" fmla="*/ 721230 h 6858000"/>
              <a:gd name="connsiteX123" fmla="*/ 7845 w 1364418"/>
              <a:gd name="connsiteY123" fmla="*/ 681659 h 6858000"/>
              <a:gd name="connsiteX124" fmla="*/ 31306 w 1364418"/>
              <a:gd name="connsiteY124" fmla="*/ 619315 h 6858000"/>
              <a:gd name="connsiteX125" fmla="*/ 15184 w 1364418"/>
              <a:gd name="connsiteY125" fmla="*/ 585934 h 6858000"/>
              <a:gd name="connsiteX126" fmla="*/ 22258 w 1364418"/>
              <a:gd name="connsiteY126" fmla="*/ 538948 h 6858000"/>
              <a:gd name="connsiteX127" fmla="*/ 26166 w 1364418"/>
              <a:gd name="connsiteY127" fmla="*/ 525163 h 6858000"/>
              <a:gd name="connsiteX128" fmla="*/ 52290 w 1364418"/>
              <a:gd name="connsiteY128" fmla="*/ 446567 h 6858000"/>
              <a:gd name="connsiteX129" fmla="*/ 51538 w 1364418"/>
              <a:gd name="connsiteY129" fmla="*/ 393828 h 6858000"/>
              <a:gd name="connsiteX130" fmla="*/ 51368 w 1364418"/>
              <a:gd name="connsiteY130" fmla="*/ 353137 h 6858000"/>
              <a:gd name="connsiteX131" fmla="*/ 55970 w 1364418"/>
              <a:gd name="connsiteY131" fmla="*/ 321428 h 6858000"/>
              <a:gd name="connsiteX132" fmla="*/ 57061 w 1364418"/>
              <a:gd name="connsiteY132" fmla="*/ 275771 h 6858000"/>
              <a:gd name="connsiteX133" fmla="*/ 74088 w 1364418"/>
              <a:gd name="connsiteY133" fmla="*/ 212860 h 6858000"/>
              <a:gd name="connsiteX134" fmla="*/ 65798 w 1364418"/>
              <a:gd name="connsiteY134" fmla="*/ 144983 h 6858000"/>
              <a:gd name="connsiteX135" fmla="*/ 78082 w 1364418"/>
              <a:gd name="connsiteY135" fmla="*/ 55288 h 6858000"/>
              <a:gd name="connsiteX136" fmla="*/ 37636 w 1364418"/>
              <a:gd name="connsiteY136"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266720 w 1364418"/>
              <a:gd name="connsiteY8" fmla="*/ 6431610 h 6858000"/>
              <a:gd name="connsiteX9" fmla="*/ 310425 w 1364418"/>
              <a:gd name="connsiteY9" fmla="*/ 6379786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339152 w 1364418"/>
              <a:gd name="connsiteY8" fmla="*/ 6471804 h 6858000"/>
              <a:gd name="connsiteX9" fmla="*/ 310425 w 1364418"/>
              <a:gd name="connsiteY9" fmla="*/ 6379786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149205 w 1364418"/>
              <a:gd name="connsiteY5" fmla="*/ 6737706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8000 w 1364418"/>
              <a:gd name="connsiteY13" fmla="*/ 6252834 h 6858000"/>
              <a:gd name="connsiteX14" fmla="*/ 265992 w 1364418"/>
              <a:gd name="connsiteY14" fmla="*/ 6202459 h 6858000"/>
              <a:gd name="connsiteX15" fmla="*/ 264790 w 1364418"/>
              <a:gd name="connsiteY15" fmla="*/ 6153037 h 6858000"/>
              <a:gd name="connsiteX16" fmla="*/ 280205 w 1364418"/>
              <a:gd name="connsiteY16" fmla="*/ 6078132 h 6858000"/>
              <a:gd name="connsiteX17" fmla="*/ 267592 w 1364418"/>
              <a:gd name="connsiteY17" fmla="*/ 6028119 h 6858000"/>
              <a:gd name="connsiteX18" fmla="*/ 252821 w 1364418"/>
              <a:gd name="connsiteY18" fmla="*/ 5926735 h 6858000"/>
              <a:gd name="connsiteX19" fmla="*/ 302333 w 1364418"/>
              <a:gd name="connsiteY19" fmla="*/ 5712857 h 6858000"/>
              <a:gd name="connsiteX20" fmla="*/ 332131 w 1364418"/>
              <a:gd name="connsiteY20" fmla="*/ 5660491 h 6858000"/>
              <a:gd name="connsiteX21" fmla="*/ 341254 w 1364418"/>
              <a:gd name="connsiteY21" fmla="*/ 5563435 h 6858000"/>
              <a:gd name="connsiteX22" fmla="*/ 368130 w 1364418"/>
              <a:gd name="connsiteY22" fmla="*/ 5437125 h 6858000"/>
              <a:gd name="connsiteX23" fmla="*/ 381698 w 1364418"/>
              <a:gd name="connsiteY23" fmla="*/ 5396260 h 6858000"/>
              <a:gd name="connsiteX24" fmla="*/ 397679 w 1364418"/>
              <a:gd name="connsiteY24" fmla="*/ 5330009 h 6858000"/>
              <a:gd name="connsiteX25" fmla="*/ 431172 w 1364418"/>
              <a:gd name="connsiteY25" fmla="*/ 5273739 h 6858000"/>
              <a:gd name="connsiteX26" fmla="*/ 440771 w 1364418"/>
              <a:gd name="connsiteY26" fmla="*/ 5241779 h 6858000"/>
              <a:gd name="connsiteX27" fmla="*/ 451997 w 1364418"/>
              <a:gd name="connsiteY27" fmla="*/ 5225268 h 6858000"/>
              <a:gd name="connsiteX28" fmla="*/ 453017 w 1364418"/>
              <a:gd name="connsiteY28" fmla="*/ 5217684 h 6858000"/>
              <a:gd name="connsiteX29" fmla="*/ 460358 w 1364418"/>
              <a:gd name="connsiteY29" fmla="*/ 5193377 h 6858000"/>
              <a:gd name="connsiteX30" fmla="*/ 463661 w 1364418"/>
              <a:gd name="connsiteY30" fmla="*/ 5179288 h 6858000"/>
              <a:gd name="connsiteX31" fmla="*/ 464645 w 1364418"/>
              <a:gd name="connsiteY31" fmla="*/ 5173621 h 6858000"/>
              <a:gd name="connsiteX32" fmla="*/ 460279 w 1364418"/>
              <a:gd name="connsiteY32" fmla="*/ 5159961 h 6858000"/>
              <a:gd name="connsiteX33" fmla="*/ 466956 w 1364418"/>
              <a:gd name="connsiteY33" fmla="*/ 5144295 h 6858000"/>
              <a:gd name="connsiteX34" fmla="*/ 463889 w 1364418"/>
              <a:gd name="connsiteY34" fmla="*/ 5125185 h 6858000"/>
              <a:gd name="connsiteX35" fmla="*/ 470719 w 1364418"/>
              <a:gd name="connsiteY35" fmla="*/ 5121884 h 6858000"/>
              <a:gd name="connsiteX36" fmla="*/ 477755 w 1364418"/>
              <a:gd name="connsiteY36" fmla="*/ 5067850 h 6858000"/>
              <a:gd name="connsiteX37" fmla="*/ 480486 w 1364418"/>
              <a:gd name="connsiteY37" fmla="*/ 5060861 h 6858000"/>
              <a:gd name="connsiteX38" fmla="*/ 477190 w 1364418"/>
              <a:gd name="connsiteY38" fmla="*/ 5034192 h 6858000"/>
              <a:gd name="connsiteX39" fmla="*/ 478744 w 1364418"/>
              <a:gd name="connsiteY39" fmla="*/ 4993030 h 6858000"/>
              <a:gd name="connsiteX40" fmla="*/ 485653 w 1364418"/>
              <a:gd name="connsiteY40" fmla="*/ 4946844 h 6858000"/>
              <a:gd name="connsiteX41" fmla="*/ 481509 w 1364418"/>
              <a:gd name="connsiteY41" fmla="*/ 4932692 h 6858000"/>
              <a:gd name="connsiteX42" fmla="*/ 496912 w 1364418"/>
              <a:gd name="connsiteY42" fmla="*/ 4858827 h 6858000"/>
              <a:gd name="connsiteX43" fmla="*/ 502815 w 1364418"/>
              <a:gd name="connsiteY43" fmla="*/ 4821170 h 6858000"/>
              <a:gd name="connsiteX44" fmla="*/ 507548 w 1364418"/>
              <a:gd name="connsiteY44" fmla="*/ 4780965 h 6858000"/>
              <a:gd name="connsiteX45" fmla="*/ 508841 w 1364418"/>
              <a:gd name="connsiteY45" fmla="*/ 4750867 h 6858000"/>
              <a:gd name="connsiteX46" fmla="*/ 506648 w 1364418"/>
              <a:gd name="connsiteY46" fmla="*/ 4690749 h 6858000"/>
              <a:gd name="connsiteX47" fmla="*/ 502128 w 1364418"/>
              <a:gd name="connsiteY47" fmla="*/ 4584173 h 6858000"/>
              <a:gd name="connsiteX48" fmla="*/ 497211 w 1364418"/>
              <a:gd name="connsiteY48" fmla="*/ 4444346 h 6858000"/>
              <a:gd name="connsiteX49" fmla="*/ 493776 w 1364418"/>
              <a:gd name="connsiteY49" fmla="*/ 4375228 h 6858000"/>
              <a:gd name="connsiteX50" fmla="*/ 474429 w 1364418"/>
              <a:gd name="connsiteY50" fmla="*/ 4214165 h 6858000"/>
              <a:gd name="connsiteX51" fmla="*/ 478502 w 1364418"/>
              <a:gd name="connsiteY51" fmla="*/ 4090296 h 6858000"/>
              <a:gd name="connsiteX52" fmla="*/ 463758 w 1364418"/>
              <a:gd name="connsiteY52" fmla="*/ 4033999 h 6858000"/>
              <a:gd name="connsiteX53" fmla="*/ 464907 w 1364418"/>
              <a:gd name="connsiteY53" fmla="*/ 4031933 h 6858000"/>
              <a:gd name="connsiteX54" fmla="*/ 463483 w 1364418"/>
              <a:gd name="connsiteY54" fmla="*/ 4013953 h 6858000"/>
              <a:gd name="connsiteX55" fmla="*/ 449778 w 1364418"/>
              <a:gd name="connsiteY55" fmla="*/ 3974753 h 6858000"/>
              <a:gd name="connsiteX56" fmla="*/ 451376 w 1364418"/>
              <a:gd name="connsiteY56" fmla="*/ 3969950 h 6858000"/>
              <a:gd name="connsiteX57" fmla="*/ 444798 w 1364418"/>
              <a:gd name="connsiteY57" fmla="*/ 3933779 h 6858000"/>
              <a:gd name="connsiteX58" fmla="*/ 446129 w 1364418"/>
              <a:gd name="connsiteY58" fmla="*/ 3933093 h 6858000"/>
              <a:gd name="connsiteX59" fmla="*/ 450483 w 1364418"/>
              <a:gd name="connsiteY59" fmla="*/ 3922082 h 6858000"/>
              <a:gd name="connsiteX60" fmla="*/ 455561 w 1364418"/>
              <a:gd name="connsiteY60" fmla="*/ 3901461 h 6858000"/>
              <a:gd name="connsiteX61" fmla="*/ 478155 w 1364418"/>
              <a:gd name="connsiteY61" fmla="*/ 3813873 h 6858000"/>
              <a:gd name="connsiteX62" fmla="*/ 477580 w 1364418"/>
              <a:gd name="connsiteY62" fmla="*/ 3806161 h 6858000"/>
              <a:gd name="connsiteX63" fmla="*/ 477887 w 1364418"/>
              <a:gd name="connsiteY63" fmla="*/ 3805957 h 6858000"/>
              <a:gd name="connsiteX64" fmla="*/ 477914 w 1364418"/>
              <a:gd name="connsiteY64" fmla="*/ 3797724 h 6858000"/>
              <a:gd name="connsiteX65" fmla="*/ 476529 w 1364418"/>
              <a:gd name="connsiteY65" fmla="*/ 3792098 h 6858000"/>
              <a:gd name="connsiteX66" fmla="*/ 475413 w 1364418"/>
              <a:gd name="connsiteY66" fmla="*/ 3777135 h 6858000"/>
              <a:gd name="connsiteX67" fmla="*/ 477146 w 1364418"/>
              <a:gd name="connsiteY67" fmla="*/ 3771656 h 6858000"/>
              <a:gd name="connsiteX68" fmla="*/ 480889 w 1364418"/>
              <a:gd name="connsiteY68" fmla="*/ 3769007 h 6858000"/>
              <a:gd name="connsiteX69" fmla="*/ 480355 w 1364418"/>
              <a:gd name="connsiteY69" fmla="*/ 3767709 h 6858000"/>
              <a:gd name="connsiteX70" fmla="*/ 489051 w 1364418"/>
              <a:gd name="connsiteY70" fmla="*/ 3738082 h 6858000"/>
              <a:gd name="connsiteX71" fmla="*/ 496397 w 1364418"/>
              <a:gd name="connsiteY71" fmla="*/ 3673397 h 6858000"/>
              <a:gd name="connsiteX72" fmla="*/ 495693 w 1364418"/>
              <a:gd name="connsiteY72" fmla="*/ 3637109 h 6858000"/>
              <a:gd name="connsiteX73" fmla="*/ 499136 w 1364418"/>
              <a:gd name="connsiteY73" fmla="*/ 3536883 h 6858000"/>
              <a:gd name="connsiteX74" fmla="*/ 506674 w 1364418"/>
              <a:gd name="connsiteY74" fmla="*/ 3435652 h 6858000"/>
              <a:gd name="connsiteX75" fmla="*/ 508345 w 1364418"/>
              <a:gd name="connsiteY75" fmla="*/ 3307769 h 6858000"/>
              <a:gd name="connsiteX76" fmla="*/ 525908 w 1364418"/>
              <a:gd name="connsiteY76" fmla="*/ 3250522 h 6858000"/>
              <a:gd name="connsiteX77" fmla="*/ 526333 w 1364418"/>
              <a:gd name="connsiteY77" fmla="*/ 3229163 h 6858000"/>
              <a:gd name="connsiteX78" fmla="*/ 528156 w 1364418"/>
              <a:gd name="connsiteY78" fmla="*/ 3217217 h 6858000"/>
              <a:gd name="connsiteX79" fmla="*/ 514991 w 1364418"/>
              <a:gd name="connsiteY79" fmla="*/ 3183755 h 6858000"/>
              <a:gd name="connsiteX80" fmla="*/ 515492 w 1364418"/>
              <a:gd name="connsiteY80" fmla="*/ 3178642 h 6858000"/>
              <a:gd name="connsiteX81" fmla="*/ 503092 w 1364418"/>
              <a:gd name="connsiteY81" fmla="*/ 3158586 h 6858000"/>
              <a:gd name="connsiteX82" fmla="*/ 488277 w 1364418"/>
              <a:gd name="connsiteY82" fmla="*/ 3129034 h 6858000"/>
              <a:gd name="connsiteX83" fmla="*/ 488942 w 1364418"/>
              <a:gd name="connsiteY83" fmla="*/ 3126682 h 6858000"/>
              <a:gd name="connsiteX84" fmla="*/ 479810 w 1364418"/>
              <a:gd name="connsiteY84" fmla="*/ 3114519 h 6858000"/>
              <a:gd name="connsiteX85" fmla="*/ 466419 w 1364418"/>
              <a:gd name="connsiteY85" fmla="*/ 3106272 h 6858000"/>
              <a:gd name="connsiteX86" fmla="*/ 439149 w 1364418"/>
              <a:gd name="connsiteY86" fmla="*/ 2958185 h 6858000"/>
              <a:gd name="connsiteX87" fmla="*/ 381763 w 1364418"/>
              <a:gd name="connsiteY87" fmla="*/ 2762989 h 6858000"/>
              <a:gd name="connsiteX88" fmla="*/ 330681 w 1364418"/>
              <a:gd name="connsiteY88" fmla="*/ 2554718 h 6858000"/>
              <a:gd name="connsiteX89" fmla="*/ 310775 w 1364418"/>
              <a:gd name="connsiteY89" fmla="*/ 2485734 h 6858000"/>
              <a:gd name="connsiteX90" fmla="*/ 301498 w 1364418"/>
              <a:gd name="connsiteY90" fmla="*/ 2447068 h 6858000"/>
              <a:gd name="connsiteX91" fmla="*/ 288459 w 1364418"/>
              <a:gd name="connsiteY91" fmla="*/ 2425819 h 6858000"/>
              <a:gd name="connsiteX92" fmla="*/ 294458 w 1364418"/>
              <a:gd name="connsiteY92" fmla="*/ 2402874 h 6858000"/>
              <a:gd name="connsiteX93" fmla="*/ 297070 w 1364418"/>
              <a:gd name="connsiteY93" fmla="*/ 2381443 h 6858000"/>
              <a:gd name="connsiteX94" fmla="*/ 273399 w 1364418"/>
              <a:gd name="connsiteY94" fmla="*/ 2261920 h 6858000"/>
              <a:gd name="connsiteX95" fmla="*/ 263286 w 1364418"/>
              <a:gd name="connsiteY95" fmla="*/ 2195378 h 6858000"/>
              <a:gd name="connsiteX96" fmla="*/ 247503 w 1364418"/>
              <a:gd name="connsiteY96" fmla="*/ 2155135 h 6858000"/>
              <a:gd name="connsiteX97" fmla="*/ 244961 w 1364418"/>
              <a:gd name="connsiteY97" fmla="*/ 2118008 h 6858000"/>
              <a:gd name="connsiteX98" fmla="*/ 245954 w 1364418"/>
              <a:gd name="connsiteY98" fmla="*/ 2050531 h 6858000"/>
              <a:gd name="connsiteX99" fmla="*/ 237760 w 1364418"/>
              <a:gd name="connsiteY99" fmla="*/ 1963269 h 6858000"/>
              <a:gd name="connsiteX100" fmla="*/ 218938 w 1364418"/>
              <a:gd name="connsiteY100" fmla="*/ 1906352 h 6858000"/>
              <a:gd name="connsiteX101" fmla="*/ 195495 w 1364418"/>
              <a:gd name="connsiteY101" fmla="*/ 1861531 h 6858000"/>
              <a:gd name="connsiteX102" fmla="*/ 149294 w 1364418"/>
              <a:gd name="connsiteY102" fmla="*/ 1732919 h 6858000"/>
              <a:gd name="connsiteX103" fmla="*/ 121605 w 1364418"/>
              <a:gd name="connsiteY103" fmla="*/ 1663540 h 6858000"/>
              <a:gd name="connsiteX104" fmla="*/ 120731 w 1364418"/>
              <a:gd name="connsiteY104" fmla="*/ 1615777 h 6858000"/>
              <a:gd name="connsiteX105" fmla="*/ 101526 w 1364418"/>
              <a:gd name="connsiteY105" fmla="*/ 1563678 h 6858000"/>
              <a:gd name="connsiteX106" fmla="*/ 114606 w 1364418"/>
              <a:gd name="connsiteY106" fmla="*/ 1519474 h 6858000"/>
              <a:gd name="connsiteX107" fmla="*/ 107348 w 1364418"/>
              <a:gd name="connsiteY107" fmla="*/ 1477995 h 6858000"/>
              <a:gd name="connsiteX108" fmla="*/ 93433 w 1364418"/>
              <a:gd name="connsiteY108" fmla="*/ 1373769 h 6858000"/>
              <a:gd name="connsiteX109" fmla="*/ 101740 w 1364418"/>
              <a:gd name="connsiteY109" fmla="*/ 1307086 h 6858000"/>
              <a:gd name="connsiteX110" fmla="*/ 102928 w 1364418"/>
              <a:gd name="connsiteY110" fmla="*/ 1189033 h 6858000"/>
              <a:gd name="connsiteX111" fmla="*/ 107613 w 1364418"/>
              <a:gd name="connsiteY111" fmla="*/ 1168288 h 6858000"/>
              <a:gd name="connsiteX112" fmla="*/ 99895 w 1364418"/>
              <a:gd name="connsiteY112" fmla="*/ 1142577 h 6858000"/>
              <a:gd name="connsiteX113" fmla="*/ 89201 w 1364418"/>
              <a:gd name="connsiteY113" fmla="*/ 1088484 h 6858000"/>
              <a:gd name="connsiteX114" fmla="*/ 77937 w 1364418"/>
              <a:gd name="connsiteY114" fmla="*/ 1016103 h 6858000"/>
              <a:gd name="connsiteX115" fmla="*/ 79393 w 1364418"/>
              <a:gd name="connsiteY115" fmla="*/ 954054 h 6858000"/>
              <a:gd name="connsiteX116" fmla="*/ 90309 w 1364418"/>
              <a:gd name="connsiteY116" fmla="*/ 921368 h 6858000"/>
              <a:gd name="connsiteX117" fmla="*/ 74258 w 1364418"/>
              <a:gd name="connsiteY117" fmla="*/ 896999 h 6858000"/>
              <a:gd name="connsiteX118" fmla="*/ 43666 w 1364418"/>
              <a:gd name="connsiteY118" fmla="*/ 821517 h 6858000"/>
              <a:gd name="connsiteX119" fmla="*/ 22616 w 1364418"/>
              <a:gd name="connsiteY119" fmla="*/ 751353 h 6858000"/>
              <a:gd name="connsiteX120" fmla="*/ 22174 w 1364418"/>
              <a:gd name="connsiteY120" fmla="*/ 721230 h 6858000"/>
              <a:gd name="connsiteX121" fmla="*/ 7845 w 1364418"/>
              <a:gd name="connsiteY121" fmla="*/ 681659 h 6858000"/>
              <a:gd name="connsiteX122" fmla="*/ 31306 w 1364418"/>
              <a:gd name="connsiteY122" fmla="*/ 619315 h 6858000"/>
              <a:gd name="connsiteX123" fmla="*/ 15184 w 1364418"/>
              <a:gd name="connsiteY123" fmla="*/ 585934 h 6858000"/>
              <a:gd name="connsiteX124" fmla="*/ 22258 w 1364418"/>
              <a:gd name="connsiteY124" fmla="*/ 538948 h 6858000"/>
              <a:gd name="connsiteX125" fmla="*/ 26166 w 1364418"/>
              <a:gd name="connsiteY125" fmla="*/ 525163 h 6858000"/>
              <a:gd name="connsiteX126" fmla="*/ 52290 w 1364418"/>
              <a:gd name="connsiteY126" fmla="*/ 446567 h 6858000"/>
              <a:gd name="connsiteX127" fmla="*/ 51538 w 1364418"/>
              <a:gd name="connsiteY127" fmla="*/ 393828 h 6858000"/>
              <a:gd name="connsiteX128" fmla="*/ 51368 w 1364418"/>
              <a:gd name="connsiteY128" fmla="*/ 353137 h 6858000"/>
              <a:gd name="connsiteX129" fmla="*/ 55970 w 1364418"/>
              <a:gd name="connsiteY129" fmla="*/ 321428 h 6858000"/>
              <a:gd name="connsiteX130" fmla="*/ 57061 w 1364418"/>
              <a:gd name="connsiteY130" fmla="*/ 275771 h 6858000"/>
              <a:gd name="connsiteX131" fmla="*/ 74088 w 1364418"/>
              <a:gd name="connsiteY131" fmla="*/ 212860 h 6858000"/>
              <a:gd name="connsiteX132" fmla="*/ 65798 w 1364418"/>
              <a:gd name="connsiteY132" fmla="*/ 144983 h 6858000"/>
              <a:gd name="connsiteX133" fmla="*/ 78082 w 1364418"/>
              <a:gd name="connsiteY133" fmla="*/ 55288 h 6858000"/>
              <a:gd name="connsiteX134" fmla="*/ 37636 w 1364418"/>
              <a:gd name="connsiteY134"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8227 w 1364418"/>
              <a:gd name="connsiteY11" fmla="*/ 6280046 h 6858000"/>
              <a:gd name="connsiteX12" fmla="*/ 288000 w 1364418"/>
              <a:gd name="connsiteY12" fmla="*/ 6252834 h 6858000"/>
              <a:gd name="connsiteX13" fmla="*/ 265992 w 1364418"/>
              <a:gd name="connsiteY13" fmla="*/ 6202459 h 6858000"/>
              <a:gd name="connsiteX14" fmla="*/ 264790 w 1364418"/>
              <a:gd name="connsiteY14" fmla="*/ 6153037 h 6858000"/>
              <a:gd name="connsiteX15" fmla="*/ 280205 w 1364418"/>
              <a:gd name="connsiteY15" fmla="*/ 6078132 h 6858000"/>
              <a:gd name="connsiteX16" fmla="*/ 267592 w 1364418"/>
              <a:gd name="connsiteY16" fmla="*/ 6028119 h 6858000"/>
              <a:gd name="connsiteX17" fmla="*/ 252821 w 1364418"/>
              <a:gd name="connsiteY17" fmla="*/ 5926735 h 6858000"/>
              <a:gd name="connsiteX18" fmla="*/ 302333 w 1364418"/>
              <a:gd name="connsiteY18" fmla="*/ 5712857 h 6858000"/>
              <a:gd name="connsiteX19" fmla="*/ 332131 w 1364418"/>
              <a:gd name="connsiteY19" fmla="*/ 5660491 h 6858000"/>
              <a:gd name="connsiteX20" fmla="*/ 341254 w 1364418"/>
              <a:gd name="connsiteY20" fmla="*/ 5563435 h 6858000"/>
              <a:gd name="connsiteX21" fmla="*/ 368130 w 1364418"/>
              <a:gd name="connsiteY21" fmla="*/ 5437125 h 6858000"/>
              <a:gd name="connsiteX22" fmla="*/ 381698 w 1364418"/>
              <a:gd name="connsiteY22" fmla="*/ 5396260 h 6858000"/>
              <a:gd name="connsiteX23" fmla="*/ 397679 w 1364418"/>
              <a:gd name="connsiteY23" fmla="*/ 5330009 h 6858000"/>
              <a:gd name="connsiteX24" fmla="*/ 431172 w 1364418"/>
              <a:gd name="connsiteY24" fmla="*/ 5273739 h 6858000"/>
              <a:gd name="connsiteX25" fmla="*/ 440771 w 1364418"/>
              <a:gd name="connsiteY25" fmla="*/ 5241779 h 6858000"/>
              <a:gd name="connsiteX26" fmla="*/ 451997 w 1364418"/>
              <a:gd name="connsiteY26" fmla="*/ 5225268 h 6858000"/>
              <a:gd name="connsiteX27" fmla="*/ 453017 w 1364418"/>
              <a:gd name="connsiteY27" fmla="*/ 5217684 h 6858000"/>
              <a:gd name="connsiteX28" fmla="*/ 460358 w 1364418"/>
              <a:gd name="connsiteY28" fmla="*/ 5193377 h 6858000"/>
              <a:gd name="connsiteX29" fmla="*/ 463661 w 1364418"/>
              <a:gd name="connsiteY29" fmla="*/ 5179288 h 6858000"/>
              <a:gd name="connsiteX30" fmla="*/ 464645 w 1364418"/>
              <a:gd name="connsiteY30" fmla="*/ 5173621 h 6858000"/>
              <a:gd name="connsiteX31" fmla="*/ 460279 w 1364418"/>
              <a:gd name="connsiteY31" fmla="*/ 5159961 h 6858000"/>
              <a:gd name="connsiteX32" fmla="*/ 466956 w 1364418"/>
              <a:gd name="connsiteY32" fmla="*/ 5144295 h 6858000"/>
              <a:gd name="connsiteX33" fmla="*/ 463889 w 1364418"/>
              <a:gd name="connsiteY33" fmla="*/ 5125185 h 6858000"/>
              <a:gd name="connsiteX34" fmla="*/ 470719 w 1364418"/>
              <a:gd name="connsiteY34" fmla="*/ 5121884 h 6858000"/>
              <a:gd name="connsiteX35" fmla="*/ 477755 w 1364418"/>
              <a:gd name="connsiteY35" fmla="*/ 5067850 h 6858000"/>
              <a:gd name="connsiteX36" fmla="*/ 480486 w 1364418"/>
              <a:gd name="connsiteY36" fmla="*/ 5060861 h 6858000"/>
              <a:gd name="connsiteX37" fmla="*/ 477190 w 1364418"/>
              <a:gd name="connsiteY37" fmla="*/ 5034192 h 6858000"/>
              <a:gd name="connsiteX38" fmla="*/ 478744 w 1364418"/>
              <a:gd name="connsiteY38" fmla="*/ 4993030 h 6858000"/>
              <a:gd name="connsiteX39" fmla="*/ 485653 w 1364418"/>
              <a:gd name="connsiteY39" fmla="*/ 4946844 h 6858000"/>
              <a:gd name="connsiteX40" fmla="*/ 481509 w 1364418"/>
              <a:gd name="connsiteY40" fmla="*/ 4932692 h 6858000"/>
              <a:gd name="connsiteX41" fmla="*/ 496912 w 1364418"/>
              <a:gd name="connsiteY41" fmla="*/ 4858827 h 6858000"/>
              <a:gd name="connsiteX42" fmla="*/ 502815 w 1364418"/>
              <a:gd name="connsiteY42" fmla="*/ 4821170 h 6858000"/>
              <a:gd name="connsiteX43" fmla="*/ 507548 w 1364418"/>
              <a:gd name="connsiteY43" fmla="*/ 4780965 h 6858000"/>
              <a:gd name="connsiteX44" fmla="*/ 508841 w 1364418"/>
              <a:gd name="connsiteY44" fmla="*/ 4750867 h 6858000"/>
              <a:gd name="connsiteX45" fmla="*/ 506648 w 1364418"/>
              <a:gd name="connsiteY45" fmla="*/ 4690749 h 6858000"/>
              <a:gd name="connsiteX46" fmla="*/ 502128 w 1364418"/>
              <a:gd name="connsiteY46" fmla="*/ 4584173 h 6858000"/>
              <a:gd name="connsiteX47" fmla="*/ 497211 w 1364418"/>
              <a:gd name="connsiteY47" fmla="*/ 4444346 h 6858000"/>
              <a:gd name="connsiteX48" fmla="*/ 493776 w 1364418"/>
              <a:gd name="connsiteY48" fmla="*/ 4375228 h 6858000"/>
              <a:gd name="connsiteX49" fmla="*/ 474429 w 1364418"/>
              <a:gd name="connsiteY49" fmla="*/ 4214165 h 6858000"/>
              <a:gd name="connsiteX50" fmla="*/ 478502 w 1364418"/>
              <a:gd name="connsiteY50" fmla="*/ 4090296 h 6858000"/>
              <a:gd name="connsiteX51" fmla="*/ 463758 w 1364418"/>
              <a:gd name="connsiteY51" fmla="*/ 4033999 h 6858000"/>
              <a:gd name="connsiteX52" fmla="*/ 464907 w 1364418"/>
              <a:gd name="connsiteY52" fmla="*/ 4031933 h 6858000"/>
              <a:gd name="connsiteX53" fmla="*/ 463483 w 1364418"/>
              <a:gd name="connsiteY53" fmla="*/ 4013953 h 6858000"/>
              <a:gd name="connsiteX54" fmla="*/ 449778 w 1364418"/>
              <a:gd name="connsiteY54" fmla="*/ 3974753 h 6858000"/>
              <a:gd name="connsiteX55" fmla="*/ 451376 w 1364418"/>
              <a:gd name="connsiteY55" fmla="*/ 3969950 h 6858000"/>
              <a:gd name="connsiteX56" fmla="*/ 444798 w 1364418"/>
              <a:gd name="connsiteY56" fmla="*/ 3933779 h 6858000"/>
              <a:gd name="connsiteX57" fmla="*/ 446129 w 1364418"/>
              <a:gd name="connsiteY57" fmla="*/ 3933093 h 6858000"/>
              <a:gd name="connsiteX58" fmla="*/ 450483 w 1364418"/>
              <a:gd name="connsiteY58" fmla="*/ 3922082 h 6858000"/>
              <a:gd name="connsiteX59" fmla="*/ 455561 w 1364418"/>
              <a:gd name="connsiteY59" fmla="*/ 3901461 h 6858000"/>
              <a:gd name="connsiteX60" fmla="*/ 478155 w 1364418"/>
              <a:gd name="connsiteY60" fmla="*/ 3813873 h 6858000"/>
              <a:gd name="connsiteX61" fmla="*/ 477580 w 1364418"/>
              <a:gd name="connsiteY61" fmla="*/ 3806161 h 6858000"/>
              <a:gd name="connsiteX62" fmla="*/ 477887 w 1364418"/>
              <a:gd name="connsiteY62" fmla="*/ 3805957 h 6858000"/>
              <a:gd name="connsiteX63" fmla="*/ 477914 w 1364418"/>
              <a:gd name="connsiteY63" fmla="*/ 3797724 h 6858000"/>
              <a:gd name="connsiteX64" fmla="*/ 476529 w 1364418"/>
              <a:gd name="connsiteY64" fmla="*/ 3792098 h 6858000"/>
              <a:gd name="connsiteX65" fmla="*/ 475413 w 1364418"/>
              <a:gd name="connsiteY65" fmla="*/ 3777135 h 6858000"/>
              <a:gd name="connsiteX66" fmla="*/ 477146 w 1364418"/>
              <a:gd name="connsiteY66" fmla="*/ 3771656 h 6858000"/>
              <a:gd name="connsiteX67" fmla="*/ 480889 w 1364418"/>
              <a:gd name="connsiteY67" fmla="*/ 3769007 h 6858000"/>
              <a:gd name="connsiteX68" fmla="*/ 480355 w 1364418"/>
              <a:gd name="connsiteY68" fmla="*/ 3767709 h 6858000"/>
              <a:gd name="connsiteX69" fmla="*/ 489051 w 1364418"/>
              <a:gd name="connsiteY69" fmla="*/ 3738082 h 6858000"/>
              <a:gd name="connsiteX70" fmla="*/ 496397 w 1364418"/>
              <a:gd name="connsiteY70" fmla="*/ 3673397 h 6858000"/>
              <a:gd name="connsiteX71" fmla="*/ 495693 w 1364418"/>
              <a:gd name="connsiteY71" fmla="*/ 3637109 h 6858000"/>
              <a:gd name="connsiteX72" fmla="*/ 499136 w 1364418"/>
              <a:gd name="connsiteY72" fmla="*/ 3536883 h 6858000"/>
              <a:gd name="connsiteX73" fmla="*/ 506674 w 1364418"/>
              <a:gd name="connsiteY73" fmla="*/ 3435652 h 6858000"/>
              <a:gd name="connsiteX74" fmla="*/ 508345 w 1364418"/>
              <a:gd name="connsiteY74" fmla="*/ 3307769 h 6858000"/>
              <a:gd name="connsiteX75" fmla="*/ 525908 w 1364418"/>
              <a:gd name="connsiteY75" fmla="*/ 3250522 h 6858000"/>
              <a:gd name="connsiteX76" fmla="*/ 526333 w 1364418"/>
              <a:gd name="connsiteY76" fmla="*/ 3229163 h 6858000"/>
              <a:gd name="connsiteX77" fmla="*/ 528156 w 1364418"/>
              <a:gd name="connsiteY77" fmla="*/ 3217217 h 6858000"/>
              <a:gd name="connsiteX78" fmla="*/ 514991 w 1364418"/>
              <a:gd name="connsiteY78" fmla="*/ 3183755 h 6858000"/>
              <a:gd name="connsiteX79" fmla="*/ 515492 w 1364418"/>
              <a:gd name="connsiteY79" fmla="*/ 3178642 h 6858000"/>
              <a:gd name="connsiteX80" fmla="*/ 503092 w 1364418"/>
              <a:gd name="connsiteY80" fmla="*/ 3158586 h 6858000"/>
              <a:gd name="connsiteX81" fmla="*/ 488277 w 1364418"/>
              <a:gd name="connsiteY81" fmla="*/ 3129034 h 6858000"/>
              <a:gd name="connsiteX82" fmla="*/ 488942 w 1364418"/>
              <a:gd name="connsiteY82" fmla="*/ 3126682 h 6858000"/>
              <a:gd name="connsiteX83" fmla="*/ 479810 w 1364418"/>
              <a:gd name="connsiteY83" fmla="*/ 3114519 h 6858000"/>
              <a:gd name="connsiteX84" fmla="*/ 466419 w 1364418"/>
              <a:gd name="connsiteY84" fmla="*/ 3106272 h 6858000"/>
              <a:gd name="connsiteX85" fmla="*/ 439149 w 1364418"/>
              <a:gd name="connsiteY85" fmla="*/ 2958185 h 6858000"/>
              <a:gd name="connsiteX86" fmla="*/ 381763 w 1364418"/>
              <a:gd name="connsiteY86" fmla="*/ 2762989 h 6858000"/>
              <a:gd name="connsiteX87" fmla="*/ 330681 w 1364418"/>
              <a:gd name="connsiteY87" fmla="*/ 2554718 h 6858000"/>
              <a:gd name="connsiteX88" fmla="*/ 310775 w 1364418"/>
              <a:gd name="connsiteY88" fmla="*/ 2485734 h 6858000"/>
              <a:gd name="connsiteX89" fmla="*/ 301498 w 1364418"/>
              <a:gd name="connsiteY89" fmla="*/ 2447068 h 6858000"/>
              <a:gd name="connsiteX90" fmla="*/ 288459 w 1364418"/>
              <a:gd name="connsiteY90" fmla="*/ 2425819 h 6858000"/>
              <a:gd name="connsiteX91" fmla="*/ 294458 w 1364418"/>
              <a:gd name="connsiteY91" fmla="*/ 2402874 h 6858000"/>
              <a:gd name="connsiteX92" fmla="*/ 297070 w 1364418"/>
              <a:gd name="connsiteY92" fmla="*/ 2381443 h 6858000"/>
              <a:gd name="connsiteX93" fmla="*/ 273399 w 1364418"/>
              <a:gd name="connsiteY93" fmla="*/ 2261920 h 6858000"/>
              <a:gd name="connsiteX94" fmla="*/ 263286 w 1364418"/>
              <a:gd name="connsiteY94" fmla="*/ 2195378 h 6858000"/>
              <a:gd name="connsiteX95" fmla="*/ 247503 w 1364418"/>
              <a:gd name="connsiteY95" fmla="*/ 2155135 h 6858000"/>
              <a:gd name="connsiteX96" fmla="*/ 244961 w 1364418"/>
              <a:gd name="connsiteY96" fmla="*/ 2118008 h 6858000"/>
              <a:gd name="connsiteX97" fmla="*/ 245954 w 1364418"/>
              <a:gd name="connsiteY97" fmla="*/ 2050531 h 6858000"/>
              <a:gd name="connsiteX98" fmla="*/ 237760 w 1364418"/>
              <a:gd name="connsiteY98" fmla="*/ 1963269 h 6858000"/>
              <a:gd name="connsiteX99" fmla="*/ 218938 w 1364418"/>
              <a:gd name="connsiteY99" fmla="*/ 1906352 h 6858000"/>
              <a:gd name="connsiteX100" fmla="*/ 195495 w 1364418"/>
              <a:gd name="connsiteY100" fmla="*/ 1861531 h 6858000"/>
              <a:gd name="connsiteX101" fmla="*/ 149294 w 1364418"/>
              <a:gd name="connsiteY101" fmla="*/ 1732919 h 6858000"/>
              <a:gd name="connsiteX102" fmla="*/ 121605 w 1364418"/>
              <a:gd name="connsiteY102" fmla="*/ 1663540 h 6858000"/>
              <a:gd name="connsiteX103" fmla="*/ 120731 w 1364418"/>
              <a:gd name="connsiteY103" fmla="*/ 1615777 h 6858000"/>
              <a:gd name="connsiteX104" fmla="*/ 101526 w 1364418"/>
              <a:gd name="connsiteY104" fmla="*/ 1563678 h 6858000"/>
              <a:gd name="connsiteX105" fmla="*/ 114606 w 1364418"/>
              <a:gd name="connsiteY105" fmla="*/ 1519474 h 6858000"/>
              <a:gd name="connsiteX106" fmla="*/ 107348 w 1364418"/>
              <a:gd name="connsiteY106" fmla="*/ 1477995 h 6858000"/>
              <a:gd name="connsiteX107" fmla="*/ 93433 w 1364418"/>
              <a:gd name="connsiteY107" fmla="*/ 1373769 h 6858000"/>
              <a:gd name="connsiteX108" fmla="*/ 101740 w 1364418"/>
              <a:gd name="connsiteY108" fmla="*/ 1307086 h 6858000"/>
              <a:gd name="connsiteX109" fmla="*/ 102928 w 1364418"/>
              <a:gd name="connsiteY109" fmla="*/ 1189033 h 6858000"/>
              <a:gd name="connsiteX110" fmla="*/ 107613 w 1364418"/>
              <a:gd name="connsiteY110" fmla="*/ 1168288 h 6858000"/>
              <a:gd name="connsiteX111" fmla="*/ 99895 w 1364418"/>
              <a:gd name="connsiteY111" fmla="*/ 1142577 h 6858000"/>
              <a:gd name="connsiteX112" fmla="*/ 89201 w 1364418"/>
              <a:gd name="connsiteY112" fmla="*/ 1088484 h 6858000"/>
              <a:gd name="connsiteX113" fmla="*/ 77937 w 1364418"/>
              <a:gd name="connsiteY113" fmla="*/ 1016103 h 6858000"/>
              <a:gd name="connsiteX114" fmla="*/ 79393 w 1364418"/>
              <a:gd name="connsiteY114" fmla="*/ 954054 h 6858000"/>
              <a:gd name="connsiteX115" fmla="*/ 90309 w 1364418"/>
              <a:gd name="connsiteY115" fmla="*/ 921368 h 6858000"/>
              <a:gd name="connsiteX116" fmla="*/ 74258 w 1364418"/>
              <a:gd name="connsiteY116" fmla="*/ 896999 h 6858000"/>
              <a:gd name="connsiteX117" fmla="*/ 43666 w 1364418"/>
              <a:gd name="connsiteY117" fmla="*/ 821517 h 6858000"/>
              <a:gd name="connsiteX118" fmla="*/ 22616 w 1364418"/>
              <a:gd name="connsiteY118" fmla="*/ 751353 h 6858000"/>
              <a:gd name="connsiteX119" fmla="*/ 22174 w 1364418"/>
              <a:gd name="connsiteY119" fmla="*/ 721230 h 6858000"/>
              <a:gd name="connsiteX120" fmla="*/ 7845 w 1364418"/>
              <a:gd name="connsiteY120" fmla="*/ 681659 h 6858000"/>
              <a:gd name="connsiteX121" fmla="*/ 31306 w 1364418"/>
              <a:gd name="connsiteY121" fmla="*/ 619315 h 6858000"/>
              <a:gd name="connsiteX122" fmla="*/ 15184 w 1364418"/>
              <a:gd name="connsiteY122" fmla="*/ 585934 h 6858000"/>
              <a:gd name="connsiteX123" fmla="*/ 22258 w 1364418"/>
              <a:gd name="connsiteY123" fmla="*/ 538948 h 6858000"/>
              <a:gd name="connsiteX124" fmla="*/ 26166 w 1364418"/>
              <a:gd name="connsiteY124" fmla="*/ 525163 h 6858000"/>
              <a:gd name="connsiteX125" fmla="*/ 52290 w 1364418"/>
              <a:gd name="connsiteY125" fmla="*/ 446567 h 6858000"/>
              <a:gd name="connsiteX126" fmla="*/ 51538 w 1364418"/>
              <a:gd name="connsiteY126" fmla="*/ 393828 h 6858000"/>
              <a:gd name="connsiteX127" fmla="*/ 51368 w 1364418"/>
              <a:gd name="connsiteY127" fmla="*/ 353137 h 6858000"/>
              <a:gd name="connsiteX128" fmla="*/ 55970 w 1364418"/>
              <a:gd name="connsiteY128" fmla="*/ 321428 h 6858000"/>
              <a:gd name="connsiteX129" fmla="*/ 57061 w 1364418"/>
              <a:gd name="connsiteY129" fmla="*/ 275771 h 6858000"/>
              <a:gd name="connsiteX130" fmla="*/ 74088 w 1364418"/>
              <a:gd name="connsiteY130" fmla="*/ 212860 h 6858000"/>
              <a:gd name="connsiteX131" fmla="*/ 65798 w 1364418"/>
              <a:gd name="connsiteY131" fmla="*/ 144983 h 6858000"/>
              <a:gd name="connsiteX132" fmla="*/ 78082 w 1364418"/>
              <a:gd name="connsiteY132" fmla="*/ 55288 h 6858000"/>
              <a:gd name="connsiteX133" fmla="*/ 37636 w 1364418"/>
              <a:gd name="connsiteY133"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317792 w 1364418"/>
              <a:gd name="connsiteY10" fmla="*/ 6324679 h 6858000"/>
              <a:gd name="connsiteX11" fmla="*/ 278227 w 1364418"/>
              <a:gd name="connsiteY11" fmla="*/ 6280046 h 6858000"/>
              <a:gd name="connsiteX12" fmla="*/ 288000 w 1364418"/>
              <a:gd name="connsiteY12" fmla="*/ 6252834 h 6858000"/>
              <a:gd name="connsiteX13" fmla="*/ 265992 w 1364418"/>
              <a:gd name="connsiteY13" fmla="*/ 6202459 h 6858000"/>
              <a:gd name="connsiteX14" fmla="*/ 264790 w 1364418"/>
              <a:gd name="connsiteY14" fmla="*/ 6153037 h 6858000"/>
              <a:gd name="connsiteX15" fmla="*/ 280205 w 1364418"/>
              <a:gd name="connsiteY15" fmla="*/ 6078132 h 6858000"/>
              <a:gd name="connsiteX16" fmla="*/ 267592 w 1364418"/>
              <a:gd name="connsiteY16" fmla="*/ 6028119 h 6858000"/>
              <a:gd name="connsiteX17" fmla="*/ 252821 w 1364418"/>
              <a:gd name="connsiteY17" fmla="*/ 5926735 h 6858000"/>
              <a:gd name="connsiteX18" fmla="*/ 302333 w 1364418"/>
              <a:gd name="connsiteY18" fmla="*/ 5712857 h 6858000"/>
              <a:gd name="connsiteX19" fmla="*/ 332131 w 1364418"/>
              <a:gd name="connsiteY19" fmla="*/ 5660491 h 6858000"/>
              <a:gd name="connsiteX20" fmla="*/ 341254 w 1364418"/>
              <a:gd name="connsiteY20" fmla="*/ 5563435 h 6858000"/>
              <a:gd name="connsiteX21" fmla="*/ 368130 w 1364418"/>
              <a:gd name="connsiteY21" fmla="*/ 5437125 h 6858000"/>
              <a:gd name="connsiteX22" fmla="*/ 381698 w 1364418"/>
              <a:gd name="connsiteY22" fmla="*/ 5396260 h 6858000"/>
              <a:gd name="connsiteX23" fmla="*/ 397679 w 1364418"/>
              <a:gd name="connsiteY23" fmla="*/ 5330009 h 6858000"/>
              <a:gd name="connsiteX24" fmla="*/ 431172 w 1364418"/>
              <a:gd name="connsiteY24" fmla="*/ 5273739 h 6858000"/>
              <a:gd name="connsiteX25" fmla="*/ 440771 w 1364418"/>
              <a:gd name="connsiteY25" fmla="*/ 5241779 h 6858000"/>
              <a:gd name="connsiteX26" fmla="*/ 451997 w 1364418"/>
              <a:gd name="connsiteY26" fmla="*/ 5225268 h 6858000"/>
              <a:gd name="connsiteX27" fmla="*/ 453017 w 1364418"/>
              <a:gd name="connsiteY27" fmla="*/ 5217684 h 6858000"/>
              <a:gd name="connsiteX28" fmla="*/ 460358 w 1364418"/>
              <a:gd name="connsiteY28" fmla="*/ 5193377 h 6858000"/>
              <a:gd name="connsiteX29" fmla="*/ 463661 w 1364418"/>
              <a:gd name="connsiteY29" fmla="*/ 5179288 h 6858000"/>
              <a:gd name="connsiteX30" fmla="*/ 464645 w 1364418"/>
              <a:gd name="connsiteY30" fmla="*/ 5173621 h 6858000"/>
              <a:gd name="connsiteX31" fmla="*/ 460279 w 1364418"/>
              <a:gd name="connsiteY31" fmla="*/ 5159961 h 6858000"/>
              <a:gd name="connsiteX32" fmla="*/ 466956 w 1364418"/>
              <a:gd name="connsiteY32" fmla="*/ 5144295 h 6858000"/>
              <a:gd name="connsiteX33" fmla="*/ 463889 w 1364418"/>
              <a:gd name="connsiteY33" fmla="*/ 5125185 h 6858000"/>
              <a:gd name="connsiteX34" fmla="*/ 470719 w 1364418"/>
              <a:gd name="connsiteY34" fmla="*/ 5121884 h 6858000"/>
              <a:gd name="connsiteX35" fmla="*/ 477755 w 1364418"/>
              <a:gd name="connsiteY35" fmla="*/ 5067850 h 6858000"/>
              <a:gd name="connsiteX36" fmla="*/ 480486 w 1364418"/>
              <a:gd name="connsiteY36" fmla="*/ 5060861 h 6858000"/>
              <a:gd name="connsiteX37" fmla="*/ 477190 w 1364418"/>
              <a:gd name="connsiteY37" fmla="*/ 5034192 h 6858000"/>
              <a:gd name="connsiteX38" fmla="*/ 478744 w 1364418"/>
              <a:gd name="connsiteY38" fmla="*/ 4993030 h 6858000"/>
              <a:gd name="connsiteX39" fmla="*/ 485653 w 1364418"/>
              <a:gd name="connsiteY39" fmla="*/ 4946844 h 6858000"/>
              <a:gd name="connsiteX40" fmla="*/ 481509 w 1364418"/>
              <a:gd name="connsiteY40" fmla="*/ 4932692 h 6858000"/>
              <a:gd name="connsiteX41" fmla="*/ 496912 w 1364418"/>
              <a:gd name="connsiteY41" fmla="*/ 4858827 h 6858000"/>
              <a:gd name="connsiteX42" fmla="*/ 502815 w 1364418"/>
              <a:gd name="connsiteY42" fmla="*/ 4821170 h 6858000"/>
              <a:gd name="connsiteX43" fmla="*/ 507548 w 1364418"/>
              <a:gd name="connsiteY43" fmla="*/ 4780965 h 6858000"/>
              <a:gd name="connsiteX44" fmla="*/ 508841 w 1364418"/>
              <a:gd name="connsiteY44" fmla="*/ 4750867 h 6858000"/>
              <a:gd name="connsiteX45" fmla="*/ 506648 w 1364418"/>
              <a:gd name="connsiteY45" fmla="*/ 4690749 h 6858000"/>
              <a:gd name="connsiteX46" fmla="*/ 502128 w 1364418"/>
              <a:gd name="connsiteY46" fmla="*/ 4584173 h 6858000"/>
              <a:gd name="connsiteX47" fmla="*/ 497211 w 1364418"/>
              <a:gd name="connsiteY47" fmla="*/ 4444346 h 6858000"/>
              <a:gd name="connsiteX48" fmla="*/ 493776 w 1364418"/>
              <a:gd name="connsiteY48" fmla="*/ 4375228 h 6858000"/>
              <a:gd name="connsiteX49" fmla="*/ 474429 w 1364418"/>
              <a:gd name="connsiteY49" fmla="*/ 4214165 h 6858000"/>
              <a:gd name="connsiteX50" fmla="*/ 478502 w 1364418"/>
              <a:gd name="connsiteY50" fmla="*/ 4090296 h 6858000"/>
              <a:gd name="connsiteX51" fmla="*/ 463758 w 1364418"/>
              <a:gd name="connsiteY51" fmla="*/ 4033999 h 6858000"/>
              <a:gd name="connsiteX52" fmla="*/ 464907 w 1364418"/>
              <a:gd name="connsiteY52" fmla="*/ 4031933 h 6858000"/>
              <a:gd name="connsiteX53" fmla="*/ 463483 w 1364418"/>
              <a:gd name="connsiteY53" fmla="*/ 4013953 h 6858000"/>
              <a:gd name="connsiteX54" fmla="*/ 449778 w 1364418"/>
              <a:gd name="connsiteY54" fmla="*/ 3974753 h 6858000"/>
              <a:gd name="connsiteX55" fmla="*/ 451376 w 1364418"/>
              <a:gd name="connsiteY55" fmla="*/ 3969950 h 6858000"/>
              <a:gd name="connsiteX56" fmla="*/ 444798 w 1364418"/>
              <a:gd name="connsiteY56" fmla="*/ 3933779 h 6858000"/>
              <a:gd name="connsiteX57" fmla="*/ 446129 w 1364418"/>
              <a:gd name="connsiteY57" fmla="*/ 3933093 h 6858000"/>
              <a:gd name="connsiteX58" fmla="*/ 450483 w 1364418"/>
              <a:gd name="connsiteY58" fmla="*/ 3922082 h 6858000"/>
              <a:gd name="connsiteX59" fmla="*/ 455561 w 1364418"/>
              <a:gd name="connsiteY59" fmla="*/ 3901461 h 6858000"/>
              <a:gd name="connsiteX60" fmla="*/ 478155 w 1364418"/>
              <a:gd name="connsiteY60" fmla="*/ 3813873 h 6858000"/>
              <a:gd name="connsiteX61" fmla="*/ 477580 w 1364418"/>
              <a:gd name="connsiteY61" fmla="*/ 3806161 h 6858000"/>
              <a:gd name="connsiteX62" fmla="*/ 477887 w 1364418"/>
              <a:gd name="connsiteY62" fmla="*/ 3805957 h 6858000"/>
              <a:gd name="connsiteX63" fmla="*/ 477914 w 1364418"/>
              <a:gd name="connsiteY63" fmla="*/ 3797724 h 6858000"/>
              <a:gd name="connsiteX64" fmla="*/ 476529 w 1364418"/>
              <a:gd name="connsiteY64" fmla="*/ 3792098 h 6858000"/>
              <a:gd name="connsiteX65" fmla="*/ 475413 w 1364418"/>
              <a:gd name="connsiteY65" fmla="*/ 3777135 h 6858000"/>
              <a:gd name="connsiteX66" fmla="*/ 477146 w 1364418"/>
              <a:gd name="connsiteY66" fmla="*/ 3771656 h 6858000"/>
              <a:gd name="connsiteX67" fmla="*/ 480889 w 1364418"/>
              <a:gd name="connsiteY67" fmla="*/ 3769007 h 6858000"/>
              <a:gd name="connsiteX68" fmla="*/ 480355 w 1364418"/>
              <a:gd name="connsiteY68" fmla="*/ 3767709 h 6858000"/>
              <a:gd name="connsiteX69" fmla="*/ 489051 w 1364418"/>
              <a:gd name="connsiteY69" fmla="*/ 3738082 h 6858000"/>
              <a:gd name="connsiteX70" fmla="*/ 496397 w 1364418"/>
              <a:gd name="connsiteY70" fmla="*/ 3673397 h 6858000"/>
              <a:gd name="connsiteX71" fmla="*/ 495693 w 1364418"/>
              <a:gd name="connsiteY71" fmla="*/ 3637109 h 6858000"/>
              <a:gd name="connsiteX72" fmla="*/ 499136 w 1364418"/>
              <a:gd name="connsiteY72" fmla="*/ 3536883 h 6858000"/>
              <a:gd name="connsiteX73" fmla="*/ 506674 w 1364418"/>
              <a:gd name="connsiteY73" fmla="*/ 3435652 h 6858000"/>
              <a:gd name="connsiteX74" fmla="*/ 508345 w 1364418"/>
              <a:gd name="connsiteY74" fmla="*/ 3307769 h 6858000"/>
              <a:gd name="connsiteX75" fmla="*/ 525908 w 1364418"/>
              <a:gd name="connsiteY75" fmla="*/ 3250522 h 6858000"/>
              <a:gd name="connsiteX76" fmla="*/ 526333 w 1364418"/>
              <a:gd name="connsiteY76" fmla="*/ 3229163 h 6858000"/>
              <a:gd name="connsiteX77" fmla="*/ 528156 w 1364418"/>
              <a:gd name="connsiteY77" fmla="*/ 3217217 h 6858000"/>
              <a:gd name="connsiteX78" fmla="*/ 514991 w 1364418"/>
              <a:gd name="connsiteY78" fmla="*/ 3183755 h 6858000"/>
              <a:gd name="connsiteX79" fmla="*/ 515492 w 1364418"/>
              <a:gd name="connsiteY79" fmla="*/ 3178642 h 6858000"/>
              <a:gd name="connsiteX80" fmla="*/ 503092 w 1364418"/>
              <a:gd name="connsiteY80" fmla="*/ 3158586 h 6858000"/>
              <a:gd name="connsiteX81" fmla="*/ 488277 w 1364418"/>
              <a:gd name="connsiteY81" fmla="*/ 3129034 h 6858000"/>
              <a:gd name="connsiteX82" fmla="*/ 488942 w 1364418"/>
              <a:gd name="connsiteY82" fmla="*/ 3126682 h 6858000"/>
              <a:gd name="connsiteX83" fmla="*/ 479810 w 1364418"/>
              <a:gd name="connsiteY83" fmla="*/ 3114519 h 6858000"/>
              <a:gd name="connsiteX84" fmla="*/ 466419 w 1364418"/>
              <a:gd name="connsiteY84" fmla="*/ 3106272 h 6858000"/>
              <a:gd name="connsiteX85" fmla="*/ 439149 w 1364418"/>
              <a:gd name="connsiteY85" fmla="*/ 2958185 h 6858000"/>
              <a:gd name="connsiteX86" fmla="*/ 381763 w 1364418"/>
              <a:gd name="connsiteY86" fmla="*/ 2762989 h 6858000"/>
              <a:gd name="connsiteX87" fmla="*/ 330681 w 1364418"/>
              <a:gd name="connsiteY87" fmla="*/ 2554718 h 6858000"/>
              <a:gd name="connsiteX88" fmla="*/ 310775 w 1364418"/>
              <a:gd name="connsiteY88" fmla="*/ 2485734 h 6858000"/>
              <a:gd name="connsiteX89" fmla="*/ 301498 w 1364418"/>
              <a:gd name="connsiteY89" fmla="*/ 2447068 h 6858000"/>
              <a:gd name="connsiteX90" fmla="*/ 288459 w 1364418"/>
              <a:gd name="connsiteY90" fmla="*/ 2425819 h 6858000"/>
              <a:gd name="connsiteX91" fmla="*/ 294458 w 1364418"/>
              <a:gd name="connsiteY91" fmla="*/ 2402874 h 6858000"/>
              <a:gd name="connsiteX92" fmla="*/ 297070 w 1364418"/>
              <a:gd name="connsiteY92" fmla="*/ 2381443 h 6858000"/>
              <a:gd name="connsiteX93" fmla="*/ 273399 w 1364418"/>
              <a:gd name="connsiteY93" fmla="*/ 2261920 h 6858000"/>
              <a:gd name="connsiteX94" fmla="*/ 263286 w 1364418"/>
              <a:gd name="connsiteY94" fmla="*/ 2195378 h 6858000"/>
              <a:gd name="connsiteX95" fmla="*/ 247503 w 1364418"/>
              <a:gd name="connsiteY95" fmla="*/ 2155135 h 6858000"/>
              <a:gd name="connsiteX96" fmla="*/ 244961 w 1364418"/>
              <a:gd name="connsiteY96" fmla="*/ 2118008 h 6858000"/>
              <a:gd name="connsiteX97" fmla="*/ 245954 w 1364418"/>
              <a:gd name="connsiteY97" fmla="*/ 2050531 h 6858000"/>
              <a:gd name="connsiteX98" fmla="*/ 237760 w 1364418"/>
              <a:gd name="connsiteY98" fmla="*/ 1963269 h 6858000"/>
              <a:gd name="connsiteX99" fmla="*/ 218938 w 1364418"/>
              <a:gd name="connsiteY99" fmla="*/ 1906352 h 6858000"/>
              <a:gd name="connsiteX100" fmla="*/ 195495 w 1364418"/>
              <a:gd name="connsiteY100" fmla="*/ 1861531 h 6858000"/>
              <a:gd name="connsiteX101" fmla="*/ 149294 w 1364418"/>
              <a:gd name="connsiteY101" fmla="*/ 1732919 h 6858000"/>
              <a:gd name="connsiteX102" fmla="*/ 121605 w 1364418"/>
              <a:gd name="connsiteY102" fmla="*/ 1663540 h 6858000"/>
              <a:gd name="connsiteX103" fmla="*/ 120731 w 1364418"/>
              <a:gd name="connsiteY103" fmla="*/ 1615777 h 6858000"/>
              <a:gd name="connsiteX104" fmla="*/ 101526 w 1364418"/>
              <a:gd name="connsiteY104" fmla="*/ 1563678 h 6858000"/>
              <a:gd name="connsiteX105" fmla="*/ 114606 w 1364418"/>
              <a:gd name="connsiteY105" fmla="*/ 1519474 h 6858000"/>
              <a:gd name="connsiteX106" fmla="*/ 107348 w 1364418"/>
              <a:gd name="connsiteY106" fmla="*/ 1477995 h 6858000"/>
              <a:gd name="connsiteX107" fmla="*/ 93433 w 1364418"/>
              <a:gd name="connsiteY107" fmla="*/ 1373769 h 6858000"/>
              <a:gd name="connsiteX108" fmla="*/ 101740 w 1364418"/>
              <a:gd name="connsiteY108" fmla="*/ 1307086 h 6858000"/>
              <a:gd name="connsiteX109" fmla="*/ 102928 w 1364418"/>
              <a:gd name="connsiteY109" fmla="*/ 1189033 h 6858000"/>
              <a:gd name="connsiteX110" fmla="*/ 107613 w 1364418"/>
              <a:gd name="connsiteY110" fmla="*/ 1168288 h 6858000"/>
              <a:gd name="connsiteX111" fmla="*/ 99895 w 1364418"/>
              <a:gd name="connsiteY111" fmla="*/ 1142577 h 6858000"/>
              <a:gd name="connsiteX112" fmla="*/ 89201 w 1364418"/>
              <a:gd name="connsiteY112" fmla="*/ 1088484 h 6858000"/>
              <a:gd name="connsiteX113" fmla="*/ 77937 w 1364418"/>
              <a:gd name="connsiteY113" fmla="*/ 1016103 h 6858000"/>
              <a:gd name="connsiteX114" fmla="*/ 79393 w 1364418"/>
              <a:gd name="connsiteY114" fmla="*/ 954054 h 6858000"/>
              <a:gd name="connsiteX115" fmla="*/ 90309 w 1364418"/>
              <a:gd name="connsiteY115" fmla="*/ 921368 h 6858000"/>
              <a:gd name="connsiteX116" fmla="*/ 74258 w 1364418"/>
              <a:gd name="connsiteY116" fmla="*/ 896999 h 6858000"/>
              <a:gd name="connsiteX117" fmla="*/ 43666 w 1364418"/>
              <a:gd name="connsiteY117" fmla="*/ 821517 h 6858000"/>
              <a:gd name="connsiteX118" fmla="*/ 22616 w 1364418"/>
              <a:gd name="connsiteY118" fmla="*/ 751353 h 6858000"/>
              <a:gd name="connsiteX119" fmla="*/ 22174 w 1364418"/>
              <a:gd name="connsiteY119" fmla="*/ 721230 h 6858000"/>
              <a:gd name="connsiteX120" fmla="*/ 7845 w 1364418"/>
              <a:gd name="connsiteY120" fmla="*/ 681659 h 6858000"/>
              <a:gd name="connsiteX121" fmla="*/ 31306 w 1364418"/>
              <a:gd name="connsiteY121" fmla="*/ 619315 h 6858000"/>
              <a:gd name="connsiteX122" fmla="*/ 15184 w 1364418"/>
              <a:gd name="connsiteY122" fmla="*/ 585934 h 6858000"/>
              <a:gd name="connsiteX123" fmla="*/ 22258 w 1364418"/>
              <a:gd name="connsiteY123" fmla="*/ 538948 h 6858000"/>
              <a:gd name="connsiteX124" fmla="*/ 26166 w 1364418"/>
              <a:gd name="connsiteY124" fmla="*/ 525163 h 6858000"/>
              <a:gd name="connsiteX125" fmla="*/ 52290 w 1364418"/>
              <a:gd name="connsiteY125" fmla="*/ 446567 h 6858000"/>
              <a:gd name="connsiteX126" fmla="*/ 51538 w 1364418"/>
              <a:gd name="connsiteY126" fmla="*/ 393828 h 6858000"/>
              <a:gd name="connsiteX127" fmla="*/ 51368 w 1364418"/>
              <a:gd name="connsiteY127" fmla="*/ 353137 h 6858000"/>
              <a:gd name="connsiteX128" fmla="*/ 55970 w 1364418"/>
              <a:gd name="connsiteY128" fmla="*/ 321428 h 6858000"/>
              <a:gd name="connsiteX129" fmla="*/ 57061 w 1364418"/>
              <a:gd name="connsiteY129" fmla="*/ 275771 h 6858000"/>
              <a:gd name="connsiteX130" fmla="*/ 74088 w 1364418"/>
              <a:gd name="connsiteY130" fmla="*/ 212860 h 6858000"/>
              <a:gd name="connsiteX131" fmla="*/ 65798 w 1364418"/>
              <a:gd name="connsiteY131" fmla="*/ 144983 h 6858000"/>
              <a:gd name="connsiteX132" fmla="*/ 78082 w 1364418"/>
              <a:gd name="connsiteY132" fmla="*/ 55288 h 6858000"/>
              <a:gd name="connsiteX133" fmla="*/ 37636 w 1364418"/>
              <a:gd name="connsiteY133" fmla="*/ 0 h 6858000"/>
              <a:gd name="connsiteX0" fmla="*/ 37636 w 1364418"/>
              <a:gd name="connsiteY0" fmla="*/ 0 h 6889521"/>
              <a:gd name="connsiteX1" fmla="*/ 1364418 w 1364418"/>
              <a:gd name="connsiteY1" fmla="*/ 0 h 6889521"/>
              <a:gd name="connsiteX2" fmla="*/ 1364418 w 1364418"/>
              <a:gd name="connsiteY2" fmla="*/ 6858000 h 6889521"/>
              <a:gd name="connsiteX3" fmla="*/ 101112 w 1364418"/>
              <a:gd name="connsiteY3" fmla="*/ 6857735 h 6889521"/>
              <a:gd name="connsiteX4" fmla="*/ 222208 w 1364418"/>
              <a:gd name="connsiteY4" fmla="*/ 6882355 h 6889521"/>
              <a:gd name="connsiteX5" fmla="*/ 209564 w 1364418"/>
              <a:gd name="connsiteY5" fmla="*/ 6777899 h 6889521"/>
              <a:gd name="connsiteX6" fmla="*/ 240339 w 1364418"/>
              <a:gd name="connsiteY6" fmla="*/ 6711686 h 6889521"/>
              <a:gd name="connsiteX7" fmla="*/ 286686 w 1364418"/>
              <a:gd name="connsiteY7" fmla="*/ 6664994 h 6889521"/>
              <a:gd name="connsiteX8" fmla="*/ 339152 w 1364418"/>
              <a:gd name="connsiteY8" fmla="*/ 6471804 h 6889521"/>
              <a:gd name="connsiteX9" fmla="*/ 334570 w 1364418"/>
              <a:gd name="connsiteY9" fmla="*/ 6389835 h 6889521"/>
              <a:gd name="connsiteX10" fmla="*/ 317792 w 1364418"/>
              <a:gd name="connsiteY10" fmla="*/ 6324679 h 6889521"/>
              <a:gd name="connsiteX11" fmla="*/ 278227 w 1364418"/>
              <a:gd name="connsiteY11" fmla="*/ 6280046 h 6889521"/>
              <a:gd name="connsiteX12" fmla="*/ 288000 w 1364418"/>
              <a:gd name="connsiteY12" fmla="*/ 6252834 h 6889521"/>
              <a:gd name="connsiteX13" fmla="*/ 265992 w 1364418"/>
              <a:gd name="connsiteY13" fmla="*/ 6202459 h 6889521"/>
              <a:gd name="connsiteX14" fmla="*/ 264790 w 1364418"/>
              <a:gd name="connsiteY14" fmla="*/ 6153037 h 6889521"/>
              <a:gd name="connsiteX15" fmla="*/ 280205 w 1364418"/>
              <a:gd name="connsiteY15" fmla="*/ 6078132 h 6889521"/>
              <a:gd name="connsiteX16" fmla="*/ 267592 w 1364418"/>
              <a:gd name="connsiteY16" fmla="*/ 6028119 h 6889521"/>
              <a:gd name="connsiteX17" fmla="*/ 252821 w 1364418"/>
              <a:gd name="connsiteY17" fmla="*/ 5926735 h 6889521"/>
              <a:gd name="connsiteX18" fmla="*/ 302333 w 1364418"/>
              <a:gd name="connsiteY18" fmla="*/ 5712857 h 6889521"/>
              <a:gd name="connsiteX19" fmla="*/ 332131 w 1364418"/>
              <a:gd name="connsiteY19" fmla="*/ 5660491 h 6889521"/>
              <a:gd name="connsiteX20" fmla="*/ 341254 w 1364418"/>
              <a:gd name="connsiteY20" fmla="*/ 5563435 h 6889521"/>
              <a:gd name="connsiteX21" fmla="*/ 368130 w 1364418"/>
              <a:gd name="connsiteY21" fmla="*/ 5437125 h 6889521"/>
              <a:gd name="connsiteX22" fmla="*/ 381698 w 1364418"/>
              <a:gd name="connsiteY22" fmla="*/ 5396260 h 6889521"/>
              <a:gd name="connsiteX23" fmla="*/ 397679 w 1364418"/>
              <a:gd name="connsiteY23" fmla="*/ 5330009 h 6889521"/>
              <a:gd name="connsiteX24" fmla="*/ 431172 w 1364418"/>
              <a:gd name="connsiteY24" fmla="*/ 5273739 h 6889521"/>
              <a:gd name="connsiteX25" fmla="*/ 440771 w 1364418"/>
              <a:gd name="connsiteY25" fmla="*/ 5241779 h 6889521"/>
              <a:gd name="connsiteX26" fmla="*/ 451997 w 1364418"/>
              <a:gd name="connsiteY26" fmla="*/ 5225268 h 6889521"/>
              <a:gd name="connsiteX27" fmla="*/ 453017 w 1364418"/>
              <a:gd name="connsiteY27" fmla="*/ 5217684 h 6889521"/>
              <a:gd name="connsiteX28" fmla="*/ 460358 w 1364418"/>
              <a:gd name="connsiteY28" fmla="*/ 5193377 h 6889521"/>
              <a:gd name="connsiteX29" fmla="*/ 463661 w 1364418"/>
              <a:gd name="connsiteY29" fmla="*/ 5179288 h 6889521"/>
              <a:gd name="connsiteX30" fmla="*/ 464645 w 1364418"/>
              <a:gd name="connsiteY30" fmla="*/ 5173621 h 6889521"/>
              <a:gd name="connsiteX31" fmla="*/ 460279 w 1364418"/>
              <a:gd name="connsiteY31" fmla="*/ 5159961 h 6889521"/>
              <a:gd name="connsiteX32" fmla="*/ 466956 w 1364418"/>
              <a:gd name="connsiteY32" fmla="*/ 5144295 h 6889521"/>
              <a:gd name="connsiteX33" fmla="*/ 463889 w 1364418"/>
              <a:gd name="connsiteY33" fmla="*/ 5125185 h 6889521"/>
              <a:gd name="connsiteX34" fmla="*/ 470719 w 1364418"/>
              <a:gd name="connsiteY34" fmla="*/ 5121884 h 6889521"/>
              <a:gd name="connsiteX35" fmla="*/ 477755 w 1364418"/>
              <a:gd name="connsiteY35" fmla="*/ 5067850 h 6889521"/>
              <a:gd name="connsiteX36" fmla="*/ 480486 w 1364418"/>
              <a:gd name="connsiteY36" fmla="*/ 5060861 h 6889521"/>
              <a:gd name="connsiteX37" fmla="*/ 477190 w 1364418"/>
              <a:gd name="connsiteY37" fmla="*/ 5034192 h 6889521"/>
              <a:gd name="connsiteX38" fmla="*/ 478744 w 1364418"/>
              <a:gd name="connsiteY38" fmla="*/ 4993030 h 6889521"/>
              <a:gd name="connsiteX39" fmla="*/ 485653 w 1364418"/>
              <a:gd name="connsiteY39" fmla="*/ 4946844 h 6889521"/>
              <a:gd name="connsiteX40" fmla="*/ 481509 w 1364418"/>
              <a:gd name="connsiteY40" fmla="*/ 4932692 h 6889521"/>
              <a:gd name="connsiteX41" fmla="*/ 496912 w 1364418"/>
              <a:gd name="connsiteY41" fmla="*/ 4858827 h 6889521"/>
              <a:gd name="connsiteX42" fmla="*/ 502815 w 1364418"/>
              <a:gd name="connsiteY42" fmla="*/ 4821170 h 6889521"/>
              <a:gd name="connsiteX43" fmla="*/ 507548 w 1364418"/>
              <a:gd name="connsiteY43" fmla="*/ 4780965 h 6889521"/>
              <a:gd name="connsiteX44" fmla="*/ 508841 w 1364418"/>
              <a:gd name="connsiteY44" fmla="*/ 4750867 h 6889521"/>
              <a:gd name="connsiteX45" fmla="*/ 506648 w 1364418"/>
              <a:gd name="connsiteY45" fmla="*/ 4690749 h 6889521"/>
              <a:gd name="connsiteX46" fmla="*/ 502128 w 1364418"/>
              <a:gd name="connsiteY46" fmla="*/ 4584173 h 6889521"/>
              <a:gd name="connsiteX47" fmla="*/ 497211 w 1364418"/>
              <a:gd name="connsiteY47" fmla="*/ 4444346 h 6889521"/>
              <a:gd name="connsiteX48" fmla="*/ 493776 w 1364418"/>
              <a:gd name="connsiteY48" fmla="*/ 4375228 h 6889521"/>
              <a:gd name="connsiteX49" fmla="*/ 474429 w 1364418"/>
              <a:gd name="connsiteY49" fmla="*/ 4214165 h 6889521"/>
              <a:gd name="connsiteX50" fmla="*/ 478502 w 1364418"/>
              <a:gd name="connsiteY50" fmla="*/ 4090296 h 6889521"/>
              <a:gd name="connsiteX51" fmla="*/ 463758 w 1364418"/>
              <a:gd name="connsiteY51" fmla="*/ 4033999 h 6889521"/>
              <a:gd name="connsiteX52" fmla="*/ 464907 w 1364418"/>
              <a:gd name="connsiteY52" fmla="*/ 4031933 h 6889521"/>
              <a:gd name="connsiteX53" fmla="*/ 463483 w 1364418"/>
              <a:gd name="connsiteY53" fmla="*/ 4013953 h 6889521"/>
              <a:gd name="connsiteX54" fmla="*/ 449778 w 1364418"/>
              <a:gd name="connsiteY54" fmla="*/ 3974753 h 6889521"/>
              <a:gd name="connsiteX55" fmla="*/ 451376 w 1364418"/>
              <a:gd name="connsiteY55" fmla="*/ 3969950 h 6889521"/>
              <a:gd name="connsiteX56" fmla="*/ 444798 w 1364418"/>
              <a:gd name="connsiteY56" fmla="*/ 3933779 h 6889521"/>
              <a:gd name="connsiteX57" fmla="*/ 446129 w 1364418"/>
              <a:gd name="connsiteY57" fmla="*/ 3933093 h 6889521"/>
              <a:gd name="connsiteX58" fmla="*/ 450483 w 1364418"/>
              <a:gd name="connsiteY58" fmla="*/ 3922082 h 6889521"/>
              <a:gd name="connsiteX59" fmla="*/ 455561 w 1364418"/>
              <a:gd name="connsiteY59" fmla="*/ 3901461 h 6889521"/>
              <a:gd name="connsiteX60" fmla="*/ 478155 w 1364418"/>
              <a:gd name="connsiteY60" fmla="*/ 3813873 h 6889521"/>
              <a:gd name="connsiteX61" fmla="*/ 477580 w 1364418"/>
              <a:gd name="connsiteY61" fmla="*/ 3806161 h 6889521"/>
              <a:gd name="connsiteX62" fmla="*/ 477887 w 1364418"/>
              <a:gd name="connsiteY62" fmla="*/ 3805957 h 6889521"/>
              <a:gd name="connsiteX63" fmla="*/ 477914 w 1364418"/>
              <a:gd name="connsiteY63" fmla="*/ 3797724 h 6889521"/>
              <a:gd name="connsiteX64" fmla="*/ 476529 w 1364418"/>
              <a:gd name="connsiteY64" fmla="*/ 3792098 h 6889521"/>
              <a:gd name="connsiteX65" fmla="*/ 475413 w 1364418"/>
              <a:gd name="connsiteY65" fmla="*/ 3777135 h 6889521"/>
              <a:gd name="connsiteX66" fmla="*/ 477146 w 1364418"/>
              <a:gd name="connsiteY66" fmla="*/ 3771656 h 6889521"/>
              <a:gd name="connsiteX67" fmla="*/ 480889 w 1364418"/>
              <a:gd name="connsiteY67" fmla="*/ 3769007 h 6889521"/>
              <a:gd name="connsiteX68" fmla="*/ 480355 w 1364418"/>
              <a:gd name="connsiteY68" fmla="*/ 3767709 h 6889521"/>
              <a:gd name="connsiteX69" fmla="*/ 489051 w 1364418"/>
              <a:gd name="connsiteY69" fmla="*/ 3738082 h 6889521"/>
              <a:gd name="connsiteX70" fmla="*/ 496397 w 1364418"/>
              <a:gd name="connsiteY70" fmla="*/ 3673397 h 6889521"/>
              <a:gd name="connsiteX71" fmla="*/ 495693 w 1364418"/>
              <a:gd name="connsiteY71" fmla="*/ 3637109 h 6889521"/>
              <a:gd name="connsiteX72" fmla="*/ 499136 w 1364418"/>
              <a:gd name="connsiteY72" fmla="*/ 3536883 h 6889521"/>
              <a:gd name="connsiteX73" fmla="*/ 506674 w 1364418"/>
              <a:gd name="connsiteY73" fmla="*/ 3435652 h 6889521"/>
              <a:gd name="connsiteX74" fmla="*/ 508345 w 1364418"/>
              <a:gd name="connsiteY74" fmla="*/ 3307769 h 6889521"/>
              <a:gd name="connsiteX75" fmla="*/ 525908 w 1364418"/>
              <a:gd name="connsiteY75" fmla="*/ 3250522 h 6889521"/>
              <a:gd name="connsiteX76" fmla="*/ 526333 w 1364418"/>
              <a:gd name="connsiteY76" fmla="*/ 3229163 h 6889521"/>
              <a:gd name="connsiteX77" fmla="*/ 528156 w 1364418"/>
              <a:gd name="connsiteY77" fmla="*/ 3217217 h 6889521"/>
              <a:gd name="connsiteX78" fmla="*/ 514991 w 1364418"/>
              <a:gd name="connsiteY78" fmla="*/ 3183755 h 6889521"/>
              <a:gd name="connsiteX79" fmla="*/ 515492 w 1364418"/>
              <a:gd name="connsiteY79" fmla="*/ 3178642 h 6889521"/>
              <a:gd name="connsiteX80" fmla="*/ 503092 w 1364418"/>
              <a:gd name="connsiteY80" fmla="*/ 3158586 h 6889521"/>
              <a:gd name="connsiteX81" fmla="*/ 488277 w 1364418"/>
              <a:gd name="connsiteY81" fmla="*/ 3129034 h 6889521"/>
              <a:gd name="connsiteX82" fmla="*/ 488942 w 1364418"/>
              <a:gd name="connsiteY82" fmla="*/ 3126682 h 6889521"/>
              <a:gd name="connsiteX83" fmla="*/ 479810 w 1364418"/>
              <a:gd name="connsiteY83" fmla="*/ 3114519 h 6889521"/>
              <a:gd name="connsiteX84" fmla="*/ 466419 w 1364418"/>
              <a:gd name="connsiteY84" fmla="*/ 3106272 h 6889521"/>
              <a:gd name="connsiteX85" fmla="*/ 439149 w 1364418"/>
              <a:gd name="connsiteY85" fmla="*/ 2958185 h 6889521"/>
              <a:gd name="connsiteX86" fmla="*/ 381763 w 1364418"/>
              <a:gd name="connsiteY86" fmla="*/ 2762989 h 6889521"/>
              <a:gd name="connsiteX87" fmla="*/ 330681 w 1364418"/>
              <a:gd name="connsiteY87" fmla="*/ 2554718 h 6889521"/>
              <a:gd name="connsiteX88" fmla="*/ 310775 w 1364418"/>
              <a:gd name="connsiteY88" fmla="*/ 2485734 h 6889521"/>
              <a:gd name="connsiteX89" fmla="*/ 301498 w 1364418"/>
              <a:gd name="connsiteY89" fmla="*/ 2447068 h 6889521"/>
              <a:gd name="connsiteX90" fmla="*/ 288459 w 1364418"/>
              <a:gd name="connsiteY90" fmla="*/ 2425819 h 6889521"/>
              <a:gd name="connsiteX91" fmla="*/ 294458 w 1364418"/>
              <a:gd name="connsiteY91" fmla="*/ 2402874 h 6889521"/>
              <a:gd name="connsiteX92" fmla="*/ 297070 w 1364418"/>
              <a:gd name="connsiteY92" fmla="*/ 2381443 h 6889521"/>
              <a:gd name="connsiteX93" fmla="*/ 273399 w 1364418"/>
              <a:gd name="connsiteY93" fmla="*/ 2261920 h 6889521"/>
              <a:gd name="connsiteX94" fmla="*/ 263286 w 1364418"/>
              <a:gd name="connsiteY94" fmla="*/ 2195378 h 6889521"/>
              <a:gd name="connsiteX95" fmla="*/ 247503 w 1364418"/>
              <a:gd name="connsiteY95" fmla="*/ 2155135 h 6889521"/>
              <a:gd name="connsiteX96" fmla="*/ 244961 w 1364418"/>
              <a:gd name="connsiteY96" fmla="*/ 2118008 h 6889521"/>
              <a:gd name="connsiteX97" fmla="*/ 245954 w 1364418"/>
              <a:gd name="connsiteY97" fmla="*/ 2050531 h 6889521"/>
              <a:gd name="connsiteX98" fmla="*/ 237760 w 1364418"/>
              <a:gd name="connsiteY98" fmla="*/ 1963269 h 6889521"/>
              <a:gd name="connsiteX99" fmla="*/ 218938 w 1364418"/>
              <a:gd name="connsiteY99" fmla="*/ 1906352 h 6889521"/>
              <a:gd name="connsiteX100" fmla="*/ 195495 w 1364418"/>
              <a:gd name="connsiteY100" fmla="*/ 1861531 h 6889521"/>
              <a:gd name="connsiteX101" fmla="*/ 149294 w 1364418"/>
              <a:gd name="connsiteY101" fmla="*/ 1732919 h 6889521"/>
              <a:gd name="connsiteX102" fmla="*/ 121605 w 1364418"/>
              <a:gd name="connsiteY102" fmla="*/ 1663540 h 6889521"/>
              <a:gd name="connsiteX103" fmla="*/ 120731 w 1364418"/>
              <a:gd name="connsiteY103" fmla="*/ 1615777 h 6889521"/>
              <a:gd name="connsiteX104" fmla="*/ 101526 w 1364418"/>
              <a:gd name="connsiteY104" fmla="*/ 1563678 h 6889521"/>
              <a:gd name="connsiteX105" fmla="*/ 114606 w 1364418"/>
              <a:gd name="connsiteY105" fmla="*/ 1519474 h 6889521"/>
              <a:gd name="connsiteX106" fmla="*/ 107348 w 1364418"/>
              <a:gd name="connsiteY106" fmla="*/ 1477995 h 6889521"/>
              <a:gd name="connsiteX107" fmla="*/ 93433 w 1364418"/>
              <a:gd name="connsiteY107" fmla="*/ 1373769 h 6889521"/>
              <a:gd name="connsiteX108" fmla="*/ 101740 w 1364418"/>
              <a:gd name="connsiteY108" fmla="*/ 1307086 h 6889521"/>
              <a:gd name="connsiteX109" fmla="*/ 102928 w 1364418"/>
              <a:gd name="connsiteY109" fmla="*/ 1189033 h 6889521"/>
              <a:gd name="connsiteX110" fmla="*/ 107613 w 1364418"/>
              <a:gd name="connsiteY110" fmla="*/ 1168288 h 6889521"/>
              <a:gd name="connsiteX111" fmla="*/ 99895 w 1364418"/>
              <a:gd name="connsiteY111" fmla="*/ 1142577 h 6889521"/>
              <a:gd name="connsiteX112" fmla="*/ 89201 w 1364418"/>
              <a:gd name="connsiteY112" fmla="*/ 1088484 h 6889521"/>
              <a:gd name="connsiteX113" fmla="*/ 77937 w 1364418"/>
              <a:gd name="connsiteY113" fmla="*/ 1016103 h 6889521"/>
              <a:gd name="connsiteX114" fmla="*/ 79393 w 1364418"/>
              <a:gd name="connsiteY114" fmla="*/ 954054 h 6889521"/>
              <a:gd name="connsiteX115" fmla="*/ 90309 w 1364418"/>
              <a:gd name="connsiteY115" fmla="*/ 921368 h 6889521"/>
              <a:gd name="connsiteX116" fmla="*/ 74258 w 1364418"/>
              <a:gd name="connsiteY116" fmla="*/ 896999 h 6889521"/>
              <a:gd name="connsiteX117" fmla="*/ 43666 w 1364418"/>
              <a:gd name="connsiteY117" fmla="*/ 821517 h 6889521"/>
              <a:gd name="connsiteX118" fmla="*/ 22616 w 1364418"/>
              <a:gd name="connsiteY118" fmla="*/ 751353 h 6889521"/>
              <a:gd name="connsiteX119" fmla="*/ 22174 w 1364418"/>
              <a:gd name="connsiteY119" fmla="*/ 721230 h 6889521"/>
              <a:gd name="connsiteX120" fmla="*/ 7845 w 1364418"/>
              <a:gd name="connsiteY120" fmla="*/ 681659 h 6889521"/>
              <a:gd name="connsiteX121" fmla="*/ 31306 w 1364418"/>
              <a:gd name="connsiteY121" fmla="*/ 619315 h 6889521"/>
              <a:gd name="connsiteX122" fmla="*/ 15184 w 1364418"/>
              <a:gd name="connsiteY122" fmla="*/ 585934 h 6889521"/>
              <a:gd name="connsiteX123" fmla="*/ 22258 w 1364418"/>
              <a:gd name="connsiteY123" fmla="*/ 538948 h 6889521"/>
              <a:gd name="connsiteX124" fmla="*/ 26166 w 1364418"/>
              <a:gd name="connsiteY124" fmla="*/ 525163 h 6889521"/>
              <a:gd name="connsiteX125" fmla="*/ 52290 w 1364418"/>
              <a:gd name="connsiteY125" fmla="*/ 446567 h 6889521"/>
              <a:gd name="connsiteX126" fmla="*/ 51538 w 1364418"/>
              <a:gd name="connsiteY126" fmla="*/ 393828 h 6889521"/>
              <a:gd name="connsiteX127" fmla="*/ 51368 w 1364418"/>
              <a:gd name="connsiteY127" fmla="*/ 353137 h 6889521"/>
              <a:gd name="connsiteX128" fmla="*/ 55970 w 1364418"/>
              <a:gd name="connsiteY128" fmla="*/ 321428 h 6889521"/>
              <a:gd name="connsiteX129" fmla="*/ 57061 w 1364418"/>
              <a:gd name="connsiteY129" fmla="*/ 275771 h 6889521"/>
              <a:gd name="connsiteX130" fmla="*/ 74088 w 1364418"/>
              <a:gd name="connsiteY130" fmla="*/ 212860 h 6889521"/>
              <a:gd name="connsiteX131" fmla="*/ 65798 w 1364418"/>
              <a:gd name="connsiteY131" fmla="*/ 144983 h 6889521"/>
              <a:gd name="connsiteX132" fmla="*/ 78082 w 1364418"/>
              <a:gd name="connsiteY132" fmla="*/ 55288 h 6889521"/>
              <a:gd name="connsiteX133" fmla="*/ 37636 w 1364418"/>
              <a:gd name="connsiteY133" fmla="*/ 0 h 6889521"/>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64484 w 1364418"/>
              <a:gd name="connsiteY5" fmla="*/ 6716710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64484 w 1364418"/>
              <a:gd name="connsiteY5" fmla="*/ 6716710 h 6858000"/>
              <a:gd name="connsiteX6" fmla="*/ 280651 w 1364418"/>
              <a:gd name="connsiteY6" fmla="*/ 6639873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81996 w 1364418"/>
              <a:gd name="connsiteY4" fmla="*/ 6792972 h 6858000"/>
              <a:gd name="connsiteX5" fmla="*/ 264484 w 1364418"/>
              <a:gd name="connsiteY5" fmla="*/ 6716710 h 6858000"/>
              <a:gd name="connsiteX6" fmla="*/ 280651 w 1364418"/>
              <a:gd name="connsiteY6" fmla="*/ 6639873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364418" h="6858000">
                <a:moveTo>
                  <a:pt x="37636" y="0"/>
                </a:moveTo>
                <a:lnTo>
                  <a:pt x="1364418" y="0"/>
                </a:lnTo>
                <a:lnTo>
                  <a:pt x="1364418" y="6858000"/>
                </a:lnTo>
                <a:lnTo>
                  <a:pt x="245974" y="6857735"/>
                </a:lnTo>
                <a:cubicBezTo>
                  <a:pt x="246649" y="6829312"/>
                  <a:pt x="258792" y="6817314"/>
                  <a:pt x="281996" y="6792972"/>
                </a:cubicBezTo>
                <a:cubicBezTo>
                  <a:pt x="288036" y="6763449"/>
                  <a:pt x="261498" y="6738121"/>
                  <a:pt x="264484" y="6716710"/>
                </a:cubicBezTo>
                <a:cubicBezTo>
                  <a:pt x="264597" y="6714739"/>
                  <a:pt x="280538" y="6641844"/>
                  <a:pt x="280651" y="6639873"/>
                </a:cubicBezTo>
                <a:cubicBezTo>
                  <a:pt x="296114" y="6596543"/>
                  <a:pt x="335196" y="6519339"/>
                  <a:pt x="339152" y="6471804"/>
                </a:cubicBezTo>
                <a:lnTo>
                  <a:pt x="334570" y="6389835"/>
                </a:lnTo>
                <a:cubicBezTo>
                  <a:pt x="334613" y="6357588"/>
                  <a:pt x="338883" y="6333072"/>
                  <a:pt x="317792" y="6324679"/>
                </a:cubicBezTo>
                <a:cubicBezTo>
                  <a:pt x="308402" y="6306381"/>
                  <a:pt x="279168" y="6293695"/>
                  <a:pt x="278227" y="6280046"/>
                </a:cubicBezTo>
                <a:cubicBezTo>
                  <a:pt x="281050" y="6269969"/>
                  <a:pt x="290039" y="6265765"/>
                  <a:pt x="288000" y="6252834"/>
                </a:cubicBezTo>
                <a:lnTo>
                  <a:pt x="265992" y="6202459"/>
                </a:lnTo>
                <a:cubicBezTo>
                  <a:pt x="264772" y="6196814"/>
                  <a:pt x="268092" y="6158095"/>
                  <a:pt x="264790" y="6153037"/>
                </a:cubicBezTo>
                <a:cubicBezTo>
                  <a:pt x="302335" y="6114354"/>
                  <a:pt x="260378" y="6128837"/>
                  <a:pt x="280205" y="6078132"/>
                </a:cubicBezTo>
                <a:cubicBezTo>
                  <a:pt x="283657" y="6049622"/>
                  <a:pt x="275724" y="6059673"/>
                  <a:pt x="267592" y="6028119"/>
                </a:cubicBezTo>
                <a:cubicBezTo>
                  <a:pt x="277113" y="5988572"/>
                  <a:pt x="234727" y="5976018"/>
                  <a:pt x="252821" y="5926735"/>
                </a:cubicBezTo>
                <a:cubicBezTo>
                  <a:pt x="290324" y="5823532"/>
                  <a:pt x="288016" y="5757776"/>
                  <a:pt x="302333" y="5712857"/>
                </a:cubicBezTo>
                <a:cubicBezTo>
                  <a:pt x="310258" y="5688518"/>
                  <a:pt x="328236" y="5675288"/>
                  <a:pt x="332131" y="5660491"/>
                </a:cubicBezTo>
                <a:cubicBezTo>
                  <a:pt x="345782" y="5622696"/>
                  <a:pt x="344964" y="5595787"/>
                  <a:pt x="341254" y="5563435"/>
                </a:cubicBezTo>
                <a:cubicBezTo>
                  <a:pt x="335745" y="5537661"/>
                  <a:pt x="359171" y="5479228"/>
                  <a:pt x="368130" y="5437125"/>
                </a:cubicBezTo>
                <a:cubicBezTo>
                  <a:pt x="379868" y="5399640"/>
                  <a:pt x="373836" y="5420657"/>
                  <a:pt x="381698" y="5396260"/>
                </a:cubicBezTo>
                <a:cubicBezTo>
                  <a:pt x="395995" y="5391935"/>
                  <a:pt x="389433" y="5350429"/>
                  <a:pt x="397679" y="5330009"/>
                </a:cubicBezTo>
                <a:cubicBezTo>
                  <a:pt x="405925" y="5309589"/>
                  <a:pt x="420210" y="5291626"/>
                  <a:pt x="431172" y="5273739"/>
                </a:cubicBezTo>
                <a:cubicBezTo>
                  <a:pt x="426568" y="5263245"/>
                  <a:pt x="432286" y="5253790"/>
                  <a:pt x="440771" y="5241779"/>
                </a:cubicBezTo>
                <a:lnTo>
                  <a:pt x="451997" y="5225268"/>
                </a:lnTo>
                <a:lnTo>
                  <a:pt x="453017" y="5217684"/>
                </a:lnTo>
                <a:cubicBezTo>
                  <a:pt x="455252" y="5208685"/>
                  <a:pt x="458044" y="5200600"/>
                  <a:pt x="460358" y="5193377"/>
                </a:cubicBezTo>
                <a:lnTo>
                  <a:pt x="463661" y="5179288"/>
                </a:lnTo>
                <a:lnTo>
                  <a:pt x="464645" y="5173621"/>
                </a:lnTo>
                <a:lnTo>
                  <a:pt x="460279" y="5159961"/>
                </a:lnTo>
                <a:lnTo>
                  <a:pt x="466956" y="5144295"/>
                </a:lnTo>
                <a:lnTo>
                  <a:pt x="463889" y="5125185"/>
                </a:lnTo>
                <a:cubicBezTo>
                  <a:pt x="466252" y="5124475"/>
                  <a:pt x="468554" y="5123363"/>
                  <a:pt x="470719" y="5121884"/>
                </a:cubicBezTo>
                <a:lnTo>
                  <a:pt x="477755" y="5067850"/>
                </a:lnTo>
                <a:lnTo>
                  <a:pt x="480486" y="5060861"/>
                </a:lnTo>
                <a:lnTo>
                  <a:pt x="477190" y="5034192"/>
                </a:lnTo>
                <a:cubicBezTo>
                  <a:pt x="476699" y="5019824"/>
                  <a:pt x="477403" y="5006180"/>
                  <a:pt x="478744" y="4993030"/>
                </a:cubicBezTo>
                <a:lnTo>
                  <a:pt x="485653" y="4946844"/>
                </a:lnTo>
                <a:lnTo>
                  <a:pt x="481509" y="4932692"/>
                </a:lnTo>
                <a:cubicBezTo>
                  <a:pt x="481214" y="4911802"/>
                  <a:pt x="495319" y="4880686"/>
                  <a:pt x="496912" y="4858827"/>
                </a:cubicBezTo>
                <a:lnTo>
                  <a:pt x="502815" y="4821170"/>
                </a:lnTo>
                <a:lnTo>
                  <a:pt x="507548" y="4780965"/>
                </a:lnTo>
                <a:lnTo>
                  <a:pt x="508841" y="4750867"/>
                </a:lnTo>
                <a:lnTo>
                  <a:pt x="506648" y="4690749"/>
                </a:lnTo>
                <a:cubicBezTo>
                  <a:pt x="512729" y="4654213"/>
                  <a:pt x="491337" y="4623546"/>
                  <a:pt x="502128" y="4584173"/>
                </a:cubicBezTo>
                <a:cubicBezTo>
                  <a:pt x="488693" y="4519562"/>
                  <a:pt x="492047" y="4501522"/>
                  <a:pt x="497211" y="4444346"/>
                </a:cubicBezTo>
                <a:cubicBezTo>
                  <a:pt x="511033" y="4454946"/>
                  <a:pt x="497584" y="4394050"/>
                  <a:pt x="493776" y="4375228"/>
                </a:cubicBezTo>
                <a:cubicBezTo>
                  <a:pt x="491426" y="4334791"/>
                  <a:pt x="480594" y="4270639"/>
                  <a:pt x="474429" y="4214165"/>
                </a:cubicBezTo>
                <a:cubicBezTo>
                  <a:pt x="465297" y="4170832"/>
                  <a:pt x="480280" y="4120324"/>
                  <a:pt x="478502" y="4090296"/>
                </a:cubicBezTo>
                <a:lnTo>
                  <a:pt x="463758" y="4033999"/>
                </a:lnTo>
                <a:lnTo>
                  <a:pt x="464907" y="4031933"/>
                </a:lnTo>
                <a:cubicBezTo>
                  <a:pt x="467040" y="4022997"/>
                  <a:pt x="465967" y="4017669"/>
                  <a:pt x="463483" y="4013953"/>
                </a:cubicBezTo>
                <a:lnTo>
                  <a:pt x="449778" y="3974753"/>
                </a:lnTo>
                <a:lnTo>
                  <a:pt x="451376" y="3969950"/>
                </a:lnTo>
                <a:lnTo>
                  <a:pt x="444798" y="3933779"/>
                </a:lnTo>
                <a:lnTo>
                  <a:pt x="446129" y="3933093"/>
                </a:lnTo>
                <a:cubicBezTo>
                  <a:pt x="448961" y="3930731"/>
                  <a:pt x="450769" y="3927433"/>
                  <a:pt x="450483" y="3922082"/>
                </a:cubicBezTo>
                <a:cubicBezTo>
                  <a:pt x="471740" y="3927556"/>
                  <a:pt x="458283" y="3917724"/>
                  <a:pt x="455561" y="3901461"/>
                </a:cubicBezTo>
                <a:cubicBezTo>
                  <a:pt x="460173" y="3883426"/>
                  <a:pt x="474485" y="3829756"/>
                  <a:pt x="478155" y="3813873"/>
                </a:cubicBezTo>
                <a:cubicBezTo>
                  <a:pt x="477963" y="3811302"/>
                  <a:pt x="477772" y="3808732"/>
                  <a:pt x="477580" y="3806161"/>
                </a:cubicBezTo>
                <a:lnTo>
                  <a:pt x="477887" y="3805957"/>
                </a:lnTo>
                <a:cubicBezTo>
                  <a:pt x="478443" y="3804175"/>
                  <a:pt x="478509" y="3801600"/>
                  <a:pt x="477914" y="3797724"/>
                </a:cubicBezTo>
                <a:lnTo>
                  <a:pt x="476529" y="3792098"/>
                </a:lnTo>
                <a:lnTo>
                  <a:pt x="475413" y="3777135"/>
                </a:lnTo>
                <a:lnTo>
                  <a:pt x="477146" y="3771656"/>
                </a:lnTo>
                <a:lnTo>
                  <a:pt x="480889" y="3769007"/>
                </a:lnTo>
                <a:lnTo>
                  <a:pt x="480355" y="3767709"/>
                </a:lnTo>
                <a:cubicBezTo>
                  <a:pt x="472854" y="3758603"/>
                  <a:pt x="462858" y="3757457"/>
                  <a:pt x="489051" y="3738082"/>
                </a:cubicBezTo>
                <a:cubicBezTo>
                  <a:pt x="476420" y="3716230"/>
                  <a:pt x="492614" y="3707883"/>
                  <a:pt x="496397" y="3673397"/>
                </a:cubicBezTo>
                <a:cubicBezTo>
                  <a:pt x="485059" y="3661788"/>
                  <a:pt x="488117" y="3649813"/>
                  <a:pt x="495693" y="3637109"/>
                </a:cubicBezTo>
                <a:cubicBezTo>
                  <a:pt x="488827" y="3605834"/>
                  <a:pt x="498565" y="3573837"/>
                  <a:pt x="499136" y="3536883"/>
                </a:cubicBezTo>
                <a:cubicBezTo>
                  <a:pt x="483096" y="3500539"/>
                  <a:pt x="506170" y="3475121"/>
                  <a:pt x="506674" y="3435652"/>
                </a:cubicBezTo>
                <a:cubicBezTo>
                  <a:pt x="508209" y="3397466"/>
                  <a:pt x="505139" y="3338624"/>
                  <a:pt x="508345" y="3307769"/>
                </a:cubicBezTo>
                <a:cubicBezTo>
                  <a:pt x="522826" y="3292381"/>
                  <a:pt x="493343" y="3256540"/>
                  <a:pt x="525908" y="3250522"/>
                </a:cubicBezTo>
                <a:cubicBezTo>
                  <a:pt x="519705" y="3235893"/>
                  <a:pt x="504475" y="3230937"/>
                  <a:pt x="526333" y="3229163"/>
                </a:cubicBezTo>
                <a:cubicBezTo>
                  <a:pt x="524884" y="3224149"/>
                  <a:pt x="525919" y="3220404"/>
                  <a:pt x="528156" y="3217217"/>
                </a:cubicBezTo>
                <a:lnTo>
                  <a:pt x="514991" y="3183755"/>
                </a:lnTo>
                <a:lnTo>
                  <a:pt x="515492" y="3178642"/>
                </a:lnTo>
                <a:lnTo>
                  <a:pt x="503092" y="3158586"/>
                </a:lnTo>
                <a:lnTo>
                  <a:pt x="488277" y="3129034"/>
                </a:lnTo>
                <a:lnTo>
                  <a:pt x="488942" y="3126682"/>
                </a:lnTo>
                <a:lnTo>
                  <a:pt x="479810" y="3114519"/>
                </a:lnTo>
                <a:cubicBezTo>
                  <a:pt x="476044" y="3110886"/>
                  <a:pt x="471657" y="3108020"/>
                  <a:pt x="466419" y="3106272"/>
                </a:cubicBezTo>
                <a:cubicBezTo>
                  <a:pt x="479357" y="3049949"/>
                  <a:pt x="446991" y="3011906"/>
                  <a:pt x="439149" y="2958185"/>
                </a:cubicBezTo>
                <a:cubicBezTo>
                  <a:pt x="423473" y="2895670"/>
                  <a:pt x="402616" y="2832884"/>
                  <a:pt x="381763" y="2762989"/>
                </a:cubicBezTo>
                <a:cubicBezTo>
                  <a:pt x="340504" y="2718141"/>
                  <a:pt x="357875" y="2611979"/>
                  <a:pt x="330681" y="2554718"/>
                </a:cubicBezTo>
                <a:cubicBezTo>
                  <a:pt x="354561" y="2510384"/>
                  <a:pt x="312857" y="2522616"/>
                  <a:pt x="310775" y="2485734"/>
                </a:cubicBezTo>
                <a:cubicBezTo>
                  <a:pt x="283880" y="2505125"/>
                  <a:pt x="334754" y="2437857"/>
                  <a:pt x="301498" y="2447068"/>
                </a:cubicBezTo>
                <a:cubicBezTo>
                  <a:pt x="302171" y="2440064"/>
                  <a:pt x="286502" y="2432988"/>
                  <a:pt x="288459" y="2425819"/>
                </a:cubicBezTo>
                <a:lnTo>
                  <a:pt x="294458" y="2402874"/>
                </a:lnTo>
                <a:lnTo>
                  <a:pt x="297070" y="2381443"/>
                </a:lnTo>
                <a:cubicBezTo>
                  <a:pt x="291389" y="2355877"/>
                  <a:pt x="281925" y="2295004"/>
                  <a:pt x="273399" y="2261920"/>
                </a:cubicBezTo>
                <a:cubicBezTo>
                  <a:pt x="264489" y="2250852"/>
                  <a:pt x="256407" y="2208397"/>
                  <a:pt x="263286" y="2195378"/>
                </a:cubicBezTo>
                <a:cubicBezTo>
                  <a:pt x="262597" y="2185499"/>
                  <a:pt x="238753" y="2164596"/>
                  <a:pt x="247503" y="2155135"/>
                </a:cubicBezTo>
                <a:cubicBezTo>
                  <a:pt x="257474" y="2141929"/>
                  <a:pt x="229406" y="2121310"/>
                  <a:pt x="244961" y="2118008"/>
                </a:cubicBezTo>
                <a:cubicBezTo>
                  <a:pt x="225493" y="2103116"/>
                  <a:pt x="245373" y="2072196"/>
                  <a:pt x="245954" y="2050531"/>
                </a:cubicBezTo>
                <a:cubicBezTo>
                  <a:pt x="228015" y="2040209"/>
                  <a:pt x="246924" y="2004931"/>
                  <a:pt x="237760" y="1963269"/>
                </a:cubicBezTo>
                <a:cubicBezTo>
                  <a:pt x="217314" y="1952304"/>
                  <a:pt x="249162" y="1930958"/>
                  <a:pt x="218938" y="1906352"/>
                </a:cubicBezTo>
                <a:cubicBezTo>
                  <a:pt x="211894" y="1889396"/>
                  <a:pt x="204207" y="1891128"/>
                  <a:pt x="195495" y="1861531"/>
                </a:cubicBezTo>
                <a:cubicBezTo>
                  <a:pt x="152756" y="1820122"/>
                  <a:pt x="167197" y="1775736"/>
                  <a:pt x="149294" y="1732919"/>
                </a:cubicBezTo>
                <a:cubicBezTo>
                  <a:pt x="132272" y="1683226"/>
                  <a:pt x="131129" y="1708347"/>
                  <a:pt x="121605" y="1663540"/>
                </a:cubicBezTo>
                <a:cubicBezTo>
                  <a:pt x="131383" y="1652207"/>
                  <a:pt x="129824" y="1627305"/>
                  <a:pt x="120731" y="1615777"/>
                </a:cubicBezTo>
                <a:cubicBezTo>
                  <a:pt x="113324" y="1591298"/>
                  <a:pt x="125561" y="1582061"/>
                  <a:pt x="101526" y="1563678"/>
                </a:cubicBezTo>
                <a:cubicBezTo>
                  <a:pt x="118336" y="1562186"/>
                  <a:pt x="95368" y="1514217"/>
                  <a:pt x="114606" y="1519474"/>
                </a:cubicBezTo>
                <a:cubicBezTo>
                  <a:pt x="124662" y="1497831"/>
                  <a:pt x="99126" y="1498809"/>
                  <a:pt x="107348" y="1477995"/>
                </a:cubicBezTo>
                <a:cubicBezTo>
                  <a:pt x="102372" y="1450946"/>
                  <a:pt x="98082" y="1395585"/>
                  <a:pt x="93433" y="1373769"/>
                </a:cubicBezTo>
                <a:lnTo>
                  <a:pt x="101740" y="1307086"/>
                </a:lnTo>
                <a:cubicBezTo>
                  <a:pt x="61518" y="1238798"/>
                  <a:pt x="128597" y="1302829"/>
                  <a:pt x="102928" y="1189033"/>
                </a:cubicBezTo>
                <a:cubicBezTo>
                  <a:pt x="96991" y="1183619"/>
                  <a:pt x="100433" y="1168361"/>
                  <a:pt x="107613" y="1168288"/>
                </a:cubicBezTo>
                <a:cubicBezTo>
                  <a:pt x="104521" y="1161401"/>
                  <a:pt x="88898" y="1146763"/>
                  <a:pt x="99895" y="1142577"/>
                </a:cubicBezTo>
                <a:cubicBezTo>
                  <a:pt x="98248" y="1123927"/>
                  <a:pt x="94639" y="1105753"/>
                  <a:pt x="89201" y="1088484"/>
                </a:cubicBezTo>
                <a:lnTo>
                  <a:pt x="77937" y="1016103"/>
                </a:lnTo>
                <a:cubicBezTo>
                  <a:pt x="78422" y="988163"/>
                  <a:pt x="78908" y="981994"/>
                  <a:pt x="79393" y="954054"/>
                </a:cubicBezTo>
                <a:cubicBezTo>
                  <a:pt x="74607" y="950500"/>
                  <a:pt x="84928" y="922140"/>
                  <a:pt x="90309" y="921368"/>
                </a:cubicBezTo>
                <a:cubicBezTo>
                  <a:pt x="87566" y="916400"/>
                  <a:pt x="66268" y="901306"/>
                  <a:pt x="74258" y="896999"/>
                </a:cubicBezTo>
                <a:cubicBezTo>
                  <a:pt x="69492" y="868759"/>
                  <a:pt x="58957" y="842759"/>
                  <a:pt x="43666" y="821517"/>
                </a:cubicBezTo>
                <a:cubicBezTo>
                  <a:pt x="35059" y="797243"/>
                  <a:pt x="27646" y="764612"/>
                  <a:pt x="22616" y="751353"/>
                </a:cubicBezTo>
                <a:cubicBezTo>
                  <a:pt x="22469" y="741312"/>
                  <a:pt x="22321" y="731271"/>
                  <a:pt x="22174" y="721230"/>
                </a:cubicBezTo>
                <a:lnTo>
                  <a:pt x="7845" y="681659"/>
                </a:lnTo>
                <a:cubicBezTo>
                  <a:pt x="-21513" y="678654"/>
                  <a:pt x="41748" y="630810"/>
                  <a:pt x="31306" y="619315"/>
                </a:cubicBezTo>
                <a:cubicBezTo>
                  <a:pt x="37997" y="611016"/>
                  <a:pt x="17724" y="592108"/>
                  <a:pt x="15184" y="585934"/>
                </a:cubicBezTo>
                <a:cubicBezTo>
                  <a:pt x="14724" y="571597"/>
                  <a:pt x="22718" y="553285"/>
                  <a:pt x="22258" y="538948"/>
                </a:cubicBezTo>
                <a:cubicBezTo>
                  <a:pt x="22152" y="531703"/>
                  <a:pt x="26272" y="532408"/>
                  <a:pt x="26166" y="525163"/>
                </a:cubicBezTo>
                <a:cubicBezTo>
                  <a:pt x="28507" y="511668"/>
                  <a:pt x="56166" y="464433"/>
                  <a:pt x="52290" y="446567"/>
                </a:cubicBezTo>
                <a:cubicBezTo>
                  <a:pt x="47300" y="425186"/>
                  <a:pt x="52062" y="408582"/>
                  <a:pt x="51538" y="393828"/>
                </a:cubicBezTo>
                <a:cubicBezTo>
                  <a:pt x="51481" y="380264"/>
                  <a:pt x="51425" y="366701"/>
                  <a:pt x="51368" y="353137"/>
                </a:cubicBezTo>
                <a:cubicBezTo>
                  <a:pt x="50053" y="345863"/>
                  <a:pt x="61696" y="333814"/>
                  <a:pt x="55970" y="321428"/>
                </a:cubicBezTo>
                <a:cubicBezTo>
                  <a:pt x="56334" y="306209"/>
                  <a:pt x="56697" y="290990"/>
                  <a:pt x="57061" y="275771"/>
                </a:cubicBezTo>
                <a:cubicBezTo>
                  <a:pt x="46146" y="254441"/>
                  <a:pt x="87623" y="243671"/>
                  <a:pt x="74088" y="212860"/>
                </a:cubicBezTo>
                <a:cubicBezTo>
                  <a:pt x="92367" y="188146"/>
                  <a:pt x="68261" y="179672"/>
                  <a:pt x="65798" y="144983"/>
                </a:cubicBezTo>
                <a:cubicBezTo>
                  <a:pt x="52661" y="119338"/>
                  <a:pt x="79134" y="90517"/>
                  <a:pt x="78082" y="55288"/>
                </a:cubicBezTo>
                <a:lnTo>
                  <a:pt x="37636"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Slide Number Placeholder 3">
            <a:extLst>
              <a:ext uri="{FF2B5EF4-FFF2-40B4-BE49-F238E27FC236}">
                <a16:creationId xmlns:a16="http://schemas.microsoft.com/office/drawing/2014/main" id="{B08CB17D-F5E0-989E-BB80-FC97BB72EDFA}"/>
              </a:ext>
            </a:extLst>
          </p:cNvPr>
          <p:cNvSpPr>
            <a:spLocks noGrp="1"/>
          </p:cNvSpPr>
          <p:nvPr>
            <p:ph type="sldNum" sz="quarter" idx="12"/>
          </p:nvPr>
        </p:nvSpPr>
        <p:spPr/>
        <p:txBody>
          <a:bodyPr/>
          <a:lstStyle/>
          <a:p>
            <a:fld id="{B11DEBE5-B3F0-4CFE-B0A4-0D3633CCD9DA}" type="slidenum">
              <a:rPr lang="en-US" smtClean="0"/>
              <a:t>15</a:t>
            </a:fld>
            <a:endParaRPr lang="en-US"/>
          </a:p>
        </p:txBody>
      </p:sp>
    </p:spTree>
    <p:extLst>
      <p:ext uri="{BB962C8B-B14F-4D97-AF65-F5344CB8AC3E}">
        <p14:creationId xmlns:p14="http://schemas.microsoft.com/office/powerpoint/2010/main" val="322806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9BC06-6923-0096-6262-A3B7FA909DD6}"/>
              </a:ext>
            </a:extLst>
          </p:cNvPr>
          <p:cNvSpPr>
            <a:spLocks noGrp="1"/>
          </p:cNvSpPr>
          <p:nvPr>
            <p:ph type="title"/>
          </p:nvPr>
        </p:nvSpPr>
        <p:spPr/>
        <p:txBody>
          <a:bodyPr/>
          <a:lstStyle/>
          <a:p>
            <a:r>
              <a:rPr lang="en-US" dirty="0"/>
              <a:t>In Search of the Oscan Remains at Pompeii</a:t>
            </a:r>
          </a:p>
        </p:txBody>
      </p:sp>
      <p:pic>
        <p:nvPicPr>
          <p:cNvPr id="7" name="Content Placeholder 6">
            <a:extLst>
              <a:ext uri="{FF2B5EF4-FFF2-40B4-BE49-F238E27FC236}">
                <a16:creationId xmlns:a16="http://schemas.microsoft.com/office/drawing/2014/main" id="{DBA5C569-DC2A-638B-1F06-1971998A6FC7}"/>
              </a:ext>
              <a:ext uri="{C183D7F6-B498-43B3-948B-1728B52AA6E4}">
                <adec:decorative xmlns:adec="http://schemas.microsoft.com/office/drawing/2017/decorative" val="1"/>
              </a:ext>
            </a:extLst>
          </p:cNvPr>
          <p:cNvPicPr>
            <a:picLocks noGrp="1" noChangeAspect="1"/>
          </p:cNvPicPr>
          <p:nvPr>
            <p:ph sz="half" idx="1"/>
          </p:nvPr>
        </p:nvPicPr>
        <p:blipFill>
          <a:blip r:embed="rId2"/>
          <a:stretch>
            <a:fillRect/>
          </a:stretch>
        </p:blipFill>
        <p:spPr>
          <a:xfrm>
            <a:off x="838200" y="2181458"/>
            <a:ext cx="5181600" cy="3639671"/>
          </a:xfrm>
          <a:prstGeom prst="rect">
            <a:avLst/>
          </a:prstGeom>
        </p:spPr>
      </p:pic>
      <p:sp>
        <p:nvSpPr>
          <p:cNvPr id="5" name="Content Placeholder 4">
            <a:extLst>
              <a:ext uri="{FF2B5EF4-FFF2-40B4-BE49-F238E27FC236}">
                <a16:creationId xmlns:a16="http://schemas.microsoft.com/office/drawing/2014/main" id="{2CEC2AEB-8111-39E0-B84C-788543E8F054}"/>
              </a:ext>
            </a:extLst>
          </p:cNvPr>
          <p:cNvSpPr>
            <a:spLocks noGrp="1"/>
          </p:cNvSpPr>
          <p:nvPr>
            <p:ph sz="half" idx="2"/>
          </p:nvPr>
        </p:nvSpPr>
        <p:spPr/>
        <p:txBody>
          <a:bodyPr>
            <a:normAutofit/>
          </a:bodyPr>
          <a:lstStyle/>
          <a:p>
            <a:r>
              <a:rPr lang="en-US" dirty="0"/>
              <a:t>Oldest remains date to the 6</a:t>
            </a:r>
            <a:r>
              <a:rPr lang="en-US" baseline="30000" dirty="0"/>
              <a:t>th</a:t>
            </a:r>
            <a:r>
              <a:rPr lang="en-US" dirty="0"/>
              <a:t> century BCE.</a:t>
            </a:r>
          </a:p>
          <a:p>
            <a:pPr lvl="1"/>
            <a:r>
              <a:rPr lang="en-US" dirty="0"/>
              <a:t>Fortification walls </a:t>
            </a:r>
          </a:p>
          <a:p>
            <a:pPr lvl="1"/>
            <a:r>
              <a:rPr lang="en-US" dirty="0"/>
              <a:t>Temple of Apollo</a:t>
            </a:r>
          </a:p>
          <a:p>
            <a:pPr lvl="1"/>
            <a:r>
              <a:rPr lang="en-US" dirty="0"/>
              <a:t>Temple of Athena/Heracles</a:t>
            </a:r>
          </a:p>
          <a:p>
            <a:r>
              <a:rPr lang="en-US" dirty="0"/>
              <a:t>Evidence suggests that the town was planned and laid out at its very foundation (possibly as early as the 6</a:t>
            </a:r>
            <a:r>
              <a:rPr lang="en-US" baseline="30000" dirty="0"/>
              <a:t>th</a:t>
            </a:r>
            <a:r>
              <a:rPr lang="en-US" dirty="0"/>
              <a:t> century BCE).</a:t>
            </a:r>
          </a:p>
          <a:p>
            <a:endParaRPr lang="en-US" dirty="0"/>
          </a:p>
        </p:txBody>
      </p:sp>
      <p:sp>
        <p:nvSpPr>
          <p:cNvPr id="8" name="Slide Number Placeholder 7">
            <a:extLst>
              <a:ext uri="{FF2B5EF4-FFF2-40B4-BE49-F238E27FC236}">
                <a16:creationId xmlns:a16="http://schemas.microsoft.com/office/drawing/2014/main" id="{1863C777-FB0C-6562-C13C-3EB055AE249F}"/>
              </a:ext>
            </a:extLst>
          </p:cNvPr>
          <p:cNvSpPr>
            <a:spLocks noGrp="1"/>
          </p:cNvSpPr>
          <p:nvPr>
            <p:ph type="sldNum" sz="quarter" idx="12"/>
          </p:nvPr>
        </p:nvSpPr>
        <p:spPr/>
        <p:txBody>
          <a:bodyPr/>
          <a:lstStyle/>
          <a:p>
            <a:fld id="{B11DEBE5-B3F0-4CFE-B0A4-0D3633CCD9DA}" type="slidenum">
              <a:rPr lang="en-US" smtClean="0"/>
              <a:t>16</a:t>
            </a:fld>
            <a:endParaRPr lang="en-US"/>
          </a:p>
        </p:txBody>
      </p:sp>
    </p:spTree>
    <p:extLst>
      <p:ext uri="{BB962C8B-B14F-4D97-AF65-F5344CB8AC3E}">
        <p14:creationId xmlns:p14="http://schemas.microsoft.com/office/powerpoint/2010/main" val="4191852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CB3789-F337-EAE1-3B04-5A96D1FC1A03}"/>
              </a:ext>
            </a:extLst>
          </p:cNvPr>
          <p:cNvSpPr>
            <a:spLocks noGrp="1"/>
          </p:cNvSpPr>
          <p:nvPr>
            <p:ph type="title"/>
          </p:nvPr>
        </p:nvSpPr>
        <p:spPr>
          <a:xfrm>
            <a:off x="6513788" y="365125"/>
            <a:ext cx="4840010" cy="1807305"/>
          </a:xfrm>
        </p:spPr>
        <p:txBody>
          <a:bodyPr>
            <a:normAutofit/>
          </a:bodyPr>
          <a:lstStyle/>
          <a:p>
            <a:r>
              <a:rPr lang="en-US"/>
              <a:t>The Theory of the Aldstadt </a:t>
            </a:r>
          </a:p>
        </p:txBody>
      </p:sp>
      <p:pic>
        <p:nvPicPr>
          <p:cNvPr id="5" name="Picture 4" descr="A colored map illustration of a fortified old  town enclosed by stone walls with multiple towers and gates. ">
            <a:extLst>
              <a:ext uri="{FF2B5EF4-FFF2-40B4-BE49-F238E27FC236}">
                <a16:creationId xmlns:a16="http://schemas.microsoft.com/office/drawing/2014/main" id="{24E56BFF-2EDC-9B81-1A26-B1E6C3836D04}"/>
              </a:ext>
            </a:extLst>
          </p:cNvPr>
          <p:cNvPicPr>
            <a:picLocks noChangeAspect="1"/>
          </p:cNvPicPr>
          <p:nvPr/>
        </p:nvPicPr>
        <p:blipFill>
          <a:blip r:embed="rId2"/>
          <a:srcRect l="6534" r="17658" b="2"/>
          <a:stretch>
            <a:fillRect/>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B9AABDBF-45EB-CE09-B077-84A99B437EF7}"/>
              </a:ext>
            </a:extLst>
          </p:cNvPr>
          <p:cNvSpPr>
            <a:spLocks noGrp="1"/>
          </p:cNvSpPr>
          <p:nvPr>
            <p:ph idx="1"/>
          </p:nvPr>
        </p:nvSpPr>
        <p:spPr>
          <a:xfrm>
            <a:off x="6388768" y="2081463"/>
            <a:ext cx="5149516" cy="4411412"/>
          </a:xfrm>
        </p:spPr>
        <p:txBody>
          <a:bodyPr>
            <a:normAutofit fontScale="92500" lnSpcReduction="10000"/>
          </a:bodyPr>
          <a:lstStyle/>
          <a:p>
            <a:r>
              <a:rPr lang="en-US" sz="1600" dirty="0"/>
              <a:t>Aldstadt- old town</a:t>
            </a:r>
          </a:p>
          <a:p>
            <a:r>
              <a:rPr lang="en-US" sz="1600" dirty="0"/>
              <a:t>Heavily debated theory on the early urban origins of Pompeii. =Proposed by 19</a:t>
            </a:r>
            <a:r>
              <a:rPr lang="en-US" sz="1600" baseline="30000" dirty="0"/>
              <a:t>th</a:t>
            </a:r>
            <a:r>
              <a:rPr lang="en-US" sz="1600" dirty="0"/>
              <a:t> century scholar Heinrich Nissen.</a:t>
            </a:r>
          </a:p>
          <a:p>
            <a:r>
              <a:rPr lang="en-US" sz="1600" dirty="0"/>
              <a:t>Explains the irregular plan of Regio VIII compared to other rest of the city.</a:t>
            </a:r>
          </a:p>
          <a:p>
            <a:r>
              <a:rPr lang="en-US" sz="1600" dirty="0"/>
              <a:t>Theory:</a:t>
            </a:r>
          </a:p>
          <a:p>
            <a:pPr lvl="1"/>
            <a:r>
              <a:rPr lang="en-US" sz="1600" dirty="0"/>
              <a:t>In the 6</a:t>
            </a:r>
            <a:r>
              <a:rPr lang="en-US" sz="1600" baseline="30000" dirty="0"/>
              <a:t>th</a:t>
            </a:r>
            <a:r>
              <a:rPr lang="en-US" sz="1600" dirty="0"/>
              <a:t> century,  an irregular cluster of streets in the southwest corner of the city was built on a plateau for defensive purposes, possibly by the </a:t>
            </a:r>
            <a:r>
              <a:rPr lang="en-US" sz="1600" dirty="0" err="1"/>
              <a:t>Oscans</a:t>
            </a:r>
            <a:r>
              <a:rPr lang="en-US" sz="1600" dirty="0"/>
              <a:t> or Etruscans</a:t>
            </a:r>
          </a:p>
          <a:p>
            <a:pPr lvl="1"/>
            <a:r>
              <a:rPr lang="en-US" sz="1600" dirty="0"/>
              <a:t>In the 4</a:t>
            </a:r>
            <a:r>
              <a:rPr lang="en-US" sz="1600" baseline="30000" dirty="0"/>
              <a:t>th</a:t>
            </a:r>
            <a:r>
              <a:rPr lang="en-US" sz="1600" dirty="0"/>
              <a:t>-3</a:t>
            </a:r>
            <a:r>
              <a:rPr lang="en-US" sz="1600" baseline="30000" dirty="0"/>
              <a:t>rd</a:t>
            </a:r>
            <a:r>
              <a:rPr lang="en-US" sz="1600" dirty="0"/>
              <a:t> c. BCE, the city expanded into the surrounding region under the Samnites. As a result, the original Aldstadt was dismantled and a newer fortifications were built to create a new town.</a:t>
            </a:r>
          </a:p>
          <a:p>
            <a:r>
              <a:rPr lang="en-US" sz="1600" dirty="0"/>
              <a:t>Has largely been discarded. Now believed to have been a macro-urban project, which a massive perimeter wall encircled a large space which was filled with some settlement mixed with green space.</a:t>
            </a:r>
          </a:p>
        </p:txBody>
      </p:sp>
      <p:sp>
        <p:nvSpPr>
          <p:cNvPr id="6" name="Slide Number Placeholder 5">
            <a:extLst>
              <a:ext uri="{FF2B5EF4-FFF2-40B4-BE49-F238E27FC236}">
                <a16:creationId xmlns:a16="http://schemas.microsoft.com/office/drawing/2014/main" id="{70AEC9BD-CD77-F42B-9B2F-2104B7DBE1C0}"/>
              </a:ext>
            </a:extLst>
          </p:cNvPr>
          <p:cNvSpPr>
            <a:spLocks noGrp="1"/>
          </p:cNvSpPr>
          <p:nvPr>
            <p:ph type="sldNum" sz="quarter" idx="12"/>
          </p:nvPr>
        </p:nvSpPr>
        <p:spPr/>
        <p:txBody>
          <a:bodyPr/>
          <a:lstStyle/>
          <a:p>
            <a:fld id="{B11DEBE5-B3F0-4CFE-B0A4-0D3633CCD9DA}" type="slidenum">
              <a:rPr lang="en-US" smtClean="0"/>
              <a:t>17</a:t>
            </a:fld>
            <a:endParaRPr lang="en-US"/>
          </a:p>
        </p:txBody>
      </p:sp>
    </p:spTree>
    <p:extLst>
      <p:ext uri="{BB962C8B-B14F-4D97-AF65-F5344CB8AC3E}">
        <p14:creationId xmlns:p14="http://schemas.microsoft.com/office/powerpoint/2010/main" val="2019855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47C9B2F3-9A86-6608-3589-77855AA300C2}"/>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1768331" y="1297850"/>
            <a:ext cx="8295748" cy="6221811"/>
          </a:xfrm>
          <a:prstGeom prst="rect">
            <a:avLst/>
          </a:prstGeom>
        </p:spPr>
      </p:pic>
      <p:sp>
        <p:nvSpPr>
          <p:cNvPr id="2" name="Title 1">
            <a:extLst>
              <a:ext uri="{FF2B5EF4-FFF2-40B4-BE49-F238E27FC236}">
                <a16:creationId xmlns:a16="http://schemas.microsoft.com/office/drawing/2014/main" id="{98C2963A-1895-E42C-6DFC-95DB4E97D74B}"/>
              </a:ext>
            </a:extLst>
          </p:cNvPr>
          <p:cNvSpPr>
            <a:spLocks noGrp="1"/>
          </p:cNvSpPr>
          <p:nvPr>
            <p:ph type="title"/>
          </p:nvPr>
        </p:nvSpPr>
        <p:spPr/>
        <p:txBody>
          <a:bodyPr/>
          <a:lstStyle/>
          <a:p>
            <a:pPr algn="ctr"/>
            <a:r>
              <a:rPr lang="en-US" dirty="0"/>
              <a:t>Regions of Pompeii</a:t>
            </a:r>
          </a:p>
        </p:txBody>
      </p:sp>
      <p:sp>
        <p:nvSpPr>
          <p:cNvPr id="5" name="Circle: Hollow 4">
            <a:extLst>
              <a:ext uri="{FF2B5EF4-FFF2-40B4-BE49-F238E27FC236}">
                <a16:creationId xmlns:a16="http://schemas.microsoft.com/office/drawing/2014/main" id="{A37E9368-3B65-4711-13D3-3C2F233A5E3B}"/>
              </a:ext>
            </a:extLst>
          </p:cNvPr>
          <p:cNvSpPr/>
          <p:nvPr/>
        </p:nvSpPr>
        <p:spPr>
          <a:xfrm>
            <a:off x="2953342" y="3529781"/>
            <a:ext cx="4611755" cy="2963094"/>
          </a:xfrm>
          <a:prstGeom prst="donut">
            <a:avLst>
              <a:gd name="adj" fmla="val 6338"/>
            </a:avLst>
          </a:prstGeom>
          <a:solidFill>
            <a:schemeClr val="tx1">
              <a:lumMod val="95000"/>
              <a:lumOff val="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Slide Number Placeholder 13">
            <a:extLst>
              <a:ext uri="{FF2B5EF4-FFF2-40B4-BE49-F238E27FC236}">
                <a16:creationId xmlns:a16="http://schemas.microsoft.com/office/drawing/2014/main" id="{1E2B453A-BFBE-4718-A655-99FFE978D866}"/>
              </a:ext>
            </a:extLst>
          </p:cNvPr>
          <p:cNvSpPr>
            <a:spLocks noGrp="1"/>
          </p:cNvSpPr>
          <p:nvPr>
            <p:ph type="sldNum" sz="quarter" idx="12"/>
          </p:nvPr>
        </p:nvSpPr>
        <p:spPr/>
        <p:txBody>
          <a:bodyPr/>
          <a:lstStyle/>
          <a:p>
            <a:fld id="{B11DEBE5-B3F0-4CFE-B0A4-0D3633CCD9DA}" type="slidenum">
              <a:rPr lang="en-US" smtClean="0"/>
              <a:t>18</a:t>
            </a:fld>
            <a:endParaRPr lang="en-US"/>
          </a:p>
        </p:txBody>
      </p:sp>
    </p:spTree>
    <p:extLst>
      <p:ext uri="{BB962C8B-B14F-4D97-AF65-F5344CB8AC3E}">
        <p14:creationId xmlns:p14="http://schemas.microsoft.com/office/powerpoint/2010/main" val="18357852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08754-A29A-3FF6-B537-1C7E3BCCC4DE}"/>
              </a:ext>
            </a:extLst>
          </p:cNvPr>
          <p:cNvSpPr>
            <a:spLocks noGrp="1"/>
          </p:cNvSpPr>
          <p:nvPr>
            <p:ph type="title"/>
          </p:nvPr>
        </p:nvSpPr>
        <p:spPr/>
        <p:txBody>
          <a:bodyPr/>
          <a:lstStyle/>
          <a:p>
            <a:r>
              <a:rPr lang="en-US" dirty="0"/>
              <a:t>City Walls </a:t>
            </a:r>
          </a:p>
        </p:txBody>
      </p:sp>
      <p:pic>
        <p:nvPicPr>
          <p:cNvPr id="6" name="Content Placeholder 5" descr="Walls on south side of Porta Marina, Pompeii. May 2010. Looking north-east. Photo courtesy of Ivo van der Graaff.">
            <a:extLst>
              <a:ext uri="{FF2B5EF4-FFF2-40B4-BE49-F238E27FC236}">
                <a16:creationId xmlns:a16="http://schemas.microsoft.com/office/drawing/2014/main" id="{EC05FBBE-EA98-94D1-4A22-03DDA9F2F2F9}"/>
              </a:ext>
            </a:extLst>
          </p:cNvPr>
          <p:cNvPicPr>
            <a:picLocks noGrp="1" noChangeAspect="1"/>
          </p:cNvPicPr>
          <p:nvPr>
            <p:ph sz="half" idx="1"/>
          </p:nvPr>
        </p:nvPicPr>
        <p:blipFill>
          <a:blip r:embed="rId2"/>
          <a:stretch>
            <a:fillRect/>
          </a:stretch>
        </p:blipFill>
        <p:spPr>
          <a:xfrm>
            <a:off x="838200" y="2058194"/>
            <a:ext cx="5181600" cy="3886200"/>
          </a:xfrm>
          <a:prstGeom prst="rect">
            <a:avLst/>
          </a:prstGeom>
        </p:spPr>
      </p:pic>
      <p:sp>
        <p:nvSpPr>
          <p:cNvPr id="5" name="Content Placeholder 4">
            <a:extLst>
              <a:ext uri="{FF2B5EF4-FFF2-40B4-BE49-F238E27FC236}">
                <a16:creationId xmlns:a16="http://schemas.microsoft.com/office/drawing/2014/main" id="{D8FBB0A1-A4A4-F58D-18F8-F630985CD728}"/>
              </a:ext>
            </a:extLst>
          </p:cNvPr>
          <p:cNvSpPr>
            <a:spLocks noGrp="1"/>
          </p:cNvSpPr>
          <p:nvPr>
            <p:ph sz="half" idx="2"/>
          </p:nvPr>
        </p:nvSpPr>
        <p:spPr>
          <a:xfrm>
            <a:off x="6302829" y="609775"/>
            <a:ext cx="5181600" cy="5529767"/>
          </a:xfrm>
        </p:spPr>
        <p:txBody>
          <a:bodyPr>
            <a:normAutofit fontScale="92500" lnSpcReduction="10000"/>
          </a:bodyPr>
          <a:lstStyle/>
          <a:p>
            <a:r>
              <a:rPr lang="en-US" dirty="0"/>
              <a:t>6</a:t>
            </a:r>
            <a:r>
              <a:rPr lang="en-US" baseline="30000" dirty="0"/>
              <a:t>th</a:t>
            </a:r>
            <a:r>
              <a:rPr lang="en-US" dirty="0"/>
              <a:t> century BCE- the earliest circuit wall made from blocks of </a:t>
            </a:r>
            <a:r>
              <a:rPr lang="en-US" i="1" dirty="0" err="1"/>
              <a:t>pappamonte</a:t>
            </a:r>
            <a:r>
              <a:rPr lang="en-US" dirty="0"/>
              <a:t> (local volcanic tuff). </a:t>
            </a:r>
          </a:p>
          <a:p>
            <a:r>
              <a:rPr lang="en-US" dirty="0"/>
              <a:t>4</a:t>
            </a:r>
            <a:r>
              <a:rPr lang="en-US" baseline="30000" dirty="0"/>
              <a:t>th</a:t>
            </a:r>
            <a:r>
              <a:rPr lang="en-US" dirty="0"/>
              <a:t> - 3</a:t>
            </a:r>
            <a:r>
              <a:rPr lang="en-US" baseline="30000" dirty="0"/>
              <a:t>rd</a:t>
            </a:r>
            <a:r>
              <a:rPr lang="en-US" dirty="0"/>
              <a:t>/2</a:t>
            </a:r>
            <a:r>
              <a:rPr lang="en-US" baseline="30000" dirty="0"/>
              <a:t>nd</a:t>
            </a:r>
            <a:r>
              <a:rPr lang="en-US" dirty="0"/>
              <a:t> centuries BCE- Samnite phase, rebuilt as a double curtain wall made of Sarno limestone filled with earth and rubble core. </a:t>
            </a:r>
          </a:p>
          <a:p>
            <a:r>
              <a:rPr lang="en-US" dirty="0"/>
              <a:t>2</a:t>
            </a:r>
            <a:r>
              <a:rPr lang="en-US" baseline="30000" dirty="0"/>
              <a:t>nd</a:t>
            </a:r>
            <a:r>
              <a:rPr lang="en-US" dirty="0"/>
              <a:t>/1</a:t>
            </a:r>
            <a:r>
              <a:rPr lang="en-US" baseline="30000" dirty="0"/>
              <a:t>st</a:t>
            </a:r>
            <a:r>
              <a:rPr lang="en-US" dirty="0"/>
              <a:t> century BCE- Pre-Roman phase. 12 towers were added to points along the perimeter.</a:t>
            </a:r>
          </a:p>
          <a:p>
            <a:r>
              <a:rPr lang="en-US" dirty="0"/>
              <a:t>Why was it fortified in this period? </a:t>
            </a:r>
          </a:p>
          <a:p>
            <a:pPr lvl="1"/>
            <a:r>
              <a:rPr lang="en-US" dirty="0"/>
              <a:t>Possible clashes between Greeks, Etruscans, and Samnites. </a:t>
            </a:r>
          </a:p>
        </p:txBody>
      </p:sp>
      <p:sp>
        <p:nvSpPr>
          <p:cNvPr id="7" name="Slide Number Placeholder 6">
            <a:extLst>
              <a:ext uri="{FF2B5EF4-FFF2-40B4-BE49-F238E27FC236}">
                <a16:creationId xmlns:a16="http://schemas.microsoft.com/office/drawing/2014/main" id="{F3074465-8A5F-E7B9-25DB-3685DB320C97}"/>
              </a:ext>
            </a:extLst>
          </p:cNvPr>
          <p:cNvSpPr>
            <a:spLocks noGrp="1"/>
          </p:cNvSpPr>
          <p:nvPr>
            <p:ph type="sldNum" sz="quarter" idx="12"/>
          </p:nvPr>
        </p:nvSpPr>
        <p:spPr/>
        <p:txBody>
          <a:bodyPr/>
          <a:lstStyle/>
          <a:p>
            <a:fld id="{B11DEBE5-B3F0-4CFE-B0A4-0D3633CCD9DA}" type="slidenum">
              <a:rPr lang="en-US" smtClean="0"/>
              <a:t>19</a:t>
            </a:fld>
            <a:endParaRPr lang="en-US"/>
          </a:p>
        </p:txBody>
      </p:sp>
    </p:spTree>
    <p:extLst>
      <p:ext uri="{BB962C8B-B14F-4D97-AF65-F5344CB8AC3E}">
        <p14:creationId xmlns:p14="http://schemas.microsoft.com/office/powerpoint/2010/main" val="2872752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19CE8-B6B6-D1EC-E843-06E2CAA0A8B4}"/>
              </a:ext>
            </a:extLst>
          </p:cNvPr>
          <p:cNvSpPr>
            <a:spLocks noGrp="1"/>
          </p:cNvSpPr>
          <p:nvPr>
            <p:ph type="title"/>
          </p:nvPr>
        </p:nvSpPr>
        <p:spPr/>
        <p:txBody>
          <a:bodyPr/>
          <a:lstStyle/>
          <a:p>
            <a:r>
              <a:rPr lang="en-US"/>
              <a:t>Upcoming Reminders </a:t>
            </a:r>
          </a:p>
        </p:txBody>
      </p:sp>
      <p:sp>
        <p:nvSpPr>
          <p:cNvPr id="3" name="Content Placeholder 2">
            <a:extLst>
              <a:ext uri="{FF2B5EF4-FFF2-40B4-BE49-F238E27FC236}">
                <a16:creationId xmlns:a16="http://schemas.microsoft.com/office/drawing/2014/main" id="{5BCA71BF-FAF7-5E8C-312C-B234438C33B3}"/>
              </a:ext>
            </a:extLst>
          </p:cNvPr>
          <p:cNvSpPr>
            <a:spLocks noGrp="1"/>
          </p:cNvSpPr>
          <p:nvPr>
            <p:ph idx="1"/>
          </p:nvPr>
        </p:nvSpPr>
        <p:spPr/>
        <p:txBody>
          <a:bodyPr/>
          <a:lstStyle/>
          <a:p>
            <a:r>
              <a:rPr lang="en-US" dirty="0"/>
              <a:t>Map quiz Thursday! (9/10)</a:t>
            </a:r>
          </a:p>
          <a:p>
            <a:r>
              <a:rPr lang="en-US" dirty="0"/>
              <a:t>Guidelines for Writing Assignment #1 now up on Moodle</a:t>
            </a:r>
          </a:p>
          <a:p>
            <a:endParaRPr lang="en-US" dirty="0"/>
          </a:p>
        </p:txBody>
      </p:sp>
      <p:sp>
        <p:nvSpPr>
          <p:cNvPr id="4" name="Slide Number Placeholder 3">
            <a:extLst>
              <a:ext uri="{FF2B5EF4-FFF2-40B4-BE49-F238E27FC236}">
                <a16:creationId xmlns:a16="http://schemas.microsoft.com/office/drawing/2014/main" id="{CD932F61-37BE-69E5-1864-69E9E4851C10}"/>
              </a:ext>
            </a:extLst>
          </p:cNvPr>
          <p:cNvSpPr>
            <a:spLocks noGrp="1"/>
          </p:cNvSpPr>
          <p:nvPr>
            <p:ph type="sldNum" sz="quarter" idx="12"/>
          </p:nvPr>
        </p:nvSpPr>
        <p:spPr/>
        <p:txBody>
          <a:bodyPr/>
          <a:lstStyle/>
          <a:p>
            <a:fld id="{B11DEBE5-B3F0-4CFE-B0A4-0D3633CCD9DA}" type="slidenum">
              <a:rPr lang="en-US" smtClean="0"/>
              <a:t>2</a:t>
            </a:fld>
            <a:endParaRPr lang="en-US"/>
          </a:p>
        </p:txBody>
      </p:sp>
    </p:spTree>
    <p:extLst>
      <p:ext uri="{BB962C8B-B14F-4D97-AF65-F5344CB8AC3E}">
        <p14:creationId xmlns:p14="http://schemas.microsoft.com/office/powerpoint/2010/main" val="23117473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Content Placeholder 12" descr="Map of Pompeii showing plan of Temple of Apollo.">
            <a:extLst>
              <a:ext uri="{FF2B5EF4-FFF2-40B4-BE49-F238E27FC236}">
                <a16:creationId xmlns:a16="http://schemas.microsoft.com/office/drawing/2014/main" id="{93C0C32D-90DA-FFDD-749F-D0EC46F46105}"/>
              </a:ext>
            </a:extLst>
          </p:cNvPr>
          <p:cNvPicPr>
            <a:picLocks noGrp="1" noChangeAspect="1"/>
          </p:cNvPicPr>
          <p:nvPr>
            <p:ph sz="half" idx="1"/>
          </p:nvPr>
        </p:nvPicPr>
        <p:blipFill>
          <a:blip r:embed="rId2"/>
          <a:srcRect l="6914" r="11659" b="-1"/>
          <a:stretch>
            <a:fillRect/>
          </a:stretch>
        </p:blipFill>
        <p:spPr>
          <a:xfrm>
            <a:off x="1" y="10"/>
            <a:ext cx="9669642" cy="6857990"/>
          </a:xfrm>
          <a:prstGeom prst="rect">
            <a:avLst/>
          </a:prstGeom>
        </p:spPr>
      </p:pic>
      <p:sp>
        <p:nvSpPr>
          <p:cNvPr id="20" name="Rectangle 1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2FA19BB-7B11-656C-3A7F-8312B3927267}"/>
              </a:ext>
            </a:extLst>
          </p:cNvPr>
          <p:cNvSpPr>
            <a:spLocks noGrp="1"/>
          </p:cNvSpPr>
          <p:nvPr>
            <p:ph type="title"/>
          </p:nvPr>
        </p:nvSpPr>
        <p:spPr>
          <a:xfrm>
            <a:off x="7531610" y="365125"/>
            <a:ext cx="3822189" cy="1899912"/>
          </a:xfrm>
        </p:spPr>
        <p:txBody>
          <a:bodyPr vert="horz" lIns="91440" tIns="45720" rIns="91440" bIns="45720" rtlCol="0" anchor="ctr">
            <a:normAutofit/>
          </a:bodyPr>
          <a:lstStyle/>
          <a:p>
            <a:r>
              <a:rPr lang="en-US" sz="4000" dirty="0"/>
              <a:t>Temple of Apollo</a:t>
            </a:r>
          </a:p>
        </p:txBody>
      </p:sp>
      <p:sp>
        <p:nvSpPr>
          <p:cNvPr id="5" name="Content Placeholder 4">
            <a:extLst>
              <a:ext uri="{FF2B5EF4-FFF2-40B4-BE49-F238E27FC236}">
                <a16:creationId xmlns:a16="http://schemas.microsoft.com/office/drawing/2014/main" id="{DE67F006-D7C8-97C8-F355-514E19622291}"/>
              </a:ext>
            </a:extLst>
          </p:cNvPr>
          <p:cNvSpPr>
            <a:spLocks noGrp="1"/>
          </p:cNvSpPr>
          <p:nvPr>
            <p:ph sz="half" idx="2"/>
          </p:nvPr>
        </p:nvSpPr>
        <p:spPr>
          <a:xfrm>
            <a:off x="7531610" y="2165684"/>
            <a:ext cx="3822189" cy="4011279"/>
          </a:xfrm>
        </p:spPr>
        <p:txBody>
          <a:bodyPr vert="horz" lIns="91440" tIns="45720" rIns="91440" bIns="45720" rtlCol="0">
            <a:normAutofit fontScale="92500" lnSpcReduction="20000"/>
          </a:bodyPr>
          <a:lstStyle/>
          <a:p>
            <a:r>
              <a:rPr lang="en-US" dirty="0"/>
              <a:t>Regio VII.7.32</a:t>
            </a:r>
          </a:p>
          <a:p>
            <a:r>
              <a:rPr lang="en-US" dirty="0"/>
              <a:t>To the west of the later Forum, on the road going up from the Porta Marina</a:t>
            </a:r>
          </a:p>
          <a:p>
            <a:r>
              <a:rPr lang="en-US" dirty="0"/>
              <a:t>Apollo is a god important and popular among Greeks colonists and Etruscans</a:t>
            </a:r>
          </a:p>
          <a:p>
            <a:pPr lvl="1"/>
            <a:r>
              <a:rPr lang="en-US" sz="2000" dirty="0"/>
              <a:t>Apollo at Veii, and Apollo </a:t>
            </a:r>
            <a:r>
              <a:rPr lang="en-US" sz="2000" dirty="0" err="1"/>
              <a:t>Archegetes</a:t>
            </a:r>
            <a:r>
              <a:rPr lang="en-US" sz="2000" dirty="0"/>
              <a:t> in Naxos (Sicily), Temple C at </a:t>
            </a:r>
            <a:r>
              <a:rPr lang="en-US" sz="2000" dirty="0" err="1"/>
              <a:t>Selinus</a:t>
            </a:r>
            <a:r>
              <a:rPr lang="en-US" sz="2000" dirty="0"/>
              <a:t>, Temple of Apollo at Syracuse </a:t>
            </a:r>
          </a:p>
        </p:txBody>
      </p:sp>
      <p:sp>
        <p:nvSpPr>
          <p:cNvPr id="14" name="Slide Number Placeholder 13">
            <a:extLst>
              <a:ext uri="{FF2B5EF4-FFF2-40B4-BE49-F238E27FC236}">
                <a16:creationId xmlns:a16="http://schemas.microsoft.com/office/drawing/2014/main" id="{345E8FBE-4A12-4F94-0095-ED70620FB148}"/>
              </a:ext>
            </a:extLst>
          </p:cNvPr>
          <p:cNvSpPr>
            <a:spLocks noGrp="1"/>
          </p:cNvSpPr>
          <p:nvPr>
            <p:ph type="sldNum" sz="quarter" idx="12"/>
          </p:nvPr>
        </p:nvSpPr>
        <p:spPr/>
        <p:txBody>
          <a:bodyPr/>
          <a:lstStyle/>
          <a:p>
            <a:fld id="{B11DEBE5-B3F0-4CFE-B0A4-0D3633CCD9DA}" type="slidenum">
              <a:rPr lang="en-US" smtClean="0"/>
              <a:t>20</a:t>
            </a:fld>
            <a:endParaRPr lang="en-US"/>
          </a:p>
        </p:txBody>
      </p:sp>
      <p:sp>
        <p:nvSpPr>
          <p:cNvPr id="3" name="Rectangle 2">
            <a:extLst>
              <a:ext uri="{FF2B5EF4-FFF2-40B4-BE49-F238E27FC236}">
                <a16:creationId xmlns:a16="http://schemas.microsoft.com/office/drawing/2014/main" id="{1D1850B8-FE6A-EAF1-2F3A-FED897BB23E0}"/>
              </a:ext>
            </a:extLst>
          </p:cNvPr>
          <p:cNvSpPr/>
          <p:nvPr/>
        </p:nvSpPr>
        <p:spPr>
          <a:xfrm>
            <a:off x="3755922" y="2458064"/>
            <a:ext cx="1710813" cy="160736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4103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2C63567-9A18-430B-817B-152D609F5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3ACC9-2628-FA8E-7437-848F1F03FE9F}"/>
              </a:ext>
            </a:extLst>
          </p:cNvPr>
          <p:cNvSpPr>
            <a:spLocks noGrp="1"/>
          </p:cNvSpPr>
          <p:nvPr>
            <p:ph type="title"/>
          </p:nvPr>
        </p:nvSpPr>
        <p:spPr>
          <a:xfrm>
            <a:off x="6564020" y="552353"/>
            <a:ext cx="4766564" cy="1097804"/>
          </a:xfrm>
        </p:spPr>
        <p:txBody>
          <a:bodyPr anchor="b">
            <a:normAutofit/>
          </a:bodyPr>
          <a:lstStyle/>
          <a:p>
            <a:r>
              <a:rPr lang="en-US" sz="4000" dirty="0"/>
              <a:t>Temple of Apollo</a:t>
            </a:r>
          </a:p>
        </p:txBody>
      </p:sp>
      <p:pic>
        <p:nvPicPr>
          <p:cNvPr id="5" name="Picture 4" descr="Plan of tmeple of apollo">
            <a:extLst>
              <a:ext uri="{FF2B5EF4-FFF2-40B4-BE49-F238E27FC236}">
                <a16:creationId xmlns:a16="http://schemas.microsoft.com/office/drawing/2014/main" id="{0461B8B8-6702-D7E2-8D34-E8D2A34C34C0}"/>
              </a:ext>
            </a:extLst>
          </p:cNvPr>
          <p:cNvPicPr>
            <a:picLocks noChangeAspect="1"/>
          </p:cNvPicPr>
          <p:nvPr/>
        </p:nvPicPr>
        <p:blipFill>
          <a:blip r:embed="rId2"/>
          <a:srcRect t="11002" r="-2" b="16899"/>
          <a:stretch>
            <a:fillRect/>
          </a:stretch>
        </p:blipFill>
        <p:spPr>
          <a:xfrm>
            <a:off x="189569" y="170173"/>
            <a:ext cx="2805577" cy="3172964"/>
          </a:xfrm>
          <a:prstGeom prst="rect">
            <a:avLst/>
          </a:prstGeom>
        </p:spPr>
      </p:pic>
      <p:pic>
        <p:nvPicPr>
          <p:cNvPr id="4" name="Content Placeholder 3" descr="picture of temple of apollo">
            <a:extLst>
              <a:ext uri="{FF2B5EF4-FFF2-40B4-BE49-F238E27FC236}">
                <a16:creationId xmlns:a16="http://schemas.microsoft.com/office/drawing/2014/main" id="{0B0DFF49-8506-541F-70E8-A686D5D8D972}"/>
              </a:ext>
            </a:extLst>
          </p:cNvPr>
          <p:cNvPicPr>
            <a:picLocks noChangeAspect="1"/>
          </p:cNvPicPr>
          <p:nvPr/>
        </p:nvPicPr>
        <p:blipFill>
          <a:blip r:embed="rId3">
            <a:extLst>
              <a:ext uri="{28A0092B-C50C-407E-A947-70E740481C1C}">
                <a14:useLocalDpi xmlns:a14="http://schemas.microsoft.com/office/drawing/2010/main" val="0"/>
              </a:ext>
            </a:extLst>
          </a:blip>
          <a:srcRect l="22793" r="622" b="2"/>
          <a:stretch>
            <a:fillRect/>
          </a:stretch>
        </p:blipFill>
        <p:spPr>
          <a:xfrm>
            <a:off x="3184713" y="170176"/>
            <a:ext cx="3004886" cy="2618960"/>
          </a:xfrm>
          <a:prstGeom prst="rect">
            <a:avLst/>
          </a:prstGeom>
        </p:spPr>
      </p:pic>
      <p:pic>
        <p:nvPicPr>
          <p:cNvPr id="7" name="Picture 6" descr="drawing of archtiecture terractotta from temple of apollo.">
            <a:extLst>
              <a:ext uri="{FF2B5EF4-FFF2-40B4-BE49-F238E27FC236}">
                <a16:creationId xmlns:a16="http://schemas.microsoft.com/office/drawing/2014/main" id="{F251745E-B36E-500E-E2C4-E47D50ED81FF}"/>
              </a:ext>
            </a:extLst>
          </p:cNvPr>
          <p:cNvPicPr>
            <a:picLocks noChangeAspect="1"/>
          </p:cNvPicPr>
          <p:nvPr/>
        </p:nvPicPr>
        <p:blipFill>
          <a:blip r:embed="rId4"/>
          <a:srcRect l="9630" t="-3" r="9630" b="-3"/>
          <a:stretch>
            <a:fillRect/>
          </a:stretch>
        </p:blipFill>
        <p:spPr>
          <a:xfrm>
            <a:off x="189570" y="3510992"/>
            <a:ext cx="2805577" cy="2614912"/>
          </a:xfrm>
          <a:prstGeom prst="rect">
            <a:avLst/>
          </a:prstGeom>
        </p:spPr>
      </p:pic>
      <p:pic>
        <p:nvPicPr>
          <p:cNvPr id="6" name="Picture 5" descr="terractotas from archaic period ">
            <a:extLst>
              <a:ext uri="{FF2B5EF4-FFF2-40B4-BE49-F238E27FC236}">
                <a16:creationId xmlns:a16="http://schemas.microsoft.com/office/drawing/2014/main" id="{0806FA68-9CE3-31FD-B4FA-32C07E1347B5}"/>
              </a:ext>
            </a:extLst>
          </p:cNvPr>
          <p:cNvPicPr>
            <a:picLocks noChangeAspect="1"/>
          </p:cNvPicPr>
          <p:nvPr/>
        </p:nvPicPr>
        <p:blipFill>
          <a:blip r:embed="rId5"/>
          <a:srcRect t="11885" r="-2" b="17735"/>
          <a:stretch>
            <a:fillRect/>
          </a:stretch>
        </p:blipFill>
        <p:spPr>
          <a:xfrm>
            <a:off x="3184715" y="2957667"/>
            <a:ext cx="3004885" cy="3168239"/>
          </a:xfrm>
          <a:prstGeom prst="rect">
            <a:avLst/>
          </a:prstGeom>
        </p:spPr>
      </p:pic>
      <p:sp>
        <p:nvSpPr>
          <p:cNvPr id="11" name="Content Placeholder 10">
            <a:extLst>
              <a:ext uri="{FF2B5EF4-FFF2-40B4-BE49-F238E27FC236}">
                <a16:creationId xmlns:a16="http://schemas.microsoft.com/office/drawing/2014/main" id="{64BEEC03-B2E8-D84E-A42F-D3F3F41057BA}"/>
              </a:ext>
            </a:extLst>
          </p:cNvPr>
          <p:cNvSpPr>
            <a:spLocks noGrp="1"/>
          </p:cNvSpPr>
          <p:nvPr>
            <p:ph idx="1"/>
          </p:nvPr>
        </p:nvSpPr>
        <p:spPr>
          <a:xfrm>
            <a:off x="6564020" y="2009275"/>
            <a:ext cx="4766564" cy="4116630"/>
          </a:xfrm>
        </p:spPr>
        <p:txBody>
          <a:bodyPr>
            <a:normAutofit/>
          </a:bodyPr>
          <a:lstStyle/>
          <a:p>
            <a:r>
              <a:rPr lang="en-US" sz="2400" dirty="0"/>
              <a:t>Excavations by Maiuri (1931-1943) and more recently by the University of Campania (2015-2017)</a:t>
            </a:r>
          </a:p>
          <a:p>
            <a:r>
              <a:rPr lang="en-US" sz="2400" dirty="0"/>
              <a:t>6</a:t>
            </a:r>
            <a:r>
              <a:rPr lang="en-US" sz="2400" baseline="30000" dirty="0"/>
              <a:t>th</a:t>
            </a:r>
            <a:r>
              <a:rPr lang="en-US" sz="2400" dirty="0"/>
              <a:t> century BCE architectural terracotta suggest earlier cult space, possibly Greek based on style</a:t>
            </a:r>
          </a:p>
          <a:p>
            <a:r>
              <a:rPr lang="en-US" sz="2400" dirty="0"/>
              <a:t>Corinthian pottery 575-550 BCE</a:t>
            </a:r>
          </a:p>
          <a:p>
            <a:r>
              <a:rPr lang="en-US" sz="2400" dirty="0"/>
              <a:t>Attic pottery 450 BCE</a:t>
            </a:r>
          </a:p>
          <a:p>
            <a:endParaRPr lang="en-US" sz="2400" dirty="0"/>
          </a:p>
        </p:txBody>
      </p:sp>
      <p:sp>
        <p:nvSpPr>
          <p:cNvPr id="8" name="Slide Number Placeholder 7">
            <a:extLst>
              <a:ext uri="{FF2B5EF4-FFF2-40B4-BE49-F238E27FC236}">
                <a16:creationId xmlns:a16="http://schemas.microsoft.com/office/drawing/2014/main" id="{5A982233-813F-C1E2-5F96-A7248FA7F407}"/>
              </a:ext>
            </a:extLst>
          </p:cNvPr>
          <p:cNvSpPr>
            <a:spLocks noGrp="1"/>
          </p:cNvSpPr>
          <p:nvPr>
            <p:ph type="sldNum" sz="quarter" idx="12"/>
          </p:nvPr>
        </p:nvSpPr>
        <p:spPr/>
        <p:txBody>
          <a:bodyPr/>
          <a:lstStyle/>
          <a:p>
            <a:fld id="{B11DEBE5-B3F0-4CFE-B0A4-0D3633CCD9DA}" type="slidenum">
              <a:rPr lang="en-US" smtClean="0"/>
              <a:t>21</a:t>
            </a:fld>
            <a:endParaRPr lang="en-US"/>
          </a:p>
        </p:txBody>
      </p:sp>
    </p:spTree>
    <p:extLst>
      <p:ext uri="{BB962C8B-B14F-4D97-AF65-F5344CB8AC3E}">
        <p14:creationId xmlns:p14="http://schemas.microsoft.com/office/powerpoint/2010/main" val="28674896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09C509D2-0C1A-47B8-89C1-D3AB17D45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BCAC29-41E8-780F-C53A-EC00D328A3F5}"/>
              </a:ext>
            </a:extLst>
          </p:cNvPr>
          <p:cNvSpPr>
            <a:spLocks noGrp="1"/>
          </p:cNvSpPr>
          <p:nvPr>
            <p:ph type="title"/>
          </p:nvPr>
        </p:nvSpPr>
        <p:spPr>
          <a:xfrm>
            <a:off x="6600264" y="556994"/>
            <a:ext cx="4753535" cy="1672499"/>
          </a:xfrm>
        </p:spPr>
        <p:txBody>
          <a:bodyPr vert="horz" lIns="91440" tIns="45720" rIns="91440" bIns="45720" rtlCol="0" anchor="ctr">
            <a:normAutofit/>
          </a:bodyPr>
          <a:lstStyle/>
          <a:p>
            <a:r>
              <a:rPr lang="en-US" sz="4000" kern="1200">
                <a:solidFill>
                  <a:schemeClr val="tx1"/>
                </a:solidFill>
                <a:latin typeface="+mj-lt"/>
                <a:ea typeface="+mj-ea"/>
                <a:cs typeface="+mj-cs"/>
              </a:rPr>
              <a:t>The Doric Temple (Archaic Temple)</a:t>
            </a:r>
          </a:p>
        </p:txBody>
      </p:sp>
      <p:pic>
        <p:nvPicPr>
          <p:cNvPr id="12" name="Picture 11" descr="Altar remnants from doric temple">
            <a:extLst>
              <a:ext uri="{FF2B5EF4-FFF2-40B4-BE49-F238E27FC236}">
                <a16:creationId xmlns:a16="http://schemas.microsoft.com/office/drawing/2014/main" id="{8F5BE596-F114-B2E2-31DB-68DEE93F2EB2}"/>
              </a:ext>
            </a:extLst>
          </p:cNvPr>
          <p:cNvPicPr>
            <a:picLocks noChangeAspect="1"/>
          </p:cNvPicPr>
          <p:nvPr/>
        </p:nvPicPr>
        <p:blipFill>
          <a:blip r:embed="rId2">
            <a:extLst>
              <a:ext uri="{28A0092B-C50C-407E-A947-70E740481C1C}">
                <a14:useLocalDpi xmlns:a14="http://schemas.microsoft.com/office/drawing/2010/main" val="0"/>
              </a:ext>
            </a:extLst>
          </a:blip>
          <a:srcRect l="23849" r="16068"/>
          <a:stretch>
            <a:fillRect/>
          </a:stretch>
        </p:blipFill>
        <p:spPr>
          <a:xfrm>
            <a:off x="-4642" y="10"/>
            <a:ext cx="3006061" cy="3339639"/>
          </a:xfrm>
          <a:prstGeom prst="rect">
            <a:avLst/>
          </a:prstGeom>
        </p:spPr>
      </p:pic>
      <p:pic>
        <p:nvPicPr>
          <p:cNvPr id="6" name="Content Placeholder 5" descr="plan of triangular forum at pompeii">
            <a:extLst>
              <a:ext uri="{FF2B5EF4-FFF2-40B4-BE49-F238E27FC236}">
                <a16:creationId xmlns:a16="http://schemas.microsoft.com/office/drawing/2014/main" id="{C0DDF10C-B161-A058-E4C6-29E76D158ABF}"/>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1308" r="-1" b="-1"/>
          <a:stretch>
            <a:fillRect/>
          </a:stretch>
        </p:blipFill>
        <p:spPr>
          <a:xfrm>
            <a:off x="3198068" y="10"/>
            <a:ext cx="2991088" cy="3339639"/>
          </a:xfrm>
          <a:prstGeom prst="rect">
            <a:avLst/>
          </a:prstGeom>
        </p:spPr>
      </p:pic>
      <p:pic>
        <p:nvPicPr>
          <p:cNvPr id="10" name="Content Placeholder 6" descr="doric temple foundations">
            <a:extLst>
              <a:ext uri="{FF2B5EF4-FFF2-40B4-BE49-F238E27FC236}">
                <a16:creationId xmlns:a16="http://schemas.microsoft.com/office/drawing/2014/main" id="{445ED084-3CBA-CA64-6E78-CAC3F6F0B95F}"/>
              </a:ext>
            </a:extLst>
          </p:cNvPr>
          <p:cNvPicPr>
            <a:picLocks noChangeAspect="1"/>
          </p:cNvPicPr>
          <p:nvPr/>
        </p:nvPicPr>
        <p:blipFill>
          <a:blip r:embed="rId4"/>
          <a:srcRect r="1" b="19162"/>
          <a:stretch>
            <a:fillRect/>
          </a:stretch>
        </p:blipFill>
        <p:spPr>
          <a:xfrm>
            <a:off x="-2" y="3518351"/>
            <a:ext cx="6189158" cy="3339649"/>
          </a:xfrm>
          <a:prstGeom prst="rect">
            <a:avLst/>
          </a:prstGeom>
        </p:spPr>
      </p:pic>
      <p:sp>
        <p:nvSpPr>
          <p:cNvPr id="9" name="Content Placeholder 8">
            <a:extLst>
              <a:ext uri="{FF2B5EF4-FFF2-40B4-BE49-F238E27FC236}">
                <a16:creationId xmlns:a16="http://schemas.microsoft.com/office/drawing/2014/main" id="{0A999F39-6EDD-270D-BCF9-CC495A154F07}"/>
              </a:ext>
            </a:extLst>
          </p:cNvPr>
          <p:cNvSpPr>
            <a:spLocks noGrp="1"/>
          </p:cNvSpPr>
          <p:nvPr>
            <p:ph sz="half" idx="2"/>
          </p:nvPr>
        </p:nvSpPr>
        <p:spPr>
          <a:xfrm>
            <a:off x="6600265" y="2413645"/>
            <a:ext cx="4753534" cy="3694734"/>
          </a:xfrm>
        </p:spPr>
        <p:txBody>
          <a:bodyPr vert="horz" lIns="91440" tIns="45720" rIns="91440" bIns="45720" rtlCol="0">
            <a:normAutofit/>
          </a:bodyPr>
          <a:lstStyle/>
          <a:p>
            <a:r>
              <a:rPr lang="en-US" sz="1900" dirty="0"/>
              <a:t>Dated 6</a:t>
            </a:r>
            <a:r>
              <a:rPr lang="en-US" sz="1900" baseline="30000" dirty="0"/>
              <a:t>th</a:t>
            </a:r>
            <a:r>
              <a:rPr lang="en-US" sz="1900" dirty="0"/>
              <a:t> century BCE </a:t>
            </a:r>
          </a:p>
          <a:p>
            <a:r>
              <a:rPr lang="en-US" sz="1900" dirty="0"/>
              <a:t>Located in the Triangular forum, the oldest part of the city. </a:t>
            </a:r>
          </a:p>
          <a:p>
            <a:r>
              <a:rPr lang="en-US" sz="1900" dirty="0"/>
              <a:t>Possibly dedicated to Athena or Heracles </a:t>
            </a:r>
          </a:p>
          <a:p>
            <a:r>
              <a:rPr lang="en-US" sz="1900" dirty="0"/>
              <a:t>Characterized by its archaic Greek doric colonnade with terracotta revetment </a:t>
            </a:r>
          </a:p>
          <a:p>
            <a:r>
              <a:rPr lang="en-US" sz="1900" dirty="0"/>
              <a:t>Similar to archaic Greek temples found at Paestum and Metapontum.</a:t>
            </a:r>
          </a:p>
          <a:p>
            <a:r>
              <a:rPr lang="en-US" sz="1900" dirty="0"/>
              <a:t>Continued to be in use in later periods. Continuity of cult or at least symbolic religious meaning.</a:t>
            </a:r>
          </a:p>
        </p:txBody>
      </p:sp>
      <p:sp>
        <p:nvSpPr>
          <p:cNvPr id="13" name="Slide Number Placeholder 12">
            <a:extLst>
              <a:ext uri="{FF2B5EF4-FFF2-40B4-BE49-F238E27FC236}">
                <a16:creationId xmlns:a16="http://schemas.microsoft.com/office/drawing/2014/main" id="{F8D315D7-7093-B825-870A-3B0F09ED438B}"/>
              </a:ext>
            </a:extLst>
          </p:cNvPr>
          <p:cNvSpPr>
            <a:spLocks noGrp="1"/>
          </p:cNvSpPr>
          <p:nvPr>
            <p:ph type="sldNum" sz="quarter" idx="12"/>
          </p:nvPr>
        </p:nvSpPr>
        <p:spPr/>
        <p:txBody>
          <a:bodyPr/>
          <a:lstStyle/>
          <a:p>
            <a:fld id="{B11DEBE5-B3F0-4CFE-B0A4-0D3633CCD9DA}" type="slidenum">
              <a:rPr lang="en-US" smtClean="0"/>
              <a:t>22</a:t>
            </a:fld>
            <a:endParaRPr lang="en-US"/>
          </a:p>
        </p:txBody>
      </p:sp>
    </p:spTree>
    <p:extLst>
      <p:ext uri="{BB962C8B-B14F-4D97-AF65-F5344CB8AC3E}">
        <p14:creationId xmlns:p14="http://schemas.microsoft.com/office/powerpoint/2010/main" val="27647567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F97E7B-DAF7-CD6B-2DB9-E1458FE061AD}"/>
              </a:ext>
            </a:extLst>
          </p:cNvPr>
          <p:cNvSpPr>
            <a:spLocks noGrp="1"/>
          </p:cNvSpPr>
          <p:nvPr>
            <p:ph type="title"/>
          </p:nvPr>
        </p:nvSpPr>
        <p:spPr>
          <a:xfrm>
            <a:off x="686834" y="1153572"/>
            <a:ext cx="3200400" cy="4461163"/>
          </a:xfrm>
        </p:spPr>
        <p:txBody>
          <a:bodyPr>
            <a:normAutofit/>
          </a:bodyPr>
          <a:lstStyle/>
          <a:p>
            <a:r>
              <a:rPr lang="en-US">
                <a:solidFill>
                  <a:srgbClr val="FFFFFF"/>
                </a:solidFill>
              </a:rPr>
              <a:t>Greeks or Etruscans at Archaic Pompeii?</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36969BE-0893-7D62-3AF0-4DD9128F3853}"/>
              </a:ext>
            </a:extLst>
          </p:cNvPr>
          <p:cNvSpPr>
            <a:spLocks noGrp="1"/>
          </p:cNvSpPr>
          <p:nvPr>
            <p:ph idx="1"/>
          </p:nvPr>
        </p:nvSpPr>
        <p:spPr>
          <a:xfrm>
            <a:off x="4447308" y="591344"/>
            <a:ext cx="6906491" cy="5585619"/>
          </a:xfrm>
        </p:spPr>
        <p:txBody>
          <a:bodyPr anchor="ctr">
            <a:normAutofit/>
          </a:bodyPr>
          <a:lstStyle/>
          <a:p>
            <a:r>
              <a:rPr lang="en-US" sz="1800" dirty="0"/>
              <a:t>By the 6</a:t>
            </a:r>
            <a:r>
              <a:rPr lang="en-US" sz="1800" baseline="30000" dirty="0"/>
              <a:t>th</a:t>
            </a:r>
            <a:r>
              <a:rPr lang="en-US" sz="1800" dirty="0"/>
              <a:t> century BCE, it is clear there is a strong interaction with Greeks in Campania, probably from Cumae or Neapolis in the Bay of Naples. </a:t>
            </a:r>
          </a:p>
          <a:p>
            <a:r>
              <a:rPr lang="en-US" sz="1800" dirty="0"/>
              <a:t>To what degree the settlement at Pompeii was a Greek colony or not is debated. </a:t>
            </a:r>
          </a:p>
          <a:p>
            <a:r>
              <a:rPr lang="en-US" sz="1800" dirty="0"/>
              <a:t>Archaeological material clearly shows Greek and Etruscan influences.</a:t>
            </a:r>
          </a:p>
          <a:p>
            <a:pPr lvl="1"/>
            <a:r>
              <a:rPr lang="en-US" sz="1800" dirty="0"/>
              <a:t>Greek style temples and architecture</a:t>
            </a:r>
          </a:p>
          <a:p>
            <a:pPr lvl="1"/>
            <a:r>
              <a:rPr lang="en-US" sz="1800" dirty="0"/>
              <a:t>Etruscan style bucchero </a:t>
            </a:r>
          </a:p>
          <a:p>
            <a:pPr lvl="1"/>
            <a:r>
              <a:rPr lang="en-US" sz="1800" dirty="0"/>
              <a:t>Oscan inscriptions </a:t>
            </a:r>
          </a:p>
          <a:p>
            <a:r>
              <a:rPr lang="en-US" sz="1800" dirty="0"/>
              <a:t>At nearby Stabiae, we have Etruscan inscriptions written in a local </a:t>
            </a:r>
            <a:r>
              <a:rPr lang="en-US" sz="1800" dirty="0" err="1"/>
              <a:t>Nucerian</a:t>
            </a:r>
            <a:r>
              <a:rPr lang="en-US" sz="1800" dirty="0"/>
              <a:t> alphabet. </a:t>
            </a:r>
          </a:p>
          <a:p>
            <a:r>
              <a:rPr lang="en-US" sz="1800" dirty="0"/>
              <a:t>By the end of the 5</a:t>
            </a:r>
            <a:r>
              <a:rPr lang="en-US" sz="1800" baseline="30000" dirty="0"/>
              <a:t>th</a:t>
            </a:r>
            <a:r>
              <a:rPr lang="en-US" sz="1800" dirty="0"/>
              <a:t> century BCE, this region is clearly under Samnite rule. </a:t>
            </a:r>
          </a:p>
        </p:txBody>
      </p:sp>
      <p:sp>
        <p:nvSpPr>
          <p:cNvPr id="4" name="Slide Number Placeholder 3">
            <a:extLst>
              <a:ext uri="{FF2B5EF4-FFF2-40B4-BE49-F238E27FC236}">
                <a16:creationId xmlns:a16="http://schemas.microsoft.com/office/drawing/2014/main" id="{7EFE02DB-5446-0F27-FDC9-279C2C5D7763}"/>
              </a:ext>
            </a:extLst>
          </p:cNvPr>
          <p:cNvSpPr>
            <a:spLocks noGrp="1"/>
          </p:cNvSpPr>
          <p:nvPr>
            <p:ph type="sldNum" sz="quarter" idx="12"/>
          </p:nvPr>
        </p:nvSpPr>
        <p:spPr/>
        <p:txBody>
          <a:bodyPr/>
          <a:lstStyle/>
          <a:p>
            <a:fld id="{B11DEBE5-B3F0-4CFE-B0A4-0D3633CCD9DA}" type="slidenum">
              <a:rPr lang="en-US" smtClean="0"/>
              <a:t>23</a:t>
            </a:fld>
            <a:endParaRPr lang="en-US"/>
          </a:p>
        </p:txBody>
      </p:sp>
    </p:spTree>
    <p:extLst>
      <p:ext uri="{BB962C8B-B14F-4D97-AF65-F5344CB8AC3E}">
        <p14:creationId xmlns:p14="http://schemas.microsoft.com/office/powerpoint/2010/main" val="2298501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685D6-F5B9-0C6C-24EB-62C5ED168179}"/>
              </a:ext>
            </a:extLst>
          </p:cNvPr>
          <p:cNvSpPr>
            <a:spLocks noGrp="1"/>
          </p:cNvSpPr>
          <p:nvPr>
            <p:ph type="title"/>
          </p:nvPr>
        </p:nvSpPr>
        <p:spPr>
          <a:xfrm>
            <a:off x="5868557" y="1138036"/>
            <a:ext cx="5444382" cy="1402470"/>
          </a:xfrm>
        </p:spPr>
        <p:txBody>
          <a:bodyPr anchor="t">
            <a:normAutofit/>
          </a:bodyPr>
          <a:lstStyle/>
          <a:p>
            <a:r>
              <a:rPr lang="en-US" sz="3200"/>
              <a:t>House of the Etruscan Column </a:t>
            </a:r>
          </a:p>
        </p:txBody>
      </p:sp>
      <p:pic>
        <p:nvPicPr>
          <p:cNvPr id="4" name="Content Placeholder 3" descr="VI.5.17 Pompeii. September 2005. Ancient column built into the north wall of the atrium area.">
            <a:extLst>
              <a:ext uri="{FF2B5EF4-FFF2-40B4-BE49-F238E27FC236}">
                <a16:creationId xmlns:a16="http://schemas.microsoft.com/office/drawing/2014/main" id="{28FAAD1A-FFAA-050D-29FD-C8230738F5ED}"/>
              </a:ext>
            </a:extLst>
          </p:cNvPr>
          <p:cNvPicPr>
            <a:picLocks noChangeAspect="1"/>
          </p:cNvPicPr>
          <p:nvPr/>
        </p:nvPicPr>
        <p:blipFill>
          <a:blip r:embed="rId2"/>
          <a:srcRect r="2" b="152"/>
          <a:stretch>
            <a:fillRect/>
          </a:stretch>
        </p:blipFill>
        <p:spPr>
          <a:xfrm>
            <a:off x="-1" y="10"/>
            <a:ext cx="5151179" cy="6857990"/>
          </a:xfrm>
          <a:prstGeom prst="rect">
            <a:avLst/>
          </a:prstGeom>
        </p:spPr>
      </p:pic>
      <p:cxnSp>
        <p:nvCxnSpPr>
          <p:cNvPr id="11" name="Straight Connector 10">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A8FC43B1-9F3C-F1A0-C203-06827EB5750C}"/>
              </a:ext>
            </a:extLst>
          </p:cNvPr>
          <p:cNvSpPr>
            <a:spLocks noGrp="1"/>
          </p:cNvSpPr>
          <p:nvPr>
            <p:ph idx="1"/>
          </p:nvPr>
        </p:nvSpPr>
        <p:spPr>
          <a:xfrm>
            <a:off x="5868557" y="2141622"/>
            <a:ext cx="5444382" cy="4000762"/>
          </a:xfrm>
        </p:spPr>
        <p:txBody>
          <a:bodyPr>
            <a:normAutofit fontScale="92500" lnSpcReduction="10000"/>
          </a:bodyPr>
          <a:lstStyle/>
          <a:p>
            <a:r>
              <a:rPr lang="en-US" sz="2000" dirty="0"/>
              <a:t>Located in Regio VI.5.17</a:t>
            </a:r>
          </a:p>
          <a:p>
            <a:r>
              <a:rPr lang="en-US" sz="2000" dirty="0"/>
              <a:t>Contains a single stone column embedded in the atrium wall of the house. </a:t>
            </a:r>
          </a:p>
          <a:p>
            <a:r>
              <a:rPr lang="en-US" sz="2000" dirty="0"/>
              <a:t>The column is dated to the archaic period (6</a:t>
            </a:r>
            <a:r>
              <a:rPr lang="en-US" sz="2000" baseline="30000" dirty="0"/>
              <a:t>th</a:t>
            </a:r>
            <a:r>
              <a:rPr lang="en-US" sz="2000" dirty="0"/>
              <a:t> century BCE).</a:t>
            </a:r>
          </a:p>
          <a:p>
            <a:r>
              <a:rPr lang="en-US" sz="2000" dirty="0"/>
              <a:t>The house is clearly later (c. 2</a:t>
            </a:r>
            <a:r>
              <a:rPr lang="en-US" sz="2000" baseline="30000" dirty="0"/>
              <a:t>nd</a:t>
            </a:r>
            <a:r>
              <a:rPr lang="en-US" sz="2000" dirty="0"/>
              <a:t> century BCE).</a:t>
            </a:r>
          </a:p>
          <a:p>
            <a:r>
              <a:rPr lang="en-US" sz="2000" dirty="0"/>
              <a:t>So what is this column doing here? How do we interpret this?</a:t>
            </a:r>
          </a:p>
          <a:p>
            <a:r>
              <a:rPr lang="en-US" sz="2000" dirty="0"/>
              <a:t>The column was intended to be freestanding, possibly to hold a statue. Part of an earlier religious altar perhaps with a sacred grove.</a:t>
            </a:r>
          </a:p>
          <a:p>
            <a:r>
              <a:rPr lang="en-US" sz="2000" dirty="0"/>
              <a:t>6</a:t>
            </a:r>
            <a:r>
              <a:rPr lang="en-US" sz="2000" baseline="30000" dirty="0"/>
              <a:t>th</a:t>
            </a:r>
            <a:r>
              <a:rPr lang="en-US" sz="2000" dirty="0"/>
              <a:t> century Greek pottery has been found in the area around it, as well as beech tree seeds.</a:t>
            </a:r>
          </a:p>
        </p:txBody>
      </p:sp>
      <p:sp>
        <p:nvSpPr>
          <p:cNvPr id="5" name="Slide Number Placeholder 4">
            <a:extLst>
              <a:ext uri="{FF2B5EF4-FFF2-40B4-BE49-F238E27FC236}">
                <a16:creationId xmlns:a16="http://schemas.microsoft.com/office/drawing/2014/main" id="{77C33C2C-EAEB-8F4E-D504-969E84675FE7}"/>
              </a:ext>
            </a:extLst>
          </p:cNvPr>
          <p:cNvSpPr>
            <a:spLocks noGrp="1"/>
          </p:cNvSpPr>
          <p:nvPr>
            <p:ph type="sldNum" sz="quarter" idx="12"/>
          </p:nvPr>
        </p:nvSpPr>
        <p:spPr/>
        <p:txBody>
          <a:bodyPr/>
          <a:lstStyle/>
          <a:p>
            <a:fld id="{B11DEBE5-B3F0-4CFE-B0A4-0D3633CCD9DA}" type="slidenum">
              <a:rPr lang="en-US" smtClean="0"/>
              <a:t>24</a:t>
            </a:fld>
            <a:endParaRPr lang="en-US"/>
          </a:p>
        </p:txBody>
      </p:sp>
    </p:spTree>
    <p:extLst>
      <p:ext uri="{BB962C8B-B14F-4D97-AF65-F5344CB8AC3E}">
        <p14:creationId xmlns:p14="http://schemas.microsoft.com/office/powerpoint/2010/main" val="120347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9BF69D-30BD-A09B-6628-40A3D4EA9018}"/>
              </a:ext>
            </a:extLst>
          </p:cNvPr>
          <p:cNvSpPr>
            <a:spLocks noGrp="1"/>
          </p:cNvSpPr>
          <p:nvPr>
            <p:ph type="title"/>
          </p:nvPr>
        </p:nvSpPr>
        <p:spPr>
          <a:xfrm>
            <a:off x="6803408" y="762001"/>
            <a:ext cx="4446117" cy="1708244"/>
          </a:xfrm>
        </p:spPr>
        <p:txBody>
          <a:bodyPr anchor="ctr">
            <a:normAutofit/>
          </a:bodyPr>
          <a:lstStyle/>
          <a:p>
            <a:r>
              <a:rPr lang="en-US" sz="3600" dirty="0"/>
              <a:t>The missing 5</a:t>
            </a:r>
            <a:r>
              <a:rPr lang="en-US" sz="3600" baseline="30000" dirty="0"/>
              <a:t>th</a:t>
            </a:r>
            <a:r>
              <a:rPr lang="en-US" sz="3600" dirty="0"/>
              <a:t> century BCE</a:t>
            </a:r>
          </a:p>
        </p:txBody>
      </p:sp>
      <p:pic>
        <p:nvPicPr>
          <p:cNvPr id="4" name="Picture 3" descr="Pre-Roman Tomb">
            <a:extLst>
              <a:ext uri="{FF2B5EF4-FFF2-40B4-BE49-F238E27FC236}">
                <a16:creationId xmlns:a16="http://schemas.microsoft.com/office/drawing/2014/main" id="{0D6A6A7B-E7F7-1859-F1BF-EDE457F77163}"/>
              </a:ext>
            </a:extLst>
          </p:cNvPr>
          <p:cNvPicPr>
            <a:picLocks noChangeAspect="1"/>
          </p:cNvPicPr>
          <p:nvPr/>
        </p:nvPicPr>
        <p:blipFill>
          <a:blip r:embed="rId2"/>
          <a:srcRect l="18135" r="22531" b="-2"/>
          <a:stretch>
            <a:fillRect/>
          </a:stretch>
        </p:blipFill>
        <p:spPr>
          <a:xfrm>
            <a:off x="-1" y="-2"/>
            <a:ext cx="6096001" cy="6858002"/>
          </a:xfrm>
          <a:prstGeom prst="rect">
            <a:avLst/>
          </a:prstGeom>
        </p:spPr>
      </p:pic>
      <p:sp>
        <p:nvSpPr>
          <p:cNvPr id="3" name="Content Placeholder 2">
            <a:extLst>
              <a:ext uri="{FF2B5EF4-FFF2-40B4-BE49-F238E27FC236}">
                <a16:creationId xmlns:a16="http://schemas.microsoft.com/office/drawing/2014/main" id="{F63D26C5-3659-FA7A-B9F4-A6E09550AB46}"/>
              </a:ext>
            </a:extLst>
          </p:cNvPr>
          <p:cNvSpPr>
            <a:spLocks noGrp="1"/>
          </p:cNvSpPr>
          <p:nvPr>
            <p:ph idx="1"/>
          </p:nvPr>
        </p:nvSpPr>
        <p:spPr>
          <a:xfrm>
            <a:off x="6803409" y="2310063"/>
            <a:ext cx="4156512" cy="4271211"/>
          </a:xfrm>
        </p:spPr>
        <p:txBody>
          <a:bodyPr anchor="ctr">
            <a:normAutofit lnSpcReduction="10000"/>
          </a:bodyPr>
          <a:lstStyle/>
          <a:p>
            <a:r>
              <a:rPr lang="en-US" sz="1400" dirty="0"/>
              <a:t>The archaeological record preserves little remains from the end of the 6</a:t>
            </a:r>
            <a:r>
              <a:rPr lang="en-US" sz="1400" baseline="30000" dirty="0"/>
              <a:t>th</a:t>
            </a:r>
            <a:r>
              <a:rPr lang="en-US" sz="1400" dirty="0"/>
              <a:t> century BCE to the end of the 4</a:t>
            </a:r>
            <a:r>
              <a:rPr lang="en-US" sz="1400" baseline="30000" dirty="0"/>
              <a:t>th</a:t>
            </a:r>
            <a:r>
              <a:rPr lang="en-US" sz="1400" dirty="0"/>
              <a:t> century BCE.</a:t>
            </a:r>
          </a:p>
          <a:p>
            <a:r>
              <a:rPr lang="en-US" sz="1400" dirty="0"/>
              <a:t>For example, in  5</a:t>
            </a:r>
            <a:r>
              <a:rPr lang="en-US" sz="1400" baseline="30000" dirty="0"/>
              <a:t>th</a:t>
            </a:r>
            <a:r>
              <a:rPr lang="en-US" sz="1400" dirty="0"/>
              <a:t> century BCE, there are no votive deposits found  at the Temple of Apollo </a:t>
            </a:r>
          </a:p>
          <a:p>
            <a:r>
              <a:rPr lang="en-US" sz="1400" dirty="0"/>
              <a:t>What might this suggest?</a:t>
            </a:r>
          </a:p>
          <a:p>
            <a:r>
              <a:rPr lang="en-US" sz="1400" dirty="0"/>
              <a:t>This suggest a period of stagnation for Pompeii or at least a recession in economic/urban activities. </a:t>
            </a:r>
          </a:p>
          <a:p>
            <a:r>
              <a:rPr lang="en-US" sz="1400" dirty="0"/>
              <a:t>Small evidence for the 4</a:t>
            </a:r>
            <a:r>
              <a:rPr lang="en-US" sz="1400" baseline="30000" dirty="0"/>
              <a:t>th</a:t>
            </a:r>
            <a:r>
              <a:rPr lang="en-US" sz="1400" dirty="0"/>
              <a:t> century BCE</a:t>
            </a:r>
          </a:p>
          <a:p>
            <a:pPr lvl="1"/>
            <a:r>
              <a:rPr lang="en-US" sz="1400" dirty="0"/>
              <a:t>Earlier remains under the House of the Faun and House of Sallust</a:t>
            </a:r>
          </a:p>
          <a:p>
            <a:pPr lvl="1"/>
            <a:r>
              <a:rPr lang="en-US" sz="1400" dirty="0"/>
              <a:t>Possibly earlier temple under the Temple of Venus</a:t>
            </a:r>
          </a:p>
          <a:p>
            <a:r>
              <a:rPr lang="en-US" sz="1400" dirty="0"/>
              <a:t>Samnite Tomb discovered in 2015!</a:t>
            </a:r>
          </a:p>
          <a:p>
            <a:pPr lvl="1"/>
            <a:r>
              <a:rPr lang="en-US" sz="1400" dirty="0"/>
              <a:t>Outside the Herculaneum Gate dated to the 4</a:t>
            </a:r>
            <a:r>
              <a:rPr lang="en-US" sz="1400" baseline="30000" dirty="0"/>
              <a:t>th</a:t>
            </a:r>
            <a:r>
              <a:rPr lang="en-US" sz="1400" dirty="0"/>
              <a:t> century BCE</a:t>
            </a:r>
          </a:p>
          <a:p>
            <a:pPr lvl="1"/>
            <a:r>
              <a:rPr lang="en-US" sz="1400" dirty="0"/>
              <a:t>Dated by Attic style vases</a:t>
            </a:r>
          </a:p>
        </p:txBody>
      </p:sp>
      <p:sp>
        <p:nvSpPr>
          <p:cNvPr id="5" name="Slide Number Placeholder 4">
            <a:extLst>
              <a:ext uri="{FF2B5EF4-FFF2-40B4-BE49-F238E27FC236}">
                <a16:creationId xmlns:a16="http://schemas.microsoft.com/office/drawing/2014/main" id="{6D12C21D-FD4B-4440-8380-B7BAC9D87F76}"/>
              </a:ext>
            </a:extLst>
          </p:cNvPr>
          <p:cNvSpPr>
            <a:spLocks noGrp="1"/>
          </p:cNvSpPr>
          <p:nvPr>
            <p:ph type="sldNum" sz="quarter" idx="12"/>
          </p:nvPr>
        </p:nvSpPr>
        <p:spPr/>
        <p:txBody>
          <a:bodyPr/>
          <a:lstStyle/>
          <a:p>
            <a:fld id="{B11DEBE5-B3F0-4CFE-B0A4-0D3633CCD9DA}" type="slidenum">
              <a:rPr lang="en-US" smtClean="0"/>
              <a:t>25</a:t>
            </a:fld>
            <a:endParaRPr lang="en-US"/>
          </a:p>
        </p:txBody>
      </p:sp>
    </p:spTree>
    <p:extLst>
      <p:ext uri="{BB962C8B-B14F-4D97-AF65-F5344CB8AC3E}">
        <p14:creationId xmlns:p14="http://schemas.microsoft.com/office/powerpoint/2010/main" val="408178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8EDA4F7-DB37-FD09-D9F4-94E0832F543A}"/>
              </a:ext>
            </a:extLst>
          </p:cNvPr>
          <p:cNvSpPr>
            <a:spLocks noGrp="1"/>
          </p:cNvSpPr>
          <p:nvPr>
            <p:ph type="title"/>
          </p:nvPr>
        </p:nvSpPr>
        <p:spPr>
          <a:xfrm>
            <a:off x="838200" y="673770"/>
            <a:ext cx="3220329" cy="2027227"/>
          </a:xfrm>
        </p:spPr>
        <p:txBody>
          <a:bodyPr anchor="t">
            <a:normAutofit/>
          </a:bodyPr>
          <a:lstStyle/>
          <a:p>
            <a:r>
              <a:rPr lang="en-US" sz="3400">
                <a:solidFill>
                  <a:srgbClr val="FFFFFF"/>
                </a:solidFill>
              </a:rPr>
              <a:t>The First Samnite Wars and the Coming of Rome (343-341 BCE)</a:t>
            </a:r>
          </a:p>
        </p:txBody>
      </p:sp>
      <p:graphicFrame>
        <p:nvGraphicFramePr>
          <p:cNvPr id="5" name="Content Placeholder 2">
            <a:extLst>
              <a:ext uri="{FF2B5EF4-FFF2-40B4-BE49-F238E27FC236}">
                <a16:creationId xmlns:a16="http://schemas.microsoft.com/office/drawing/2014/main" id="{65F12A99-73B4-5404-0E73-75AFFB35BEE1}"/>
              </a:ext>
            </a:extLst>
          </p:cNvPr>
          <p:cNvGraphicFramePr>
            <a:graphicFrameLocks noGrp="1"/>
          </p:cNvGraphicFramePr>
          <p:nvPr>
            <p:ph idx="1"/>
            <p:extLst>
              <p:ext uri="{D42A27DB-BD31-4B8C-83A1-F6EECF244321}">
                <p14:modId xmlns:p14="http://schemas.microsoft.com/office/powerpoint/2010/main" val="1855654144"/>
              </p:ext>
            </p:extLst>
          </p:nvPr>
        </p:nvGraphicFramePr>
        <p:xfrm>
          <a:off x="5542672" y="541606"/>
          <a:ext cx="5811128"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E56B4DB4-A7ED-3FD9-B8B2-3556C107C84C}"/>
              </a:ext>
            </a:extLst>
          </p:cNvPr>
          <p:cNvSpPr>
            <a:spLocks noGrp="1"/>
          </p:cNvSpPr>
          <p:nvPr>
            <p:ph type="sldNum" sz="quarter" idx="12"/>
          </p:nvPr>
        </p:nvSpPr>
        <p:spPr/>
        <p:txBody>
          <a:bodyPr/>
          <a:lstStyle/>
          <a:p>
            <a:fld id="{B11DEBE5-B3F0-4CFE-B0A4-0D3633CCD9DA}" type="slidenum">
              <a:rPr lang="en-US" smtClean="0"/>
              <a:t>26</a:t>
            </a:fld>
            <a:endParaRPr lang="en-US"/>
          </a:p>
        </p:txBody>
      </p:sp>
    </p:spTree>
    <p:extLst>
      <p:ext uri="{BB962C8B-B14F-4D97-AF65-F5344CB8AC3E}">
        <p14:creationId xmlns:p14="http://schemas.microsoft.com/office/powerpoint/2010/main" val="190788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7A8627-A777-E768-2BA9-732442930A54}"/>
              </a:ext>
            </a:extLst>
          </p:cNvPr>
          <p:cNvSpPr>
            <a:spLocks noGrp="1"/>
          </p:cNvSpPr>
          <p:nvPr>
            <p:ph type="title"/>
          </p:nvPr>
        </p:nvSpPr>
        <p:spPr>
          <a:xfrm>
            <a:off x="838200" y="365125"/>
            <a:ext cx="10515600" cy="1325563"/>
          </a:xfrm>
        </p:spPr>
        <p:txBody>
          <a:bodyPr>
            <a:normAutofit/>
          </a:bodyPr>
          <a:lstStyle/>
          <a:p>
            <a:r>
              <a:rPr lang="en-US" sz="5400"/>
              <a:t>Second Samnite War (326-304 BCE)</a:t>
            </a:r>
          </a:p>
        </p:txBody>
      </p:sp>
      <p:sp>
        <p:nvSpPr>
          <p:cNvPr id="2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79D6F71-8234-846B-DFCA-D8DA3046E8CF}"/>
              </a:ext>
            </a:extLst>
          </p:cNvPr>
          <p:cNvSpPr>
            <a:spLocks noGrp="1"/>
          </p:cNvSpPr>
          <p:nvPr>
            <p:ph idx="1"/>
          </p:nvPr>
        </p:nvSpPr>
        <p:spPr>
          <a:xfrm>
            <a:off x="838200" y="1929384"/>
            <a:ext cx="10515600" cy="4251960"/>
          </a:xfrm>
        </p:spPr>
        <p:txBody>
          <a:bodyPr>
            <a:normAutofit/>
          </a:bodyPr>
          <a:lstStyle/>
          <a:p>
            <a:r>
              <a:rPr lang="en-US" sz="2200" dirty="0"/>
              <a:t>Power struggle for dominance over central and southern Italy </a:t>
            </a:r>
          </a:p>
          <a:p>
            <a:r>
              <a:rPr lang="en-US" sz="2200" dirty="0"/>
              <a:t>Neapolis (Naples) was divided by pro-Samnite and pro-Roman factions. </a:t>
            </a:r>
          </a:p>
          <a:p>
            <a:r>
              <a:rPr lang="en-US" sz="2200" dirty="0"/>
              <a:t>The Samnite garrisons entered the city to secure it against Rome, two of the Neapolitan leaders conspired with Rome to take control of the city. Ended with the surrender of Neapolis. </a:t>
            </a:r>
          </a:p>
          <a:p>
            <a:r>
              <a:rPr lang="en-US" sz="2200" dirty="0"/>
              <a:t>Ended with Rome expanding control over southern Italy</a:t>
            </a:r>
          </a:p>
          <a:p>
            <a:pPr lvl="1"/>
            <a:r>
              <a:rPr lang="en-US" sz="2200" dirty="0"/>
              <a:t>Foundation of military colonies to protect Roman interests</a:t>
            </a:r>
          </a:p>
          <a:p>
            <a:pPr lvl="1"/>
            <a:r>
              <a:rPr lang="en-US" sz="2200" dirty="0"/>
              <a:t>Via Appia (312 BCE) built to connect Rome to Capua. </a:t>
            </a:r>
          </a:p>
        </p:txBody>
      </p:sp>
      <p:sp>
        <p:nvSpPr>
          <p:cNvPr id="4" name="Slide Number Placeholder 3">
            <a:extLst>
              <a:ext uri="{FF2B5EF4-FFF2-40B4-BE49-F238E27FC236}">
                <a16:creationId xmlns:a16="http://schemas.microsoft.com/office/drawing/2014/main" id="{4BA6D34B-6911-F3E1-D49F-2232A286D03D}"/>
              </a:ext>
            </a:extLst>
          </p:cNvPr>
          <p:cNvSpPr>
            <a:spLocks noGrp="1"/>
          </p:cNvSpPr>
          <p:nvPr>
            <p:ph type="sldNum" sz="quarter" idx="12"/>
          </p:nvPr>
        </p:nvSpPr>
        <p:spPr/>
        <p:txBody>
          <a:bodyPr/>
          <a:lstStyle/>
          <a:p>
            <a:fld id="{B11DEBE5-B3F0-4CFE-B0A4-0D3633CCD9DA}" type="slidenum">
              <a:rPr lang="en-US" smtClean="0"/>
              <a:t>27</a:t>
            </a:fld>
            <a:endParaRPr lang="en-US"/>
          </a:p>
        </p:txBody>
      </p:sp>
    </p:spTree>
    <p:extLst>
      <p:ext uri="{BB962C8B-B14F-4D97-AF65-F5344CB8AC3E}">
        <p14:creationId xmlns:p14="http://schemas.microsoft.com/office/powerpoint/2010/main" val="4519392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8E8D1C-EEC5-B48A-C518-0462DC5D28DE}"/>
              </a:ext>
            </a:extLst>
          </p:cNvPr>
          <p:cNvSpPr>
            <a:spLocks noGrp="1"/>
          </p:cNvSpPr>
          <p:nvPr>
            <p:ph type="title"/>
          </p:nvPr>
        </p:nvSpPr>
        <p:spPr>
          <a:xfrm>
            <a:off x="749471" y="386930"/>
            <a:ext cx="10066122" cy="1298448"/>
          </a:xfrm>
        </p:spPr>
        <p:txBody>
          <a:bodyPr anchor="b">
            <a:normAutofit fontScale="90000"/>
          </a:bodyPr>
          <a:lstStyle/>
          <a:p>
            <a:pPr algn="ctr"/>
            <a:r>
              <a:rPr lang="en-US" sz="4800" dirty="0"/>
              <a:t>3</a:t>
            </a:r>
            <a:r>
              <a:rPr lang="en-US" sz="4800" baseline="30000" dirty="0"/>
              <a:t>rd</a:t>
            </a:r>
            <a:r>
              <a:rPr lang="en-US" sz="4800" dirty="0"/>
              <a:t> and 2</a:t>
            </a:r>
            <a:r>
              <a:rPr lang="en-US" sz="4800" baseline="30000" dirty="0"/>
              <a:t>nd</a:t>
            </a:r>
            <a:r>
              <a:rPr lang="en-US" sz="4800" dirty="0"/>
              <a:t> centuries BCE Development under the Samnites </a:t>
            </a:r>
          </a:p>
        </p:txBody>
      </p:sp>
      <p:sp>
        <p:nvSpPr>
          <p:cNvPr id="18" name="Rectangle 17">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88D212C-6420-BE8F-3E5E-876317E0CDFE}"/>
              </a:ext>
            </a:extLst>
          </p:cNvPr>
          <p:cNvSpPr>
            <a:spLocks noGrp="1"/>
          </p:cNvSpPr>
          <p:nvPr>
            <p:ph idx="1"/>
          </p:nvPr>
        </p:nvSpPr>
        <p:spPr>
          <a:xfrm>
            <a:off x="793661" y="2599509"/>
            <a:ext cx="4530898" cy="3639450"/>
          </a:xfrm>
        </p:spPr>
        <p:txBody>
          <a:bodyPr anchor="ctr">
            <a:normAutofit/>
          </a:bodyPr>
          <a:lstStyle/>
          <a:p>
            <a:r>
              <a:rPr lang="en-US" sz="1400" dirty="0"/>
              <a:t>In the 3</a:t>
            </a:r>
            <a:r>
              <a:rPr lang="en-US" sz="1400" baseline="30000" dirty="0"/>
              <a:t>rd</a:t>
            </a:r>
            <a:r>
              <a:rPr lang="en-US" sz="1400" dirty="0"/>
              <a:t> century BCE, building activity increase drastically, which suggest that wealth and prosperity of the town increased.</a:t>
            </a:r>
          </a:p>
          <a:p>
            <a:r>
              <a:rPr lang="en-US" sz="1400" dirty="0"/>
              <a:t>Archaeological remains suggest this economic prosperity was due to increased trade, as the mainland Italy was gradually being connected to the globalized Mediterranean trade routes, with evidence connecting Pompeii to the  Eastern Mediterranean and North Africa coast. i.e. coins from Egypt found </a:t>
            </a:r>
          </a:p>
          <a:p>
            <a:r>
              <a:rPr lang="en-US" sz="1400" dirty="0"/>
              <a:t>Atrium style houses like House of the Faun are initially constructed in this period</a:t>
            </a:r>
          </a:p>
          <a:p>
            <a:r>
              <a:rPr lang="en-US" sz="1400" dirty="0"/>
              <a:t>The Forum, consisting of a basilica, macellum and early temple (to Jupiter?) are built in the 2</a:t>
            </a:r>
            <a:r>
              <a:rPr lang="en-US" sz="1400" baseline="30000" dirty="0"/>
              <a:t>nd</a:t>
            </a:r>
            <a:r>
              <a:rPr lang="en-US" sz="1400" dirty="0"/>
              <a:t> century BCE.</a:t>
            </a:r>
          </a:p>
          <a:p>
            <a:endParaRPr lang="en-US" sz="1400" dirty="0"/>
          </a:p>
        </p:txBody>
      </p:sp>
      <p:pic>
        <p:nvPicPr>
          <p:cNvPr id="6" name="Picture 5" descr="picture of houses at pompeii">
            <a:extLst>
              <a:ext uri="{FF2B5EF4-FFF2-40B4-BE49-F238E27FC236}">
                <a16:creationId xmlns:a16="http://schemas.microsoft.com/office/drawing/2014/main" id="{BBCE56D8-52A1-DBEB-048A-C29E113E9E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010508" y="2484255"/>
            <a:ext cx="4952325" cy="3714244"/>
          </a:xfrm>
          <a:prstGeom prst="rect">
            <a:avLst/>
          </a:prstGeom>
        </p:spPr>
      </p:pic>
      <p:sp>
        <p:nvSpPr>
          <p:cNvPr id="17" name="Rectangle 1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E8B88F63-097C-B57E-62CE-F127C58E3C07}"/>
              </a:ext>
            </a:extLst>
          </p:cNvPr>
          <p:cNvSpPr>
            <a:spLocks noGrp="1"/>
          </p:cNvSpPr>
          <p:nvPr>
            <p:ph type="sldNum" sz="quarter" idx="12"/>
          </p:nvPr>
        </p:nvSpPr>
        <p:spPr/>
        <p:txBody>
          <a:bodyPr/>
          <a:lstStyle/>
          <a:p>
            <a:fld id="{B11DEBE5-B3F0-4CFE-B0A4-0D3633CCD9DA}" type="slidenum">
              <a:rPr lang="en-US" smtClean="0"/>
              <a:t>28</a:t>
            </a:fld>
            <a:endParaRPr lang="en-US"/>
          </a:p>
        </p:txBody>
      </p:sp>
    </p:spTree>
    <p:extLst>
      <p:ext uri="{BB962C8B-B14F-4D97-AF65-F5344CB8AC3E}">
        <p14:creationId xmlns:p14="http://schemas.microsoft.com/office/powerpoint/2010/main" val="24616247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72D16-0636-4011-B57F-DB4DE247EE9D}"/>
              </a:ext>
            </a:extLst>
          </p:cNvPr>
          <p:cNvSpPr>
            <a:spLocks noGrp="1"/>
          </p:cNvSpPr>
          <p:nvPr>
            <p:ph type="title"/>
          </p:nvPr>
        </p:nvSpPr>
        <p:spPr/>
        <p:txBody>
          <a:bodyPr/>
          <a:lstStyle/>
          <a:p>
            <a:pPr algn="ctr"/>
            <a:r>
              <a:rPr lang="en-US" dirty="0"/>
              <a:t>The Triangular Forum </a:t>
            </a:r>
          </a:p>
        </p:txBody>
      </p:sp>
      <p:sp>
        <p:nvSpPr>
          <p:cNvPr id="5" name="Content Placeholder 4">
            <a:extLst>
              <a:ext uri="{FF2B5EF4-FFF2-40B4-BE49-F238E27FC236}">
                <a16:creationId xmlns:a16="http://schemas.microsoft.com/office/drawing/2014/main" id="{062C36B4-EF24-7748-30CA-0FAE106BE5AB}"/>
              </a:ext>
            </a:extLst>
          </p:cNvPr>
          <p:cNvSpPr>
            <a:spLocks noGrp="1"/>
          </p:cNvSpPr>
          <p:nvPr>
            <p:ph sz="half" idx="2"/>
          </p:nvPr>
        </p:nvSpPr>
        <p:spPr/>
        <p:txBody>
          <a:bodyPr>
            <a:normAutofit fontScale="92500" lnSpcReduction="10000"/>
          </a:bodyPr>
          <a:lstStyle/>
          <a:p>
            <a:r>
              <a:rPr lang="en-US" dirty="0"/>
              <a:t>Regio VIII.7</a:t>
            </a:r>
          </a:p>
          <a:p>
            <a:r>
              <a:rPr lang="en-US" dirty="0"/>
              <a:t>One of the oldest parts of the city </a:t>
            </a:r>
          </a:p>
          <a:p>
            <a:r>
              <a:rPr lang="en-US" dirty="0"/>
              <a:t>Situated on a rock promontory at the southern edge of the lava plateau </a:t>
            </a:r>
          </a:p>
          <a:p>
            <a:r>
              <a:rPr lang="en-US" dirty="0"/>
              <a:t>It overlooks the Sarno River and the Bay of Naples</a:t>
            </a:r>
          </a:p>
          <a:p>
            <a:r>
              <a:rPr lang="en-US" dirty="0"/>
              <a:t>Trapezoidal shape</a:t>
            </a:r>
          </a:p>
          <a:p>
            <a:r>
              <a:rPr lang="en-US" dirty="0"/>
              <a:t>Greek Hellenistic influences </a:t>
            </a:r>
          </a:p>
          <a:p>
            <a:pPr lvl="1"/>
            <a:r>
              <a:rPr lang="en-US" dirty="0"/>
              <a:t>Theater</a:t>
            </a:r>
          </a:p>
          <a:p>
            <a:pPr lvl="1"/>
            <a:r>
              <a:rPr lang="en-US" dirty="0"/>
              <a:t>Palaestra</a:t>
            </a:r>
          </a:p>
        </p:txBody>
      </p:sp>
      <p:pic>
        <p:nvPicPr>
          <p:cNvPr id="6" name="Content Placeholder 5" descr="plan of triangular forum">
            <a:extLst>
              <a:ext uri="{FF2B5EF4-FFF2-40B4-BE49-F238E27FC236}">
                <a16:creationId xmlns:a16="http://schemas.microsoft.com/office/drawing/2014/main" id="{36D256FD-5F78-4FAA-631D-C58D5472C54F}"/>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r="-1" b="5826"/>
          <a:stretch>
            <a:fillRect/>
          </a:stretch>
        </p:blipFill>
        <p:spPr>
          <a:xfrm>
            <a:off x="1333419" y="1825625"/>
            <a:ext cx="4191162" cy="4351338"/>
          </a:xfrm>
          <a:custGeom>
            <a:avLst/>
            <a:gdLst/>
            <a:ahLst/>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pic>
      <p:sp>
        <p:nvSpPr>
          <p:cNvPr id="7" name="Slide Number Placeholder 6">
            <a:extLst>
              <a:ext uri="{FF2B5EF4-FFF2-40B4-BE49-F238E27FC236}">
                <a16:creationId xmlns:a16="http://schemas.microsoft.com/office/drawing/2014/main" id="{14491F2E-3A9C-150E-98A7-D610A79B33C9}"/>
              </a:ext>
            </a:extLst>
          </p:cNvPr>
          <p:cNvSpPr>
            <a:spLocks noGrp="1"/>
          </p:cNvSpPr>
          <p:nvPr>
            <p:ph type="sldNum" sz="quarter" idx="12"/>
          </p:nvPr>
        </p:nvSpPr>
        <p:spPr/>
        <p:txBody>
          <a:bodyPr/>
          <a:lstStyle/>
          <a:p>
            <a:fld id="{B11DEBE5-B3F0-4CFE-B0A4-0D3633CCD9DA}" type="slidenum">
              <a:rPr lang="en-US" smtClean="0"/>
              <a:t>29</a:t>
            </a:fld>
            <a:endParaRPr lang="en-US"/>
          </a:p>
        </p:txBody>
      </p:sp>
    </p:spTree>
    <p:extLst>
      <p:ext uri="{BB962C8B-B14F-4D97-AF65-F5344CB8AC3E}">
        <p14:creationId xmlns:p14="http://schemas.microsoft.com/office/powerpoint/2010/main" val="2264905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C7E07-2F34-D5F8-443A-DBF81D670911}"/>
              </a:ext>
            </a:extLst>
          </p:cNvPr>
          <p:cNvSpPr>
            <a:spLocks noGrp="1"/>
          </p:cNvSpPr>
          <p:nvPr>
            <p:ph type="title"/>
          </p:nvPr>
        </p:nvSpPr>
        <p:spPr/>
        <p:txBody>
          <a:bodyPr/>
          <a:lstStyle/>
          <a:p>
            <a:r>
              <a:rPr lang="en-US" dirty="0"/>
              <a:t>Writing Assignment #1 Topic Ideas </a:t>
            </a:r>
          </a:p>
        </p:txBody>
      </p:sp>
      <p:sp>
        <p:nvSpPr>
          <p:cNvPr id="3" name="Content Placeholder 2">
            <a:extLst>
              <a:ext uri="{FF2B5EF4-FFF2-40B4-BE49-F238E27FC236}">
                <a16:creationId xmlns:a16="http://schemas.microsoft.com/office/drawing/2014/main" id="{5E9BA0B8-4C4E-81D7-E32E-449BD28BE1BA}"/>
              </a:ext>
            </a:extLst>
          </p:cNvPr>
          <p:cNvSpPr>
            <a:spLocks noGrp="1"/>
          </p:cNvSpPr>
          <p:nvPr>
            <p:ph idx="1"/>
          </p:nvPr>
        </p:nvSpPr>
        <p:spPr/>
        <p:txBody>
          <a:bodyPr>
            <a:normAutofit fontScale="55000" lnSpcReduction="20000"/>
          </a:bodyPr>
          <a:lstStyle/>
          <a:p>
            <a:pPr marL="514350" indent="-514350">
              <a:buFont typeface="+mj-lt"/>
              <a:buAutoNum type="arabicPeriod"/>
            </a:pPr>
            <a:r>
              <a:rPr lang="en-US" dirty="0"/>
              <a:t>Alexander Mosaic (in the House of the Faun)</a:t>
            </a:r>
          </a:p>
          <a:p>
            <a:pPr marL="514350" indent="-514350">
              <a:buFont typeface="+mj-lt"/>
              <a:buAutoNum type="arabicPeriod"/>
            </a:pPr>
            <a:r>
              <a:rPr lang="en-US" dirty="0"/>
              <a:t>Fresco from the Triclinium of the Villa of Mysteries</a:t>
            </a:r>
          </a:p>
          <a:p>
            <a:pPr marL="514350" indent="-514350">
              <a:buFont typeface="+mj-lt"/>
              <a:buAutoNum type="arabicPeriod"/>
            </a:pPr>
            <a:r>
              <a:rPr lang="en-US" dirty="0"/>
              <a:t>Brawl in the Amphitheater Fresco from the House of Actius Anicetus</a:t>
            </a:r>
          </a:p>
          <a:p>
            <a:pPr marL="514350" indent="-514350">
              <a:buFont typeface="+mj-lt"/>
              <a:buAutoNum type="arabicPeriod"/>
            </a:pPr>
            <a:r>
              <a:rPr lang="en-US" dirty="0"/>
              <a:t>Cave Canem Mosaic (in the House of the Tragic Poet)</a:t>
            </a:r>
          </a:p>
          <a:p>
            <a:pPr marL="514350" indent="-514350">
              <a:buFont typeface="+mj-lt"/>
              <a:buAutoNum type="arabicPeriod"/>
            </a:pPr>
            <a:r>
              <a:rPr lang="en-US" dirty="0"/>
              <a:t>Priapus Fresco (House of the </a:t>
            </a:r>
            <a:r>
              <a:rPr lang="en-US" dirty="0" err="1"/>
              <a:t>Vettii</a:t>
            </a:r>
            <a:r>
              <a:rPr lang="en-US" dirty="0"/>
              <a:t>)</a:t>
            </a:r>
          </a:p>
          <a:p>
            <a:pPr marL="514350" indent="-514350">
              <a:buFont typeface="+mj-lt"/>
              <a:buAutoNum type="arabicPeriod"/>
            </a:pPr>
            <a:r>
              <a:rPr lang="en-US" dirty="0"/>
              <a:t>Large Theater; Small Theater; Amphitheater</a:t>
            </a:r>
          </a:p>
          <a:p>
            <a:pPr marL="514350" indent="-514350">
              <a:buFont typeface="+mj-lt"/>
              <a:buAutoNum type="arabicPeriod"/>
            </a:pPr>
            <a:r>
              <a:rPr lang="en-US" dirty="0" err="1"/>
              <a:t>Stabian</a:t>
            </a:r>
            <a:r>
              <a:rPr lang="en-US" dirty="0"/>
              <a:t> Baths; Forum Baths</a:t>
            </a:r>
          </a:p>
          <a:p>
            <a:pPr marL="514350" indent="-514350">
              <a:buFont typeface="+mj-lt"/>
              <a:buAutoNum type="arabicPeriod"/>
            </a:pPr>
            <a:r>
              <a:rPr lang="en-US" dirty="0"/>
              <a:t>Temples: Jupiter (Capitolium), Isis, Venus, Apollo</a:t>
            </a:r>
          </a:p>
          <a:p>
            <a:pPr marL="514350" indent="-514350">
              <a:buFont typeface="+mj-lt"/>
              <a:buAutoNum type="arabicPeriod"/>
            </a:pPr>
            <a:r>
              <a:rPr lang="en-US" dirty="0"/>
              <a:t>Eumachia Building</a:t>
            </a:r>
          </a:p>
          <a:p>
            <a:pPr marL="514350" indent="-514350">
              <a:buFont typeface="+mj-lt"/>
              <a:buAutoNum type="arabicPeriod"/>
            </a:pPr>
            <a:r>
              <a:rPr lang="en-US" dirty="0"/>
              <a:t>House of </a:t>
            </a:r>
            <a:r>
              <a:rPr lang="en-US" dirty="0" err="1"/>
              <a:t>Loreius</a:t>
            </a:r>
            <a:r>
              <a:rPr lang="en-US" dirty="0"/>
              <a:t> </a:t>
            </a:r>
            <a:r>
              <a:rPr lang="en-US" dirty="0" err="1"/>
              <a:t>Tiburtinus</a:t>
            </a:r>
            <a:r>
              <a:rPr lang="en-US" dirty="0"/>
              <a:t> </a:t>
            </a:r>
          </a:p>
          <a:p>
            <a:pPr marL="514350" indent="-514350">
              <a:buFont typeface="+mj-lt"/>
              <a:buAutoNum type="arabicPeriod"/>
            </a:pPr>
            <a:r>
              <a:rPr lang="it-IT" dirty="0"/>
              <a:t>House of Lucius Caecilius Jucundus (Sculpture head or the altar)</a:t>
            </a:r>
          </a:p>
          <a:p>
            <a:pPr marL="514350" indent="-514350">
              <a:buFont typeface="+mj-lt"/>
              <a:buAutoNum type="arabicPeriod"/>
            </a:pPr>
            <a:r>
              <a:rPr lang="en-US" dirty="0"/>
              <a:t>Tomb of Mamia</a:t>
            </a:r>
          </a:p>
          <a:p>
            <a:pPr marL="514350" indent="-514350">
              <a:buFont typeface="+mj-lt"/>
              <a:buAutoNum type="arabicPeriod"/>
            </a:pPr>
            <a:r>
              <a:rPr lang="en-US" dirty="0"/>
              <a:t>Mosaic of Neptune and Amphitrite (House of Neptune and Amphitrite) (Herculaneum)</a:t>
            </a:r>
          </a:p>
          <a:p>
            <a:pPr marL="514350" indent="-514350">
              <a:buFont typeface="+mj-lt"/>
              <a:buAutoNum type="arabicPeriod"/>
            </a:pPr>
            <a:r>
              <a:rPr lang="en-US" dirty="0"/>
              <a:t>Villa de Papyri (Herculaneum) </a:t>
            </a:r>
          </a:p>
          <a:p>
            <a:pPr marL="514350" indent="-514350">
              <a:buFont typeface="+mj-lt"/>
              <a:buAutoNum type="arabicPeriod"/>
            </a:pPr>
            <a:endParaRPr lang="en-US" dirty="0"/>
          </a:p>
        </p:txBody>
      </p:sp>
      <p:sp>
        <p:nvSpPr>
          <p:cNvPr id="4" name="Slide Number Placeholder 3">
            <a:extLst>
              <a:ext uri="{FF2B5EF4-FFF2-40B4-BE49-F238E27FC236}">
                <a16:creationId xmlns:a16="http://schemas.microsoft.com/office/drawing/2014/main" id="{40C4441E-E367-CD6E-64BB-92EBCFF88BAA}"/>
              </a:ext>
            </a:extLst>
          </p:cNvPr>
          <p:cNvSpPr>
            <a:spLocks noGrp="1"/>
          </p:cNvSpPr>
          <p:nvPr>
            <p:ph type="sldNum" sz="quarter" idx="12"/>
          </p:nvPr>
        </p:nvSpPr>
        <p:spPr/>
        <p:txBody>
          <a:bodyPr/>
          <a:lstStyle/>
          <a:p>
            <a:fld id="{B11DEBE5-B3F0-4CFE-B0A4-0D3633CCD9DA}" type="slidenum">
              <a:rPr lang="en-US" smtClean="0"/>
              <a:t>3</a:t>
            </a:fld>
            <a:endParaRPr lang="en-US"/>
          </a:p>
        </p:txBody>
      </p:sp>
    </p:spTree>
    <p:extLst>
      <p:ext uri="{BB962C8B-B14F-4D97-AF65-F5344CB8AC3E}">
        <p14:creationId xmlns:p14="http://schemas.microsoft.com/office/powerpoint/2010/main" val="33462374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BE8E0-7463-1AF3-1017-AFBB4D22C9E6}"/>
              </a:ext>
            </a:extLst>
          </p:cNvPr>
          <p:cNvSpPr>
            <a:spLocks noGrp="1"/>
          </p:cNvSpPr>
          <p:nvPr>
            <p:ph type="title"/>
          </p:nvPr>
        </p:nvSpPr>
        <p:spPr/>
        <p:txBody>
          <a:bodyPr/>
          <a:lstStyle/>
          <a:p>
            <a:pPr algn="ctr"/>
            <a:r>
              <a:rPr lang="en-US" dirty="0"/>
              <a:t>Sacred Area</a:t>
            </a:r>
          </a:p>
        </p:txBody>
      </p:sp>
      <p:sp>
        <p:nvSpPr>
          <p:cNvPr id="3" name="Content Placeholder 2">
            <a:extLst>
              <a:ext uri="{FF2B5EF4-FFF2-40B4-BE49-F238E27FC236}">
                <a16:creationId xmlns:a16="http://schemas.microsoft.com/office/drawing/2014/main" id="{C4B02B58-0A5A-452C-5CE2-B016F6705800}"/>
              </a:ext>
            </a:extLst>
          </p:cNvPr>
          <p:cNvSpPr>
            <a:spLocks noGrp="1"/>
          </p:cNvSpPr>
          <p:nvPr>
            <p:ph sz="half" idx="1"/>
          </p:nvPr>
        </p:nvSpPr>
        <p:spPr/>
        <p:txBody>
          <a:bodyPr/>
          <a:lstStyle/>
          <a:p>
            <a:r>
              <a:rPr lang="en-US" dirty="0"/>
              <a:t>Doric Temple (6</a:t>
            </a:r>
            <a:r>
              <a:rPr lang="en-US" baseline="30000" dirty="0"/>
              <a:t>th</a:t>
            </a:r>
            <a:r>
              <a:rPr lang="en-US" dirty="0"/>
              <a:t> century BCE)</a:t>
            </a:r>
          </a:p>
          <a:p>
            <a:r>
              <a:rPr lang="en-US" dirty="0"/>
              <a:t>Tholos (c. 2</a:t>
            </a:r>
            <a:r>
              <a:rPr lang="en-US" baseline="30000" dirty="0"/>
              <a:t>nd</a:t>
            </a:r>
            <a:r>
              <a:rPr lang="en-US" dirty="0"/>
              <a:t> century BCE)</a:t>
            </a:r>
          </a:p>
          <a:p>
            <a:pPr lvl="1"/>
            <a:r>
              <a:rPr lang="en-US" dirty="0"/>
              <a:t>Circular doric colonnade made up of 7 or 8 columns that supported a conical roof</a:t>
            </a:r>
          </a:p>
          <a:p>
            <a:pPr lvl="1"/>
            <a:r>
              <a:rPr lang="en-US" dirty="0"/>
              <a:t>Surrounds a sacred well. </a:t>
            </a:r>
          </a:p>
          <a:p>
            <a:pPr lvl="1"/>
            <a:r>
              <a:rPr lang="en-US" dirty="0"/>
              <a:t>Possibly used for ritual cleansing?</a:t>
            </a:r>
          </a:p>
          <a:p>
            <a:pPr lvl="1"/>
            <a:r>
              <a:rPr lang="en-US" dirty="0"/>
              <a:t>Inscription in Oscan states that Numerius Trebius (a Samnite government official) built it. </a:t>
            </a:r>
          </a:p>
          <a:p>
            <a:endParaRPr lang="en-US" dirty="0"/>
          </a:p>
        </p:txBody>
      </p:sp>
      <p:pic>
        <p:nvPicPr>
          <p:cNvPr id="6" name="Content Placeholder 5" descr="picture of hellenistic tholos">
            <a:extLst>
              <a:ext uri="{FF2B5EF4-FFF2-40B4-BE49-F238E27FC236}">
                <a16:creationId xmlns:a16="http://schemas.microsoft.com/office/drawing/2014/main" id="{886A0293-44FB-9F38-FB6B-97AB4054DBD4}"/>
              </a:ext>
            </a:extLst>
          </p:cNvPr>
          <p:cNvPicPr>
            <a:picLocks noGrp="1" noChangeAspect="1"/>
          </p:cNvPicPr>
          <p:nvPr>
            <p:ph sz="half" idx="2"/>
          </p:nvPr>
        </p:nvPicPr>
        <p:blipFill>
          <a:blip r:embed="rId2"/>
          <a:stretch>
            <a:fillRect/>
          </a:stretch>
        </p:blipFill>
        <p:spPr>
          <a:xfrm>
            <a:off x="6172200" y="2274094"/>
            <a:ext cx="5181600" cy="3454400"/>
          </a:xfrm>
          <a:prstGeom prst="rect">
            <a:avLst/>
          </a:prstGeom>
        </p:spPr>
      </p:pic>
      <p:sp>
        <p:nvSpPr>
          <p:cNvPr id="7" name="Slide Number Placeholder 6">
            <a:extLst>
              <a:ext uri="{FF2B5EF4-FFF2-40B4-BE49-F238E27FC236}">
                <a16:creationId xmlns:a16="http://schemas.microsoft.com/office/drawing/2014/main" id="{A18B42BC-E1B6-9AA6-59C1-DF07B42952E7}"/>
              </a:ext>
            </a:extLst>
          </p:cNvPr>
          <p:cNvSpPr>
            <a:spLocks noGrp="1"/>
          </p:cNvSpPr>
          <p:nvPr>
            <p:ph type="sldNum" sz="quarter" idx="12"/>
          </p:nvPr>
        </p:nvSpPr>
        <p:spPr/>
        <p:txBody>
          <a:bodyPr/>
          <a:lstStyle/>
          <a:p>
            <a:fld id="{B11DEBE5-B3F0-4CFE-B0A4-0D3633CCD9DA}" type="slidenum">
              <a:rPr lang="en-US" smtClean="0"/>
              <a:t>30</a:t>
            </a:fld>
            <a:endParaRPr lang="en-US"/>
          </a:p>
        </p:txBody>
      </p:sp>
    </p:spTree>
    <p:extLst>
      <p:ext uri="{BB962C8B-B14F-4D97-AF65-F5344CB8AC3E}">
        <p14:creationId xmlns:p14="http://schemas.microsoft.com/office/powerpoint/2010/main" val="2068156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33D240C-2220-494F-90F6-2A8A57C05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AC75AE-7826-0D2F-DD5F-63FE9F96E608}"/>
              </a:ext>
            </a:extLst>
          </p:cNvPr>
          <p:cNvSpPr>
            <a:spLocks noGrp="1"/>
          </p:cNvSpPr>
          <p:nvPr>
            <p:ph type="title"/>
          </p:nvPr>
        </p:nvSpPr>
        <p:spPr>
          <a:xfrm>
            <a:off x="5330952" y="1078992"/>
            <a:ext cx="6272784" cy="1536192"/>
          </a:xfrm>
        </p:spPr>
        <p:txBody>
          <a:bodyPr vert="horz" lIns="91440" tIns="45720" rIns="91440" bIns="45720" rtlCol="0" anchor="b">
            <a:normAutofit/>
          </a:bodyPr>
          <a:lstStyle/>
          <a:p>
            <a:r>
              <a:rPr lang="en-US" sz="5200" kern="1200" dirty="0">
                <a:solidFill>
                  <a:schemeClr val="tx1"/>
                </a:solidFill>
                <a:latin typeface="+mj-lt"/>
                <a:ea typeface="+mj-ea"/>
                <a:cs typeface="+mj-cs"/>
              </a:rPr>
              <a:t>Theater and </a:t>
            </a:r>
            <a:r>
              <a:rPr lang="en-US" sz="5200" kern="1200" dirty="0" err="1">
                <a:solidFill>
                  <a:schemeClr val="tx1"/>
                </a:solidFill>
                <a:latin typeface="+mj-lt"/>
                <a:ea typeface="+mj-ea"/>
                <a:cs typeface="+mj-cs"/>
              </a:rPr>
              <a:t>Quadr</a:t>
            </a:r>
            <a:r>
              <a:rPr lang="en-US" sz="5200" dirty="0" err="1"/>
              <a:t>i</a:t>
            </a:r>
            <a:r>
              <a:rPr lang="en-US" sz="5200" kern="1200" dirty="0" err="1">
                <a:solidFill>
                  <a:schemeClr val="tx1"/>
                </a:solidFill>
                <a:latin typeface="+mj-lt"/>
                <a:ea typeface="+mj-ea"/>
                <a:cs typeface="+mj-cs"/>
              </a:rPr>
              <a:t>porticus</a:t>
            </a:r>
            <a:r>
              <a:rPr lang="en-US" sz="5200" kern="1200" dirty="0">
                <a:solidFill>
                  <a:schemeClr val="tx1"/>
                </a:solidFill>
                <a:latin typeface="+mj-lt"/>
                <a:ea typeface="+mj-ea"/>
                <a:cs typeface="+mj-cs"/>
              </a:rPr>
              <a:t> </a:t>
            </a:r>
          </a:p>
        </p:txBody>
      </p:sp>
      <p:pic>
        <p:nvPicPr>
          <p:cNvPr id="6" name="Content Placeholder 5" descr="picture of theater at pompeii">
            <a:extLst>
              <a:ext uri="{FF2B5EF4-FFF2-40B4-BE49-F238E27FC236}">
                <a16:creationId xmlns:a16="http://schemas.microsoft.com/office/drawing/2014/main" id="{C48D5486-2BE8-B898-8E74-4A7670A31F37}"/>
              </a:ext>
            </a:extLst>
          </p:cNvPr>
          <p:cNvPicPr>
            <a:picLocks noGrp="1" noChangeAspect="1"/>
          </p:cNvPicPr>
          <p:nvPr>
            <p:ph sz="half" idx="1"/>
          </p:nvPr>
        </p:nvPicPr>
        <p:blipFill>
          <a:blip r:embed="rId2"/>
          <a:srcRect t="6689" r="2" b="2"/>
          <a:stretch>
            <a:fillRect/>
          </a:stretch>
        </p:blipFill>
        <p:spPr>
          <a:xfrm>
            <a:off x="-6" y="21"/>
            <a:ext cx="4711516" cy="2934566"/>
          </a:xfrm>
          <a:prstGeom prst="rect">
            <a:avLst/>
          </a:prstGeom>
        </p:spPr>
      </p:pic>
      <p:sp>
        <p:nvSpPr>
          <p:cNvPr id="14" name="Rectangle 13">
            <a:extLst>
              <a:ext uri="{FF2B5EF4-FFF2-40B4-BE49-F238E27FC236}">
                <a16:creationId xmlns:a16="http://schemas.microsoft.com/office/drawing/2014/main" id="{82F8B5D5-EDD3-466C-9CFA-C8A8B1C7F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70840" y="361188"/>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9FC6858B-B383-4FB7-AAFA-9CBB9215D4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0952"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4" descr="pciture of quadriporticus at pompeii">
            <a:extLst>
              <a:ext uri="{FF2B5EF4-FFF2-40B4-BE49-F238E27FC236}">
                <a16:creationId xmlns:a16="http://schemas.microsoft.com/office/drawing/2014/main" id="{DF6E72EB-A371-3458-85BB-69075982CFC2}"/>
              </a:ext>
            </a:extLst>
          </p:cNvPr>
          <p:cNvPicPr>
            <a:picLocks noChangeAspect="1"/>
          </p:cNvPicPr>
          <p:nvPr/>
        </p:nvPicPr>
        <p:blipFill>
          <a:blip r:embed="rId3"/>
          <a:srcRect l="6432" r="8233" b="-1"/>
          <a:stretch>
            <a:fillRect/>
          </a:stretch>
        </p:blipFill>
        <p:spPr>
          <a:xfrm>
            <a:off x="26" y="3172569"/>
            <a:ext cx="4711515" cy="3685430"/>
          </a:xfrm>
          <a:prstGeom prst="rect">
            <a:avLst/>
          </a:prstGeom>
        </p:spPr>
      </p:pic>
      <p:sp>
        <p:nvSpPr>
          <p:cNvPr id="5" name="Content Placeholder 4">
            <a:extLst>
              <a:ext uri="{FF2B5EF4-FFF2-40B4-BE49-F238E27FC236}">
                <a16:creationId xmlns:a16="http://schemas.microsoft.com/office/drawing/2014/main" id="{2EBCB18F-0D76-9224-3474-3BA8314D1891}"/>
              </a:ext>
            </a:extLst>
          </p:cNvPr>
          <p:cNvSpPr>
            <a:spLocks noGrp="1"/>
          </p:cNvSpPr>
          <p:nvPr>
            <p:ph sz="half" idx="2"/>
          </p:nvPr>
        </p:nvSpPr>
        <p:spPr>
          <a:xfrm>
            <a:off x="5330952" y="3355848"/>
            <a:ext cx="6272784" cy="2825496"/>
          </a:xfrm>
        </p:spPr>
        <p:txBody>
          <a:bodyPr vert="horz" lIns="91440" tIns="45720" rIns="91440" bIns="45720" rtlCol="0">
            <a:normAutofit lnSpcReduction="10000"/>
          </a:bodyPr>
          <a:lstStyle/>
          <a:p>
            <a:r>
              <a:rPr lang="en-US" sz="2200" dirty="0"/>
              <a:t>The initial phase of the large theater (</a:t>
            </a:r>
            <a:r>
              <a:rPr lang="en-US" sz="2200" i="1" dirty="0" err="1"/>
              <a:t>teatro</a:t>
            </a:r>
            <a:r>
              <a:rPr lang="en-US" sz="2200" i="1" dirty="0"/>
              <a:t> grande</a:t>
            </a:r>
            <a:r>
              <a:rPr lang="en-US" sz="2200" dirty="0"/>
              <a:t>) was built into the natural slope of the hill in the 2</a:t>
            </a:r>
            <a:r>
              <a:rPr lang="en-US" sz="2200" baseline="30000" dirty="0"/>
              <a:t>nd</a:t>
            </a:r>
            <a:r>
              <a:rPr lang="en-US" sz="2200" dirty="0"/>
              <a:t> century BCE, borrowing from Greek theatrical design. </a:t>
            </a:r>
          </a:p>
          <a:p>
            <a:r>
              <a:rPr lang="en-US" sz="2200" dirty="0"/>
              <a:t>In front of the theater was a large colonnaded square, modeled on Greek designs, called a </a:t>
            </a:r>
            <a:r>
              <a:rPr lang="en-US" sz="2200" dirty="0" err="1"/>
              <a:t>quadriporticus</a:t>
            </a:r>
            <a:r>
              <a:rPr lang="en-US" sz="2200" dirty="0"/>
              <a:t>.</a:t>
            </a:r>
          </a:p>
          <a:p>
            <a:pPr lvl="1"/>
            <a:r>
              <a:rPr lang="en-US" sz="1800" dirty="0" err="1"/>
              <a:t>Qaudriporticus</a:t>
            </a:r>
            <a:r>
              <a:rPr lang="en-US" sz="1800" dirty="0"/>
              <a:t> is a four-sided colonnade</a:t>
            </a:r>
          </a:p>
          <a:p>
            <a:pPr lvl="1"/>
            <a:r>
              <a:rPr lang="en-US" sz="1800" dirty="0" err="1"/>
              <a:t>Quattuor</a:t>
            </a:r>
            <a:r>
              <a:rPr lang="en-US" sz="1800" dirty="0"/>
              <a:t>=four and porticus=colonnade </a:t>
            </a:r>
          </a:p>
        </p:txBody>
      </p:sp>
      <p:sp>
        <p:nvSpPr>
          <p:cNvPr id="8" name="Slide Number Placeholder 7">
            <a:extLst>
              <a:ext uri="{FF2B5EF4-FFF2-40B4-BE49-F238E27FC236}">
                <a16:creationId xmlns:a16="http://schemas.microsoft.com/office/drawing/2014/main" id="{5AD8979C-CD0E-DEB7-302B-FB88DC312CF1}"/>
              </a:ext>
            </a:extLst>
          </p:cNvPr>
          <p:cNvSpPr>
            <a:spLocks noGrp="1"/>
          </p:cNvSpPr>
          <p:nvPr>
            <p:ph type="sldNum" sz="quarter" idx="12"/>
          </p:nvPr>
        </p:nvSpPr>
        <p:spPr/>
        <p:txBody>
          <a:bodyPr/>
          <a:lstStyle/>
          <a:p>
            <a:fld id="{B11DEBE5-B3F0-4CFE-B0A4-0D3633CCD9DA}" type="slidenum">
              <a:rPr lang="en-US" smtClean="0"/>
              <a:t>31</a:t>
            </a:fld>
            <a:endParaRPr lang="en-US"/>
          </a:p>
        </p:txBody>
      </p:sp>
    </p:spTree>
    <p:extLst>
      <p:ext uri="{BB962C8B-B14F-4D97-AF65-F5344CB8AC3E}">
        <p14:creationId xmlns:p14="http://schemas.microsoft.com/office/powerpoint/2010/main" val="3086697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435484-0BE9-B793-B122-5274B37C3570}"/>
              </a:ext>
            </a:extLst>
          </p:cNvPr>
          <p:cNvSpPr>
            <a:spLocks noGrp="1"/>
          </p:cNvSpPr>
          <p:nvPr>
            <p:ph type="title"/>
          </p:nvPr>
        </p:nvSpPr>
        <p:spPr>
          <a:xfrm>
            <a:off x="5297762" y="329184"/>
            <a:ext cx="6251110" cy="1783080"/>
          </a:xfrm>
        </p:spPr>
        <p:txBody>
          <a:bodyPr anchor="b">
            <a:normAutofit/>
          </a:bodyPr>
          <a:lstStyle/>
          <a:p>
            <a:r>
              <a:rPr lang="en-US" sz="5400" dirty="0"/>
              <a:t>Forum </a:t>
            </a:r>
          </a:p>
        </p:txBody>
      </p:sp>
      <p:pic>
        <p:nvPicPr>
          <p:cNvPr id="4" name="Picture 3" descr="Map of the Forum at Pompeii">
            <a:extLst>
              <a:ext uri="{FF2B5EF4-FFF2-40B4-BE49-F238E27FC236}">
                <a16:creationId xmlns:a16="http://schemas.microsoft.com/office/drawing/2014/main" id="{39EF67FB-A6CD-11A7-D20B-71A11C6C68E8}"/>
              </a:ext>
            </a:extLst>
          </p:cNvPr>
          <p:cNvPicPr>
            <a:picLocks noChangeAspect="1"/>
          </p:cNvPicPr>
          <p:nvPr/>
        </p:nvPicPr>
        <p:blipFill>
          <a:blip r:embed="rId2"/>
          <a:srcRect l="12290" r="6743" b="-1"/>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565123D-6B31-A56E-93A7-865D95E5099E}"/>
              </a:ext>
            </a:extLst>
          </p:cNvPr>
          <p:cNvSpPr>
            <a:spLocks noGrp="1"/>
          </p:cNvSpPr>
          <p:nvPr>
            <p:ph idx="1"/>
          </p:nvPr>
        </p:nvSpPr>
        <p:spPr>
          <a:xfrm>
            <a:off x="5297762" y="2706624"/>
            <a:ext cx="6251110" cy="3483864"/>
          </a:xfrm>
        </p:spPr>
        <p:txBody>
          <a:bodyPr>
            <a:normAutofit/>
          </a:bodyPr>
          <a:lstStyle/>
          <a:p>
            <a:r>
              <a:rPr lang="en-US" sz="1700" dirty="0"/>
              <a:t>Originally some kind of market square from the 6</a:t>
            </a:r>
            <a:r>
              <a:rPr lang="en-US" sz="1700" baseline="30000" dirty="0"/>
              <a:t>th</a:t>
            </a:r>
            <a:r>
              <a:rPr lang="en-US" sz="1700" dirty="0"/>
              <a:t> through 3</a:t>
            </a:r>
            <a:r>
              <a:rPr lang="en-US" sz="1700" baseline="30000" dirty="0"/>
              <a:t>rd</a:t>
            </a:r>
            <a:r>
              <a:rPr lang="en-US" sz="1700" dirty="0"/>
              <a:t> centuries BCE</a:t>
            </a:r>
          </a:p>
          <a:p>
            <a:r>
              <a:rPr lang="en-US" sz="1700" dirty="0"/>
              <a:t>Including the archaic Temple of Apollo (6</a:t>
            </a:r>
            <a:r>
              <a:rPr lang="en-US" sz="1700" baseline="30000" dirty="0"/>
              <a:t>th</a:t>
            </a:r>
            <a:r>
              <a:rPr lang="en-US" sz="1700" dirty="0"/>
              <a:t> c. BCE)</a:t>
            </a:r>
          </a:p>
          <a:p>
            <a:r>
              <a:rPr lang="en-US" sz="1700" dirty="0"/>
              <a:t>In the 2</a:t>
            </a:r>
            <a:r>
              <a:rPr lang="en-US" sz="1700" baseline="30000" dirty="0"/>
              <a:t>nd</a:t>
            </a:r>
            <a:r>
              <a:rPr lang="en-US" sz="1700" dirty="0"/>
              <a:t> century BCE this area became high developed and planned as the main civic center of the city. Blending Greek and Roman influences.</a:t>
            </a:r>
          </a:p>
          <a:p>
            <a:r>
              <a:rPr lang="en-US" sz="1700" dirty="0"/>
              <a:t>The square was paved and a two story doric colonnade was constructed on all sides.</a:t>
            </a:r>
          </a:p>
          <a:p>
            <a:r>
              <a:rPr lang="en-US" sz="1700" dirty="0"/>
              <a:t>A basilica was built in the southwest comer of the plaza. Temple was built (possibly to Jupiter) in the north end of the Plaza</a:t>
            </a:r>
          </a:p>
        </p:txBody>
      </p:sp>
      <p:sp>
        <p:nvSpPr>
          <p:cNvPr id="5" name="Slide Number Placeholder 4">
            <a:extLst>
              <a:ext uri="{FF2B5EF4-FFF2-40B4-BE49-F238E27FC236}">
                <a16:creationId xmlns:a16="http://schemas.microsoft.com/office/drawing/2014/main" id="{AA8476C2-4261-F325-C962-7E903580752D}"/>
              </a:ext>
            </a:extLst>
          </p:cNvPr>
          <p:cNvSpPr>
            <a:spLocks noGrp="1"/>
          </p:cNvSpPr>
          <p:nvPr>
            <p:ph type="sldNum" sz="quarter" idx="12"/>
          </p:nvPr>
        </p:nvSpPr>
        <p:spPr/>
        <p:txBody>
          <a:bodyPr/>
          <a:lstStyle/>
          <a:p>
            <a:fld id="{B11DEBE5-B3F0-4CFE-B0A4-0D3633CCD9DA}" type="slidenum">
              <a:rPr lang="en-US" smtClean="0"/>
              <a:t>32</a:t>
            </a:fld>
            <a:endParaRPr lang="en-US"/>
          </a:p>
        </p:txBody>
      </p:sp>
    </p:spTree>
    <p:extLst>
      <p:ext uri="{BB962C8B-B14F-4D97-AF65-F5344CB8AC3E}">
        <p14:creationId xmlns:p14="http://schemas.microsoft.com/office/powerpoint/2010/main" val="22460660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51F3819-4351-4730-8E02-40BF286E0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DAE5130-F148-4C5A-A6CB-48165DC767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1996"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766769-DE8D-BF6C-A43E-6A07248A54A4}"/>
              </a:ext>
            </a:extLst>
          </p:cNvPr>
          <p:cNvSpPr>
            <a:spLocks noGrp="1"/>
          </p:cNvSpPr>
          <p:nvPr>
            <p:ph type="title"/>
          </p:nvPr>
        </p:nvSpPr>
        <p:spPr>
          <a:xfrm>
            <a:off x="4653887" y="609600"/>
            <a:ext cx="6564574" cy="1330518"/>
          </a:xfrm>
        </p:spPr>
        <p:txBody>
          <a:bodyPr>
            <a:normAutofit/>
          </a:bodyPr>
          <a:lstStyle/>
          <a:p>
            <a:r>
              <a:rPr lang="en-US"/>
              <a:t>Stabian Baths </a:t>
            </a:r>
          </a:p>
        </p:txBody>
      </p:sp>
      <p:pic>
        <p:nvPicPr>
          <p:cNvPr id="9" name="Picture 8" descr="Conical Sundial with Oscan Dedicatory Inscription — Institute for the Study  of the Ancient World">
            <a:extLst>
              <a:ext uri="{FF2B5EF4-FFF2-40B4-BE49-F238E27FC236}">
                <a16:creationId xmlns:a16="http://schemas.microsoft.com/office/drawing/2014/main" id="{43B7EC39-5543-B602-6350-AAB7A2772636}"/>
              </a:ext>
            </a:extLst>
          </p:cNvPr>
          <p:cNvPicPr>
            <a:picLocks noChangeAspect="1"/>
          </p:cNvPicPr>
          <p:nvPr/>
        </p:nvPicPr>
        <p:blipFill>
          <a:blip r:embed="rId2"/>
          <a:srcRect l="2305" r="1410" b="-2"/>
          <a:stretch>
            <a:fillRect/>
          </a:stretch>
        </p:blipFill>
        <p:spPr>
          <a:xfrm>
            <a:off x="-8" y="3429008"/>
            <a:ext cx="4038600" cy="3428999"/>
          </a:xfrm>
          <a:custGeom>
            <a:avLst/>
            <a:gdLst/>
            <a:ahLst/>
            <a:cxnLst/>
            <a:rect l="l" t="t" r="r" b="b"/>
            <a:pathLst>
              <a:path w="4038600" h="3428999">
                <a:moveTo>
                  <a:pt x="0" y="0"/>
                </a:moveTo>
                <a:lnTo>
                  <a:pt x="3832764" y="0"/>
                </a:lnTo>
                <a:lnTo>
                  <a:pt x="3833410" y="4411"/>
                </a:lnTo>
                <a:cubicBezTo>
                  <a:pt x="3834310" y="12542"/>
                  <a:pt x="3834933" y="20617"/>
                  <a:pt x="3835321" y="28434"/>
                </a:cubicBezTo>
                <a:cubicBezTo>
                  <a:pt x="3843020" y="30350"/>
                  <a:pt x="3840588" y="61692"/>
                  <a:pt x="3852266" y="50998"/>
                </a:cubicBezTo>
                <a:cubicBezTo>
                  <a:pt x="3853153" y="61314"/>
                  <a:pt x="3849223" y="70391"/>
                  <a:pt x="3856614" y="62023"/>
                </a:cubicBezTo>
                <a:cubicBezTo>
                  <a:pt x="3857136" y="65272"/>
                  <a:pt x="3858208" y="66796"/>
                  <a:pt x="3859557" y="67517"/>
                </a:cubicBezTo>
                <a:lnTo>
                  <a:pt x="3860141" y="67604"/>
                </a:lnTo>
                <a:lnTo>
                  <a:pt x="3861913" y="90672"/>
                </a:lnTo>
                <a:lnTo>
                  <a:pt x="3863084" y="93141"/>
                </a:lnTo>
                <a:cubicBezTo>
                  <a:pt x="3863070" y="98407"/>
                  <a:pt x="3863057" y="103672"/>
                  <a:pt x="3863043" y="108938"/>
                </a:cubicBezTo>
                <a:lnTo>
                  <a:pt x="3863660" y="116693"/>
                </a:lnTo>
                <a:lnTo>
                  <a:pt x="3862518" y="119721"/>
                </a:lnTo>
                <a:cubicBezTo>
                  <a:pt x="3862017" y="122528"/>
                  <a:pt x="3862239" y="125949"/>
                  <a:pt x="3864097" y="130743"/>
                </a:cubicBezTo>
                <a:lnTo>
                  <a:pt x="3864775" y="131693"/>
                </a:lnTo>
                <a:lnTo>
                  <a:pt x="3864231" y="141960"/>
                </a:lnTo>
                <a:cubicBezTo>
                  <a:pt x="3863734" y="145469"/>
                  <a:pt x="3862886" y="148837"/>
                  <a:pt x="3861543" y="151981"/>
                </a:cubicBezTo>
                <a:cubicBezTo>
                  <a:pt x="3876816" y="176028"/>
                  <a:pt x="3873891" y="209754"/>
                  <a:pt x="3881956" y="241275"/>
                </a:cubicBezTo>
                <a:cubicBezTo>
                  <a:pt x="3880805" y="282291"/>
                  <a:pt x="3871108" y="290637"/>
                  <a:pt x="3883245" y="317540"/>
                </a:cubicBezTo>
                <a:cubicBezTo>
                  <a:pt x="3887431" y="330343"/>
                  <a:pt x="3884915" y="349601"/>
                  <a:pt x="3894824" y="382132"/>
                </a:cubicBezTo>
                <a:cubicBezTo>
                  <a:pt x="3902184" y="412768"/>
                  <a:pt x="3905028" y="440981"/>
                  <a:pt x="3912029" y="468465"/>
                </a:cubicBezTo>
                <a:cubicBezTo>
                  <a:pt x="3918870" y="501219"/>
                  <a:pt x="3919171" y="493504"/>
                  <a:pt x="3923563" y="512872"/>
                </a:cubicBezTo>
                <a:cubicBezTo>
                  <a:pt x="3925161" y="516259"/>
                  <a:pt x="3933257" y="548851"/>
                  <a:pt x="3935302" y="551780"/>
                </a:cubicBezTo>
                <a:cubicBezTo>
                  <a:pt x="3940193" y="569420"/>
                  <a:pt x="3948108" y="591435"/>
                  <a:pt x="3952908" y="618713"/>
                </a:cubicBezTo>
                <a:cubicBezTo>
                  <a:pt x="3949597" y="640336"/>
                  <a:pt x="3968857" y="662091"/>
                  <a:pt x="3964097" y="689135"/>
                </a:cubicBezTo>
                <a:cubicBezTo>
                  <a:pt x="3963409" y="698730"/>
                  <a:pt x="3967777" y="726290"/>
                  <a:pt x="3972561" y="730194"/>
                </a:cubicBezTo>
                <a:cubicBezTo>
                  <a:pt x="3974287" y="735671"/>
                  <a:pt x="3973869" y="742863"/>
                  <a:pt x="3978553" y="744105"/>
                </a:cubicBezTo>
                <a:cubicBezTo>
                  <a:pt x="3984369" y="746793"/>
                  <a:pt x="3979392" y="769550"/>
                  <a:pt x="3985056" y="764665"/>
                </a:cubicBezTo>
                <a:cubicBezTo>
                  <a:pt x="3981721" y="780759"/>
                  <a:pt x="3994221" y="788526"/>
                  <a:pt x="3998681" y="799644"/>
                </a:cubicBezTo>
                <a:cubicBezTo>
                  <a:pt x="3996807" y="806167"/>
                  <a:pt x="3999133" y="812044"/>
                  <a:pt x="4002586" y="819512"/>
                </a:cubicBezTo>
                <a:lnTo>
                  <a:pt x="4007152" y="829775"/>
                </a:lnTo>
                <a:cubicBezTo>
                  <a:pt x="4007290" y="831346"/>
                  <a:pt x="4007429" y="832918"/>
                  <a:pt x="4007568" y="834489"/>
                </a:cubicBezTo>
                <a:cubicBezTo>
                  <a:pt x="4008582" y="842878"/>
                  <a:pt x="4012501" y="870527"/>
                  <a:pt x="4013238" y="880111"/>
                </a:cubicBezTo>
                <a:lnTo>
                  <a:pt x="4011990" y="891990"/>
                </a:lnTo>
                <a:cubicBezTo>
                  <a:pt x="4012878" y="895711"/>
                  <a:pt x="4017741" y="899277"/>
                  <a:pt x="4018561" y="902435"/>
                </a:cubicBezTo>
                <a:lnTo>
                  <a:pt x="4016914" y="910937"/>
                </a:lnTo>
                <a:cubicBezTo>
                  <a:pt x="4021666" y="910045"/>
                  <a:pt x="4017754" y="920062"/>
                  <a:pt x="4017630" y="927631"/>
                </a:cubicBezTo>
                <a:cubicBezTo>
                  <a:pt x="4017765" y="943134"/>
                  <a:pt x="4017899" y="958638"/>
                  <a:pt x="4018033" y="974141"/>
                </a:cubicBezTo>
                <a:lnTo>
                  <a:pt x="4020844" y="1002853"/>
                </a:lnTo>
                <a:lnTo>
                  <a:pt x="4019159" y="1011649"/>
                </a:lnTo>
                <a:cubicBezTo>
                  <a:pt x="4018755" y="1030805"/>
                  <a:pt x="4025427" y="1051984"/>
                  <a:pt x="4019983" y="1065586"/>
                </a:cubicBezTo>
                <a:cubicBezTo>
                  <a:pt x="4019342" y="1071115"/>
                  <a:pt x="4019489" y="1076118"/>
                  <a:pt x="4020124" y="1080768"/>
                </a:cubicBezTo>
                <a:lnTo>
                  <a:pt x="4023046" y="1093182"/>
                </a:lnTo>
                <a:lnTo>
                  <a:pt x="4030993" y="1117768"/>
                </a:lnTo>
                <a:cubicBezTo>
                  <a:pt x="4017255" y="1119010"/>
                  <a:pt x="4036257" y="1175819"/>
                  <a:pt x="4024084" y="1169607"/>
                </a:cubicBezTo>
                <a:cubicBezTo>
                  <a:pt x="4026558" y="1192318"/>
                  <a:pt x="4002019" y="1213340"/>
                  <a:pt x="4015242" y="1235237"/>
                </a:cubicBezTo>
                <a:cubicBezTo>
                  <a:pt x="4014162" y="1269305"/>
                  <a:pt x="4018570" y="1317827"/>
                  <a:pt x="4017602" y="1350990"/>
                </a:cubicBezTo>
                <a:cubicBezTo>
                  <a:pt x="4023169" y="1344874"/>
                  <a:pt x="4021893" y="1374627"/>
                  <a:pt x="4021736" y="1378298"/>
                </a:cubicBezTo>
                <a:cubicBezTo>
                  <a:pt x="4018952" y="1400570"/>
                  <a:pt x="4019832" y="1419813"/>
                  <a:pt x="4016278" y="1458310"/>
                </a:cubicBezTo>
                <a:cubicBezTo>
                  <a:pt x="4018014" y="1492373"/>
                  <a:pt x="4008830" y="1521984"/>
                  <a:pt x="4018868" y="1553366"/>
                </a:cubicBezTo>
                <a:cubicBezTo>
                  <a:pt x="4016990" y="1555494"/>
                  <a:pt x="4015540" y="1558122"/>
                  <a:pt x="4014402" y="1561090"/>
                </a:cubicBezTo>
                <a:lnTo>
                  <a:pt x="4011936" y="1570307"/>
                </a:lnTo>
                <a:lnTo>
                  <a:pt x="4012405" y="1571592"/>
                </a:lnTo>
                <a:cubicBezTo>
                  <a:pt x="4013272" y="1577147"/>
                  <a:pt x="4012836" y="1580457"/>
                  <a:pt x="4011825" y="1582767"/>
                </a:cubicBezTo>
                <a:lnTo>
                  <a:pt x="4010160" y="1584906"/>
                </a:lnTo>
                <a:lnTo>
                  <a:pt x="4009282" y="1592480"/>
                </a:lnTo>
                <a:lnTo>
                  <a:pt x="4004224" y="1632608"/>
                </a:lnTo>
                <a:lnTo>
                  <a:pt x="4004766" y="1633033"/>
                </a:lnTo>
                <a:cubicBezTo>
                  <a:pt x="4005917" y="1634501"/>
                  <a:pt x="4006652" y="1636551"/>
                  <a:pt x="4006536" y="1639879"/>
                </a:cubicBezTo>
                <a:cubicBezTo>
                  <a:pt x="4015184" y="1636475"/>
                  <a:pt x="4009709" y="1642588"/>
                  <a:pt x="4008603" y="1652696"/>
                </a:cubicBezTo>
                <a:cubicBezTo>
                  <a:pt x="4021787" y="1649666"/>
                  <a:pt x="4013526" y="1677353"/>
                  <a:pt x="4020520" y="1683689"/>
                </a:cubicBezTo>
                <a:cubicBezTo>
                  <a:pt x="4019410" y="1691182"/>
                  <a:pt x="4018476" y="1699055"/>
                  <a:pt x="4017793" y="1707144"/>
                </a:cubicBezTo>
                <a:cubicBezTo>
                  <a:pt x="4017716" y="1708742"/>
                  <a:pt x="4017637" y="1710339"/>
                  <a:pt x="4017559" y="1711937"/>
                </a:cubicBezTo>
                <a:lnTo>
                  <a:pt x="4017686" y="1712065"/>
                </a:lnTo>
                <a:cubicBezTo>
                  <a:pt x="4017911" y="1713173"/>
                  <a:pt x="4017938" y="1714774"/>
                  <a:pt x="4017696" y="1717183"/>
                </a:cubicBezTo>
                <a:lnTo>
                  <a:pt x="4017133" y="1720681"/>
                </a:lnTo>
                <a:lnTo>
                  <a:pt x="4016678" y="1729981"/>
                </a:lnTo>
                <a:lnTo>
                  <a:pt x="4017384" y="1733388"/>
                </a:lnTo>
                <a:lnTo>
                  <a:pt x="4018907" y="1735034"/>
                </a:lnTo>
                <a:cubicBezTo>
                  <a:pt x="4018834" y="1735303"/>
                  <a:pt x="4018762" y="1735573"/>
                  <a:pt x="4018689" y="1735842"/>
                </a:cubicBezTo>
                <a:cubicBezTo>
                  <a:pt x="4015637" y="1741502"/>
                  <a:pt x="4011570" y="1742214"/>
                  <a:pt x="4022227" y="1754258"/>
                </a:cubicBezTo>
                <a:cubicBezTo>
                  <a:pt x="4017088" y="1767842"/>
                  <a:pt x="4023675" y="1773031"/>
                  <a:pt x="4025215" y="1794468"/>
                </a:cubicBezTo>
                <a:cubicBezTo>
                  <a:pt x="4020602" y="1801685"/>
                  <a:pt x="4021846" y="1809129"/>
                  <a:pt x="4024929" y="1817026"/>
                </a:cubicBezTo>
                <a:cubicBezTo>
                  <a:pt x="4022135" y="1836468"/>
                  <a:pt x="4026097" y="1856359"/>
                  <a:pt x="4026330" y="1879330"/>
                </a:cubicBezTo>
                <a:lnTo>
                  <a:pt x="4036998" y="1941432"/>
                </a:lnTo>
                <a:lnTo>
                  <a:pt x="4036084" y="2000732"/>
                </a:lnTo>
                <a:cubicBezTo>
                  <a:pt x="4034263" y="2008113"/>
                  <a:pt x="4032229" y="2015157"/>
                  <a:pt x="4030076" y="2021755"/>
                </a:cubicBezTo>
                <a:cubicBezTo>
                  <a:pt x="4035967" y="2031320"/>
                  <a:pt x="4023973" y="2053600"/>
                  <a:pt x="4037221" y="2057342"/>
                </a:cubicBezTo>
                <a:cubicBezTo>
                  <a:pt x="4034697" y="2066435"/>
                  <a:pt x="4028501" y="2069516"/>
                  <a:pt x="4037394" y="2070619"/>
                </a:cubicBezTo>
                <a:cubicBezTo>
                  <a:pt x="4036804" y="2073734"/>
                  <a:pt x="4037226" y="2076065"/>
                  <a:pt x="4038135" y="2078045"/>
                </a:cubicBezTo>
                <a:lnTo>
                  <a:pt x="4038600" y="2078724"/>
                </a:lnTo>
                <a:lnTo>
                  <a:pt x="4032779" y="2098845"/>
                </a:lnTo>
                <a:lnTo>
                  <a:pt x="4032983" y="2102024"/>
                </a:lnTo>
                <a:lnTo>
                  <a:pt x="4027939" y="2114492"/>
                </a:lnTo>
                <a:lnTo>
                  <a:pt x="4018466" y="2141885"/>
                </a:lnTo>
                <a:cubicBezTo>
                  <a:pt x="4016935" y="2144144"/>
                  <a:pt x="4008999" y="2172239"/>
                  <a:pt x="4006867" y="2173326"/>
                </a:cubicBezTo>
                <a:cubicBezTo>
                  <a:pt x="4012131" y="2208338"/>
                  <a:pt x="3995887" y="2179358"/>
                  <a:pt x="3992697" y="2212754"/>
                </a:cubicBezTo>
                <a:cubicBezTo>
                  <a:pt x="4005768" y="2234675"/>
                  <a:pt x="3987982" y="2231911"/>
                  <a:pt x="3984358" y="2281700"/>
                </a:cubicBezTo>
                <a:cubicBezTo>
                  <a:pt x="3976909" y="2307292"/>
                  <a:pt x="3981397" y="2321058"/>
                  <a:pt x="3966554" y="2358247"/>
                </a:cubicBezTo>
                <a:cubicBezTo>
                  <a:pt x="3960999" y="2394590"/>
                  <a:pt x="3953833" y="2470676"/>
                  <a:pt x="3951025" y="2499761"/>
                </a:cubicBezTo>
                <a:cubicBezTo>
                  <a:pt x="3960739" y="2527319"/>
                  <a:pt x="3950548" y="2509832"/>
                  <a:pt x="3949702" y="2532758"/>
                </a:cubicBezTo>
                <a:cubicBezTo>
                  <a:pt x="3938760" y="2520705"/>
                  <a:pt x="3952389" y="2562520"/>
                  <a:pt x="3938861" y="2556795"/>
                </a:cubicBezTo>
                <a:cubicBezTo>
                  <a:pt x="3939134" y="2561148"/>
                  <a:pt x="3939827" y="2565547"/>
                  <a:pt x="3940623" y="2570003"/>
                </a:cubicBezTo>
                <a:cubicBezTo>
                  <a:pt x="3940759" y="2570781"/>
                  <a:pt x="3940897" y="2571558"/>
                  <a:pt x="3941033" y="2572336"/>
                </a:cubicBezTo>
                <a:lnTo>
                  <a:pt x="3940366" y="2580478"/>
                </a:lnTo>
                <a:lnTo>
                  <a:pt x="3943063" y="2584265"/>
                </a:lnTo>
                <a:lnTo>
                  <a:pt x="3944125" y="2597587"/>
                </a:lnTo>
                <a:cubicBezTo>
                  <a:pt x="3944077" y="2602348"/>
                  <a:pt x="3943504" y="2607198"/>
                  <a:pt x="3942089" y="2612155"/>
                </a:cubicBezTo>
                <a:cubicBezTo>
                  <a:pt x="3932438" y="2625816"/>
                  <a:pt x="3941792" y="2663179"/>
                  <a:pt x="3929196" y="2679622"/>
                </a:cubicBezTo>
                <a:cubicBezTo>
                  <a:pt x="3925571" y="2686502"/>
                  <a:pt x="3920517" y="2712894"/>
                  <a:pt x="3923315" y="2720986"/>
                </a:cubicBezTo>
                <a:cubicBezTo>
                  <a:pt x="3923036" y="2727128"/>
                  <a:pt x="3920401" y="2732389"/>
                  <a:pt x="3923961" y="2738269"/>
                </a:cubicBezTo>
                <a:cubicBezTo>
                  <a:pt x="3928018" y="2746479"/>
                  <a:pt x="3916599" y="2759296"/>
                  <a:pt x="3922927" y="2761348"/>
                </a:cubicBezTo>
                <a:cubicBezTo>
                  <a:pt x="3919813" y="2786694"/>
                  <a:pt x="3907933" y="2868089"/>
                  <a:pt x="3905273" y="2890343"/>
                </a:cubicBezTo>
                <a:cubicBezTo>
                  <a:pt x="3905945" y="2891698"/>
                  <a:pt x="3906516" y="2893225"/>
                  <a:pt x="3906968" y="2894872"/>
                </a:cubicBezTo>
                <a:cubicBezTo>
                  <a:pt x="3909594" y="2904456"/>
                  <a:pt x="3907729" y="2916058"/>
                  <a:pt x="3902804" y="2920783"/>
                </a:cubicBezTo>
                <a:cubicBezTo>
                  <a:pt x="3885416" y="2946524"/>
                  <a:pt x="3880691" y="2976695"/>
                  <a:pt x="3873409" y="3003309"/>
                </a:cubicBezTo>
                <a:cubicBezTo>
                  <a:pt x="3866483" y="3034202"/>
                  <a:pt x="3883685" y="3021162"/>
                  <a:pt x="3865677" y="3054172"/>
                </a:cubicBezTo>
                <a:cubicBezTo>
                  <a:pt x="3869656" y="3061216"/>
                  <a:pt x="3869021" y="3066386"/>
                  <a:pt x="3865322" y="3073552"/>
                </a:cubicBezTo>
                <a:cubicBezTo>
                  <a:pt x="3862309" y="3088769"/>
                  <a:pt x="3874353" y="3094511"/>
                  <a:pt x="3864576" y="3105939"/>
                </a:cubicBezTo>
                <a:cubicBezTo>
                  <a:pt x="3871414" y="3106866"/>
                  <a:pt x="3862070" y="3136685"/>
                  <a:pt x="3869897" y="3133416"/>
                </a:cubicBezTo>
                <a:cubicBezTo>
                  <a:pt x="3873987" y="3146871"/>
                  <a:pt x="3863598" y="3146263"/>
                  <a:pt x="3866944" y="3159200"/>
                </a:cubicBezTo>
                <a:cubicBezTo>
                  <a:pt x="3866209" y="3171160"/>
                  <a:pt x="3861238" y="3148758"/>
                  <a:pt x="3858655" y="3160960"/>
                </a:cubicBezTo>
                <a:cubicBezTo>
                  <a:pt x="3856672" y="3176428"/>
                  <a:pt x="3845007" y="3169580"/>
                  <a:pt x="3857964" y="3189916"/>
                </a:cubicBezTo>
                <a:cubicBezTo>
                  <a:pt x="3851730" y="3203678"/>
                  <a:pt x="3857918" y="3210651"/>
                  <a:pt x="3857749" y="3234304"/>
                </a:cubicBezTo>
                <a:lnTo>
                  <a:pt x="3855596" y="3240571"/>
                </a:lnTo>
                <a:lnTo>
                  <a:pt x="3861634" y="3248569"/>
                </a:lnTo>
                <a:cubicBezTo>
                  <a:pt x="3864052" y="3253014"/>
                  <a:pt x="3865516" y="3258342"/>
                  <a:pt x="3864663" y="3265444"/>
                </a:cubicBezTo>
                <a:cubicBezTo>
                  <a:pt x="3848300" y="3307894"/>
                  <a:pt x="3875588" y="3268090"/>
                  <a:pt x="3865146" y="3338829"/>
                </a:cubicBezTo>
                <a:cubicBezTo>
                  <a:pt x="3862730" y="3342195"/>
                  <a:pt x="3864130" y="3351680"/>
                  <a:pt x="3867052" y="3351725"/>
                </a:cubicBezTo>
                <a:cubicBezTo>
                  <a:pt x="3865794" y="3356006"/>
                  <a:pt x="3859439" y="3365106"/>
                  <a:pt x="3863912" y="3367707"/>
                </a:cubicBezTo>
                <a:cubicBezTo>
                  <a:pt x="3863241" y="3379301"/>
                  <a:pt x="3861774" y="3390600"/>
                  <a:pt x="3859561" y="3401335"/>
                </a:cubicBezTo>
                <a:lnTo>
                  <a:pt x="3853212" y="3423129"/>
                </a:lnTo>
                <a:lnTo>
                  <a:pt x="3856572" y="3428759"/>
                </a:lnTo>
                <a:lnTo>
                  <a:pt x="3856601" y="3428999"/>
                </a:lnTo>
                <a:lnTo>
                  <a:pt x="0" y="3428999"/>
                </a:lnTo>
                <a:close/>
              </a:path>
            </a:pathLst>
          </a:custGeom>
        </p:spPr>
      </p:pic>
      <p:pic>
        <p:nvPicPr>
          <p:cNvPr id="7" name="Content Placeholder 3" descr="Figure 5 - from Stabian Baths in Pompeii: New Research on">
            <a:extLst>
              <a:ext uri="{FF2B5EF4-FFF2-40B4-BE49-F238E27FC236}">
                <a16:creationId xmlns:a16="http://schemas.microsoft.com/office/drawing/2014/main" id="{F836F060-504B-25CD-E315-E34B594A5BC5}"/>
              </a:ext>
            </a:extLst>
          </p:cNvPr>
          <p:cNvPicPr>
            <a:picLocks noChangeAspect="1"/>
          </p:cNvPicPr>
          <p:nvPr/>
        </p:nvPicPr>
        <p:blipFill>
          <a:blip r:embed="rId3"/>
          <a:srcRect l="7035" r="1917" b="4"/>
          <a:stretch>
            <a:fillRect/>
          </a:stretch>
        </p:blipFill>
        <p:spPr>
          <a:xfrm>
            <a:off x="9" y="-7"/>
            <a:ext cx="3832765" cy="3493830"/>
          </a:xfrm>
          <a:custGeom>
            <a:avLst/>
            <a:gdLst/>
            <a:ahLst/>
            <a:cxnLst/>
            <a:rect l="l" t="t" r="r" b="b"/>
            <a:pathLst>
              <a:path w="3832765" h="3429000">
                <a:moveTo>
                  <a:pt x="0" y="0"/>
                </a:moveTo>
                <a:lnTo>
                  <a:pt x="3647227" y="0"/>
                </a:lnTo>
                <a:lnTo>
                  <a:pt x="3639550" y="38855"/>
                </a:lnTo>
                <a:cubicBezTo>
                  <a:pt x="3636650" y="54773"/>
                  <a:pt x="3634345" y="68219"/>
                  <a:pt x="3632595" y="77266"/>
                </a:cubicBezTo>
                <a:cubicBezTo>
                  <a:pt x="3626536" y="79781"/>
                  <a:pt x="3626501" y="84794"/>
                  <a:pt x="3629067" y="94172"/>
                </a:cubicBezTo>
                <a:cubicBezTo>
                  <a:pt x="3627578" y="163765"/>
                  <a:pt x="3557526" y="242917"/>
                  <a:pt x="3584106" y="259179"/>
                </a:cubicBezTo>
                <a:cubicBezTo>
                  <a:pt x="3583700" y="275569"/>
                  <a:pt x="3606846" y="331307"/>
                  <a:pt x="3599938" y="369872"/>
                </a:cubicBezTo>
                <a:cubicBezTo>
                  <a:pt x="3585388" y="383902"/>
                  <a:pt x="3596928" y="466732"/>
                  <a:pt x="3595032" y="485807"/>
                </a:cubicBezTo>
                <a:cubicBezTo>
                  <a:pt x="3585943" y="488250"/>
                  <a:pt x="3592517" y="521115"/>
                  <a:pt x="3579338" y="516547"/>
                </a:cubicBezTo>
                <a:cubicBezTo>
                  <a:pt x="3573622" y="519766"/>
                  <a:pt x="3573367" y="529229"/>
                  <a:pt x="3578241" y="534293"/>
                </a:cubicBezTo>
                <a:cubicBezTo>
                  <a:pt x="3576722" y="545474"/>
                  <a:pt x="3569890" y="551581"/>
                  <a:pt x="3577790" y="563888"/>
                </a:cubicBezTo>
                <a:cubicBezTo>
                  <a:pt x="3576008" y="579306"/>
                  <a:pt x="3555937" y="592508"/>
                  <a:pt x="3568362" y="606614"/>
                </a:cubicBezTo>
                <a:cubicBezTo>
                  <a:pt x="3548060" y="617296"/>
                  <a:pt x="3566748" y="665721"/>
                  <a:pt x="3562360" y="696544"/>
                </a:cubicBezTo>
                <a:cubicBezTo>
                  <a:pt x="3540870" y="749643"/>
                  <a:pt x="3563552" y="814684"/>
                  <a:pt x="3525923" y="839698"/>
                </a:cubicBezTo>
                <a:cubicBezTo>
                  <a:pt x="3535181" y="895191"/>
                  <a:pt x="3521523" y="937628"/>
                  <a:pt x="3518879" y="980382"/>
                </a:cubicBezTo>
                <a:cubicBezTo>
                  <a:pt x="3513995" y="999599"/>
                  <a:pt x="3527321" y="1012505"/>
                  <a:pt x="3515302" y="1028426"/>
                </a:cubicBezTo>
                <a:cubicBezTo>
                  <a:pt x="3518279" y="1066840"/>
                  <a:pt x="3496325" y="1148092"/>
                  <a:pt x="3536738" y="1210870"/>
                </a:cubicBezTo>
                <a:lnTo>
                  <a:pt x="3591526" y="1380154"/>
                </a:lnTo>
                <a:cubicBezTo>
                  <a:pt x="3610626" y="1430030"/>
                  <a:pt x="3618402" y="1446676"/>
                  <a:pt x="3627364" y="1475232"/>
                </a:cubicBezTo>
                <a:cubicBezTo>
                  <a:pt x="3630584" y="1500131"/>
                  <a:pt x="3621205" y="1517302"/>
                  <a:pt x="3629315" y="1551492"/>
                </a:cubicBezTo>
                <a:cubicBezTo>
                  <a:pt x="3627771" y="1569255"/>
                  <a:pt x="3642142" y="1604305"/>
                  <a:pt x="3642065" y="1616703"/>
                </a:cubicBezTo>
                <a:cubicBezTo>
                  <a:pt x="3644190" y="1615867"/>
                  <a:pt x="3646228" y="1622618"/>
                  <a:pt x="3644837" y="1625880"/>
                </a:cubicBezTo>
                <a:cubicBezTo>
                  <a:pt x="3644873" y="1682450"/>
                  <a:pt x="3660396" y="1644242"/>
                  <a:pt x="3653089" y="1681195"/>
                </a:cubicBezTo>
                <a:cubicBezTo>
                  <a:pt x="3653672" y="1703685"/>
                  <a:pt x="3678100" y="1693642"/>
                  <a:pt x="3669268" y="1720463"/>
                </a:cubicBezTo>
                <a:cubicBezTo>
                  <a:pt x="3672709" y="1747068"/>
                  <a:pt x="3683894" y="1760489"/>
                  <a:pt x="3680555" y="1787683"/>
                </a:cubicBezTo>
                <a:cubicBezTo>
                  <a:pt x="3683815" y="1812577"/>
                  <a:pt x="3690283" y="1832624"/>
                  <a:pt x="3690144" y="1854892"/>
                </a:cubicBezTo>
                <a:cubicBezTo>
                  <a:pt x="3694176" y="1862246"/>
                  <a:pt x="3696364" y="1869845"/>
                  <a:pt x="3692847" y="1879545"/>
                </a:cubicBezTo>
                <a:lnTo>
                  <a:pt x="3705899" y="1950159"/>
                </a:lnTo>
                <a:cubicBezTo>
                  <a:pt x="3705811" y="1963349"/>
                  <a:pt x="3696947" y="1944883"/>
                  <a:pt x="3698529" y="1956744"/>
                </a:cubicBezTo>
                <a:cubicBezTo>
                  <a:pt x="3704089" y="1967128"/>
                  <a:pt x="3694319" y="1972691"/>
                  <a:pt x="3700670" y="1983128"/>
                </a:cubicBezTo>
                <a:cubicBezTo>
                  <a:pt x="3707325" y="1975376"/>
                  <a:pt x="3704290" y="2019261"/>
                  <a:pt x="3710819" y="2016104"/>
                </a:cubicBezTo>
                <a:cubicBezTo>
                  <a:pt x="3703899" y="2032806"/>
                  <a:pt x="3716180" y="2041037"/>
                  <a:pt x="3716263" y="2057358"/>
                </a:cubicBezTo>
                <a:cubicBezTo>
                  <a:pt x="3714181" y="2066395"/>
                  <a:pt x="3708419" y="2088153"/>
                  <a:pt x="3713451" y="2092532"/>
                </a:cubicBezTo>
                <a:cubicBezTo>
                  <a:pt x="3702969" y="2134723"/>
                  <a:pt x="3713408" y="2112089"/>
                  <a:pt x="3712825" y="2145702"/>
                </a:cubicBezTo>
                <a:cubicBezTo>
                  <a:pt x="3711099" y="2175441"/>
                  <a:pt x="3721651" y="2170882"/>
                  <a:pt x="3710370" y="2205762"/>
                </a:cubicBezTo>
                <a:cubicBezTo>
                  <a:pt x="3706686" y="2213193"/>
                  <a:pt x="3707151" y="2225380"/>
                  <a:pt x="3711407" y="2232983"/>
                </a:cubicBezTo>
                <a:cubicBezTo>
                  <a:pt x="3712139" y="2234292"/>
                  <a:pt x="3712959" y="2235411"/>
                  <a:pt x="3713840" y="2236309"/>
                </a:cubicBezTo>
                <a:cubicBezTo>
                  <a:pt x="3705311" y="2258197"/>
                  <a:pt x="3712810" y="2264929"/>
                  <a:pt x="3706371" y="2276362"/>
                </a:cubicBezTo>
                <a:cubicBezTo>
                  <a:pt x="3707813" y="2303313"/>
                  <a:pt x="3719116" y="2319717"/>
                  <a:pt x="3713548" y="2330164"/>
                </a:cubicBezTo>
                <a:cubicBezTo>
                  <a:pt x="3716700" y="2349548"/>
                  <a:pt x="3722681" y="2379563"/>
                  <a:pt x="3725281" y="2392669"/>
                </a:cubicBezTo>
                <a:cubicBezTo>
                  <a:pt x="3729704" y="2396182"/>
                  <a:pt x="3728251" y="2402767"/>
                  <a:pt x="3729156" y="2408800"/>
                </a:cubicBezTo>
                <a:cubicBezTo>
                  <a:pt x="3733288" y="2414878"/>
                  <a:pt x="3733591" y="2443086"/>
                  <a:pt x="3731527" y="2451803"/>
                </a:cubicBezTo>
                <a:lnTo>
                  <a:pt x="3736702" y="2478754"/>
                </a:lnTo>
                <a:cubicBezTo>
                  <a:pt x="3728550" y="2525478"/>
                  <a:pt x="3760386" y="2545889"/>
                  <a:pt x="3730701" y="2582746"/>
                </a:cubicBezTo>
                <a:cubicBezTo>
                  <a:pt x="3730821" y="2599785"/>
                  <a:pt x="3740171" y="2587220"/>
                  <a:pt x="3740291" y="2604259"/>
                </a:cubicBezTo>
                <a:cubicBezTo>
                  <a:pt x="3743848" y="2626667"/>
                  <a:pt x="3731064" y="2615985"/>
                  <a:pt x="3745312" y="2636571"/>
                </a:cubicBezTo>
                <a:cubicBezTo>
                  <a:pt x="3741774" y="2677126"/>
                  <a:pt x="3756230" y="2698390"/>
                  <a:pt x="3745913" y="2734956"/>
                </a:cubicBezTo>
                <a:cubicBezTo>
                  <a:pt x="3751211" y="2727858"/>
                  <a:pt x="3750682" y="2814031"/>
                  <a:pt x="3749695" y="2825841"/>
                </a:cubicBezTo>
                <a:cubicBezTo>
                  <a:pt x="3749942" y="2850991"/>
                  <a:pt x="3747920" y="2877551"/>
                  <a:pt x="3747393" y="2915771"/>
                </a:cubicBezTo>
                <a:cubicBezTo>
                  <a:pt x="3750755" y="2949567"/>
                  <a:pt x="3739923" y="2933903"/>
                  <a:pt x="3751447" y="2964244"/>
                </a:cubicBezTo>
                <a:cubicBezTo>
                  <a:pt x="3751616" y="2982921"/>
                  <a:pt x="3749341" y="3024704"/>
                  <a:pt x="3748411" y="3027834"/>
                </a:cubicBezTo>
                <a:lnTo>
                  <a:pt x="3748938" y="3029071"/>
                </a:lnTo>
                <a:cubicBezTo>
                  <a:pt x="3750070" y="3034527"/>
                  <a:pt x="3749794" y="3037871"/>
                  <a:pt x="3748894" y="3040270"/>
                </a:cubicBezTo>
                <a:lnTo>
                  <a:pt x="3747334" y="3042558"/>
                </a:lnTo>
                <a:cubicBezTo>
                  <a:pt x="3747162" y="3045102"/>
                  <a:pt x="3746989" y="3047646"/>
                  <a:pt x="3746817" y="3050190"/>
                </a:cubicBezTo>
                <a:lnTo>
                  <a:pt x="3744491" y="3065086"/>
                </a:lnTo>
                <a:lnTo>
                  <a:pt x="3745283" y="3068003"/>
                </a:lnTo>
                <a:lnTo>
                  <a:pt x="3743686" y="3090671"/>
                </a:lnTo>
                <a:lnTo>
                  <a:pt x="3744246" y="3091046"/>
                </a:lnTo>
                <a:cubicBezTo>
                  <a:pt x="3745467" y="3092400"/>
                  <a:pt x="3746300" y="3094375"/>
                  <a:pt x="3746343" y="3097703"/>
                </a:cubicBezTo>
                <a:cubicBezTo>
                  <a:pt x="3754816" y="3093496"/>
                  <a:pt x="3749641" y="3100105"/>
                  <a:pt x="3749018" y="3110287"/>
                </a:cubicBezTo>
                <a:cubicBezTo>
                  <a:pt x="3762039" y="3106026"/>
                  <a:pt x="3755113" y="3134407"/>
                  <a:pt x="3762400" y="3140063"/>
                </a:cubicBezTo>
                <a:cubicBezTo>
                  <a:pt x="3761648" y="3147641"/>
                  <a:pt x="3761093" y="3155576"/>
                  <a:pt x="3760798" y="3163705"/>
                </a:cubicBezTo>
                <a:cubicBezTo>
                  <a:pt x="3760796" y="3165306"/>
                  <a:pt x="3760795" y="3166906"/>
                  <a:pt x="3760793" y="3168507"/>
                </a:cubicBezTo>
                <a:lnTo>
                  <a:pt x="3760925" y="3168621"/>
                </a:lnTo>
                <a:cubicBezTo>
                  <a:pt x="3761203" y="3169703"/>
                  <a:pt x="3761307" y="3171298"/>
                  <a:pt x="3761180" y="3173722"/>
                </a:cubicBezTo>
                <a:lnTo>
                  <a:pt x="3760784" y="3177263"/>
                </a:lnTo>
                <a:lnTo>
                  <a:pt x="3760776" y="3186578"/>
                </a:lnTo>
                <a:lnTo>
                  <a:pt x="3761644" y="3189908"/>
                </a:lnTo>
                <a:cubicBezTo>
                  <a:pt x="3767239" y="3200999"/>
                  <a:pt x="3784386" y="3192521"/>
                  <a:pt x="3778090" y="3215620"/>
                </a:cubicBezTo>
                <a:cubicBezTo>
                  <a:pt x="3782929" y="3238942"/>
                  <a:pt x="3794645" y="3248487"/>
                  <a:pt x="3792860" y="3273934"/>
                </a:cubicBezTo>
                <a:cubicBezTo>
                  <a:pt x="3797428" y="3295746"/>
                  <a:pt x="3804878" y="3312408"/>
                  <a:pt x="3805965" y="3332638"/>
                </a:cubicBezTo>
                <a:cubicBezTo>
                  <a:pt x="3810325" y="3338359"/>
                  <a:pt x="3812891" y="3344736"/>
                  <a:pt x="3809972" y="3354360"/>
                </a:cubicBezTo>
                <a:cubicBezTo>
                  <a:pt x="3815463" y="3373933"/>
                  <a:pt x="3822569" y="3374995"/>
                  <a:pt x="3820366" y="3391014"/>
                </a:cubicBezTo>
                <a:cubicBezTo>
                  <a:pt x="3832550" y="3396219"/>
                  <a:pt x="3828906" y="3399305"/>
                  <a:pt x="3827143" y="3406519"/>
                </a:cubicBezTo>
                <a:cubicBezTo>
                  <a:pt x="3827126" y="3406819"/>
                  <a:pt x="3827110" y="3407118"/>
                  <a:pt x="3827093" y="3407418"/>
                </a:cubicBezTo>
                <a:lnTo>
                  <a:pt x="3828820" y="3408091"/>
                </a:lnTo>
                <a:lnTo>
                  <a:pt x="3830121" y="3410929"/>
                </a:lnTo>
                <a:lnTo>
                  <a:pt x="3831461" y="3420084"/>
                </a:lnTo>
                <a:cubicBezTo>
                  <a:pt x="3831507" y="3421309"/>
                  <a:pt x="3831554" y="3422534"/>
                  <a:pt x="3831600" y="3423759"/>
                </a:cubicBezTo>
                <a:cubicBezTo>
                  <a:pt x="3831831" y="3426205"/>
                  <a:pt x="3832160" y="3427719"/>
                  <a:pt x="3832580" y="3428642"/>
                </a:cubicBezTo>
                <a:cubicBezTo>
                  <a:pt x="3832626" y="3428658"/>
                  <a:pt x="3832672" y="3428675"/>
                  <a:pt x="3832719" y="3428690"/>
                </a:cubicBezTo>
                <a:lnTo>
                  <a:pt x="3832765" y="3429000"/>
                </a:lnTo>
                <a:lnTo>
                  <a:pt x="0" y="3429000"/>
                </a:lnTo>
                <a:close/>
              </a:path>
            </a:pathLst>
          </a:custGeom>
        </p:spPr>
      </p:pic>
      <p:sp>
        <p:nvSpPr>
          <p:cNvPr id="6" name="Content Placeholder 5">
            <a:extLst>
              <a:ext uri="{FF2B5EF4-FFF2-40B4-BE49-F238E27FC236}">
                <a16:creationId xmlns:a16="http://schemas.microsoft.com/office/drawing/2014/main" id="{202CA636-B3EB-25B8-3B33-7EA0716CC1D4}"/>
              </a:ext>
            </a:extLst>
          </p:cNvPr>
          <p:cNvSpPr>
            <a:spLocks noGrp="1"/>
          </p:cNvSpPr>
          <p:nvPr>
            <p:ph idx="1"/>
          </p:nvPr>
        </p:nvSpPr>
        <p:spPr>
          <a:xfrm>
            <a:off x="4653887" y="2193779"/>
            <a:ext cx="6564573" cy="3908909"/>
          </a:xfrm>
        </p:spPr>
        <p:txBody>
          <a:bodyPr>
            <a:normAutofit/>
          </a:bodyPr>
          <a:lstStyle/>
          <a:p>
            <a:r>
              <a:rPr lang="en-US" sz="2000" dirty="0"/>
              <a:t>Located at the intersection between two main streets: Via </a:t>
            </a:r>
            <a:r>
              <a:rPr lang="en-US" sz="2000" dirty="0" err="1"/>
              <a:t>dell’Abbondanza</a:t>
            </a:r>
            <a:r>
              <a:rPr lang="en-US" sz="2000" dirty="0"/>
              <a:t> and the Via Stabiana </a:t>
            </a:r>
          </a:p>
          <a:p>
            <a:r>
              <a:rPr lang="en-US" sz="2000" dirty="0"/>
              <a:t>The oldest public bath complex at Pompeii </a:t>
            </a:r>
          </a:p>
          <a:p>
            <a:r>
              <a:rPr lang="en-US" sz="2000" dirty="0"/>
              <a:t>Earliest phase suggest that it was used as a </a:t>
            </a:r>
            <a:r>
              <a:rPr lang="en-US" sz="2000" i="1" dirty="0" err="1"/>
              <a:t>palaestra</a:t>
            </a:r>
            <a:r>
              <a:rPr lang="en-US" sz="2000" i="1" dirty="0"/>
              <a:t>- </a:t>
            </a:r>
            <a:r>
              <a:rPr lang="en-US" sz="2000" dirty="0"/>
              <a:t>a space designated for training and exercise.</a:t>
            </a:r>
            <a:endParaRPr lang="en-US" sz="2000" i="1" dirty="0"/>
          </a:p>
          <a:p>
            <a:r>
              <a:rPr lang="en-US" sz="2000" dirty="0"/>
              <a:t>A sun dial with an Oscan inscription was found (dated c.125 BCE) attest that the first bath was built by a local magistrate. </a:t>
            </a:r>
          </a:p>
          <a:p>
            <a:r>
              <a:rPr lang="en-US" sz="2000" dirty="0"/>
              <a:t>It was organized around a central </a:t>
            </a:r>
            <a:r>
              <a:rPr lang="en-US" sz="2000" i="1" dirty="0" err="1"/>
              <a:t>palaestra</a:t>
            </a:r>
            <a:r>
              <a:rPr lang="en-US" sz="2000" i="1" dirty="0"/>
              <a:t>. </a:t>
            </a:r>
            <a:r>
              <a:rPr lang="en-US" sz="2000" dirty="0"/>
              <a:t>Taking up the entire block of the regio. </a:t>
            </a:r>
          </a:p>
          <a:p>
            <a:r>
              <a:rPr lang="en-US" sz="2000" dirty="0"/>
              <a:t>It would be expanded and upgraded in later periods. </a:t>
            </a:r>
          </a:p>
        </p:txBody>
      </p:sp>
      <p:sp>
        <p:nvSpPr>
          <p:cNvPr id="10" name="Slide Number Placeholder 9">
            <a:extLst>
              <a:ext uri="{FF2B5EF4-FFF2-40B4-BE49-F238E27FC236}">
                <a16:creationId xmlns:a16="http://schemas.microsoft.com/office/drawing/2014/main" id="{3A81EDBC-C6BE-2BCC-C459-5BA54BC25F00}"/>
              </a:ext>
            </a:extLst>
          </p:cNvPr>
          <p:cNvSpPr>
            <a:spLocks noGrp="1"/>
          </p:cNvSpPr>
          <p:nvPr>
            <p:ph type="sldNum" sz="quarter" idx="12"/>
          </p:nvPr>
        </p:nvSpPr>
        <p:spPr/>
        <p:txBody>
          <a:bodyPr/>
          <a:lstStyle/>
          <a:p>
            <a:fld id="{B11DEBE5-B3F0-4CFE-B0A4-0D3633CCD9DA}" type="slidenum">
              <a:rPr lang="en-US" smtClean="0"/>
              <a:t>33</a:t>
            </a:fld>
            <a:endParaRPr lang="en-US"/>
          </a:p>
        </p:txBody>
      </p:sp>
    </p:spTree>
    <p:extLst>
      <p:ext uri="{BB962C8B-B14F-4D97-AF65-F5344CB8AC3E}">
        <p14:creationId xmlns:p14="http://schemas.microsoft.com/office/powerpoint/2010/main" val="28215681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6C4EFB-0379-75AC-09D1-A4524092E938}"/>
              </a:ext>
            </a:extLst>
          </p:cNvPr>
          <p:cNvSpPr>
            <a:spLocks noGrp="1"/>
          </p:cNvSpPr>
          <p:nvPr>
            <p:ph type="title"/>
          </p:nvPr>
        </p:nvSpPr>
        <p:spPr>
          <a:xfrm>
            <a:off x="5297762" y="329184"/>
            <a:ext cx="6251110" cy="1783080"/>
          </a:xfrm>
        </p:spPr>
        <p:txBody>
          <a:bodyPr anchor="b">
            <a:normAutofit/>
          </a:bodyPr>
          <a:lstStyle/>
          <a:p>
            <a:r>
              <a:rPr lang="en-US" sz="5000"/>
              <a:t>Rebellion of the  Social Wars (91-87 BCE)</a:t>
            </a:r>
          </a:p>
        </p:txBody>
      </p:sp>
      <p:pic>
        <p:nvPicPr>
          <p:cNvPr id="4" name="Picture 3" descr="This map depicts Roman territory in maroon, with the territory of the initial insurgents in dark green. Territory in light green were groups that later joined the insurgents. Selected cities also plotted, along with labels for the major Italian combatants. ">
            <a:extLst>
              <a:ext uri="{FF2B5EF4-FFF2-40B4-BE49-F238E27FC236}">
                <a16:creationId xmlns:a16="http://schemas.microsoft.com/office/drawing/2014/main" id="{5533DE89-9DA3-99CF-7B0C-C3AE8236854D}"/>
              </a:ext>
            </a:extLst>
          </p:cNvPr>
          <p:cNvPicPr>
            <a:picLocks noChangeAspect="1"/>
          </p:cNvPicPr>
          <p:nvPr/>
        </p:nvPicPr>
        <p:blipFill>
          <a:blip r:embed="rId2">
            <a:extLst>
              <a:ext uri="{28A0092B-C50C-407E-A947-70E740481C1C}">
                <a14:useLocalDpi xmlns:a14="http://schemas.microsoft.com/office/drawing/2010/main" val="0"/>
              </a:ext>
            </a:extLst>
          </a:blip>
          <a:srcRect l="9863" r="986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4BB33ED-E204-7CE0-9C81-28EBAE3E9B43}"/>
              </a:ext>
            </a:extLst>
          </p:cNvPr>
          <p:cNvSpPr>
            <a:spLocks noGrp="1"/>
          </p:cNvSpPr>
          <p:nvPr>
            <p:ph idx="1"/>
          </p:nvPr>
        </p:nvSpPr>
        <p:spPr>
          <a:xfrm>
            <a:off x="5297762" y="2706624"/>
            <a:ext cx="6251110" cy="3483864"/>
          </a:xfrm>
        </p:spPr>
        <p:txBody>
          <a:bodyPr>
            <a:normAutofit/>
          </a:bodyPr>
          <a:lstStyle/>
          <a:p>
            <a:r>
              <a:rPr lang="en-US" sz="1900" dirty="0"/>
              <a:t>Italian allies (</a:t>
            </a:r>
            <a:r>
              <a:rPr lang="en-US" sz="1900" i="1" dirty="0"/>
              <a:t>socii), </a:t>
            </a:r>
            <a:r>
              <a:rPr lang="en-US" sz="1900" dirty="0"/>
              <a:t>including the Samnites and Campanians,</a:t>
            </a:r>
            <a:r>
              <a:rPr lang="en-US" sz="1900" i="1" dirty="0"/>
              <a:t> </a:t>
            </a:r>
            <a:r>
              <a:rPr lang="en-US" sz="1900" dirty="0"/>
              <a:t>rose up in rebellion against Rome.</a:t>
            </a:r>
          </a:p>
          <a:p>
            <a:r>
              <a:rPr lang="en-US" sz="1900" dirty="0"/>
              <a:t>They were mad that they provided soldiers for Rome but were denied basic civil rights:</a:t>
            </a:r>
          </a:p>
          <a:p>
            <a:pPr lvl="1"/>
            <a:r>
              <a:rPr lang="en-US" sz="1900" dirty="0"/>
              <a:t>They could not vote or run for office</a:t>
            </a:r>
          </a:p>
          <a:p>
            <a:pPr lvl="1"/>
            <a:r>
              <a:rPr lang="en-US" sz="1900" dirty="0"/>
              <a:t>Received smaller shares of military booty and land in comparison to citizens</a:t>
            </a:r>
          </a:p>
          <a:p>
            <a:r>
              <a:rPr lang="en-US" sz="1900" dirty="0"/>
              <a:t>In 91 BCE, Marcus Livius Drusus, a Roman tribune, proposed a bill granting citizenship to these allies. Drusus gets assassinated, which launches a rebellion. </a:t>
            </a:r>
          </a:p>
        </p:txBody>
      </p:sp>
      <p:sp>
        <p:nvSpPr>
          <p:cNvPr id="5" name="Slide Number Placeholder 4">
            <a:extLst>
              <a:ext uri="{FF2B5EF4-FFF2-40B4-BE49-F238E27FC236}">
                <a16:creationId xmlns:a16="http://schemas.microsoft.com/office/drawing/2014/main" id="{78B14092-108C-E17D-A6FA-6AABDC5C5519}"/>
              </a:ext>
            </a:extLst>
          </p:cNvPr>
          <p:cNvSpPr>
            <a:spLocks noGrp="1"/>
          </p:cNvSpPr>
          <p:nvPr>
            <p:ph type="sldNum" sz="quarter" idx="12"/>
          </p:nvPr>
        </p:nvSpPr>
        <p:spPr/>
        <p:txBody>
          <a:bodyPr/>
          <a:lstStyle/>
          <a:p>
            <a:fld id="{B11DEBE5-B3F0-4CFE-B0A4-0D3633CCD9DA}" type="slidenum">
              <a:rPr lang="en-US" smtClean="0"/>
              <a:t>34</a:t>
            </a:fld>
            <a:endParaRPr lang="en-US"/>
          </a:p>
        </p:txBody>
      </p:sp>
    </p:spTree>
    <p:extLst>
      <p:ext uri="{BB962C8B-B14F-4D97-AF65-F5344CB8AC3E}">
        <p14:creationId xmlns:p14="http://schemas.microsoft.com/office/powerpoint/2010/main" val="415672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D50D61-A7AB-3C8C-D920-0520C4C6305E}"/>
              </a:ext>
            </a:extLst>
          </p:cNvPr>
          <p:cNvSpPr>
            <a:spLocks noGrp="1"/>
          </p:cNvSpPr>
          <p:nvPr>
            <p:ph type="title"/>
          </p:nvPr>
        </p:nvSpPr>
        <p:spPr>
          <a:xfrm>
            <a:off x="630936" y="640080"/>
            <a:ext cx="4818888" cy="1481328"/>
          </a:xfrm>
        </p:spPr>
        <p:txBody>
          <a:bodyPr anchor="b">
            <a:normAutofit/>
          </a:bodyPr>
          <a:lstStyle/>
          <a:p>
            <a:r>
              <a:rPr lang="en-US" sz="5000"/>
              <a:t>Pompeii and the Social War</a:t>
            </a:r>
          </a:p>
        </p:txBody>
      </p:sp>
      <p:sp>
        <p:nvSpPr>
          <p:cNvPr id="1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7292CF3-64E4-DD09-4FC9-E077CF8F8F06}"/>
              </a:ext>
            </a:extLst>
          </p:cNvPr>
          <p:cNvSpPr>
            <a:spLocks noGrp="1"/>
          </p:cNvSpPr>
          <p:nvPr>
            <p:ph idx="1"/>
          </p:nvPr>
        </p:nvSpPr>
        <p:spPr>
          <a:xfrm>
            <a:off x="630936" y="2660904"/>
            <a:ext cx="4818888" cy="3547872"/>
          </a:xfrm>
        </p:spPr>
        <p:txBody>
          <a:bodyPr anchor="t">
            <a:normAutofit/>
          </a:bodyPr>
          <a:lstStyle/>
          <a:p>
            <a:r>
              <a:rPr lang="en-US" sz="2200"/>
              <a:t>The Romans attack the rebels in Campania under the General Lucius Cornelius Sulla</a:t>
            </a:r>
          </a:p>
          <a:p>
            <a:r>
              <a:rPr lang="en-US" sz="2200"/>
              <a:t>Herculaneum was conquered and Stabiae destroyed</a:t>
            </a:r>
          </a:p>
          <a:p>
            <a:r>
              <a:rPr lang="en-US" sz="2200"/>
              <a:t>Pompeii is besieged by Sulla and capitulates in 89 BCE</a:t>
            </a:r>
          </a:p>
          <a:p>
            <a:r>
              <a:rPr lang="en-US" sz="2200"/>
              <a:t>Ballista balls have been found near the Herculaneum gate, giving evidence to this attack.</a:t>
            </a:r>
          </a:p>
        </p:txBody>
      </p:sp>
      <p:pic>
        <p:nvPicPr>
          <p:cNvPr id="4" name="Picture 3" descr="Coin of Quintus Pompeius Rufus, dated to 54 BC, which depicts Sulla. Sulla was a legate at the start of the war and was a notable victorious general in the southern theatre of the war, which led to his election as consul for 88 BC.">
            <a:extLst>
              <a:ext uri="{FF2B5EF4-FFF2-40B4-BE49-F238E27FC236}">
                <a16:creationId xmlns:a16="http://schemas.microsoft.com/office/drawing/2014/main" id="{B3CCD12C-95BF-AABD-E31B-FA5CA842CE5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9048" y="1007352"/>
            <a:ext cx="5458968" cy="4843294"/>
          </a:xfrm>
          <a:prstGeom prst="rect">
            <a:avLst/>
          </a:prstGeom>
        </p:spPr>
      </p:pic>
      <p:sp>
        <p:nvSpPr>
          <p:cNvPr id="7" name="Slide Number Placeholder 6">
            <a:extLst>
              <a:ext uri="{FF2B5EF4-FFF2-40B4-BE49-F238E27FC236}">
                <a16:creationId xmlns:a16="http://schemas.microsoft.com/office/drawing/2014/main" id="{842D0C65-CDDF-DD4F-68D6-670A40739BE4}"/>
              </a:ext>
            </a:extLst>
          </p:cNvPr>
          <p:cNvSpPr>
            <a:spLocks noGrp="1"/>
          </p:cNvSpPr>
          <p:nvPr>
            <p:ph type="sldNum" sz="quarter" idx="12"/>
          </p:nvPr>
        </p:nvSpPr>
        <p:spPr/>
        <p:txBody>
          <a:bodyPr/>
          <a:lstStyle/>
          <a:p>
            <a:fld id="{B11DEBE5-B3F0-4CFE-B0A4-0D3633CCD9DA}" type="slidenum">
              <a:rPr lang="en-US" smtClean="0"/>
              <a:t>35</a:t>
            </a:fld>
            <a:endParaRPr lang="en-US"/>
          </a:p>
        </p:txBody>
      </p:sp>
    </p:spTree>
    <p:extLst>
      <p:ext uri="{BB962C8B-B14F-4D97-AF65-F5344CB8AC3E}">
        <p14:creationId xmlns:p14="http://schemas.microsoft.com/office/powerpoint/2010/main" val="40002770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D80284-45B1-8E4D-3061-39172B664A2D}"/>
              </a:ext>
            </a:extLst>
          </p:cNvPr>
          <p:cNvSpPr>
            <a:spLocks noGrp="1"/>
          </p:cNvSpPr>
          <p:nvPr>
            <p:ph type="title"/>
          </p:nvPr>
        </p:nvSpPr>
        <p:spPr>
          <a:xfrm>
            <a:off x="1043631" y="809898"/>
            <a:ext cx="9942716" cy="1554480"/>
          </a:xfrm>
        </p:spPr>
        <p:txBody>
          <a:bodyPr anchor="ctr">
            <a:normAutofit/>
          </a:bodyPr>
          <a:lstStyle/>
          <a:p>
            <a:r>
              <a:rPr lang="en-US" sz="4800" dirty="0"/>
              <a:t>Colonia Cornelia </a:t>
            </a:r>
            <a:r>
              <a:rPr lang="en-US" sz="4800" dirty="0" err="1"/>
              <a:t>Veneria</a:t>
            </a:r>
            <a:r>
              <a:rPr lang="en-US" sz="4800" dirty="0"/>
              <a:t> </a:t>
            </a:r>
            <a:r>
              <a:rPr lang="en-US" sz="4800"/>
              <a:t>Pompeianorum</a:t>
            </a:r>
          </a:p>
        </p:txBody>
      </p:sp>
      <p:sp>
        <p:nvSpPr>
          <p:cNvPr id="3" name="Content Placeholder 2">
            <a:extLst>
              <a:ext uri="{FF2B5EF4-FFF2-40B4-BE49-F238E27FC236}">
                <a16:creationId xmlns:a16="http://schemas.microsoft.com/office/drawing/2014/main" id="{C2EDBC42-CE94-E1CA-F0F5-60A80B3A8067}"/>
              </a:ext>
            </a:extLst>
          </p:cNvPr>
          <p:cNvSpPr>
            <a:spLocks noGrp="1"/>
          </p:cNvSpPr>
          <p:nvPr>
            <p:ph idx="1"/>
          </p:nvPr>
        </p:nvSpPr>
        <p:spPr>
          <a:xfrm>
            <a:off x="1045028" y="3017522"/>
            <a:ext cx="9941319" cy="3124658"/>
          </a:xfrm>
        </p:spPr>
        <p:txBody>
          <a:bodyPr anchor="ctr">
            <a:normAutofit/>
          </a:bodyPr>
          <a:lstStyle/>
          <a:p>
            <a:r>
              <a:rPr lang="en-US" sz="1700" dirty="0"/>
              <a:t>Pompeii is refounded a Roman veteran colony in 80 BCE and receives a new name: </a:t>
            </a:r>
            <a:r>
              <a:rPr lang="en-US" sz="1700" i="1" dirty="0"/>
              <a:t>Colonia Cornelia </a:t>
            </a:r>
            <a:r>
              <a:rPr lang="en-US" sz="1700" i="1" dirty="0" err="1"/>
              <a:t>Veneria</a:t>
            </a:r>
            <a:r>
              <a:rPr lang="en-US" sz="1700" i="1" dirty="0"/>
              <a:t> </a:t>
            </a:r>
            <a:r>
              <a:rPr lang="en-US" sz="1700" i="1" dirty="0" err="1"/>
              <a:t>Pompeianorum</a:t>
            </a:r>
            <a:endParaRPr lang="en-US" sz="1700" dirty="0"/>
          </a:p>
          <a:p>
            <a:r>
              <a:rPr lang="en-US" sz="1700" dirty="0"/>
              <a:t>Named after Sulla who was from the Corneli </a:t>
            </a:r>
            <a:r>
              <a:rPr lang="en-US" sz="1700" i="1" dirty="0"/>
              <a:t>gens </a:t>
            </a:r>
            <a:endParaRPr lang="en-US" sz="1700" dirty="0"/>
          </a:p>
          <a:p>
            <a:r>
              <a:rPr lang="en-US" sz="1700" dirty="0"/>
              <a:t>Pompeii receives a new patron god: Venus.</a:t>
            </a:r>
          </a:p>
          <a:p>
            <a:r>
              <a:rPr lang="en-US" sz="1700" dirty="0"/>
              <a:t>Former inhabitants of Pompeii were forced to give up their land to these new veteran settlers </a:t>
            </a:r>
          </a:p>
          <a:p>
            <a:r>
              <a:rPr lang="en-US" sz="1700" dirty="0"/>
              <a:t>The city will receive new urban construction projects, the introduction of new Roman building types: arena, odeon, baths, etc. </a:t>
            </a:r>
          </a:p>
          <a:p>
            <a:r>
              <a:rPr lang="en-US" sz="1700" dirty="0"/>
              <a:t>Latin replaces Oscan as the main language </a:t>
            </a:r>
          </a:p>
          <a:p>
            <a:r>
              <a:rPr lang="en-US" sz="1700" dirty="0"/>
              <a:t>A new social hierarchy is established.</a:t>
            </a:r>
          </a:p>
          <a:p>
            <a:endParaRPr lang="en-US" sz="1700" dirty="0"/>
          </a:p>
          <a:p>
            <a:pPr marL="0" indent="0">
              <a:buNone/>
            </a:pPr>
            <a:endParaRPr lang="en-US" sz="17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CAB80B3E-0AF2-EB9A-E509-3EE53E435D91}"/>
              </a:ext>
            </a:extLst>
          </p:cNvPr>
          <p:cNvSpPr>
            <a:spLocks noGrp="1"/>
          </p:cNvSpPr>
          <p:nvPr>
            <p:ph type="sldNum" sz="quarter" idx="12"/>
          </p:nvPr>
        </p:nvSpPr>
        <p:spPr/>
        <p:txBody>
          <a:bodyPr/>
          <a:lstStyle/>
          <a:p>
            <a:fld id="{B11DEBE5-B3F0-4CFE-B0A4-0D3633CCD9DA}" type="slidenum">
              <a:rPr lang="en-US" smtClean="0"/>
              <a:t>36</a:t>
            </a:fld>
            <a:endParaRPr lang="en-US"/>
          </a:p>
        </p:txBody>
      </p:sp>
    </p:spTree>
    <p:extLst>
      <p:ext uri="{BB962C8B-B14F-4D97-AF65-F5344CB8AC3E}">
        <p14:creationId xmlns:p14="http://schemas.microsoft.com/office/powerpoint/2010/main" val="3853729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8B48C2-9094-8FBF-62D3-3E5AB40889C5}"/>
              </a:ext>
            </a:extLst>
          </p:cNvPr>
          <p:cNvSpPr>
            <a:spLocks noGrp="1"/>
          </p:cNvSpPr>
          <p:nvPr>
            <p:ph type="title"/>
          </p:nvPr>
        </p:nvSpPr>
        <p:spPr>
          <a:xfrm>
            <a:off x="572493" y="238539"/>
            <a:ext cx="11018520" cy="1434415"/>
          </a:xfrm>
        </p:spPr>
        <p:txBody>
          <a:bodyPr anchor="b">
            <a:normAutofit/>
          </a:bodyPr>
          <a:lstStyle/>
          <a:p>
            <a:r>
              <a:rPr lang="en-US" sz="5400" dirty="0"/>
              <a:t>Ethnic Groups in the Bay of Naples</a:t>
            </a:r>
          </a:p>
        </p:txBody>
      </p:sp>
      <p:sp>
        <p:nvSpPr>
          <p:cNvPr id="2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F2DFE2E-03ED-6F69-A3B3-AFBD9AA2135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t="9025" b="9025"/>
          <a:stretch/>
        </p:blipFill>
        <p:spPr>
          <a:xfrm>
            <a:off x="7675658" y="2093976"/>
            <a:ext cx="3941064" cy="4096512"/>
          </a:xfrm>
          <a:prstGeom prst="rect">
            <a:avLst/>
          </a:prstGeom>
        </p:spPr>
      </p:pic>
      <p:graphicFrame>
        <p:nvGraphicFramePr>
          <p:cNvPr id="5" name="Content Placeholder 2">
            <a:extLst>
              <a:ext uri="{FF2B5EF4-FFF2-40B4-BE49-F238E27FC236}">
                <a16:creationId xmlns:a16="http://schemas.microsoft.com/office/drawing/2014/main" id="{05BD2EC0-D2F6-3A49-697B-EB1AED74410F}"/>
              </a:ext>
            </a:extLst>
          </p:cNvPr>
          <p:cNvGraphicFramePr>
            <a:graphicFrameLocks noGrp="1"/>
          </p:cNvGraphicFramePr>
          <p:nvPr>
            <p:ph idx="1"/>
            <p:extLst>
              <p:ext uri="{D42A27DB-BD31-4B8C-83A1-F6EECF244321}">
                <p14:modId xmlns:p14="http://schemas.microsoft.com/office/powerpoint/2010/main" val="736742947"/>
              </p:ext>
            </p:extLst>
          </p:nvPr>
        </p:nvGraphicFramePr>
        <p:xfrm>
          <a:off x="572493" y="2071316"/>
          <a:ext cx="6713552" cy="4119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a:extLst>
              <a:ext uri="{FF2B5EF4-FFF2-40B4-BE49-F238E27FC236}">
                <a16:creationId xmlns:a16="http://schemas.microsoft.com/office/drawing/2014/main" id="{F93103CE-61EB-43D2-6D66-9DD616CCFA16}"/>
              </a:ext>
            </a:extLst>
          </p:cNvPr>
          <p:cNvSpPr>
            <a:spLocks noGrp="1"/>
          </p:cNvSpPr>
          <p:nvPr>
            <p:ph type="sldNum" sz="quarter" idx="12"/>
          </p:nvPr>
        </p:nvSpPr>
        <p:spPr/>
        <p:txBody>
          <a:bodyPr/>
          <a:lstStyle/>
          <a:p>
            <a:fld id="{B11DEBE5-B3F0-4CFE-B0A4-0D3633CCD9DA}" type="slidenum">
              <a:rPr lang="en-US" smtClean="0"/>
              <a:t>4</a:t>
            </a:fld>
            <a:endParaRPr lang="en-US"/>
          </a:p>
        </p:txBody>
      </p:sp>
    </p:spTree>
    <p:extLst>
      <p:ext uri="{BB962C8B-B14F-4D97-AF65-F5344CB8AC3E}">
        <p14:creationId xmlns:p14="http://schemas.microsoft.com/office/powerpoint/2010/main" val="2485881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1B01E6-003E-7E19-0486-34DEA2C9FEC7}"/>
              </a:ext>
            </a:extLst>
          </p:cNvPr>
          <p:cNvSpPr>
            <a:spLocks noGrp="1"/>
          </p:cNvSpPr>
          <p:nvPr>
            <p:ph type="title"/>
          </p:nvPr>
        </p:nvSpPr>
        <p:spPr>
          <a:xfrm>
            <a:off x="4654296" y="329184"/>
            <a:ext cx="6894576" cy="1783080"/>
          </a:xfrm>
        </p:spPr>
        <p:txBody>
          <a:bodyPr anchor="b">
            <a:normAutofit/>
          </a:bodyPr>
          <a:lstStyle/>
          <a:p>
            <a:r>
              <a:rPr lang="en-US" sz="5400"/>
              <a:t>The Oscans (</a:t>
            </a:r>
            <a:r>
              <a:rPr lang="en-US" sz="5400" i="1"/>
              <a:t>Osci</a:t>
            </a:r>
            <a:r>
              <a:rPr lang="en-US" sz="5400"/>
              <a:t>)</a:t>
            </a:r>
          </a:p>
        </p:txBody>
      </p:sp>
      <p:pic>
        <p:nvPicPr>
          <p:cNvPr id="4" name="Picture 3" descr="Oscan inscription with relief dated to the 3rd century BCE, found in a tomb near Capua, now in the British Museum&#10;">
            <a:extLst>
              <a:ext uri="{FF2B5EF4-FFF2-40B4-BE49-F238E27FC236}">
                <a16:creationId xmlns:a16="http://schemas.microsoft.com/office/drawing/2014/main" id="{88048971-5048-A433-51C6-56677B0400F5}"/>
              </a:ext>
            </a:extLst>
          </p:cNvPr>
          <p:cNvPicPr>
            <a:picLocks noChangeAspect="1"/>
          </p:cNvPicPr>
          <p:nvPr/>
        </p:nvPicPr>
        <p:blipFill>
          <a:blip r:embed="rId2"/>
          <a:srcRect r="2729"/>
          <a:stretch>
            <a:fillRect/>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B298665-999E-654B-256F-5C07520F6283}"/>
              </a:ext>
            </a:extLst>
          </p:cNvPr>
          <p:cNvSpPr>
            <a:spLocks noGrp="1"/>
          </p:cNvSpPr>
          <p:nvPr>
            <p:ph idx="1"/>
          </p:nvPr>
        </p:nvSpPr>
        <p:spPr>
          <a:xfrm>
            <a:off x="4654296" y="2706624"/>
            <a:ext cx="6894576" cy="3483864"/>
          </a:xfrm>
        </p:spPr>
        <p:txBody>
          <a:bodyPr>
            <a:normAutofit/>
          </a:bodyPr>
          <a:lstStyle/>
          <a:p>
            <a:r>
              <a:rPr lang="en-US" sz="1900" dirty="0"/>
              <a:t>The </a:t>
            </a:r>
            <a:r>
              <a:rPr lang="en-US" sz="1900" dirty="0" err="1"/>
              <a:t>Oscans</a:t>
            </a:r>
            <a:r>
              <a:rPr lang="en-US" sz="1900" dirty="0"/>
              <a:t> were an indigenous Italic people that inhabited the region of Campania, especially coastal regions.</a:t>
            </a:r>
          </a:p>
          <a:p>
            <a:r>
              <a:rPr lang="en-US" sz="1900" dirty="0"/>
              <a:t>They speak the Oscan language, distantly related to Latin and wrote in the Oscan alphabet (derived from the Etruscan script). </a:t>
            </a:r>
          </a:p>
          <a:p>
            <a:r>
              <a:rPr lang="en-US" sz="1900" dirty="0"/>
              <a:t>They were positioned between the Etruscans to the north and the Greek colonies to the south. As a result, they developed a highly syncretic material culture. </a:t>
            </a:r>
          </a:p>
          <a:p>
            <a:r>
              <a:rPr lang="en-US" sz="1900" dirty="0"/>
              <a:t>The earliest parts of Pompeii date to this region. </a:t>
            </a:r>
          </a:p>
          <a:p>
            <a:r>
              <a:rPr lang="en-US" sz="1900" dirty="0"/>
              <a:t>By the 5</a:t>
            </a:r>
            <a:r>
              <a:rPr lang="en-US" sz="1900" baseline="30000" dirty="0"/>
              <a:t>th</a:t>
            </a:r>
            <a:r>
              <a:rPr lang="en-US" sz="1900" dirty="0"/>
              <a:t> century CE, they were absorbed by the expanding Samnites.</a:t>
            </a:r>
          </a:p>
        </p:txBody>
      </p:sp>
      <p:sp>
        <p:nvSpPr>
          <p:cNvPr id="8" name="TextBox 7">
            <a:extLst>
              <a:ext uri="{FF2B5EF4-FFF2-40B4-BE49-F238E27FC236}">
                <a16:creationId xmlns:a16="http://schemas.microsoft.com/office/drawing/2014/main" id="{A698C623-393D-5781-997B-CA55B0F82986}"/>
              </a:ext>
            </a:extLst>
          </p:cNvPr>
          <p:cNvSpPr txBox="1"/>
          <p:nvPr/>
        </p:nvSpPr>
        <p:spPr>
          <a:xfrm>
            <a:off x="0" y="6396335"/>
            <a:ext cx="4404852" cy="461665"/>
          </a:xfrm>
          <a:prstGeom prst="rect">
            <a:avLst/>
          </a:prstGeom>
          <a:solidFill>
            <a:schemeClr val="bg1"/>
          </a:solidFill>
        </p:spPr>
        <p:txBody>
          <a:bodyPr wrap="square">
            <a:spAutoFit/>
          </a:bodyPr>
          <a:lstStyle/>
          <a:p>
            <a:r>
              <a:rPr lang="en-US" sz="1200" dirty="0"/>
              <a:t>Oscan inscription with relief dated to the 3rd century BCE, found in a tomb near Capua, now in the British Museum</a:t>
            </a:r>
          </a:p>
        </p:txBody>
      </p:sp>
      <p:sp>
        <p:nvSpPr>
          <p:cNvPr id="10" name="Slide Number Placeholder 9">
            <a:extLst>
              <a:ext uri="{FF2B5EF4-FFF2-40B4-BE49-F238E27FC236}">
                <a16:creationId xmlns:a16="http://schemas.microsoft.com/office/drawing/2014/main" id="{BC95368E-7B02-14DF-DD0E-FF66D10A7A71}"/>
              </a:ext>
            </a:extLst>
          </p:cNvPr>
          <p:cNvSpPr>
            <a:spLocks noGrp="1"/>
          </p:cNvSpPr>
          <p:nvPr>
            <p:ph type="sldNum" sz="quarter" idx="12"/>
          </p:nvPr>
        </p:nvSpPr>
        <p:spPr/>
        <p:txBody>
          <a:bodyPr/>
          <a:lstStyle/>
          <a:p>
            <a:fld id="{B11DEBE5-B3F0-4CFE-B0A4-0D3633CCD9DA}" type="slidenum">
              <a:rPr lang="en-US" smtClean="0"/>
              <a:t>5</a:t>
            </a:fld>
            <a:endParaRPr lang="en-US"/>
          </a:p>
        </p:txBody>
      </p:sp>
    </p:spTree>
    <p:extLst>
      <p:ext uri="{BB962C8B-B14F-4D97-AF65-F5344CB8AC3E}">
        <p14:creationId xmlns:p14="http://schemas.microsoft.com/office/powerpoint/2010/main" val="3790700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1F053-496C-A2DC-6FB9-8AF5E92A47EC}"/>
              </a:ext>
            </a:extLst>
          </p:cNvPr>
          <p:cNvSpPr>
            <a:spLocks noGrp="1"/>
          </p:cNvSpPr>
          <p:nvPr>
            <p:ph type="title"/>
          </p:nvPr>
        </p:nvSpPr>
        <p:spPr/>
        <p:txBody>
          <a:bodyPr/>
          <a:lstStyle/>
          <a:p>
            <a:r>
              <a:rPr lang="en-US" dirty="0"/>
              <a:t>Magna Graecia </a:t>
            </a:r>
          </a:p>
        </p:txBody>
      </p:sp>
      <p:sp>
        <p:nvSpPr>
          <p:cNvPr id="3" name="Content Placeholder 2">
            <a:extLst>
              <a:ext uri="{FF2B5EF4-FFF2-40B4-BE49-F238E27FC236}">
                <a16:creationId xmlns:a16="http://schemas.microsoft.com/office/drawing/2014/main" id="{B8E5ABCB-4B23-AD0E-D6E6-A2796ECC16CA}"/>
              </a:ext>
            </a:extLst>
          </p:cNvPr>
          <p:cNvSpPr>
            <a:spLocks noGrp="1"/>
          </p:cNvSpPr>
          <p:nvPr>
            <p:ph idx="1"/>
          </p:nvPr>
        </p:nvSpPr>
        <p:spPr>
          <a:xfrm>
            <a:off x="838200" y="1825625"/>
            <a:ext cx="4307450" cy="4351338"/>
          </a:xfrm>
        </p:spPr>
        <p:txBody>
          <a:bodyPr>
            <a:normAutofit fontScale="85000" lnSpcReduction="20000"/>
          </a:bodyPr>
          <a:lstStyle/>
          <a:p>
            <a:r>
              <a:rPr lang="en-US" dirty="0" err="1"/>
              <a:t>Pithekoussai</a:t>
            </a:r>
            <a:r>
              <a:rPr lang="en-US" dirty="0"/>
              <a:t> 8</a:t>
            </a:r>
            <a:r>
              <a:rPr lang="en-US" baseline="30000" dirty="0"/>
              <a:t>th</a:t>
            </a:r>
            <a:r>
              <a:rPr lang="en-US" dirty="0"/>
              <a:t> century BCE</a:t>
            </a:r>
          </a:p>
          <a:p>
            <a:r>
              <a:rPr lang="en-US" dirty="0"/>
              <a:t>Cumae first Greek colony  775 BCE</a:t>
            </a:r>
          </a:p>
          <a:p>
            <a:pPr lvl="1"/>
            <a:r>
              <a:rPr lang="en-US" dirty="0"/>
              <a:t>Main political power in Campania</a:t>
            </a:r>
          </a:p>
          <a:p>
            <a:pPr lvl="1"/>
            <a:r>
              <a:rPr lang="en-US" dirty="0"/>
              <a:t>Controlled other Greek sites in the region like </a:t>
            </a:r>
            <a:r>
              <a:rPr lang="en-US" dirty="0" err="1"/>
              <a:t>Misenum</a:t>
            </a:r>
            <a:r>
              <a:rPr lang="en-US" dirty="0"/>
              <a:t>, Puteoli, and Neapolis </a:t>
            </a:r>
          </a:p>
          <a:p>
            <a:r>
              <a:rPr lang="en-US" dirty="0"/>
              <a:t>During this period, we see increased trade between Greeks and Etruscans</a:t>
            </a:r>
          </a:p>
          <a:p>
            <a:r>
              <a:rPr lang="en-US" dirty="0"/>
              <a:t>Oldest Etruscan inscription was found at Cumae, dated 8</a:t>
            </a:r>
            <a:r>
              <a:rPr lang="en-US" baseline="30000" dirty="0"/>
              <a:t>th</a:t>
            </a:r>
            <a:r>
              <a:rPr lang="en-US" dirty="0"/>
              <a:t> c. BCE, records gift giving between the two cultures </a:t>
            </a:r>
          </a:p>
          <a:p>
            <a:endParaRPr lang="en-US" dirty="0"/>
          </a:p>
        </p:txBody>
      </p:sp>
      <p:pic>
        <p:nvPicPr>
          <p:cNvPr id="5" name="Picture 4" descr="Map showing Greek dialects of Magna Graecia across southern Italy and Sicily, with regions color-coded as Doric (yellow), Ionic (purple), Northwest Greek (brown), and Achaean (gray). Key cities and settlements such as Tarentum, Syracuse, and Croton are labeled, highlighting the geographic distribution and diversity of ancient Greek dialects along coastal areas bordering Tyrrhenian, Adriatic, and Ionian Seas.&#10;&#10;AI-generated content may be incorrect.">
            <a:extLst>
              <a:ext uri="{FF2B5EF4-FFF2-40B4-BE49-F238E27FC236}">
                <a16:creationId xmlns:a16="http://schemas.microsoft.com/office/drawing/2014/main" id="{51E0FA06-5409-0B60-8AA2-7A51AE1C517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00605" y="556601"/>
            <a:ext cx="4307451" cy="4051696"/>
          </a:xfrm>
          <a:prstGeom prst="rect">
            <a:avLst/>
          </a:prstGeom>
        </p:spPr>
      </p:pic>
      <p:pic>
        <p:nvPicPr>
          <p:cNvPr id="9" name="Picture 8" descr="Photograph of an ancient Greek temple ruin featuring large, weathered stone columns under a clear blue sky. The structure showcases classical Doric architecture with a detailed entablature and pediment, set in an open grassy area with a wooden fence surrounding it. Temple of Hera II at Paestum.">
            <a:extLst>
              <a:ext uri="{FF2B5EF4-FFF2-40B4-BE49-F238E27FC236}">
                <a16:creationId xmlns:a16="http://schemas.microsoft.com/office/drawing/2014/main" id="{7A50D78E-D36B-B707-536F-653AE44153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3906" y="3785420"/>
            <a:ext cx="4008301" cy="2672200"/>
          </a:xfrm>
          <a:prstGeom prst="rect">
            <a:avLst/>
          </a:prstGeom>
        </p:spPr>
      </p:pic>
      <p:sp>
        <p:nvSpPr>
          <p:cNvPr id="10" name="TextBox 9">
            <a:extLst>
              <a:ext uri="{FF2B5EF4-FFF2-40B4-BE49-F238E27FC236}">
                <a16:creationId xmlns:a16="http://schemas.microsoft.com/office/drawing/2014/main" id="{CD920E68-2BD1-9968-6441-E89B4EDEF274}"/>
              </a:ext>
            </a:extLst>
          </p:cNvPr>
          <p:cNvSpPr txBox="1"/>
          <p:nvPr/>
        </p:nvSpPr>
        <p:spPr>
          <a:xfrm>
            <a:off x="8016997" y="3870489"/>
            <a:ext cx="1891059" cy="261610"/>
          </a:xfrm>
          <a:prstGeom prst="rect">
            <a:avLst/>
          </a:prstGeom>
          <a:noFill/>
        </p:spPr>
        <p:txBody>
          <a:bodyPr wrap="square" rtlCol="0">
            <a:spAutoFit/>
          </a:bodyPr>
          <a:lstStyle/>
          <a:p>
            <a:r>
              <a:rPr lang="en-US" sz="1100" dirty="0">
                <a:solidFill>
                  <a:schemeClr val="bg1"/>
                </a:solidFill>
              </a:rPr>
              <a:t>Temple of Hera II, Paestum</a:t>
            </a:r>
          </a:p>
        </p:txBody>
      </p:sp>
      <p:sp>
        <p:nvSpPr>
          <p:cNvPr id="11" name="Slide Number Placeholder 10">
            <a:extLst>
              <a:ext uri="{FF2B5EF4-FFF2-40B4-BE49-F238E27FC236}">
                <a16:creationId xmlns:a16="http://schemas.microsoft.com/office/drawing/2014/main" id="{889F1684-ECA2-0536-8427-52A8E6C595CA}"/>
              </a:ext>
            </a:extLst>
          </p:cNvPr>
          <p:cNvSpPr>
            <a:spLocks noGrp="1"/>
          </p:cNvSpPr>
          <p:nvPr>
            <p:ph type="sldNum" sz="quarter" idx="12"/>
          </p:nvPr>
        </p:nvSpPr>
        <p:spPr/>
        <p:txBody>
          <a:bodyPr/>
          <a:lstStyle/>
          <a:p>
            <a:fld id="{B11DEBE5-B3F0-4CFE-B0A4-0D3633CCD9DA}" type="slidenum">
              <a:rPr lang="en-US" smtClean="0"/>
              <a:t>6</a:t>
            </a:fld>
            <a:endParaRPr lang="en-US"/>
          </a:p>
        </p:txBody>
      </p:sp>
    </p:spTree>
    <p:extLst>
      <p:ext uri="{BB962C8B-B14F-4D97-AF65-F5344CB8AC3E}">
        <p14:creationId xmlns:p14="http://schemas.microsoft.com/office/powerpoint/2010/main" val="3043857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6CAED0A-2A45-4C9C-BCDD-21A8A092C5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87B7A8-CDBB-276F-AFBD-228AAF8430B7}"/>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sz="4800" kern="1200" dirty="0">
                <a:solidFill>
                  <a:schemeClr val="tx1"/>
                </a:solidFill>
                <a:latin typeface="+mj-lt"/>
                <a:ea typeface="+mj-ea"/>
                <a:cs typeface="+mj-cs"/>
              </a:rPr>
              <a:t>The Etruscans</a:t>
            </a:r>
          </a:p>
        </p:txBody>
      </p:sp>
      <p:sp>
        <p:nvSpPr>
          <p:cNvPr id="24" name="Rectangle 23">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14">
            <a:extLst>
              <a:ext uri="{FF2B5EF4-FFF2-40B4-BE49-F238E27FC236}">
                <a16:creationId xmlns:a16="http://schemas.microsoft.com/office/drawing/2014/main" id="{488EA565-1B48-AC12-0D42-FCA8A47BF471}"/>
              </a:ext>
            </a:extLst>
          </p:cNvPr>
          <p:cNvSpPr>
            <a:spLocks noGrp="1"/>
          </p:cNvSpPr>
          <p:nvPr>
            <p:ph sz="half" idx="1"/>
          </p:nvPr>
        </p:nvSpPr>
        <p:spPr>
          <a:xfrm>
            <a:off x="793660" y="2599509"/>
            <a:ext cx="4160725" cy="3598989"/>
          </a:xfrm>
        </p:spPr>
        <p:txBody>
          <a:bodyPr vert="horz" lIns="91440" tIns="45720" rIns="91440" bIns="45720" rtlCol="0" anchor="ctr">
            <a:normAutofit/>
          </a:bodyPr>
          <a:lstStyle/>
          <a:p>
            <a:r>
              <a:rPr lang="en-US" sz="2400" dirty="0"/>
              <a:t>Settle in Campania around the 7</a:t>
            </a:r>
            <a:r>
              <a:rPr lang="en-US" sz="2400" baseline="30000" dirty="0"/>
              <a:t>th</a:t>
            </a:r>
            <a:r>
              <a:rPr lang="en-US" sz="2400" dirty="0"/>
              <a:t> century BCE</a:t>
            </a:r>
          </a:p>
          <a:p>
            <a:r>
              <a:rPr lang="en-US" sz="2400" dirty="0"/>
              <a:t>Have major settlements at Capua, Nola, </a:t>
            </a:r>
            <a:r>
              <a:rPr lang="en-US" sz="2400" dirty="0" err="1"/>
              <a:t>Nuceria</a:t>
            </a:r>
            <a:r>
              <a:rPr lang="en-US" sz="2400" dirty="0"/>
              <a:t>, and in the Sarno Valley</a:t>
            </a:r>
          </a:p>
          <a:p>
            <a:r>
              <a:rPr lang="en-US" sz="2400" dirty="0"/>
              <a:t>Their main pottery was bucchero, a high-fired black gloss ceramic </a:t>
            </a:r>
          </a:p>
        </p:txBody>
      </p:sp>
      <p:pic>
        <p:nvPicPr>
          <p:cNvPr id="6" name="Content Placeholder 5" descr="Extent of Etruscan civilization and the twelve Etruscan League cities">
            <a:extLst>
              <a:ext uri="{FF2B5EF4-FFF2-40B4-BE49-F238E27FC236}">
                <a16:creationId xmlns:a16="http://schemas.microsoft.com/office/drawing/2014/main" id="{75562013-952C-7AED-67F7-E179834CB85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r="8410" b="4"/>
          <a:stretch>
            <a:fillRect/>
          </a:stretch>
        </p:blipFill>
        <p:spPr>
          <a:xfrm>
            <a:off x="5246210" y="2539962"/>
            <a:ext cx="2741805" cy="3639451"/>
          </a:xfrm>
          <a:prstGeom prst="rect">
            <a:avLst/>
          </a:prstGeom>
        </p:spPr>
      </p:pic>
      <p:pic>
        <p:nvPicPr>
          <p:cNvPr id="16" name="Content Placeholder 11">
            <a:extLst>
              <a:ext uri="{FF2B5EF4-FFF2-40B4-BE49-F238E27FC236}">
                <a16:creationId xmlns:a16="http://schemas.microsoft.com/office/drawing/2014/main" id="{0BD134A2-7DCD-5480-4FE6-4A19EDC64B4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r="507" b="-4"/>
          <a:stretch>
            <a:fillRect/>
          </a:stretch>
        </p:blipFill>
        <p:spPr>
          <a:xfrm rot="5400000">
            <a:off x="8073629" y="2987878"/>
            <a:ext cx="3639451" cy="2743620"/>
          </a:xfrm>
          <a:prstGeom prst="rect">
            <a:avLst/>
          </a:prstGeom>
        </p:spPr>
      </p:pic>
      <p:sp>
        <p:nvSpPr>
          <p:cNvPr id="28" name="Rectangle 27">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6">
            <a:extLst>
              <a:ext uri="{FF2B5EF4-FFF2-40B4-BE49-F238E27FC236}">
                <a16:creationId xmlns:a16="http://schemas.microsoft.com/office/drawing/2014/main" id="{F6DD4837-2FD5-CE68-9340-E85BA6C56062}"/>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pPr>
            <a:fld id="{B11DEBE5-B3F0-4CFE-B0A4-0D3633CCD9DA}" type="slidenum">
              <a:rPr lang="en-US" smtClean="0">
                <a:solidFill>
                  <a:schemeClr val="tx1">
                    <a:tint val="75000"/>
                  </a:schemeClr>
                </a:solidFill>
              </a:rPr>
              <a:pPr>
                <a:spcAft>
                  <a:spcPts val="600"/>
                </a:spcAft>
              </a:pPr>
              <a:t>7</a:t>
            </a:fld>
            <a:endParaRPr lang="en-US">
              <a:solidFill>
                <a:schemeClr val="tx1">
                  <a:tint val="75000"/>
                </a:schemeClr>
              </a:solidFill>
            </a:endParaRPr>
          </a:p>
        </p:txBody>
      </p:sp>
      <p:pic>
        <p:nvPicPr>
          <p:cNvPr id="3" name="Picture 2" descr="Terracotta kantharos (drinking cup) - Etruscan - Archaic - The Metropolitan  Museum of Art">
            <a:extLst>
              <a:ext uri="{FF2B5EF4-FFF2-40B4-BE49-F238E27FC236}">
                <a16:creationId xmlns:a16="http://schemas.microsoft.com/office/drawing/2014/main" id="{68DD8E16-9927-43A9-17C3-CA793AA93908}"/>
              </a:ext>
            </a:extLst>
          </p:cNvPr>
          <p:cNvPicPr>
            <a:picLocks noChangeAspect="1"/>
          </p:cNvPicPr>
          <p:nvPr/>
        </p:nvPicPr>
        <p:blipFill>
          <a:blip r:embed="rId4"/>
          <a:stretch>
            <a:fillRect/>
          </a:stretch>
        </p:blipFill>
        <p:spPr>
          <a:xfrm>
            <a:off x="7400967" y="5059365"/>
            <a:ext cx="1757745" cy="1324282"/>
          </a:xfrm>
          <a:prstGeom prst="rect">
            <a:avLst/>
          </a:prstGeom>
        </p:spPr>
      </p:pic>
    </p:spTree>
    <p:extLst>
      <p:ext uri="{BB962C8B-B14F-4D97-AF65-F5344CB8AC3E}">
        <p14:creationId xmlns:p14="http://schemas.microsoft.com/office/powerpoint/2010/main" val="2035702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524FDD-9771-285E-D167-C0A715D7D50C}"/>
              </a:ext>
            </a:extLst>
          </p:cNvPr>
          <p:cNvSpPr>
            <a:spLocks noGrp="1"/>
          </p:cNvSpPr>
          <p:nvPr>
            <p:ph type="title"/>
          </p:nvPr>
        </p:nvSpPr>
        <p:spPr>
          <a:xfrm>
            <a:off x="630936" y="640080"/>
            <a:ext cx="4818888" cy="1481328"/>
          </a:xfrm>
        </p:spPr>
        <p:txBody>
          <a:bodyPr anchor="b">
            <a:normAutofit/>
          </a:bodyPr>
          <a:lstStyle/>
          <a:p>
            <a:r>
              <a:rPr lang="en-US" sz="5400"/>
              <a:t>The Samnites</a:t>
            </a:r>
          </a:p>
        </p:txBody>
      </p:sp>
      <p:sp>
        <p:nvSpPr>
          <p:cNvPr id="11"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FAE604B-9F42-A6C7-B582-95133B30E3BD}"/>
              </a:ext>
            </a:extLst>
          </p:cNvPr>
          <p:cNvSpPr>
            <a:spLocks noGrp="1"/>
          </p:cNvSpPr>
          <p:nvPr>
            <p:ph idx="1"/>
          </p:nvPr>
        </p:nvSpPr>
        <p:spPr>
          <a:xfrm>
            <a:off x="630936" y="2660904"/>
            <a:ext cx="4818888" cy="3547872"/>
          </a:xfrm>
        </p:spPr>
        <p:txBody>
          <a:bodyPr anchor="t">
            <a:normAutofit fontScale="85000" lnSpcReduction="10000"/>
          </a:bodyPr>
          <a:lstStyle/>
          <a:p>
            <a:r>
              <a:rPr lang="en-US" sz="2200" dirty="0"/>
              <a:t>From the mountainous region of the southern Apennines, called Samnium.</a:t>
            </a:r>
          </a:p>
          <a:p>
            <a:r>
              <a:rPr lang="en-US" sz="2200" dirty="0"/>
              <a:t>The Samnites were organized into a formidable, decentralized confederation of four tribes. </a:t>
            </a:r>
          </a:p>
          <a:p>
            <a:r>
              <a:rPr lang="en-US" sz="2200" dirty="0"/>
              <a:t>Start settling in Campania in the 6</a:t>
            </a:r>
            <a:r>
              <a:rPr lang="en-US" sz="2200" baseline="30000" dirty="0"/>
              <a:t>th</a:t>
            </a:r>
            <a:r>
              <a:rPr lang="en-US" sz="2200" dirty="0"/>
              <a:t> century BCE and take over the region, including the Greek colonies and Pompeii, by the end of the 5</a:t>
            </a:r>
            <a:r>
              <a:rPr lang="en-US" sz="2200" baseline="30000" dirty="0"/>
              <a:t>th</a:t>
            </a:r>
            <a:r>
              <a:rPr lang="en-US" sz="2200" dirty="0"/>
              <a:t> century BCE.</a:t>
            </a:r>
          </a:p>
          <a:p>
            <a:r>
              <a:rPr lang="en-US" sz="2200" dirty="0"/>
              <a:t>They clash with the Romans several times during the Samnite Wars (343-290 BCE). </a:t>
            </a:r>
          </a:p>
          <a:p>
            <a:r>
              <a:rPr lang="en-US" sz="2200" dirty="0"/>
              <a:t>They also write in Oscan. </a:t>
            </a:r>
          </a:p>
        </p:txBody>
      </p:sp>
      <p:pic>
        <p:nvPicPr>
          <p:cNvPr id="4" name="Picture 3">
            <a:extLst>
              <a:ext uri="{FF2B5EF4-FFF2-40B4-BE49-F238E27FC236}">
                <a16:creationId xmlns:a16="http://schemas.microsoft.com/office/drawing/2014/main" id="{30563581-DA00-438B-BB2B-209638896D4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9048" y="1833958"/>
            <a:ext cx="5458968" cy="3190084"/>
          </a:xfrm>
          <a:prstGeom prst="rect">
            <a:avLst/>
          </a:prstGeom>
        </p:spPr>
      </p:pic>
      <p:sp>
        <p:nvSpPr>
          <p:cNvPr id="8" name="TextBox 7" descr="Samnite soldiers depicted on a tomb frieze from Nola (Campania). From the 4th century BCE. &#10;">
            <a:extLst>
              <a:ext uri="{FF2B5EF4-FFF2-40B4-BE49-F238E27FC236}">
                <a16:creationId xmlns:a16="http://schemas.microsoft.com/office/drawing/2014/main" id="{8757FAD5-BC47-8BAF-48CD-D78EBC67FEFD}"/>
              </a:ext>
            </a:extLst>
          </p:cNvPr>
          <p:cNvSpPr txBox="1"/>
          <p:nvPr/>
        </p:nvSpPr>
        <p:spPr>
          <a:xfrm>
            <a:off x="6080760" y="5024042"/>
            <a:ext cx="5477256" cy="461665"/>
          </a:xfrm>
          <a:prstGeom prst="rect">
            <a:avLst/>
          </a:prstGeom>
          <a:noFill/>
        </p:spPr>
        <p:txBody>
          <a:bodyPr wrap="square">
            <a:spAutoFit/>
          </a:bodyPr>
          <a:lstStyle/>
          <a:p>
            <a:r>
              <a:rPr lang="en-US" sz="1200" dirty="0"/>
              <a:t>Samnite soldiers depicted on a tomb frieze from Nola (Campania). From the 4th century BCE. </a:t>
            </a:r>
          </a:p>
        </p:txBody>
      </p:sp>
      <p:sp>
        <p:nvSpPr>
          <p:cNvPr id="10" name="Slide Number Placeholder 9">
            <a:extLst>
              <a:ext uri="{FF2B5EF4-FFF2-40B4-BE49-F238E27FC236}">
                <a16:creationId xmlns:a16="http://schemas.microsoft.com/office/drawing/2014/main" id="{2F7ACDD0-FB47-4E13-53B3-03AA9CF87311}"/>
              </a:ext>
            </a:extLst>
          </p:cNvPr>
          <p:cNvSpPr>
            <a:spLocks noGrp="1"/>
          </p:cNvSpPr>
          <p:nvPr>
            <p:ph type="sldNum" sz="quarter" idx="12"/>
          </p:nvPr>
        </p:nvSpPr>
        <p:spPr/>
        <p:txBody>
          <a:bodyPr/>
          <a:lstStyle/>
          <a:p>
            <a:fld id="{B11DEBE5-B3F0-4CFE-B0A4-0D3633CCD9DA}" type="slidenum">
              <a:rPr lang="en-US" smtClean="0"/>
              <a:t>8</a:t>
            </a:fld>
            <a:endParaRPr lang="en-US"/>
          </a:p>
        </p:txBody>
      </p:sp>
    </p:spTree>
    <p:extLst>
      <p:ext uri="{BB962C8B-B14F-4D97-AF65-F5344CB8AC3E}">
        <p14:creationId xmlns:p14="http://schemas.microsoft.com/office/powerpoint/2010/main" val="3128494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80997" y="381001"/>
            <a:ext cx="6858001" cy="6095995"/>
          </a:xfrm>
          <a:prstGeom prst="rect">
            <a:avLst/>
          </a:prstGeom>
          <a:ln>
            <a:noFill/>
          </a:ln>
          <a:effectLst>
            <a:outerShdw blurRad="381000" dist="101600" sx="99000" sy="99000" algn="l"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8D4913-09C1-C66D-810A-EA955A5D77D8}"/>
              </a:ext>
            </a:extLst>
          </p:cNvPr>
          <p:cNvSpPr>
            <a:spLocks noGrp="1"/>
          </p:cNvSpPr>
          <p:nvPr>
            <p:ph type="title"/>
          </p:nvPr>
        </p:nvSpPr>
        <p:spPr>
          <a:xfrm>
            <a:off x="1031263" y="4824104"/>
            <a:ext cx="4792635" cy="1811645"/>
          </a:xfrm>
        </p:spPr>
        <p:txBody>
          <a:bodyPr anchor="ctr">
            <a:normAutofit fontScale="90000"/>
          </a:bodyPr>
          <a:lstStyle/>
          <a:p>
            <a:r>
              <a:rPr lang="en-US" sz="4000" dirty="0"/>
              <a:t>How do we date Pompeii? -Masonry Styles</a:t>
            </a:r>
            <a:br>
              <a:rPr lang="en-US" sz="4000" dirty="0"/>
            </a:br>
            <a:endParaRPr lang="en-US" sz="4000" dirty="0"/>
          </a:p>
        </p:txBody>
      </p:sp>
      <p:pic>
        <p:nvPicPr>
          <p:cNvPr id="5" name="Picture 4" descr="Castellum Aqua at Pompeii made of bricks.">
            <a:extLst>
              <a:ext uri="{FF2B5EF4-FFF2-40B4-BE49-F238E27FC236}">
                <a16:creationId xmlns:a16="http://schemas.microsoft.com/office/drawing/2014/main" id="{1FB4CFA4-AC90-CFA9-E5A1-27262AD736F8}"/>
              </a:ext>
            </a:extLst>
          </p:cNvPr>
          <p:cNvPicPr>
            <a:picLocks noChangeAspect="1"/>
          </p:cNvPicPr>
          <p:nvPr/>
        </p:nvPicPr>
        <p:blipFill>
          <a:blip r:embed="rId2">
            <a:extLst>
              <a:ext uri="{28A0092B-C50C-407E-A947-70E740481C1C}">
                <a14:useLocalDpi xmlns:a14="http://schemas.microsoft.com/office/drawing/2010/main" val="0"/>
              </a:ext>
            </a:extLst>
          </a:blip>
          <a:srcRect l="17387" r="31988"/>
          <a:stretch>
            <a:fillRect/>
          </a:stretch>
        </p:blipFill>
        <p:spPr>
          <a:xfrm rot="5400000">
            <a:off x="990599" y="-990600"/>
            <a:ext cx="4114800" cy="6096001"/>
          </a:xfrm>
          <a:prstGeom prst="rect">
            <a:avLst/>
          </a:prstGeom>
        </p:spPr>
      </p:pic>
      <p:sp>
        <p:nvSpPr>
          <p:cNvPr id="3" name="Content Placeholder 2">
            <a:extLst>
              <a:ext uri="{FF2B5EF4-FFF2-40B4-BE49-F238E27FC236}">
                <a16:creationId xmlns:a16="http://schemas.microsoft.com/office/drawing/2014/main" id="{158EBF7D-4955-29C5-3C6C-8D19D97062F1}"/>
              </a:ext>
            </a:extLst>
          </p:cNvPr>
          <p:cNvSpPr>
            <a:spLocks noGrp="1"/>
          </p:cNvSpPr>
          <p:nvPr>
            <p:ph idx="1"/>
          </p:nvPr>
        </p:nvSpPr>
        <p:spPr>
          <a:xfrm>
            <a:off x="6855156" y="427217"/>
            <a:ext cx="4585646" cy="5474173"/>
          </a:xfrm>
        </p:spPr>
        <p:txBody>
          <a:bodyPr anchor="t">
            <a:noAutofit/>
          </a:bodyPr>
          <a:lstStyle/>
          <a:p>
            <a:r>
              <a:rPr lang="en-US" sz="1500" dirty="0">
                <a:highlight>
                  <a:srgbClr val="FFFF00"/>
                </a:highlight>
              </a:rPr>
              <a:t>Opus Quadratum </a:t>
            </a:r>
            <a:r>
              <a:rPr lang="en-US" sz="1500" dirty="0"/>
              <a:t>(c. 650 BCE)</a:t>
            </a:r>
          </a:p>
          <a:p>
            <a:pPr lvl="1"/>
            <a:r>
              <a:rPr lang="en-US" sz="1500" dirty="0"/>
              <a:t>Large square blocks of local </a:t>
            </a:r>
            <a:r>
              <a:rPr lang="en-US" sz="1500" dirty="0" err="1"/>
              <a:t>tufo</a:t>
            </a:r>
            <a:r>
              <a:rPr lang="en-US" sz="1500" dirty="0"/>
              <a:t>, without mortar</a:t>
            </a:r>
          </a:p>
          <a:p>
            <a:r>
              <a:rPr lang="en-US" sz="1500" dirty="0"/>
              <a:t>Opus </a:t>
            </a:r>
            <a:r>
              <a:rPr lang="en-US" sz="1500" dirty="0" err="1"/>
              <a:t>Africanum</a:t>
            </a:r>
            <a:r>
              <a:rPr lang="en-US" sz="1500" dirty="0"/>
              <a:t> (c. 500 BCE)</a:t>
            </a:r>
          </a:p>
          <a:p>
            <a:pPr lvl="1"/>
            <a:r>
              <a:rPr lang="en-US" sz="1500" dirty="0"/>
              <a:t>Grids of large blocks of Sarno limestone filled with rubble, bonded with clay</a:t>
            </a:r>
          </a:p>
          <a:p>
            <a:r>
              <a:rPr lang="en-US" sz="1500" dirty="0">
                <a:highlight>
                  <a:srgbClr val="FFFF00"/>
                </a:highlight>
              </a:rPr>
              <a:t>Opus </a:t>
            </a:r>
            <a:r>
              <a:rPr lang="en-US" sz="1500" dirty="0" err="1">
                <a:highlight>
                  <a:srgbClr val="FFFF00"/>
                </a:highlight>
              </a:rPr>
              <a:t>Incertum</a:t>
            </a:r>
            <a:r>
              <a:rPr lang="en-US" sz="1500" dirty="0">
                <a:highlight>
                  <a:srgbClr val="FFFF00"/>
                </a:highlight>
              </a:rPr>
              <a:t> </a:t>
            </a:r>
            <a:r>
              <a:rPr lang="en-US" sz="1500" dirty="0"/>
              <a:t>(c. 200 BCE)</a:t>
            </a:r>
          </a:p>
          <a:p>
            <a:pPr lvl="1"/>
            <a:r>
              <a:rPr lang="en-US" sz="1500" dirty="0"/>
              <a:t>Concrete core with limestone and </a:t>
            </a:r>
            <a:r>
              <a:rPr lang="en-US" sz="1500" dirty="0" err="1"/>
              <a:t>tufo</a:t>
            </a:r>
            <a:r>
              <a:rPr lang="en-US" sz="1500" dirty="0"/>
              <a:t> rubble, faced on either side with small irregular stones</a:t>
            </a:r>
          </a:p>
          <a:p>
            <a:r>
              <a:rPr lang="en-US" sz="1500" dirty="0">
                <a:highlight>
                  <a:srgbClr val="FFFF00"/>
                </a:highlight>
              </a:rPr>
              <a:t>Opus </a:t>
            </a:r>
            <a:r>
              <a:rPr lang="en-US" sz="1500" dirty="0" err="1">
                <a:highlight>
                  <a:srgbClr val="FFFF00"/>
                </a:highlight>
              </a:rPr>
              <a:t>Reticulatum</a:t>
            </a:r>
            <a:r>
              <a:rPr lang="en-US" sz="1500" dirty="0">
                <a:highlight>
                  <a:srgbClr val="FFFF00"/>
                </a:highlight>
              </a:rPr>
              <a:t> </a:t>
            </a:r>
            <a:r>
              <a:rPr lang="en-US" sz="1500" dirty="0"/>
              <a:t>(c. 60 BCE)</a:t>
            </a:r>
          </a:p>
          <a:p>
            <a:pPr lvl="1"/>
            <a:r>
              <a:rPr lang="en-US" sz="1500" dirty="0"/>
              <a:t>Concrete-faced with pyramidal shaped blocks forming a regular pattern. Can also use bricks. </a:t>
            </a:r>
          </a:p>
          <a:p>
            <a:r>
              <a:rPr lang="en-US" sz="1500" dirty="0"/>
              <a:t>Opus </a:t>
            </a:r>
            <a:r>
              <a:rPr lang="en-US" sz="1500" dirty="0" err="1"/>
              <a:t>Craticum</a:t>
            </a:r>
            <a:r>
              <a:rPr lang="en-US" sz="1500" dirty="0"/>
              <a:t> (late 1</a:t>
            </a:r>
            <a:r>
              <a:rPr lang="en-US" sz="1500" baseline="30000" dirty="0"/>
              <a:t>st</a:t>
            </a:r>
            <a:r>
              <a:rPr lang="en-US" sz="1500" dirty="0"/>
              <a:t> century BCE)</a:t>
            </a:r>
          </a:p>
          <a:p>
            <a:pPr lvl="1"/>
            <a:r>
              <a:rPr lang="en-US" sz="1500" dirty="0"/>
              <a:t>Thin wall of opus </a:t>
            </a:r>
            <a:r>
              <a:rPr lang="en-US" sz="1500" dirty="0" err="1"/>
              <a:t>incertum</a:t>
            </a:r>
            <a:r>
              <a:rPr lang="en-US" sz="1500" dirty="0"/>
              <a:t> enclosed within a wooden frame, used for upper stories.</a:t>
            </a:r>
          </a:p>
          <a:p>
            <a:r>
              <a:rPr lang="en-US" sz="1500" dirty="0">
                <a:highlight>
                  <a:srgbClr val="FFFF00"/>
                </a:highlight>
              </a:rPr>
              <a:t>Opus </a:t>
            </a:r>
            <a:r>
              <a:rPr lang="en-US" sz="1500" dirty="0" err="1">
                <a:highlight>
                  <a:srgbClr val="FFFF00"/>
                </a:highlight>
              </a:rPr>
              <a:t>Testaceum</a:t>
            </a:r>
            <a:r>
              <a:rPr lang="en-US" sz="1500" dirty="0">
                <a:highlight>
                  <a:srgbClr val="FFFF00"/>
                </a:highlight>
              </a:rPr>
              <a:t> </a:t>
            </a:r>
            <a:r>
              <a:rPr lang="en-US" sz="1500" dirty="0"/>
              <a:t>(c. late 1</a:t>
            </a:r>
            <a:r>
              <a:rPr lang="en-US" sz="1500" baseline="30000" dirty="0"/>
              <a:t>st</a:t>
            </a:r>
            <a:r>
              <a:rPr lang="en-US" sz="1500" dirty="0"/>
              <a:t> century BCE)</a:t>
            </a:r>
          </a:p>
          <a:p>
            <a:pPr lvl="1"/>
            <a:r>
              <a:rPr lang="en-US" sz="1500" dirty="0"/>
              <a:t>Core of concrete faced with fired bricks or tiles</a:t>
            </a:r>
          </a:p>
          <a:p>
            <a:r>
              <a:rPr lang="en-US" sz="1500" dirty="0"/>
              <a:t>Opus </a:t>
            </a:r>
            <a:r>
              <a:rPr lang="en-US" sz="1500" dirty="0" err="1"/>
              <a:t>Vittatum</a:t>
            </a:r>
            <a:r>
              <a:rPr lang="en-US" sz="1500" dirty="0"/>
              <a:t> </a:t>
            </a:r>
            <a:r>
              <a:rPr lang="en-US" sz="1500" dirty="0" err="1"/>
              <a:t>Mixtum</a:t>
            </a:r>
            <a:r>
              <a:rPr lang="en-US" sz="1500" dirty="0"/>
              <a:t> (35 CE)</a:t>
            </a:r>
          </a:p>
          <a:p>
            <a:pPr lvl="1"/>
            <a:r>
              <a:rPr lang="en-US" sz="1500" dirty="0"/>
              <a:t>Concrete core faced with alternating rows of blocks and bricks/tiles.</a:t>
            </a:r>
          </a:p>
        </p:txBody>
      </p:sp>
      <p:sp>
        <p:nvSpPr>
          <p:cNvPr id="6" name="TextBox 5">
            <a:extLst>
              <a:ext uri="{FF2B5EF4-FFF2-40B4-BE49-F238E27FC236}">
                <a16:creationId xmlns:a16="http://schemas.microsoft.com/office/drawing/2014/main" id="{8D23C953-7AC6-CAA7-6261-209203DAD1F2}"/>
              </a:ext>
            </a:extLst>
          </p:cNvPr>
          <p:cNvSpPr txBox="1"/>
          <p:nvPr/>
        </p:nvSpPr>
        <p:spPr>
          <a:xfrm>
            <a:off x="168442" y="204537"/>
            <a:ext cx="4295274" cy="276999"/>
          </a:xfrm>
          <a:prstGeom prst="rect">
            <a:avLst/>
          </a:prstGeom>
          <a:noFill/>
        </p:spPr>
        <p:txBody>
          <a:bodyPr wrap="square" rtlCol="0">
            <a:spAutoFit/>
          </a:bodyPr>
          <a:lstStyle/>
          <a:p>
            <a:r>
              <a:rPr lang="en-US" sz="1200" dirty="0">
                <a:solidFill>
                  <a:schemeClr val="bg1"/>
                </a:solidFill>
              </a:rPr>
              <a:t>Castellum Aqua at Pompeii made of Opus </a:t>
            </a:r>
            <a:r>
              <a:rPr lang="en-US" sz="1200" dirty="0" err="1">
                <a:solidFill>
                  <a:schemeClr val="bg1"/>
                </a:solidFill>
              </a:rPr>
              <a:t>Testaceum</a:t>
            </a:r>
            <a:r>
              <a:rPr lang="en-US" sz="1200" dirty="0">
                <a:solidFill>
                  <a:schemeClr val="bg1"/>
                </a:solidFill>
              </a:rPr>
              <a:t>. </a:t>
            </a:r>
          </a:p>
        </p:txBody>
      </p:sp>
      <p:sp>
        <p:nvSpPr>
          <p:cNvPr id="7" name="Slide Number Placeholder 6">
            <a:extLst>
              <a:ext uri="{FF2B5EF4-FFF2-40B4-BE49-F238E27FC236}">
                <a16:creationId xmlns:a16="http://schemas.microsoft.com/office/drawing/2014/main" id="{C4E51B79-3E55-82D2-7118-4A063CF17B6A}"/>
              </a:ext>
            </a:extLst>
          </p:cNvPr>
          <p:cNvSpPr>
            <a:spLocks noGrp="1"/>
          </p:cNvSpPr>
          <p:nvPr>
            <p:ph type="sldNum" sz="quarter" idx="12"/>
          </p:nvPr>
        </p:nvSpPr>
        <p:spPr/>
        <p:txBody>
          <a:bodyPr/>
          <a:lstStyle/>
          <a:p>
            <a:fld id="{B11DEBE5-B3F0-4CFE-B0A4-0D3633CCD9DA}" type="slidenum">
              <a:rPr lang="en-US" smtClean="0"/>
              <a:t>9</a:t>
            </a:fld>
            <a:endParaRPr lang="en-US"/>
          </a:p>
        </p:txBody>
      </p:sp>
    </p:spTree>
    <p:extLst>
      <p:ext uri="{BB962C8B-B14F-4D97-AF65-F5344CB8AC3E}">
        <p14:creationId xmlns:p14="http://schemas.microsoft.com/office/powerpoint/2010/main" val="7096939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1676</TotalTime>
  <Words>2686</Words>
  <Application>Microsoft Office PowerPoint</Application>
  <PresentationFormat>Widescreen</PresentationFormat>
  <Paragraphs>265</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Aptos</vt:lpstr>
      <vt:lpstr>Aptos Display</vt:lpstr>
      <vt:lpstr>Arial</vt:lpstr>
      <vt:lpstr>Calibri</vt:lpstr>
      <vt:lpstr>Office Theme</vt:lpstr>
      <vt:lpstr>Pre-Roman Pompeii</vt:lpstr>
      <vt:lpstr>Upcoming Reminders </vt:lpstr>
      <vt:lpstr>Writing Assignment #1 Topic Ideas </vt:lpstr>
      <vt:lpstr>Ethnic Groups in the Bay of Naples</vt:lpstr>
      <vt:lpstr>The Oscans (Osci)</vt:lpstr>
      <vt:lpstr>Magna Graecia </vt:lpstr>
      <vt:lpstr>The Etruscans</vt:lpstr>
      <vt:lpstr>The Samnites</vt:lpstr>
      <vt:lpstr>How do we date Pompeii? -Masonry Styles </vt:lpstr>
      <vt:lpstr>PowerPoint Presentation</vt:lpstr>
      <vt:lpstr>PowerPoint Presentation</vt:lpstr>
      <vt:lpstr>Common Italic Building materials </vt:lpstr>
      <vt:lpstr>How do we date early Pompeii? -Ceramics</vt:lpstr>
      <vt:lpstr>Foundation of Pompeii </vt:lpstr>
      <vt:lpstr>Strabo’s Description (early 1st c. CE)</vt:lpstr>
      <vt:lpstr>In Search of the Oscan Remains at Pompeii</vt:lpstr>
      <vt:lpstr>The Theory of the Aldstadt </vt:lpstr>
      <vt:lpstr>Regions of Pompeii</vt:lpstr>
      <vt:lpstr>City Walls </vt:lpstr>
      <vt:lpstr>Temple of Apollo</vt:lpstr>
      <vt:lpstr>Temple of Apollo</vt:lpstr>
      <vt:lpstr>The Doric Temple (Archaic Temple)</vt:lpstr>
      <vt:lpstr>Greeks or Etruscans at Archaic Pompeii?</vt:lpstr>
      <vt:lpstr>House of the Etruscan Column </vt:lpstr>
      <vt:lpstr>The missing 5th century BCE</vt:lpstr>
      <vt:lpstr>The First Samnite Wars and the Coming of Rome (343-341 BCE)</vt:lpstr>
      <vt:lpstr>Second Samnite War (326-304 BCE)</vt:lpstr>
      <vt:lpstr>3rd and 2nd centuries BCE Development under the Samnites </vt:lpstr>
      <vt:lpstr>The Triangular Forum </vt:lpstr>
      <vt:lpstr>Sacred Area</vt:lpstr>
      <vt:lpstr>Theater and Quadriporticus </vt:lpstr>
      <vt:lpstr>Forum </vt:lpstr>
      <vt:lpstr>Stabian Baths </vt:lpstr>
      <vt:lpstr>Rebellion of the  Social Wars (91-87 BCE)</vt:lpstr>
      <vt:lpstr>Pompeii and the Social War</vt:lpstr>
      <vt:lpstr>Colonia Cornelia Veneria Pompeianorum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Clare Rasmussen</dc:creator>
  <cp:lastModifiedBy>Clare Rasmussen</cp:lastModifiedBy>
  <cp:revision>22</cp:revision>
  <dcterms:created xsi:type="dcterms:W3CDTF">2026-07-13T15:14:02Z</dcterms:created>
  <dcterms:modified xsi:type="dcterms:W3CDTF">2026-09-07T16:21:55Z</dcterms:modified>
</cp:coreProperties>
</file>