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7" r:id="rId1"/>
    <p:sldMasterId id="2147483668" r:id="rId2"/>
  </p:sldMasterIdLst>
  <p:notesMasterIdLst>
    <p:notesMasterId r:id="rId34"/>
  </p:notesMasterIdLst>
  <p:sldIdLst>
    <p:sldId id="256" r:id="rId3"/>
    <p:sldId id="307" r:id="rId4"/>
    <p:sldId id="257" r:id="rId5"/>
    <p:sldId id="258" r:id="rId6"/>
    <p:sldId id="259" r:id="rId7"/>
    <p:sldId id="260" r:id="rId8"/>
    <p:sldId id="266" r:id="rId9"/>
    <p:sldId id="267" r:id="rId10"/>
    <p:sldId id="261" r:id="rId11"/>
    <p:sldId id="262" r:id="rId12"/>
    <p:sldId id="263" r:id="rId13"/>
    <p:sldId id="264" r:id="rId14"/>
    <p:sldId id="265" r:id="rId15"/>
    <p:sldId id="268" r:id="rId16"/>
    <p:sldId id="270" r:id="rId17"/>
    <p:sldId id="271" r:id="rId18"/>
    <p:sldId id="272" r:id="rId19"/>
    <p:sldId id="289" r:id="rId20"/>
    <p:sldId id="273" r:id="rId21"/>
    <p:sldId id="274" r:id="rId22"/>
    <p:sldId id="276" r:id="rId23"/>
    <p:sldId id="277" r:id="rId24"/>
    <p:sldId id="278" r:id="rId25"/>
    <p:sldId id="279" r:id="rId26"/>
    <p:sldId id="280" r:id="rId27"/>
    <p:sldId id="286" r:id="rId28"/>
    <p:sldId id="287" r:id="rId29"/>
    <p:sldId id="288" r:id="rId30"/>
    <p:sldId id="281" r:id="rId31"/>
    <p:sldId id="308" r:id="rId32"/>
    <p:sldId id="306" r:id="rId3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86"/>
    <p:restoredTop sz="68971"/>
  </p:normalViewPr>
  <p:slideViewPr>
    <p:cSldViewPr snapToGrid="0">
      <p:cViewPr varScale="1">
        <p:scale>
          <a:sx n="75" d="100"/>
          <a:sy n="75" d="100"/>
        </p:scale>
        <p:origin x="2312"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7" name="Google Shape;107;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b08ae84f2e_1_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g2b08ae84f2e_1_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51381f55a3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457200" lvl="1" indent="-457200" algn="l" rtl="0">
              <a:spcBef>
                <a:spcPts val="0"/>
              </a:spcBef>
              <a:spcAft>
                <a:spcPts val="0"/>
              </a:spcAft>
              <a:buClr>
                <a:schemeClr val="dk1"/>
              </a:buClr>
              <a:buSzPts val="2400"/>
              <a:buChar char="•"/>
            </a:pPr>
            <a:r>
              <a:rPr lang="en-US" sz="2400">
                <a:latin typeface="Arial"/>
                <a:ea typeface="Arial"/>
                <a:cs typeface="Arial"/>
                <a:sym typeface="Arial"/>
              </a:rPr>
              <a:t>usually </a:t>
            </a:r>
            <a:r>
              <a:rPr lang="en-US" sz="2400" b="1">
                <a:latin typeface="Arial"/>
                <a:ea typeface="Arial"/>
                <a:cs typeface="Arial"/>
                <a:sym typeface="Arial"/>
              </a:rPr>
              <a:t>hierarchical</a:t>
            </a:r>
            <a:r>
              <a:rPr lang="en-US" sz="2400">
                <a:latin typeface="Arial"/>
                <a:ea typeface="Arial"/>
                <a:cs typeface="Arial"/>
                <a:sym typeface="Arial"/>
              </a:rPr>
              <a:t>; composed of smaller sets of systems with even smaller interacting parts.</a:t>
            </a:r>
            <a:endParaRPr/>
          </a:p>
        </p:txBody>
      </p:sp>
      <p:sp>
        <p:nvSpPr>
          <p:cNvPr id="161" name="Google Shape;161;g151381f55a3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1e021f224a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g1e021f224ab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151381f55a3_2_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g151381f55a3_2_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2d2e158451f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2d2e158451f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a:extLst>
            <a:ext uri="{FF2B5EF4-FFF2-40B4-BE49-F238E27FC236}">
              <a16:creationId xmlns:a16="http://schemas.microsoft.com/office/drawing/2014/main" id="{4A10BB56-1908-4C61-5885-7319C4A7E3ED}"/>
            </a:ext>
          </a:extLst>
        </p:cNvPr>
        <p:cNvGrpSpPr/>
        <p:nvPr/>
      </p:nvGrpSpPr>
      <p:grpSpPr>
        <a:xfrm>
          <a:off x="0" y="0"/>
          <a:ext cx="0" cy="0"/>
          <a:chOff x="0" y="0"/>
          <a:chExt cx="0" cy="0"/>
        </a:xfrm>
      </p:grpSpPr>
      <p:sp>
        <p:nvSpPr>
          <p:cNvPr id="216" name="Google Shape;216;p8:notes">
            <a:extLst>
              <a:ext uri="{FF2B5EF4-FFF2-40B4-BE49-F238E27FC236}">
                <a16:creationId xmlns:a16="http://schemas.microsoft.com/office/drawing/2014/main" id="{F0EC0A70-F2AD-DE16-3D29-FD5BC8DB835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p8:notes">
            <a:extLst>
              <a:ext uri="{FF2B5EF4-FFF2-40B4-BE49-F238E27FC236}">
                <a16:creationId xmlns:a16="http://schemas.microsoft.com/office/drawing/2014/main" id="{0DCE3D1E-AAB5-A330-6F49-F5F917129251}"/>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00378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97f7754adb_0_6:notes"/>
          <p:cNvSpPr txBox="1">
            <a:spLocks noGrp="1"/>
          </p:cNvSpPr>
          <p:nvPr>
            <p:ph type="body" idx="1"/>
          </p:nvPr>
        </p:nvSpPr>
        <p:spPr>
          <a:xfrm>
            <a:off x="685790" y="4343382"/>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4" name="Google Shape;224;g97f7754adb_0_6:notes"/>
          <p:cNvSpPr>
            <a:spLocks noGrp="1" noRot="1" noChangeAspect="1"/>
          </p:cNvSpPr>
          <p:nvPr>
            <p:ph type="sldImg" idx="2"/>
          </p:nvPr>
        </p:nvSpPr>
        <p:spPr>
          <a:xfrm>
            <a:off x="1143000" y="685800"/>
            <a:ext cx="4573588"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229087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97f7754adb_0_115:notes"/>
          <p:cNvSpPr txBox="1">
            <a:spLocks noGrp="1"/>
          </p:cNvSpPr>
          <p:nvPr>
            <p:ph type="body" idx="1"/>
          </p:nvPr>
        </p:nvSpPr>
        <p:spPr>
          <a:xfrm>
            <a:off x="685790" y="4343382"/>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 name="Google Shape;229;g97f7754adb_0_115:notes"/>
          <p:cNvSpPr>
            <a:spLocks noGrp="1" noRot="1" noChangeAspect="1"/>
          </p:cNvSpPr>
          <p:nvPr>
            <p:ph type="sldImg" idx="2"/>
          </p:nvPr>
        </p:nvSpPr>
        <p:spPr>
          <a:xfrm>
            <a:off x="1143000" y="685800"/>
            <a:ext cx="4573588"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9" name="Google Shape;249;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4" name="Google Shape;264;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1" name="Google Shape;271;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2" name="Google Shape;312;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8" name="Google Shape;318;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3" name="Google Shape;113;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a:extLst>
            <a:ext uri="{FF2B5EF4-FFF2-40B4-BE49-F238E27FC236}">
              <a16:creationId xmlns:a16="http://schemas.microsoft.com/office/drawing/2014/main" id="{835C2867-E373-28A5-7A83-568C345504E2}"/>
            </a:ext>
          </a:extLst>
        </p:cNvPr>
        <p:cNvGrpSpPr/>
        <p:nvPr/>
      </p:nvGrpSpPr>
      <p:grpSpPr>
        <a:xfrm>
          <a:off x="0" y="0"/>
          <a:ext cx="0" cy="0"/>
          <a:chOff x="0" y="0"/>
          <a:chExt cx="0" cy="0"/>
        </a:xfrm>
      </p:grpSpPr>
      <p:sp>
        <p:nvSpPr>
          <p:cNvPr id="282" name="Google Shape;282;gf05b2ef2cc_0_14:notes">
            <a:extLst>
              <a:ext uri="{FF2B5EF4-FFF2-40B4-BE49-F238E27FC236}">
                <a16:creationId xmlns:a16="http://schemas.microsoft.com/office/drawing/2014/main" id="{2B58F0B3-D6D3-2F66-40CB-7C1932A8C3D0}"/>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f05b2ef2cc_0_14:notes">
            <a:extLst>
              <a:ext uri="{FF2B5EF4-FFF2-40B4-BE49-F238E27FC236}">
                <a16:creationId xmlns:a16="http://schemas.microsoft.com/office/drawing/2014/main" id="{9FDBE4B1-3CF5-A154-969B-50B2A354181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8543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151381f55a3_0_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1" name="Google Shape;121;g151381f55a3_0_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151381f55a3_0_1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8" name="Google Shape;128;g151381f55a3_0_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51381f55a3_0_2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g151381f55a3_0_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151381f55a3_0_2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g151381f55a3_0_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151381f55a3_2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 name="Google Shape;140;g151381f55a3_2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685800" y="3352800"/>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1" name="Google Shape;11;p2"/>
          <p:cNvSpPr txBox="1">
            <a:spLocks noGrp="1"/>
          </p:cNvSpPr>
          <p:nvPr>
            <p:ph type="subTitle" idx="1"/>
          </p:nvPr>
        </p:nvSpPr>
        <p:spPr>
          <a:xfrm>
            <a:off x="1371600" y="5638800"/>
            <a:ext cx="6400800" cy="7620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Clr>
                <a:schemeClr val="dk1"/>
              </a:buClr>
              <a:buSzPts val="2400"/>
              <a:buFont typeface="Arial"/>
              <a:buNone/>
              <a:defRPr/>
            </a:lvl1pPr>
            <a:lvl2pPr lvl="1" algn="l">
              <a:spcBef>
                <a:spcPts val="0"/>
              </a:spcBef>
              <a:spcAft>
                <a:spcPts val="0"/>
              </a:spcAft>
              <a:buClr>
                <a:schemeClr val="dk1"/>
              </a:buClr>
              <a:buSzPts val="1800"/>
              <a:buChar char="–"/>
              <a:defRPr/>
            </a:lvl2pPr>
            <a:lvl3pPr lvl="2" algn="l">
              <a:spcBef>
                <a:spcPts val="0"/>
              </a:spcBef>
              <a:spcAft>
                <a:spcPts val="0"/>
              </a:spcAft>
              <a:buClr>
                <a:schemeClr val="dk1"/>
              </a:buClr>
              <a:buSzPts val="1800"/>
              <a:buChar char="o"/>
              <a:defRPr/>
            </a:lvl3pPr>
            <a:lvl4pPr lvl="3" algn="l">
              <a:spcBef>
                <a:spcPts val="360"/>
              </a:spcBef>
              <a:spcAft>
                <a:spcPts val="0"/>
              </a:spcAft>
              <a:buClr>
                <a:schemeClr val="dk1"/>
              </a:buClr>
              <a:buSzPts val="1800"/>
              <a:buChar char="–"/>
              <a:defRPr/>
            </a:lvl4pPr>
            <a:lvl5pPr lvl="4" algn="l">
              <a:spcBef>
                <a:spcPts val="360"/>
              </a:spcBef>
              <a:spcAft>
                <a:spcPts val="0"/>
              </a:spcAft>
              <a:buClr>
                <a:schemeClr val="dk1"/>
              </a:buClr>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a:endParaRPr/>
          </a:p>
        </p:txBody>
      </p:sp>
      <p:sp>
        <p:nvSpPr>
          <p:cNvPr id="12" name="Google Shape;12;p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rot="5400000">
            <a:off x="4899819" y="2339181"/>
            <a:ext cx="5516563"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 name="Google Shape;53;p12"/>
          <p:cNvSpPr txBox="1">
            <a:spLocks noGrp="1"/>
          </p:cNvSpPr>
          <p:nvPr>
            <p:ph type="body" idx="1"/>
          </p:nvPr>
        </p:nvSpPr>
        <p:spPr>
          <a:xfrm rot="5400000">
            <a:off x="708819" y="357982"/>
            <a:ext cx="5516563" cy="6019800"/>
          </a:xfrm>
          <a:prstGeom prst="rect">
            <a:avLst/>
          </a:prstGeom>
          <a:noFill/>
          <a:ln>
            <a:noFill/>
          </a:ln>
        </p:spPr>
        <p:txBody>
          <a:bodyPr spcFirstLastPara="1" wrap="square" lIns="91425" tIns="45700" rIns="91425" bIns="45700" anchor="t" anchorCtr="0">
            <a:noAutofit/>
          </a:bodyPr>
          <a:lstStyle>
            <a:lvl1pPr marL="457200" lvl="0" indent="-342900" algn="l">
              <a:spcBef>
                <a:spcPts val="0"/>
              </a:spcBef>
              <a:spcAft>
                <a:spcPts val="0"/>
              </a:spcAft>
              <a:buClr>
                <a:schemeClr val="dk1"/>
              </a:buClr>
              <a:buSzPts val="1800"/>
              <a:buChar char="•"/>
              <a:defRPr/>
            </a:lvl1pPr>
            <a:lvl2pPr marL="914400" lvl="1" indent="-342900" algn="l">
              <a:spcBef>
                <a:spcPts val="0"/>
              </a:spcBef>
              <a:spcAft>
                <a:spcPts val="0"/>
              </a:spcAft>
              <a:buClr>
                <a:schemeClr val="dk1"/>
              </a:buClr>
              <a:buSzPts val="1800"/>
              <a:buChar char="–"/>
              <a:defRPr/>
            </a:lvl2pPr>
            <a:lvl3pPr marL="1371600" lvl="2" indent="-342900" algn="l">
              <a:spcBef>
                <a:spcPts val="0"/>
              </a:spcBef>
              <a:spcAft>
                <a:spcPts val="0"/>
              </a:spcAft>
              <a:buClr>
                <a:schemeClr val="dk1"/>
              </a:buClr>
              <a:buSzPts val="1800"/>
              <a:buChar char="o"/>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4" name="Google Shape;54;p12"/>
          <p:cNvSpPr txBox="1">
            <a:spLocks noGrp="1"/>
          </p:cNvSpPr>
          <p:nvPr>
            <p:ph type="sldNum" idx="12"/>
          </p:nvPr>
        </p:nvSpPr>
        <p:spPr>
          <a:xfrm>
            <a:off x="6629400" y="6096000"/>
            <a:ext cx="21336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chemeClr val="dk1"/>
                </a:solidFill>
                <a:latin typeface="Arial"/>
                <a:ea typeface="Arial"/>
                <a:cs typeface="Arial"/>
                <a:sym typeface="Arial"/>
              </a:defRPr>
            </a:lvl1pPr>
            <a:lvl2pPr marL="0" marR="0" lvl="1" indent="0" algn="r">
              <a:spcBef>
                <a:spcPts val="0"/>
              </a:spcBef>
              <a:spcAft>
                <a:spcPts val="0"/>
              </a:spcAft>
              <a:buNone/>
              <a:defRPr sz="1400">
                <a:solidFill>
                  <a:schemeClr val="dk1"/>
                </a:solidFill>
                <a:latin typeface="Arial"/>
                <a:ea typeface="Arial"/>
                <a:cs typeface="Arial"/>
                <a:sym typeface="Arial"/>
              </a:defRPr>
            </a:lvl2pPr>
            <a:lvl3pPr marL="0" marR="0" lvl="2" indent="0" algn="r">
              <a:spcBef>
                <a:spcPts val="0"/>
              </a:spcBef>
              <a:spcAft>
                <a:spcPts val="0"/>
              </a:spcAft>
              <a:buNone/>
              <a:defRPr sz="1400">
                <a:solidFill>
                  <a:schemeClr val="dk1"/>
                </a:solidFill>
                <a:latin typeface="Arial"/>
                <a:ea typeface="Arial"/>
                <a:cs typeface="Arial"/>
                <a:sym typeface="Arial"/>
              </a:defRPr>
            </a:lvl3pPr>
            <a:lvl4pPr marL="0" marR="0" lvl="3" indent="0" algn="r">
              <a:spcBef>
                <a:spcPts val="0"/>
              </a:spcBef>
              <a:spcAft>
                <a:spcPts val="0"/>
              </a:spcAft>
              <a:buNone/>
              <a:defRPr sz="1400">
                <a:solidFill>
                  <a:schemeClr val="dk1"/>
                </a:solidFill>
                <a:latin typeface="Arial"/>
                <a:ea typeface="Arial"/>
                <a:cs typeface="Arial"/>
                <a:sym typeface="Arial"/>
              </a:defRPr>
            </a:lvl4pPr>
            <a:lvl5pPr marL="0" marR="0" lvl="4" indent="0" algn="r">
              <a:spcBef>
                <a:spcPts val="0"/>
              </a:spcBef>
              <a:spcAft>
                <a:spcPts val="0"/>
              </a:spcAft>
              <a:buNone/>
              <a:defRPr sz="1400">
                <a:solidFill>
                  <a:schemeClr val="dk1"/>
                </a:solidFill>
                <a:latin typeface="Arial"/>
                <a:ea typeface="Arial"/>
                <a:cs typeface="Arial"/>
                <a:sym typeface="Arial"/>
              </a:defRPr>
            </a:lvl5pPr>
            <a:lvl6pPr marL="0" marR="0" lvl="5" indent="0" algn="r">
              <a:spcBef>
                <a:spcPts val="0"/>
              </a:spcBef>
              <a:spcAft>
                <a:spcPts val="0"/>
              </a:spcAft>
              <a:buNone/>
              <a:defRPr sz="1400">
                <a:solidFill>
                  <a:schemeClr val="dk1"/>
                </a:solidFill>
                <a:latin typeface="Arial"/>
                <a:ea typeface="Arial"/>
                <a:cs typeface="Arial"/>
                <a:sym typeface="Arial"/>
              </a:defRPr>
            </a:lvl6pPr>
            <a:lvl7pPr marL="0" marR="0" lvl="6" indent="0" algn="r">
              <a:spcBef>
                <a:spcPts val="0"/>
              </a:spcBef>
              <a:spcAft>
                <a:spcPts val="0"/>
              </a:spcAft>
              <a:buNone/>
              <a:defRPr sz="1400">
                <a:solidFill>
                  <a:schemeClr val="dk1"/>
                </a:solidFill>
                <a:latin typeface="Arial"/>
                <a:ea typeface="Arial"/>
                <a:cs typeface="Arial"/>
                <a:sym typeface="Arial"/>
              </a:defRPr>
            </a:lvl7pPr>
            <a:lvl8pPr marL="0" marR="0" lvl="7" indent="0" algn="r">
              <a:spcBef>
                <a:spcPts val="0"/>
              </a:spcBef>
              <a:spcAft>
                <a:spcPts val="0"/>
              </a:spcAft>
              <a:buNone/>
              <a:defRPr sz="1400">
                <a:solidFill>
                  <a:schemeClr val="dk1"/>
                </a:solidFill>
                <a:latin typeface="Arial"/>
                <a:ea typeface="Arial"/>
                <a:cs typeface="Arial"/>
                <a:sym typeface="Arial"/>
              </a:defRPr>
            </a:lvl8pPr>
            <a:lvl9pPr marL="0" marR="0" lvl="8" indent="0" algn="r">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1">
  <p:cSld name="OBJECT_1">
    <p:spTree>
      <p:nvGrpSpPr>
        <p:cNvPr id="1" name="Shape 55"/>
        <p:cNvGrpSpPr/>
        <p:nvPr/>
      </p:nvGrpSpPr>
      <p:grpSpPr>
        <a:xfrm>
          <a:off x="0" y="0"/>
          <a:ext cx="0" cy="0"/>
          <a:chOff x="0" y="0"/>
          <a:chExt cx="0" cy="0"/>
        </a:xfrm>
      </p:grpSpPr>
      <p:sp>
        <p:nvSpPr>
          <p:cNvPr id="56" name="Google Shape;56;p13"/>
          <p:cNvSpPr txBox="1">
            <a:spLocks noGrp="1"/>
          </p:cNvSpPr>
          <p:nvPr>
            <p:ph type="title"/>
          </p:nvPr>
        </p:nvSpPr>
        <p:spPr>
          <a:xfrm>
            <a:off x="1409237" y="636270"/>
            <a:ext cx="6328200" cy="6141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sz="4000" b="0" i="0">
                <a:solidFill>
                  <a:schemeClr val="dk1"/>
                </a:solidFill>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7" name="Google Shape;57;p13"/>
          <p:cNvSpPr txBox="1">
            <a:spLocks noGrp="1"/>
          </p:cNvSpPr>
          <p:nvPr>
            <p:ph type="ftr" idx="11"/>
          </p:nvPr>
        </p:nvSpPr>
        <p:spPr>
          <a:xfrm>
            <a:off x="3108960" y="6377940"/>
            <a:ext cx="2926200" cy="342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300"/>
              <a:buNone/>
              <a:defRPr sz="1300">
                <a:solidFill>
                  <a:srgbClr val="888888"/>
                </a:solidFill>
              </a:defRPr>
            </a:lvl1pPr>
            <a:lvl2pPr lvl="1" algn="l" rtl="0">
              <a:spcBef>
                <a:spcPts val="0"/>
              </a:spcBef>
              <a:spcAft>
                <a:spcPts val="0"/>
              </a:spcAft>
              <a:buSzPts val="1300"/>
              <a:buNone/>
              <a:defRPr sz="1300"/>
            </a:lvl2pPr>
            <a:lvl3pPr lvl="2" algn="l" rtl="0">
              <a:spcBef>
                <a:spcPts val="0"/>
              </a:spcBef>
              <a:spcAft>
                <a:spcPts val="0"/>
              </a:spcAft>
              <a:buSzPts val="1300"/>
              <a:buNone/>
              <a:defRPr sz="1300"/>
            </a:lvl3pPr>
            <a:lvl4pPr lvl="3" algn="l" rtl="0">
              <a:spcBef>
                <a:spcPts val="0"/>
              </a:spcBef>
              <a:spcAft>
                <a:spcPts val="0"/>
              </a:spcAft>
              <a:buSzPts val="1300"/>
              <a:buNone/>
              <a:defRPr sz="1300"/>
            </a:lvl4pPr>
            <a:lvl5pPr lvl="4" algn="l" rtl="0">
              <a:spcBef>
                <a:spcPts val="0"/>
              </a:spcBef>
              <a:spcAft>
                <a:spcPts val="0"/>
              </a:spcAft>
              <a:buSzPts val="1300"/>
              <a:buNone/>
              <a:defRPr sz="1300"/>
            </a:lvl5pPr>
            <a:lvl6pPr lvl="5" algn="l" rtl="0">
              <a:spcBef>
                <a:spcPts val="0"/>
              </a:spcBef>
              <a:spcAft>
                <a:spcPts val="0"/>
              </a:spcAft>
              <a:buSzPts val="1300"/>
              <a:buNone/>
              <a:defRPr sz="1300"/>
            </a:lvl6pPr>
            <a:lvl7pPr lvl="6" algn="l" rtl="0">
              <a:spcBef>
                <a:spcPts val="0"/>
              </a:spcBef>
              <a:spcAft>
                <a:spcPts val="0"/>
              </a:spcAft>
              <a:buSzPts val="1300"/>
              <a:buNone/>
              <a:defRPr sz="1300"/>
            </a:lvl7pPr>
            <a:lvl8pPr lvl="7" algn="l" rtl="0">
              <a:spcBef>
                <a:spcPts val="0"/>
              </a:spcBef>
              <a:spcAft>
                <a:spcPts val="0"/>
              </a:spcAft>
              <a:buSzPts val="1300"/>
              <a:buNone/>
              <a:defRPr sz="1300"/>
            </a:lvl8pPr>
            <a:lvl9pPr lvl="8" algn="l" rtl="0">
              <a:spcBef>
                <a:spcPts val="0"/>
              </a:spcBef>
              <a:spcAft>
                <a:spcPts val="0"/>
              </a:spcAft>
              <a:buSzPts val="1300"/>
              <a:buNone/>
              <a:defRPr sz="1300"/>
            </a:lvl9pPr>
          </a:lstStyle>
          <a:p>
            <a:endParaRPr/>
          </a:p>
        </p:txBody>
      </p:sp>
      <p:sp>
        <p:nvSpPr>
          <p:cNvPr id="58" name="Google Shape;58;p13"/>
          <p:cNvSpPr txBox="1">
            <a:spLocks noGrp="1"/>
          </p:cNvSpPr>
          <p:nvPr>
            <p:ph type="dt" idx="10"/>
          </p:nvPr>
        </p:nvSpPr>
        <p:spPr>
          <a:xfrm>
            <a:off x="457200" y="6377940"/>
            <a:ext cx="2103000" cy="342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300"/>
              <a:buNone/>
              <a:defRPr sz="1300">
                <a:solidFill>
                  <a:srgbClr val="888888"/>
                </a:solidFill>
              </a:defRPr>
            </a:lvl1pPr>
            <a:lvl2pPr lvl="1" algn="l" rtl="0">
              <a:spcBef>
                <a:spcPts val="0"/>
              </a:spcBef>
              <a:spcAft>
                <a:spcPts val="0"/>
              </a:spcAft>
              <a:buSzPts val="1300"/>
              <a:buNone/>
              <a:defRPr sz="1300"/>
            </a:lvl2pPr>
            <a:lvl3pPr lvl="2" algn="l" rtl="0">
              <a:spcBef>
                <a:spcPts val="0"/>
              </a:spcBef>
              <a:spcAft>
                <a:spcPts val="0"/>
              </a:spcAft>
              <a:buSzPts val="1300"/>
              <a:buNone/>
              <a:defRPr sz="1300"/>
            </a:lvl3pPr>
            <a:lvl4pPr lvl="3" algn="l" rtl="0">
              <a:spcBef>
                <a:spcPts val="0"/>
              </a:spcBef>
              <a:spcAft>
                <a:spcPts val="0"/>
              </a:spcAft>
              <a:buSzPts val="1300"/>
              <a:buNone/>
              <a:defRPr sz="1300"/>
            </a:lvl4pPr>
            <a:lvl5pPr lvl="4" algn="l" rtl="0">
              <a:spcBef>
                <a:spcPts val="0"/>
              </a:spcBef>
              <a:spcAft>
                <a:spcPts val="0"/>
              </a:spcAft>
              <a:buSzPts val="1300"/>
              <a:buNone/>
              <a:defRPr sz="1300"/>
            </a:lvl5pPr>
            <a:lvl6pPr lvl="5" algn="l" rtl="0">
              <a:spcBef>
                <a:spcPts val="0"/>
              </a:spcBef>
              <a:spcAft>
                <a:spcPts val="0"/>
              </a:spcAft>
              <a:buSzPts val="1300"/>
              <a:buNone/>
              <a:defRPr sz="1300"/>
            </a:lvl6pPr>
            <a:lvl7pPr lvl="6" algn="l" rtl="0">
              <a:spcBef>
                <a:spcPts val="0"/>
              </a:spcBef>
              <a:spcAft>
                <a:spcPts val="0"/>
              </a:spcAft>
              <a:buSzPts val="1300"/>
              <a:buNone/>
              <a:defRPr sz="1300"/>
            </a:lvl7pPr>
            <a:lvl8pPr lvl="7" algn="l" rtl="0">
              <a:spcBef>
                <a:spcPts val="0"/>
              </a:spcBef>
              <a:spcAft>
                <a:spcPts val="0"/>
              </a:spcAft>
              <a:buSzPts val="1300"/>
              <a:buNone/>
              <a:defRPr sz="1300"/>
            </a:lvl8pPr>
            <a:lvl9pPr lvl="8" algn="l" rtl="0">
              <a:spcBef>
                <a:spcPts val="0"/>
              </a:spcBef>
              <a:spcAft>
                <a:spcPts val="0"/>
              </a:spcAft>
              <a:buSzPts val="1300"/>
              <a:buNone/>
              <a:defRPr sz="1300"/>
            </a:lvl9pPr>
          </a:lstStyle>
          <a:p>
            <a:endParaRPr/>
          </a:p>
        </p:txBody>
      </p:sp>
      <p:sp>
        <p:nvSpPr>
          <p:cNvPr id="59" name="Google Shape;59;p13"/>
          <p:cNvSpPr txBox="1">
            <a:spLocks noGrp="1"/>
          </p:cNvSpPr>
          <p:nvPr>
            <p:ph type="sldNum" idx="12"/>
          </p:nvPr>
        </p:nvSpPr>
        <p:spPr>
          <a:xfrm>
            <a:off x="6583680" y="6377940"/>
            <a:ext cx="2103000" cy="342900"/>
          </a:xfrm>
          <a:prstGeom prst="rect">
            <a:avLst/>
          </a:prstGeom>
          <a:noFill/>
          <a:ln>
            <a:noFill/>
          </a:ln>
        </p:spPr>
        <p:txBody>
          <a:bodyPr spcFirstLastPara="1" wrap="square" lIns="0" tIns="0" rIns="0" bIns="0" anchor="t"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solidFill>
                <a:schemeClr val="dk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obj">
  <p:cSld name="OBJECT">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1409237" y="636270"/>
            <a:ext cx="6328200" cy="6141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300"/>
              <a:buNone/>
              <a:defRPr sz="4000" b="0" i="0">
                <a:solidFill>
                  <a:schemeClr val="dk1"/>
                </a:solidFill>
                <a:latin typeface="Calibri"/>
                <a:ea typeface="Calibri"/>
                <a:cs typeface="Calibri"/>
                <a:sym typeface="Calibri"/>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68" name="Google Shape;68;p15"/>
          <p:cNvSpPr txBox="1">
            <a:spLocks noGrp="1"/>
          </p:cNvSpPr>
          <p:nvPr>
            <p:ph type="ftr" idx="11"/>
          </p:nvPr>
        </p:nvSpPr>
        <p:spPr>
          <a:xfrm>
            <a:off x="3108960" y="6377940"/>
            <a:ext cx="2926200" cy="342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300"/>
              <a:buNone/>
              <a:defRPr>
                <a:solidFill>
                  <a:srgbClr val="888888"/>
                </a:solidFill>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69" name="Google Shape;69;p15"/>
          <p:cNvSpPr txBox="1">
            <a:spLocks noGrp="1"/>
          </p:cNvSpPr>
          <p:nvPr>
            <p:ph type="dt" idx="10"/>
          </p:nvPr>
        </p:nvSpPr>
        <p:spPr>
          <a:xfrm>
            <a:off x="457200" y="6377940"/>
            <a:ext cx="2103000" cy="342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300"/>
              <a:buNone/>
              <a:defRPr>
                <a:solidFill>
                  <a:srgbClr val="888888"/>
                </a:solidFill>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70" name="Google Shape;70;p15"/>
          <p:cNvSpPr txBox="1">
            <a:spLocks noGrp="1"/>
          </p:cNvSpPr>
          <p:nvPr>
            <p:ph type="sldNum" idx="12"/>
          </p:nvPr>
        </p:nvSpPr>
        <p:spPr>
          <a:xfrm>
            <a:off x="6583680" y="6377940"/>
            <a:ext cx="2103000" cy="342900"/>
          </a:xfrm>
          <a:prstGeom prst="rect">
            <a:avLst/>
          </a:prstGeom>
          <a:noFill/>
          <a:ln>
            <a:noFill/>
          </a:ln>
        </p:spPr>
        <p:txBody>
          <a:bodyPr spcFirstLastPara="1" wrap="square" lIns="0" tIns="0" rIns="0" bIns="0" anchor="t"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1409237" y="636270"/>
            <a:ext cx="6328200" cy="6141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300"/>
              <a:buNone/>
              <a:defRPr sz="4000" b="0" i="0">
                <a:solidFill>
                  <a:schemeClr val="dk1"/>
                </a:solidFill>
                <a:latin typeface="Calibri"/>
                <a:ea typeface="Calibri"/>
                <a:cs typeface="Calibri"/>
                <a:sym typeface="Calibri"/>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73" name="Google Shape;73;p16"/>
          <p:cNvSpPr txBox="1">
            <a:spLocks noGrp="1"/>
          </p:cNvSpPr>
          <p:nvPr>
            <p:ph type="body" idx="1"/>
          </p:nvPr>
        </p:nvSpPr>
        <p:spPr>
          <a:xfrm>
            <a:off x="834275" y="1220476"/>
            <a:ext cx="7667400" cy="4644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sz="2200" b="0" i="0">
                <a:solidFill>
                  <a:schemeClr val="dk1"/>
                </a:solidFill>
                <a:latin typeface="Calibri"/>
                <a:ea typeface="Calibri"/>
                <a:cs typeface="Calibri"/>
                <a:sym typeface="Calibri"/>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74" name="Google Shape;74;p16"/>
          <p:cNvSpPr txBox="1">
            <a:spLocks noGrp="1"/>
          </p:cNvSpPr>
          <p:nvPr>
            <p:ph type="ftr" idx="11"/>
          </p:nvPr>
        </p:nvSpPr>
        <p:spPr>
          <a:xfrm>
            <a:off x="3108960" y="6377940"/>
            <a:ext cx="2926200" cy="342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300"/>
              <a:buNone/>
              <a:defRPr>
                <a:solidFill>
                  <a:srgbClr val="888888"/>
                </a:solidFill>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75" name="Google Shape;75;p16"/>
          <p:cNvSpPr txBox="1">
            <a:spLocks noGrp="1"/>
          </p:cNvSpPr>
          <p:nvPr>
            <p:ph type="dt" idx="10"/>
          </p:nvPr>
        </p:nvSpPr>
        <p:spPr>
          <a:xfrm>
            <a:off x="457200" y="6377940"/>
            <a:ext cx="2103000" cy="342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300"/>
              <a:buNone/>
              <a:defRPr>
                <a:solidFill>
                  <a:srgbClr val="888888"/>
                </a:solidFill>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76" name="Google Shape;76;p16"/>
          <p:cNvSpPr txBox="1">
            <a:spLocks noGrp="1"/>
          </p:cNvSpPr>
          <p:nvPr>
            <p:ph type="sldNum" idx="12"/>
          </p:nvPr>
        </p:nvSpPr>
        <p:spPr>
          <a:xfrm>
            <a:off x="6583680" y="6377940"/>
            <a:ext cx="2103000" cy="342900"/>
          </a:xfrm>
          <a:prstGeom prst="rect">
            <a:avLst/>
          </a:prstGeom>
          <a:noFill/>
          <a:ln>
            <a:noFill/>
          </a:ln>
        </p:spPr>
        <p:txBody>
          <a:bodyPr spcFirstLastPara="1" wrap="square" lIns="0" tIns="0" rIns="0" bIns="0" anchor="t"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77"/>
        <p:cNvGrpSpPr/>
        <p:nvPr/>
      </p:nvGrpSpPr>
      <p:grpSpPr>
        <a:xfrm>
          <a:off x="0" y="0"/>
          <a:ext cx="0" cy="0"/>
          <a:chOff x="0" y="0"/>
          <a:chExt cx="0" cy="0"/>
        </a:xfrm>
      </p:grpSpPr>
      <p:sp>
        <p:nvSpPr>
          <p:cNvPr id="78" name="Google Shape;78;p17"/>
          <p:cNvSpPr txBox="1">
            <a:spLocks noGrp="1"/>
          </p:cNvSpPr>
          <p:nvPr>
            <p:ph type="ftr" idx="11"/>
          </p:nvPr>
        </p:nvSpPr>
        <p:spPr>
          <a:xfrm>
            <a:off x="3108960" y="6377940"/>
            <a:ext cx="2926200" cy="342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300"/>
              <a:buNone/>
              <a:defRPr>
                <a:solidFill>
                  <a:srgbClr val="888888"/>
                </a:solidFill>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79" name="Google Shape;79;p17"/>
          <p:cNvSpPr txBox="1">
            <a:spLocks noGrp="1"/>
          </p:cNvSpPr>
          <p:nvPr>
            <p:ph type="dt" idx="10"/>
          </p:nvPr>
        </p:nvSpPr>
        <p:spPr>
          <a:xfrm>
            <a:off x="457200" y="6377940"/>
            <a:ext cx="2103000" cy="342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300"/>
              <a:buNone/>
              <a:defRPr>
                <a:solidFill>
                  <a:srgbClr val="888888"/>
                </a:solidFill>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80" name="Google Shape;80;p17"/>
          <p:cNvSpPr txBox="1">
            <a:spLocks noGrp="1"/>
          </p:cNvSpPr>
          <p:nvPr>
            <p:ph type="sldNum" idx="12"/>
          </p:nvPr>
        </p:nvSpPr>
        <p:spPr>
          <a:xfrm>
            <a:off x="6583680" y="6377940"/>
            <a:ext cx="2103000" cy="342900"/>
          </a:xfrm>
          <a:prstGeom prst="rect">
            <a:avLst/>
          </a:prstGeom>
          <a:noFill/>
          <a:ln>
            <a:noFill/>
          </a:ln>
        </p:spPr>
        <p:txBody>
          <a:bodyPr spcFirstLastPara="1" wrap="square" lIns="0" tIns="0" rIns="0" bIns="0" anchor="t"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1"/>
        <p:cNvGrpSpPr/>
        <p:nvPr/>
      </p:nvGrpSpPr>
      <p:grpSpPr>
        <a:xfrm>
          <a:off x="0" y="0"/>
          <a:ext cx="0" cy="0"/>
          <a:chOff x="0" y="0"/>
          <a:chExt cx="0" cy="0"/>
        </a:xfrm>
      </p:grpSpPr>
      <p:sp>
        <p:nvSpPr>
          <p:cNvPr id="82" name="Google Shape;82;p18"/>
          <p:cNvSpPr txBox="1">
            <a:spLocks noGrp="1"/>
          </p:cNvSpPr>
          <p:nvPr>
            <p:ph type="ctrTitle"/>
          </p:nvPr>
        </p:nvSpPr>
        <p:spPr>
          <a:xfrm>
            <a:off x="685800" y="2125980"/>
            <a:ext cx="7772400" cy="14403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300"/>
              <a:buNone/>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83" name="Google Shape;83;p18"/>
          <p:cNvSpPr txBox="1">
            <a:spLocks noGrp="1"/>
          </p:cNvSpPr>
          <p:nvPr>
            <p:ph type="subTitle" idx="1"/>
          </p:nvPr>
        </p:nvSpPr>
        <p:spPr>
          <a:xfrm>
            <a:off x="1371600" y="3840480"/>
            <a:ext cx="6400800" cy="17145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84" name="Google Shape;84;p18"/>
          <p:cNvSpPr txBox="1">
            <a:spLocks noGrp="1"/>
          </p:cNvSpPr>
          <p:nvPr>
            <p:ph type="ftr" idx="11"/>
          </p:nvPr>
        </p:nvSpPr>
        <p:spPr>
          <a:xfrm>
            <a:off x="3108960" y="6377940"/>
            <a:ext cx="2926200" cy="342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300"/>
              <a:buNone/>
              <a:defRPr>
                <a:solidFill>
                  <a:srgbClr val="888888"/>
                </a:solidFill>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85" name="Google Shape;85;p18"/>
          <p:cNvSpPr txBox="1">
            <a:spLocks noGrp="1"/>
          </p:cNvSpPr>
          <p:nvPr>
            <p:ph type="dt" idx="10"/>
          </p:nvPr>
        </p:nvSpPr>
        <p:spPr>
          <a:xfrm>
            <a:off x="457200" y="6377940"/>
            <a:ext cx="2103000" cy="342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300"/>
              <a:buNone/>
              <a:defRPr>
                <a:solidFill>
                  <a:srgbClr val="888888"/>
                </a:solidFill>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86" name="Google Shape;86;p18"/>
          <p:cNvSpPr txBox="1">
            <a:spLocks noGrp="1"/>
          </p:cNvSpPr>
          <p:nvPr>
            <p:ph type="sldNum" idx="12"/>
          </p:nvPr>
        </p:nvSpPr>
        <p:spPr>
          <a:xfrm>
            <a:off x="6583680" y="6377940"/>
            <a:ext cx="2103000" cy="342900"/>
          </a:xfrm>
          <a:prstGeom prst="rect">
            <a:avLst/>
          </a:prstGeom>
          <a:noFill/>
          <a:ln>
            <a:noFill/>
          </a:ln>
        </p:spPr>
        <p:txBody>
          <a:bodyPr spcFirstLastPara="1" wrap="square" lIns="0" tIns="0" rIns="0" bIns="0" anchor="t"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1409237" y="636270"/>
            <a:ext cx="6328200" cy="6141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300"/>
              <a:buNone/>
              <a:defRPr sz="4000" b="0" i="0">
                <a:solidFill>
                  <a:schemeClr val="dk1"/>
                </a:solidFill>
                <a:latin typeface="Calibri"/>
                <a:ea typeface="Calibri"/>
                <a:cs typeface="Calibri"/>
                <a:sym typeface="Calibri"/>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89" name="Google Shape;89;p19"/>
          <p:cNvSpPr txBox="1">
            <a:spLocks noGrp="1"/>
          </p:cNvSpPr>
          <p:nvPr>
            <p:ph type="body" idx="1"/>
          </p:nvPr>
        </p:nvSpPr>
        <p:spPr>
          <a:xfrm>
            <a:off x="457200" y="1577340"/>
            <a:ext cx="3977700" cy="45261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90" name="Google Shape;90;p19"/>
          <p:cNvSpPr txBox="1">
            <a:spLocks noGrp="1"/>
          </p:cNvSpPr>
          <p:nvPr>
            <p:ph type="body" idx="2"/>
          </p:nvPr>
        </p:nvSpPr>
        <p:spPr>
          <a:xfrm>
            <a:off x="4709160" y="1577340"/>
            <a:ext cx="3977700" cy="45261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91" name="Google Shape;91;p19"/>
          <p:cNvSpPr txBox="1">
            <a:spLocks noGrp="1"/>
          </p:cNvSpPr>
          <p:nvPr>
            <p:ph type="ftr" idx="11"/>
          </p:nvPr>
        </p:nvSpPr>
        <p:spPr>
          <a:xfrm>
            <a:off x="3108960" y="6377940"/>
            <a:ext cx="2926200" cy="342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300"/>
              <a:buNone/>
              <a:defRPr>
                <a:solidFill>
                  <a:srgbClr val="888888"/>
                </a:solidFill>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92" name="Google Shape;92;p19"/>
          <p:cNvSpPr txBox="1">
            <a:spLocks noGrp="1"/>
          </p:cNvSpPr>
          <p:nvPr>
            <p:ph type="dt" idx="10"/>
          </p:nvPr>
        </p:nvSpPr>
        <p:spPr>
          <a:xfrm>
            <a:off x="457200" y="6377940"/>
            <a:ext cx="2103000" cy="342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300"/>
              <a:buNone/>
              <a:defRPr>
                <a:solidFill>
                  <a:srgbClr val="888888"/>
                </a:solidFill>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93" name="Google Shape;93;p19"/>
          <p:cNvSpPr txBox="1">
            <a:spLocks noGrp="1"/>
          </p:cNvSpPr>
          <p:nvPr>
            <p:ph type="sldNum" idx="12"/>
          </p:nvPr>
        </p:nvSpPr>
        <p:spPr>
          <a:xfrm>
            <a:off x="6583680" y="6377940"/>
            <a:ext cx="2103000" cy="342900"/>
          </a:xfrm>
          <a:prstGeom prst="rect">
            <a:avLst/>
          </a:prstGeom>
          <a:noFill/>
          <a:ln>
            <a:noFill/>
          </a:ln>
        </p:spPr>
        <p:txBody>
          <a:bodyPr spcFirstLastPara="1" wrap="square" lIns="0" tIns="0" rIns="0" bIns="0" anchor="t"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1">
  <p:cSld name="OBJECT_1">
    <p:spTree>
      <p:nvGrpSpPr>
        <p:cNvPr id="1" name="Shape 94"/>
        <p:cNvGrpSpPr/>
        <p:nvPr/>
      </p:nvGrpSpPr>
      <p:grpSpPr>
        <a:xfrm>
          <a:off x="0" y="0"/>
          <a:ext cx="0" cy="0"/>
          <a:chOff x="0" y="0"/>
          <a:chExt cx="0" cy="0"/>
        </a:xfrm>
      </p:grpSpPr>
      <p:sp>
        <p:nvSpPr>
          <p:cNvPr id="95" name="Google Shape;95;p20"/>
          <p:cNvSpPr txBox="1">
            <a:spLocks noGrp="1"/>
          </p:cNvSpPr>
          <p:nvPr>
            <p:ph type="title"/>
          </p:nvPr>
        </p:nvSpPr>
        <p:spPr>
          <a:xfrm>
            <a:off x="2964180" y="615427"/>
            <a:ext cx="3215700" cy="3993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300"/>
              <a:buNone/>
              <a:defRPr sz="2500" b="1" i="0">
                <a:solidFill>
                  <a:schemeClr val="dk1"/>
                </a:solidFill>
                <a:latin typeface="Times New Roman"/>
                <a:ea typeface="Times New Roman"/>
                <a:cs typeface="Times New Roman"/>
                <a:sym typeface="Times New Roman"/>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96" name="Google Shape;96;p20"/>
          <p:cNvSpPr txBox="1">
            <a:spLocks noGrp="1"/>
          </p:cNvSpPr>
          <p:nvPr>
            <p:ph type="body" idx="1"/>
          </p:nvPr>
        </p:nvSpPr>
        <p:spPr>
          <a:xfrm>
            <a:off x="524156" y="2304389"/>
            <a:ext cx="8095500" cy="26778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sz="1800" b="0" i="0">
                <a:solidFill>
                  <a:schemeClr val="dk1"/>
                </a:solidFill>
                <a:latin typeface="Times New Roman"/>
                <a:ea typeface="Times New Roman"/>
                <a:cs typeface="Times New Roman"/>
                <a:sym typeface="Times New Roman"/>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97" name="Google Shape;97;p20"/>
          <p:cNvSpPr txBox="1">
            <a:spLocks noGrp="1"/>
          </p:cNvSpPr>
          <p:nvPr>
            <p:ph type="ftr" idx="11"/>
          </p:nvPr>
        </p:nvSpPr>
        <p:spPr>
          <a:xfrm>
            <a:off x="3108960" y="6377940"/>
            <a:ext cx="2926200" cy="342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300"/>
              <a:buNone/>
              <a:defRPr>
                <a:solidFill>
                  <a:srgbClr val="888888"/>
                </a:solidFill>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98" name="Google Shape;98;p20"/>
          <p:cNvSpPr txBox="1">
            <a:spLocks noGrp="1"/>
          </p:cNvSpPr>
          <p:nvPr>
            <p:ph type="dt" idx="10"/>
          </p:nvPr>
        </p:nvSpPr>
        <p:spPr>
          <a:xfrm>
            <a:off x="457200" y="6377940"/>
            <a:ext cx="2103000" cy="342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300"/>
              <a:buNone/>
              <a:defRPr>
                <a:solidFill>
                  <a:srgbClr val="888888"/>
                </a:solidFill>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99" name="Google Shape;99;p20"/>
          <p:cNvSpPr txBox="1">
            <a:spLocks noGrp="1"/>
          </p:cNvSpPr>
          <p:nvPr>
            <p:ph type="sldNum" idx="12"/>
          </p:nvPr>
        </p:nvSpPr>
        <p:spPr>
          <a:xfrm>
            <a:off x="6583680" y="6377940"/>
            <a:ext cx="2103000" cy="342900"/>
          </a:xfrm>
          <a:prstGeom prst="rect">
            <a:avLst/>
          </a:prstGeom>
          <a:noFill/>
          <a:ln>
            <a:noFill/>
          </a:ln>
        </p:spPr>
        <p:txBody>
          <a:bodyPr spcFirstLastPara="1" wrap="square" lIns="0" tIns="0" rIns="0" bIns="0" anchor="t"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1">
  <p:cSld name="Title Only">
    <p:spTree>
      <p:nvGrpSpPr>
        <p:cNvPr id="1" name="Shape 100"/>
        <p:cNvGrpSpPr/>
        <p:nvPr/>
      </p:nvGrpSpPr>
      <p:grpSpPr>
        <a:xfrm>
          <a:off x="0" y="0"/>
          <a:ext cx="0" cy="0"/>
          <a:chOff x="0" y="0"/>
          <a:chExt cx="0" cy="0"/>
        </a:xfrm>
      </p:grpSpPr>
      <p:sp>
        <p:nvSpPr>
          <p:cNvPr id="101" name="Google Shape;101;p21"/>
          <p:cNvSpPr txBox="1">
            <a:spLocks noGrp="1"/>
          </p:cNvSpPr>
          <p:nvPr>
            <p:ph type="title"/>
          </p:nvPr>
        </p:nvSpPr>
        <p:spPr>
          <a:xfrm>
            <a:off x="2964180" y="615427"/>
            <a:ext cx="3215700" cy="3993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300"/>
              <a:buNone/>
              <a:defRPr sz="2500" b="1" i="0">
                <a:solidFill>
                  <a:schemeClr val="dk1"/>
                </a:solidFill>
                <a:latin typeface="Times New Roman"/>
                <a:ea typeface="Times New Roman"/>
                <a:cs typeface="Times New Roman"/>
                <a:sym typeface="Times New Roman"/>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102" name="Google Shape;102;p21"/>
          <p:cNvSpPr txBox="1">
            <a:spLocks noGrp="1"/>
          </p:cNvSpPr>
          <p:nvPr>
            <p:ph type="ftr" idx="11"/>
          </p:nvPr>
        </p:nvSpPr>
        <p:spPr>
          <a:xfrm>
            <a:off x="3108960" y="6377940"/>
            <a:ext cx="2926200" cy="342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300"/>
              <a:buNone/>
              <a:defRPr>
                <a:solidFill>
                  <a:srgbClr val="888888"/>
                </a:solidFill>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103" name="Google Shape;103;p21"/>
          <p:cNvSpPr txBox="1">
            <a:spLocks noGrp="1"/>
          </p:cNvSpPr>
          <p:nvPr>
            <p:ph type="dt" idx="10"/>
          </p:nvPr>
        </p:nvSpPr>
        <p:spPr>
          <a:xfrm>
            <a:off x="457200" y="6377940"/>
            <a:ext cx="2103000" cy="342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300"/>
              <a:buNone/>
              <a:defRPr>
                <a:solidFill>
                  <a:srgbClr val="888888"/>
                </a:solidFill>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104" name="Google Shape;104;p21"/>
          <p:cNvSpPr txBox="1">
            <a:spLocks noGrp="1"/>
          </p:cNvSpPr>
          <p:nvPr>
            <p:ph type="sldNum" idx="12"/>
          </p:nvPr>
        </p:nvSpPr>
        <p:spPr>
          <a:xfrm>
            <a:off x="6583680" y="6377940"/>
            <a:ext cx="2103000" cy="342900"/>
          </a:xfrm>
          <a:prstGeom prst="rect">
            <a:avLst/>
          </a:prstGeom>
          <a:noFill/>
          <a:ln>
            <a:noFill/>
          </a:ln>
        </p:spPr>
        <p:txBody>
          <a:bodyPr spcFirstLastPara="1" wrap="square" lIns="0" tIns="0" rIns="0" bIns="0" anchor="t"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57200" y="457200"/>
            <a:ext cx="8229600" cy="100584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1400"/>
              <a:buNone/>
              <a:defRPr sz="36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5" name="Google Shape;15;p3"/>
          <p:cNvSpPr txBox="1">
            <a:spLocks noGrp="1"/>
          </p:cNvSpPr>
          <p:nvPr>
            <p:ph type="body" idx="1"/>
          </p:nvPr>
        </p:nvSpPr>
        <p:spPr>
          <a:xfrm>
            <a:off x="457200" y="1600200"/>
            <a:ext cx="8229600" cy="4572000"/>
          </a:xfrm>
          <a:prstGeom prst="rect">
            <a:avLst/>
          </a:prstGeom>
          <a:noFill/>
          <a:ln>
            <a:noFill/>
          </a:ln>
        </p:spPr>
        <p:txBody>
          <a:bodyPr spcFirstLastPara="1" wrap="square" lIns="91425" tIns="45700" rIns="91425" bIns="45700" anchor="t" anchorCtr="0">
            <a:noAutofit/>
          </a:bodyPr>
          <a:lstStyle>
            <a:lvl1pPr marL="457200" lvl="0" indent="-381000" algn="l">
              <a:spcBef>
                <a:spcPts val="0"/>
              </a:spcBef>
              <a:spcAft>
                <a:spcPts val="0"/>
              </a:spcAft>
              <a:buClr>
                <a:schemeClr val="dk1"/>
              </a:buClr>
              <a:buSzPts val="2400"/>
              <a:buFont typeface="Arial"/>
              <a:buChar char="•"/>
              <a:defRPr b="0"/>
            </a:lvl1pPr>
            <a:lvl2pPr marL="914400" lvl="1" indent="-355600" algn="l">
              <a:spcBef>
                <a:spcPts val="1200"/>
              </a:spcBef>
              <a:spcAft>
                <a:spcPts val="0"/>
              </a:spcAft>
              <a:buClr>
                <a:schemeClr val="dk1"/>
              </a:buClr>
              <a:buSzPts val="2000"/>
              <a:buFont typeface="Arial"/>
              <a:buChar char="–"/>
              <a:defRPr/>
            </a:lvl2pPr>
            <a:lvl3pPr marL="1371600" lvl="2" indent="-355600" algn="l">
              <a:spcBef>
                <a:spcPts val="600"/>
              </a:spcBef>
              <a:spcAft>
                <a:spcPts val="0"/>
              </a:spcAft>
              <a:buClr>
                <a:schemeClr val="dk1"/>
              </a:buClr>
              <a:buSzPts val="2000"/>
              <a:buChar char="o"/>
              <a:defRPr/>
            </a:lvl3pPr>
            <a:lvl4pPr marL="1828800" lvl="3" indent="-355600" algn="l">
              <a:spcBef>
                <a:spcPts val="600"/>
              </a:spcBef>
              <a:spcAft>
                <a:spcPts val="0"/>
              </a:spcAft>
              <a:buClr>
                <a:schemeClr val="dk1"/>
              </a:buClr>
              <a:buSzPts val="2000"/>
              <a:buFont typeface="Arial"/>
              <a:buChar char="–"/>
              <a:defRPr/>
            </a:lvl4pPr>
            <a:lvl5pPr marL="2286000" lvl="4" indent="-355600" algn="l">
              <a:spcBef>
                <a:spcPts val="600"/>
              </a:spcBef>
              <a:spcAft>
                <a:spcPts val="0"/>
              </a:spcAft>
              <a:buClr>
                <a:schemeClr val="dk1"/>
              </a:buClr>
              <a:buSzPts val="2000"/>
              <a:buFont typeface="Arial"/>
              <a:buChar char="»"/>
              <a:defRPr/>
            </a:lvl5pPr>
            <a:lvl6pPr marL="2743200" lvl="5" indent="-342900" algn="l">
              <a:spcBef>
                <a:spcPts val="60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57200" y="228600"/>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 name="Google Shape;22;p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0"/>
              </a:spcBef>
              <a:spcAft>
                <a:spcPts val="0"/>
              </a:spcAft>
              <a:buClr>
                <a:schemeClr val="dk1"/>
              </a:buClr>
              <a:buSzPts val="2800"/>
              <a:buFont typeface="Arial"/>
              <a:buChar char="•"/>
              <a:defRPr sz="2800"/>
            </a:lvl1pPr>
            <a:lvl2pPr marL="914400" lvl="1" indent="-381000" algn="l">
              <a:spcBef>
                <a:spcPts val="0"/>
              </a:spcBef>
              <a:spcAft>
                <a:spcPts val="0"/>
              </a:spcAft>
              <a:buClr>
                <a:schemeClr val="dk1"/>
              </a:buClr>
              <a:buSzPts val="2400"/>
              <a:buFont typeface="Arial"/>
              <a:buChar char="–"/>
              <a:defRPr sz="2400"/>
            </a:lvl2pPr>
            <a:lvl3pPr marL="1371600" lvl="2" indent="-355600" algn="l">
              <a:spcBef>
                <a:spcPts val="0"/>
              </a:spcBef>
              <a:spcAft>
                <a:spcPts val="0"/>
              </a:spcAft>
              <a:buClr>
                <a:schemeClr val="dk1"/>
              </a:buClr>
              <a:buSzPts val="2000"/>
              <a:buChar char="o"/>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23" name="Google Shape;23;p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0"/>
              </a:spcBef>
              <a:spcAft>
                <a:spcPts val="0"/>
              </a:spcAft>
              <a:buClr>
                <a:schemeClr val="dk1"/>
              </a:buClr>
              <a:buSzPts val="2800"/>
              <a:buFont typeface="Arial"/>
              <a:buChar char="•"/>
              <a:defRPr sz="2800"/>
            </a:lvl1pPr>
            <a:lvl2pPr marL="914400" lvl="1" indent="-381000" algn="l">
              <a:spcBef>
                <a:spcPts val="0"/>
              </a:spcBef>
              <a:spcAft>
                <a:spcPts val="0"/>
              </a:spcAft>
              <a:buClr>
                <a:schemeClr val="dk1"/>
              </a:buClr>
              <a:buSzPts val="2400"/>
              <a:buFont typeface="Arial"/>
              <a:buChar char="–"/>
              <a:defRPr sz="2400"/>
            </a:lvl2pPr>
            <a:lvl3pPr marL="1371600" lvl="2" indent="-355600" algn="l">
              <a:spcBef>
                <a:spcPts val="0"/>
              </a:spcBef>
              <a:spcAft>
                <a:spcPts val="0"/>
              </a:spcAft>
              <a:buClr>
                <a:schemeClr val="dk1"/>
              </a:buClr>
              <a:buSzPts val="2000"/>
              <a:buChar char="o"/>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24" name="Google Shape;24;p5"/>
          <p:cNvSpPr txBox="1">
            <a:spLocks noGrp="1"/>
          </p:cNvSpPr>
          <p:nvPr>
            <p:ph type="sldNum" idx="12"/>
          </p:nvPr>
        </p:nvSpPr>
        <p:spPr>
          <a:xfrm>
            <a:off x="6629400" y="6096000"/>
            <a:ext cx="21336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chemeClr val="dk1"/>
                </a:solidFill>
                <a:latin typeface="Arial"/>
                <a:ea typeface="Arial"/>
                <a:cs typeface="Arial"/>
                <a:sym typeface="Arial"/>
              </a:defRPr>
            </a:lvl1pPr>
            <a:lvl2pPr marL="0" marR="0" lvl="1" indent="0" algn="r">
              <a:spcBef>
                <a:spcPts val="0"/>
              </a:spcBef>
              <a:spcAft>
                <a:spcPts val="0"/>
              </a:spcAft>
              <a:buNone/>
              <a:defRPr sz="1400">
                <a:solidFill>
                  <a:schemeClr val="dk1"/>
                </a:solidFill>
                <a:latin typeface="Arial"/>
                <a:ea typeface="Arial"/>
                <a:cs typeface="Arial"/>
                <a:sym typeface="Arial"/>
              </a:defRPr>
            </a:lvl2pPr>
            <a:lvl3pPr marL="0" marR="0" lvl="2" indent="0" algn="r">
              <a:spcBef>
                <a:spcPts val="0"/>
              </a:spcBef>
              <a:spcAft>
                <a:spcPts val="0"/>
              </a:spcAft>
              <a:buNone/>
              <a:defRPr sz="1400">
                <a:solidFill>
                  <a:schemeClr val="dk1"/>
                </a:solidFill>
                <a:latin typeface="Arial"/>
                <a:ea typeface="Arial"/>
                <a:cs typeface="Arial"/>
                <a:sym typeface="Arial"/>
              </a:defRPr>
            </a:lvl3pPr>
            <a:lvl4pPr marL="0" marR="0" lvl="3" indent="0" algn="r">
              <a:spcBef>
                <a:spcPts val="0"/>
              </a:spcBef>
              <a:spcAft>
                <a:spcPts val="0"/>
              </a:spcAft>
              <a:buNone/>
              <a:defRPr sz="1400">
                <a:solidFill>
                  <a:schemeClr val="dk1"/>
                </a:solidFill>
                <a:latin typeface="Arial"/>
                <a:ea typeface="Arial"/>
                <a:cs typeface="Arial"/>
                <a:sym typeface="Arial"/>
              </a:defRPr>
            </a:lvl4pPr>
            <a:lvl5pPr marL="0" marR="0" lvl="4" indent="0" algn="r">
              <a:spcBef>
                <a:spcPts val="0"/>
              </a:spcBef>
              <a:spcAft>
                <a:spcPts val="0"/>
              </a:spcAft>
              <a:buNone/>
              <a:defRPr sz="1400">
                <a:solidFill>
                  <a:schemeClr val="dk1"/>
                </a:solidFill>
                <a:latin typeface="Arial"/>
                <a:ea typeface="Arial"/>
                <a:cs typeface="Arial"/>
                <a:sym typeface="Arial"/>
              </a:defRPr>
            </a:lvl5pPr>
            <a:lvl6pPr marL="0" marR="0" lvl="5" indent="0" algn="r">
              <a:spcBef>
                <a:spcPts val="0"/>
              </a:spcBef>
              <a:spcAft>
                <a:spcPts val="0"/>
              </a:spcAft>
              <a:buNone/>
              <a:defRPr sz="1400">
                <a:solidFill>
                  <a:schemeClr val="dk1"/>
                </a:solidFill>
                <a:latin typeface="Arial"/>
                <a:ea typeface="Arial"/>
                <a:cs typeface="Arial"/>
                <a:sym typeface="Arial"/>
              </a:defRPr>
            </a:lvl6pPr>
            <a:lvl7pPr marL="0" marR="0" lvl="6" indent="0" algn="r">
              <a:spcBef>
                <a:spcPts val="0"/>
              </a:spcBef>
              <a:spcAft>
                <a:spcPts val="0"/>
              </a:spcAft>
              <a:buNone/>
              <a:defRPr sz="1400">
                <a:solidFill>
                  <a:schemeClr val="dk1"/>
                </a:solidFill>
                <a:latin typeface="Arial"/>
                <a:ea typeface="Arial"/>
                <a:cs typeface="Arial"/>
                <a:sym typeface="Arial"/>
              </a:defRPr>
            </a:lvl7pPr>
            <a:lvl8pPr marL="0" marR="0" lvl="7" indent="0" algn="r">
              <a:spcBef>
                <a:spcPts val="0"/>
              </a:spcBef>
              <a:spcAft>
                <a:spcPts val="0"/>
              </a:spcAft>
              <a:buNone/>
              <a:defRPr sz="1400">
                <a:solidFill>
                  <a:schemeClr val="dk1"/>
                </a:solidFill>
                <a:latin typeface="Arial"/>
                <a:ea typeface="Arial"/>
                <a:cs typeface="Arial"/>
                <a:sym typeface="Arial"/>
              </a:defRPr>
            </a:lvl8pPr>
            <a:lvl9pPr marL="0" marR="0" lvl="8" indent="0" algn="r">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0"/>
              </a:spcBef>
              <a:spcAft>
                <a:spcPts val="0"/>
              </a:spcAft>
              <a:buClr>
                <a:schemeClr val="dk1"/>
              </a:buClr>
              <a:buSzPts val="2400"/>
              <a:buFont typeface="Arial"/>
              <a:buNone/>
              <a:defRPr sz="2400" b="1"/>
            </a:lvl1pPr>
            <a:lvl2pPr marL="914400" lvl="1" indent="-228600" algn="l">
              <a:spcBef>
                <a:spcPts val="0"/>
              </a:spcBef>
              <a:spcAft>
                <a:spcPts val="0"/>
              </a:spcAft>
              <a:buClr>
                <a:schemeClr val="dk1"/>
              </a:buClr>
              <a:buSzPts val="2000"/>
              <a:buFont typeface="Arial"/>
              <a:buNone/>
              <a:defRPr sz="2000" b="1"/>
            </a:lvl2pPr>
            <a:lvl3pPr marL="1371600" lvl="2" indent="-228600" algn="l">
              <a:spcBef>
                <a:spcPts val="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28" name="Google Shape;28;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0"/>
              </a:spcBef>
              <a:spcAft>
                <a:spcPts val="0"/>
              </a:spcAft>
              <a:buClr>
                <a:schemeClr val="dk1"/>
              </a:buClr>
              <a:buSzPts val="2400"/>
              <a:buFont typeface="Arial"/>
              <a:buChar char="•"/>
              <a:defRPr sz="2400"/>
            </a:lvl1pPr>
            <a:lvl2pPr marL="914400" lvl="1" indent="-355600" algn="l">
              <a:spcBef>
                <a:spcPts val="0"/>
              </a:spcBef>
              <a:spcAft>
                <a:spcPts val="0"/>
              </a:spcAft>
              <a:buClr>
                <a:schemeClr val="dk1"/>
              </a:buClr>
              <a:buSzPts val="2000"/>
              <a:buFont typeface="Arial"/>
              <a:buChar char="–"/>
              <a:defRPr sz="2000"/>
            </a:lvl2pPr>
            <a:lvl3pPr marL="1371600" lvl="2" indent="-342900" algn="l">
              <a:spcBef>
                <a:spcPts val="0"/>
              </a:spcBef>
              <a:spcAft>
                <a:spcPts val="0"/>
              </a:spcAft>
              <a:buClr>
                <a:schemeClr val="dk1"/>
              </a:buClr>
              <a:buSzPts val="1800"/>
              <a:buChar char="o"/>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29" name="Google Shape;29;p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0"/>
              </a:spcBef>
              <a:spcAft>
                <a:spcPts val="0"/>
              </a:spcAft>
              <a:buClr>
                <a:schemeClr val="dk1"/>
              </a:buClr>
              <a:buSzPts val="2400"/>
              <a:buFont typeface="Arial"/>
              <a:buNone/>
              <a:defRPr sz="2400" b="1"/>
            </a:lvl1pPr>
            <a:lvl2pPr marL="914400" lvl="1" indent="-228600" algn="l">
              <a:spcBef>
                <a:spcPts val="0"/>
              </a:spcBef>
              <a:spcAft>
                <a:spcPts val="0"/>
              </a:spcAft>
              <a:buClr>
                <a:schemeClr val="dk1"/>
              </a:buClr>
              <a:buSzPts val="2000"/>
              <a:buFont typeface="Arial"/>
              <a:buNone/>
              <a:defRPr sz="2000" b="1"/>
            </a:lvl2pPr>
            <a:lvl3pPr marL="1371600" lvl="2" indent="-228600" algn="l">
              <a:spcBef>
                <a:spcPts val="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30" name="Google Shape;30;p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0"/>
              </a:spcBef>
              <a:spcAft>
                <a:spcPts val="0"/>
              </a:spcAft>
              <a:buClr>
                <a:schemeClr val="dk1"/>
              </a:buClr>
              <a:buSzPts val="2400"/>
              <a:buFont typeface="Arial"/>
              <a:buChar char="•"/>
              <a:defRPr sz="2400"/>
            </a:lvl1pPr>
            <a:lvl2pPr marL="914400" lvl="1" indent="-355600" algn="l">
              <a:spcBef>
                <a:spcPts val="0"/>
              </a:spcBef>
              <a:spcAft>
                <a:spcPts val="0"/>
              </a:spcAft>
              <a:buClr>
                <a:schemeClr val="dk1"/>
              </a:buClr>
              <a:buSzPts val="2000"/>
              <a:buFont typeface="Arial"/>
              <a:buChar char="–"/>
              <a:defRPr sz="2000"/>
            </a:lvl2pPr>
            <a:lvl3pPr marL="1371600" lvl="2" indent="-342900" algn="l">
              <a:spcBef>
                <a:spcPts val="0"/>
              </a:spcBef>
              <a:spcAft>
                <a:spcPts val="0"/>
              </a:spcAft>
              <a:buClr>
                <a:schemeClr val="dk1"/>
              </a:buClr>
              <a:buSzPts val="1800"/>
              <a:buChar char="o"/>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31" name="Google Shape;31;p6"/>
          <p:cNvSpPr txBox="1">
            <a:spLocks noGrp="1"/>
          </p:cNvSpPr>
          <p:nvPr>
            <p:ph type="sldNum" idx="12"/>
          </p:nvPr>
        </p:nvSpPr>
        <p:spPr>
          <a:xfrm>
            <a:off x="6629400" y="6096000"/>
            <a:ext cx="21336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chemeClr val="dk1"/>
                </a:solidFill>
                <a:latin typeface="Arial"/>
                <a:ea typeface="Arial"/>
                <a:cs typeface="Arial"/>
                <a:sym typeface="Arial"/>
              </a:defRPr>
            </a:lvl1pPr>
            <a:lvl2pPr marL="0" marR="0" lvl="1" indent="0" algn="r">
              <a:spcBef>
                <a:spcPts val="0"/>
              </a:spcBef>
              <a:spcAft>
                <a:spcPts val="0"/>
              </a:spcAft>
              <a:buNone/>
              <a:defRPr sz="1400">
                <a:solidFill>
                  <a:schemeClr val="dk1"/>
                </a:solidFill>
                <a:latin typeface="Arial"/>
                <a:ea typeface="Arial"/>
                <a:cs typeface="Arial"/>
                <a:sym typeface="Arial"/>
              </a:defRPr>
            </a:lvl2pPr>
            <a:lvl3pPr marL="0" marR="0" lvl="2" indent="0" algn="r">
              <a:spcBef>
                <a:spcPts val="0"/>
              </a:spcBef>
              <a:spcAft>
                <a:spcPts val="0"/>
              </a:spcAft>
              <a:buNone/>
              <a:defRPr sz="1400">
                <a:solidFill>
                  <a:schemeClr val="dk1"/>
                </a:solidFill>
                <a:latin typeface="Arial"/>
                <a:ea typeface="Arial"/>
                <a:cs typeface="Arial"/>
                <a:sym typeface="Arial"/>
              </a:defRPr>
            </a:lvl3pPr>
            <a:lvl4pPr marL="0" marR="0" lvl="3" indent="0" algn="r">
              <a:spcBef>
                <a:spcPts val="0"/>
              </a:spcBef>
              <a:spcAft>
                <a:spcPts val="0"/>
              </a:spcAft>
              <a:buNone/>
              <a:defRPr sz="1400">
                <a:solidFill>
                  <a:schemeClr val="dk1"/>
                </a:solidFill>
                <a:latin typeface="Arial"/>
                <a:ea typeface="Arial"/>
                <a:cs typeface="Arial"/>
                <a:sym typeface="Arial"/>
              </a:defRPr>
            </a:lvl4pPr>
            <a:lvl5pPr marL="0" marR="0" lvl="4" indent="0" algn="r">
              <a:spcBef>
                <a:spcPts val="0"/>
              </a:spcBef>
              <a:spcAft>
                <a:spcPts val="0"/>
              </a:spcAft>
              <a:buNone/>
              <a:defRPr sz="1400">
                <a:solidFill>
                  <a:schemeClr val="dk1"/>
                </a:solidFill>
                <a:latin typeface="Arial"/>
                <a:ea typeface="Arial"/>
                <a:cs typeface="Arial"/>
                <a:sym typeface="Arial"/>
              </a:defRPr>
            </a:lvl5pPr>
            <a:lvl6pPr marL="0" marR="0" lvl="5" indent="0" algn="r">
              <a:spcBef>
                <a:spcPts val="0"/>
              </a:spcBef>
              <a:spcAft>
                <a:spcPts val="0"/>
              </a:spcAft>
              <a:buNone/>
              <a:defRPr sz="1400">
                <a:solidFill>
                  <a:schemeClr val="dk1"/>
                </a:solidFill>
                <a:latin typeface="Arial"/>
                <a:ea typeface="Arial"/>
                <a:cs typeface="Arial"/>
                <a:sym typeface="Arial"/>
              </a:defRPr>
            </a:lvl6pPr>
            <a:lvl7pPr marL="0" marR="0" lvl="6" indent="0" algn="r">
              <a:spcBef>
                <a:spcPts val="0"/>
              </a:spcBef>
              <a:spcAft>
                <a:spcPts val="0"/>
              </a:spcAft>
              <a:buNone/>
              <a:defRPr sz="1400">
                <a:solidFill>
                  <a:schemeClr val="dk1"/>
                </a:solidFill>
                <a:latin typeface="Arial"/>
                <a:ea typeface="Arial"/>
                <a:cs typeface="Arial"/>
                <a:sym typeface="Arial"/>
              </a:defRPr>
            </a:lvl7pPr>
            <a:lvl8pPr marL="0" marR="0" lvl="7" indent="0" algn="r">
              <a:spcBef>
                <a:spcPts val="0"/>
              </a:spcBef>
              <a:spcAft>
                <a:spcPts val="0"/>
              </a:spcAft>
              <a:buNone/>
              <a:defRPr sz="1400">
                <a:solidFill>
                  <a:schemeClr val="dk1"/>
                </a:solidFill>
                <a:latin typeface="Arial"/>
                <a:ea typeface="Arial"/>
                <a:cs typeface="Arial"/>
                <a:sym typeface="Arial"/>
              </a:defRPr>
            </a:lvl8pPr>
            <a:lvl9pPr marL="0" marR="0" lvl="8" indent="0" algn="r">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457200" y="228600"/>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4" name="Google Shape;34;p7"/>
          <p:cNvSpPr txBox="1">
            <a:spLocks noGrp="1"/>
          </p:cNvSpPr>
          <p:nvPr>
            <p:ph type="sldNum" idx="12"/>
          </p:nvPr>
        </p:nvSpPr>
        <p:spPr>
          <a:xfrm>
            <a:off x="6629400" y="6096000"/>
            <a:ext cx="21336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chemeClr val="dk1"/>
                </a:solidFill>
                <a:latin typeface="Arial"/>
                <a:ea typeface="Arial"/>
                <a:cs typeface="Arial"/>
                <a:sym typeface="Arial"/>
              </a:defRPr>
            </a:lvl1pPr>
            <a:lvl2pPr marL="0" marR="0" lvl="1" indent="0" algn="r">
              <a:spcBef>
                <a:spcPts val="0"/>
              </a:spcBef>
              <a:spcAft>
                <a:spcPts val="0"/>
              </a:spcAft>
              <a:buNone/>
              <a:defRPr sz="1400">
                <a:solidFill>
                  <a:schemeClr val="dk1"/>
                </a:solidFill>
                <a:latin typeface="Arial"/>
                <a:ea typeface="Arial"/>
                <a:cs typeface="Arial"/>
                <a:sym typeface="Arial"/>
              </a:defRPr>
            </a:lvl2pPr>
            <a:lvl3pPr marL="0" marR="0" lvl="2" indent="0" algn="r">
              <a:spcBef>
                <a:spcPts val="0"/>
              </a:spcBef>
              <a:spcAft>
                <a:spcPts val="0"/>
              </a:spcAft>
              <a:buNone/>
              <a:defRPr sz="1400">
                <a:solidFill>
                  <a:schemeClr val="dk1"/>
                </a:solidFill>
                <a:latin typeface="Arial"/>
                <a:ea typeface="Arial"/>
                <a:cs typeface="Arial"/>
                <a:sym typeface="Arial"/>
              </a:defRPr>
            </a:lvl3pPr>
            <a:lvl4pPr marL="0" marR="0" lvl="3" indent="0" algn="r">
              <a:spcBef>
                <a:spcPts val="0"/>
              </a:spcBef>
              <a:spcAft>
                <a:spcPts val="0"/>
              </a:spcAft>
              <a:buNone/>
              <a:defRPr sz="1400">
                <a:solidFill>
                  <a:schemeClr val="dk1"/>
                </a:solidFill>
                <a:latin typeface="Arial"/>
                <a:ea typeface="Arial"/>
                <a:cs typeface="Arial"/>
                <a:sym typeface="Arial"/>
              </a:defRPr>
            </a:lvl4pPr>
            <a:lvl5pPr marL="0" marR="0" lvl="4" indent="0" algn="r">
              <a:spcBef>
                <a:spcPts val="0"/>
              </a:spcBef>
              <a:spcAft>
                <a:spcPts val="0"/>
              </a:spcAft>
              <a:buNone/>
              <a:defRPr sz="1400">
                <a:solidFill>
                  <a:schemeClr val="dk1"/>
                </a:solidFill>
                <a:latin typeface="Arial"/>
                <a:ea typeface="Arial"/>
                <a:cs typeface="Arial"/>
                <a:sym typeface="Arial"/>
              </a:defRPr>
            </a:lvl5pPr>
            <a:lvl6pPr marL="0" marR="0" lvl="5" indent="0" algn="r">
              <a:spcBef>
                <a:spcPts val="0"/>
              </a:spcBef>
              <a:spcAft>
                <a:spcPts val="0"/>
              </a:spcAft>
              <a:buNone/>
              <a:defRPr sz="1400">
                <a:solidFill>
                  <a:schemeClr val="dk1"/>
                </a:solidFill>
                <a:latin typeface="Arial"/>
                <a:ea typeface="Arial"/>
                <a:cs typeface="Arial"/>
                <a:sym typeface="Arial"/>
              </a:defRPr>
            </a:lvl6pPr>
            <a:lvl7pPr marL="0" marR="0" lvl="6" indent="0" algn="r">
              <a:spcBef>
                <a:spcPts val="0"/>
              </a:spcBef>
              <a:spcAft>
                <a:spcPts val="0"/>
              </a:spcAft>
              <a:buNone/>
              <a:defRPr sz="1400">
                <a:solidFill>
                  <a:schemeClr val="dk1"/>
                </a:solidFill>
                <a:latin typeface="Arial"/>
                <a:ea typeface="Arial"/>
                <a:cs typeface="Arial"/>
                <a:sym typeface="Arial"/>
              </a:defRPr>
            </a:lvl7pPr>
            <a:lvl8pPr marL="0" marR="0" lvl="7" indent="0" algn="r">
              <a:spcBef>
                <a:spcPts val="0"/>
              </a:spcBef>
              <a:spcAft>
                <a:spcPts val="0"/>
              </a:spcAft>
              <a:buNone/>
              <a:defRPr sz="1400">
                <a:solidFill>
                  <a:schemeClr val="dk1"/>
                </a:solidFill>
                <a:latin typeface="Arial"/>
                <a:ea typeface="Arial"/>
                <a:cs typeface="Arial"/>
                <a:sym typeface="Arial"/>
              </a:defRPr>
            </a:lvl8pPr>
            <a:lvl9pPr marL="0" marR="0" lvl="8" indent="0" algn="r">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
        <p:cNvGrpSpPr/>
        <p:nvPr/>
      </p:nvGrpSpPr>
      <p:grpSpPr>
        <a:xfrm>
          <a:off x="0" y="0"/>
          <a:ext cx="0" cy="0"/>
          <a:chOff x="0" y="0"/>
          <a:chExt cx="0" cy="0"/>
        </a:xfrm>
      </p:grpSpPr>
      <p:sp>
        <p:nvSpPr>
          <p:cNvPr id="36" name="Google Shape;36;p8"/>
          <p:cNvSpPr txBox="1">
            <a:spLocks noGrp="1"/>
          </p:cNvSpPr>
          <p:nvPr>
            <p:ph type="sldNum" idx="12"/>
          </p:nvPr>
        </p:nvSpPr>
        <p:spPr>
          <a:xfrm>
            <a:off x="6629400" y="6096000"/>
            <a:ext cx="21336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chemeClr val="dk1"/>
                </a:solidFill>
                <a:latin typeface="Arial"/>
                <a:ea typeface="Arial"/>
                <a:cs typeface="Arial"/>
                <a:sym typeface="Arial"/>
              </a:defRPr>
            </a:lvl1pPr>
            <a:lvl2pPr marL="0" marR="0" lvl="1" indent="0" algn="r">
              <a:spcBef>
                <a:spcPts val="0"/>
              </a:spcBef>
              <a:spcAft>
                <a:spcPts val="0"/>
              </a:spcAft>
              <a:buNone/>
              <a:defRPr sz="1400">
                <a:solidFill>
                  <a:schemeClr val="dk1"/>
                </a:solidFill>
                <a:latin typeface="Arial"/>
                <a:ea typeface="Arial"/>
                <a:cs typeface="Arial"/>
                <a:sym typeface="Arial"/>
              </a:defRPr>
            </a:lvl2pPr>
            <a:lvl3pPr marL="0" marR="0" lvl="2" indent="0" algn="r">
              <a:spcBef>
                <a:spcPts val="0"/>
              </a:spcBef>
              <a:spcAft>
                <a:spcPts val="0"/>
              </a:spcAft>
              <a:buNone/>
              <a:defRPr sz="1400">
                <a:solidFill>
                  <a:schemeClr val="dk1"/>
                </a:solidFill>
                <a:latin typeface="Arial"/>
                <a:ea typeface="Arial"/>
                <a:cs typeface="Arial"/>
                <a:sym typeface="Arial"/>
              </a:defRPr>
            </a:lvl3pPr>
            <a:lvl4pPr marL="0" marR="0" lvl="3" indent="0" algn="r">
              <a:spcBef>
                <a:spcPts val="0"/>
              </a:spcBef>
              <a:spcAft>
                <a:spcPts val="0"/>
              </a:spcAft>
              <a:buNone/>
              <a:defRPr sz="1400">
                <a:solidFill>
                  <a:schemeClr val="dk1"/>
                </a:solidFill>
                <a:latin typeface="Arial"/>
                <a:ea typeface="Arial"/>
                <a:cs typeface="Arial"/>
                <a:sym typeface="Arial"/>
              </a:defRPr>
            </a:lvl4pPr>
            <a:lvl5pPr marL="0" marR="0" lvl="4" indent="0" algn="r">
              <a:spcBef>
                <a:spcPts val="0"/>
              </a:spcBef>
              <a:spcAft>
                <a:spcPts val="0"/>
              </a:spcAft>
              <a:buNone/>
              <a:defRPr sz="1400">
                <a:solidFill>
                  <a:schemeClr val="dk1"/>
                </a:solidFill>
                <a:latin typeface="Arial"/>
                <a:ea typeface="Arial"/>
                <a:cs typeface="Arial"/>
                <a:sym typeface="Arial"/>
              </a:defRPr>
            </a:lvl5pPr>
            <a:lvl6pPr marL="0" marR="0" lvl="5" indent="0" algn="r">
              <a:spcBef>
                <a:spcPts val="0"/>
              </a:spcBef>
              <a:spcAft>
                <a:spcPts val="0"/>
              </a:spcAft>
              <a:buNone/>
              <a:defRPr sz="1400">
                <a:solidFill>
                  <a:schemeClr val="dk1"/>
                </a:solidFill>
                <a:latin typeface="Arial"/>
                <a:ea typeface="Arial"/>
                <a:cs typeface="Arial"/>
                <a:sym typeface="Arial"/>
              </a:defRPr>
            </a:lvl6pPr>
            <a:lvl7pPr marL="0" marR="0" lvl="6" indent="0" algn="r">
              <a:spcBef>
                <a:spcPts val="0"/>
              </a:spcBef>
              <a:spcAft>
                <a:spcPts val="0"/>
              </a:spcAft>
              <a:buNone/>
              <a:defRPr sz="1400">
                <a:solidFill>
                  <a:schemeClr val="dk1"/>
                </a:solidFill>
                <a:latin typeface="Arial"/>
                <a:ea typeface="Arial"/>
                <a:cs typeface="Arial"/>
                <a:sym typeface="Arial"/>
              </a:defRPr>
            </a:lvl7pPr>
            <a:lvl8pPr marL="0" marR="0" lvl="7" indent="0" algn="r">
              <a:spcBef>
                <a:spcPts val="0"/>
              </a:spcBef>
              <a:spcAft>
                <a:spcPts val="0"/>
              </a:spcAft>
              <a:buNone/>
              <a:defRPr sz="1400">
                <a:solidFill>
                  <a:schemeClr val="dk1"/>
                </a:solidFill>
                <a:latin typeface="Arial"/>
                <a:ea typeface="Arial"/>
                <a:cs typeface="Arial"/>
                <a:sym typeface="Arial"/>
              </a:defRPr>
            </a:lvl8pPr>
            <a:lvl9pPr marL="0" marR="0" lvl="8" indent="0" algn="r">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9" name="Google Shape;39;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0"/>
              </a:spcBef>
              <a:spcAft>
                <a:spcPts val="0"/>
              </a:spcAft>
              <a:buClr>
                <a:schemeClr val="dk1"/>
              </a:buClr>
              <a:buSzPts val="3200"/>
              <a:buFont typeface="Arial"/>
              <a:buChar char="•"/>
              <a:defRPr sz="3200"/>
            </a:lvl1pPr>
            <a:lvl2pPr marL="914400" lvl="1" indent="-406400" algn="l">
              <a:spcBef>
                <a:spcPts val="0"/>
              </a:spcBef>
              <a:spcAft>
                <a:spcPts val="0"/>
              </a:spcAft>
              <a:buClr>
                <a:schemeClr val="dk1"/>
              </a:buClr>
              <a:buSzPts val="2800"/>
              <a:buFont typeface="Arial"/>
              <a:buChar char="–"/>
              <a:defRPr sz="2800"/>
            </a:lvl2pPr>
            <a:lvl3pPr marL="1371600" lvl="2" indent="-381000" algn="l">
              <a:spcBef>
                <a:spcPts val="0"/>
              </a:spcBef>
              <a:spcAft>
                <a:spcPts val="0"/>
              </a:spcAft>
              <a:buClr>
                <a:schemeClr val="dk1"/>
              </a:buClr>
              <a:buSzPts val="2400"/>
              <a:buChar char="o"/>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spcBef>
                <a:spcPts val="400"/>
              </a:spcBef>
              <a:spcAft>
                <a:spcPts val="0"/>
              </a:spcAft>
              <a:buClr>
                <a:schemeClr val="dk1"/>
              </a:buClr>
              <a:buSzPts val="2000"/>
              <a:buFont typeface="Arial"/>
              <a:buChar char="»"/>
              <a:defRPr sz="2000"/>
            </a:lvl6pPr>
            <a:lvl7pPr marL="3200400" lvl="6" indent="-355600" algn="l">
              <a:spcBef>
                <a:spcPts val="400"/>
              </a:spcBef>
              <a:spcAft>
                <a:spcPts val="0"/>
              </a:spcAft>
              <a:buClr>
                <a:schemeClr val="dk1"/>
              </a:buClr>
              <a:buSzPts val="2000"/>
              <a:buFont typeface="Arial"/>
              <a:buChar char="»"/>
              <a:defRPr sz="2000"/>
            </a:lvl7pPr>
            <a:lvl8pPr marL="3657600" lvl="7" indent="-355600" algn="l">
              <a:spcBef>
                <a:spcPts val="400"/>
              </a:spcBef>
              <a:spcAft>
                <a:spcPts val="0"/>
              </a:spcAft>
              <a:buClr>
                <a:schemeClr val="dk1"/>
              </a:buClr>
              <a:buSzPts val="2000"/>
              <a:buFont typeface="Arial"/>
              <a:buChar char="»"/>
              <a:defRPr sz="2000"/>
            </a:lvl8pPr>
            <a:lvl9pPr marL="4114800" lvl="8" indent="-355600" algn="l">
              <a:spcBef>
                <a:spcPts val="400"/>
              </a:spcBef>
              <a:spcAft>
                <a:spcPts val="0"/>
              </a:spcAft>
              <a:buClr>
                <a:schemeClr val="dk1"/>
              </a:buClr>
              <a:buSzPts val="2000"/>
              <a:buFont typeface="Arial"/>
              <a:buChar char="»"/>
              <a:defRPr sz="2000"/>
            </a:lvl9pPr>
          </a:lstStyle>
          <a:p>
            <a:endParaRPr/>
          </a:p>
        </p:txBody>
      </p:sp>
      <p:sp>
        <p:nvSpPr>
          <p:cNvPr id="40" name="Google Shape;40;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0"/>
              </a:spcBef>
              <a:spcAft>
                <a:spcPts val="0"/>
              </a:spcAft>
              <a:buClr>
                <a:schemeClr val="dk1"/>
              </a:buClr>
              <a:buSzPts val="1400"/>
              <a:buFont typeface="Arial"/>
              <a:buNone/>
              <a:defRPr sz="1400"/>
            </a:lvl1pPr>
            <a:lvl2pPr marL="914400" lvl="1" indent="-228600" algn="l">
              <a:spcBef>
                <a:spcPts val="0"/>
              </a:spcBef>
              <a:spcAft>
                <a:spcPts val="0"/>
              </a:spcAft>
              <a:buClr>
                <a:schemeClr val="dk1"/>
              </a:buClr>
              <a:buSzPts val="1200"/>
              <a:buFont typeface="Arial"/>
              <a:buNone/>
              <a:defRPr sz="1200"/>
            </a:lvl2pPr>
            <a:lvl3pPr marL="1371600" lvl="2" indent="-228600" algn="l">
              <a:spcBef>
                <a:spcPts val="0"/>
              </a:spcBef>
              <a:spcAft>
                <a:spcPts val="0"/>
              </a:spcAft>
              <a:buClr>
                <a:schemeClr val="dk1"/>
              </a:buClr>
              <a:buSzPts val="1000"/>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41" name="Google Shape;41;p9"/>
          <p:cNvSpPr txBox="1">
            <a:spLocks noGrp="1"/>
          </p:cNvSpPr>
          <p:nvPr>
            <p:ph type="sldNum" idx="12"/>
          </p:nvPr>
        </p:nvSpPr>
        <p:spPr>
          <a:xfrm>
            <a:off x="6629400" y="6096000"/>
            <a:ext cx="21336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chemeClr val="dk1"/>
                </a:solidFill>
                <a:latin typeface="Arial"/>
                <a:ea typeface="Arial"/>
                <a:cs typeface="Arial"/>
                <a:sym typeface="Arial"/>
              </a:defRPr>
            </a:lvl1pPr>
            <a:lvl2pPr marL="0" marR="0" lvl="1" indent="0" algn="r">
              <a:spcBef>
                <a:spcPts val="0"/>
              </a:spcBef>
              <a:spcAft>
                <a:spcPts val="0"/>
              </a:spcAft>
              <a:buNone/>
              <a:defRPr sz="1400">
                <a:solidFill>
                  <a:schemeClr val="dk1"/>
                </a:solidFill>
                <a:latin typeface="Arial"/>
                <a:ea typeface="Arial"/>
                <a:cs typeface="Arial"/>
                <a:sym typeface="Arial"/>
              </a:defRPr>
            </a:lvl2pPr>
            <a:lvl3pPr marL="0" marR="0" lvl="2" indent="0" algn="r">
              <a:spcBef>
                <a:spcPts val="0"/>
              </a:spcBef>
              <a:spcAft>
                <a:spcPts val="0"/>
              </a:spcAft>
              <a:buNone/>
              <a:defRPr sz="1400">
                <a:solidFill>
                  <a:schemeClr val="dk1"/>
                </a:solidFill>
                <a:latin typeface="Arial"/>
                <a:ea typeface="Arial"/>
                <a:cs typeface="Arial"/>
                <a:sym typeface="Arial"/>
              </a:defRPr>
            </a:lvl3pPr>
            <a:lvl4pPr marL="0" marR="0" lvl="3" indent="0" algn="r">
              <a:spcBef>
                <a:spcPts val="0"/>
              </a:spcBef>
              <a:spcAft>
                <a:spcPts val="0"/>
              </a:spcAft>
              <a:buNone/>
              <a:defRPr sz="1400">
                <a:solidFill>
                  <a:schemeClr val="dk1"/>
                </a:solidFill>
                <a:latin typeface="Arial"/>
                <a:ea typeface="Arial"/>
                <a:cs typeface="Arial"/>
                <a:sym typeface="Arial"/>
              </a:defRPr>
            </a:lvl4pPr>
            <a:lvl5pPr marL="0" marR="0" lvl="4" indent="0" algn="r">
              <a:spcBef>
                <a:spcPts val="0"/>
              </a:spcBef>
              <a:spcAft>
                <a:spcPts val="0"/>
              </a:spcAft>
              <a:buNone/>
              <a:defRPr sz="1400">
                <a:solidFill>
                  <a:schemeClr val="dk1"/>
                </a:solidFill>
                <a:latin typeface="Arial"/>
                <a:ea typeface="Arial"/>
                <a:cs typeface="Arial"/>
                <a:sym typeface="Arial"/>
              </a:defRPr>
            </a:lvl5pPr>
            <a:lvl6pPr marL="0" marR="0" lvl="5" indent="0" algn="r">
              <a:spcBef>
                <a:spcPts val="0"/>
              </a:spcBef>
              <a:spcAft>
                <a:spcPts val="0"/>
              </a:spcAft>
              <a:buNone/>
              <a:defRPr sz="1400">
                <a:solidFill>
                  <a:schemeClr val="dk1"/>
                </a:solidFill>
                <a:latin typeface="Arial"/>
                <a:ea typeface="Arial"/>
                <a:cs typeface="Arial"/>
                <a:sym typeface="Arial"/>
              </a:defRPr>
            </a:lvl6pPr>
            <a:lvl7pPr marL="0" marR="0" lvl="6" indent="0" algn="r">
              <a:spcBef>
                <a:spcPts val="0"/>
              </a:spcBef>
              <a:spcAft>
                <a:spcPts val="0"/>
              </a:spcAft>
              <a:buNone/>
              <a:defRPr sz="1400">
                <a:solidFill>
                  <a:schemeClr val="dk1"/>
                </a:solidFill>
                <a:latin typeface="Arial"/>
                <a:ea typeface="Arial"/>
                <a:cs typeface="Arial"/>
                <a:sym typeface="Arial"/>
              </a:defRPr>
            </a:lvl7pPr>
            <a:lvl8pPr marL="0" marR="0" lvl="7" indent="0" algn="r">
              <a:spcBef>
                <a:spcPts val="0"/>
              </a:spcBef>
              <a:spcAft>
                <a:spcPts val="0"/>
              </a:spcAft>
              <a:buNone/>
              <a:defRPr sz="1400">
                <a:solidFill>
                  <a:schemeClr val="dk1"/>
                </a:solidFill>
                <a:latin typeface="Arial"/>
                <a:ea typeface="Arial"/>
                <a:cs typeface="Arial"/>
                <a:sym typeface="Arial"/>
              </a:defRPr>
            </a:lvl8pPr>
            <a:lvl9pPr marL="0" marR="0" lvl="8" indent="0" algn="r">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2"/>
        <p:cNvGrpSpPr/>
        <p:nvPr/>
      </p:nvGrpSpPr>
      <p:grpSpPr>
        <a:xfrm>
          <a:off x="0" y="0"/>
          <a:ext cx="0" cy="0"/>
          <a:chOff x="0" y="0"/>
          <a:chExt cx="0" cy="0"/>
        </a:xfrm>
      </p:grpSpPr>
      <p:sp>
        <p:nvSpPr>
          <p:cNvPr id="43" name="Google Shape;43;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4" name="Google Shape;44;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0"/>
              </a:spcBef>
              <a:spcAft>
                <a:spcPts val="0"/>
              </a:spcAft>
              <a:buClr>
                <a:schemeClr val="dk1"/>
              </a:buClr>
              <a:buSzPts val="2400"/>
              <a:buFont typeface="Courier New"/>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45" name="Google Shape;45;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0"/>
              </a:spcBef>
              <a:spcAft>
                <a:spcPts val="0"/>
              </a:spcAft>
              <a:buClr>
                <a:schemeClr val="dk1"/>
              </a:buClr>
              <a:buSzPts val="1400"/>
              <a:buFont typeface="Arial"/>
              <a:buNone/>
              <a:defRPr sz="1400"/>
            </a:lvl1pPr>
            <a:lvl2pPr marL="914400" lvl="1" indent="-228600" algn="l">
              <a:spcBef>
                <a:spcPts val="0"/>
              </a:spcBef>
              <a:spcAft>
                <a:spcPts val="0"/>
              </a:spcAft>
              <a:buClr>
                <a:schemeClr val="dk1"/>
              </a:buClr>
              <a:buSzPts val="1200"/>
              <a:buFont typeface="Arial"/>
              <a:buNone/>
              <a:defRPr sz="1200"/>
            </a:lvl2pPr>
            <a:lvl3pPr marL="1371600" lvl="2" indent="-228600" algn="l">
              <a:spcBef>
                <a:spcPts val="0"/>
              </a:spcBef>
              <a:spcAft>
                <a:spcPts val="0"/>
              </a:spcAft>
              <a:buClr>
                <a:schemeClr val="dk1"/>
              </a:buClr>
              <a:buSzPts val="1000"/>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46" name="Google Shape;46;p10"/>
          <p:cNvSpPr txBox="1">
            <a:spLocks noGrp="1"/>
          </p:cNvSpPr>
          <p:nvPr>
            <p:ph type="sldNum" idx="12"/>
          </p:nvPr>
        </p:nvSpPr>
        <p:spPr>
          <a:xfrm>
            <a:off x="6629400" y="6096000"/>
            <a:ext cx="21336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chemeClr val="dk1"/>
                </a:solidFill>
                <a:latin typeface="Arial"/>
                <a:ea typeface="Arial"/>
                <a:cs typeface="Arial"/>
                <a:sym typeface="Arial"/>
              </a:defRPr>
            </a:lvl1pPr>
            <a:lvl2pPr marL="0" marR="0" lvl="1" indent="0" algn="r">
              <a:spcBef>
                <a:spcPts val="0"/>
              </a:spcBef>
              <a:spcAft>
                <a:spcPts val="0"/>
              </a:spcAft>
              <a:buNone/>
              <a:defRPr sz="1400">
                <a:solidFill>
                  <a:schemeClr val="dk1"/>
                </a:solidFill>
                <a:latin typeface="Arial"/>
                <a:ea typeface="Arial"/>
                <a:cs typeface="Arial"/>
                <a:sym typeface="Arial"/>
              </a:defRPr>
            </a:lvl2pPr>
            <a:lvl3pPr marL="0" marR="0" lvl="2" indent="0" algn="r">
              <a:spcBef>
                <a:spcPts val="0"/>
              </a:spcBef>
              <a:spcAft>
                <a:spcPts val="0"/>
              </a:spcAft>
              <a:buNone/>
              <a:defRPr sz="1400">
                <a:solidFill>
                  <a:schemeClr val="dk1"/>
                </a:solidFill>
                <a:latin typeface="Arial"/>
                <a:ea typeface="Arial"/>
                <a:cs typeface="Arial"/>
                <a:sym typeface="Arial"/>
              </a:defRPr>
            </a:lvl3pPr>
            <a:lvl4pPr marL="0" marR="0" lvl="3" indent="0" algn="r">
              <a:spcBef>
                <a:spcPts val="0"/>
              </a:spcBef>
              <a:spcAft>
                <a:spcPts val="0"/>
              </a:spcAft>
              <a:buNone/>
              <a:defRPr sz="1400">
                <a:solidFill>
                  <a:schemeClr val="dk1"/>
                </a:solidFill>
                <a:latin typeface="Arial"/>
                <a:ea typeface="Arial"/>
                <a:cs typeface="Arial"/>
                <a:sym typeface="Arial"/>
              </a:defRPr>
            </a:lvl4pPr>
            <a:lvl5pPr marL="0" marR="0" lvl="4" indent="0" algn="r">
              <a:spcBef>
                <a:spcPts val="0"/>
              </a:spcBef>
              <a:spcAft>
                <a:spcPts val="0"/>
              </a:spcAft>
              <a:buNone/>
              <a:defRPr sz="1400">
                <a:solidFill>
                  <a:schemeClr val="dk1"/>
                </a:solidFill>
                <a:latin typeface="Arial"/>
                <a:ea typeface="Arial"/>
                <a:cs typeface="Arial"/>
                <a:sym typeface="Arial"/>
              </a:defRPr>
            </a:lvl5pPr>
            <a:lvl6pPr marL="0" marR="0" lvl="5" indent="0" algn="r">
              <a:spcBef>
                <a:spcPts val="0"/>
              </a:spcBef>
              <a:spcAft>
                <a:spcPts val="0"/>
              </a:spcAft>
              <a:buNone/>
              <a:defRPr sz="1400">
                <a:solidFill>
                  <a:schemeClr val="dk1"/>
                </a:solidFill>
                <a:latin typeface="Arial"/>
                <a:ea typeface="Arial"/>
                <a:cs typeface="Arial"/>
                <a:sym typeface="Arial"/>
              </a:defRPr>
            </a:lvl6pPr>
            <a:lvl7pPr marL="0" marR="0" lvl="6" indent="0" algn="r">
              <a:spcBef>
                <a:spcPts val="0"/>
              </a:spcBef>
              <a:spcAft>
                <a:spcPts val="0"/>
              </a:spcAft>
              <a:buNone/>
              <a:defRPr sz="1400">
                <a:solidFill>
                  <a:schemeClr val="dk1"/>
                </a:solidFill>
                <a:latin typeface="Arial"/>
                <a:ea typeface="Arial"/>
                <a:cs typeface="Arial"/>
                <a:sym typeface="Arial"/>
              </a:defRPr>
            </a:lvl7pPr>
            <a:lvl8pPr marL="0" marR="0" lvl="7" indent="0" algn="r">
              <a:spcBef>
                <a:spcPts val="0"/>
              </a:spcBef>
              <a:spcAft>
                <a:spcPts val="0"/>
              </a:spcAft>
              <a:buNone/>
              <a:defRPr sz="1400">
                <a:solidFill>
                  <a:schemeClr val="dk1"/>
                </a:solidFill>
                <a:latin typeface="Arial"/>
                <a:ea typeface="Arial"/>
                <a:cs typeface="Arial"/>
                <a:sym typeface="Arial"/>
              </a:defRPr>
            </a:lvl8pPr>
            <a:lvl9pPr marL="0" marR="0" lvl="8" indent="0" algn="r">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7"/>
        <p:cNvGrpSpPr/>
        <p:nvPr/>
      </p:nvGrpSpPr>
      <p:grpSpPr>
        <a:xfrm>
          <a:off x="0" y="0"/>
          <a:ext cx="0" cy="0"/>
          <a:chOff x="0" y="0"/>
          <a:chExt cx="0" cy="0"/>
        </a:xfrm>
      </p:grpSpPr>
      <p:sp>
        <p:nvSpPr>
          <p:cNvPr id="48" name="Google Shape;48;p11"/>
          <p:cNvSpPr txBox="1">
            <a:spLocks noGrp="1"/>
          </p:cNvSpPr>
          <p:nvPr>
            <p:ph type="title"/>
          </p:nvPr>
        </p:nvSpPr>
        <p:spPr>
          <a:xfrm>
            <a:off x="457200" y="228600"/>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9" name="Google Shape;49;p11"/>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0"/>
              </a:spcBef>
              <a:spcAft>
                <a:spcPts val="0"/>
              </a:spcAft>
              <a:buClr>
                <a:schemeClr val="dk1"/>
              </a:buClr>
              <a:buSzPts val="1800"/>
              <a:buChar char="•"/>
              <a:defRPr/>
            </a:lvl1pPr>
            <a:lvl2pPr marL="914400" lvl="1" indent="-342900" algn="l">
              <a:spcBef>
                <a:spcPts val="0"/>
              </a:spcBef>
              <a:spcAft>
                <a:spcPts val="0"/>
              </a:spcAft>
              <a:buClr>
                <a:schemeClr val="dk1"/>
              </a:buClr>
              <a:buSzPts val="1800"/>
              <a:buChar char="–"/>
              <a:defRPr/>
            </a:lvl2pPr>
            <a:lvl3pPr marL="1371600" lvl="2" indent="-342900" algn="l">
              <a:spcBef>
                <a:spcPts val="0"/>
              </a:spcBef>
              <a:spcAft>
                <a:spcPts val="0"/>
              </a:spcAft>
              <a:buClr>
                <a:schemeClr val="dk1"/>
              </a:buClr>
              <a:buSzPts val="1800"/>
              <a:buChar char="o"/>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0" name="Google Shape;50;p11"/>
          <p:cNvSpPr txBox="1">
            <a:spLocks noGrp="1"/>
          </p:cNvSpPr>
          <p:nvPr>
            <p:ph type="sldNum" idx="12"/>
          </p:nvPr>
        </p:nvSpPr>
        <p:spPr>
          <a:xfrm>
            <a:off x="6629400" y="6096000"/>
            <a:ext cx="2133600"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a:solidFill>
                  <a:schemeClr val="dk1"/>
                </a:solidFill>
                <a:latin typeface="Arial"/>
                <a:ea typeface="Arial"/>
                <a:cs typeface="Arial"/>
                <a:sym typeface="Arial"/>
              </a:defRPr>
            </a:lvl1pPr>
            <a:lvl2pPr marL="0" marR="0" lvl="1" indent="0" algn="r">
              <a:spcBef>
                <a:spcPts val="0"/>
              </a:spcBef>
              <a:spcAft>
                <a:spcPts val="0"/>
              </a:spcAft>
              <a:buNone/>
              <a:defRPr sz="1400">
                <a:solidFill>
                  <a:schemeClr val="dk1"/>
                </a:solidFill>
                <a:latin typeface="Arial"/>
                <a:ea typeface="Arial"/>
                <a:cs typeface="Arial"/>
                <a:sym typeface="Arial"/>
              </a:defRPr>
            </a:lvl2pPr>
            <a:lvl3pPr marL="0" marR="0" lvl="2" indent="0" algn="r">
              <a:spcBef>
                <a:spcPts val="0"/>
              </a:spcBef>
              <a:spcAft>
                <a:spcPts val="0"/>
              </a:spcAft>
              <a:buNone/>
              <a:defRPr sz="1400">
                <a:solidFill>
                  <a:schemeClr val="dk1"/>
                </a:solidFill>
                <a:latin typeface="Arial"/>
                <a:ea typeface="Arial"/>
                <a:cs typeface="Arial"/>
                <a:sym typeface="Arial"/>
              </a:defRPr>
            </a:lvl3pPr>
            <a:lvl4pPr marL="0" marR="0" lvl="3" indent="0" algn="r">
              <a:spcBef>
                <a:spcPts val="0"/>
              </a:spcBef>
              <a:spcAft>
                <a:spcPts val="0"/>
              </a:spcAft>
              <a:buNone/>
              <a:defRPr sz="1400">
                <a:solidFill>
                  <a:schemeClr val="dk1"/>
                </a:solidFill>
                <a:latin typeface="Arial"/>
                <a:ea typeface="Arial"/>
                <a:cs typeface="Arial"/>
                <a:sym typeface="Arial"/>
              </a:defRPr>
            </a:lvl4pPr>
            <a:lvl5pPr marL="0" marR="0" lvl="4" indent="0" algn="r">
              <a:spcBef>
                <a:spcPts val="0"/>
              </a:spcBef>
              <a:spcAft>
                <a:spcPts val="0"/>
              </a:spcAft>
              <a:buNone/>
              <a:defRPr sz="1400">
                <a:solidFill>
                  <a:schemeClr val="dk1"/>
                </a:solidFill>
                <a:latin typeface="Arial"/>
                <a:ea typeface="Arial"/>
                <a:cs typeface="Arial"/>
                <a:sym typeface="Arial"/>
              </a:defRPr>
            </a:lvl5pPr>
            <a:lvl6pPr marL="0" marR="0" lvl="5" indent="0" algn="r">
              <a:spcBef>
                <a:spcPts val="0"/>
              </a:spcBef>
              <a:spcAft>
                <a:spcPts val="0"/>
              </a:spcAft>
              <a:buNone/>
              <a:defRPr sz="1400">
                <a:solidFill>
                  <a:schemeClr val="dk1"/>
                </a:solidFill>
                <a:latin typeface="Arial"/>
                <a:ea typeface="Arial"/>
                <a:cs typeface="Arial"/>
                <a:sym typeface="Arial"/>
              </a:defRPr>
            </a:lvl6pPr>
            <a:lvl7pPr marL="0" marR="0" lvl="6" indent="0" algn="r">
              <a:spcBef>
                <a:spcPts val="0"/>
              </a:spcBef>
              <a:spcAft>
                <a:spcPts val="0"/>
              </a:spcAft>
              <a:buNone/>
              <a:defRPr sz="1400">
                <a:solidFill>
                  <a:schemeClr val="dk1"/>
                </a:solidFill>
                <a:latin typeface="Arial"/>
                <a:ea typeface="Arial"/>
                <a:cs typeface="Arial"/>
                <a:sym typeface="Arial"/>
              </a:defRPr>
            </a:lvl7pPr>
            <a:lvl8pPr marL="0" marR="0" lvl="7" indent="0" algn="r">
              <a:spcBef>
                <a:spcPts val="0"/>
              </a:spcBef>
              <a:spcAft>
                <a:spcPts val="0"/>
              </a:spcAft>
              <a:buNone/>
              <a:defRPr sz="1400">
                <a:solidFill>
                  <a:schemeClr val="dk1"/>
                </a:solidFill>
                <a:latin typeface="Arial"/>
                <a:ea typeface="Arial"/>
                <a:cs typeface="Arial"/>
                <a:sym typeface="Arial"/>
              </a:defRPr>
            </a:lvl8pPr>
            <a:lvl9pPr marL="0" marR="0" lvl="8" indent="0" algn="r">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28600"/>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600" b="1"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3200" b="1"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3200" b="1"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3200" b="1"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3200" b="1"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3200" b="1"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3200" b="1"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3200" b="1"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3200" b="1" i="0" u="none" strike="noStrike" cap="none">
                <a:solidFill>
                  <a:schemeClr val="dk2"/>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spcBef>
                <a:spcPts val="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chemeClr val="dk1"/>
              </a:buClr>
              <a:buSzPts val="2000"/>
              <a:buFont typeface="Courier New"/>
              <a:buChar char="o"/>
              <a:defRPr sz="20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6629400" y="6096000"/>
            <a:ext cx="2133600"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1409237" y="636270"/>
            <a:ext cx="6328200" cy="6141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300"/>
              <a:buNone/>
              <a:defRPr sz="4000" b="0" i="0" u="none" strike="noStrike" cap="none">
                <a:solidFill>
                  <a:schemeClr val="dk1"/>
                </a:solidFill>
                <a:latin typeface="Calibri"/>
                <a:ea typeface="Calibri"/>
                <a:cs typeface="Calibri"/>
                <a:sym typeface="Calibri"/>
              </a:defRPr>
            </a:lvl1pPr>
            <a:lvl2pPr lvl="1" rtl="0">
              <a:spcBef>
                <a:spcPts val="0"/>
              </a:spcBef>
              <a:spcAft>
                <a:spcPts val="0"/>
              </a:spcAft>
              <a:buSzPts val="1300"/>
              <a:buNone/>
              <a:defRPr sz="1600"/>
            </a:lvl2pPr>
            <a:lvl3pPr lvl="2" rtl="0">
              <a:spcBef>
                <a:spcPts val="0"/>
              </a:spcBef>
              <a:spcAft>
                <a:spcPts val="0"/>
              </a:spcAft>
              <a:buSzPts val="1300"/>
              <a:buNone/>
              <a:defRPr sz="1600"/>
            </a:lvl3pPr>
            <a:lvl4pPr lvl="3" rtl="0">
              <a:spcBef>
                <a:spcPts val="0"/>
              </a:spcBef>
              <a:spcAft>
                <a:spcPts val="0"/>
              </a:spcAft>
              <a:buSzPts val="1300"/>
              <a:buNone/>
              <a:defRPr sz="1600"/>
            </a:lvl4pPr>
            <a:lvl5pPr lvl="4" rtl="0">
              <a:spcBef>
                <a:spcPts val="0"/>
              </a:spcBef>
              <a:spcAft>
                <a:spcPts val="0"/>
              </a:spcAft>
              <a:buSzPts val="1300"/>
              <a:buNone/>
              <a:defRPr sz="1600"/>
            </a:lvl5pPr>
            <a:lvl6pPr lvl="5" rtl="0">
              <a:spcBef>
                <a:spcPts val="0"/>
              </a:spcBef>
              <a:spcAft>
                <a:spcPts val="0"/>
              </a:spcAft>
              <a:buSzPts val="1300"/>
              <a:buNone/>
              <a:defRPr sz="1600"/>
            </a:lvl6pPr>
            <a:lvl7pPr lvl="6" rtl="0">
              <a:spcBef>
                <a:spcPts val="0"/>
              </a:spcBef>
              <a:spcAft>
                <a:spcPts val="0"/>
              </a:spcAft>
              <a:buSzPts val="1300"/>
              <a:buNone/>
              <a:defRPr sz="1600"/>
            </a:lvl7pPr>
            <a:lvl8pPr lvl="7" rtl="0">
              <a:spcBef>
                <a:spcPts val="0"/>
              </a:spcBef>
              <a:spcAft>
                <a:spcPts val="0"/>
              </a:spcAft>
              <a:buSzPts val="1300"/>
              <a:buNone/>
              <a:defRPr sz="1600"/>
            </a:lvl8pPr>
            <a:lvl9pPr lvl="8" rtl="0">
              <a:spcBef>
                <a:spcPts val="0"/>
              </a:spcBef>
              <a:spcAft>
                <a:spcPts val="0"/>
              </a:spcAft>
              <a:buSzPts val="1300"/>
              <a:buNone/>
              <a:defRPr sz="1600"/>
            </a:lvl9pPr>
          </a:lstStyle>
          <a:p>
            <a:endParaRPr/>
          </a:p>
        </p:txBody>
      </p:sp>
      <p:sp>
        <p:nvSpPr>
          <p:cNvPr id="62" name="Google Shape;62;p14"/>
          <p:cNvSpPr txBox="1">
            <a:spLocks noGrp="1"/>
          </p:cNvSpPr>
          <p:nvPr>
            <p:ph type="body" idx="1"/>
          </p:nvPr>
        </p:nvSpPr>
        <p:spPr>
          <a:xfrm>
            <a:off x="834275" y="1220476"/>
            <a:ext cx="7667400" cy="464490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SzPts val="1300"/>
              <a:buNone/>
              <a:defRPr sz="2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300"/>
              <a:buNone/>
              <a:defRPr sz="1600" b="0" i="0" u="none" strike="noStrike" cap="none">
                <a:latin typeface="Calibri"/>
                <a:ea typeface="Calibri"/>
                <a:cs typeface="Calibri"/>
                <a:sym typeface="Calibri"/>
              </a:defRPr>
            </a:lvl2pPr>
            <a:lvl3pPr marL="1371600" marR="0" lvl="2" indent="-228600" algn="l" rtl="0">
              <a:spcBef>
                <a:spcPts val="0"/>
              </a:spcBef>
              <a:spcAft>
                <a:spcPts val="0"/>
              </a:spcAft>
              <a:buSzPts val="1300"/>
              <a:buNone/>
              <a:defRPr sz="1600" b="0" i="0" u="none" strike="noStrike" cap="none">
                <a:latin typeface="Calibri"/>
                <a:ea typeface="Calibri"/>
                <a:cs typeface="Calibri"/>
                <a:sym typeface="Calibri"/>
              </a:defRPr>
            </a:lvl3pPr>
            <a:lvl4pPr marL="1828800" marR="0" lvl="3" indent="-228600" algn="l" rtl="0">
              <a:spcBef>
                <a:spcPts val="0"/>
              </a:spcBef>
              <a:spcAft>
                <a:spcPts val="0"/>
              </a:spcAft>
              <a:buSzPts val="1300"/>
              <a:buNone/>
              <a:defRPr sz="1600" b="0" i="0" u="none" strike="noStrike" cap="none">
                <a:latin typeface="Calibri"/>
                <a:ea typeface="Calibri"/>
                <a:cs typeface="Calibri"/>
                <a:sym typeface="Calibri"/>
              </a:defRPr>
            </a:lvl4pPr>
            <a:lvl5pPr marL="2286000" marR="0" lvl="4" indent="-228600" algn="l" rtl="0">
              <a:spcBef>
                <a:spcPts val="0"/>
              </a:spcBef>
              <a:spcAft>
                <a:spcPts val="0"/>
              </a:spcAft>
              <a:buSzPts val="1300"/>
              <a:buNone/>
              <a:defRPr sz="1600" b="0" i="0" u="none" strike="noStrike" cap="none">
                <a:latin typeface="Calibri"/>
                <a:ea typeface="Calibri"/>
                <a:cs typeface="Calibri"/>
                <a:sym typeface="Calibri"/>
              </a:defRPr>
            </a:lvl5pPr>
            <a:lvl6pPr marL="2743200" marR="0" lvl="5" indent="-228600" algn="l" rtl="0">
              <a:spcBef>
                <a:spcPts val="0"/>
              </a:spcBef>
              <a:spcAft>
                <a:spcPts val="0"/>
              </a:spcAft>
              <a:buSzPts val="1300"/>
              <a:buNone/>
              <a:defRPr sz="1600" b="0" i="0" u="none" strike="noStrike" cap="none">
                <a:latin typeface="Calibri"/>
                <a:ea typeface="Calibri"/>
                <a:cs typeface="Calibri"/>
                <a:sym typeface="Calibri"/>
              </a:defRPr>
            </a:lvl6pPr>
            <a:lvl7pPr marL="3200400" marR="0" lvl="6" indent="-228600" algn="l" rtl="0">
              <a:spcBef>
                <a:spcPts val="0"/>
              </a:spcBef>
              <a:spcAft>
                <a:spcPts val="0"/>
              </a:spcAft>
              <a:buSzPts val="1300"/>
              <a:buNone/>
              <a:defRPr sz="1600" b="0" i="0" u="none" strike="noStrike" cap="none">
                <a:latin typeface="Calibri"/>
                <a:ea typeface="Calibri"/>
                <a:cs typeface="Calibri"/>
                <a:sym typeface="Calibri"/>
              </a:defRPr>
            </a:lvl7pPr>
            <a:lvl8pPr marL="3657600" marR="0" lvl="7" indent="-228600" algn="l" rtl="0">
              <a:spcBef>
                <a:spcPts val="0"/>
              </a:spcBef>
              <a:spcAft>
                <a:spcPts val="0"/>
              </a:spcAft>
              <a:buSzPts val="1300"/>
              <a:buNone/>
              <a:defRPr sz="1600" b="0" i="0" u="none" strike="noStrike" cap="none">
                <a:latin typeface="Calibri"/>
                <a:ea typeface="Calibri"/>
                <a:cs typeface="Calibri"/>
                <a:sym typeface="Calibri"/>
              </a:defRPr>
            </a:lvl8pPr>
            <a:lvl9pPr marL="4114800" marR="0" lvl="8" indent="-228600" algn="l" rtl="0">
              <a:spcBef>
                <a:spcPts val="0"/>
              </a:spcBef>
              <a:spcAft>
                <a:spcPts val="0"/>
              </a:spcAft>
              <a:buSzPts val="1300"/>
              <a:buNone/>
              <a:defRPr sz="1600" b="0" i="0" u="none" strike="noStrike" cap="none">
                <a:latin typeface="Calibri"/>
                <a:ea typeface="Calibri"/>
                <a:cs typeface="Calibri"/>
                <a:sym typeface="Calibri"/>
              </a:defRPr>
            </a:lvl9pPr>
          </a:lstStyle>
          <a:p>
            <a:endParaRPr/>
          </a:p>
        </p:txBody>
      </p:sp>
      <p:sp>
        <p:nvSpPr>
          <p:cNvPr id="63" name="Google Shape;63;p14"/>
          <p:cNvSpPr txBox="1">
            <a:spLocks noGrp="1"/>
          </p:cNvSpPr>
          <p:nvPr>
            <p:ph type="ftr" idx="11"/>
          </p:nvPr>
        </p:nvSpPr>
        <p:spPr>
          <a:xfrm>
            <a:off x="3108960" y="6377940"/>
            <a:ext cx="2926200" cy="342900"/>
          </a:xfrm>
          <a:prstGeom prst="rect">
            <a:avLst/>
          </a:prstGeom>
          <a:noFill/>
          <a:ln>
            <a:noFill/>
          </a:ln>
        </p:spPr>
        <p:txBody>
          <a:bodyPr spcFirstLastPara="1" wrap="square" lIns="0" tIns="0" rIns="0" bIns="0" anchor="t" anchorCtr="0">
            <a:noAutofit/>
          </a:bodyPr>
          <a:lstStyle>
            <a:lvl1pPr marR="0" lvl="0" algn="ctr" rtl="0">
              <a:spcBef>
                <a:spcPts val="0"/>
              </a:spcBef>
              <a:spcAft>
                <a:spcPts val="0"/>
              </a:spcAft>
              <a:buSzPts val="1300"/>
              <a:buNone/>
              <a:defRPr sz="1600">
                <a:solidFill>
                  <a:srgbClr val="888888"/>
                </a:solidFill>
              </a:defRPr>
            </a:lvl1pPr>
            <a:lvl2pPr marR="0" lvl="1" algn="l" rtl="0">
              <a:spcBef>
                <a:spcPts val="0"/>
              </a:spcBef>
              <a:spcAft>
                <a:spcPts val="0"/>
              </a:spcAft>
              <a:buSzPts val="1300"/>
              <a:buNone/>
              <a:defRPr sz="1600" b="0" i="0" u="none" strike="noStrike" cap="none"/>
            </a:lvl2pPr>
            <a:lvl3pPr marR="0" lvl="2" algn="l" rtl="0">
              <a:spcBef>
                <a:spcPts val="0"/>
              </a:spcBef>
              <a:spcAft>
                <a:spcPts val="0"/>
              </a:spcAft>
              <a:buSzPts val="1300"/>
              <a:buNone/>
              <a:defRPr sz="1600" b="0" i="0" u="none" strike="noStrike" cap="none"/>
            </a:lvl3pPr>
            <a:lvl4pPr marR="0" lvl="3" algn="l" rtl="0">
              <a:spcBef>
                <a:spcPts val="0"/>
              </a:spcBef>
              <a:spcAft>
                <a:spcPts val="0"/>
              </a:spcAft>
              <a:buSzPts val="1300"/>
              <a:buNone/>
              <a:defRPr sz="1600" b="0" i="0" u="none" strike="noStrike" cap="none"/>
            </a:lvl4pPr>
            <a:lvl5pPr marR="0" lvl="4" algn="l" rtl="0">
              <a:spcBef>
                <a:spcPts val="0"/>
              </a:spcBef>
              <a:spcAft>
                <a:spcPts val="0"/>
              </a:spcAft>
              <a:buSzPts val="1300"/>
              <a:buNone/>
              <a:defRPr sz="1600" b="0" i="0" u="none" strike="noStrike" cap="none"/>
            </a:lvl5pPr>
            <a:lvl6pPr marR="0" lvl="5" algn="l" rtl="0">
              <a:spcBef>
                <a:spcPts val="0"/>
              </a:spcBef>
              <a:spcAft>
                <a:spcPts val="0"/>
              </a:spcAft>
              <a:buSzPts val="1300"/>
              <a:buNone/>
              <a:defRPr sz="1600" b="0" i="0" u="none" strike="noStrike" cap="none"/>
            </a:lvl6pPr>
            <a:lvl7pPr marR="0" lvl="6" algn="l" rtl="0">
              <a:spcBef>
                <a:spcPts val="0"/>
              </a:spcBef>
              <a:spcAft>
                <a:spcPts val="0"/>
              </a:spcAft>
              <a:buSzPts val="1300"/>
              <a:buNone/>
              <a:defRPr sz="1600" b="0" i="0" u="none" strike="noStrike" cap="none"/>
            </a:lvl7pPr>
            <a:lvl8pPr marR="0" lvl="7" algn="l" rtl="0">
              <a:spcBef>
                <a:spcPts val="0"/>
              </a:spcBef>
              <a:spcAft>
                <a:spcPts val="0"/>
              </a:spcAft>
              <a:buSzPts val="1300"/>
              <a:buNone/>
              <a:defRPr sz="1600" b="0" i="0" u="none" strike="noStrike" cap="none"/>
            </a:lvl8pPr>
            <a:lvl9pPr marR="0" lvl="8" algn="l" rtl="0">
              <a:spcBef>
                <a:spcPts val="0"/>
              </a:spcBef>
              <a:spcAft>
                <a:spcPts val="0"/>
              </a:spcAft>
              <a:buSzPts val="1300"/>
              <a:buNone/>
              <a:defRPr sz="1600" b="0" i="0" u="none" strike="noStrike" cap="none"/>
            </a:lvl9pPr>
          </a:lstStyle>
          <a:p>
            <a:endParaRPr/>
          </a:p>
        </p:txBody>
      </p:sp>
      <p:sp>
        <p:nvSpPr>
          <p:cNvPr id="64" name="Google Shape;64;p14"/>
          <p:cNvSpPr txBox="1">
            <a:spLocks noGrp="1"/>
          </p:cNvSpPr>
          <p:nvPr>
            <p:ph type="dt" idx="10"/>
          </p:nvPr>
        </p:nvSpPr>
        <p:spPr>
          <a:xfrm>
            <a:off x="457200" y="6377940"/>
            <a:ext cx="2103000" cy="3429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300"/>
              <a:buNone/>
              <a:defRPr sz="1600">
                <a:solidFill>
                  <a:srgbClr val="888888"/>
                </a:solidFill>
              </a:defRPr>
            </a:lvl1pPr>
            <a:lvl2pPr marR="0" lvl="1" algn="l" rtl="0">
              <a:spcBef>
                <a:spcPts val="0"/>
              </a:spcBef>
              <a:spcAft>
                <a:spcPts val="0"/>
              </a:spcAft>
              <a:buSzPts val="1300"/>
              <a:buNone/>
              <a:defRPr sz="1600" b="0" i="0" u="none" strike="noStrike" cap="none"/>
            </a:lvl2pPr>
            <a:lvl3pPr marR="0" lvl="2" algn="l" rtl="0">
              <a:spcBef>
                <a:spcPts val="0"/>
              </a:spcBef>
              <a:spcAft>
                <a:spcPts val="0"/>
              </a:spcAft>
              <a:buSzPts val="1300"/>
              <a:buNone/>
              <a:defRPr sz="1600" b="0" i="0" u="none" strike="noStrike" cap="none"/>
            </a:lvl3pPr>
            <a:lvl4pPr marR="0" lvl="3" algn="l" rtl="0">
              <a:spcBef>
                <a:spcPts val="0"/>
              </a:spcBef>
              <a:spcAft>
                <a:spcPts val="0"/>
              </a:spcAft>
              <a:buSzPts val="1300"/>
              <a:buNone/>
              <a:defRPr sz="1600" b="0" i="0" u="none" strike="noStrike" cap="none"/>
            </a:lvl4pPr>
            <a:lvl5pPr marR="0" lvl="4" algn="l" rtl="0">
              <a:spcBef>
                <a:spcPts val="0"/>
              </a:spcBef>
              <a:spcAft>
                <a:spcPts val="0"/>
              </a:spcAft>
              <a:buSzPts val="1300"/>
              <a:buNone/>
              <a:defRPr sz="1600" b="0" i="0" u="none" strike="noStrike" cap="none"/>
            </a:lvl5pPr>
            <a:lvl6pPr marR="0" lvl="5" algn="l" rtl="0">
              <a:spcBef>
                <a:spcPts val="0"/>
              </a:spcBef>
              <a:spcAft>
                <a:spcPts val="0"/>
              </a:spcAft>
              <a:buSzPts val="1300"/>
              <a:buNone/>
              <a:defRPr sz="1600" b="0" i="0" u="none" strike="noStrike" cap="none"/>
            </a:lvl6pPr>
            <a:lvl7pPr marR="0" lvl="6" algn="l" rtl="0">
              <a:spcBef>
                <a:spcPts val="0"/>
              </a:spcBef>
              <a:spcAft>
                <a:spcPts val="0"/>
              </a:spcAft>
              <a:buSzPts val="1300"/>
              <a:buNone/>
              <a:defRPr sz="1600" b="0" i="0" u="none" strike="noStrike" cap="none"/>
            </a:lvl7pPr>
            <a:lvl8pPr marR="0" lvl="7" algn="l" rtl="0">
              <a:spcBef>
                <a:spcPts val="0"/>
              </a:spcBef>
              <a:spcAft>
                <a:spcPts val="0"/>
              </a:spcAft>
              <a:buSzPts val="1300"/>
              <a:buNone/>
              <a:defRPr sz="1600" b="0" i="0" u="none" strike="noStrike" cap="none"/>
            </a:lvl8pPr>
            <a:lvl9pPr marR="0" lvl="8" algn="l" rtl="0">
              <a:spcBef>
                <a:spcPts val="0"/>
              </a:spcBef>
              <a:spcAft>
                <a:spcPts val="0"/>
              </a:spcAft>
              <a:buSzPts val="1300"/>
              <a:buNone/>
              <a:defRPr sz="1600" b="0" i="0" u="none" strike="noStrike" cap="none"/>
            </a:lvl9pPr>
          </a:lstStyle>
          <a:p>
            <a:endParaRPr/>
          </a:p>
        </p:txBody>
      </p:sp>
      <p:sp>
        <p:nvSpPr>
          <p:cNvPr id="65" name="Google Shape;65;p14"/>
          <p:cNvSpPr txBox="1">
            <a:spLocks noGrp="1"/>
          </p:cNvSpPr>
          <p:nvPr>
            <p:ph type="sldNum" idx="12"/>
          </p:nvPr>
        </p:nvSpPr>
        <p:spPr>
          <a:xfrm>
            <a:off x="6583680" y="6377940"/>
            <a:ext cx="2103000" cy="3429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1600">
                <a:solidFill>
                  <a:srgbClr val="888888"/>
                </a:solidFill>
              </a:defRPr>
            </a:lvl1pPr>
            <a:lvl2pPr marL="0" marR="0" lvl="1" indent="0" algn="r" rtl="0">
              <a:spcBef>
                <a:spcPts val="0"/>
              </a:spcBef>
              <a:buNone/>
              <a:defRPr sz="1600">
                <a:solidFill>
                  <a:srgbClr val="888888"/>
                </a:solidFill>
              </a:defRPr>
            </a:lvl2pPr>
            <a:lvl3pPr marL="0" marR="0" lvl="2" indent="0" algn="r" rtl="0">
              <a:spcBef>
                <a:spcPts val="0"/>
              </a:spcBef>
              <a:buNone/>
              <a:defRPr sz="1600">
                <a:solidFill>
                  <a:srgbClr val="888888"/>
                </a:solidFill>
              </a:defRPr>
            </a:lvl3pPr>
            <a:lvl4pPr marL="0" marR="0" lvl="3" indent="0" algn="r" rtl="0">
              <a:spcBef>
                <a:spcPts val="0"/>
              </a:spcBef>
              <a:buNone/>
              <a:defRPr sz="1600">
                <a:solidFill>
                  <a:srgbClr val="888888"/>
                </a:solidFill>
              </a:defRPr>
            </a:lvl4pPr>
            <a:lvl5pPr marL="0" marR="0" lvl="4" indent="0" algn="r" rtl="0">
              <a:spcBef>
                <a:spcPts val="0"/>
              </a:spcBef>
              <a:buNone/>
              <a:defRPr sz="1600">
                <a:solidFill>
                  <a:srgbClr val="888888"/>
                </a:solidFill>
              </a:defRPr>
            </a:lvl5pPr>
            <a:lvl6pPr marL="0" marR="0" lvl="5" indent="0" algn="r" rtl="0">
              <a:spcBef>
                <a:spcPts val="0"/>
              </a:spcBef>
              <a:buNone/>
              <a:defRPr sz="1600">
                <a:solidFill>
                  <a:srgbClr val="888888"/>
                </a:solidFill>
              </a:defRPr>
            </a:lvl6pPr>
            <a:lvl7pPr marL="0" marR="0" lvl="6" indent="0" algn="r" rtl="0">
              <a:spcBef>
                <a:spcPts val="0"/>
              </a:spcBef>
              <a:buNone/>
              <a:defRPr sz="1600">
                <a:solidFill>
                  <a:srgbClr val="888888"/>
                </a:solidFill>
              </a:defRPr>
            </a:lvl7pPr>
            <a:lvl8pPr marL="0" marR="0" lvl="7" indent="0" algn="r" rtl="0">
              <a:spcBef>
                <a:spcPts val="0"/>
              </a:spcBef>
              <a:buNone/>
              <a:defRPr sz="1600">
                <a:solidFill>
                  <a:srgbClr val="888888"/>
                </a:solidFill>
              </a:defRPr>
            </a:lvl8pPr>
            <a:lvl9pPr marL="0" marR="0" lvl="8" indent="0" algn="r" rtl="0">
              <a:spcBef>
                <a:spcPts val="0"/>
              </a:spcBef>
              <a:buNone/>
              <a:defRPr sz="1600">
                <a:solidFill>
                  <a:srgbClr val="888888"/>
                </a:solidFill>
              </a:defRPr>
            </a:lvl9pPr>
          </a:lstStyle>
          <a:p>
            <a:pPr marL="0" lvl="0" indent="0" algn="r" rtl="0">
              <a:spcBef>
                <a:spcPts val="0"/>
              </a:spcBef>
              <a:spcAft>
                <a:spcPts val="0"/>
              </a:spcAft>
              <a:buNone/>
            </a:pPr>
            <a:fld id="{00000000-1234-1234-1234-123412341234}" type="slidenum">
              <a:rPr lang="en-US"/>
              <a:t>‹#›</a:t>
            </a:fld>
            <a:endParaRPr sz="1300">
              <a:solidFill>
                <a:srgbClr val="000000"/>
              </a:solidFill>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22"/>
          <p:cNvPicPr preferRelativeResize="0"/>
          <p:nvPr/>
        </p:nvPicPr>
        <p:blipFill>
          <a:blip r:embed="rId3">
            <a:alphaModFix/>
          </a:blip>
          <a:stretch>
            <a:fillRect/>
          </a:stretch>
        </p:blipFill>
        <p:spPr>
          <a:xfrm>
            <a:off x="0" y="0"/>
            <a:ext cx="9107676" cy="6791076"/>
          </a:xfrm>
          <a:prstGeom prst="rect">
            <a:avLst/>
          </a:prstGeom>
          <a:noFill/>
          <a:ln>
            <a:noFill/>
          </a:ln>
        </p:spPr>
      </p:pic>
      <p:sp>
        <p:nvSpPr>
          <p:cNvPr id="110" name="Google Shape;110;p22"/>
          <p:cNvSpPr txBox="1">
            <a:spLocks noGrp="1"/>
          </p:cNvSpPr>
          <p:nvPr>
            <p:ph type="ctrTitle"/>
          </p:nvPr>
        </p:nvSpPr>
        <p:spPr>
          <a:xfrm>
            <a:off x="4572000" y="1165050"/>
            <a:ext cx="4419600" cy="1470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solidFill>
                  <a:srgbClr val="FFFFFF"/>
                </a:solidFill>
              </a:rPr>
              <a:t>Chapter 3</a:t>
            </a:r>
            <a:br>
              <a:rPr lang="en-US" b="0">
                <a:solidFill>
                  <a:srgbClr val="FFFFFF"/>
                </a:solidFill>
              </a:rPr>
            </a:br>
            <a:r>
              <a:rPr lang="en-US" b="0">
                <a:solidFill>
                  <a:srgbClr val="FFFFFF"/>
                </a:solidFill>
              </a:rPr>
              <a:t>The Ever-Changing Earth: The Biosphere and Biogeochemical Cycles</a:t>
            </a:r>
            <a:endParaRPr b="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Google Shape;148;p28"/>
          <p:cNvPicPr preferRelativeResize="0"/>
          <p:nvPr/>
        </p:nvPicPr>
        <p:blipFill>
          <a:blip r:embed="rId3">
            <a:alphaModFix/>
          </a:blip>
          <a:stretch>
            <a:fillRect/>
          </a:stretch>
        </p:blipFill>
        <p:spPr>
          <a:xfrm>
            <a:off x="0" y="-42000"/>
            <a:ext cx="9144000" cy="6858000"/>
          </a:xfrm>
          <a:prstGeom prst="rect">
            <a:avLst/>
          </a:prstGeom>
          <a:noFill/>
          <a:ln>
            <a:noFill/>
          </a:ln>
        </p:spPr>
      </p:pic>
      <p:sp>
        <p:nvSpPr>
          <p:cNvPr id="149" name="Google Shape;149;p28"/>
          <p:cNvSpPr txBox="1">
            <a:spLocks noGrp="1"/>
          </p:cNvSpPr>
          <p:nvPr>
            <p:ph type="title"/>
          </p:nvPr>
        </p:nvSpPr>
        <p:spPr>
          <a:xfrm>
            <a:off x="-140675" y="-4200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Positive Feedbacks</a:t>
            </a:r>
            <a:endParaRPr/>
          </a:p>
        </p:txBody>
      </p:sp>
      <p:sp>
        <p:nvSpPr>
          <p:cNvPr id="150" name="Google Shape;150;p28"/>
          <p:cNvSpPr txBox="1"/>
          <p:nvPr/>
        </p:nvSpPr>
        <p:spPr>
          <a:xfrm>
            <a:off x="109650" y="810375"/>
            <a:ext cx="8924700" cy="3140100"/>
          </a:xfrm>
          <a:prstGeom prst="rect">
            <a:avLst/>
          </a:prstGeom>
          <a:noFill/>
          <a:ln>
            <a:noFill/>
          </a:ln>
          <a:effectLst>
            <a:outerShdw blurRad="85725" dist="19050" dir="5400000" algn="bl" rotWithShape="0">
              <a:schemeClr val="accent3"/>
            </a:outerShdw>
          </a:effectLst>
        </p:spPr>
        <p:txBody>
          <a:bodyPr spcFirstLastPara="1" wrap="square" lIns="91425" tIns="91425" rIns="91425" bIns="91425" anchor="t" anchorCtr="0">
            <a:spAutoFit/>
          </a:bodyPr>
          <a:lstStyle/>
          <a:p>
            <a:pPr marL="1371600" lvl="2" indent="-457200" algn="l" rtl="0">
              <a:spcBef>
                <a:spcPts val="0"/>
              </a:spcBef>
              <a:spcAft>
                <a:spcPts val="0"/>
              </a:spcAft>
              <a:buClr>
                <a:schemeClr val="dk1"/>
              </a:buClr>
              <a:buSzPts val="2400"/>
              <a:buFont typeface="Arial"/>
              <a:buChar char="−"/>
            </a:pPr>
            <a:r>
              <a:rPr lang="en-US" sz="2400">
                <a:solidFill>
                  <a:schemeClr val="dk1"/>
                </a:solidFill>
              </a:rPr>
              <a:t>Example: </a:t>
            </a:r>
            <a:endParaRPr sz="2400">
              <a:solidFill>
                <a:schemeClr val="dk1"/>
              </a:solidFill>
            </a:endParaRPr>
          </a:p>
          <a:p>
            <a:pPr marL="1600200" lvl="3" indent="-266700" algn="l" rtl="0">
              <a:spcBef>
                <a:spcPts val="0"/>
              </a:spcBef>
              <a:spcAft>
                <a:spcPts val="0"/>
              </a:spcAft>
              <a:buClr>
                <a:schemeClr val="dk1"/>
              </a:buClr>
              <a:buSzPts val="2400"/>
              <a:buChar char="–"/>
            </a:pPr>
            <a:r>
              <a:rPr lang="en-US" sz="2400">
                <a:solidFill>
                  <a:schemeClr val="dk1"/>
                </a:solidFill>
              </a:rPr>
              <a:t>An increase in global temp</a:t>
            </a:r>
            <a:endParaRPr sz="2400">
              <a:solidFill>
                <a:schemeClr val="dk1"/>
              </a:solidFill>
            </a:endParaRPr>
          </a:p>
          <a:p>
            <a:pPr marL="1600200" lvl="3" indent="-266700" algn="l" rtl="0">
              <a:spcBef>
                <a:spcPts val="0"/>
              </a:spcBef>
              <a:spcAft>
                <a:spcPts val="0"/>
              </a:spcAft>
              <a:buClr>
                <a:schemeClr val="dk1"/>
              </a:buClr>
              <a:buSzPts val="2400"/>
              <a:buChar char="–"/>
            </a:pPr>
            <a:r>
              <a:rPr lang="en-US" sz="2400">
                <a:solidFill>
                  <a:schemeClr val="dk1"/>
                </a:solidFill>
              </a:rPr>
              <a:t>melts some of the glaciers and snow</a:t>
            </a:r>
            <a:endParaRPr sz="2400">
              <a:solidFill>
                <a:schemeClr val="dk1"/>
              </a:solidFill>
            </a:endParaRPr>
          </a:p>
          <a:p>
            <a:pPr marL="1600200" lvl="3" indent="-266700" algn="l" rtl="0">
              <a:spcBef>
                <a:spcPts val="0"/>
              </a:spcBef>
              <a:spcAft>
                <a:spcPts val="0"/>
              </a:spcAft>
              <a:buClr>
                <a:schemeClr val="dk1"/>
              </a:buClr>
              <a:buSzPts val="2400"/>
              <a:buChar char="–"/>
            </a:pPr>
            <a:r>
              <a:rPr lang="en-US" sz="2400">
                <a:solidFill>
                  <a:schemeClr val="dk1"/>
                </a:solidFill>
              </a:rPr>
              <a:t>decreased albedo lowers reflection of sunlight back into space</a:t>
            </a:r>
            <a:endParaRPr sz="2400">
              <a:solidFill>
                <a:schemeClr val="dk1"/>
              </a:solidFill>
            </a:endParaRPr>
          </a:p>
          <a:p>
            <a:pPr marL="1600200" lvl="3" indent="-266700" algn="l" rtl="0">
              <a:spcBef>
                <a:spcPts val="0"/>
              </a:spcBef>
              <a:spcAft>
                <a:spcPts val="0"/>
              </a:spcAft>
              <a:buClr>
                <a:schemeClr val="dk1"/>
              </a:buClr>
              <a:buSzPts val="2400"/>
              <a:buChar char="–"/>
            </a:pPr>
            <a:r>
              <a:rPr lang="en-US" sz="2400">
                <a:solidFill>
                  <a:schemeClr val="dk1"/>
                </a:solidFill>
              </a:rPr>
              <a:t>This results in more surface area absorbing, instead of reflecting, heat.</a:t>
            </a:r>
            <a:endParaRPr sz="2400">
              <a:solidFill>
                <a:schemeClr val="dk1"/>
              </a:solidFill>
            </a:endParaRPr>
          </a:p>
          <a:p>
            <a:pPr marL="1600200" lvl="3" indent="-266700" algn="l" rtl="0">
              <a:spcBef>
                <a:spcPts val="0"/>
              </a:spcBef>
              <a:spcAft>
                <a:spcPts val="600"/>
              </a:spcAft>
              <a:buClr>
                <a:schemeClr val="dk1"/>
              </a:buClr>
              <a:buSzPts val="2400"/>
              <a:buChar char="–"/>
            </a:pPr>
            <a:r>
              <a:rPr lang="en-US" sz="2400">
                <a:solidFill>
                  <a:schemeClr val="dk1"/>
                </a:solidFill>
              </a:rPr>
              <a:t>causes further warming increase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4"/>
        <p:cNvGrpSpPr/>
        <p:nvPr/>
      </p:nvGrpSpPr>
      <p:grpSpPr>
        <a:xfrm>
          <a:off x="0" y="0"/>
          <a:ext cx="0" cy="0"/>
          <a:chOff x="0" y="0"/>
          <a:chExt cx="0" cy="0"/>
        </a:xfrm>
      </p:grpSpPr>
      <p:sp>
        <p:nvSpPr>
          <p:cNvPr id="155" name="Google Shape;155;p29"/>
          <p:cNvSpPr txBox="1">
            <a:spLocks noGrp="1"/>
          </p:cNvSpPr>
          <p:nvPr>
            <p:ph type="title"/>
          </p:nvPr>
        </p:nvSpPr>
        <p:spPr>
          <a:xfrm>
            <a:off x="415625" y="-98525"/>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Abiotic Spheres</a:t>
            </a:r>
            <a:r>
              <a:rPr lang="en-US" sz="4000"/>
              <a:t> </a:t>
            </a:r>
            <a:endParaRPr/>
          </a:p>
        </p:txBody>
      </p:sp>
      <p:pic>
        <p:nvPicPr>
          <p:cNvPr id="156" name="Google Shape;156;p29"/>
          <p:cNvPicPr preferRelativeResize="0"/>
          <p:nvPr/>
        </p:nvPicPr>
        <p:blipFill rotWithShape="1">
          <a:blip r:embed="rId3">
            <a:alphaModFix/>
          </a:blip>
          <a:srcRect b="9704"/>
          <a:stretch/>
        </p:blipFill>
        <p:spPr>
          <a:xfrm>
            <a:off x="1777250" y="2417175"/>
            <a:ext cx="7411650" cy="4712126"/>
          </a:xfrm>
          <a:prstGeom prst="rect">
            <a:avLst/>
          </a:prstGeom>
          <a:noFill/>
          <a:ln>
            <a:noFill/>
          </a:ln>
        </p:spPr>
      </p:pic>
      <p:sp>
        <p:nvSpPr>
          <p:cNvPr id="157" name="Google Shape;157;p29"/>
          <p:cNvSpPr txBox="1">
            <a:spLocks noGrp="1"/>
          </p:cNvSpPr>
          <p:nvPr>
            <p:ph type="body" idx="1"/>
          </p:nvPr>
        </p:nvSpPr>
        <p:spPr>
          <a:xfrm>
            <a:off x="-41575" y="795675"/>
            <a:ext cx="9144000" cy="2148000"/>
          </a:xfrm>
          <a:prstGeom prst="rect">
            <a:avLst/>
          </a:prstGeom>
          <a:noFill/>
          <a:ln>
            <a:noFill/>
          </a:ln>
        </p:spPr>
        <p:txBody>
          <a:bodyPr spcFirstLastPara="1" wrap="square" lIns="91425" tIns="45700" rIns="91425" bIns="45700" anchor="t" anchorCtr="0">
            <a:noAutofit/>
          </a:bodyPr>
          <a:lstStyle/>
          <a:p>
            <a:pPr marL="457200" lvl="0" indent="-457200" algn="l" rtl="0">
              <a:spcBef>
                <a:spcPts val="0"/>
              </a:spcBef>
              <a:spcAft>
                <a:spcPts val="0"/>
              </a:spcAft>
              <a:buClr>
                <a:schemeClr val="dk1"/>
              </a:buClr>
              <a:buSzPts val="2400"/>
              <a:buFont typeface="Arial"/>
              <a:buChar char="•"/>
            </a:pPr>
            <a:r>
              <a:rPr lang="en-US" b="0"/>
              <a:t>The physical environment (abiotic) is divided into three basic states of physical matter, which have evolved together over the course of Earth’s history:</a:t>
            </a:r>
            <a:endParaRPr/>
          </a:p>
          <a:p>
            <a:pPr marL="914400" lvl="1" indent="-457200" algn="l" rtl="0">
              <a:spcBef>
                <a:spcPts val="0"/>
              </a:spcBef>
              <a:spcAft>
                <a:spcPts val="0"/>
              </a:spcAft>
              <a:buClr>
                <a:schemeClr val="dk1"/>
              </a:buClr>
              <a:buSzPts val="2000"/>
              <a:buFont typeface="Arial"/>
              <a:buChar char="–"/>
            </a:pPr>
            <a:r>
              <a:rPr lang="en-US"/>
              <a:t>The lithosphere (solid)</a:t>
            </a:r>
            <a:endParaRPr/>
          </a:p>
          <a:p>
            <a:pPr marL="914400" lvl="1" indent="-457200" algn="l" rtl="0">
              <a:spcBef>
                <a:spcPts val="0"/>
              </a:spcBef>
              <a:spcAft>
                <a:spcPts val="0"/>
              </a:spcAft>
              <a:buClr>
                <a:schemeClr val="dk1"/>
              </a:buClr>
              <a:buSzPts val="2000"/>
              <a:buFont typeface="Arial"/>
              <a:buChar char="–"/>
            </a:pPr>
            <a:r>
              <a:rPr lang="en-US"/>
              <a:t>The hydrosphere (liquid)</a:t>
            </a:r>
            <a:endParaRPr/>
          </a:p>
          <a:p>
            <a:pPr marL="914400" lvl="1" indent="-457200" algn="l" rtl="0">
              <a:spcBef>
                <a:spcPts val="0"/>
              </a:spcBef>
              <a:spcAft>
                <a:spcPts val="0"/>
              </a:spcAft>
              <a:buClr>
                <a:schemeClr val="dk1"/>
              </a:buClr>
              <a:buSzPts val="2000"/>
              <a:buFont typeface="Arial"/>
              <a:buChar char="–"/>
            </a:pPr>
            <a:r>
              <a:rPr lang="en-US"/>
              <a:t>The atmosphere (gas)</a:t>
            </a:r>
            <a:endParaRPr/>
          </a:p>
        </p:txBody>
      </p:sp>
      <p:sp>
        <p:nvSpPr>
          <p:cNvPr id="158" name="Google Shape;158;p29"/>
          <p:cNvSpPr txBox="1"/>
          <p:nvPr/>
        </p:nvSpPr>
        <p:spPr>
          <a:xfrm>
            <a:off x="0" y="4850050"/>
            <a:ext cx="3000000" cy="1662300"/>
          </a:xfrm>
          <a:prstGeom prst="rect">
            <a:avLst/>
          </a:prstGeom>
          <a:noFill/>
          <a:ln>
            <a:noFill/>
          </a:ln>
        </p:spPr>
        <p:txBody>
          <a:bodyPr spcFirstLastPara="1" wrap="square" lIns="91425" tIns="91425" rIns="91425" bIns="91425" anchor="t" anchorCtr="0">
            <a:spAutoFit/>
          </a:bodyPr>
          <a:lstStyle/>
          <a:p>
            <a:pPr marL="342900" lvl="1" indent="-342900" algn="l" rtl="0">
              <a:spcBef>
                <a:spcPts val="0"/>
              </a:spcBef>
              <a:spcAft>
                <a:spcPts val="0"/>
              </a:spcAft>
              <a:buClr>
                <a:schemeClr val="dk1"/>
              </a:buClr>
              <a:buSzPts val="2400"/>
              <a:buChar char="•"/>
            </a:pPr>
            <a:r>
              <a:rPr lang="en-US" sz="2400">
                <a:solidFill>
                  <a:schemeClr val="dk1"/>
                </a:solidFill>
              </a:rPr>
              <a:t>Together the four spheres make Earth a dynamic planet.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0"/>
          <p:cNvSpPr txBox="1"/>
          <p:nvPr/>
        </p:nvSpPr>
        <p:spPr>
          <a:xfrm>
            <a:off x="261025" y="1044300"/>
            <a:ext cx="4235100" cy="3513900"/>
          </a:xfrm>
          <a:prstGeom prst="rect">
            <a:avLst/>
          </a:prstGeom>
          <a:noFill/>
          <a:ln>
            <a:noFill/>
          </a:ln>
        </p:spPr>
        <p:txBody>
          <a:bodyPr spcFirstLastPara="1" wrap="square" lIns="63500" tIns="63500" rIns="63500" bIns="63500" anchor="t" anchorCtr="0">
            <a:noAutofit/>
          </a:bodyPr>
          <a:lstStyle/>
          <a:p>
            <a:pPr marL="0" marR="0" lvl="0" indent="0" algn="l" rtl="0">
              <a:spcBef>
                <a:spcPts val="0"/>
              </a:spcBef>
              <a:spcAft>
                <a:spcPts val="0"/>
              </a:spcAft>
              <a:buNone/>
            </a:pPr>
            <a:r>
              <a:rPr lang="en-US" sz="2800">
                <a:solidFill>
                  <a:schemeClr val="dk1"/>
                </a:solidFill>
              </a:rPr>
              <a:t>The </a:t>
            </a:r>
            <a:r>
              <a:rPr lang="en-US" sz="2800" b="1">
                <a:solidFill>
                  <a:srgbClr val="0000FF"/>
                </a:solidFill>
                <a:latin typeface="Arial"/>
                <a:ea typeface="Arial"/>
                <a:cs typeface="Arial"/>
                <a:sym typeface="Arial"/>
              </a:rPr>
              <a:t>Biosphere</a:t>
            </a:r>
            <a:r>
              <a:rPr lang="en-US" sz="2800" b="1">
                <a:solidFill>
                  <a:schemeClr val="dk1"/>
                </a:solidFill>
                <a:latin typeface="Arial"/>
                <a:ea typeface="Arial"/>
                <a:cs typeface="Arial"/>
                <a:sym typeface="Arial"/>
              </a:rPr>
              <a:t> </a:t>
            </a:r>
            <a:r>
              <a:rPr lang="en-US" sz="2800">
                <a:solidFill>
                  <a:schemeClr val="dk1"/>
                </a:solidFill>
                <a:latin typeface="Arial"/>
                <a:ea typeface="Arial"/>
                <a:cs typeface="Arial"/>
                <a:sym typeface="Arial"/>
              </a:rPr>
              <a:t>is:</a:t>
            </a:r>
            <a:endParaRPr/>
          </a:p>
          <a:p>
            <a:pPr marL="457200" lvl="0" indent="-355600" algn="l" rtl="0">
              <a:spcBef>
                <a:spcPts val="0"/>
              </a:spcBef>
              <a:spcAft>
                <a:spcPts val="0"/>
              </a:spcAft>
              <a:buClr>
                <a:schemeClr val="dk1"/>
              </a:buClr>
              <a:buSzPts val="2000"/>
              <a:buChar char="•"/>
            </a:pPr>
            <a:r>
              <a:rPr lang="en-US" sz="2000">
                <a:solidFill>
                  <a:schemeClr val="dk1"/>
                </a:solidFill>
              </a:rPr>
              <a:t>the biological environment, which includes all life forms</a:t>
            </a:r>
            <a:endParaRPr sz="2400">
              <a:solidFill>
                <a:schemeClr val="dk1"/>
              </a:solidFill>
              <a:latin typeface="Arial"/>
              <a:ea typeface="Arial"/>
              <a:cs typeface="Arial"/>
              <a:sym typeface="Arial"/>
            </a:endParaRPr>
          </a:p>
          <a:p>
            <a:pPr marL="914400" marR="0" lvl="0" indent="0" algn="l" rtl="0">
              <a:spcBef>
                <a:spcPts val="0"/>
              </a:spcBef>
              <a:spcAft>
                <a:spcPts val="0"/>
              </a:spcAft>
              <a:buNone/>
            </a:pPr>
            <a:endParaRPr sz="2400">
              <a:solidFill>
                <a:schemeClr val="dk1"/>
              </a:solidFill>
            </a:endParaRPr>
          </a:p>
          <a:p>
            <a:pPr marL="0" marR="0" lvl="0" indent="0" algn="l" rtl="0">
              <a:spcBef>
                <a:spcPts val="0"/>
              </a:spcBef>
              <a:spcAft>
                <a:spcPts val="0"/>
              </a:spcAft>
              <a:buNone/>
            </a:pPr>
            <a:r>
              <a:rPr lang="en-US" sz="2400">
                <a:solidFill>
                  <a:schemeClr val="dk1"/>
                </a:solidFill>
              </a:rPr>
              <a:t>Components of Earth system</a:t>
            </a:r>
            <a:endParaRPr sz="2400">
              <a:solidFill>
                <a:schemeClr val="dk1"/>
              </a:solidFill>
            </a:endParaRPr>
          </a:p>
          <a:p>
            <a:pPr marL="457200" lvl="0" indent="-381000" algn="l" rtl="0">
              <a:spcBef>
                <a:spcPts val="0"/>
              </a:spcBef>
              <a:spcAft>
                <a:spcPts val="0"/>
              </a:spcAft>
              <a:buClr>
                <a:schemeClr val="dk1"/>
              </a:buClr>
              <a:buSzPts val="2400"/>
              <a:buChar char="•"/>
            </a:pPr>
            <a:r>
              <a:rPr lang="en-US" sz="2400">
                <a:solidFill>
                  <a:schemeClr val="dk1"/>
                </a:solidFill>
              </a:rPr>
              <a:t>Lithosphere, </a:t>
            </a:r>
            <a:endParaRPr sz="2400">
              <a:solidFill>
                <a:schemeClr val="dk1"/>
              </a:solidFill>
            </a:endParaRPr>
          </a:p>
          <a:p>
            <a:pPr marL="457200" lvl="0" indent="-381000" algn="l" rtl="0">
              <a:spcBef>
                <a:spcPts val="0"/>
              </a:spcBef>
              <a:spcAft>
                <a:spcPts val="0"/>
              </a:spcAft>
              <a:buClr>
                <a:schemeClr val="dk1"/>
              </a:buClr>
              <a:buSzPts val="2400"/>
              <a:buChar char="•"/>
            </a:pPr>
            <a:r>
              <a:rPr lang="en-US" sz="2400">
                <a:solidFill>
                  <a:schemeClr val="dk1"/>
                </a:solidFill>
              </a:rPr>
              <a:t>Atmosphere, </a:t>
            </a:r>
            <a:endParaRPr sz="2400">
              <a:solidFill>
                <a:schemeClr val="dk1"/>
              </a:solidFill>
            </a:endParaRPr>
          </a:p>
          <a:p>
            <a:pPr marL="457200" lvl="0" indent="-381000" algn="l" rtl="0">
              <a:spcBef>
                <a:spcPts val="0"/>
              </a:spcBef>
              <a:spcAft>
                <a:spcPts val="0"/>
              </a:spcAft>
              <a:buClr>
                <a:schemeClr val="dk1"/>
              </a:buClr>
              <a:buSzPts val="2400"/>
              <a:buChar char="•"/>
            </a:pPr>
            <a:r>
              <a:rPr lang="en-US" sz="2400">
                <a:solidFill>
                  <a:schemeClr val="dk1"/>
                </a:solidFill>
              </a:rPr>
              <a:t>Hydrosphere, </a:t>
            </a:r>
            <a:endParaRPr sz="2400">
              <a:solidFill>
                <a:schemeClr val="dk1"/>
              </a:solidFill>
            </a:endParaRPr>
          </a:p>
          <a:p>
            <a:pPr marL="457200" lvl="0" indent="-381000" algn="l" rtl="0">
              <a:spcBef>
                <a:spcPts val="0"/>
              </a:spcBef>
              <a:spcAft>
                <a:spcPts val="0"/>
              </a:spcAft>
              <a:buClr>
                <a:schemeClr val="dk1"/>
              </a:buClr>
              <a:buSzPts val="2400"/>
              <a:buChar char="•"/>
            </a:pPr>
            <a:r>
              <a:rPr lang="en-US" sz="2400">
                <a:solidFill>
                  <a:schemeClr val="dk1"/>
                </a:solidFill>
              </a:rPr>
              <a:t>Biosphere</a:t>
            </a:r>
            <a:endParaRPr/>
          </a:p>
        </p:txBody>
      </p:sp>
      <p:sp>
        <p:nvSpPr>
          <p:cNvPr id="164" name="Google Shape;164;p30"/>
          <p:cNvSpPr txBox="1">
            <a:spLocks noGrp="1"/>
          </p:cNvSpPr>
          <p:nvPr>
            <p:ph type="title"/>
          </p:nvPr>
        </p:nvSpPr>
        <p:spPr>
          <a:xfrm>
            <a:off x="261025" y="-5860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Biosphere</a:t>
            </a:r>
            <a:endParaRPr/>
          </a:p>
        </p:txBody>
      </p:sp>
      <p:pic>
        <p:nvPicPr>
          <p:cNvPr id="165" name="Google Shape;165;p30"/>
          <p:cNvPicPr preferRelativeResize="0"/>
          <p:nvPr/>
        </p:nvPicPr>
        <p:blipFill rotWithShape="1">
          <a:blip r:embed="rId3">
            <a:alphaModFix/>
          </a:blip>
          <a:srcRect/>
          <a:stretch/>
        </p:blipFill>
        <p:spPr>
          <a:xfrm>
            <a:off x="4381729" y="1718050"/>
            <a:ext cx="4762271" cy="3200400"/>
          </a:xfrm>
          <a:prstGeom prst="rect">
            <a:avLst/>
          </a:prstGeom>
          <a:noFill/>
          <a:ln>
            <a:noFill/>
          </a:ln>
        </p:spPr>
      </p:pic>
      <p:sp>
        <p:nvSpPr>
          <p:cNvPr id="166" name="Google Shape;166;p30"/>
          <p:cNvSpPr txBox="1"/>
          <p:nvPr/>
        </p:nvSpPr>
        <p:spPr>
          <a:xfrm>
            <a:off x="79500" y="5477700"/>
            <a:ext cx="90645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a:solidFill>
                  <a:schemeClr val="dk1"/>
                </a:solidFill>
              </a:rPr>
              <a:t>Looking at these overlapping components as a system can help better understand the environment and people’s impact on these spheres.</a:t>
            </a:r>
            <a:endParaRPr sz="24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1"/>
          <p:cNvSpPr txBox="1">
            <a:spLocks noGrp="1"/>
          </p:cNvSpPr>
          <p:nvPr>
            <p:ph type="title"/>
          </p:nvPr>
        </p:nvSpPr>
        <p:spPr>
          <a:xfrm>
            <a:off x="457200" y="-6480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Four Spheres </a:t>
            </a:r>
            <a:endParaRPr/>
          </a:p>
        </p:txBody>
      </p:sp>
      <p:sp>
        <p:nvSpPr>
          <p:cNvPr id="172" name="Google Shape;172;p31"/>
          <p:cNvSpPr txBox="1">
            <a:spLocks noGrp="1"/>
          </p:cNvSpPr>
          <p:nvPr>
            <p:ph type="body" idx="1"/>
          </p:nvPr>
        </p:nvSpPr>
        <p:spPr>
          <a:xfrm>
            <a:off x="77075" y="941100"/>
            <a:ext cx="8229600" cy="4572000"/>
          </a:xfrm>
          <a:prstGeom prst="rect">
            <a:avLst/>
          </a:prstGeom>
          <a:noFill/>
          <a:ln>
            <a:noFill/>
          </a:ln>
        </p:spPr>
        <p:txBody>
          <a:bodyPr spcFirstLastPara="1" wrap="square" lIns="91425" tIns="45700" rIns="91425" bIns="45700" anchor="t" anchorCtr="0">
            <a:noAutofit/>
          </a:bodyPr>
          <a:lstStyle/>
          <a:p>
            <a:pPr marL="457200" lvl="0" indent="-457200" algn="l" rtl="0">
              <a:spcBef>
                <a:spcPts val="0"/>
              </a:spcBef>
              <a:spcAft>
                <a:spcPts val="0"/>
              </a:spcAft>
              <a:buClr>
                <a:schemeClr val="dk1"/>
              </a:buClr>
              <a:buSzPts val="2400"/>
              <a:buFont typeface="Arial"/>
              <a:buChar char="•"/>
            </a:pPr>
            <a:r>
              <a:rPr lang="en-US"/>
              <a:t>We’ll talk about each of the spheres</a:t>
            </a:r>
            <a:endParaRPr b="0"/>
          </a:p>
          <a:p>
            <a:pPr marL="457200" lvl="0" indent="0" algn="l" rtl="0">
              <a:spcBef>
                <a:spcPts val="0"/>
              </a:spcBef>
              <a:spcAft>
                <a:spcPts val="0"/>
              </a:spcAft>
              <a:buNone/>
            </a:pPr>
            <a:endParaRPr/>
          </a:p>
          <a:p>
            <a:pPr marL="914400" lvl="1" indent="-457200" algn="l" rtl="0">
              <a:spcBef>
                <a:spcPts val="0"/>
              </a:spcBef>
              <a:spcAft>
                <a:spcPts val="0"/>
              </a:spcAft>
              <a:buClr>
                <a:schemeClr val="dk1"/>
              </a:buClr>
              <a:buSzPts val="2200"/>
              <a:buFont typeface="Arial"/>
              <a:buChar char="–"/>
            </a:pPr>
            <a:r>
              <a:rPr lang="en-US" sz="2200"/>
              <a:t>Lithosphere - today</a:t>
            </a:r>
            <a:r>
              <a:rPr lang="en-US" sz="2200" b="0"/>
              <a:t>.</a:t>
            </a:r>
            <a:endParaRPr/>
          </a:p>
          <a:p>
            <a:pPr marL="914400" lvl="0" indent="0" algn="l" rtl="0">
              <a:spcBef>
                <a:spcPts val="0"/>
              </a:spcBef>
              <a:spcAft>
                <a:spcPts val="0"/>
              </a:spcAft>
              <a:buNone/>
            </a:pPr>
            <a:endParaRPr sz="2200"/>
          </a:p>
          <a:p>
            <a:pPr marL="914400" lvl="1" indent="-457200" algn="l" rtl="0">
              <a:spcBef>
                <a:spcPts val="0"/>
              </a:spcBef>
              <a:spcAft>
                <a:spcPts val="0"/>
              </a:spcAft>
              <a:buClr>
                <a:schemeClr val="dk1"/>
              </a:buClr>
              <a:buSzPts val="2200"/>
              <a:buFont typeface="Arial"/>
              <a:buChar char="–"/>
            </a:pPr>
            <a:r>
              <a:rPr lang="en-US" sz="2200"/>
              <a:t>Hydrosphere - today</a:t>
            </a:r>
            <a:endParaRPr/>
          </a:p>
          <a:p>
            <a:pPr marL="914400" lvl="0" indent="0" algn="l" rtl="0">
              <a:spcBef>
                <a:spcPts val="0"/>
              </a:spcBef>
              <a:spcAft>
                <a:spcPts val="0"/>
              </a:spcAft>
              <a:buNone/>
            </a:pPr>
            <a:endParaRPr sz="2200"/>
          </a:p>
          <a:p>
            <a:pPr marL="914400" lvl="1" indent="-457200" algn="l" rtl="0">
              <a:spcBef>
                <a:spcPts val="0"/>
              </a:spcBef>
              <a:spcAft>
                <a:spcPts val="0"/>
              </a:spcAft>
              <a:buClr>
                <a:schemeClr val="dk1"/>
              </a:buClr>
              <a:buSzPts val="2200"/>
              <a:buFont typeface="Arial"/>
              <a:buChar char="–"/>
            </a:pPr>
            <a:r>
              <a:rPr lang="en-US" sz="2200"/>
              <a:t>Biosphere - Next lecture</a:t>
            </a:r>
            <a:endParaRPr sz="2200"/>
          </a:p>
          <a:p>
            <a:pPr marL="457200" lvl="0" indent="0" algn="l" rtl="0">
              <a:spcBef>
                <a:spcPts val="0"/>
              </a:spcBef>
              <a:spcAft>
                <a:spcPts val="0"/>
              </a:spcAft>
              <a:buNone/>
            </a:pPr>
            <a:endParaRPr sz="2200"/>
          </a:p>
          <a:p>
            <a:pPr marL="914400" lvl="1" indent="-457200" algn="l" rtl="0">
              <a:spcBef>
                <a:spcPts val="0"/>
              </a:spcBef>
              <a:spcAft>
                <a:spcPts val="0"/>
              </a:spcAft>
              <a:buSzPts val="2200"/>
              <a:buChar char="–"/>
            </a:pPr>
            <a:r>
              <a:rPr lang="en-US" sz="2200"/>
              <a:t>Atmosphere - Ch 5.</a:t>
            </a:r>
            <a:endParaRPr sz="2200"/>
          </a:p>
          <a:p>
            <a:pPr marL="0" lvl="0" indent="0" algn="l" rtl="0">
              <a:spcBef>
                <a:spcPts val="0"/>
              </a:spcBef>
              <a:spcAft>
                <a:spcPts val="0"/>
              </a:spcAft>
              <a:buNone/>
            </a:pPr>
            <a:endParaRPr sz="2200"/>
          </a:p>
          <a:p>
            <a:pPr marL="0" lvl="0" indent="0" algn="l" rtl="0">
              <a:spcBef>
                <a:spcPts val="0"/>
              </a:spcBef>
              <a:spcAft>
                <a:spcPts val="0"/>
              </a:spcAft>
              <a:buNone/>
            </a:pPr>
            <a:endParaRPr sz="2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4"/>
          <p:cNvSpPr txBox="1">
            <a:spLocks noGrp="1"/>
          </p:cNvSpPr>
          <p:nvPr>
            <p:ph type="title"/>
          </p:nvPr>
        </p:nvSpPr>
        <p:spPr>
          <a:xfrm>
            <a:off x="0" y="0"/>
            <a:ext cx="8229600" cy="762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600"/>
              <a:t>Society and the Environment</a:t>
            </a:r>
            <a:endParaRPr/>
          </a:p>
        </p:txBody>
      </p:sp>
      <p:sp>
        <p:nvSpPr>
          <p:cNvPr id="192" name="Google Shape;192;p34"/>
          <p:cNvSpPr txBox="1">
            <a:spLocks noGrp="1"/>
          </p:cNvSpPr>
          <p:nvPr>
            <p:ph type="body" idx="1"/>
          </p:nvPr>
        </p:nvSpPr>
        <p:spPr>
          <a:xfrm>
            <a:off x="0" y="857275"/>
            <a:ext cx="3810000" cy="4572000"/>
          </a:xfrm>
          <a:prstGeom prst="rect">
            <a:avLst/>
          </a:prstGeom>
          <a:noFill/>
          <a:ln>
            <a:noFill/>
          </a:ln>
        </p:spPr>
        <p:txBody>
          <a:bodyPr spcFirstLastPara="1" wrap="square" lIns="91425" tIns="45700" rIns="91425" bIns="45700" anchor="t" anchorCtr="0">
            <a:noAutofit/>
          </a:bodyPr>
          <a:lstStyle/>
          <a:p>
            <a:pPr marL="457200" lvl="0" indent="-457200" algn="l" rtl="0">
              <a:spcBef>
                <a:spcPts val="0"/>
              </a:spcBef>
              <a:spcAft>
                <a:spcPts val="0"/>
              </a:spcAft>
              <a:buClr>
                <a:schemeClr val="dk1"/>
              </a:buClr>
              <a:buSzPts val="2400"/>
              <a:buFont typeface="Arial"/>
              <a:buChar char="•"/>
            </a:pPr>
            <a:r>
              <a:rPr lang="en-US" b="0" u="sng"/>
              <a:t>Society accelerates the cycling of matter </a:t>
            </a:r>
            <a:r>
              <a:rPr lang="en-US" b="0"/>
              <a:t>through the four spheres, depleting resources and causing pollution.</a:t>
            </a:r>
            <a:endParaRPr/>
          </a:p>
          <a:p>
            <a:pPr marL="342900" lvl="0" indent="0" algn="l" rtl="0">
              <a:spcBef>
                <a:spcPts val="0"/>
              </a:spcBef>
              <a:spcAft>
                <a:spcPts val="0"/>
              </a:spcAft>
              <a:buNone/>
            </a:pPr>
            <a:endParaRPr/>
          </a:p>
          <a:p>
            <a:pPr marL="457200" lvl="0" indent="-457200" algn="l" rtl="0">
              <a:spcBef>
                <a:spcPts val="0"/>
              </a:spcBef>
              <a:spcAft>
                <a:spcPts val="0"/>
              </a:spcAft>
              <a:buClr>
                <a:schemeClr val="dk1"/>
              </a:buClr>
              <a:buSzPts val="2400"/>
              <a:buFont typeface="Arial"/>
              <a:buChar char="•"/>
            </a:pPr>
            <a:r>
              <a:rPr lang="en-US" b="0" u="sng">
                <a:solidFill>
                  <a:srgbClr val="0000FF"/>
                </a:solidFill>
              </a:rPr>
              <a:t>Depletion</a:t>
            </a:r>
            <a:r>
              <a:rPr lang="en-US" b="0" u="sng"/>
              <a:t> </a:t>
            </a:r>
            <a:r>
              <a:rPr lang="en-US" b="0"/>
              <a:t>occurs when the cycling removes matter and energy faster than natural processes are renewing them.</a:t>
            </a:r>
            <a:endParaRPr b="0"/>
          </a:p>
          <a:p>
            <a:pPr marL="342900" lvl="0" indent="0" algn="l" rtl="0">
              <a:spcBef>
                <a:spcPts val="0"/>
              </a:spcBef>
              <a:spcAft>
                <a:spcPts val="0"/>
              </a:spcAft>
              <a:buNone/>
            </a:pPr>
            <a:endParaRPr/>
          </a:p>
          <a:p>
            <a:pPr marL="457200" lvl="0" indent="-457200" algn="l" rtl="0">
              <a:spcBef>
                <a:spcPts val="0"/>
              </a:spcBef>
              <a:spcAft>
                <a:spcPts val="0"/>
              </a:spcAft>
              <a:buSzPts val="2400"/>
              <a:buChar char="•"/>
            </a:pPr>
            <a:r>
              <a:rPr lang="en-US"/>
              <a:t>Ex: Groundwater</a:t>
            </a:r>
            <a:endParaRPr/>
          </a:p>
        </p:txBody>
      </p:sp>
      <p:sp>
        <p:nvSpPr>
          <p:cNvPr id="193" name="Google Shape;193;p34"/>
          <p:cNvSpPr txBox="1"/>
          <p:nvPr/>
        </p:nvSpPr>
        <p:spPr>
          <a:xfrm>
            <a:off x="3886200" y="5429273"/>
            <a:ext cx="5105400" cy="938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a:solidFill>
                  <a:schemeClr val="dk1"/>
                </a:solidFill>
                <a:latin typeface="Arial"/>
                <a:ea typeface="Arial"/>
                <a:cs typeface="Arial"/>
                <a:sym typeface="Arial"/>
              </a:rPr>
              <a:t>Figure 01.08 Society accelerates the cycling of matter through the four spheres, which depletes resources (matter inputs to society) and causes pollution (matter outputs by society). This acceleration is increasing because of increasing population (P) and consumption (C). Slowing population growth and reducing personal consumption will reduce this acceleration.</a:t>
            </a:r>
            <a:endParaRPr/>
          </a:p>
        </p:txBody>
      </p:sp>
      <p:pic>
        <p:nvPicPr>
          <p:cNvPr id="194" name="Google Shape;194;p34"/>
          <p:cNvPicPr preferRelativeResize="0"/>
          <p:nvPr/>
        </p:nvPicPr>
        <p:blipFill rotWithShape="1">
          <a:blip r:embed="rId3">
            <a:alphaModFix/>
          </a:blip>
          <a:srcRect/>
          <a:stretch/>
        </p:blipFill>
        <p:spPr>
          <a:xfrm>
            <a:off x="4705350" y="1171504"/>
            <a:ext cx="3467100" cy="425777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6"/>
          <p:cNvSpPr txBox="1">
            <a:spLocks noGrp="1"/>
          </p:cNvSpPr>
          <p:nvPr>
            <p:ph type="title"/>
          </p:nvPr>
        </p:nvSpPr>
        <p:spPr>
          <a:xfrm>
            <a:off x="457200" y="43360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Water, Air, and Energy: </a:t>
            </a:r>
            <a:br>
              <a:rPr lang="en-US"/>
            </a:br>
            <a:r>
              <a:rPr lang="en-US"/>
              <a:t>Three Major Aspects of the </a:t>
            </a:r>
            <a:br>
              <a:rPr lang="en-US"/>
            </a:br>
            <a:r>
              <a:rPr lang="en-US"/>
              <a:t>Physical Environment</a:t>
            </a:r>
            <a:endParaRPr/>
          </a:p>
        </p:txBody>
      </p:sp>
      <p:sp>
        <p:nvSpPr>
          <p:cNvPr id="206" name="Google Shape;206;p36"/>
          <p:cNvSpPr txBox="1">
            <a:spLocks noGrp="1"/>
          </p:cNvSpPr>
          <p:nvPr>
            <p:ph type="body" idx="1"/>
          </p:nvPr>
        </p:nvSpPr>
        <p:spPr>
          <a:xfrm>
            <a:off x="147900" y="1728450"/>
            <a:ext cx="8996100" cy="4389000"/>
          </a:xfrm>
          <a:prstGeom prst="rect">
            <a:avLst/>
          </a:prstGeom>
          <a:noFill/>
          <a:ln>
            <a:noFill/>
          </a:ln>
        </p:spPr>
        <p:txBody>
          <a:bodyPr spcFirstLastPara="1" wrap="square" lIns="91425" tIns="45700" rIns="91425" bIns="45700" anchor="t" anchorCtr="0">
            <a:noAutofit/>
          </a:bodyPr>
          <a:lstStyle/>
          <a:p>
            <a:pPr marL="457200" lvl="0" indent="-457200" algn="l" rtl="0">
              <a:spcBef>
                <a:spcPts val="0"/>
              </a:spcBef>
              <a:spcAft>
                <a:spcPts val="0"/>
              </a:spcAft>
              <a:buClr>
                <a:schemeClr val="dk1"/>
              </a:buClr>
              <a:buSzPts val="2400"/>
              <a:buFont typeface="Arial"/>
              <a:buChar char="•"/>
            </a:pPr>
            <a:r>
              <a:rPr lang="en-US" b="0"/>
              <a:t>The surface conditions of Earth are very active and constantly changing.</a:t>
            </a:r>
            <a:endParaRPr/>
          </a:p>
          <a:p>
            <a:pPr marL="914400" lvl="1" indent="-457200" algn="l" rtl="0">
              <a:spcBef>
                <a:spcPts val="0"/>
              </a:spcBef>
              <a:spcAft>
                <a:spcPts val="0"/>
              </a:spcAft>
              <a:buClr>
                <a:schemeClr val="dk1"/>
              </a:buClr>
              <a:buSzPts val="2200"/>
              <a:buFont typeface="Arial"/>
              <a:buChar char="–"/>
            </a:pPr>
            <a:r>
              <a:rPr lang="en-US" sz="2200" b="1"/>
              <a:t>Water</a:t>
            </a:r>
            <a:r>
              <a:rPr lang="en-US" sz="2200"/>
              <a:t>: </a:t>
            </a:r>
            <a:r>
              <a:rPr lang="en-US" sz="2200" b="0"/>
              <a:t>Earth’s surface </a:t>
            </a:r>
            <a:r>
              <a:rPr lang="en-US" sz="2200" b="0" u="sng"/>
              <a:t>almost entirely</a:t>
            </a:r>
            <a:r>
              <a:rPr lang="en-US" sz="2200" b="0"/>
              <a:t> covered with water</a:t>
            </a:r>
            <a:endParaRPr/>
          </a:p>
          <a:p>
            <a:pPr marL="914400" lvl="0" indent="0" algn="l" rtl="0">
              <a:spcBef>
                <a:spcPts val="0"/>
              </a:spcBef>
              <a:spcAft>
                <a:spcPts val="0"/>
              </a:spcAft>
              <a:buNone/>
            </a:pPr>
            <a:endParaRPr sz="2200"/>
          </a:p>
          <a:p>
            <a:pPr marL="914400" lvl="1" indent="-457200" algn="l" rtl="0">
              <a:spcBef>
                <a:spcPts val="0"/>
              </a:spcBef>
              <a:spcAft>
                <a:spcPts val="0"/>
              </a:spcAft>
              <a:buClr>
                <a:schemeClr val="dk1"/>
              </a:buClr>
              <a:buSzPts val="2200"/>
              <a:buFont typeface="Arial"/>
              <a:buChar char="–"/>
            </a:pPr>
            <a:r>
              <a:rPr lang="en-US" sz="2200" b="1"/>
              <a:t>Air:</a:t>
            </a:r>
            <a:r>
              <a:rPr lang="en-US" sz="2200"/>
              <a:t> </a:t>
            </a:r>
            <a:r>
              <a:rPr lang="en-US" sz="2200" b="0"/>
              <a:t>The atmosphere: 78.1% nitrogen (N); 20.9% Oxygen (O)</a:t>
            </a:r>
            <a:endParaRPr sz="2200" b="0"/>
          </a:p>
          <a:p>
            <a:pPr marL="1371600" lvl="0" indent="0" algn="l" rtl="0">
              <a:spcBef>
                <a:spcPts val="0"/>
              </a:spcBef>
              <a:spcAft>
                <a:spcPts val="0"/>
              </a:spcAft>
              <a:buNone/>
            </a:pPr>
            <a:endParaRPr sz="2200"/>
          </a:p>
          <a:p>
            <a:pPr marL="914400" lvl="0" indent="0" algn="l" rtl="0">
              <a:spcBef>
                <a:spcPts val="0"/>
              </a:spcBef>
              <a:spcAft>
                <a:spcPts val="0"/>
              </a:spcAft>
              <a:buNone/>
            </a:pPr>
            <a:endParaRPr sz="2200"/>
          </a:p>
          <a:p>
            <a:pPr marL="914400" lvl="1" indent="-457200" algn="l" rtl="0">
              <a:spcBef>
                <a:spcPts val="0"/>
              </a:spcBef>
              <a:spcAft>
                <a:spcPts val="0"/>
              </a:spcAft>
              <a:buClr>
                <a:schemeClr val="dk1"/>
              </a:buClr>
              <a:buSzPts val="2200"/>
              <a:buFont typeface="Arial"/>
              <a:buChar char="–"/>
            </a:pPr>
            <a:r>
              <a:rPr lang="en-US" sz="2200" b="1"/>
              <a:t>Energy</a:t>
            </a:r>
            <a:r>
              <a:rPr lang="en-US" sz="2200"/>
              <a:t>: </a:t>
            </a:r>
            <a:r>
              <a:rPr lang="en-US" sz="2200" b="0"/>
              <a:t>Earth is bathed in radiation (heat and light energy)</a:t>
            </a:r>
            <a:endParaRPr/>
          </a:p>
          <a:p>
            <a:pPr marL="457200" lvl="0" indent="0" algn="l" rtl="0">
              <a:spcBef>
                <a:spcPts val="0"/>
              </a:spcBef>
              <a:spcAft>
                <a:spcPts val="0"/>
              </a:spcAft>
              <a:buNone/>
            </a:pPr>
            <a:endParaRPr/>
          </a:p>
          <a:p>
            <a:pPr marL="457200" lvl="0" indent="-457200" algn="l" rtl="0">
              <a:spcBef>
                <a:spcPts val="0"/>
              </a:spcBef>
              <a:spcAft>
                <a:spcPts val="0"/>
              </a:spcAft>
              <a:buClr>
                <a:schemeClr val="dk1"/>
              </a:buClr>
              <a:buSzPts val="2400"/>
              <a:buFont typeface="Arial"/>
              <a:buChar char="•"/>
            </a:pPr>
            <a:r>
              <a:rPr lang="en-US" b="0"/>
              <a:t>The dynamic nature of Earth allows for complex overlapping cycles that maintain ecosystem services.</a:t>
            </a:r>
            <a:endParaRPr/>
          </a:p>
        </p:txBody>
      </p:sp>
      <p:sp>
        <p:nvSpPr>
          <p:cNvPr id="207" name="Google Shape;207;p36"/>
          <p:cNvSpPr txBox="1"/>
          <p:nvPr/>
        </p:nvSpPr>
        <p:spPr>
          <a:xfrm>
            <a:off x="521675" y="3532250"/>
            <a:ext cx="3830400" cy="523200"/>
          </a:xfrm>
          <a:prstGeom prst="rect">
            <a:avLst/>
          </a:prstGeom>
          <a:noFill/>
          <a:ln>
            <a:noFill/>
          </a:ln>
        </p:spPr>
        <p:txBody>
          <a:bodyPr spcFirstLastPara="1" wrap="square" lIns="91425" tIns="91425" rIns="91425" bIns="91425" anchor="t" anchorCtr="0">
            <a:spAutoFit/>
          </a:bodyPr>
          <a:lstStyle/>
          <a:p>
            <a:pPr marL="1371600" lvl="2" indent="-469900" algn="l" rtl="0">
              <a:spcBef>
                <a:spcPts val="0"/>
              </a:spcBef>
              <a:spcAft>
                <a:spcPts val="0"/>
              </a:spcAft>
              <a:buClr>
                <a:srgbClr val="FF0000"/>
              </a:buClr>
              <a:buSzPts val="2200"/>
              <a:buFont typeface="Courier New"/>
              <a:buChar char="o"/>
            </a:pPr>
            <a:r>
              <a:rPr lang="en-US" sz="2200">
                <a:solidFill>
                  <a:srgbClr val="FF0000"/>
                </a:solidFill>
              </a:rPr>
              <a:t>CO2 = 0.04%</a:t>
            </a:r>
            <a:endParaRPr>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7"/>
                                        </p:tgtEl>
                                        <p:attrNameLst>
                                          <p:attrName>style.visibility</p:attrName>
                                        </p:attrNameLst>
                                      </p:cBhvr>
                                      <p:to>
                                        <p:strVal val="visible"/>
                                      </p:to>
                                    </p:set>
                                    <p:animEffect transition="in" filter="fade">
                                      <p:cBhvr>
                                        <p:cTn id="7" dur="1000"/>
                                        <p:tgtEl>
                                          <p:spTgt spid="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Google Shape;212;p37"/>
          <p:cNvPicPr preferRelativeResize="0"/>
          <p:nvPr/>
        </p:nvPicPr>
        <p:blipFill>
          <a:blip r:embed="rId3">
            <a:alphaModFix/>
          </a:blip>
          <a:stretch>
            <a:fillRect/>
          </a:stretch>
        </p:blipFill>
        <p:spPr>
          <a:xfrm>
            <a:off x="0" y="0"/>
            <a:ext cx="9221550" cy="6858000"/>
          </a:xfrm>
          <a:prstGeom prst="rect">
            <a:avLst/>
          </a:prstGeom>
          <a:noFill/>
          <a:ln>
            <a:noFill/>
          </a:ln>
        </p:spPr>
      </p:pic>
      <p:sp>
        <p:nvSpPr>
          <p:cNvPr id="213" name="Google Shape;213;p37"/>
          <p:cNvSpPr txBox="1">
            <a:spLocks noGrp="1"/>
          </p:cNvSpPr>
          <p:nvPr>
            <p:ph type="title"/>
          </p:nvPr>
        </p:nvSpPr>
        <p:spPr>
          <a:xfrm>
            <a:off x="457200" y="502800"/>
            <a:ext cx="8229600" cy="1005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300">
                <a:solidFill>
                  <a:srgbClr val="FF9900"/>
                </a:solidFill>
              </a:rPr>
              <a:t>The Hydrologic Cycle</a:t>
            </a:r>
            <a:endParaRPr sz="4300">
              <a:solidFill>
                <a:srgbClr val="FF9900"/>
              </a:solidFill>
            </a:endParaRPr>
          </a:p>
        </p:txBody>
      </p:sp>
      <p:sp>
        <p:nvSpPr>
          <p:cNvPr id="214" name="Google Shape;214;p37"/>
          <p:cNvSpPr txBox="1">
            <a:spLocks noGrp="1"/>
          </p:cNvSpPr>
          <p:nvPr>
            <p:ph type="body" idx="1"/>
          </p:nvPr>
        </p:nvSpPr>
        <p:spPr>
          <a:xfrm>
            <a:off x="457200" y="1600200"/>
            <a:ext cx="8229600" cy="4572000"/>
          </a:xfrm>
          <a:prstGeom prst="rect">
            <a:avLst/>
          </a:prstGeom>
        </p:spPr>
        <p:txBody>
          <a:bodyPr spcFirstLastPara="1" wrap="square" lIns="91425" tIns="45700" rIns="91425" bIns="45700" anchor="t" anchorCtr="0">
            <a:noAutofit/>
          </a:bodyPr>
          <a:lstStyle/>
          <a:p>
            <a:pPr marL="0" lvl="0" indent="0" algn="l" rtl="0">
              <a:spcBef>
                <a:spcPts val="0"/>
              </a:spcBef>
              <a:spcAft>
                <a:spcPts val="120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8"/>
          <p:cNvSpPr txBox="1"/>
          <p:nvPr/>
        </p:nvSpPr>
        <p:spPr>
          <a:xfrm>
            <a:off x="457201" y="5997714"/>
            <a:ext cx="8229600" cy="70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a:solidFill>
                  <a:schemeClr val="dk1"/>
                </a:solidFill>
                <a:latin typeface="Arial"/>
                <a:ea typeface="Arial"/>
                <a:cs typeface="Arial"/>
                <a:sym typeface="Arial"/>
              </a:rPr>
              <a:t>More than 97% of Earth’s water is found in seas and oceans; only 0.0015% is accessible fresh water.</a:t>
            </a:r>
            <a:endParaRPr sz="2000">
              <a:solidFill>
                <a:schemeClr val="dk1"/>
              </a:solidFill>
              <a:latin typeface="Arial"/>
              <a:ea typeface="Arial"/>
              <a:cs typeface="Arial"/>
              <a:sym typeface="Arial"/>
            </a:endParaRPr>
          </a:p>
        </p:txBody>
      </p:sp>
      <p:sp>
        <p:nvSpPr>
          <p:cNvPr id="220" name="Google Shape;220;p38"/>
          <p:cNvSpPr txBox="1">
            <a:spLocks noGrp="1"/>
          </p:cNvSpPr>
          <p:nvPr>
            <p:ph type="title"/>
          </p:nvPr>
        </p:nvSpPr>
        <p:spPr>
          <a:xfrm>
            <a:off x="457200" y="-22860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latin typeface="Arial"/>
                <a:ea typeface="Arial"/>
                <a:cs typeface="Arial"/>
                <a:sym typeface="Arial"/>
              </a:rPr>
              <a:t>The Hydrologic Cycle</a:t>
            </a:r>
            <a:endParaRPr/>
          </a:p>
        </p:txBody>
      </p:sp>
      <p:pic>
        <p:nvPicPr>
          <p:cNvPr id="221" name="Google Shape;221;p38"/>
          <p:cNvPicPr preferRelativeResize="0"/>
          <p:nvPr/>
        </p:nvPicPr>
        <p:blipFill rotWithShape="1">
          <a:blip r:embed="rId3">
            <a:alphaModFix/>
          </a:blip>
          <a:srcRect/>
          <a:stretch/>
        </p:blipFill>
        <p:spPr>
          <a:xfrm>
            <a:off x="-27825" y="499475"/>
            <a:ext cx="9199649" cy="5498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8">
          <a:extLst>
            <a:ext uri="{FF2B5EF4-FFF2-40B4-BE49-F238E27FC236}">
              <a16:creationId xmlns:a16="http://schemas.microsoft.com/office/drawing/2014/main" id="{8578F25F-2167-E3D5-9616-2D0BC7005CE8}"/>
            </a:ext>
          </a:extLst>
        </p:cNvPr>
        <p:cNvGrpSpPr/>
        <p:nvPr/>
      </p:nvGrpSpPr>
      <p:grpSpPr>
        <a:xfrm>
          <a:off x="0" y="0"/>
          <a:ext cx="0" cy="0"/>
          <a:chOff x="0" y="0"/>
          <a:chExt cx="0" cy="0"/>
        </a:xfrm>
      </p:grpSpPr>
      <p:sp>
        <p:nvSpPr>
          <p:cNvPr id="219" name="Google Shape;219;p38">
            <a:extLst>
              <a:ext uri="{FF2B5EF4-FFF2-40B4-BE49-F238E27FC236}">
                <a16:creationId xmlns:a16="http://schemas.microsoft.com/office/drawing/2014/main" id="{185E86A2-316D-9B0A-ADEF-828CFAF6A9F4}"/>
              </a:ext>
            </a:extLst>
          </p:cNvPr>
          <p:cNvSpPr txBox="1"/>
          <p:nvPr/>
        </p:nvSpPr>
        <p:spPr>
          <a:xfrm>
            <a:off x="457200" y="1223833"/>
            <a:ext cx="8229600" cy="70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dirty="0">
                <a:solidFill>
                  <a:schemeClr val="dk1"/>
                </a:solidFill>
                <a:latin typeface="Arial"/>
                <a:ea typeface="Arial"/>
                <a:cs typeface="Arial"/>
                <a:sym typeface="Arial"/>
              </a:rPr>
              <a:t>The hydrologic cyc</a:t>
            </a:r>
            <a:r>
              <a:rPr lang="en-US" sz="2000" dirty="0">
                <a:solidFill>
                  <a:schemeClr val="dk1"/>
                </a:solidFill>
              </a:rPr>
              <a:t>le (along with atmospheric movements) is predominantly responsible for shifts in weather and climate.</a:t>
            </a:r>
          </a:p>
          <a:p>
            <a:pPr marL="0" marR="0" lvl="0" indent="0" algn="l" rtl="0">
              <a:spcBef>
                <a:spcPts val="0"/>
              </a:spcBef>
              <a:spcAft>
                <a:spcPts val="0"/>
              </a:spcAft>
              <a:buNone/>
            </a:pPr>
            <a:endParaRPr lang="en-US" sz="2000" dirty="0">
              <a:solidFill>
                <a:schemeClr val="dk1"/>
              </a:solidFill>
              <a:latin typeface="Arial"/>
              <a:ea typeface="Arial"/>
              <a:cs typeface="Arial"/>
              <a:sym typeface="Arial"/>
            </a:endParaRPr>
          </a:p>
          <a:p>
            <a:pPr marL="0" marR="0" lvl="0" indent="0" algn="l" rtl="0">
              <a:spcBef>
                <a:spcPts val="0"/>
              </a:spcBef>
              <a:spcAft>
                <a:spcPts val="0"/>
              </a:spcAft>
              <a:buNone/>
            </a:pPr>
            <a:r>
              <a:rPr lang="en-US" sz="2000" dirty="0">
                <a:solidFill>
                  <a:schemeClr val="dk1"/>
                </a:solidFill>
              </a:rPr>
              <a:t>Weather: the short-term, daily fluctuations in the atmospheric temperature, precipitation, and winds</a:t>
            </a:r>
          </a:p>
          <a:p>
            <a:pPr marL="0" marR="0" lvl="0" indent="0" algn="l" rtl="0">
              <a:spcBef>
                <a:spcPts val="0"/>
              </a:spcBef>
              <a:spcAft>
                <a:spcPts val="0"/>
              </a:spcAft>
              <a:buNone/>
            </a:pPr>
            <a:endParaRPr lang="en-US" sz="2000" dirty="0">
              <a:solidFill>
                <a:schemeClr val="dk1"/>
              </a:solidFill>
              <a:latin typeface="Arial"/>
              <a:ea typeface="Arial"/>
              <a:cs typeface="Arial"/>
              <a:sym typeface="Arial"/>
            </a:endParaRPr>
          </a:p>
          <a:p>
            <a:pPr marL="0" marR="0" lvl="0" indent="0" algn="l" rtl="0">
              <a:spcBef>
                <a:spcPts val="0"/>
              </a:spcBef>
              <a:spcAft>
                <a:spcPts val="0"/>
              </a:spcAft>
              <a:buNone/>
            </a:pPr>
            <a:r>
              <a:rPr lang="en-US" sz="2000" dirty="0">
                <a:solidFill>
                  <a:schemeClr val="dk1"/>
                </a:solidFill>
              </a:rPr>
              <a:t>Vs.</a:t>
            </a:r>
          </a:p>
          <a:p>
            <a:pPr marL="0" marR="0" lvl="0" indent="0" algn="l" rtl="0">
              <a:spcBef>
                <a:spcPts val="0"/>
              </a:spcBef>
              <a:spcAft>
                <a:spcPts val="0"/>
              </a:spcAft>
              <a:buNone/>
            </a:pPr>
            <a:endParaRPr lang="en-US" sz="2000" dirty="0">
              <a:solidFill>
                <a:schemeClr val="dk1"/>
              </a:solidFill>
              <a:latin typeface="Arial"/>
              <a:ea typeface="Arial"/>
              <a:cs typeface="Arial"/>
              <a:sym typeface="Arial"/>
            </a:endParaRPr>
          </a:p>
          <a:p>
            <a:pPr marL="0" marR="0" lvl="0" indent="0" algn="l" rtl="0">
              <a:spcBef>
                <a:spcPts val="0"/>
              </a:spcBef>
              <a:spcAft>
                <a:spcPts val="0"/>
              </a:spcAft>
              <a:buNone/>
            </a:pPr>
            <a:r>
              <a:rPr lang="en-US" sz="2000" dirty="0">
                <a:solidFill>
                  <a:schemeClr val="dk1"/>
                </a:solidFill>
                <a:latin typeface="Arial"/>
                <a:ea typeface="Arial"/>
                <a:cs typeface="Arial"/>
                <a:sym typeface="Arial"/>
              </a:rPr>
              <a:t>Climate: </a:t>
            </a:r>
            <a:r>
              <a:rPr lang="en-US" sz="2000" dirty="0">
                <a:solidFill>
                  <a:schemeClr val="dk1"/>
                </a:solidFill>
              </a:rPr>
              <a:t>the long-term average of these same variables over time ranges of a year to thousands or millions of years</a:t>
            </a:r>
          </a:p>
          <a:p>
            <a:pPr marL="0" marR="0" lvl="0" indent="0" algn="l" rtl="0">
              <a:spcBef>
                <a:spcPts val="0"/>
              </a:spcBef>
              <a:spcAft>
                <a:spcPts val="0"/>
              </a:spcAft>
              <a:buNone/>
            </a:pPr>
            <a:endParaRPr lang="en-US" sz="2000" dirty="0">
              <a:solidFill>
                <a:schemeClr val="dk1"/>
              </a:solidFill>
              <a:latin typeface="Arial"/>
              <a:ea typeface="Arial"/>
              <a:cs typeface="Arial"/>
              <a:sym typeface="Arial"/>
            </a:endParaRPr>
          </a:p>
          <a:p>
            <a:pPr marL="0" marR="0" lvl="0" indent="0" algn="l" rtl="0">
              <a:spcBef>
                <a:spcPts val="0"/>
              </a:spcBef>
              <a:spcAft>
                <a:spcPts val="0"/>
              </a:spcAft>
              <a:buNone/>
            </a:pPr>
            <a:r>
              <a:rPr lang="en-US" sz="2000" dirty="0">
                <a:solidFill>
                  <a:schemeClr val="dk1"/>
                </a:solidFill>
              </a:rPr>
              <a:t>Shifts in weather and climate due to changes in the hydrosphere can directly impact the other spheres</a:t>
            </a:r>
            <a:endParaRPr sz="2000" dirty="0">
              <a:solidFill>
                <a:schemeClr val="dk1"/>
              </a:solidFill>
              <a:latin typeface="Arial"/>
              <a:ea typeface="Arial"/>
              <a:cs typeface="Arial"/>
              <a:sym typeface="Arial"/>
            </a:endParaRPr>
          </a:p>
        </p:txBody>
      </p:sp>
      <p:sp>
        <p:nvSpPr>
          <p:cNvPr id="220" name="Google Shape;220;p38">
            <a:extLst>
              <a:ext uri="{FF2B5EF4-FFF2-40B4-BE49-F238E27FC236}">
                <a16:creationId xmlns:a16="http://schemas.microsoft.com/office/drawing/2014/main" id="{D984C153-7BE5-3576-D0FC-0596888907A2}"/>
              </a:ext>
            </a:extLst>
          </p:cNvPr>
          <p:cNvSpPr txBox="1">
            <a:spLocks noGrp="1"/>
          </p:cNvSpPr>
          <p:nvPr>
            <p:ph type="title"/>
          </p:nvPr>
        </p:nvSpPr>
        <p:spPr>
          <a:xfrm>
            <a:off x="457200" y="217933"/>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dirty="0">
                <a:latin typeface="Arial"/>
                <a:ea typeface="Arial"/>
                <a:cs typeface="Arial"/>
                <a:sym typeface="Arial"/>
              </a:rPr>
              <a:t>Weather vs. Climate</a:t>
            </a:r>
            <a:endParaRPr dirty="0"/>
          </a:p>
        </p:txBody>
      </p:sp>
    </p:spTree>
    <p:extLst>
      <p:ext uri="{BB962C8B-B14F-4D97-AF65-F5344CB8AC3E}">
        <p14:creationId xmlns:p14="http://schemas.microsoft.com/office/powerpoint/2010/main" val="392435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6" name="Google Shape;226;p39"/>
          <p:cNvPicPr preferRelativeResize="0"/>
          <p:nvPr/>
        </p:nvPicPr>
        <p:blipFill>
          <a:blip r:embed="rId3">
            <a:alphaModFix/>
          </a:blip>
          <a:stretch>
            <a:fillRect/>
          </a:stretch>
        </p:blipFill>
        <p:spPr>
          <a:xfrm>
            <a:off x="40659" y="-1037"/>
            <a:ext cx="9041613"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D59E3-A147-5199-F0A3-47867CD500A2}"/>
              </a:ext>
            </a:extLst>
          </p:cNvPr>
          <p:cNvSpPr>
            <a:spLocks noGrp="1"/>
          </p:cNvSpPr>
          <p:nvPr>
            <p:ph type="title"/>
          </p:nvPr>
        </p:nvSpPr>
        <p:spPr>
          <a:xfrm>
            <a:off x="457200" y="2926080"/>
            <a:ext cx="8229600" cy="1005840"/>
          </a:xfrm>
        </p:spPr>
        <p:txBody>
          <a:bodyPr/>
          <a:lstStyle/>
          <a:p>
            <a:r>
              <a:rPr lang="en-US" dirty="0"/>
              <a:t>Which has a greater influence on Earth’s environment today: natural processes or human activities? Why? Give one example that supports your stance.</a:t>
            </a:r>
            <a:br>
              <a:rPr lang="en-US" dirty="0"/>
            </a:br>
            <a:endParaRPr lang="en-US" dirty="0"/>
          </a:p>
        </p:txBody>
      </p:sp>
    </p:spTree>
    <p:extLst>
      <p:ext uri="{BB962C8B-B14F-4D97-AF65-F5344CB8AC3E}">
        <p14:creationId xmlns:p14="http://schemas.microsoft.com/office/powerpoint/2010/main" val="13701388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40"/>
          <p:cNvSpPr/>
          <p:nvPr/>
        </p:nvSpPr>
        <p:spPr>
          <a:xfrm>
            <a:off x="0" y="0"/>
            <a:ext cx="9144000" cy="68580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600"/>
          </a:p>
        </p:txBody>
      </p:sp>
      <p:sp>
        <p:nvSpPr>
          <p:cNvPr id="232" name="Google Shape;232;p40"/>
          <p:cNvSpPr txBox="1">
            <a:spLocks noGrp="1"/>
          </p:cNvSpPr>
          <p:nvPr>
            <p:ph type="title"/>
          </p:nvPr>
        </p:nvSpPr>
        <p:spPr>
          <a:xfrm>
            <a:off x="6482968" y="104504"/>
            <a:ext cx="2261700" cy="561000"/>
          </a:xfrm>
          <a:prstGeom prst="rect">
            <a:avLst/>
          </a:prstGeom>
          <a:noFill/>
          <a:ln>
            <a:noFill/>
          </a:ln>
        </p:spPr>
        <p:txBody>
          <a:bodyPr spcFirstLastPara="1" wrap="square" lIns="0" tIns="11425" rIns="0" bIns="0" anchor="t" anchorCtr="0">
            <a:noAutofit/>
          </a:bodyPr>
          <a:lstStyle/>
          <a:p>
            <a:pPr marL="12700" lvl="0" indent="0" algn="ctr" rtl="0">
              <a:lnSpc>
                <a:spcPct val="100000"/>
              </a:lnSpc>
              <a:spcBef>
                <a:spcPts val="0"/>
              </a:spcBef>
              <a:spcAft>
                <a:spcPts val="0"/>
              </a:spcAft>
              <a:buNone/>
            </a:pPr>
            <a:r>
              <a:rPr lang="en-US" sz="3700" b="1">
                <a:solidFill>
                  <a:srgbClr val="0000FF"/>
                </a:solidFill>
              </a:rPr>
              <a:t>Hydrologic  Cycle </a:t>
            </a:r>
            <a:endParaRPr sz="3700" b="1">
              <a:solidFill>
                <a:srgbClr val="0000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2"/>
          <p:cNvSpPr txBox="1">
            <a:spLocks noGrp="1"/>
          </p:cNvSpPr>
          <p:nvPr>
            <p:ph type="title"/>
          </p:nvPr>
        </p:nvSpPr>
        <p:spPr>
          <a:xfrm>
            <a:off x="457200" y="2825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Rocks, Tectonics, and the </a:t>
            </a:r>
            <a:br>
              <a:rPr lang="en-US"/>
            </a:br>
            <a:r>
              <a:rPr lang="en-US"/>
              <a:t>Record of Life</a:t>
            </a:r>
            <a:endParaRPr/>
          </a:p>
        </p:txBody>
      </p:sp>
      <p:sp>
        <p:nvSpPr>
          <p:cNvPr id="243" name="Google Shape;243;p42"/>
          <p:cNvSpPr txBox="1">
            <a:spLocks noGrp="1"/>
          </p:cNvSpPr>
          <p:nvPr>
            <p:ph type="body" idx="1"/>
          </p:nvPr>
        </p:nvSpPr>
        <p:spPr>
          <a:xfrm>
            <a:off x="141900" y="957950"/>
            <a:ext cx="9002100" cy="4572000"/>
          </a:xfrm>
          <a:prstGeom prst="rect">
            <a:avLst/>
          </a:prstGeom>
          <a:noFill/>
          <a:ln>
            <a:noFill/>
          </a:ln>
        </p:spPr>
        <p:txBody>
          <a:bodyPr spcFirstLastPara="1" wrap="square" lIns="91425" tIns="45700" rIns="91425" bIns="45700" anchor="t" anchorCtr="0">
            <a:noAutofit/>
          </a:bodyPr>
          <a:lstStyle/>
          <a:p>
            <a:pPr marL="457200" lvl="0" indent="-457200" algn="l" rtl="0">
              <a:spcBef>
                <a:spcPts val="0"/>
              </a:spcBef>
              <a:spcAft>
                <a:spcPts val="0"/>
              </a:spcAft>
              <a:buClr>
                <a:schemeClr val="dk1"/>
              </a:buClr>
              <a:buSzPts val="2400"/>
              <a:buFont typeface="Arial"/>
              <a:buNone/>
            </a:pPr>
            <a:r>
              <a:rPr lang="en-US" b="1" dirty="0">
                <a:solidFill>
                  <a:srgbClr val="0000FF"/>
                </a:solidFill>
              </a:rPr>
              <a:t>Uniformitarianism</a:t>
            </a:r>
            <a:r>
              <a:rPr lang="en-US" dirty="0"/>
              <a:t>:</a:t>
            </a:r>
            <a:r>
              <a:rPr lang="en-US" b="0" dirty="0"/>
              <a:t> The present is the key to the past.</a:t>
            </a:r>
            <a:endParaRPr dirty="0"/>
          </a:p>
          <a:p>
            <a:pPr marL="457200" lvl="0" indent="0" algn="l" rtl="0">
              <a:spcBef>
                <a:spcPts val="0"/>
              </a:spcBef>
              <a:spcAft>
                <a:spcPts val="0"/>
              </a:spcAft>
              <a:buNone/>
            </a:pPr>
            <a:endParaRPr dirty="0"/>
          </a:p>
          <a:p>
            <a:pPr marL="457200" lvl="0" indent="-457200" algn="l" rtl="0">
              <a:spcBef>
                <a:spcPts val="0"/>
              </a:spcBef>
              <a:spcAft>
                <a:spcPts val="0"/>
              </a:spcAft>
              <a:buClr>
                <a:schemeClr val="dk1"/>
              </a:buClr>
              <a:buSzPts val="2400"/>
              <a:buFont typeface="Arial"/>
              <a:buChar char="•"/>
            </a:pPr>
            <a:r>
              <a:rPr lang="en-US" b="0" dirty="0"/>
              <a:t>The rocks’ record indicates clues to events in past, including the connection between climate change and mass extinction.</a:t>
            </a:r>
            <a:endParaRPr dirty="0"/>
          </a:p>
          <a:p>
            <a:pPr marL="457200" lvl="0" indent="0" algn="l" rtl="0">
              <a:spcBef>
                <a:spcPts val="0"/>
              </a:spcBef>
              <a:spcAft>
                <a:spcPts val="0"/>
              </a:spcAft>
              <a:buNone/>
            </a:pPr>
            <a:endParaRPr dirty="0"/>
          </a:p>
          <a:p>
            <a:pPr marL="457200" lvl="0" indent="-457200" algn="l" rtl="0">
              <a:spcBef>
                <a:spcPts val="0"/>
              </a:spcBef>
              <a:spcAft>
                <a:spcPts val="0"/>
              </a:spcAft>
              <a:buClr>
                <a:schemeClr val="dk1"/>
              </a:buClr>
              <a:buSzPts val="2400"/>
              <a:buFont typeface="Arial"/>
              <a:buChar char="•"/>
            </a:pPr>
            <a:r>
              <a:rPr lang="en-US" b="0" dirty="0"/>
              <a:t>There are three main types of rocks:</a:t>
            </a:r>
            <a:endParaRPr dirty="0"/>
          </a:p>
          <a:p>
            <a:pPr marL="914400" lvl="1" indent="-469900" algn="l" rtl="0">
              <a:spcBef>
                <a:spcPts val="0"/>
              </a:spcBef>
              <a:spcAft>
                <a:spcPts val="0"/>
              </a:spcAft>
              <a:buSzPts val="2200"/>
              <a:buChar char="–"/>
            </a:pPr>
            <a:r>
              <a:rPr lang="en-US" sz="2200" dirty="0">
                <a:solidFill>
                  <a:srgbClr val="0000FF"/>
                </a:solidFill>
              </a:rPr>
              <a:t>Sedimentary rock </a:t>
            </a:r>
            <a:r>
              <a:rPr lang="en-US" sz="2200" dirty="0"/>
              <a:t>is a product of sedimentation and weathering (clastic, biochemical, or chemical)</a:t>
            </a:r>
          </a:p>
          <a:p>
            <a:pPr lvl="1" indent="-469900">
              <a:spcBef>
                <a:spcPts val="0"/>
              </a:spcBef>
              <a:buSzPts val="2200"/>
            </a:pPr>
            <a:r>
              <a:rPr lang="en-US" sz="2200" dirty="0">
                <a:solidFill>
                  <a:srgbClr val="0000FF"/>
                </a:solidFill>
              </a:rPr>
              <a:t>Igneous rock </a:t>
            </a:r>
            <a:r>
              <a:rPr lang="en-US" sz="2200" dirty="0"/>
              <a:t>is product of magma (volcanic/extrusive or plutonic/intrusive); contains crystals</a:t>
            </a:r>
            <a:endParaRPr sz="2200" dirty="0">
              <a:solidFill>
                <a:srgbClr val="0000FF"/>
              </a:solidFill>
            </a:endParaRPr>
          </a:p>
          <a:p>
            <a:pPr marL="914400" lvl="1" indent="-469900" algn="l" rtl="0">
              <a:spcBef>
                <a:spcPts val="0"/>
              </a:spcBef>
              <a:spcAft>
                <a:spcPts val="0"/>
              </a:spcAft>
              <a:buSzPts val="2200"/>
              <a:buChar char="–"/>
            </a:pPr>
            <a:r>
              <a:rPr lang="en-US" sz="2200" dirty="0">
                <a:solidFill>
                  <a:srgbClr val="0000FF"/>
                </a:solidFill>
              </a:rPr>
              <a:t>Metamorphic </a:t>
            </a:r>
            <a:r>
              <a:rPr lang="en-US" sz="2200" dirty="0"/>
              <a:t>is formed when parent rock is subjected to extreme rise in heat and pressure.</a:t>
            </a:r>
            <a:endParaRPr sz="2200" dirty="0">
              <a:solidFill>
                <a:srgbClr val="0000FF"/>
              </a:solidFill>
            </a:endParaRPr>
          </a:p>
        </p:txBody>
      </p:sp>
      <p:pic>
        <p:nvPicPr>
          <p:cNvPr id="244" name="Google Shape;244;p42"/>
          <p:cNvPicPr preferRelativeResize="0"/>
          <p:nvPr/>
        </p:nvPicPr>
        <p:blipFill>
          <a:blip r:embed="rId3">
            <a:alphaModFix/>
          </a:blip>
          <a:stretch>
            <a:fillRect/>
          </a:stretch>
        </p:blipFill>
        <p:spPr>
          <a:xfrm>
            <a:off x="6055825" y="5290675"/>
            <a:ext cx="3130725" cy="1584775"/>
          </a:xfrm>
          <a:prstGeom prst="rect">
            <a:avLst/>
          </a:prstGeom>
          <a:noFill/>
          <a:ln>
            <a:noFill/>
          </a:ln>
        </p:spPr>
      </p:pic>
      <p:pic>
        <p:nvPicPr>
          <p:cNvPr id="245" name="Google Shape;245;p42"/>
          <p:cNvPicPr preferRelativeResize="0"/>
          <p:nvPr/>
        </p:nvPicPr>
        <p:blipFill rotWithShape="1">
          <a:blip r:embed="rId4">
            <a:alphaModFix/>
          </a:blip>
          <a:srcRect t="18280"/>
          <a:stretch/>
        </p:blipFill>
        <p:spPr>
          <a:xfrm>
            <a:off x="0" y="5273225"/>
            <a:ext cx="3082701" cy="1584776"/>
          </a:xfrm>
          <a:prstGeom prst="rect">
            <a:avLst/>
          </a:prstGeom>
          <a:noFill/>
          <a:ln>
            <a:noFill/>
          </a:ln>
        </p:spPr>
      </p:pic>
      <p:pic>
        <p:nvPicPr>
          <p:cNvPr id="246" name="Google Shape;246;p42"/>
          <p:cNvPicPr preferRelativeResize="0"/>
          <p:nvPr/>
        </p:nvPicPr>
        <p:blipFill>
          <a:blip r:embed="rId5">
            <a:alphaModFix/>
          </a:blip>
          <a:stretch>
            <a:fillRect/>
          </a:stretch>
        </p:blipFill>
        <p:spPr>
          <a:xfrm>
            <a:off x="3082700" y="5273225"/>
            <a:ext cx="2973126" cy="15847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251" name="Google Shape;251;p43"/>
          <p:cNvPicPr preferRelativeResize="0"/>
          <p:nvPr/>
        </p:nvPicPr>
        <p:blipFill rotWithShape="1">
          <a:blip r:embed="rId3">
            <a:alphaModFix/>
          </a:blip>
          <a:srcRect/>
          <a:stretch/>
        </p:blipFill>
        <p:spPr>
          <a:xfrm>
            <a:off x="-52326" y="0"/>
            <a:ext cx="9196324" cy="6287874"/>
          </a:xfrm>
          <a:prstGeom prst="rect">
            <a:avLst/>
          </a:prstGeom>
          <a:noFill/>
          <a:ln>
            <a:noFill/>
          </a:ln>
        </p:spPr>
      </p:pic>
      <p:sp>
        <p:nvSpPr>
          <p:cNvPr id="252" name="Google Shape;252;p43"/>
          <p:cNvSpPr txBox="1">
            <a:spLocks noGrp="1"/>
          </p:cNvSpPr>
          <p:nvPr>
            <p:ph type="title"/>
          </p:nvPr>
        </p:nvSpPr>
        <p:spPr>
          <a:xfrm>
            <a:off x="-280925" y="-415900"/>
            <a:ext cx="2069700" cy="2407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The Rock Cycle</a:t>
            </a:r>
            <a:endParaRPr/>
          </a:p>
        </p:txBody>
      </p:sp>
      <p:sp>
        <p:nvSpPr>
          <p:cNvPr id="253" name="Google Shape;253;p43"/>
          <p:cNvSpPr txBox="1"/>
          <p:nvPr/>
        </p:nvSpPr>
        <p:spPr>
          <a:xfrm>
            <a:off x="228600" y="6211669"/>
            <a:ext cx="86106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Figure 03.10 The rock cycle with no beginning or end; any rock can be exposed to different parts of the cycle. </a:t>
            </a:r>
            <a:endParaRPr sz="1800">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7"/>
        <p:cNvGrpSpPr/>
        <p:nvPr/>
      </p:nvGrpSpPr>
      <p:grpSpPr>
        <a:xfrm>
          <a:off x="0" y="0"/>
          <a:ext cx="0" cy="0"/>
          <a:chOff x="0" y="0"/>
          <a:chExt cx="0" cy="0"/>
        </a:xfrm>
      </p:grpSpPr>
      <p:sp>
        <p:nvSpPr>
          <p:cNvPr id="258" name="Google Shape;258;p44"/>
          <p:cNvSpPr txBox="1">
            <a:spLocks noGrp="1"/>
          </p:cNvSpPr>
          <p:nvPr>
            <p:ph type="title"/>
          </p:nvPr>
        </p:nvSpPr>
        <p:spPr>
          <a:xfrm>
            <a:off x="457200" y="-7620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Tectonic Cycle</a:t>
            </a:r>
            <a:endParaRPr/>
          </a:p>
        </p:txBody>
      </p:sp>
      <p:sp>
        <p:nvSpPr>
          <p:cNvPr id="259" name="Google Shape;259;p44"/>
          <p:cNvSpPr txBox="1">
            <a:spLocks noGrp="1"/>
          </p:cNvSpPr>
          <p:nvPr>
            <p:ph type="body" idx="1"/>
          </p:nvPr>
        </p:nvSpPr>
        <p:spPr>
          <a:xfrm>
            <a:off x="117025" y="834600"/>
            <a:ext cx="8685900" cy="3495600"/>
          </a:xfrm>
          <a:prstGeom prst="rect">
            <a:avLst/>
          </a:prstGeom>
          <a:noFill/>
          <a:ln>
            <a:noFill/>
          </a:ln>
        </p:spPr>
        <p:txBody>
          <a:bodyPr spcFirstLastPara="1" wrap="square" lIns="91425" tIns="45700" rIns="91425" bIns="45700" anchor="t" anchorCtr="0">
            <a:noAutofit/>
          </a:bodyPr>
          <a:lstStyle/>
          <a:p>
            <a:pPr marL="457200" lvl="0" indent="-457200" algn="l" rtl="0">
              <a:spcBef>
                <a:spcPts val="0"/>
              </a:spcBef>
              <a:spcAft>
                <a:spcPts val="0"/>
              </a:spcAft>
              <a:buClr>
                <a:schemeClr val="dk1"/>
              </a:buClr>
              <a:buSzPts val="2400"/>
              <a:buFont typeface="Arial"/>
              <a:buChar char="•"/>
            </a:pPr>
            <a:r>
              <a:rPr lang="en-US" b="0"/>
              <a:t>Subdivided sections of the lithosphere (plates) move in relation to one another.</a:t>
            </a:r>
            <a:endParaRPr b="0"/>
          </a:p>
          <a:p>
            <a:pPr marL="457200" lvl="0" indent="0" algn="l" rtl="0">
              <a:spcBef>
                <a:spcPts val="0"/>
              </a:spcBef>
              <a:spcAft>
                <a:spcPts val="0"/>
              </a:spcAft>
              <a:buNone/>
            </a:pPr>
            <a:endParaRPr/>
          </a:p>
          <a:p>
            <a:pPr marL="457200" lvl="0" indent="-457200" algn="l" rtl="0">
              <a:spcBef>
                <a:spcPts val="0"/>
              </a:spcBef>
              <a:spcAft>
                <a:spcPts val="0"/>
              </a:spcAft>
              <a:buClr>
                <a:schemeClr val="dk1"/>
              </a:buClr>
              <a:buSzPts val="2400"/>
              <a:buFont typeface="Arial"/>
              <a:buChar char="•"/>
            </a:pPr>
            <a:r>
              <a:rPr lang="en-US" b="0"/>
              <a:t>Plates move in three directions </a:t>
            </a:r>
            <a:endParaRPr b="0"/>
          </a:p>
          <a:p>
            <a:pPr marL="914400" lvl="1" indent="-482600" algn="l" rtl="0">
              <a:spcBef>
                <a:spcPts val="0"/>
              </a:spcBef>
              <a:spcAft>
                <a:spcPts val="0"/>
              </a:spcAft>
              <a:buClr>
                <a:schemeClr val="dk1"/>
              </a:buClr>
              <a:buSzPts val="2400"/>
              <a:buFont typeface="Arial"/>
              <a:buChar char="–"/>
            </a:pPr>
            <a:r>
              <a:rPr lang="en-US"/>
              <a:t>1) </a:t>
            </a:r>
            <a:r>
              <a:rPr lang="en-US" b="0"/>
              <a:t>past one another, 2) toward, or 3) away from one another</a:t>
            </a:r>
            <a:endParaRPr/>
          </a:p>
          <a:p>
            <a:pPr marL="914400" lvl="0" indent="0" algn="l" rtl="0">
              <a:spcBef>
                <a:spcPts val="0"/>
              </a:spcBef>
              <a:spcAft>
                <a:spcPts val="0"/>
              </a:spcAft>
              <a:buNone/>
            </a:pPr>
            <a:endParaRPr sz="2200"/>
          </a:p>
          <a:p>
            <a:pPr marL="914400" lvl="1" indent="-457200" algn="l" rtl="0">
              <a:spcBef>
                <a:spcPts val="0"/>
              </a:spcBef>
              <a:spcAft>
                <a:spcPts val="0"/>
              </a:spcAft>
              <a:buClr>
                <a:schemeClr val="dk1"/>
              </a:buClr>
              <a:buSzPts val="2200"/>
              <a:buFont typeface="Arial"/>
              <a:buChar char="–"/>
            </a:pPr>
            <a:r>
              <a:rPr lang="en-US" sz="2200" b="0"/>
              <a:t>Plates moving </a:t>
            </a:r>
            <a:r>
              <a:rPr lang="en-US" sz="2200" b="0">
                <a:solidFill>
                  <a:srgbClr val="FF0000"/>
                </a:solidFill>
              </a:rPr>
              <a:t>away</a:t>
            </a:r>
            <a:r>
              <a:rPr lang="en-US" sz="2200" b="0"/>
              <a:t> from one another</a:t>
            </a:r>
            <a:endParaRPr sz="2200" b="0"/>
          </a:p>
          <a:p>
            <a:pPr marL="914400" lvl="0" indent="457200" algn="l" rtl="0">
              <a:spcBef>
                <a:spcPts val="0"/>
              </a:spcBef>
              <a:spcAft>
                <a:spcPts val="0"/>
              </a:spcAft>
              <a:buNone/>
            </a:pPr>
            <a:r>
              <a:rPr lang="en-US" sz="2200" b="0"/>
              <a:t>form </a:t>
            </a:r>
            <a:r>
              <a:rPr lang="en-US" sz="2200" b="0">
                <a:solidFill>
                  <a:schemeClr val="dk2"/>
                </a:solidFill>
              </a:rPr>
              <a:t>spreading zones</a:t>
            </a:r>
            <a:r>
              <a:rPr lang="en-US" sz="2200" b="0"/>
              <a:t> (</a:t>
            </a:r>
            <a:r>
              <a:rPr lang="en-US" sz="2200" b="0">
                <a:solidFill>
                  <a:srgbClr val="FF0000"/>
                </a:solidFill>
              </a:rPr>
              <a:t>divergent boundaries</a:t>
            </a:r>
            <a:r>
              <a:rPr lang="en-US" sz="2200" b="0"/>
              <a:t>), ridges</a:t>
            </a:r>
            <a:endParaRPr/>
          </a:p>
          <a:p>
            <a:pPr marL="914400" lvl="1" indent="-457200" algn="l" rtl="0">
              <a:spcBef>
                <a:spcPts val="0"/>
              </a:spcBef>
              <a:spcAft>
                <a:spcPts val="0"/>
              </a:spcAft>
              <a:buClr>
                <a:schemeClr val="dk1"/>
              </a:buClr>
              <a:buSzPts val="2200"/>
              <a:buFont typeface="Arial"/>
              <a:buChar char="–"/>
            </a:pPr>
            <a:r>
              <a:rPr lang="en-US" sz="2200" b="0"/>
              <a:t>Plates sliding </a:t>
            </a:r>
            <a:r>
              <a:rPr lang="en-US" sz="2200" b="0">
                <a:solidFill>
                  <a:srgbClr val="0000FF"/>
                </a:solidFill>
              </a:rPr>
              <a:t>past </a:t>
            </a:r>
            <a:r>
              <a:rPr lang="en-US" sz="2200" b="0"/>
              <a:t>one another </a:t>
            </a:r>
            <a:endParaRPr sz="2200" b="0"/>
          </a:p>
          <a:p>
            <a:pPr marL="1371600" lvl="0" indent="0" algn="l" rtl="0">
              <a:spcBef>
                <a:spcPts val="0"/>
              </a:spcBef>
              <a:spcAft>
                <a:spcPts val="0"/>
              </a:spcAft>
              <a:buNone/>
            </a:pPr>
            <a:r>
              <a:rPr lang="en-US" sz="2200" b="0"/>
              <a:t>form </a:t>
            </a:r>
            <a:r>
              <a:rPr lang="en-US" sz="2200" b="0">
                <a:solidFill>
                  <a:srgbClr val="0000FF"/>
                </a:solidFill>
              </a:rPr>
              <a:t>transform plate boundaries</a:t>
            </a:r>
            <a:r>
              <a:rPr lang="en-US" sz="2200" b="0"/>
              <a:t>. San Andreas fault</a:t>
            </a:r>
            <a:endParaRPr/>
          </a:p>
        </p:txBody>
      </p:sp>
      <p:sp>
        <p:nvSpPr>
          <p:cNvPr id="261" name="Google Shape;261;p44"/>
          <p:cNvSpPr txBox="1"/>
          <p:nvPr/>
        </p:nvSpPr>
        <p:spPr>
          <a:xfrm>
            <a:off x="112925" y="4267200"/>
            <a:ext cx="5627100" cy="2216400"/>
          </a:xfrm>
          <a:prstGeom prst="rect">
            <a:avLst/>
          </a:prstGeom>
          <a:noFill/>
          <a:ln>
            <a:noFill/>
          </a:ln>
        </p:spPr>
        <p:txBody>
          <a:bodyPr spcFirstLastPara="1" wrap="square" lIns="91425" tIns="91425" rIns="91425" bIns="91425" anchor="t" anchorCtr="0">
            <a:spAutoFit/>
          </a:bodyPr>
          <a:lstStyle/>
          <a:p>
            <a:pPr marL="914400" lvl="1" indent="-457200" algn="l" rtl="0">
              <a:spcBef>
                <a:spcPts val="0"/>
              </a:spcBef>
              <a:spcAft>
                <a:spcPts val="0"/>
              </a:spcAft>
              <a:buClr>
                <a:schemeClr val="dk1"/>
              </a:buClr>
              <a:buSzPts val="2200"/>
              <a:buChar char="–"/>
            </a:pPr>
            <a:r>
              <a:rPr lang="en-US" sz="2200">
                <a:solidFill>
                  <a:schemeClr val="dk1"/>
                </a:solidFill>
              </a:rPr>
              <a:t>Plates sliding </a:t>
            </a:r>
            <a:r>
              <a:rPr lang="en-US" sz="2200">
                <a:solidFill>
                  <a:srgbClr val="38761D"/>
                </a:solidFill>
              </a:rPr>
              <a:t>toward</a:t>
            </a:r>
            <a:r>
              <a:rPr lang="en-US" sz="2200">
                <a:solidFill>
                  <a:srgbClr val="6AA84F"/>
                </a:solidFill>
              </a:rPr>
              <a:t> </a:t>
            </a:r>
            <a:r>
              <a:rPr lang="en-US" sz="2200">
                <a:solidFill>
                  <a:schemeClr val="dk1"/>
                </a:solidFill>
              </a:rPr>
              <a:t>one another </a:t>
            </a:r>
            <a:endParaRPr sz="2200">
              <a:solidFill>
                <a:schemeClr val="dk1"/>
              </a:solidFill>
            </a:endParaRPr>
          </a:p>
          <a:p>
            <a:pPr marL="1371600" lvl="0" indent="0" algn="l" rtl="0">
              <a:spcBef>
                <a:spcPts val="0"/>
              </a:spcBef>
              <a:spcAft>
                <a:spcPts val="0"/>
              </a:spcAft>
              <a:buNone/>
            </a:pPr>
            <a:r>
              <a:rPr lang="en-US" sz="2200">
                <a:solidFill>
                  <a:schemeClr val="dk1"/>
                </a:solidFill>
              </a:rPr>
              <a:t>form subduction zones (</a:t>
            </a:r>
            <a:r>
              <a:rPr lang="en-US" sz="2200">
                <a:solidFill>
                  <a:srgbClr val="274E13"/>
                </a:solidFill>
              </a:rPr>
              <a:t>convergent boundaries</a:t>
            </a:r>
            <a:r>
              <a:rPr lang="en-US" sz="2200">
                <a:solidFill>
                  <a:schemeClr val="dk1"/>
                </a:solidFill>
              </a:rPr>
              <a:t>) where plates move down into asthenosphere to complete the cycle.</a:t>
            </a:r>
            <a:endParaRPr sz="2400">
              <a:solidFill>
                <a:schemeClr val="dk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
        <p:cNvGrpSpPr/>
        <p:nvPr/>
      </p:nvGrpSpPr>
      <p:grpSpPr>
        <a:xfrm>
          <a:off x="0" y="0"/>
          <a:ext cx="0" cy="0"/>
          <a:chOff x="0" y="0"/>
          <a:chExt cx="0" cy="0"/>
        </a:xfrm>
      </p:grpSpPr>
      <p:sp>
        <p:nvSpPr>
          <p:cNvPr id="266" name="Google Shape;266;p45"/>
          <p:cNvSpPr txBox="1">
            <a:spLocks noGrp="1"/>
          </p:cNvSpPr>
          <p:nvPr>
            <p:ph type="title"/>
          </p:nvPr>
        </p:nvSpPr>
        <p:spPr>
          <a:xfrm>
            <a:off x="457200" y="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Tectonic Cycle—</a:t>
            </a:r>
            <a:br>
              <a:rPr lang="en-US"/>
            </a:br>
            <a:r>
              <a:rPr lang="en-US"/>
              <a:t>Recycling of Materials</a:t>
            </a:r>
            <a:endParaRPr/>
          </a:p>
        </p:txBody>
      </p:sp>
      <p:sp>
        <p:nvSpPr>
          <p:cNvPr id="267" name="Google Shape;267;p45"/>
          <p:cNvSpPr txBox="1"/>
          <p:nvPr/>
        </p:nvSpPr>
        <p:spPr>
          <a:xfrm>
            <a:off x="45375" y="6211675"/>
            <a:ext cx="90660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Material is recycled back into the mantle as other material rises at the Earth’s surface.</a:t>
            </a:r>
            <a:endParaRPr sz="1800">
              <a:solidFill>
                <a:schemeClr val="dk1"/>
              </a:solidFill>
              <a:latin typeface="Arial"/>
              <a:ea typeface="Arial"/>
              <a:cs typeface="Arial"/>
              <a:sym typeface="Arial"/>
            </a:endParaRPr>
          </a:p>
        </p:txBody>
      </p:sp>
      <p:pic>
        <p:nvPicPr>
          <p:cNvPr id="268" name="Google Shape;268;p45"/>
          <p:cNvPicPr preferRelativeResize="0"/>
          <p:nvPr/>
        </p:nvPicPr>
        <p:blipFill rotWithShape="1">
          <a:blip r:embed="rId3">
            <a:alphaModFix/>
          </a:blip>
          <a:srcRect l="6613"/>
          <a:stretch/>
        </p:blipFill>
        <p:spPr>
          <a:xfrm>
            <a:off x="0" y="1005900"/>
            <a:ext cx="9065949" cy="520577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46"/>
          <p:cNvSpPr txBox="1">
            <a:spLocks noGrp="1"/>
          </p:cNvSpPr>
          <p:nvPr>
            <p:ph type="title"/>
          </p:nvPr>
        </p:nvSpPr>
        <p:spPr>
          <a:xfrm>
            <a:off x="285975" y="114725"/>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A Brief History of Earth</a:t>
            </a:r>
            <a:endParaRPr/>
          </a:p>
        </p:txBody>
      </p:sp>
      <p:sp>
        <p:nvSpPr>
          <p:cNvPr id="274" name="Google Shape;274;p46"/>
          <p:cNvSpPr txBox="1">
            <a:spLocks noGrp="1"/>
          </p:cNvSpPr>
          <p:nvPr>
            <p:ph type="body" idx="1"/>
          </p:nvPr>
        </p:nvSpPr>
        <p:spPr>
          <a:xfrm>
            <a:off x="354475" y="1266300"/>
            <a:ext cx="8229600" cy="4572000"/>
          </a:xfrm>
          <a:prstGeom prst="rect">
            <a:avLst/>
          </a:prstGeom>
          <a:noFill/>
          <a:ln>
            <a:noFill/>
          </a:ln>
        </p:spPr>
        <p:txBody>
          <a:bodyPr spcFirstLastPara="1" wrap="square" lIns="91425" tIns="45700" rIns="91425" bIns="45700" anchor="t" anchorCtr="0">
            <a:noAutofit/>
          </a:bodyPr>
          <a:lstStyle/>
          <a:p>
            <a:pPr marL="457200" lvl="0" indent="-457200" algn="l" rtl="0">
              <a:spcBef>
                <a:spcPts val="0"/>
              </a:spcBef>
              <a:spcAft>
                <a:spcPts val="0"/>
              </a:spcAft>
              <a:buClr>
                <a:schemeClr val="dk1"/>
              </a:buClr>
              <a:buSzPts val="2400"/>
              <a:buFont typeface="Arial"/>
              <a:buChar char="•"/>
            </a:pPr>
            <a:r>
              <a:rPr lang="en-US"/>
              <a:t>Fossils</a:t>
            </a:r>
            <a:r>
              <a:rPr lang="en-US" b="0"/>
              <a:t> are remnants of life found within sedimentary rock and provide clues about the history of Earth.</a:t>
            </a:r>
            <a:endParaRPr/>
          </a:p>
          <a:p>
            <a:pPr marL="914400" lvl="1" indent="-457200" algn="l" rtl="0">
              <a:spcBef>
                <a:spcPts val="0"/>
              </a:spcBef>
              <a:spcAft>
                <a:spcPts val="0"/>
              </a:spcAft>
              <a:buClr>
                <a:schemeClr val="dk1"/>
              </a:buClr>
              <a:buSzPts val="2200"/>
              <a:buFont typeface="Arial"/>
              <a:buChar char="–"/>
            </a:pPr>
            <a:r>
              <a:rPr lang="en-US" sz="2200">
                <a:solidFill>
                  <a:srgbClr val="0000FF"/>
                </a:solidFill>
              </a:rPr>
              <a:t>Trace fossils</a:t>
            </a:r>
            <a:r>
              <a:rPr lang="en-US" sz="2200" b="0"/>
              <a:t> show glimpses of an organism’s behavior (such as footprints or a burrow).</a:t>
            </a:r>
            <a:endParaRPr/>
          </a:p>
          <a:p>
            <a:pPr marL="914400" lvl="0" indent="0" algn="l" rtl="0">
              <a:spcBef>
                <a:spcPts val="0"/>
              </a:spcBef>
              <a:spcAft>
                <a:spcPts val="0"/>
              </a:spcAft>
              <a:buNone/>
            </a:pPr>
            <a:endParaRPr sz="2200"/>
          </a:p>
          <a:p>
            <a:pPr marL="914400" lvl="1" indent="-457200" algn="l" rtl="0">
              <a:spcBef>
                <a:spcPts val="0"/>
              </a:spcBef>
              <a:spcAft>
                <a:spcPts val="0"/>
              </a:spcAft>
              <a:buClr>
                <a:schemeClr val="dk1"/>
              </a:buClr>
              <a:buSzPts val="2200"/>
              <a:buFont typeface="Arial"/>
              <a:buChar char="–"/>
            </a:pPr>
            <a:r>
              <a:rPr lang="en-US" sz="2200">
                <a:solidFill>
                  <a:srgbClr val="0000FF"/>
                </a:solidFill>
              </a:rPr>
              <a:t>Fossil succession</a:t>
            </a:r>
            <a:r>
              <a:rPr lang="en-US" sz="2200"/>
              <a:t> </a:t>
            </a:r>
            <a:r>
              <a:rPr lang="en-US" sz="2200" b="0"/>
              <a:t>shows the vertical record of life over a period of evolutionary history.</a:t>
            </a:r>
            <a:endParaRPr/>
          </a:p>
          <a:p>
            <a:pPr marL="914400" lvl="0" indent="0" algn="l" rtl="0">
              <a:spcBef>
                <a:spcPts val="0"/>
              </a:spcBef>
              <a:spcAft>
                <a:spcPts val="0"/>
              </a:spcAft>
              <a:buNone/>
            </a:pPr>
            <a:endParaRPr sz="2200"/>
          </a:p>
          <a:p>
            <a:pPr marL="914400" lvl="1" indent="-457200" algn="l" rtl="0">
              <a:spcBef>
                <a:spcPts val="0"/>
              </a:spcBef>
              <a:spcAft>
                <a:spcPts val="0"/>
              </a:spcAft>
              <a:buClr>
                <a:schemeClr val="dk1"/>
              </a:buClr>
              <a:buSzPts val="2200"/>
              <a:buFont typeface="Arial"/>
              <a:buChar char="–"/>
            </a:pPr>
            <a:r>
              <a:rPr lang="en-US" sz="2200">
                <a:solidFill>
                  <a:srgbClr val="0000FF"/>
                </a:solidFill>
              </a:rPr>
              <a:t>Radiometric dating</a:t>
            </a:r>
            <a:r>
              <a:rPr lang="en-US" sz="2200"/>
              <a:t> </a:t>
            </a:r>
            <a:r>
              <a:rPr lang="en-US" sz="2200" b="0"/>
              <a:t>uses the known radioactive decay of materials to accurately date a sample.</a:t>
            </a:r>
            <a:endParaRPr/>
          </a:p>
          <a:p>
            <a:pPr marL="914400" lvl="0" indent="0" algn="l" rtl="0">
              <a:spcBef>
                <a:spcPts val="0"/>
              </a:spcBef>
              <a:spcAft>
                <a:spcPts val="0"/>
              </a:spcAft>
              <a:buNone/>
            </a:pPr>
            <a:endParaRPr sz="2200"/>
          </a:p>
          <a:p>
            <a:pPr marL="914400" lvl="1" indent="-457200" algn="l" rtl="0">
              <a:spcBef>
                <a:spcPts val="0"/>
              </a:spcBef>
              <a:spcAft>
                <a:spcPts val="0"/>
              </a:spcAft>
              <a:buClr>
                <a:schemeClr val="dk1"/>
              </a:buClr>
              <a:buSzPts val="2200"/>
              <a:buFont typeface="Arial"/>
              <a:buChar char="–"/>
            </a:pPr>
            <a:r>
              <a:rPr lang="en-US" sz="2200" b="0"/>
              <a:t>Through fossil evidence a </a:t>
            </a:r>
            <a:r>
              <a:rPr lang="en-US" sz="2200"/>
              <a:t>geological time scale </a:t>
            </a:r>
            <a:r>
              <a:rPr lang="en-US" sz="2200" b="0"/>
              <a:t>shows major events in Earth’s history.</a:t>
            </a:r>
            <a:endParaRPr sz="22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5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457200" lvl="0" indent="-457200" algn="l" rtl="0">
              <a:spcBef>
                <a:spcPts val="0"/>
              </a:spcBef>
              <a:spcAft>
                <a:spcPts val="0"/>
              </a:spcAft>
              <a:buClr>
                <a:schemeClr val="dk1"/>
              </a:buClr>
              <a:buSzPts val="2400"/>
              <a:buFont typeface="Arial"/>
              <a:buChar char="•"/>
            </a:pPr>
            <a:r>
              <a:rPr lang="en-US"/>
              <a:t>Precambrian (4.56 bya – 3.8 bya)</a:t>
            </a:r>
            <a:endParaRPr/>
          </a:p>
          <a:p>
            <a:pPr marL="914400" lvl="1" indent="-457200" algn="l" rtl="0">
              <a:spcBef>
                <a:spcPts val="0"/>
              </a:spcBef>
              <a:spcAft>
                <a:spcPts val="0"/>
              </a:spcAft>
              <a:buClr>
                <a:schemeClr val="dk1"/>
              </a:buClr>
              <a:buSzPts val="2200"/>
              <a:buFont typeface="Arial"/>
              <a:buChar char="–"/>
            </a:pPr>
            <a:r>
              <a:rPr lang="en-US" sz="2200" b="0"/>
              <a:t>Beginning of Earth’s existence; over time molten mass cooled, atmosphere and oceans formed; early cells present capable of photosynthesis.</a:t>
            </a:r>
            <a:endParaRPr/>
          </a:p>
          <a:p>
            <a:pPr marL="457200" lvl="0" indent="-457200" algn="l" rtl="0">
              <a:spcBef>
                <a:spcPts val="0"/>
              </a:spcBef>
              <a:spcAft>
                <a:spcPts val="0"/>
              </a:spcAft>
              <a:buClr>
                <a:schemeClr val="dk1"/>
              </a:buClr>
              <a:buSzPts val="2400"/>
              <a:buFont typeface="Arial"/>
              <a:buChar char="•"/>
            </a:pPr>
            <a:r>
              <a:rPr lang="en-US"/>
              <a:t>Paleozoic (542 mya – 245 mya)</a:t>
            </a:r>
            <a:endParaRPr/>
          </a:p>
          <a:p>
            <a:pPr marL="914400" lvl="1" indent="-457200" algn="l" rtl="0">
              <a:spcBef>
                <a:spcPts val="0"/>
              </a:spcBef>
              <a:spcAft>
                <a:spcPts val="0"/>
              </a:spcAft>
              <a:buClr>
                <a:schemeClr val="dk1"/>
              </a:buClr>
              <a:buSzPts val="2200"/>
              <a:buFont typeface="Arial"/>
              <a:buChar char="–"/>
            </a:pPr>
            <a:r>
              <a:rPr lang="en-US" sz="2200" b="0"/>
              <a:t>Cambrian period (“Great Explosion of Life”); sea levels rose, warming trend occurred at beginning, evolution of large animals; climate events lead to cooling then mass extinction; warming period followed, new habitats including forests, that were largely enveloped by shifting plates; Era ends with oxygen depletion of oceans and disappearance of 93–97% of all species in rock record.</a:t>
            </a:r>
            <a:endParaRPr/>
          </a:p>
        </p:txBody>
      </p:sp>
      <p:sp>
        <p:nvSpPr>
          <p:cNvPr id="315" name="Google Shape;315;p52"/>
          <p:cNvSpPr txBox="1">
            <a:spLocks noGrp="1"/>
          </p:cNvSpPr>
          <p:nvPr>
            <p:ph type="title"/>
          </p:nvPr>
        </p:nvSpPr>
        <p:spPr>
          <a:xfrm>
            <a:off x="457200" y="457200"/>
            <a:ext cx="8229600" cy="100584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Overview of Eras</a:t>
            </a:r>
            <a:r>
              <a:rPr lang="en-US" sz="4000"/>
              <a:t> </a:t>
            </a:r>
            <a:r>
              <a:rPr lang="en-US" sz="1800"/>
              <a:t>(1 of 2)</a:t>
            </a:r>
            <a:endParaRPr sz="18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53"/>
          <p:cNvSpPr txBox="1">
            <a:spLocks noGrp="1"/>
          </p:cNvSpPr>
          <p:nvPr>
            <p:ph type="body" idx="1"/>
          </p:nvPr>
        </p:nvSpPr>
        <p:spPr>
          <a:xfrm>
            <a:off x="457200" y="1600200"/>
            <a:ext cx="8229600" cy="4648200"/>
          </a:xfrm>
          <a:prstGeom prst="rect">
            <a:avLst/>
          </a:prstGeom>
          <a:noFill/>
          <a:ln>
            <a:noFill/>
          </a:ln>
        </p:spPr>
        <p:txBody>
          <a:bodyPr spcFirstLastPara="1" wrap="square" lIns="91425" tIns="45700" rIns="91425" bIns="45700" anchor="t" anchorCtr="0">
            <a:noAutofit/>
          </a:bodyPr>
          <a:lstStyle/>
          <a:p>
            <a:pPr marL="457200" lvl="0" indent="-457200" algn="l" rtl="0">
              <a:spcBef>
                <a:spcPts val="0"/>
              </a:spcBef>
              <a:spcAft>
                <a:spcPts val="0"/>
              </a:spcAft>
              <a:buClr>
                <a:schemeClr val="dk1"/>
              </a:buClr>
              <a:buSzPts val="2400"/>
              <a:buFont typeface="Arial"/>
              <a:buChar char="•"/>
            </a:pPr>
            <a:r>
              <a:rPr lang="en-US"/>
              <a:t>Mesozoic (252 mya – 66 mya)</a:t>
            </a:r>
            <a:endParaRPr/>
          </a:p>
          <a:p>
            <a:pPr marL="914400" lvl="1" indent="-457200" algn="l" rtl="0">
              <a:spcBef>
                <a:spcPts val="0"/>
              </a:spcBef>
              <a:spcAft>
                <a:spcPts val="0"/>
              </a:spcAft>
              <a:buClr>
                <a:schemeClr val="dk1"/>
              </a:buClr>
              <a:buSzPts val="2200"/>
              <a:buFont typeface="Arial"/>
              <a:buChar char="–"/>
            </a:pPr>
            <a:r>
              <a:rPr lang="en-US" sz="2200" b="0"/>
              <a:t>Over time continents drifted to areas they occupy today.</a:t>
            </a:r>
            <a:endParaRPr/>
          </a:p>
          <a:p>
            <a:pPr marL="914400" lvl="1" indent="-457200" algn="l" rtl="0">
              <a:spcBef>
                <a:spcPts val="0"/>
              </a:spcBef>
              <a:spcAft>
                <a:spcPts val="0"/>
              </a:spcAft>
              <a:buClr>
                <a:schemeClr val="dk1"/>
              </a:buClr>
              <a:buSzPts val="2200"/>
              <a:buFont typeface="Arial"/>
              <a:buChar char="–"/>
            </a:pPr>
            <a:r>
              <a:rPr lang="en-US" sz="2200" b="0"/>
              <a:t>Reefs, mammals, flowering plants, and dinosaurs evolved. Marine and terrestrial environments supported a wide diversity of life. Mass extinction marked the end of the era.</a:t>
            </a:r>
            <a:endParaRPr/>
          </a:p>
          <a:p>
            <a:pPr marL="457200" lvl="0" indent="-457200" algn="l" rtl="0">
              <a:spcBef>
                <a:spcPts val="0"/>
              </a:spcBef>
              <a:spcAft>
                <a:spcPts val="0"/>
              </a:spcAft>
              <a:buClr>
                <a:schemeClr val="dk1"/>
              </a:buClr>
              <a:buSzPts val="2400"/>
              <a:buFont typeface="Arial"/>
              <a:buChar char="•"/>
            </a:pPr>
            <a:r>
              <a:rPr lang="en-US"/>
              <a:t>Cenozoic (65 mya – present)</a:t>
            </a:r>
            <a:endParaRPr/>
          </a:p>
          <a:p>
            <a:pPr marL="914400" lvl="1" indent="-457200" algn="l" rtl="0">
              <a:spcBef>
                <a:spcPts val="0"/>
              </a:spcBef>
              <a:spcAft>
                <a:spcPts val="0"/>
              </a:spcAft>
              <a:buClr>
                <a:schemeClr val="dk1"/>
              </a:buClr>
              <a:buSzPts val="2200"/>
              <a:buFont typeface="Arial"/>
              <a:buChar char="–"/>
            </a:pPr>
            <a:r>
              <a:rPr lang="en-US" sz="2200" b="0"/>
              <a:t>Beginning marked by warming trend; evolution of tree-dwelling mammals, whales evolved; coral reefs expanded. </a:t>
            </a:r>
            <a:endParaRPr/>
          </a:p>
          <a:p>
            <a:pPr marL="914400" lvl="1" indent="-457200" algn="l" rtl="0">
              <a:spcBef>
                <a:spcPts val="0"/>
              </a:spcBef>
              <a:spcAft>
                <a:spcPts val="0"/>
              </a:spcAft>
              <a:buClr>
                <a:schemeClr val="dk1"/>
              </a:buClr>
              <a:buSzPts val="2200"/>
              <a:buFont typeface="Arial"/>
              <a:buChar char="–"/>
            </a:pPr>
            <a:r>
              <a:rPr lang="en-US" sz="2200" b="0"/>
              <a:t>Climate changes drove selection pressures; </a:t>
            </a:r>
            <a:r>
              <a:rPr lang="en-US" sz="2200" b="0" i="1"/>
              <a:t>Homo sapiens</a:t>
            </a:r>
            <a:r>
              <a:rPr lang="en-US" sz="2200" b="0"/>
              <a:t> appeared in fossil record 200,000 years ago. Cooperation evident in early humans.</a:t>
            </a:r>
            <a:endParaRPr/>
          </a:p>
        </p:txBody>
      </p:sp>
      <p:sp>
        <p:nvSpPr>
          <p:cNvPr id="321" name="Google Shape;321;p53"/>
          <p:cNvSpPr txBox="1">
            <a:spLocks noGrp="1"/>
          </p:cNvSpPr>
          <p:nvPr>
            <p:ph type="title"/>
          </p:nvPr>
        </p:nvSpPr>
        <p:spPr>
          <a:xfrm>
            <a:off x="457200" y="457200"/>
            <a:ext cx="8229600" cy="100584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Overview of Eras</a:t>
            </a:r>
            <a:r>
              <a:rPr lang="en-US" sz="4000"/>
              <a:t> </a:t>
            </a:r>
            <a:r>
              <a:rPr lang="en-US" sz="1800"/>
              <a:t>(2 of 2)</a:t>
            </a:r>
            <a:endParaRPr sz="18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54"/>
          <p:cNvSpPr txBox="1">
            <a:spLocks noGrp="1"/>
          </p:cNvSpPr>
          <p:nvPr>
            <p:ph type="title"/>
          </p:nvPr>
        </p:nvSpPr>
        <p:spPr>
          <a:xfrm>
            <a:off x="457200" y="457200"/>
            <a:ext cx="8229600" cy="100584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Geologic Time Scale—Major Events</a:t>
            </a:r>
            <a:endParaRPr/>
          </a:p>
        </p:txBody>
      </p:sp>
      <p:pic>
        <p:nvPicPr>
          <p:cNvPr id="327" name="Google Shape;327;p54"/>
          <p:cNvPicPr preferRelativeResize="0"/>
          <p:nvPr/>
        </p:nvPicPr>
        <p:blipFill rotWithShape="1">
          <a:blip r:embed="rId3">
            <a:alphaModFix/>
          </a:blip>
          <a:srcRect/>
          <a:stretch/>
        </p:blipFill>
        <p:spPr>
          <a:xfrm>
            <a:off x="1023148" y="1371600"/>
            <a:ext cx="7097703" cy="491642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7"/>
          <p:cNvSpPr txBox="1">
            <a:spLocks noGrp="1"/>
          </p:cNvSpPr>
          <p:nvPr>
            <p:ph type="body" idx="1"/>
          </p:nvPr>
        </p:nvSpPr>
        <p:spPr>
          <a:xfrm>
            <a:off x="117750" y="960850"/>
            <a:ext cx="8908500" cy="4800600"/>
          </a:xfrm>
          <a:prstGeom prst="rect">
            <a:avLst/>
          </a:prstGeom>
          <a:noFill/>
          <a:ln>
            <a:noFill/>
          </a:ln>
        </p:spPr>
        <p:txBody>
          <a:bodyPr spcFirstLastPara="1" wrap="square" lIns="91425" tIns="45700" rIns="91425" bIns="45700" anchor="t" anchorCtr="0">
            <a:noAutofit/>
          </a:bodyPr>
          <a:lstStyle/>
          <a:p>
            <a:pPr marL="457200" lvl="0" indent="-457200" algn="l" rtl="0">
              <a:spcBef>
                <a:spcPts val="0"/>
              </a:spcBef>
              <a:spcAft>
                <a:spcPts val="0"/>
              </a:spcAft>
              <a:buClr>
                <a:schemeClr val="dk1"/>
              </a:buClr>
              <a:buSzPts val="2400"/>
              <a:buFont typeface="Arial"/>
              <a:buChar char="•"/>
            </a:pPr>
            <a:r>
              <a:rPr lang="en-US" b="0" dirty="0"/>
              <a:t>The land and resources that support human civilization today took 4.6 billion years of natural history to put it place.</a:t>
            </a:r>
            <a:endParaRPr dirty="0"/>
          </a:p>
          <a:p>
            <a:pPr marL="457200" lvl="0" indent="-457200" algn="l" rtl="0">
              <a:spcBef>
                <a:spcPts val="2000"/>
              </a:spcBef>
              <a:spcAft>
                <a:spcPts val="0"/>
              </a:spcAft>
              <a:buClr>
                <a:schemeClr val="dk1"/>
              </a:buClr>
              <a:buSzPts val="2400"/>
              <a:buFont typeface="Arial"/>
              <a:buChar char="•"/>
            </a:pPr>
            <a:r>
              <a:rPr lang="en-US" b="0" dirty="0"/>
              <a:t>Beginning with the industrial revolution, human impact on the environment has been widely documented.</a:t>
            </a:r>
            <a:endParaRPr dirty="0"/>
          </a:p>
          <a:p>
            <a:pPr marL="457200" lvl="0" indent="-457200" algn="l" rtl="0">
              <a:spcBef>
                <a:spcPts val="2000"/>
              </a:spcBef>
              <a:spcAft>
                <a:spcPts val="0"/>
              </a:spcAft>
              <a:buClr>
                <a:schemeClr val="dk1"/>
              </a:buClr>
              <a:buSzPts val="2400"/>
              <a:buFont typeface="Arial"/>
              <a:buChar char="•"/>
            </a:pPr>
            <a:r>
              <a:rPr lang="en-US" b="0" dirty="0"/>
              <a:t>Currently we live in a time of the Earth’s sixth mass extinction event.</a:t>
            </a:r>
            <a:endParaRPr dirty="0"/>
          </a:p>
          <a:p>
            <a:pPr marL="457200" lvl="0" indent="-457200" algn="l" rtl="0">
              <a:spcBef>
                <a:spcPts val="2000"/>
              </a:spcBef>
              <a:spcAft>
                <a:spcPts val="0"/>
              </a:spcAft>
              <a:buClr>
                <a:schemeClr val="dk1"/>
              </a:buClr>
              <a:buSzPts val="2400"/>
              <a:buFont typeface="Arial"/>
              <a:buChar char="•"/>
            </a:pPr>
            <a:r>
              <a:rPr lang="en-US" b="0" dirty="0"/>
              <a:t>Looking at geologic time scale, scientists have named our current era the Anthropocene as a way to document this time span.</a:t>
            </a:r>
            <a:endParaRPr dirty="0"/>
          </a:p>
          <a:p>
            <a:pPr marL="457200" lvl="0" indent="-457200" algn="l" rtl="0">
              <a:spcBef>
                <a:spcPts val="2000"/>
              </a:spcBef>
              <a:spcAft>
                <a:spcPts val="0"/>
              </a:spcAft>
              <a:buClr>
                <a:schemeClr val="dk1"/>
              </a:buClr>
              <a:buSzPts val="2400"/>
              <a:buFont typeface="Arial"/>
              <a:buChar char="•"/>
            </a:pPr>
            <a:r>
              <a:rPr lang="en-US" b="0" dirty="0"/>
              <a:t>Human choice and policy continue to impact the unfolding of this era in real time.</a:t>
            </a:r>
            <a:endParaRPr b="0" dirty="0"/>
          </a:p>
        </p:txBody>
      </p:sp>
      <p:sp>
        <p:nvSpPr>
          <p:cNvPr id="280" name="Google Shape;280;p47"/>
          <p:cNvSpPr txBox="1">
            <a:spLocks noGrp="1"/>
          </p:cNvSpPr>
          <p:nvPr>
            <p:ph type="title"/>
          </p:nvPr>
        </p:nvSpPr>
        <p:spPr>
          <a:xfrm>
            <a:off x="457200" y="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Today’s Era (Anthropocene)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txBox="1">
            <a:spLocks noGrp="1"/>
          </p:cNvSpPr>
          <p:nvPr>
            <p:ph type="title"/>
          </p:nvPr>
        </p:nvSpPr>
        <p:spPr>
          <a:xfrm>
            <a:off x="437850" y="-14025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Ch 3 Introduction—Environment </a:t>
            </a:r>
            <a:endParaRPr/>
          </a:p>
        </p:txBody>
      </p:sp>
      <p:pic>
        <p:nvPicPr>
          <p:cNvPr id="116" name="Google Shape;116;p23"/>
          <p:cNvPicPr preferRelativeResize="0"/>
          <p:nvPr/>
        </p:nvPicPr>
        <p:blipFill>
          <a:blip r:embed="rId3">
            <a:alphaModFix/>
          </a:blip>
          <a:stretch>
            <a:fillRect/>
          </a:stretch>
        </p:blipFill>
        <p:spPr>
          <a:xfrm>
            <a:off x="0" y="3763050"/>
            <a:ext cx="9144000" cy="3094950"/>
          </a:xfrm>
          <a:prstGeom prst="rect">
            <a:avLst/>
          </a:prstGeom>
          <a:noFill/>
          <a:ln>
            <a:noFill/>
          </a:ln>
        </p:spPr>
      </p:pic>
      <p:sp>
        <p:nvSpPr>
          <p:cNvPr id="117" name="Google Shape;117;p23"/>
          <p:cNvSpPr txBox="1">
            <a:spLocks noGrp="1"/>
          </p:cNvSpPr>
          <p:nvPr>
            <p:ph type="body" idx="1"/>
          </p:nvPr>
        </p:nvSpPr>
        <p:spPr>
          <a:xfrm>
            <a:off x="38400" y="650025"/>
            <a:ext cx="9028500" cy="4888800"/>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t" anchorCtr="0">
            <a:noAutofit/>
          </a:bodyPr>
          <a:lstStyle/>
          <a:p>
            <a:pPr marL="457200" lvl="0" indent="-457200" algn="l" rtl="0">
              <a:spcBef>
                <a:spcPts val="1000"/>
              </a:spcBef>
              <a:spcAft>
                <a:spcPts val="0"/>
              </a:spcAft>
              <a:buSzPts val="2400"/>
              <a:buChar char="•"/>
            </a:pPr>
            <a:r>
              <a:rPr lang="en-US" dirty="0"/>
              <a:t>The </a:t>
            </a:r>
            <a:r>
              <a:rPr lang="en-US" dirty="0">
                <a:solidFill>
                  <a:srgbClr val="0000FF"/>
                </a:solidFill>
              </a:rPr>
              <a:t>environment </a:t>
            </a:r>
            <a:r>
              <a:rPr lang="en-US" dirty="0"/>
              <a:t>is everything that surrounds you, including the air, the land, the oceans, and all living things.</a:t>
            </a:r>
            <a:endParaRPr dirty="0"/>
          </a:p>
          <a:p>
            <a:pPr marL="457200" lvl="0" indent="-457200" algn="l" rtl="0">
              <a:spcBef>
                <a:spcPts val="1000"/>
              </a:spcBef>
              <a:spcAft>
                <a:spcPts val="0"/>
              </a:spcAft>
              <a:buClr>
                <a:schemeClr val="dk1"/>
              </a:buClr>
              <a:buSzPts val="2400"/>
              <a:buFont typeface="Arial"/>
              <a:buChar char="•"/>
            </a:pPr>
            <a:r>
              <a:rPr lang="en-US" dirty="0"/>
              <a:t>The natural environment is subdivided into two parts: </a:t>
            </a:r>
            <a:endParaRPr dirty="0"/>
          </a:p>
          <a:p>
            <a:pPr marL="914400" lvl="1" indent="-457200" algn="l" rtl="0">
              <a:spcBef>
                <a:spcPts val="0"/>
              </a:spcBef>
              <a:spcAft>
                <a:spcPts val="0"/>
              </a:spcAft>
              <a:buSzPts val="2000"/>
              <a:buChar char="–"/>
            </a:pPr>
            <a:r>
              <a:rPr lang="en-US" dirty="0">
                <a:solidFill>
                  <a:srgbClr val="0000FF"/>
                </a:solidFill>
              </a:rPr>
              <a:t>Biotic</a:t>
            </a:r>
            <a:r>
              <a:rPr lang="en-US" dirty="0"/>
              <a:t>: the biological environment, which includes all life forms</a:t>
            </a:r>
            <a:endParaRPr b="1" dirty="0">
              <a:solidFill>
                <a:srgbClr val="0000FF"/>
              </a:solidFill>
            </a:endParaRPr>
          </a:p>
          <a:p>
            <a:pPr marL="914400" lvl="1" indent="-457200" algn="l" rtl="0">
              <a:spcBef>
                <a:spcPts val="0"/>
              </a:spcBef>
              <a:spcAft>
                <a:spcPts val="0"/>
              </a:spcAft>
              <a:buClr>
                <a:schemeClr val="dk1"/>
              </a:buClr>
              <a:buSzPts val="2000"/>
              <a:buFont typeface="Arial"/>
              <a:buChar char="–"/>
            </a:pPr>
            <a:r>
              <a:rPr lang="en-US" dirty="0">
                <a:solidFill>
                  <a:srgbClr val="0000FF"/>
                </a:solidFill>
              </a:rPr>
              <a:t>Abiotic</a:t>
            </a:r>
            <a:r>
              <a:rPr lang="en-US" dirty="0"/>
              <a:t>: the physical environment (nonliving matter)</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92E6D-7EAF-25F7-0593-947B44534B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77A55F-3ED8-BE9D-1762-62553F6CC48D}"/>
              </a:ext>
            </a:extLst>
          </p:cNvPr>
          <p:cNvSpPr>
            <a:spLocks noGrp="1"/>
          </p:cNvSpPr>
          <p:nvPr>
            <p:ph type="title"/>
          </p:nvPr>
        </p:nvSpPr>
        <p:spPr>
          <a:xfrm>
            <a:off x="457200" y="2926080"/>
            <a:ext cx="8229600" cy="1005840"/>
          </a:xfrm>
        </p:spPr>
        <p:txBody>
          <a:bodyPr/>
          <a:lstStyle/>
          <a:p>
            <a:r>
              <a:rPr lang="en-US" dirty="0"/>
              <a:t>Which has a greater influence on Earth’s environment today: natural processes or human activities? Why? Give one example that supports your stance.</a:t>
            </a:r>
            <a:br>
              <a:rPr lang="en-US" dirty="0"/>
            </a:br>
            <a:endParaRPr lang="en-US" dirty="0"/>
          </a:p>
        </p:txBody>
      </p:sp>
    </p:spTree>
    <p:extLst>
      <p:ext uri="{BB962C8B-B14F-4D97-AF65-F5344CB8AC3E}">
        <p14:creationId xmlns:p14="http://schemas.microsoft.com/office/powerpoint/2010/main" val="30332986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93C47D"/>
        </a:solidFill>
        <a:effectLst/>
      </p:bgPr>
    </p:bg>
    <p:spTree>
      <p:nvGrpSpPr>
        <p:cNvPr id="1" name="Shape 284">
          <a:extLst>
            <a:ext uri="{FF2B5EF4-FFF2-40B4-BE49-F238E27FC236}">
              <a16:creationId xmlns:a16="http://schemas.microsoft.com/office/drawing/2014/main" id="{B01F3089-F9C1-7448-3D8C-E8FA7822B117}"/>
            </a:ext>
          </a:extLst>
        </p:cNvPr>
        <p:cNvGrpSpPr/>
        <p:nvPr/>
      </p:nvGrpSpPr>
      <p:grpSpPr>
        <a:xfrm>
          <a:off x="0" y="0"/>
          <a:ext cx="0" cy="0"/>
          <a:chOff x="0" y="0"/>
          <a:chExt cx="0" cy="0"/>
        </a:xfrm>
      </p:grpSpPr>
      <p:sp>
        <p:nvSpPr>
          <p:cNvPr id="285" name="Google Shape;285;p48">
            <a:extLst>
              <a:ext uri="{FF2B5EF4-FFF2-40B4-BE49-F238E27FC236}">
                <a16:creationId xmlns:a16="http://schemas.microsoft.com/office/drawing/2014/main" id="{FB2C18EE-7F26-BB25-CB10-7EB0BE6ED701}"/>
              </a:ext>
            </a:extLst>
          </p:cNvPr>
          <p:cNvSpPr txBox="1">
            <a:spLocks noGrp="1"/>
          </p:cNvSpPr>
          <p:nvPr>
            <p:ph type="title"/>
          </p:nvPr>
        </p:nvSpPr>
        <p:spPr>
          <a:xfrm>
            <a:off x="457200" y="457200"/>
            <a:ext cx="8229600" cy="1005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dirty="0"/>
              <a:t>End of Lecture</a:t>
            </a:r>
            <a:endParaRPr dirty="0"/>
          </a:p>
        </p:txBody>
      </p:sp>
      <p:sp>
        <p:nvSpPr>
          <p:cNvPr id="286" name="Google Shape;286;p48">
            <a:extLst>
              <a:ext uri="{FF2B5EF4-FFF2-40B4-BE49-F238E27FC236}">
                <a16:creationId xmlns:a16="http://schemas.microsoft.com/office/drawing/2014/main" id="{35D9CE76-B589-4C50-B3D8-595622ACF57F}"/>
              </a:ext>
            </a:extLst>
          </p:cNvPr>
          <p:cNvSpPr txBox="1">
            <a:spLocks noGrp="1"/>
          </p:cNvSpPr>
          <p:nvPr>
            <p:ph type="body" idx="1"/>
          </p:nvPr>
        </p:nvSpPr>
        <p:spPr>
          <a:xfrm>
            <a:off x="457200" y="1600200"/>
            <a:ext cx="8229600" cy="4572000"/>
          </a:xfrm>
          <a:prstGeom prst="rect">
            <a:avLst/>
          </a:prstGeom>
        </p:spPr>
        <p:txBody>
          <a:bodyPr spcFirstLastPara="1" wrap="square" lIns="91425" tIns="45700" rIns="91425" bIns="45700" anchor="t" anchorCtr="0">
            <a:noAutofit/>
          </a:bodyPr>
          <a:lstStyle/>
          <a:p>
            <a:pPr marL="0" lvl="0" indent="0" algn="l" rtl="0">
              <a:spcBef>
                <a:spcPts val="0"/>
              </a:spcBef>
              <a:spcAft>
                <a:spcPts val="1200"/>
              </a:spcAft>
              <a:buNone/>
            </a:pPr>
            <a:r>
              <a:rPr lang="en-US" dirty="0"/>
              <a:t>For next class:</a:t>
            </a:r>
          </a:p>
          <a:p>
            <a:pPr marL="342900" indent="-342900">
              <a:spcAft>
                <a:spcPts val="1200"/>
              </a:spcAft>
            </a:pPr>
            <a:r>
              <a:rPr lang="en-US" dirty="0"/>
              <a:t>Reading: The rest of Chapter 3</a:t>
            </a:r>
          </a:p>
          <a:p>
            <a:pPr marL="0" indent="0">
              <a:spcAft>
                <a:spcPts val="1200"/>
              </a:spcAft>
              <a:buNone/>
            </a:pPr>
            <a:endParaRPr lang="en-US" dirty="0"/>
          </a:p>
        </p:txBody>
      </p:sp>
    </p:spTree>
    <p:extLst>
      <p:ext uri="{BB962C8B-B14F-4D97-AF65-F5344CB8AC3E}">
        <p14:creationId xmlns:p14="http://schemas.microsoft.com/office/powerpoint/2010/main" val="3517119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4" name="Google Shape;124;p24"/>
          <p:cNvSpPr txBox="1">
            <a:spLocks noGrp="1"/>
          </p:cNvSpPr>
          <p:nvPr>
            <p:ph type="title"/>
          </p:nvPr>
        </p:nvSpPr>
        <p:spPr>
          <a:xfrm>
            <a:off x="457200" y="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Environment as a System—</a:t>
            </a:r>
            <a:br>
              <a:rPr lang="en-US"/>
            </a:br>
            <a:r>
              <a:rPr lang="en-US"/>
              <a:t>Key </a:t>
            </a:r>
            <a:r>
              <a:rPr lang="en-US">
                <a:solidFill>
                  <a:srgbClr val="0000FF"/>
                </a:solidFill>
              </a:rPr>
              <a:t>System</a:t>
            </a:r>
            <a:r>
              <a:rPr lang="en-US"/>
              <a:t> Traits</a:t>
            </a:r>
            <a:endParaRPr/>
          </a:p>
        </p:txBody>
      </p:sp>
      <p:sp>
        <p:nvSpPr>
          <p:cNvPr id="125" name="Google Shape;125;p24"/>
          <p:cNvSpPr txBox="1">
            <a:spLocks noGrp="1"/>
          </p:cNvSpPr>
          <p:nvPr>
            <p:ph type="body" idx="1"/>
          </p:nvPr>
        </p:nvSpPr>
        <p:spPr>
          <a:xfrm>
            <a:off x="129575" y="1283250"/>
            <a:ext cx="8903400" cy="4678500"/>
          </a:xfrm>
          <a:prstGeom prst="rect">
            <a:avLst/>
          </a:prstGeom>
          <a:noFill/>
          <a:ln>
            <a:noFill/>
          </a:ln>
          <a:effectLst>
            <a:outerShdw blurRad="142875" dist="19050" algn="bl" rotWithShape="0">
              <a:srgbClr val="FF9900">
                <a:alpha val="57000"/>
              </a:srgbClr>
            </a:outerShdw>
          </a:effectLst>
        </p:spPr>
        <p:txBody>
          <a:bodyPr spcFirstLastPara="1" wrap="square" lIns="91425" tIns="45700" rIns="91425" bIns="45700" anchor="t" anchorCtr="0">
            <a:noAutofit/>
          </a:bodyPr>
          <a:lstStyle/>
          <a:p>
            <a:pPr marL="457200" lvl="0" indent="-457200" algn="l" rtl="0">
              <a:spcBef>
                <a:spcPts val="0"/>
              </a:spcBef>
              <a:spcAft>
                <a:spcPts val="0"/>
              </a:spcAft>
              <a:buClr>
                <a:schemeClr val="dk1"/>
              </a:buClr>
              <a:buSzPts val="2400"/>
              <a:buFont typeface="Arial"/>
              <a:buChar char="•"/>
            </a:pPr>
            <a:r>
              <a:rPr lang="en-US" b="0"/>
              <a:t>A </a:t>
            </a:r>
            <a:r>
              <a:rPr lang="en-US"/>
              <a:t>system</a:t>
            </a:r>
            <a:r>
              <a:rPr lang="en-US" b="0"/>
              <a:t> is a “set of components functioning together as a whole.”</a:t>
            </a:r>
            <a:endParaRPr b="0"/>
          </a:p>
          <a:p>
            <a:pPr marL="742950" lvl="1" indent="-298450" algn="l" rtl="0">
              <a:spcBef>
                <a:spcPts val="0"/>
              </a:spcBef>
              <a:spcAft>
                <a:spcPts val="0"/>
              </a:spcAft>
              <a:buSzPts val="2000"/>
              <a:buChar char="–"/>
            </a:pPr>
            <a:r>
              <a:rPr lang="en-US"/>
              <a:t>bike, insect, ecosystem, global environment, solar system</a:t>
            </a:r>
            <a:endParaRPr/>
          </a:p>
          <a:p>
            <a:pPr marL="742950" lvl="0" indent="0" algn="l" rtl="0">
              <a:spcBef>
                <a:spcPts val="0"/>
              </a:spcBef>
              <a:spcAft>
                <a:spcPts val="0"/>
              </a:spcAft>
              <a:buNone/>
            </a:pPr>
            <a:endParaRPr/>
          </a:p>
          <a:p>
            <a:pPr marL="457200" lvl="0" indent="-457200" algn="l" rtl="0">
              <a:spcBef>
                <a:spcPts val="0"/>
              </a:spcBef>
              <a:spcAft>
                <a:spcPts val="0"/>
              </a:spcAft>
              <a:buClr>
                <a:schemeClr val="dk1"/>
              </a:buClr>
              <a:buSzPts val="2400"/>
              <a:buFont typeface="Arial"/>
              <a:buChar char="•"/>
            </a:pPr>
            <a:r>
              <a:rPr lang="en-US" b="0"/>
              <a:t>Most systems are </a:t>
            </a:r>
            <a:r>
              <a:rPr lang="en-US" b="0">
                <a:solidFill>
                  <a:srgbClr val="0000FF"/>
                </a:solidFill>
              </a:rPr>
              <a:t>hierarchical</a:t>
            </a:r>
            <a:r>
              <a:rPr lang="en-US" b="0"/>
              <a:t>; smaller systems are made of smaller interacting parts.</a:t>
            </a:r>
            <a:endParaRPr/>
          </a:p>
          <a:p>
            <a:pPr marL="342900" lvl="0" indent="0" algn="l" rtl="0">
              <a:spcBef>
                <a:spcPts val="0"/>
              </a:spcBef>
              <a:spcAft>
                <a:spcPts val="0"/>
              </a:spcAft>
              <a:buNone/>
            </a:pPr>
            <a:endParaRPr/>
          </a:p>
          <a:p>
            <a:pPr marL="457200" lvl="0" indent="-457200" algn="l" rtl="0">
              <a:spcBef>
                <a:spcPts val="0"/>
              </a:spcBef>
              <a:spcAft>
                <a:spcPts val="0"/>
              </a:spcAft>
              <a:buClr>
                <a:schemeClr val="dk1"/>
              </a:buClr>
              <a:buSzPts val="2400"/>
              <a:buFont typeface="Arial"/>
              <a:buChar char="•"/>
            </a:pPr>
            <a:r>
              <a:rPr lang="en-US" b="0"/>
              <a:t>The global environment can be analyzed in terms of three key system traits:</a:t>
            </a:r>
            <a:endParaRPr/>
          </a:p>
          <a:p>
            <a:pPr marL="914400" lvl="1" indent="-457200" algn="l" rtl="0">
              <a:spcBef>
                <a:spcPts val="0"/>
              </a:spcBef>
              <a:spcAft>
                <a:spcPts val="0"/>
              </a:spcAft>
              <a:buClr>
                <a:schemeClr val="dk1"/>
              </a:buClr>
              <a:buSzPts val="2400"/>
              <a:buChar char="–"/>
            </a:pPr>
            <a:r>
              <a:rPr lang="en-US" sz="2400" b="1"/>
              <a:t>Openness</a:t>
            </a:r>
            <a:endParaRPr b="1"/>
          </a:p>
          <a:p>
            <a:pPr marL="914400" lvl="1" indent="-457200" algn="l" rtl="0">
              <a:spcBef>
                <a:spcPts val="0"/>
              </a:spcBef>
              <a:spcAft>
                <a:spcPts val="0"/>
              </a:spcAft>
              <a:buClr>
                <a:schemeClr val="dk1"/>
              </a:buClr>
              <a:buSzPts val="2400"/>
              <a:buChar char="–"/>
            </a:pPr>
            <a:r>
              <a:rPr lang="en-US" sz="2400" b="1"/>
              <a:t>Integration</a:t>
            </a:r>
            <a:endParaRPr b="1"/>
          </a:p>
          <a:p>
            <a:pPr marL="914400" lvl="1" indent="-457200" algn="l" rtl="0">
              <a:spcBef>
                <a:spcPts val="0"/>
              </a:spcBef>
              <a:spcAft>
                <a:spcPts val="0"/>
              </a:spcAft>
              <a:buClr>
                <a:schemeClr val="dk1"/>
              </a:buClr>
              <a:buSzPts val="2400"/>
              <a:buChar char="–"/>
            </a:pPr>
            <a:r>
              <a:rPr lang="en-US" sz="2400" b="1"/>
              <a:t>Complexity</a:t>
            </a:r>
            <a:endParaRPr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5"/>
          <p:cNvSpPr txBox="1">
            <a:spLocks noGrp="1"/>
          </p:cNvSpPr>
          <p:nvPr>
            <p:ph type="title"/>
          </p:nvPr>
        </p:nvSpPr>
        <p:spPr>
          <a:xfrm>
            <a:off x="457200" y="18055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600"/>
              <a:t>Key System </a:t>
            </a:r>
            <a:r>
              <a:rPr lang="en-US"/>
              <a:t>Traits—</a:t>
            </a:r>
            <a:r>
              <a:rPr lang="en-US">
                <a:solidFill>
                  <a:srgbClr val="0000FF"/>
                </a:solidFill>
              </a:rPr>
              <a:t>Openness</a:t>
            </a:r>
            <a:endParaRPr sz="3600">
              <a:solidFill>
                <a:srgbClr val="0000FF"/>
              </a:solidFill>
            </a:endParaRPr>
          </a:p>
        </p:txBody>
      </p:sp>
      <p:sp>
        <p:nvSpPr>
          <p:cNvPr id="131" name="Google Shape;131;p25"/>
          <p:cNvSpPr txBox="1">
            <a:spLocks noGrp="1"/>
          </p:cNvSpPr>
          <p:nvPr>
            <p:ph type="body" idx="1"/>
          </p:nvPr>
        </p:nvSpPr>
        <p:spPr>
          <a:xfrm>
            <a:off x="457200" y="1600200"/>
            <a:ext cx="8417400" cy="4754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solidFill>
                  <a:srgbClr val="0000FF"/>
                </a:solidFill>
              </a:rPr>
              <a:t>Openness</a:t>
            </a:r>
            <a:endParaRPr b="1">
              <a:solidFill>
                <a:srgbClr val="0000FF"/>
              </a:solidFill>
            </a:endParaRPr>
          </a:p>
          <a:p>
            <a:pPr marL="457200" lvl="1" indent="-457200" algn="l" rtl="0">
              <a:spcBef>
                <a:spcPts val="0"/>
              </a:spcBef>
              <a:spcAft>
                <a:spcPts val="0"/>
              </a:spcAft>
              <a:buClr>
                <a:schemeClr val="dk1"/>
              </a:buClr>
              <a:buSzPts val="2400"/>
              <a:buFont typeface="Arial"/>
              <a:buChar char="–"/>
            </a:pPr>
            <a:r>
              <a:rPr lang="en-US" sz="2400"/>
              <a:t>Openness refers to the degree of isolation of a system.</a:t>
            </a:r>
            <a:endParaRPr/>
          </a:p>
          <a:p>
            <a:pPr marL="285750" lvl="0" indent="0" algn="l" rtl="0">
              <a:spcBef>
                <a:spcPts val="0"/>
              </a:spcBef>
              <a:spcAft>
                <a:spcPts val="0"/>
              </a:spcAft>
              <a:buNone/>
            </a:pPr>
            <a:endParaRPr sz="2400"/>
          </a:p>
          <a:p>
            <a:pPr marL="457200" lvl="1" indent="-485775" algn="l" rtl="0">
              <a:spcBef>
                <a:spcPts val="0"/>
              </a:spcBef>
              <a:spcAft>
                <a:spcPts val="0"/>
              </a:spcAft>
              <a:buSzPts val="2400"/>
              <a:buChar char="–"/>
            </a:pPr>
            <a:r>
              <a:rPr lang="en-US" sz="2400"/>
              <a:t>Earth is essentially </a:t>
            </a:r>
            <a:r>
              <a:rPr lang="en-US" sz="2400" b="1" u="sng">
                <a:solidFill>
                  <a:srgbClr val="FF0000"/>
                </a:solidFill>
              </a:rPr>
              <a:t>closed to matter</a:t>
            </a:r>
            <a:r>
              <a:rPr lang="en-US" sz="2400"/>
              <a:t>, which cycles over and through the four spheres.</a:t>
            </a:r>
            <a:endParaRPr/>
          </a:p>
          <a:p>
            <a:pPr marL="914400" lvl="0" indent="0" algn="l" rtl="0">
              <a:spcBef>
                <a:spcPts val="0"/>
              </a:spcBef>
              <a:spcAft>
                <a:spcPts val="0"/>
              </a:spcAft>
              <a:buNone/>
            </a:pPr>
            <a:endParaRPr sz="2400"/>
          </a:p>
          <a:p>
            <a:pPr marL="457200" lvl="1" indent="-457200" algn="l" rtl="0">
              <a:spcBef>
                <a:spcPts val="0"/>
              </a:spcBef>
              <a:spcAft>
                <a:spcPts val="0"/>
              </a:spcAft>
              <a:buClr>
                <a:schemeClr val="dk1"/>
              </a:buClr>
              <a:buSzPts val="2400"/>
              <a:buFont typeface="Arial"/>
              <a:buChar char="–"/>
            </a:pPr>
            <a:r>
              <a:rPr lang="en-US" sz="2400"/>
              <a:t>The Earth is </a:t>
            </a:r>
            <a:r>
              <a:rPr lang="en-US" sz="2400" b="1" u="sng">
                <a:solidFill>
                  <a:srgbClr val="38761D"/>
                </a:solidFill>
              </a:rPr>
              <a:t>open to energy</a:t>
            </a:r>
            <a:r>
              <a:rPr lang="en-US" sz="2400"/>
              <a:t>, which flows in and out of it.</a:t>
            </a:r>
            <a:endParaRPr/>
          </a:p>
          <a:p>
            <a:pPr marL="914400" lvl="2" indent="-457200" algn="l" rtl="0">
              <a:spcBef>
                <a:spcPts val="0"/>
              </a:spcBef>
              <a:spcAft>
                <a:spcPts val="0"/>
              </a:spcAft>
              <a:buClr>
                <a:schemeClr val="dk1"/>
              </a:buClr>
              <a:buSzPts val="2000"/>
              <a:buFont typeface="Courier New"/>
              <a:buChar char="o"/>
            </a:pPr>
            <a:r>
              <a:rPr lang="en-US"/>
              <a:t>Higher quality energy is lower quality energy (entropy).</a:t>
            </a:r>
            <a:endParaRPr/>
          </a:p>
          <a:p>
            <a:pPr marL="285750" lvl="0" indent="0" algn="l" rtl="0">
              <a:spcBef>
                <a:spcPts val="0"/>
              </a:spcBef>
              <a:spcAft>
                <a:spcPts val="0"/>
              </a:spcAft>
              <a:buNone/>
            </a:pPr>
            <a:endParaRPr sz="2400"/>
          </a:p>
          <a:p>
            <a:pPr marL="91440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457200" y="18670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Energy Flow in Earth’s Open System</a:t>
            </a:r>
            <a:endParaRPr/>
          </a:p>
        </p:txBody>
      </p:sp>
      <p:sp>
        <p:nvSpPr>
          <p:cNvPr id="137" name="Google Shape;137;p26"/>
          <p:cNvSpPr txBox="1">
            <a:spLocks noGrp="1"/>
          </p:cNvSpPr>
          <p:nvPr>
            <p:ph type="body" idx="1"/>
          </p:nvPr>
        </p:nvSpPr>
        <p:spPr>
          <a:xfrm>
            <a:off x="304800" y="1143000"/>
            <a:ext cx="8805600" cy="4572000"/>
          </a:xfrm>
          <a:prstGeom prst="rect">
            <a:avLst/>
          </a:prstGeom>
          <a:noFill/>
          <a:ln>
            <a:noFill/>
          </a:ln>
        </p:spPr>
        <p:txBody>
          <a:bodyPr spcFirstLastPara="1" wrap="square" lIns="91425" tIns="45700" rIns="91425" bIns="45700" anchor="t" anchorCtr="0">
            <a:noAutofit/>
          </a:bodyPr>
          <a:lstStyle/>
          <a:p>
            <a:pPr marL="457200" lvl="0" indent="-457200" algn="l" rtl="0">
              <a:spcBef>
                <a:spcPts val="0"/>
              </a:spcBef>
              <a:spcAft>
                <a:spcPts val="0"/>
              </a:spcAft>
              <a:buClr>
                <a:schemeClr val="dk1"/>
              </a:buClr>
              <a:buSzPts val="2400"/>
              <a:buFont typeface="Arial"/>
              <a:buChar char="•"/>
            </a:pPr>
            <a:r>
              <a:rPr lang="en-US" b="0"/>
              <a:t>Approximately 30% of incoming solar energy reaching the upper atmosphere is immediately reflected back into space.</a:t>
            </a:r>
            <a:endParaRPr/>
          </a:p>
          <a:p>
            <a:pPr marL="457200" lvl="0" indent="0" algn="l" rtl="0">
              <a:spcBef>
                <a:spcPts val="0"/>
              </a:spcBef>
              <a:spcAft>
                <a:spcPts val="0"/>
              </a:spcAft>
              <a:buNone/>
            </a:pPr>
            <a:endParaRPr/>
          </a:p>
          <a:p>
            <a:pPr marL="457200" lvl="0" indent="-457200" algn="l" rtl="0">
              <a:spcBef>
                <a:spcPts val="0"/>
              </a:spcBef>
              <a:spcAft>
                <a:spcPts val="0"/>
              </a:spcAft>
              <a:buClr>
                <a:schemeClr val="dk1"/>
              </a:buClr>
              <a:buSzPts val="2400"/>
              <a:buFont typeface="Arial"/>
              <a:buChar char="•"/>
            </a:pPr>
            <a:r>
              <a:rPr lang="en-US" b="0"/>
              <a:t>19% is absorbed by water vapor in the atmosphere.</a:t>
            </a:r>
            <a:endParaRPr/>
          </a:p>
          <a:p>
            <a:pPr marL="457200" lvl="0" indent="0" algn="l" rtl="0">
              <a:spcBef>
                <a:spcPts val="0"/>
              </a:spcBef>
              <a:spcAft>
                <a:spcPts val="0"/>
              </a:spcAft>
              <a:buNone/>
            </a:pPr>
            <a:endParaRPr/>
          </a:p>
          <a:p>
            <a:pPr marL="457200" lvl="0" indent="-457200" algn="l" rtl="0">
              <a:spcBef>
                <a:spcPts val="0"/>
              </a:spcBef>
              <a:spcAft>
                <a:spcPts val="0"/>
              </a:spcAft>
              <a:buClr>
                <a:schemeClr val="dk1"/>
              </a:buClr>
              <a:buSzPts val="2400"/>
              <a:buFont typeface="Arial"/>
              <a:buChar char="•"/>
            </a:pPr>
            <a:r>
              <a:rPr lang="en-US" b="0"/>
              <a:t>Only about 51% reaches the Earth’s surface.</a:t>
            </a:r>
            <a:endParaRPr/>
          </a:p>
          <a:p>
            <a:pPr marL="457200" lvl="0" indent="0" algn="l" rtl="0">
              <a:spcBef>
                <a:spcPts val="0"/>
              </a:spcBef>
              <a:spcAft>
                <a:spcPts val="0"/>
              </a:spcAft>
              <a:buNone/>
            </a:pPr>
            <a:endParaRPr/>
          </a:p>
          <a:p>
            <a:pPr marL="457200" lvl="0" indent="-457200" algn="l" rtl="0">
              <a:spcBef>
                <a:spcPts val="0"/>
              </a:spcBef>
              <a:spcAft>
                <a:spcPts val="0"/>
              </a:spcAft>
              <a:buClr>
                <a:schemeClr val="dk1"/>
              </a:buClr>
              <a:buSzPts val="2400"/>
              <a:buFont typeface="Arial"/>
              <a:buChar char="•"/>
            </a:pPr>
            <a:r>
              <a:rPr lang="en-US" b="0"/>
              <a:t>Less than 1% of the sun’s energy directly supports organisms (mainly through photosynthesis).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2"/>
          <p:cNvSpPr txBox="1">
            <a:spLocks noGrp="1"/>
          </p:cNvSpPr>
          <p:nvPr>
            <p:ph type="title"/>
          </p:nvPr>
        </p:nvSpPr>
        <p:spPr>
          <a:xfrm>
            <a:off x="457200" y="45720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600"/>
              <a:t>Key System </a:t>
            </a:r>
            <a:r>
              <a:rPr lang="en-US"/>
              <a:t>Traits—</a:t>
            </a:r>
            <a:r>
              <a:rPr lang="en-US">
                <a:solidFill>
                  <a:srgbClr val="0000FF"/>
                </a:solidFill>
              </a:rPr>
              <a:t>Integration</a:t>
            </a:r>
            <a:endParaRPr sz="3600">
              <a:solidFill>
                <a:srgbClr val="0000FF"/>
              </a:solidFill>
            </a:endParaRPr>
          </a:p>
        </p:txBody>
      </p:sp>
      <p:sp>
        <p:nvSpPr>
          <p:cNvPr id="178" name="Google Shape;178;p32"/>
          <p:cNvSpPr txBox="1">
            <a:spLocks noGrp="1"/>
          </p:cNvSpPr>
          <p:nvPr>
            <p:ph type="body" idx="1"/>
          </p:nvPr>
        </p:nvSpPr>
        <p:spPr>
          <a:xfrm>
            <a:off x="457200" y="1600200"/>
            <a:ext cx="8229600" cy="4754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u="sng" dirty="0">
                <a:solidFill>
                  <a:srgbClr val="0000FF"/>
                </a:solidFill>
              </a:rPr>
              <a:t>Integration</a:t>
            </a:r>
            <a:endParaRPr b="1" u="sng" dirty="0">
              <a:solidFill>
                <a:srgbClr val="0000FF"/>
              </a:solidFill>
            </a:endParaRPr>
          </a:p>
          <a:p>
            <a:pPr marL="342900" lvl="0" indent="0" algn="l" rtl="0">
              <a:spcBef>
                <a:spcPts val="0"/>
              </a:spcBef>
              <a:spcAft>
                <a:spcPts val="0"/>
              </a:spcAft>
              <a:buNone/>
            </a:pPr>
            <a:endParaRPr dirty="0"/>
          </a:p>
          <a:p>
            <a:pPr marL="914400" lvl="1" indent="-457200" algn="l" rtl="0">
              <a:spcBef>
                <a:spcPts val="0"/>
              </a:spcBef>
              <a:spcAft>
                <a:spcPts val="0"/>
              </a:spcAft>
              <a:buClr>
                <a:schemeClr val="dk1"/>
              </a:buClr>
              <a:buSzPts val="2400"/>
              <a:buFont typeface="Arial"/>
              <a:buChar char="–"/>
            </a:pPr>
            <a:r>
              <a:rPr lang="en-US" sz="2400" dirty="0"/>
              <a:t>Integration refers to the </a:t>
            </a:r>
            <a:r>
              <a:rPr lang="en-US" sz="2400" b="1" dirty="0"/>
              <a:t>strength of the interactions among the parts of the system</a:t>
            </a:r>
            <a:r>
              <a:rPr lang="en-US" sz="2400" dirty="0"/>
              <a:t>.</a:t>
            </a:r>
            <a:endParaRPr sz="2400" dirty="0"/>
          </a:p>
          <a:p>
            <a:pPr marL="742950" lvl="0" indent="0" algn="l" rtl="0">
              <a:spcBef>
                <a:spcPts val="0"/>
              </a:spcBef>
              <a:spcAft>
                <a:spcPts val="0"/>
              </a:spcAft>
              <a:buNone/>
            </a:pPr>
            <a:endParaRPr dirty="0"/>
          </a:p>
          <a:p>
            <a:pPr marL="742950" lvl="0" indent="0" algn="l" rtl="0">
              <a:spcBef>
                <a:spcPts val="0"/>
              </a:spcBef>
              <a:spcAft>
                <a:spcPts val="0"/>
              </a:spcAft>
              <a:buNone/>
            </a:pPr>
            <a:r>
              <a:rPr lang="en-US" dirty="0"/>
              <a:t>example: organs of the body - highly integrated</a:t>
            </a:r>
            <a:br>
              <a:rPr lang="en-US" dirty="0"/>
            </a:br>
            <a:endParaRPr dirty="0"/>
          </a:p>
          <a:p>
            <a:pPr marL="742950" lvl="0" indent="0" algn="l" rtl="0">
              <a:spcBef>
                <a:spcPts val="0"/>
              </a:spcBef>
              <a:spcAft>
                <a:spcPts val="0"/>
              </a:spcAft>
              <a:buNone/>
            </a:pPr>
            <a:endParaRPr dirty="0"/>
          </a:p>
          <a:p>
            <a:pPr marL="914400" lvl="1" indent="-457200" algn="l" rtl="0">
              <a:spcBef>
                <a:spcPts val="0"/>
              </a:spcBef>
              <a:spcAft>
                <a:spcPts val="0"/>
              </a:spcAft>
              <a:buClr>
                <a:schemeClr val="dk1"/>
              </a:buClr>
              <a:buSzPts val="2400"/>
              <a:buFont typeface="Arial"/>
              <a:buChar char="–"/>
            </a:pPr>
            <a:r>
              <a:rPr lang="en-US" sz="2400" dirty="0"/>
              <a:t>The degree of integration of the global environment is under debate.</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3"/>
          <p:cNvSpPr txBox="1">
            <a:spLocks noGrp="1"/>
          </p:cNvSpPr>
          <p:nvPr>
            <p:ph type="title"/>
          </p:nvPr>
        </p:nvSpPr>
        <p:spPr>
          <a:xfrm>
            <a:off x="145825" y="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 </a:t>
            </a:r>
            <a:r>
              <a:rPr lang="en-US" sz="3600"/>
              <a:t>Key System </a:t>
            </a:r>
            <a:r>
              <a:rPr lang="en-US"/>
              <a:t>Traits—</a:t>
            </a:r>
            <a:r>
              <a:rPr lang="en-US">
                <a:solidFill>
                  <a:srgbClr val="0000FF"/>
                </a:solidFill>
              </a:rPr>
              <a:t>Complexity</a:t>
            </a:r>
            <a:endParaRPr sz="3600">
              <a:solidFill>
                <a:srgbClr val="0000FF"/>
              </a:solidFill>
            </a:endParaRPr>
          </a:p>
        </p:txBody>
      </p:sp>
      <p:sp>
        <p:nvSpPr>
          <p:cNvPr id="184" name="Google Shape;184;p33"/>
          <p:cNvSpPr txBox="1">
            <a:spLocks noGrp="1"/>
          </p:cNvSpPr>
          <p:nvPr>
            <p:ph type="body" idx="1"/>
          </p:nvPr>
        </p:nvSpPr>
        <p:spPr>
          <a:xfrm>
            <a:off x="0" y="1179850"/>
            <a:ext cx="5244600" cy="4754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solidFill>
                  <a:srgbClr val="0000FF"/>
                </a:solidFill>
              </a:rPr>
              <a:t>Complexity</a:t>
            </a:r>
            <a:endParaRPr sz="2800">
              <a:solidFill>
                <a:srgbClr val="0000FF"/>
              </a:solidFill>
            </a:endParaRPr>
          </a:p>
          <a:p>
            <a:pPr marL="342900" lvl="0" indent="-342900" algn="l" rtl="0">
              <a:spcBef>
                <a:spcPts val="0"/>
              </a:spcBef>
              <a:spcAft>
                <a:spcPts val="0"/>
              </a:spcAft>
              <a:buClr>
                <a:schemeClr val="dk1"/>
              </a:buClr>
              <a:buSzPts val="2400"/>
              <a:buFont typeface="Arial"/>
              <a:buChar char="•"/>
            </a:pPr>
            <a:r>
              <a:rPr lang="en-US" sz="2400"/>
              <a:t>Number of </a:t>
            </a:r>
            <a:r>
              <a:rPr lang="en-US" sz="2400" u="sng"/>
              <a:t>KINDS</a:t>
            </a:r>
            <a:r>
              <a:rPr lang="en-US" sz="2400"/>
              <a:t> of parts a system has</a:t>
            </a:r>
            <a:endParaRPr sz="2400"/>
          </a:p>
          <a:p>
            <a:pPr marL="742950" lvl="0" indent="0" algn="l" rtl="0">
              <a:spcBef>
                <a:spcPts val="0"/>
              </a:spcBef>
              <a:spcAft>
                <a:spcPts val="0"/>
              </a:spcAft>
              <a:buNone/>
            </a:pPr>
            <a:endParaRPr sz="2400"/>
          </a:p>
          <a:p>
            <a:pPr marL="342900" lvl="0" indent="-342900" algn="l" rtl="0">
              <a:spcBef>
                <a:spcPts val="0"/>
              </a:spcBef>
              <a:spcAft>
                <a:spcPts val="0"/>
              </a:spcAft>
              <a:buClr>
                <a:schemeClr val="dk1"/>
              </a:buClr>
              <a:buSzPts val="2400"/>
              <a:buFont typeface="Arial"/>
              <a:buChar char="•"/>
            </a:pPr>
            <a:r>
              <a:rPr lang="en-US" sz="2400"/>
              <a:t>The global environment is </a:t>
            </a:r>
            <a:r>
              <a:rPr lang="en-US" sz="2400" u="sng"/>
              <a:t>moderately integrated</a:t>
            </a:r>
            <a:r>
              <a:rPr lang="en-US" sz="2400"/>
              <a:t> and </a:t>
            </a:r>
            <a:r>
              <a:rPr lang="en-US" sz="2400" u="sng"/>
              <a:t>highly complex</a:t>
            </a:r>
            <a:r>
              <a:rPr lang="en-US" sz="2400"/>
              <a:t>.</a:t>
            </a:r>
            <a:endParaRPr/>
          </a:p>
          <a:p>
            <a:pPr marL="742950" lvl="0" indent="0" algn="l" rtl="0">
              <a:spcBef>
                <a:spcPts val="0"/>
              </a:spcBef>
              <a:spcAft>
                <a:spcPts val="0"/>
              </a:spcAft>
              <a:buNone/>
            </a:pPr>
            <a:endParaRPr sz="2400"/>
          </a:p>
          <a:p>
            <a:pPr marL="342900" lvl="0" indent="-342900" algn="l" rtl="0">
              <a:spcBef>
                <a:spcPts val="0"/>
              </a:spcBef>
              <a:spcAft>
                <a:spcPts val="0"/>
              </a:spcAft>
              <a:buClr>
                <a:schemeClr val="dk1"/>
              </a:buClr>
              <a:buSzPts val="2400"/>
              <a:buFont typeface="Arial"/>
              <a:buChar char="•"/>
            </a:pPr>
            <a:r>
              <a:rPr lang="en-US" sz="2400"/>
              <a:t>This complexity makes the </a:t>
            </a:r>
            <a:r>
              <a:rPr lang="en-US" sz="2400" u="sng"/>
              <a:t>effects of disturbance difficult to predict</a:t>
            </a:r>
            <a:r>
              <a:rPr lang="en-US" sz="2400"/>
              <a:t>.</a:t>
            </a:r>
            <a:endParaRPr/>
          </a:p>
          <a:p>
            <a:pPr marL="742950" lvl="0" indent="0" algn="l" rtl="0">
              <a:spcBef>
                <a:spcPts val="0"/>
              </a:spcBef>
              <a:spcAft>
                <a:spcPts val="0"/>
              </a:spcAft>
              <a:buNone/>
            </a:pPr>
            <a:endParaRPr sz="2400"/>
          </a:p>
          <a:p>
            <a:pPr marL="342900" lvl="0" indent="-342900" algn="l" rtl="0">
              <a:spcBef>
                <a:spcPts val="0"/>
              </a:spcBef>
              <a:spcAft>
                <a:spcPts val="0"/>
              </a:spcAft>
              <a:buClr>
                <a:schemeClr val="dk1"/>
              </a:buClr>
              <a:buSzPts val="2400"/>
              <a:buFont typeface="Arial"/>
              <a:buChar char="•"/>
            </a:pPr>
            <a:r>
              <a:rPr lang="en-US" sz="2400"/>
              <a:t>Hardin’s first law of ecology states, “We can never do merely one thing.”</a:t>
            </a:r>
            <a:endParaRPr sz="2400"/>
          </a:p>
        </p:txBody>
      </p:sp>
      <p:sp>
        <p:nvSpPr>
          <p:cNvPr id="185" name="Google Shape;185;p33"/>
          <p:cNvSpPr txBox="1"/>
          <p:nvPr/>
        </p:nvSpPr>
        <p:spPr>
          <a:xfrm>
            <a:off x="5511900" y="5103600"/>
            <a:ext cx="3632100" cy="1754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a:solidFill>
                  <a:schemeClr val="dk1"/>
                </a:solidFill>
                <a:latin typeface="Arial"/>
                <a:ea typeface="Arial"/>
                <a:cs typeface="Arial"/>
                <a:sym typeface="Arial"/>
              </a:rPr>
              <a:t>Figure 1.6 “We can never do merely one thing.” Whenever we do something, we cause a cascade of impacts. These</a:t>
            </a:r>
            <a:endParaRPr/>
          </a:p>
          <a:p>
            <a:pPr marL="0" marR="0" lvl="0" indent="0" algn="l" rtl="0">
              <a:spcBef>
                <a:spcPts val="0"/>
              </a:spcBef>
              <a:spcAft>
                <a:spcPts val="0"/>
              </a:spcAft>
              <a:buNone/>
            </a:pPr>
            <a:r>
              <a:rPr lang="en-US">
                <a:solidFill>
                  <a:schemeClr val="dk1"/>
                </a:solidFill>
                <a:latin typeface="Arial"/>
                <a:ea typeface="Arial"/>
                <a:cs typeface="Arial"/>
                <a:sym typeface="Arial"/>
              </a:rPr>
              <a:t>impacts become less predictable with time. </a:t>
            </a:r>
            <a:endParaRPr>
              <a:solidFill>
                <a:schemeClr val="dk1"/>
              </a:solidFill>
              <a:latin typeface="Arial"/>
              <a:ea typeface="Arial"/>
              <a:cs typeface="Arial"/>
              <a:sym typeface="Arial"/>
            </a:endParaRPr>
          </a:p>
        </p:txBody>
      </p:sp>
      <p:pic>
        <p:nvPicPr>
          <p:cNvPr id="186" name="Google Shape;186;p33"/>
          <p:cNvPicPr preferRelativeResize="0"/>
          <p:nvPr/>
        </p:nvPicPr>
        <p:blipFill rotWithShape="1">
          <a:blip r:embed="rId3">
            <a:alphaModFix/>
          </a:blip>
          <a:srcRect/>
          <a:stretch/>
        </p:blipFill>
        <p:spPr>
          <a:xfrm>
            <a:off x="5334000" y="2464175"/>
            <a:ext cx="3810000" cy="26987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7"/>
          <p:cNvSpPr txBox="1">
            <a:spLocks noGrp="1"/>
          </p:cNvSpPr>
          <p:nvPr>
            <p:ph type="title"/>
          </p:nvPr>
        </p:nvSpPr>
        <p:spPr>
          <a:xfrm>
            <a:off x="340425" y="254825"/>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Positive Feedback </a:t>
            </a:r>
            <a:r>
              <a:rPr lang="en-US" sz="2500"/>
              <a:t>and Negative</a:t>
            </a:r>
            <a:r>
              <a:rPr lang="en-US"/>
              <a:t> Feedback Loops</a:t>
            </a:r>
            <a:endParaRPr/>
          </a:p>
        </p:txBody>
      </p:sp>
      <p:sp>
        <p:nvSpPr>
          <p:cNvPr id="143" name="Google Shape;143;p27"/>
          <p:cNvSpPr txBox="1">
            <a:spLocks noGrp="1"/>
          </p:cNvSpPr>
          <p:nvPr>
            <p:ph type="body" idx="1"/>
          </p:nvPr>
        </p:nvSpPr>
        <p:spPr>
          <a:xfrm>
            <a:off x="223750" y="1752600"/>
            <a:ext cx="8860200" cy="1542900"/>
          </a:xfrm>
          <a:prstGeom prst="rect">
            <a:avLst/>
          </a:prstGeom>
          <a:noFill/>
          <a:ln>
            <a:noFill/>
          </a:ln>
        </p:spPr>
        <p:txBody>
          <a:bodyPr spcFirstLastPara="1" wrap="square" lIns="91425" tIns="45700" rIns="91425" bIns="45700" anchor="t" anchorCtr="0">
            <a:noAutofit/>
          </a:bodyPr>
          <a:lstStyle/>
          <a:p>
            <a:pPr marL="457200" lvl="1" indent="-457200" algn="l" rtl="0">
              <a:spcBef>
                <a:spcPts val="0"/>
              </a:spcBef>
              <a:spcAft>
                <a:spcPts val="0"/>
              </a:spcAft>
              <a:buClr>
                <a:schemeClr val="dk1"/>
              </a:buClr>
              <a:buSzPts val="2400"/>
              <a:buFont typeface="Arial"/>
              <a:buChar char="•"/>
            </a:pPr>
            <a:r>
              <a:rPr lang="en-US" sz="2400">
                <a:solidFill>
                  <a:srgbClr val="0000FF"/>
                </a:solidFill>
              </a:rPr>
              <a:t>Positive Feedback</a:t>
            </a:r>
            <a:r>
              <a:rPr lang="en-US" sz="2400"/>
              <a:t> occurs when a part of the system responds to change in a way that </a:t>
            </a:r>
            <a:r>
              <a:rPr lang="en-US" sz="2400" b="1" u="sng"/>
              <a:t>magnifies</a:t>
            </a:r>
            <a:r>
              <a:rPr lang="en-US" sz="2400"/>
              <a:t> the initial change.</a:t>
            </a:r>
            <a:endParaRPr sz="2400"/>
          </a:p>
          <a:p>
            <a:pPr marL="457200" lvl="1" indent="-457200" algn="l" rtl="0">
              <a:spcBef>
                <a:spcPts val="0"/>
              </a:spcBef>
              <a:spcAft>
                <a:spcPts val="0"/>
              </a:spcAft>
              <a:buClr>
                <a:srgbClr val="9900FF"/>
              </a:buClr>
              <a:buSzPts val="2400"/>
              <a:buChar char="•"/>
            </a:pPr>
            <a:r>
              <a:rPr lang="en-US" sz="2400">
                <a:solidFill>
                  <a:srgbClr val="9900FF"/>
                </a:solidFill>
              </a:rPr>
              <a:t>Positive feedback usually </a:t>
            </a:r>
            <a:r>
              <a:rPr lang="en-US" sz="2400">
                <a:solidFill>
                  <a:srgbClr val="FF0000"/>
                </a:solidFill>
              </a:rPr>
              <a:t>bad</a:t>
            </a:r>
            <a:r>
              <a:rPr lang="en-US" sz="2400">
                <a:solidFill>
                  <a:srgbClr val="9900FF"/>
                </a:solidFill>
              </a:rPr>
              <a:t>; exacerbates</a:t>
            </a:r>
            <a:endParaRPr sz="2400"/>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TotalTime>
  <Words>1598</Words>
  <Application>Microsoft Macintosh PowerPoint</Application>
  <PresentationFormat>On-screen Show (4:3)</PresentationFormat>
  <Paragraphs>178</Paragraphs>
  <Slides>31</Slides>
  <Notes>30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31</vt:i4>
      </vt:variant>
    </vt:vector>
  </HeadingPairs>
  <TitlesOfParts>
    <vt:vector size="37" baseType="lpstr">
      <vt:lpstr>Arial</vt:lpstr>
      <vt:lpstr>Calibri</vt:lpstr>
      <vt:lpstr>Courier New</vt:lpstr>
      <vt:lpstr>Times New Roman</vt:lpstr>
      <vt:lpstr>Default Design</vt:lpstr>
      <vt:lpstr>Office Theme</vt:lpstr>
      <vt:lpstr>Chapter 3 The Ever-Changing Earth: The Biosphere and Biogeochemical Cycles</vt:lpstr>
      <vt:lpstr>Which has a greater influence on Earth’s environment today: natural processes or human activities? Why? Give one example that supports your stance. </vt:lpstr>
      <vt:lpstr>Ch 3 Introduction—Environment </vt:lpstr>
      <vt:lpstr>Environment as a System— Key System Traits</vt:lpstr>
      <vt:lpstr>Key System Traits—Openness</vt:lpstr>
      <vt:lpstr>Energy Flow in Earth’s Open System</vt:lpstr>
      <vt:lpstr>Key System Traits—Integration</vt:lpstr>
      <vt:lpstr> Key System Traits—Complexity</vt:lpstr>
      <vt:lpstr>Positive Feedback and Negative Feedback Loops</vt:lpstr>
      <vt:lpstr>Positive Feedbacks</vt:lpstr>
      <vt:lpstr>Abiotic Spheres </vt:lpstr>
      <vt:lpstr>Biosphere</vt:lpstr>
      <vt:lpstr>Four Spheres </vt:lpstr>
      <vt:lpstr>Society and the Environment</vt:lpstr>
      <vt:lpstr>Water, Air, and Energy:  Three Major Aspects of the  Physical Environment</vt:lpstr>
      <vt:lpstr>The Hydrologic Cycle</vt:lpstr>
      <vt:lpstr>The Hydrologic Cycle</vt:lpstr>
      <vt:lpstr>Weather vs. Climate</vt:lpstr>
      <vt:lpstr>PowerPoint Presentation</vt:lpstr>
      <vt:lpstr>Hydrologic  Cycle </vt:lpstr>
      <vt:lpstr>Rocks, Tectonics, and the  Record of Life</vt:lpstr>
      <vt:lpstr>The Rock Cycle</vt:lpstr>
      <vt:lpstr>Tectonic Cycle</vt:lpstr>
      <vt:lpstr>Tectonic Cycle— Recycling of Materials</vt:lpstr>
      <vt:lpstr>A Brief History of Earth</vt:lpstr>
      <vt:lpstr>Overview of Eras (1 of 2)</vt:lpstr>
      <vt:lpstr>Overview of Eras (2 of 2)</vt:lpstr>
      <vt:lpstr>Geologic Time Scale—Major Events</vt:lpstr>
      <vt:lpstr>Today’s Era (Anthropocene)</vt:lpstr>
      <vt:lpstr>Which has a greater influence on Earth’s environment today: natural processes or human activities? Why? Give one example that supports your stance. </vt:lpstr>
      <vt:lpstr>End of Lecture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Brian Donnelly</cp:lastModifiedBy>
  <cp:revision>5</cp:revision>
  <dcterms:modified xsi:type="dcterms:W3CDTF">2026-09-08T12:57:43Z</dcterms:modified>
</cp:coreProperties>
</file>