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/>
    <p:restoredTop sz="94701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43AE-2EB3-25C9-8CE4-C0B4FD9067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B1A5DD-F581-13F2-50F7-9D0B0CE51B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52648-21C4-C1B5-ABCA-8F19C5881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6CC27-F3DA-88E4-B4D6-796C698D7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F53A4-1DA6-C522-16C4-6405ABC91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9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C6013-4AE1-DE7F-E234-DB10EFD70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403011-B91A-3840-1F81-4A427E87C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27012-3983-4A09-0002-023E22F8D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2D5D3-4AFB-E706-E71C-017FAF88C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7E539-4F55-7FDC-48EE-EEB0F88C5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5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D56C6B-A5F0-2F27-FE67-2EDE21204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6949FB-36D3-FB43-F1FF-95583DD2D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5F130-9E2B-C129-2EBD-320174C0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A36E5-D34C-F8DD-EFC5-B8ADBD88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DA76F-599C-E7A3-EB7D-6854B7F3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7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C097F-73EB-FA8E-5BBA-A5240159D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17E8B-A944-15F6-9A23-1B8A8F36E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05EE9-CE35-F9D7-042D-6B367AEDB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262B1-71AE-3E96-AF7D-0D2CC6626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EF90E-5697-9D97-25C3-AF7D12B08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28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52E17-48F0-F0BF-3909-812937AF1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AC6BB-7C49-A832-76D7-088A6A00D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DDF01-A68B-2813-740B-3D3C9A447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3CFE1-5B6E-3022-3765-C9817A90A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0C902-D1E9-F7E4-99FD-6C857F260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7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C2082-0720-A799-9493-BA76D791B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E20FF-86E6-D6E5-A471-04D9C19A75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27344-B907-FF3D-BF70-0E03CC4D0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1B659-C310-32F1-19D7-9296B5911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9DF82-A242-BB86-D824-0A84B518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D8210-E6EB-4FDC-30FD-BC4492AA6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1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B69BF-CF44-4091-DE00-CE4EE97D1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BEAFD-8020-A643-A32D-800589156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DA221-6D44-8FAE-5A7E-128510788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615AB6-04B0-2B6E-4043-E4F853C9CE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9A4049-55E0-7754-B106-65180F424E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A69863-2F5A-15B7-82C2-0278D8F26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CDA3D9-C704-86D3-A87E-E12005FF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CB227C-BC85-6030-AF48-C79B43CB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54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7FD4-D675-CC9D-978C-37ADC7CA6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B1D1D9-4462-DAD8-240D-7D4602862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3B08D8-8F8F-C6BE-6747-8574EFBA0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D2694-CB91-2A07-AACD-6885E29A5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08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867D10-8D67-4094-77A8-DEEA90FF9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88664C-B93F-C997-70B7-CA23EB5B0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29EBC-BE22-7FC1-D8BE-1F7B0C6DE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49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7C88-2FF3-C025-8A09-2D3CCF795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426BA-14CA-CD7C-4048-DD1138D7E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5D5F72-B218-0606-74E3-C5540C2C8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06F52-02BD-C3BF-3495-E3362C331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8A3A18-E0B3-E7B3-839C-022EB98E3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C65E84-3416-E55A-D2B8-AF261049E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50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66063-9DBA-8C16-2930-EEB635A25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C5B987-D805-6CD1-2683-D08985FA43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FEF24E-9E7D-7BDE-96A7-D0A351D89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3BE2FB-6900-0880-749E-CB006B9F5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D0920E-684E-60E8-9F4D-D2C633B7F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521570-4659-718C-B55E-155AAE72B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15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BCFD1-F724-32B3-68AF-76C6A1050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D84D6-D196-771E-2386-44BDAB938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071B3-00DC-41FD-908D-D7546E7ABC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7C0F2D-55A3-0549-9339-B46B290F6702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4F8D4-17CF-80A7-65D6-EE235DC0E7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78E8B-C6D1-6802-0B88-5E8C15346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EDAE45-8C44-A348-A67D-1827726650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2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fae.net/" TargetMode="External"/><Relationship Id="rId2" Type="http://schemas.openxmlformats.org/officeDocument/2006/relationships/hyperlink" Target="http://www.sfu.ca/~truax/wsp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hildegardwesterkamp.ca/main/" TargetMode="External"/><Relationship Id="rId4" Type="http://schemas.openxmlformats.org/officeDocument/2006/relationships/hyperlink" Target="https://www.sfu.ca/sonic-studio-webdav/WSP/FVS/fvs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eplistening.rpi.edu/deep-listening/" TargetMode="External"/><Relationship Id="rId2" Type="http://schemas.openxmlformats.org/officeDocument/2006/relationships/hyperlink" Target="https://www.youtube.com/watch?v=N9pOq8u6-bA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ralequity.org/" TargetMode="External"/><Relationship Id="rId2" Type="http://schemas.openxmlformats.org/officeDocument/2006/relationships/hyperlink" Target="https://www.loc.gov/collections/alan-lomax-manuscripts/about-this-collection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heglobaljukebox.org/" TargetMode="External"/><Relationship Id="rId5" Type="http://schemas.openxmlformats.org/officeDocument/2006/relationships/hyperlink" Target="https://archive.culturalequity.org/" TargetMode="External"/><Relationship Id="rId4" Type="http://schemas.openxmlformats.org/officeDocument/2006/relationships/hyperlink" Target="https://www.theattic.space/home-page-blogs/2019/2/15/where-the-songs-liv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30278-496F-0B5B-B593-A3A30482E4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Sound Studies Antecedents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2612F9-DC9E-4966-8FDA-286EFA8268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60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D7B0C6-5F02-5EF6-D203-A57533D1CEA0}"/>
              </a:ext>
            </a:extLst>
          </p:cNvPr>
          <p:cNvSpPr txBox="1"/>
          <p:nvPr/>
        </p:nvSpPr>
        <p:spPr>
          <a:xfrm>
            <a:off x="1198605" y="1371600"/>
            <a:ext cx="84890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World Soundscape Project</a:t>
            </a:r>
          </a:p>
          <a:p>
            <a:r>
              <a:rPr lang="en-US" dirty="0">
                <a:hlinkClick r:id="rId2"/>
              </a:rPr>
              <a:t>http://www.sfu.ca/~truax/wsp.html</a:t>
            </a:r>
            <a:endParaRPr lang="en-US" dirty="0"/>
          </a:p>
          <a:p>
            <a:endParaRPr lang="en-US" dirty="0"/>
          </a:p>
          <a:p>
            <a:r>
              <a:rPr lang="en-US" dirty="0"/>
              <a:t>World Forum for Acoustic Ecology</a:t>
            </a:r>
          </a:p>
          <a:p>
            <a:r>
              <a:rPr lang="en-US" dirty="0">
                <a:hlinkClick r:id="rId3"/>
              </a:rPr>
              <a:t>https://wfae.net/</a:t>
            </a:r>
            <a:endParaRPr lang="en-US" dirty="0"/>
          </a:p>
          <a:p>
            <a:endParaRPr lang="en-US" dirty="0"/>
          </a:p>
          <a:p>
            <a:r>
              <a:rPr lang="en-US" dirty="0"/>
              <a:t>Murray Schafer </a:t>
            </a:r>
            <a:r>
              <a:rPr lang="en-US" i="1" dirty="0"/>
              <a:t>The Soundscape and the Tuning of the World </a:t>
            </a:r>
            <a:r>
              <a:rPr lang="en-US" dirty="0"/>
              <a:t>(1977)</a:t>
            </a:r>
          </a:p>
          <a:p>
            <a:r>
              <a:rPr lang="en-US" dirty="0"/>
              <a:t>Barry Truax </a:t>
            </a:r>
            <a:r>
              <a:rPr lang="en-US" i="1" dirty="0"/>
              <a:t>Handbook for Acoustic Ecology </a:t>
            </a:r>
            <a:r>
              <a:rPr lang="en-US" dirty="0"/>
              <a:t>(1978) </a:t>
            </a:r>
          </a:p>
          <a:p>
            <a:endParaRPr lang="en-US" dirty="0"/>
          </a:p>
          <a:p>
            <a:r>
              <a:rPr lang="en-US" dirty="0"/>
              <a:t>The Vancouver soundscape (1973)</a:t>
            </a:r>
          </a:p>
          <a:p>
            <a:r>
              <a:rPr lang="en-US" dirty="0"/>
              <a:t>Soundscapes of Canada  CBC Radio Program 1974</a:t>
            </a:r>
          </a:p>
          <a:p>
            <a:endParaRPr lang="en-US" dirty="0"/>
          </a:p>
          <a:p>
            <a:r>
              <a:rPr lang="en-US" dirty="0"/>
              <a:t>Five Villages project (1977)</a:t>
            </a:r>
          </a:p>
          <a:p>
            <a:r>
              <a:rPr lang="en-US" dirty="0">
                <a:hlinkClick r:id="rId4"/>
              </a:rPr>
              <a:t>https://www.sfu.ca/sonic-studio-webdav/WSP/FVS/fvs.html</a:t>
            </a:r>
            <a:endParaRPr lang="en-US" dirty="0"/>
          </a:p>
          <a:p>
            <a:endParaRPr lang="en-US" dirty="0"/>
          </a:p>
          <a:p>
            <a:r>
              <a:rPr lang="en-US" dirty="0"/>
              <a:t>Hildegard Westerkamp </a:t>
            </a:r>
            <a:r>
              <a:rPr lang="en-US" dirty="0">
                <a:hlinkClick r:id="rId5"/>
              </a:rPr>
              <a:t>https://hildegardwesterkamp.ca/main/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581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E6EBDB-ADEA-5C52-2C15-D1A3B2B8D756}"/>
              </a:ext>
            </a:extLst>
          </p:cNvPr>
          <p:cNvSpPr txBox="1"/>
          <p:nvPr/>
        </p:nvSpPr>
        <p:spPr>
          <a:xfrm>
            <a:off x="1243406" y="865033"/>
            <a:ext cx="38152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World Ear Project (1970-1987)</a:t>
            </a:r>
          </a:p>
          <a:p>
            <a:endParaRPr lang="en-US" dirty="0"/>
          </a:p>
          <a:p>
            <a:r>
              <a:rPr lang="en-US" u="sng" dirty="0"/>
              <a:t>Influenced by: </a:t>
            </a:r>
          </a:p>
          <a:p>
            <a:r>
              <a:rPr lang="en-US" dirty="0"/>
              <a:t>Musique Concrete (Pierre Schaeffer, 1940s)</a:t>
            </a:r>
          </a:p>
          <a:p>
            <a:r>
              <a:rPr lang="en-US" dirty="0"/>
              <a:t>“Etude aux chemins de fer” </a:t>
            </a:r>
          </a:p>
          <a:p>
            <a:r>
              <a:rPr lang="en-US" dirty="0">
                <a:hlinkClick r:id="rId2"/>
              </a:rPr>
              <a:t>https://www.youtube.com/watch?v=N9pOq8u6-bA</a:t>
            </a:r>
            <a:endParaRPr lang="en-US" dirty="0"/>
          </a:p>
          <a:p>
            <a:endParaRPr lang="en-US" dirty="0"/>
          </a:p>
          <a:p>
            <a:r>
              <a:rPr lang="en-US" dirty="0"/>
              <a:t>Composers John Cage, Luc Ferrari</a:t>
            </a:r>
          </a:p>
          <a:p>
            <a:endParaRPr lang="en-US" dirty="0"/>
          </a:p>
          <a:p>
            <a:r>
              <a:rPr lang="en-US" dirty="0"/>
              <a:t>Media theorist Marshall McLuhan</a:t>
            </a:r>
          </a:p>
          <a:p>
            <a:r>
              <a:rPr lang="en-US" dirty="0"/>
              <a:t>”The medium is the message”</a:t>
            </a:r>
          </a:p>
          <a:p>
            <a:endParaRPr lang="en-US" dirty="0"/>
          </a:p>
          <a:p>
            <a:r>
              <a:rPr lang="en-US" dirty="0"/>
              <a:t>Pauline Oliveros- “Deep Listening”</a:t>
            </a:r>
          </a:p>
          <a:p>
            <a:r>
              <a:rPr lang="en-US" dirty="0">
                <a:hlinkClick r:id="rId3"/>
              </a:rPr>
              <a:t>https://www.deeplistening.rpi.edu/deep-listening/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A newspaper with text and a picture of the ear&#10;&#10;AI-generated content may be incorrect.">
            <a:extLst>
              <a:ext uri="{FF2B5EF4-FFF2-40B4-BE49-F238E27FC236}">
                <a16:creationId xmlns:a16="http://schemas.microsoft.com/office/drawing/2014/main" id="{813C9CBE-B852-6FA9-8A68-9B151DD5E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1147" y="154236"/>
            <a:ext cx="6312665" cy="727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24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5E417A-DC4F-2A40-B50F-F9CD9FCE6571}"/>
              </a:ext>
            </a:extLst>
          </p:cNvPr>
          <p:cNvSpPr txBox="1"/>
          <p:nvPr/>
        </p:nvSpPr>
        <p:spPr>
          <a:xfrm>
            <a:off x="1833578" y="870766"/>
            <a:ext cx="824807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Alan Lomax, folklorist </a:t>
            </a:r>
          </a:p>
          <a:p>
            <a:r>
              <a:rPr lang="en-US" dirty="0"/>
              <a:t>With his father, John Lomax: Library of Congress Archive of American Folksong</a:t>
            </a:r>
          </a:p>
          <a:p>
            <a:endParaRPr lang="en-US" dirty="0"/>
          </a:p>
          <a:p>
            <a:r>
              <a:rPr lang="en-US" dirty="0"/>
              <a:t>1930s-40s: recordings in American South, Mississippi Delta</a:t>
            </a:r>
          </a:p>
          <a:p>
            <a:r>
              <a:rPr lang="en-US" dirty="0">
                <a:hlinkClick r:id="rId2"/>
              </a:rPr>
              <a:t>https://www.loc.gov/collections/alan-lomax-manuscripts/about-this-collection/</a:t>
            </a:r>
            <a:endParaRPr lang="en-US" dirty="0"/>
          </a:p>
          <a:p>
            <a:endParaRPr lang="en-US" dirty="0"/>
          </a:p>
          <a:p>
            <a:r>
              <a:rPr lang="en-US" dirty="0"/>
              <a:t>Association for Cultural Equity</a:t>
            </a:r>
          </a:p>
          <a:p>
            <a:r>
              <a:rPr lang="en-US" dirty="0">
                <a:hlinkClick r:id="rId3"/>
              </a:rPr>
              <a:t>https://www.culturalequity.org/</a:t>
            </a:r>
            <a:endParaRPr lang="en-US" dirty="0"/>
          </a:p>
          <a:p>
            <a:r>
              <a:rPr lang="en-US" dirty="0">
                <a:hlinkClick r:id="rId4"/>
              </a:rPr>
              <a:t>https://www.theattic.space/home-page-blogs/2019/2/15/where-the-songs-live</a:t>
            </a:r>
            <a:endParaRPr lang="en-US" dirty="0"/>
          </a:p>
          <a:p>
            <a:endParaRPr lang="en-US" dirty="0"/>
          </a:p>
          <a:p>
            <a:r>
              <a:rPr lang="en-US" dirty="0"/>
              <a:t>Lomax Digital Archive</a:t>
            </a:r>
          </a:p>
          <a:p>
            <a:r>
              <a:rPr lang="en-US" dirty="0">
                <a:hlinkClick r:id="rId5"/>
              </a:rPr>
              <a:t>https://archive.culturalequity.org/</a:t>
            </a:r>
            <a:endParaRPr lang="en-US" dirty="0"/>
          </a:p>
          <a:p>
            <a:endParaRPr lang="en-US" dirty="0"/>
          </a:p>
          <a:p>
            <a:r>
              <a:rPr lang="en-US" dirty="0"/>
              <a:t>Folk song radio programs-- 1940s, 50s</a:t>
            </a:r>
          </a:p>
          <a:p>
            <a:endParaRPr lang="en-US" dirty="0"/>
          </a:p>
          <a:p>
            <a:r>
              <a:rPr lang="en-US" dirty="0"/>
              <a:t>“</a:t>
            </a:r>
            <a:r>
              <a:rPr lang="en-US" dirty="0" err="1"/>
              <a:t>cantometrics</a:t>
            </a:r>
            <a:r>
              <a:rPr lang="en-US" dirty="0"/>
              <a:t>”- comparative project on song structure and social structure</a:t>
            </a:r>
          </a:p>
          <a:p>
            <a:endParaRPr lang="en-US" dirty="0"/>
          </a:p>
          <a:p>
            <a:r>
              <a:rPr lang="en-US" dirty="0">
                <a:hlinkClick r:id="rId6"/>
              </a:rPr>
              <a:t>https://theglobaljukebox.org/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8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5EA2F4-BD6D-09DF-7D83-9CE6CEF4CF24}"/>
              </a:ext>
            </a:extLst>
          </p:cNvPr>
          <p:cNvSpPr txBox="1"/>
          <p:nvPr/>
        </p:nvSpPr>
        <p:spPr>
          <a:xfrm>
            <a:off x="1681655" y="1460938"/>
            <a:ext cx="83872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Steven Feld (1949-), American ethnomusicologist</a:t>
            </a:r>
          </a:p>
          <a:p>
            <a:endParaRPr lang="en-US" dirty="0"/>
          </a:p>
          <a:p>
            <a:r>
              <a:rPr lang="en-US" dirty="0"/>
              <a:t>Mentions:</a:t>
            </a:r>
          </a:p>
          <a:p>
            <a:r>
              <a:rPr lang="en-US" dirty="0"/>
              <a:t>Alan Lomax (1915-2002), folklorist and recordist</a:t>
            </a:r>
          </a:p>
          <a:p>
            <a:r>
              <a:rPr lang="en-US" dirty="0"/>
              <a:t>Alan Merriam (1923-1980), early ethnomusicologist</a:t>
            </a:r>
          </a:p>
          <a:p>
            <a:r>
              <a:rPr lang="en-US" dirty="0"/>
              <a:t>Colin Turnbull (1924-1994), anthropologist influential in beginnings of ethnomusicology</a:t>
            </a:r>
          </a:p>
        </p:txBody>
      </p:sp>
    </p:spTree>
    <p:extLst>
      <p:ext uri="{BB962C8B-B14F-4D97-AF65-F5344CB8AC3E}">
        <p14:creationId xmlns:p14="http://schemas.microsoft.com/office/powerpoint/2010/main" val="804650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309</Words>
  <Application>Microsoft Macintosh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Sound Studies Antecedents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Weidman</dc:creator>
  <cp:lastModifiedBy>Amanda Weidman</cp:lastModifiedBy>
  <cp:revision>3</cp:revision>
  <dcterms:created xsi:type="dcterms:W3CDTF">2026-09-09T12:34:47Z</dcterms:created>
  <dcterms:modified xsi:type="dcterms:W3CDTF">2026-09-09T15:02:48Z</dcterms:modified>
</cp:coreProperties>
</file>