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464" r:id="rId2"/>
    <p:sldId id="312" r:id="rId3"/>
    <p:sldId id="45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2" r:id="rId14"/>
    <p:sldId id="430" r:id="rId15"/>
    <p:sldId id="304" r:id="rId16"/>
    <p:sldId id="459" r:id="rId17"/>
    <p:sldId id="313" r:id="rId18"/>
    <p:sldId id="306" r:id="rId19"/>
    <p:sldId id="307" r:id="rId20"/>
    <p:sldId id="305" r:id="rId21"/>
    <p:sldId id="309" r:id="rId22"/>
    <p:sldId id="308" r:id="rId23"/>
    <p:sldId id="310" r:id="rId24"/>
    <p:sldId id="314" r:id="rId25"/>
    <p:sldId id="317" r:id="rId26"/>
    <p:sldId id="324" r:id="rId27"/>
    <p:sldId id="434" r:id="rId28"/>
    <p:sldId id="326" r:id="rId29"/>
    <p:sldId id="327" r:id="rId30"/>
    <p:sldId id="328" r:id="rId31"/>
    <p:sldId id="436" r:id="rId32"/>
    <p:sldId id="437" r:id="rId33"/>
    <p:sldId id="321" r:id="rId34"/>
    <p:sldId id="460" r:id="rId35"/>
  </p:sldIdLst>
  <p:sldSz cx="12192000" cy="6858000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5E21CE9-FCD6-4534-B4FF-26F7806020F8}">
          <p14:sldIdLst>
            <p14:sldId id="464"/>
            <p14:sldId id="312"/>
            <p14:sldId id="45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2"/>
            <p14:sldId id="430"/>
            <p14:sldId id="304"/>
            <p14:sldId id="459"/>
            <p14:sldId id="313"/>
            <p14:sldId id="306"/>
            <p14:sldId id="307"/>
            <p14:sldId id="305"/>
            <p14:sldId id="309"/>
            <p14:sldId id="308"/>
            <p14:sldId id="310"/>
            <p14:sldId id="314"/>
            <p14:sldId id="317"/>
            <p14:sldId id="324"/>
            <p14:sldId id="434"/>
            <p14:sldId id="326"/>
            <p14:sldId id="327"/>
            <p14:sldId id="328"/>
            <p14:sldId id="436"/>
            <p14:sldId id="437"/>
            <p14:sldId id="321"/>
            <p14:sldId id="4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861D"/>
    <a:srgbClr val="410ADC"/>
    <a:srgbClr val="D39907"/>
    <a:srgbClr val="F35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5F114E-D069-45C6-A9E9-5CC2F7056C62}" v="10" dt="2026-09-12T11:22:56.5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389" autoAdjust="0"/>
    <p:restoredTop sz="93302" autoAdjust="0"/>
  </p:normalViewPr>
  <p:slideViewPr>
    <p:cSldViewPr snapToGrid="0">
      <p:cViewPr varScale="1">
        <p:scale>
          <a:sx n="67" d="100"/>
          <a:sy n="67" d="100"/>
        </p:scale>
        <p:origin x="75" y="4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36966580-FC72-460E-9995-D2B4237D7D64}"/>
    <pc:docChg chg="undo custSel addSld delSld modSld modSection">
      <pc:chgData name="Tim Cook" userId="d1c7cfb340f2c7ab" providerId="LiveId" clId="{36966580-FC72-460E-9995-D2B4237D7D64}" dt="2026-09-12T11:23:06.892" v="642" actId="20577"/>
      <pc:docMkLst>
        <pc:docMk/>
      </pc:docMkLst>
      <pc:sldChg chg="addSp add">
        <pc:chgData name="Tim Cook" userId="d1c7cfb340f2c7ab" providerId="LiveId" clId="{36966580-FC72-460E-9995-D2B4237D7D64}" dt="2026-09-09T17:00:36.208" v="137"/>
        <pc:sldMkLst>
          <pc:docMk/>
          <pc:sldMk cId="2339100224" sldId="291"/>
        </pc:sldMkLst>
        <pc:inkChg chg="add">
          <ac:chgData name="Tim Cook" userId="d1c7cfb340f2c7ab" providerId="LiveId" clId="{36966580-FC72-460E-9995-D2B4237D7D64}" dt="2026-09-09T17:00:36.208" v="137"/>
          <ac:inkMkLst>
            <pc:docMk/>
            <pc:sldMk cId="2339100224" sldId="291"/>
            <ac:inkMk id="2" creationId="{88F75C2F-3585-C086-9F3F-8D033F98E41F}"/>
          </ac:inkMkLst>
        </pc:inkChg>
      </pc:sldChg>
      <pc:sldChg chg="add">
        <pc:chgData name="Tim Cook" userId="d1c7cfb340f2c7ab" providerId="LiveId" clId="{36966580-FC72-460E-9995-D2B4237D7D64}" dt="2026-09-04T17:16:14.056" v="135"/>
        <pc:sldMkLst>
          <pc:docMk/>
          <pc:sldMk cId="2166400476" sldId="292"/>
        </pc:sldMkLst>
      </pc:sldChg>
      <pc:sldChg chg="add">
        <pc:chgData name="Tim Cook" userId="d1c7cfb340f2c7ab" providerId="LiveId" clId="{36966580-FC72-460E-9995-D2B4237D7D64}" dt="2026-09-04T17:16:14.056" v="135"/>
        <pc:sldMkLst>
          <pc:docMk/>
          <pc:sldMk cId="1571255008" sldId="293"/>
        </pc:sldMkLst>
      </pc:sldChg>
      <pc:sldChg chg="add">
        <pc:chgData name="Tim Cook" userId="d1c7cfb340f2c7ab" providerId="LiveId" clId="{36966580-FC72-460E-9995-D2B4237D7D64}" dt="2026-09-04T17:16:14.056" v="135"/>
        <pc:sldMkLst>
          <pc:docMk/>
          <pc:sldMk cId="1227137447" sldId="294"/>
        </pc:sldMkLst>
      </pc:sldChg>
      <pc:sldChg chg="add">
        <pc:chgData name="Tim Cook" userId="d1c7cfb340f2c7ab" providerId="LiveId" clId="{36966580-FC72-460E-9995-D2B4237D7D64}" dt="2026-09-04T17:16:14.056" v="135"/>
        <pc:sldMkLst>
          <pc:docMk/>
          <pc:sldMk cId="831281206" sldId="295"/>
        </pc:sldMkLst>
      </pc:sldChg>
      <pc:sldChg chg="add">
        <pc:chgData name="Tim Cook" userId="d1c7cfb340f2c7ab" providerId="LiveId" clId="{36966580-FC72-460E-9995-D2B4237D7D64}" dt="2026-09-04T17:16:14.056" v="135"/>
        <pc:sldMkLst>
          <pc:docMk/>
          <pc:sldMk cId="2687543769" sldId="296"/>
        </pc:sldMkLst>
      </pc:sldChg>
      <pc:sldChg chg="modSp add mod">
        <pc:chgData name="Tim Cook" userId="d1c7cfb340f2c7ab" providerId="LiveId" clId="{36966580-FC72-460E-9995-D2B4237D7D64}" dt="2026-09-12T11:23:06.892" v="642" actId="20577"/>
        <pc:sldMkLst>
          <pc:docMk/>
          <pc:sldMk cId="1248107441" sldId="297"/>
        </pc:sldMkLst>
        <pc:spChg chg="mod">
          <ac:chgData name="Tim Cook" userId="d1c7cfb340f2c7ab" providerId="LiveId" clId="{36966580-FC72-460E-9995-D2B4237D7D64}" dt="2026-09-12T11:22:43.130" v="634" actId="20577"/>
          <ac:spMkLst>
            <pc:docMk/>
            <pc:sldMk cId="1248107441" sldId="297"/>
            <ac:spMk id="5" creationId="{00000000-0000-0000-0000-000000000000}"/>
          </ac:spMkLst>
        </pc:spChg>
        <pc:spChg chg="mod">
          <ac:chgData name="Tim Cook" userId="d1c7cfb340f2c7ab" providerId="LiveId" clId="{36966580-FC72-460E-9995-D2B4237D7D64}" dt="2026-09-12T11:22:56.519" v="638" actId="20577"/>
          <ac:spMkLst>
            <pc:docMk/>
            <pc:sldMk cId="1248107441" sldId="297"/>
            <ac:spMk id="6" creationId="{00000000-0000-0000-0000-000000000000}"/>
          </ac:spMkLst>
        </pc:spChg>
        <pc:graphicFrameChg chg="modGraphic">
          <ac:chgData name="Tim Cook" userId="d1c7cfb340f2c7ab" providerId="LiveId" clId="{36966580-FC72-460E-9995-D2B4237D7D64}" dt="2026-09-12T11:23:06.892" v="642" actId="20577"/>
          <ac:graphicFrameMkLst>
            <pc:docMk/>
            <pc:sldMk cId="1248107441" sldId="297"/>
            <ac:graphicFrameMk id="4" creationId="{00000000-0000-0000-0000-000000000000}"/>
          </ac:graphicFrameMkLst>
        </pc:graphicFrameChg>
      </pc:sldChg>
      <pc:sldChg chg="add">
        <pc:chgData name="Tim Cook" userId="d1c7cfb340f2c7ab" providerId="LiveId" clId="{36966580-FC72-460E-9995-D2B4237D7D64}" dt="2026-09-04T17:16:14.056" v="135"/>
        <pc:sldMkLst>
          <pc:docMk/>
          <pc:sldMk cId="2447815930" sldId="298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1670852446" sldId="299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3818428136" sldId="302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3560873158" sldId="304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2200641971" sldId="305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4110947961" sldId="306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3526778273" sldId="307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3164431680" sldId="308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1117547675" sldId="309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255947527" sldId="310"/>
        </pc:sldMkLst>
      </pc:sldChg>
      <pc:sldChg chg="modSp add mod">
        <pc:chgData name="Tim Cook" userId="d1c7cfb340f2c7ab" providerId="LiveId" clId="{36966580-FC72-460E-9995-D2B4237D7D64}" dt="2026-09-09T17:14:22.313" v="190" actId="20577"/>
        <pc:sldMkLst>
          <pc:docMk/>
          <pc:sldMk cId="3998191657" sldId="312"/>
        </pc:sldMkLst>
        <pc:spChg chg="mod">
          <ac:chgData name="Tim Cook" userId="d1c7cfb340f2c7ab" providerId="LiveId" clId="{36966580-FC72-460E-9995-D2B4237D7D64}" dt="2026-09-09T17:14:22.313" v="190" actId="20577"/>
          <ac:spMkLst>
            <pc:docMk/>
            <pc:sldMk cId="3998191657" sldId="312"/>
            <ac:spMk id="3" creationId="{E3E591CE-1EF8-ABCF-151C-1EAFF823D692}"/>
          </ac:spMkLst>
        </pc:spChg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3980970348" sldId="313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912458403" sldId="314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2311935316" sldId="317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1679568322" sldId="321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709209892" sldId="324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1987630979" sldId="326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1468975001" sldId="327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2777980639" sldId="328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1559238244" sldId="430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3811061594" sldId="434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1950205313" sldId="436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1942105762" sldId="437"/>
        </pc:sldMkLst>
      </pc:sldChg>
      <pc:sldChg chg="modSp mod">
        <pc:chgData name="Tim Cook" userId="d1c7cfb340f2c7ab" providerId="LiveId" clId="{36966580-FC72-460E-9995-D2B4237D7D64}" dt="2026-09-09T17:46:52.636" v="561" actId="20577"/>
        <pc:sldMkLst>
          <pc:docMk/>
          <pc:sldMk cId="4150272888" sldId="450"/>
        </pc:sldMkLst>
        <pc:spChg chg="mod">
          <ac:chgData name="Tim Cook" userId="d1c7cfb340f2c7ab" providerId="LiveId" clId="{36966580-FC72-460E-9995-D2B4237D7D64}" dt="2026-09-09T17:46:52.636" v="561" actId="20577"/>
          <ac:spMkLst>
            <pc:docMk/>
            <pc:sldMk cId="4150272888" sldId="450"/>
            <ac:spMk id="3" creationId="{0E46651E-5443-F281-9B7D-C84BDC4FE69F}"/>
          </ac:spMkLst>
        </pc:spChg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3075982961" sldId="459"/>
        </pc:sldMkLst>
      </pc:sldChg>
      <pc:sldChg chg="add">
        <pc:chgData name="Tim Cook" userId="d1c7cfb340f2c7ab" providerId="LiveId" clId="{36966580-FC72-460E-9995-D2B4237D7D64}" dt="2026-09-09T17:41:24.426" v="233"/>
        <pc:sldMkLst>
          <pc:docMk/>
          <pc:sldMk cId="2430696639" sldId="460"/>
        </pc:sldMkLst>
      </pc:sldChg>
      <pc:sldChg chg="addSp delSp modSp mod">
        <pc:chgData name="Tim Cook" userId="d1c7cfb340f2c7ab" providerId="LiveId" clId="{36966580-FC72-460E-9995-D2B4237D7D64}" dt="2026-09-09T17:56:26.384" v="630" actId="20577"/>
        <pc:sldMkLst>
          <pc:docMk/>
          <pc:sldMk cId="2722478900" sldId="464"/>
        </pc:sldMkLst>
        <pc:spChg chg="mod">
          <ac:chgData name="Tim Cook" userId="d1c7cfb340f2c7ab" providerId="LiveId" clId="{36966580-FC72-460E-9995-D2B4237D7D64}" dt="2026-09-04T17:13:45.125" v="8" actId="20577"/>
          <ac:spMkLst>
            <pc:docMk/>
            <pc:sldMk cId="2722478900" sldId="464"/>
            <ac:spMk id="8" creationId="{B518445D-DF3F-3ABF-6BEA-10AB156D9224}"/>
          </ac:spMkLst>
        </pc:spChg>
        <pc:spChg chg="mod">
          <ac:chgData name="Tim Cook" userId="d1c7cfb340f2c7ab" providerId="LiveId" clId="{36966580-FC72-460E-9995-D2B4237D7D64}" dt="2026-09-09T17:56:26.384" v="630" actId="20577"/>
          <ac:spMkLst>
            <pc:docMk/>
            <pc:sldMk cId="2722478900" sldId="464"/>
            <ac:spMk id="10" creationId="{4B7A387B-4576-75EB-1165-19C636EBA1FC}"/>
          </ac:spMkLst>
        </pc:spChg>
      </pc:sldChg>
    </pc:docChg>
  </pc:docChgLst>
  <pc:docChgLst>
    <pc:chgData name="Tim Cook" userId="d1c7cfb340f2c7ab" providerId="LiveId" clId="{094216BE-705F-4266-94AD-17FE22B80578}"/>
    <pc:docChg chg="custSel addSld delSld modSld modSection">
      <pc:chgData name="Tim Cook" userId="d1c7cfb340f2c7ab" providerId="LiveId" clId="{094216BE-705F-4266-94AD-17FE22B80578}" dt="2026-09-03T22:02:30.021" v="887" actId="27636"/>
      <pc:docMkLst>
        <pc:docMk/>
      </pc:docMkLst>
      <pc:sldChg chg="add del">
        <pc:chgData name="Tim Cook" userId="d1c7cfb340f2c7ab" providerId="LiveId" clId="{094216BE-705F-4266-94AD-17FE22B80578}" dt="2026-09-03T21:36:12.521" v="281" actId="47"/>
        <pc:sldMkLst>
          <pc:docMk/>
          <pc:sldMk cId="2339100224" sldId="291"/>
        </pc:sldMkLst>
      </pc:sldChg>
      <pc:sldChg chg="add del">
        <pc:chgData name="Tim Cook" userId="d1c7cfb340f2c7ab" providerId="LiveId" clId="{094216BE-705F-4266-94AD-17FE22B80578}" dt="2026-09-03T21:36:13.295" v="282" actId="47"/>
        <pc:sldMkLst>
          <pc:docMk/>
          <pc:sldMk cId="2166400476" sldId="292"/>
        </pc:sldMkLst>
      </pc:sldChg>
      <pc:sldChg chg="add del">
        <pc:chgData name="Tim Cook" userId="d1c7cfb340f2c7ab" providerId="LiveId" clId="{094216BE-705F-4266-94AD-17FE22B80578}" dt="2026-09-03T21:36:13.949" v="283" actId="47"/>
        <pc:sldMkLst>
          <pc:docMk/>
          <pc:sldMk cId="1571255008" sldId="293"/>
        </pc:sldMkLst>
      </pc:sldChg>
      <pc:sldChg chg="add del">
        <pc:chgData name="Tim Cook" userId="d1c7cfb340f2c7ab" providerId="LiveId" clId="{094216BE-705F-4266-94AD-17FE22B80578}" dt="2026-09-03T21:36:14.748" v="284" actId="47"/>
        <pc:sldMkLst>
          <pc:docMk/>
          <pc:sldMk cId="1227137447" sldId="294"/>
        </pc:sldMkLst>
      </pc:sldChg>
      <pc:sldChg chg="add del">
        <pc:chgData name="Tim Cook" userId="d1c7cfb340f2c7ab" providerId="LiveId" clId="{094216BE-705F-4266-94AD-17FE22B80578}" dt="2026-09-03T21:36:15.292" v="285" actId="47"/>
        <pc:sldMkLst>
          <pc:docMk/>
          <pc:sldMk cId="831281206" sldId="295"/>
        </pc:sldMkLst>
      </pc:sldChg>
      <pc:sldChg chg="add del">
        <pc:chgData name="Tim Cook" userId="d1c7cfb340f2c7ab" providerId="LiveId" clId="{094216BE-705F-4266-94AD-17FE22B80578}" dt="2026-09-03T21:36:16.086" v="286" actId="47"/>
        <pc:sldMkLst>
          <pc:docMk/>
          <pc:sldMk cId="2687543769" sldId="296"/>
        </pc:sldMkLst>
      </pc:sldChg>
      <pc:sldChg chg="add del">
        <pc:chgData name="Tim Cook" userId="d1c7cfb340f2c7ab" providerId="LiveId" clId="{094216BE-705F-4266-94AD-17FE22B80578}" dt="2026-09-03T21:36:16.629" v="287" actId="47"/>
        <pc:sldMkLst>
          <pc:docMk/>
          <pc:sldMk cId="1248107441" sldId="297"/>
        </pc:sldMkLst>
      </pc:sldChg>
      <pc:sldChg chg="add del">
        <pc:chgData name="Tim Cook" userId="d1c7cfb340f2c7ab" providerId="LiveId" clId="{094216BE-705F-4266-94AD-17FE22B80578}" dt="2026-09-03T21:36:17.540" v="288" actId="47"/>
        <pc:sldMkLst>
          <pc:docMk/>
          <pc:sldMk cId="2447815930" sldId="298"/>
        </pc:sldMkLst>
      </pc:sldChg>
      <pc:sldChg chg="modSp mod">
        <pc:chgData name="Tim Cook" userId="d1c7cfb340f2c7ab" providerId="LiveId" clId="{094216BE-705F-4266-94AD-17FE22B80578}" dt="2026-09-03T21:51:01.714" v="885" actId="14100"/>
        <pc:sldMkLst>
          <pc:docMk/>
          <pc:sldMk cId="4150272888" sldId="450"/>
        </pc:sldMkLst>
        <pc:spChg chg="mod">
          <ac:chgData name="Tim Cook" userId="d1c7cfb340f2c7ab" providerId="LiveId" clId="{094216BE-705F-4266-94AD-17FE22B80578}" dt="2026-09-03T21:51:01.714" v="885" actId="14100"/>
          <ac:spMkLst>
            <pc:docMk/>
            <pc:sldMk cId="4150272888" sldId="450"/>
            <ac:spMk id="3" creationId="{0E46651E-5443-F281-9B7D-C84BDC4FE69F}"/>
          </ac:spMkLst>
        </pc:spChg>
      </pc:sldChg>
      <pc:sldChg chg="modSp add mod">
        <pc:chgData name="Tim Cook" userId="d1c7cfb340f2c7ab" providerId="LiveId" clId="{094216BE-705F-4266-94AD-17FE22B80578}" dt="2026-09-03T22:02:30.021" v="887" actId="27636"/>
        <pc:sldMkLst>
          <pc:docMk/>
          <pc:sldMk cId="2722478900" sldId="464"/>
        </pc:sldMkLst>
        <pc:spChg chg="mod">
          <ac:chgData name="Tim Cook" userId="d1c7cfb340f2c7ab" providerId="LiveId" clId="{094216BE-705F-4266-94AD-17FE22B80578}" dt="2026-09-03T21:31:15.378" v="257" actId="13926"/>
          <ac:spMkLst>
            <pc:docMk/>
            <pc:sldMk cId="2722478900" sldId="464"/>
            <ac:spMk id="8" creationId="{B518445D-DF3F-3ABF-6BEA-10AB156D9224}"/>
          </ac:spMkLst>
        </pc:spChg>
        <pc:spChg chg="mod">
          <ac:chgData name="Tim Cook" userId="d1c7cfb340f2c7ab" providerId="LiveId" clId="{094216BE-705F-4266-94AD-17FE22B80578}" dt="2026-09-03T22:02:30.021" v="887" actId="27636"/>
          <ac:spMkLst>
            <pc:docMk/>
            <pc:sldMk cId="2722478900" sldId="464"/>
            <ac:spMk id="10" creationId="{4B7A387B-4576-75EB-1165-19C636EBA1FC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9T16:57:24.86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7030A0"/>
    </inkml:brush>
    <inkml:brush xml:id="br2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24840 3904 26031 0,'-2'-7'1152'0,"0"0"240"0,-2-5-1120 0,-3 0-272 16,0-1 0-16,-3-1 0 0,0-2 896 0,-2 2 128 0,-1-5 32 0,-1 3 0 15,0-1 352-15,-2 1 64 0,-1 4 0 0,-3 0 16 16,-2 3-416-16,-3 5-96 0,-1 4-16 0,-2 4 0 16,-1 4-256-16,2 3-64 0,2 4-16 0,0 5 0 15,2 1-432-15,2 1-192 0,3 3 160 0,3-2-160 16,5-1 0-16,3-1 0 0,5-3 0 0,2 1 0 16,2-2 0-16,5-2 0 0,3 1 0 0,2-3 0 15,0-3 0-15,2-4 0 0,4-3 0 0,3-3-160 0,1-1 160 0,2-1 0 16,-1-4 0-16,2 0 0 15,0-5 0-15,-2 0 128 0,-1-2 0 0,-1-2 0 0,-1-3-128 0,-1 0 176 0,1-4-176 16,-2 1 192-16,-1-1-192 0,-3 2 128 0,-1 2-128 16,-2-1 128-16,-2 5-128 0,-1 4 0 0,-2 3 0 15,-6 7 0-15,0 0 0 0,0 0 0 0,6 7 0 0,-2 4 0 16,-3 4 0-16,0 3-144 16,-1 4 144-16,1-1-160 0,1 3 160 0,-1 0-192 15,0 0 192-15,1-1-192 16,-1-1-1488-16,3-1-304 0,0-1-64 0,1-3-8912 0,1-4-1776 0</inkml:trace>
  <inkml:trace contextRef="#ctx0" brushRef="#br0" timeOffset="562.79">25245 3218 31679 0,'0'0'1408'0,"0"0"272"0,0 0-1344 0,0 0-336 16,0 0 0-16,-2 9 0 0,-1 6 768 0,-1 5 64 0,-2 7 32 0,-1 5 0 15,2 6-160-15,0 9-48 0,-2 5 0 0,2 7 0 16,0 5-464-16,2 1-192 0,2 0 128 0,-1-2-128 16,1-5 0-16,2 0 0 0,2-4 0 0,1-4 0 15,0-3-416-15,0-8-160 16,-2-3-48-16,1-4 0 0,0-5-432 0,-1-5-96 16,1-5 0-16,-2-5-16 0,-1-4-432 0,0-8-96 15,0 0-16-15,-4-9 0 0,0-4 304 0,0-3 64 16,-1-5 16-16,-1-4 0 0,-1-2 912 0,1-3 176 0,-2-4 48 0,1-1 0 0,2 2 1040 15,0-3 224-15,0-1 32 0,-1 1 16 0,4 2 496 16,0 1 112-16,2 5 0 0,3 0 16 16,1 3-416-16,3 2-96 0,-1 5-16 0,3-1 0 15,2 4-576-15,0 0-128 0,4 2-32 0,-2 0 0 0,1 2-480 16,3 2 0-16,-1-1 0 0,1 3 0 0,-2-1 128 0,0 3-128 16,-1 2 0-16,0 3 144 0,-2 1-16 0,1 3 0 15,-1 3 0-15,-2-1 0 0,-2 1-128 0,-1 3 128 0,-2-1-128 16,-1 4 128-16,-3 2 48 0,-1 0 0 15,-1 4 0-15,-2 0 0 0,-1 3 208 0,0 2 64 0,-1 2 0 0,1 1 0 16,2-1-64-16,0 0 0 16,1-1 0-16,2-1 0 0,3-2-64 0,3-4 0 15,2 0-16-15,2-1 0 0,1-2-176 0,1-4-128 0,2 0 144 16,-1-3-144-16,-1-5 288 0,0-1-32 0,-1-5-16 0,-1-1 0 0,1-2 272 16,-1-2 48-16,-2-1 16 0,-3-3 0 15,0 0-96-15,-4-3-16 0,-3 0 0 0,-4 0 0 16,-3-2-160-16,-3 0-48 15,-2-3 0-15,-4 3 0 0,0-1-96 0,-2 2-32 16,-2 1 0-16,1-2 0 0,2 4-128 0,4 1-176 0,1 0 48 0,4 3 0 31,2 0-1520-31,3 1-288 0,3 0-64 0,2 1-16 16,6 0-736-16,2 3-160 0,5 0-32 0,2-2-7104 0,1-3-1408 0</inkml:trace>
  <inkml:trace contextRef="#ctx0" brushRef="#br0" timeOffset="983.52">25665 3630 22047 0,'12'9'976'0,"-7"-4"208"0,-5-5-944 0,8 8-240 0,0 3 0 0,-1 0 0 0,1 2 2400 0,-3 2 432 15,-2 0 96-15,0 2 16 0,-2 3-1328 0,0-2-256 0,-1 2-48 0,0-2-16 32,0-2-432-32,2-2-96 0,-1 0 0 0,0 1-16 15,2-5-432-15,-2 3-64 0,0-5-32 0,1-1 0 16,-2-7-16-16,0 0 0 0,2 6 0 0,-2-6 0 16,0 0 112-16,0 0 0 0,0 0 16 0,6-5 0 15,-1 0-64-15,0-2-16 0,1-1 0 0,1-5 0 0,-1-2-96 0,1-2-32 16,1-2 0-16,0 0 0 0,-1-3-128 0,3 1 0 15,-1 0 0-15,0 3 0 0,0-3 0 0,-1 6 0 0,0 5 0 16,1 4 0-16,-4 2 0 0,-5 4-144 16,0 0 144-16,6 9 0 0,1 4 0 0,-3 2 224 15,-1 4-16-15,-1-1 0 0,-1 0-16 0,1 2-16 16,-1 1 0-16,0-2 0 0,2-2-176 0,0-3 0 0,-2 0 144 16,1-3-144-16,1 2 0 0,1-5 144 0,1 0-144 15,0 0 0-15,-5-8 128 0,7 2-128 0,1-2 0 16,0-2 0-16,1 2 0 0,0-4 160 0,0-3-160 15,0-1 128-15,0-3-128 0,2-2 0 0,-1-3 144 0,1 2-144 16,-2-5 0-16,0 3 128 0,1-1-128 0,1-2 0 0,-1 1 0 16,0 1 0-16,1 4 0 0,-1 0 128 0,-1 1-128 15,1 4 0-15,-4 3-128 0,-6 5 128 0,8 2-208 0,-8-2 32 16,8 9 16-16,0 0 0 0,-5 3 32 0,3 3 0 16,-1 1 0-16,1 1 0 31,2 0-1664-31,1 0-336 0,1 0-64 0,0-2-9808 0,0 0-1952 0</inkml:trace>
  <inkml:trace contextRef="#ctx0" brushRef="#br0" timeOffset="1131.54">26404 3789 11967 0,'0'0'1072'0,"0"0"-864"0,0 0-208 0,0 0 0 16,0 0 3120-16,-5 4 576 0,5-4 112 0,-5 7 32 0,1-1-2496 0,4-6-480 15,-3 8-96-15,2 1-32 0,0 0-608 0,1-1-128 16,2 0 0-16,0-2-8416 15,-2-6-1696-15</inkml:trace>
  <inkml:trace contextRef="#ctx0" brushRef="#br0" timeOffset="1362.88">26661 3502 22575 0,'0'0'992'0,"0"0"224"0,12-2-976 0,-12 2-240 0,0 0 0 0,0 0 0 15,0 0 1152-15,0 0 192 16,0 0 48-16,0 0 0 0,-9 9-192 0,-2 3-48 0,-1 1 0 0,2 5 0 16,-2 3-384-16,2 2-64 0,-1 3-32 0,5-5 0 0,-2-1 688 0,3 3 144 15,0-3 32-15,2 3 0 16,3-5-320-16,3 2-64 0,2-3-16 0,3 1 0 0,1-5-720 0,5 0-144 16,6 0-16-16,2-2-16 15,3-3-240-15,2 1 0 0,2-5 0 0,3 0-13184 16,1 1-2672-16</inkml:trace>
  <inkml:trace contextRef="#ctx0" brushRef="#br0" timeOffset="1747.3">27875 3365 4607 0,'12'-6'192'0,"-12"6"64"0,0 0-256 0,0 0 0 16,11-1 0-16,-11 1 0 0,8 10 7072 0,-3 2 1376 0,-3 3 256 0,-4 5 64 15,0 2-5552-15,-4 8-1104 0,-1 7-240 0,-2 6-32 16,-1 4-1264-16,1-3-240 0,-1 0-48 0,1-1-16 16,1-2-144-16,3-3-128 0,-1-3 144 0,3-5-144 15,-1-3 0-15,2-3-336 0,2-5 48 0,3-2 16 31,1-1-2448-31,2-3-480 0,1-4-112 0</inkml:trace>
  <inkml:trace contextRef="#ctx0" brushRef="#br0" timeOffset="1920.04">28210 3192 31679 0,'0'0'1408'0,"5"-8"272"0,-5 8-1344 0,0 0-336 0,0 0 0 0,5 11 0 0,-1 3 448 0,0 7 0 16,-1 8 16-16,-2 2 0 0,-2 7-64 0,1 2-16 15,0 3 0-15,4 0 0 0,-2 0-384 0,1 4 128 16,-1 3-128-16,0-1 0 16,2-2-1088-16,-2-3-288 0,0-3-64 0,-1-5-8016 15,-1-2-1600-15</inkml:trace>
  <inkml:trace contextRef="#ctx0" brushRef="#br0" timeOffset="2121.01">27804 3716 32015 0,'-11'-18'1408'0,"5"6"320"0,3 0-1392 0,1-1-336 16,2 2 0-16,4-2 0 0,4 0 1040 0,5 2 144 0,4-2 32 0,5 1 0 15,4-1-304-15,4 2-48 0,1-1-16 0,3 0 0 16,4 0-432-16,3 5-96 0,2-3 0 0,0 4-16 16,0-2-304-16,0 4 0 0,0 2 128 0,-3 2-128 15,-1 0 0-15,-4 0-272 0,-3 0 48 0,-5 4 16 31,-3 1-3184-31,-6 1-624 0</inkml:trace>
  <inkml:trace contextRef="#ctx0" brushRef="#br0" timeOffset="2318.02">27834 3770 29487 0,'-26'5'2624'0,"12"-1"-2112"0,1 1-512 0,2 0 0 16,5 2 1408-16,6-7 192 0,0 0 16 0,0 0 16 0,12 8 416 0,5-2 96 15,5-1 16-15,6-1 0 0,6-1-1328 0,0-3-256 16,1 0-48-16,6-3-16 0,5-1-240 0,3-1-48 16,2-1-16-16,2 2 0 0,2 0-208 0,-1 1 176 15,-2-1-176-15,-3 2 160 16,-2 0-1968-16,0 0-400 0,3-2-80 16</inkml:trace>
  <inkml:trace contextRef="#ctx0" brushRef="#br0" timeOffset="2580.3">29884 3056 29487 0,'-15'2'2624'0,"-3"3"-2112"0,-5 2-512 0,-3 4 0 16,-4 5 1888-16,-2 3 272 0,0 8 48 0,1 3 16 15,-1 3-320-15,1 7-64 0,2 3-16 0,1 0 0 16,0 1-944-16,3 4-192 0,2 6-48 0,5-2 0 0,3 1-368 16,6 1-80-16,4-5 0 0,5-1-16 15,5-2-176-15,4-7 0 0,3-2 0 0,9 7 0 16,1-11-416 0,2-7-112-16,0-7-32 0,2-4 0 0,2-4-2288 0,2-9-464 15,0-4-80-15</inkml:trace>
  <inkml:trace contextRef="#ctx0" brushRef="#br0" timeOffset="2935.44">30094 3256 19343 0,'0'0'1728'0,"0"0"-1392"16,0 0-336-16,0 0 0 0,8-4 3392 0,-1 0 624 16,1-1 112-16,3 0 32 0,2 0-1984 0,1-1-384 15,3 1-64-15,2 0-32 0,2 1-1216 0,4 1-240 16,2 2-48-16,1 1-16 0,-2-3 0 0,0 3 0 0,1 3 0 0,1-2 0 15,-3 1 16-15,-3 2 0 16,-1-1 0-16,-3 3 0 0,-3 0-192 0,-1 1 0 16,-4 1 144-16,-4-1-144 0,-3 2 208 0,-4 2-16 0,-3-1-16 0,-3 5 0 15,-3-1 224-15,-4 2 48 0,-5 2 16 0,0 0 0 16,-2-1 48-16,0 3 16 0,0 3 0 0,2 2 0 0,-1 1-80 16,3 1-32-16,3-1 0 0,2 3 0 0,3-3-176 0,2 2-48 15,3-2 0-15,3-2 0 0,2-1-64 16,5-3-128-16,2 0 176 0,3 0-176 15,2-2 160-15,3 0-160 0,5 0 128 0,1-2-128 0,3-2 0 0,1-1 128 0,1-2-128 16,1-1 0-16,-1-3 0 0,0-1-272 16,-2-4 32-16,8-1 16 15,-6-1-1696-15,-2-3-352 16,-2 1-64-16,-3-5-10720 0,-3-2-2160 0</inkml:trace>
  <inkml:trace contextRef="#ctx0" brushRef="#br0" timeOffset="3114.24">30309 3509 21183 0,'-13'-4'1888'0,"-2"1"-1504"0,1 3-384 0,1 2 0 0,1-1 4176 0,2 2 768 16,1-1 160-16,2 2 16 0,7-4-2640 0,0 0-544 15,0 0-96-15,12 7-32 0,4-3-1216 0,4-1-240 16,7 0-48-16,3 0-16 0,3-1-288 0,5 1 0 16,4-1 0-16,17 2 0 15,-9-1-496-15,-1 1-96 0,-4 1-32 0,0-5 0 16,-1-4-3040-16,-4-1-624 0</inkml:trace>
  <inkml:trace contextRef="#ctx0" brushRef="#br0" timeOffset="3366.99">30937 2856 29599 0,'0'0'1312'0,"0"0"272"0,0 0-1264 0,7 2-320 0,2 2 0 0,4 3 0 16,5-1 624-16,4 5 64 0,4 3 16 0,3 7 0 15,2 6-48-15,1 10 0 0,-2 7 0 0,-2 6 0 16,0 4 192-16,-1 6 48 0,0-1 0 0,-2 1 0 16,-1 3 224-16,-3-2 48 0,-2 7 16 0,1 24 0 15,-7-8-352-15,-8-14-64 0,-8-7 0 0,-5-7-16 0,-5-5-112 16,-5-2-32-16,-8-1 0 0,-3 2 0 0,-1-2-320 0,-2 0-64 16,-3-2-16-16,-4-4 0 0,-4-1-208 15,-4-1 0-15,-3 0 0 0,-5 0-21120 0</inkml:trace>
  <inkml:trace contextRef="#ctx0" brushRef="#br1" timeOffset="29043.5">22852 5949 23775 0,'0'0'1056'0,"0"0"224"0,3 11-1024 0,1-2-256 15,-1 3 0-15,1 3 0 0,0 5 704 0,1 5 80 16,-1 5 32-16,2 6 0 0,-3 6 32 0,2 1 16 16,0 4 0-16,2 0 0 0,0 0-576 0,-1-3-112 15,1-4-32-15,-1-2 0 0,1-4-16 0,-2-4-128 16,-3-2 192-16,1-6-64 0,-2-1 48 0,-1-4 0 15,-1-1 0-15,-3-1 0 0,-1-3-16 0,0-3 0 0,-2-3 0 0,-1-1 0 0,1-2 16 16,-4-3 0 0,-2-1 0-16,0-5 0 0,-1-1-416 0,-2-2-80 15,-1-1 0-15,0-1-16 0,-1-4 880 0,-2 0 176 0,1-5 48 16,-1-2 0-16,1-1-272 0,0-4-48 0,1 1-16 0,3 0 0 16,1 2 336-16,4-1 80 0,2 4 16 0,4 3 0 0,4 3 160 0,3 4 48 0,3 0 0 15,4 3 0-15,3 0-240 0,4 3-32 0,5 0-16 0,4 2 0 31,4-2-160-31,5 3-48 0,5-2 0 0,3 0 0 16,3-3-240-16,0 2-48 0,-3-1-16 0,1 0 0 16,0 0-272-16,1 1 128 0,-1-2-128 0,2 2-14352 15,-2 1-2944-15</inkml:trace>
  <inkml:trace contextRef="#ctx0" brushRef="#br1" timeOffset="61376.39">24277 5969 24127 0,'0'0'1072'0,"-3"-7"208"0,0 2-1024 0,3 5-256 0,0 0 0 0,0 0 0 0,0 0 1360 0,0 0 224 16,0 0 32-16,-1 9 16 15,-2 2-384-15,1 4-80 0,0 9-16 0,1 6 0 16,0 6-576-16,1 5-128 0,-1 6-32 0,1 5 0 0,1-1-256 0,1 2-160 16,1-1 192-16,1 1-192 15,0-7 0-15,0-1 0 0,-2-4 0 0,1-1 0 16,1-4-640-16,-1-2-144 0,-1-5-32 0,1-5-9328 15,-1-5-1872-15</inkml:trace>
  <inkml:trace contextRef="#ctx0" brushRef="#br1" timeOffset="61561.47">24217 6549 13823 0,'-12'-26'1216'0,"8"14"-960"0,-1-2-256 0,-1-2 0 0,-1-1 3968 0,1-1 768 16,3 0 128-16,-1 1 48 0,0 3-2096 0,2 1-432 15,2 1-80-15,3 1 0 0,0 2-1168 0,2 1-240 16,0 3-32-16,2 1-16 0,4 0-608 0,1-1-240 15,1 0 176-15,3 0-176 0,1-2 0 0,2-1 0 16,2-1 0-16,1-1 0 16,0-1-960-16,1-2-144 0,-1-1-32 0,-1 0 0 15,-2-3-1344-15,1-1-272 0,-3-5-48 0,0 3-16 16,-2-1-320-16,0-1-64 0,-2-3 0 0,-4-1-6336 0</inkml:trace>
  <inkml:trace contextRef="#ctx0" brushRef="#br1" timeOffset="62060.32">24604 5824 6447 0,'11'-27'272'0,"-5"15"80"0,-1-2-352 0,1-2 0 0,1 1 0 0,1 3 0 16,0 0 4032-16,-1 6 752 0,0 2 144 0,1 5 16 15,0 4-2448-15,-1 8-480 0,0 7-96 0,-2 8-32 16,-1 8-416-16,0 4-96 0,0 4-16 0,0 3 0 16,-3-1-368-16,-1 1-80 0,-1-1-16 0,-2 2 0 15,1 0-160-15,-2-1-32 0,1-1-16 0,-1-3 0 16,0-3-384-16,0-2-80 0,0-3-16 0,0-6 0 16,1-5-208-16,1-3 0 0,1-5 128 0,1-3-128 0,-1-3 0 15,1-3-288-15,0-7 64 0,0 0 16 16,0 0-400-16,0 0-80 0,4-9-16 0,1-4 0 15,0-8 128-15,2-4 32 0,-1-4 0 0,1-3 0 0,-1-2 352 0,1-3 64 0,0 1 128 0,3 6-208 16,-1 1 208-16,0 6 0 16,-1 3 0-16,1 6 160 0,0 0-160 0,0 4 128 15,1 5-128-15,0 5 128 0,-1 2 160 0,1 0 32 0,2 6 0 0,0 2 0 16,1 3-48-16,1 3 0 0,2 2 0 0,-1 2 0 0,1-1-32 16,1 2-16-16,0 1 0 0,1-5 0 0,0 0-224 15,3-1 176 1,0-2-176-16,1-1 160 0,0-2-160 0,-1-2 0 15,-1-3 144-15,-2-2-144 0,-1-1 0 0,0-3 128 16,-3 0-128-16,1-5 0 0,-4 0 160 0,1-2-32 16,-3-2-128-16,-1-2 192 0,0-3-32 0,-2 0-16 0,0-1 0 0,-3-3 0 0,0 0 16 15,-2-2 0-15,-1 0 0 0,-1 0 0 16,-2 2 96-16,0 3 32 0,-3 1 0 0,1 2 0 16,-1 2 400-16,-1 2 80 0,1 4 0 0,-1 4 16 15,2 4-64-15,-2 3-16 0,0 0 0 0,0 4 0 16,2 3-272-16,2 4-64 0,1 1-16 0,2 2 0 15,2 1-224-15,3-1-128 0,2-3 128 0,2 0-128 0,3-1 0 0,1-3 0 16,1-1 0-16,2-1 0 16,1-3-928-16,1-2-96 15,2-5-32-15,0 1 0 0,1-3-1408 16,0-5-288-16,-1-2-48 0,-1-1-14960 0</inkml:trace>
  <inkml:trace contextRef="#ctx0" brushRef="#br1" timeOffset="62522.31">25571 6131 8287 0,'0'0'736'0,"0"0"-592"0,0 0-144 0,0 0 0 0,0 0 4080 0,7 7 784 16,-1 4 144-16,1-2 48 0,-1 1-2320 0,1 2-464 16,-2 1-96-16,0 0 0 0,-1 0-192 0,0 3-16 0,0-3-16 0,-3-1 0 15,0 1-544-15,1-1-96 16,-2-2-32-16,0-1 0 0,0-1-704 0,0-8-128 16,-2 8-48-16,2-8 0 0,-2 6-208 0,2-6-32 15,0 0-16-15,0 0 0 0,-5 2-16 0,5-2-128 16,-6-4 192-16,3-2-64 0,0-1-128 0,0-3 0 15,2 0 0-15,1-2 0 0,1-2 0 0,2 0-272 16,1-2 64-16,1 3 16 0,3-3-96 0,1 2-16 0,1 0 0 0,3-1 0 31,2 7-160-31,0-2-48 0,1 3 0 0,1 1 0 16,1-1 80-16,1 4 16 0,-3 0 0 0,1 3 0 0,0 0 240 0,3 0 176 0,-2 0-208 0,-1 0 80 0,0-3 128 0,0 2-208 16,0 0 80-16,0-1 128 0,0 2-128 0,0-2 128 0,-2-1 0 15,0-2 0-15,-2 2 0 0,-1-1 0 0,-2 1 0 0,-2-1 0 31,-2 0 128-31,-6 4-128 0,4-5 128 0,-4 5-128 16,0 0 304-16,0 0-32 0,0 0 0 0,-8-3 0 0,-2 0 432 16,0 2 64-16,-1 1 32 0,1 4 0 15,-3 0-96-15,1 2 0 0,2 2-16 0,-1 4 0 0,2 1-352 16,1-1-64-16,0 1-16 0,3 0 0 0,1 1-256 0,3 2 0 16,1 1 128-16,3 1-128 15,0-5 0-15,5 0 0 0,1 0-208 0,3-1 80 16,2-2-1072-16,2-2-208 0,1-1-32 15,3-2-16-15,0-3-2384 0,3-3-496 0</inkml:trace>
  <inkml:trace contextRef="#ctx0" brushRef="#br1" timeOffset="63478.21">26566 5672 15663 0,'-8'-12'1392'0,"0"-4"-1120"16,-1-1-272-16,-1 2 0 0,1 2 3968 0,-2 1 720 15,-1 4 160-15,2 3 16 0,1 1-2640 0,-2 5-544 16,1 5-96-16,0 4-32 0,0 6-784 0,1 7-144 16,0 7-48-16,0 7 0 0,0 7-416 0,2 4-160 0,2 4 0 0,1-1 144 15,2 1-144-15,2 0 0 0,4-1 0 0,-1-2 0 16,1-4 0-16,2-2 0 0,0-1 0 0,1-4 0 31,-2-3-400-31,1-2-64 0,1-6-16 0,-1-1 0 0,1-5-1952 0,-3-3-400 0,0-1-80 16,-2-5-16-16,1-3 1392 0,-2-3 288 0,-1-6 48 0,0 0 16 31,0 0 608-31,0 0 112 0,-6-6 16 0,-2-2 16 0,0-1 1360 0,0-1 272 0,2-7 48 0,-1-2 16 0,2-2 528 0,0-1 128 16,0 0 0-16,2 0 16 0,3-1-976 0,1 0-192 15,3 2-32-15,1 2-16 0,3 1-512 0,1 1-208 0,2 1 176 0,3 0-176 16,2 1 0-16,2-1 0 0,2 2 0 0,2 2-160 31,0 2 160-31,1-1 0 0,0 3 0 0,-1-1-128 0,0 1 128 16,-1 2 0-16,-3-1 0 0,-2 3-128 0,-3 2-32 15,-3 2 0-15,-2 1 0 0,-8-1 0 0,0 0 160 0,0 0 0 0,-1 11 0 0,-3 2 0 16,-3 5 208-16,1 1 128 0,-2 5 32 0,1-1 0 0,2 0 96 16,2 0 32-1,2 0 0-15,2 1 0 0,3-4-256 0,4-2-48 16,3-3-16-16,0 0 0 0,1-4 64 0,1-1 16 16,1-4 0-16,1-2 0 0,-1-4 160 0,-1-1 32 0,-1-2 16 0,0-3 0 0,-1-4 112 15,-1 1 0-15,-4-1 16 0,-1-2 0 0,-1 0-320 16,-1-1-64-1,-1-2-16-15,0 0 0 0,-2 1-64 0,-3 0 0 0,-3-3-128 0,-1 0 192 16,1 1-192-16,-2 1 0 0,-3 0-192 0,2 1 192 16,0-2-1744-16,1 2-240 0,2 1-64 15,0-3 0-15,1 3-704 16,4 0-128-16,2 1-48 0,3 1 0 0,3 0-880 0,1 3-176 0,-1 2-48 0,2 1 0 16,3 1 1952-16,0 1 384 0,-3 3 80 0,3 5 16 15,0 1 2880-15,-2 4 592 0,0 4 112 0,0-1 32 16,-3 4 448-16,2-2 96 0,-1 2 0 0,-1 1 16 15,-2-1-320-15,-1 2-64 0,-3 1-16 0,1 0 0 16,-2-1-224-16,0 2-48 0,0-4-16 0,-2 0 0 0,1-2-736 16,1 0-128-16,0-2-48 0,0-3 0 15,-1-2-560-15,1-8-112 0,0 0-32 0,0 0 0 16,0 0-80-16,0 0 0 0,0 0-16 0,0-9 0 0,0-3-48 0,2-2-128 0,2 0 192 0,0-5-64 16,1-2-128-16,0-1 0 15,2 1 0-15,1-2 0 0,0 3-176 0,1 1 48 0,1 2 0 16,3-3 0-16,0 3 128 0,2 4-128 15,-2-1 128-15,2 2-128 0,0 3 128 0,-1 3-128 0,0 2 128 0,-1 4-128 0,0 4 128 0,0 1 0 32,0 3 0-32,-1 0 0 0,0 1 0 0,0 0 256 15,-1 0-64-15,2 0-16 0,0-1 80 0,3 0 32 0,-2-2 0 0,1 1 0 16,-2-2-288-16,0-2 0 0,0 0 0 0,-1-1 0 16,-2-2 128-16,1 0-128 0,-2-2 144 0,-2 2-144 0,0-3 144 15,-2 0-144-15,0-2 128 0,1-1-128 0,-1 1 0 0,-3 0 0 31,0-1 0-31,-1-1 0 0,-2 0 0 0,-3 1 0 16,-3-1 0-16,-1 2 0 0,-1 1 0 0,-1 3 0 16,-2 1 0-16,-1 3 0 0,0 3 512 0,0 2 112 0,0 2 16 0,1 0 16 0,2-1 208 15,2 2 32-15,2 2 16 0,3 0 0 0,4 1-272 16,6-1-48-16,5-2-16 0,2 1 0 16,4-2-384-16,4 0-192 0,4-3 160 0,4 0-160 15,4 1-832-15,7 0-256 0,6-2-48 16</inkml:trace>
  <inkml:trace contextRef="#ctx0" brushRef="#br1" timeOffset="64174.81">28645 5754 26719 0,'0'0'2368'0,"11"14"-1888"0,-3 3-480 0,-3 0 0 15,0 3 1024-15,-1 2 128 0,-3 3 0 0,-1 2 16 16,0 0 368-16,-1 3 64 0,0-5 0 0,-1 0 16 16,0-4-800-16,-1-3-176 0,0-1-16 0,1 0-16 15,-1 1-32-15,2-2 0 0,-2-2 0 0,2-2 0 16,0-4-256-16,1-8-48 0,0 8-16 0,0-8 0 15,0 0-256-15,0 0 160 0,0 0-160 0,6-7 128 16,-1-3-128-16,2-2-192 0,1-2 32 0,0-1 16 16,-2 0-128-16,3-1-32 0,2-5 0 0,0-2 0 15,1-4 64-15,0 3 16 0,-4 0 0 0,1 5 0 0,-1 2 224 16,-1 4 0-16,1 1 0 0,-1 5 0 0,-7 7 0 0,0 0 0 16,0 0 0-16,8 8 0 0,-3 4 368 0,-4 2 16 15,0 2 0-15,1 2 0 0,-2 2-112 0,1-1-16 0,0-2 0 0,2-1 0 16,1 1-256-16,-2-4 0 15,1-1 0-15,1-1 0 0,-4-11 128 0,0 0-128 0,10 7 0 0,-10-7 0 16,15 4 144-16,-2 0-16 0,-1-4-128 16,1-2 192-16,-2-3-192 0,2-3 0 0,0-3 128 15,2-2-128-15,-2-3 144 0,0-1-16 0,0-3 0 0,-1 1 0 16,-1-1-128-16,-2-1 0 16,2 2 0-16,-2 1 0 0,0-1 128 0,-4 5 0 15,-1 2 0-15,-4 12 0 0,0 0-128 0,0 0 0 16,0 0 0-16,0 0 0 0,0 12 0 0,0 2 0 15,-1 3 0-15,0 4 0 0,1 3 0 0,0-1 0 16,0-1 0-16,2-1 0 16,2-1-640-16,1-2-176 0,2-2-16 0,2-1-16 15,1 1-1888-15,3-3-368 0,3 0-80 0,2-4-6928 16,2-2-1408-16</inkml:trace>
  <inkml:trace contextRef="#ctx0" brushRef="#br1" timeOffset="64526.16">29394 5964 11967 0,'5'-22'1072'0,"-3"9"-864"0,-2 1-208 0,-1-1 0 15,-3 2 3328-15,0 5 640 0,-1 1 112 0,-1 3 16 16,-4 2-1792-16,1 2-352 0,-1 3-80 0,-1 0-16 16,0 6-288-16,0 3-64 0,2-1-16 0,4 1 0 15,-2 2-896-15,2-3-176 0,1 0-32 0,3 1-16 16,1 1-368-16,3-1 144 0,1-2-144 0,1-3 0 16,-5-9 128-16,8 8-128 0,-1-3 0 0,3 1 0 15,-1-3 0-15,1-2 0 0,-10-1 0 0,14-2 0 16,1 0 0-16,-2-2 0 0,-1-2 0 0,1-1 0 15,0 0 0-15,0-3 0 0,-2 3 0 0,1-4-192 0,0 0 192 16,-2-4 0-16,-1-2 0 0,1 3 0 0,-3 1 0 16,0-3-144-16,-1 2 144 0,1 1 0 0,-3 2 0 0,-2 5 304 15,-2 6-48-15,0 0-16 0,0 0 352 0,0 0 80 16,0 0 16-16,-10 1 0 0,2 6-144 0,0 3-32 0,-1 2 0 0,-1 1 0 16,2 4-192-16,0-3-64 0,2 2 0 0,0-1 0 15,2 0-256-15,2-1-192 0,3-2 16 0,2-2 16 31,-3-10-1440-31,6 11-304 0,-6-11-48 0,13 9-16 16,2-3-1168-16,-1 1-256 0,0-3-32 0</inkml:trace>
  <inkml:trace contextRef="#ctx0" brushRef="#br1" timeOffset="64841.34">29991 5746 5519 0,'-4'-9'240'0,"4"9"64"0,-7-7-304 0,-2 2 0 0,-1 1 0 0,-1 0 0 15,0-1 6192-15,0 1 1168 0,-1 3 256 0,2 2 32 16,0 3-5136-16,0 3-1024 0,3-1-208 0,7-6-32 16,-7 11-864-16,4 0-192 0,3-11-16 0,3 15-16 15,1-2-160-15,4 0 0 0,2 0 0 0,2-3 0 16,1 2-160-16,1 0 160 0,2-2 0 0,1 2-144 16,-1 2 144-16,-2 2 128 0,0-4-128 0,-2 1 176 15,-4-2 176-15,-3 1 32 0,-2 0 16 0,-3-2 0 16,-3 2 400-16,-2 1 80 0,-7 1 16 0,-2-1 0 15,-3-2-32-15,-4 2 0 0,-5-5 0 0,1 1 0 0,-2-1-368 0,-1-1-80 0,1 0-16 16,1 0 0-16,1-1-272 0,3 1-128 0,2-4 128 0,5 1-128 16,2-1-160-16,13-3-112 0,0 0-32 0,0 0 0 31,0 0-2464-31,0 0-496 0,13-10-112 0,5 0-8352 0,4-1-1680 0</inkml:trace>
  <inkml:trace contextRef="#ctx0" brushRef="#br1" timeOffset="65074.1">30266 5848 11055 0,'22'-16'480'0,"-8"6"112"0,1-2-464 0,-1-1-128 16,-2 0 0-16,-4 0 0 0,-2 2 3168 0,-3 2 608 16,-3 9 128-16,-6-14 32 0,1 2-1472 0,-4 3-288 15,-3 3-64-15,-1 0-16 0,-1 2-752 0,-2 1-128 16,1-1-48-16,2 2 0 0,0 4-624 0,2-1-128 0,11-1-32 0,0 0 0 16,0 0-384-16,-4 9 0 0,4-9 0 0,4 13 0 15,0 0-256-15,3 1 64 0,0 1 0 0,3-2 16 16,-1-1 176-16,0 3-192 0,-1 2 192 0,-3 1-192 15,-3 2 192-15,0 1 0 0,-4 0 0 0,0-2 128 16,-2-1 256-16,-1 3 48 0,-2-1 16 0,1 1 0 16,-3-2-16-16,-2 1 0 0,1-3 0 0,-3 0 0 15,-3 1-432-15,-1 0 0 0,-1 2 0 0,-4 1-176 32,-4 0-1312-32,-7 2-272 0,-6 0-48 0,-5 2-16 0</inkml:trace>
  <inkml:trace contextRef="#ctx0" brushRef="#br1" timeOffset="65428.25">28519 6577 24879 0,'0'0'2208'0,"0"0"-1760"16,0 0-448-16,14 0 0 0,6 1 2720 0,6-1 464 16,6-1 80-16,10-5 32 0,9 1-2320 0,6-1-464 15,7-1-80-15,1 1-32 0,1-4 368 0,3 3 80 16,5-3 16-16,-1 4 0 0,0-2-160 0,-1 2-48 15,-2 0 0-15,-5 4 0 0,-6 2-512 0,-6 1-144 16,-4 3 0-16,-6-3 0 0,-8 5 0 0,-6-4-128 16,-7 3 0-16,-1 4 0 15,-12 5-368-15,-11-5-64 0,-8 2-16 0,-3-2 0 0,-7 1 576 0,-4 0 0 0,-5 2 0 16,-4 1 0-16,-3 0 0 0,-5 1 256 16,-2 2-32-16,0-1 0 0,2 2 240 0,4-1 48 0,2 1 16 15,5-1 0-15,4 1 16 0,5-2 0 0,5 0 0 16,6-4 0-16,3 2-224 0,6 0-64 0,6-1 0 0,4-1 0 15,3 2 112-15,5-3 16 0,7 0 0 0,6 1 0 0,2-2-176 16,5 0-16-16,0-1-16 0,1 0 0 16,-1 0-176-16,2-1 0 0,1 0 0 0,19 2 0 15,-4-1-2000-15,-3 0-336 16</inkml:trace>
  <inkml:trace contextRef="#ctx0" brushRef="#br0" timeOffset="80794.38">11281 9054 18431 0,'0'0'816'0,"-5"-4"160"0,5 4-784 0,0 0-192 15,0 0 0-15,0 0 0 0,0 0 800 0,0 0 112 16,0 0 32-16,8 2 0 0,2-4-256 0,2-1-48 16,2 2-16-16,4-2 0 0,3 2-112 0,1 1-32 15,6 0 0-15,-1 0 0 0,1 0 32 0,2 0 16 16,0 0 0-16,3 1 0 0,3-1 224 0,-1 3 32 0,0-3 16 0,2 1 0 16,-4 0-160-16,3-1-16 0,1 0-16 0,1 0 0 15,4 0-160-15,13-1-16 0,-7 0-16 0,-2 1 0 0,-2 1-64 0,-1 2-16 16,0-1 0-16,-13 2 0 15,3 0-80-15,-2 0 0 0,0 1-16 0,15 0 0 0,-3-1-16 0,-1 0 0 0,-2 0 0 16,-1 1 0 0,-1 1 128-16,0-1 32 0,1-1 0 0,0 0 0 0,-1 0 64 15,-2-1 0-15,-1 0 16 0,2 2 0 16,-3-2-80-16,0 1 0 0,0-3-16 0,2-1 0 16,3-1-16-16,0-2 0 0,-1 1 0 0,1 0 0 15,0 0 0-15,2 0 0 0,-2 2 0 0,-1 0 0 16,-2-1-144-16,-2 1-16 0,-1 0-16 0,1 1 0 0,1-1-16 0,3 0 0 0,2-1 0 0,-10 0 0 31,4-1-16-31,2 1 0 0,3 0 0 0,2 0 0 0,1-1 48 16,-1 2 0-16,1 2 0 0,-2-2 0 0,0-3-64 15,-1 0-128-15,0-2 192 0,3 0-64 0,1 0 80 0,0 1 16 0,0 0 0 0,0 1 0 0,1-1-32 16,-1 2-16-16,-1 0 0 0,-2 1 0 0,-2 0-176 0,1 1 192 16,-1-1-192-16,2-1 192 0,3 0-192 15,-1-2 192-15,1 0-192 0,-1 4 192 16,-1 0-192-16,0 0 192 0,-1 1-192 0,-1 0 192 0,-1-1-192 0,-3 2 128 15,-2-1-128-15,0 0 128 0,0-1-128 0,1 0 128 16,2-1-128-16,0 0 128 0,2-1-128 0,0 0 160 31,0-2-160-31,1 1 160 0,0 1-16 0,1 2 0 0,-1-2 0 16,-1 1 0-16,-4 0 32 0,0 1 0 0,0-3 0 16,0 1 0-16,0-1 0 0,2 0 0 0,4 1 0 15,0-1 0-15,-3-1-32 0,2 2 0 0,1 0 0 0,-3 2 0 16,1 0-144-16,-1 0 192 0,-1 0-192 0,-3 2 192 0,-4-2-192 15,-2 0 0-15,-1 0 144 0,-1 0-144 16,-3 0 0-16,-3 0 0 0,0 0 0 0,-2 1 0 0,0 0 0 16,-2 2-128-16,0-2 0 0,3 2 0 15,-4-1-2144-15,-2 1-416 0,-12-3-96 0</inkml:trace>
  <inkml:trace contextRef="#ctx0" brushRef="#br2" timeOffset="83521.7">21626 9254 23087 0,'0'0'1024'0,"0"0"208"0,-5-5-976 0,9 0-256 16,4 2 0-16,1-1 0 0,4 3 160 0,4-1-16 16,2-1 0-16,5 2 0 0,2-2 560 0,4 2 96 15,2 1 32-15,5 1 0 0,2-1 96 0,4 3 32 16,1 1 0-16,5-1 0 0,4 1-128 0,6 0-32 16,6 1 0-16,4-1 0 0,5 0-80 0,2 1-16 15,-2 2 0-15,4-2 0 0,7-1-112 0,5 3-16 0,4 0-16 16,0 0 0-16,-2 1-128 0,4-2-32 15,4 1 0-15,0-1 0 0,2 1 144 0,-3-3 32 16,-1 1 0-16,0-1 0 0,-1-1 0 0,-3-1 0 0,-4 1 0 16,-1-1 0-16,0-2 80 0,1 0 32 0,-2 2 0 0,0-1 0 15,-5-1-80-15,-1 1-16 0,-6 3 0 0,-2-3 0 0,-1-1-224 16,0 0-48-16,-1-1-16 0,-4 0 0 16,-6-2-144-16,-4 3-32 0,-8-1 0 0,-3 0 0 15,-1-1-128-15,-4 2 0 0,-2 2 0 0,-6-2 128 0,-4-2-128 16,-3 2 0-16,-1-2 0 0,7 0 128 15,-10 1-1088-15,-4 2-208 0,-5 1-48 16,-7 0-12704-16,-7-2-2528 0</inkml:trace>
  <inkml:trace contextRef="#ctx0" brushRef="#br2" timeOffset="85104.26">8063 10095 25103 0,'0'0'1104'0,"0"0"240"0,0 0-1072 0,0 0-272 0,16-2 0 0,5-5 0 15,6 1 272-15,9-1 0 0,8 1 0 0,12 2 0 16,9 1 496-16,11 0 112 0,6-2 16 0,12 0 0 16,11-1 224-16,7-2 48 0,6-1 16 0,7-3 0 0,9 0 64 0,3-4 16 0,-1 3 0 15,5-1 0-15,2 1-224 0,-2-1-32 0,-3 1-16 16,1 4 0-16,2-1-608 0,-5 5-128 0,-7 3-32 16,-37 4 0-16,10 6-224 0,4 0 0 15,1 0 0-15,-3 3-18928 0</inkml:trace>
  <inkml:trace contextRef="#ctx0" brushRef="#br2" timeOffset="91105.58">12905 10501 23039 0,'0'0'2048'0,"0"0"-1648"0,0 0-400 0,0 0 0 0,10 2 1280 0,0 0 160 0,0-2 32 0,4-3 16 16,-1-2 16-16,1-3 0 0,2-2 0 0,0-3 0 0,1-3-608 0,2-2-128 16,-1-2-32-16,-1-1 0 0,-1-4-160 0,-1 1-48 15,0-1 0-15,-2-1 0 0,0-2-80 0,-2 1 0 16,-2-3-16-16,-1 3 0 0,-3 1-240 0,-2 0-32 16,-2 2-16-16,-1 2 0 0,-1 2-16 0,-2 3-128 15,0 3 192-15,-4 2-64 0,-2 2 80 0,1 6 16 16,-1 3 0-16,-1 5 0 0,-2 3 272 0,-1 6 48 15,-2 3 16-15,0 8 0 0,-2 0-240 0,0 6-32 16,1 2-16-16,2-1 0 0,1-2-64 0,2 1-16 16,4 0 0-16,3 0 0 0,1 2-192 0,3-2 176 0,1 1-176 0,3 1 160 0,2-2-160 0,1 0 0 31,1-2 0-31,3 1 0 0,2 0 0 0,1-3 0 0,0-5 0 0,3 0 0 31,2-2-480-31,0-2-32 0,3-4 0 0,2-1 0 0,0-4-2416 0,1-4-480 0,1-6-112 16,0-2-12352-16</inkml:trace>
  <inkml:trace contextRef="#ctx0" brushRef="#br2" timeOffset="91496.56">13797 10167 15663 0,'0'0'1392'0,"0"0"-1120"0,-8-5-272 0,-1 2 0 15,-1-1 4160-15,-3 4 768 0,-2 2 144 0,0 3 48 16,-3 4-2928-16,-1 3-576 0,1 2-112 0,-3 2-32 15,0-1-496-15,2 4-96 0,1 3-32 0,1 0 0 16,1 1-448-16,4 1-80 0,4-5-32 0,2 2 0 0,2-4-288 0,3 3 128 16,5-5-128-16,1 0 0 0,3-2 0 0,1-3 0 15,1-2 0-15,5-2 0 0,0-2 0 0,2-2 0 16,-1-4 0-16,1 0 0 0,1-3 0 0,0-2 0 16,-1-5 160-16,0 1-160 0,-1-2 0 0,-1-2 0 15,1 2 0-15,-2-1 0 0,-2-1 0 0,-1 0 0 16,-4-1 0-16,1-1 0 0,0 3 0 0,-1 0 0 0,-2 1 0 15,-3-1 0-15,1 3 0 0,-2 2 128 16,-2 1-128-16,1 8 0 0,0 0 128 0,0 0-128 0,0 0 0 0,-8 5 128 0,2 2 0 16,-1 3-128-16,1 4 192 0,0 5-64 0,2 3 16 15,2 4 0-15,3 4 0 16,0 0 0-16,2 1-144 0,0-1 0 0,2 0 0 0,4 0 128 16,3-1-128-16,1-2 0 0,0-1 0 0,1-2 0 15,1-2-640 1,1-4-144-16,3 0-48 0,2-3-12032 0,-1-2-2400 15</inkml:trace>
  <inkml:trace contextRef="#ctx0" brushRef="#br2" timeOffset="91647.07">14291 10550 29487 0,'-5'3'2624'0,"0"1"-2112"0,-2 2-512 0,3 1 0 15,1-1 2944-15,3-6 464 0,0 0 112 0,1 11 0 16,1-3-3792 0,4-1-768-16,0 1-160 0</inkml:trace>
  <inkml:trace contextRef="#ctx0" brushRef="#br2" timeOffset="92599.42">13806 10280 9215 0,'7'-7'816'0,"1"-3"-656"0,1 0-160 0,1 0 0 16,-1-1 2672-16,1-1 496 16,-1 1 96-16,-2-2 32 0,0 0-1184 0,-2 0-256 15,-2 0-32-15,-2 2-16 0,-2 2 16 0,-3 1 0 16,-3 0 0-16,-2 3 0 0,-1 0-288 0,-3 4-64 15,-3-3-16-15,-2 4 0 0,-4 4-400 0,-2 2-80 0,1 3-16 0,-1 6 0 16,1 0-384-16,-1 3-96 0,1 2-16 0,2 1 0 16,2 1-256-16,2 2-48 0,2-1-16 0,3 0 0 15,5 1-144-15,3-2 128 0,2-1-128 0,5 0 128 0,4 0-128 16,2-4 0-16,2-2 0 0,5-2 0 16,2-2 0-16,1-3 0 0,0-3 0 0,2-1 0 15,2-3 0-15,1-2 0 0,-2-3 0 0,-1-1 128 0,-1-2-128 16,-4 1 0-16,0-1 0 0,-3 2 0 0,-1-3 0 15,0 0 0-15,-5 0 0 0,0 1 0 0,-2-1 0 0,-1 0-176 16,-3-1 176-16,1 0-128 0,-1-1 128 0,0 3-208 16,-1 0 80-16,0 1 128 0,-1-2-320 15,1 8 48-15,0 0 16 0,3-7 0 0,-2 1-32 0,2 1 0 16,-3 5 0-16,6-3 0 0,3 2 32 0,2 2 16 0,0 4 0 16,1 3 0-16,-2 1 112 0,4 4 128 0,1 3-208 0,2 5 80 15,1 2 128-15,-1 4 0 0,2 2 0 0,-2 1 0 16,-1 0 320-16,-4 3 112 0,-3-3 16 0,-2 1 0 0,-2 0 448 15,-4 1 112-15,-3-4 16 0,-5 0 0 0,-2-2 16 16,-3 0 16-16,-3-3 0 0,-4 1 0 0,-1-3-272 0,-3-2-48 31,0-2-16-31,-2-3 0 0,0-2-336 0,1-3-64 16,0-1 0-16,2-3-16 0,-1-1-304 0,0-5 0 0,4-4 0 0,1-2 0 31,2-1-1008-31,2-5-304 0,4-2-64 0,7-2-13856 0,3-3-2784 0</inkml:trace>
  <inkml:trace contextRef="#ctx0" brushRef="#br2" timeOffset="92756.82">14492 10588 20271 0,'-18'13'1792'0,"10"-4"-1424"0,-2-1-368 0,-1 1 0 16,1 0 5376-16,-1 0 992 0,1-3 208 0,3-1 32 31,7-5-7344-31,0 0-1472 0</inkml:trace>
  <inkml:trace contextRef="#ctx0" brushRef="#br2" timeOffset="93593.7">16389 10044 23039 0,'0'0'2048'0,"0"0"-1648"0,0 0-400 0,4-13 0 0,0-1 2352 0,-3-2 384 15,-2 2 80-15,0 1 0 0,-5 3-176 0,0 0-32 16,-6 4-16-16,-1 2 0 0,-3 1-1184 0,-2 6-224 15,-4 1-48-15,-3 5-16 0,-5 7-464 0,2 5-80 16,0 6-32-16,2 3 0 0,1 4-304 0,2 2-64 16,1 2-16-16,5-1 0 0,2-3-160 0,5 5 0 15,2-5 0-15,6 1 0 0,2 0 0 0,5-2 0 16,3-2 0-16,5-2 0 0,4-3 0 0,3-4-144 0,5-5 144 0,5-3-160 0,4-4-112 16,1-2-32-16,0-2 0 15,2-5 0 1,1-4-160-16,-2-2-48 0,1-3 0 0,-3-2 0 15,-4-3 32-15,-2-3 0 0,-2 2 0 0,-3-6 0 0,-5 3 208 0,-1-2 32 0,-2 3 16 0,-3-1 0 16,-4 1 224-16,-3 1 0 0,-1 0 0 0,0 4 0 16,-4-1 0-16,-1 2 160 0,-2 0-160 0,-1 3 192 0,-1 0 16 0,0 1 16 15,0 2 0-15,1-2 0 0,4 6 96 0,-7-2 0 16,1-1 16-16,-1 3 0 16,7 0-32-16,0 0-16 0,-5 7 0 0,2-1 0 0,1 1-144 15,-1 2-16-15,0 1-128 0,2 2 192 0,1 0-192 0,1 0 128 16,1-1-128-16,0 1 0 15,4 0 128-15,-1-1-128 0,-1 1 0 0,1-3 0 0,1 0 0 16,1 1 0-16,1-1 0 0,0-3 0 16,-1 1 0-16,1-1 0 0,0-2 0 0,1-1 0 15,0-3 0-15,2 0-128 0,0 1-16 0,1-1 0 16,0-3-1792-16,0 1-368 16,-1-2-64-16,2 0 0 0,-2-2-1360 0,1 2-272 15,-1 0-48-15</inkml:trace>
  <inkml:trace contextRef="#ctx0" brushRef="#br2" timeOffset="94329.04">16662 10293 8063 0,'0'0'352'0,"0"0"80"0,0 0-432 15,0 0 0-15,0 0 0 0,0 0 0 0,0 0 1104 0,0 0 144 16,-6-3 32-16,1-3 0 0,5 6-48 0,0 0 0 15,-6-4 0-15,6 4 0 0,-7-5-192 0,2 0-32 16,5 5-16-16,-5-5 0 0,1 2-320 0,1-2-64 16,0 0-16-16,3 5 0 0,0 0-176 0,0 0-32 0,-1-8-16 0,1 3 0 15,0 5 112-15,0 0 32 0,1-7 0 0,-1 7 0 16,3-6 352-16,-3 6 80 0,3-7 16 0,-3 7 0 16,4-5 80-16,-4 5 32 0,0 0 0 0,0 0 0 15,7 0 0-15,0 3 0 0,-1 2 0 0,2 5 0 16,0-1-288-16,1 4-48 0,0 2-16 0,2 2 0 15,1 2-384-15,1 2-80 0,0 1 0 0,1-4-16 16,0 2-240-16,2 0 144 0,0 2-144 0,1-4 128 16,-2 0-128-16,0-3 0 0,-2 0 0 0,0-4 0 31,-2-2-1472-31,1-3-368 0,-2-2-80 0,1-3-14320 0</inkml:trace>
  <inkml:trace contextRef="#ctx0" brushRef="#br2" timeOffset="94638.69">17004 10280 2751 0,'0'0'128'16,"0"0"16"-16,8 7-144 0,-1-1 0 0,-2 4 0 0,1 0 0 0,1 3 5872 0,-2 3 1136 15,0 1 224-15,2 2 64 0,-1 1-4800 0,0-1-944 16,-2 1-192-16,1 1-32 0,-1-3-256 0,0 0-48 15,0-3-16-15,-1-1 0 0,0 0-240 0,0-3-64 16,-2-2 0-16,2-1 0 0,-3-8-176 0,0 0-32 16,0 0-16-16,0 0 0 0,0 0-144 0,0 0-16 15,0 0-16-15,-2-10 0 0,1-1 80 0,0-2 32 0,-1-2 0 0,2 0 0 16,0-2-32-16,2-1 0 0,0-2 0 0,1 2 0 16,-1-4-192-16,1 1-64 0,1 1 0 0,1 3 0 15,3-1-128-15,-1 2 0 0,-2 3 0 0,1 0 0 16,1 1 0-16,-1 2-192 0,2 1 64 0,1 0 128 15,2 0-1920-15,0 0-272 0,2-2-48 0,2 2-15792 0</inkml:trace>
  <inkml:trace contextRef="#ctx0" brushRef="#br2" timeOffset="95059.58">17514 9881 19343 0,'0'0'848'0,"1"13"192"0,-2 3-832 0,0 4-208 0,-2 2 0 0,3 7 0 0,0 2 3584 0,0 3 688 16,0 0 128-16,0 0 16 0,2-1-2496 0,-2 0-512 16,0-3-112-16,0-1-16 0,1 1-576 0,-1 0-128 15,-1-6-32-15,-1 1 0 0,0-5-336 0,-1-1-64 16,-1-2-16-16,1 0 0 0,0-2 0 0,-1-4 0 16,0 0 0-16,0-5 0 0,-1-2-128 0,5-4 0 15,0 0 0-15,0 0 0 0,0 0 0 0,-4-6 0 16,1-4 0-16,1 0 0 0,2-4-176 0,2-3-64 15,2-3-16-15,3-1 0 0,-1-1-32 0,3 0-16 16,2 1 0-16,0-1 0 0,2 1 80 0,2 2 16 0,0-1 0 0,1 2 0 16,1 2 208-16,0 3 0 0,0 3 0 0,0 3 0 0,-3 5 144 15,2 2 80-15,-2 3 16 0,-1 4 0 0,-2 3 224 0,-2 3 48 16,-1 2 16-16,-3 2 0 0,-4 0 80 0,-1 2 16 0,-1 2 0 16,-3 1 0-16,-1 0-32 0,-4 3 0 15,-3-3 0-15,-1 2 0 0,-2-1-320 0,0 1-64 0,-1-1-16 16,0-3 0-1,0-2-64-15,-1-1-128 0,1-3 176 0,2-1-176 32,-1-2-272-32,4-6-176 0,0-1-16 0,3-1-16 15,0-3-1568-15,8 0-304 0,0-10-64 0,4 1-16 16,3-6-1024-16,2-2-192 0,3-3-64 0,3 1-9344 0</inkml:trace>
  <inkml:trace contextRef="#ctx0" brushRef="#br2" timeOffset="95583.27">17897 10262 8287 0,'16'-4'736'0,"-8"4"-592"0,2 2-144 0,-1 0 0 0,-1 1 1792 0,-1 1 320 15,-7-4 64-15,5 6 0 0,-2 1 640 0,-2 4 128 16,-2 4 32-16,-3 2 0 0,-2 2-544 0,0 2-128 16,-1 3 0-16,0 2-16 0,0-3-832 0,1 3-176 15,0-5-16-15,4 1-16 0,2-4-496 0,1 1-112 16,2-5 0-16,2-1-16 0,1-2-368 0,2-4-64 16,1-1 0-16,3-4-16 0,-3-2 304 0,3-2 64 15,1-2 16-15,-1-3 0 0,-1-2-112 0,1-3-32 16,0-3 0-16,-2-2 0 0,-1 0-224 0,-1-1-64 15,-1-2 0-15,-2 3 0 0,-1 0-128 0,-1 3 0 16,-2-3 0-16,-1 2 0 0,0 0 0 0,-1 0-272 16,-3 1 64-16,0 1 16 15,0 1-416-15,0-1-80 0,0 4-16 0,-1-4 0 16,2 1-1888-16,1 1-384 0,0 0-80 0,2 1-16 16,3 1 80-16,1-3 16 0,1 4 0 0,2 0 0 15,0 0-912-15,2 2-176 0,1-1-32 0,0 2-16 16,2 3 2832-16,-1-2 560 0,0 2 112 0,1 4 32 0,-1 2 1216 0,1 2 256 0,-1 3 64 0,-2 3 0 15,-1 1 2080-15,-1 3 416 0,-1-2 96 0,-1 3 16 16,-1 1-768-16,-2 6-160 0,-2-3-16 0,0 1-16 16,-1-3-688-16,0 2-144 0,1-1-32 0,-2-1 0 15,2-1-656-15,0 1-128 0,2-6-16 0,-1 0-16 16,0-3-608-16,2-2-112 0,-3-8-16 0,0 0-16 16,0 0-176-16,0 0 192 0,9-1-192 0,-1-6 192 15,2 1-192-15,-1-7 0 0,1-2 0 0,0 0 0 16,0-2 0-16,2-1 0 0,0-3-160 0,0 1 160 0,1 1 0 15,1 2 0-15,0 0-128 0,1 1 128 0,-1 2 256 16,-1 2 80-16,-1 3 32 0,-1 2 0 0,3 5 800 0,-3 2 176 16,1 4 16-16,0 1 16 0,-3 3-464 0,0 5-80 15,-1 1-32-15,0 3 0 0,-1 1-320 0,3 3-64 16,-4-1-16-16,2-1 0 16,-2 1-1008-16,2 1-208 0,0-2-32 0,1 1-21024 0</inkml:trace>
  <inkml:trace contextRef="#ctx0" brushRef="#br2" timeOffset="96062.3">19363 10253 7359 0,'0'0'320'0,"0"0"80"0,0 0-400 0,0 0 0 16,9 1 0-16,1 1 0 0,3-2 6496 0,2 0 1216 0,2-2 240 16,2 2 48-16,3 0-6432 0,2-1-1296 15,2 0-272-15,1-2 0 16,1-1-1760-16,2-1-336 0,0-2-64 0</inkml:trace>
  <inkml:trace contextRef="#ctx0" brushRef="#br2" timeOffset="96235.04">20119 9898 23039 0,'0'0'2048'0,"-3"12"-1648"0,-1 5-400 0,-1 4 0 15,-1 4 2304-15,-2 2 368 0,0 3 80 0,-1 1 0 16,-1 3-1472-16,0 0-320 0,3-1-48 0,0-3-16 16,-1-3-592-16,3 1-128 0,0 0-32 0,2-3 0 15,2-3-400-15,2-1-64 0,0-4-32 0,2-4-15632 0</inkml:trace>
  <inkml:trace contextRef="#ctx0" brushRef="#br2" timeOffset="96497.34">20309 9867 21183 0,'4'-8'1888'0,"4"-1"-1504"16,5 0-384-16,0-1 0 0,0 0 2368 0,1 1 416 15,3 2 80-15,2 0 16 0,-1 1-1232 0,2 0-240 16,-1 2-64-16,1 3 0 0,-1 2-432 0,1 2-80 15,-3 0-32-15,-2 3 0 0,0 5-304 0,-4 0-64 16,1 2-16-16,-5 3 0 0,-5 1 32 0,-2 5 16 16,-4 2 0-16,-2 2 0 0,-5 4 80 0,-2 1 16 15,-1 1 0-15,-2 1 0 0,1 1 128 0,0-1 16 0,1-1 16 0,2-4 0 16,3-1 0-16,1-2 0 0,3-2 0 16,4-5 0-16,2 1-448 0,4-5-80 0,4 0-32 0,5 1 0 15,4-6-160-15,7-3 0 0,3-3 0 0,6-3 0 16,3-3-1584-1,3-2-288-15,4-3-64 0</inkml:trace>
  <inkml:trace contextRef="#ctx0" brushRef="#br2" timeOffset="97061.02">22579 10027 27295 0,'0'0'1216'0,"-1"11"240"0,-2-1-1168 0,1 3-288 0,-2 3 0 0,1 2 0 15,0 4 1536-15,0 2 240 0,-1 2 48 0,2-3 16 16,1 1-448-16,1-2-96 0,0-1-16 0,1-3 0 16,5-1-336-16,-3-3-80 0,1-2-16 0,3-1 0 15,1-4-96-15,1-1-32 0,1-6 0 0,2 0 0 16,1-7-32-16,1-3-16 0,1-3 0 0,2 0 0 15,0-7-224-15,0-1-32 0,-1-2-16 0,3-3 0 16,-1 0-272-16,-2-3-128 0,-2 0 0 0,0 1 128 16,1-1-1088-16,-1 0-240 15,2 1-32-15,-1-1-12304 0,2 1-2464 0</inkml:trace>
  <inkml:trace contextRef="#ctx0" brushRef="#br2" timeOffset="97305.43">23342 9821 32127 0,'-25'10'1424'0,"12"-5"304"0,-5 1-1392 0,-4 3-336 16,-3 2 0-16,-1 1 0 0,0 1 1712 0,0 0 272 15,1 1 48-15,1-1 16 0,2 0-720 0,4 0-144 16,1 0-32-16,5-1 0 0,4-2-480 0,6 2-96 16,3-3-32-16,6 2 0 0,2 0-400 0,4 1-144 0,2 1 0 0,4 0 144 15,0 0-144-15,3 0-144 0,2 2 144 0,1-2-208 16,1 1 208-16,-2 2-144 0,-1-5 144 0,-4 4-128 15,-2-1 128-15,-3-1 0 0,-3 0 0 0,-5-2 0 16,-3 0 0-16,-3 1 128 0,-5-2-128 0,-4 2 0 16,-2-3 0-16,-2 2 0 0,-1-1 0 0,-2-1 128 15,1-2-2128-15,0-2-432 0,0-1-64 0</inkml:trace>
  <inkml:trace contextRef="#ctx0" brushRef="#br2" timeOffset="97441.28">23459 10308 42207 0,'-9'9'1872'0,"4"-5"384"0,-2 0-1808 0,1 1-448 0,-1 0 0 0,2-1 0 16,5-4-656-16,0 0-240 0,0 0-32 0</inkml:trace>
  <inkml:trace contextRef="#ctx0" brushRef="#br2" timeOffset="97895.69">25102 10008 21183 0,'-7'3'1888'0,"-3"-3"-1504"0,-3 0-384 0,-2 1 0 0,0 1 2480 0,-1 4 416 0,1 0 96 0,-1 5 16 15,-2-4-576-15,-1 6-96 16,2 3-32-16,0 0 0 0,2 5-1008 0,0-1-208 16,4 5-32-16,2-1-16 0,1-2-592 0,4 0-112 15,3-2-16-15,3-1-16 0,5 1-304 0,2-2 0 16,3 0 0-16,3-1 0 15,3-3-512-15,5 0-96 0,4-4-32 0,4-2 0 16,4-4-2320-16,5-3-480 0,0-1-80 0</inkml:trace>
  <inkml:trace contextRef="#ctx0" brushRef="#br2" timeOffset="98204.18">25555 10093 3679 0,'-14'1'160'0,"6"0"32"0,-2 1-192 0,-3 0 0 0,-3 2 0 0,-1 3 0 16,2 2 7680-16,-2 0 1472 0,1 0 320 0,2 1 48 15,1 2-7040-15,2 1-1408 0,3 0-288 0,2 0-48 16,2 2-384-16,3-2-80 0,1 0-16 0,2-3 0 16,2 1-96-16,3-2-32 0,1-3 0 0,2 1 0 15,0-2 0-15,1-1-128 0,-1-2 192 0,1 0-64 16,-1-2 0-16,1-2-128 0,-1 1 192 0,0-1-64 16,1-2 32-16,-2-2 0 0,-1 1 0 0,0-1 0 15,-2-1 48-15,1-2 16 0,-2 1 0 0,0 2 0 16,-1-3 240-16,-1 2 48 0,-3 7 16 0,0 0 0 15,0 0 16-15,0 0 0 0,0 0 0 0,0 0 0 16,0 0-224-16,0 0-32 0,0 0-16 0,0 0 0 16,-6 4-272-16,4 2 0 0,0 2 0 0,4 0 0 15,-1 0-592-15,2 0-32 0,2-2 0 0,1 2 0 16,4 0-1648-16,0 0-336 0,0 2-64 0,3-3-9520 16,2-3-1904-16</inkml:trace>
  <inkml:trace contextRef="#ctx0" brushRef="#br2" timeOffset="98452.03">25857 10167 3679 0,'0'0'320'0,"0"0"-320"16,0 0 0-16,4-5 0 0,-4 5 5568 0,6-3 1056 15,-6 3 208-15,0 0 32 0,7 0-4160 0,-1 4-832 16,-1 3-160-16,1 0-48 0,-1 3-160 0,-1 0-32 16,0 2-16-16,-1-1 0 0,1 2-256 0,0-1-48 15,-1-1-16-15,0-2 0 0,-1 1-224 0,1-2-32 0,-2 0-16 0,0 0 0 0,1-1-224 0,-2-7-32 16,0 0-16-16,0 0 0 15,0 0-224-15,0 0-48 0,0 0-16 0,0 0 0 16,0 0-176-16,0 0-128 0,0 0 192 0,4-7-192 16,1-2-176-16,0-2-144 0,0 1-16 0,2-5-16 31,-1 0-1504-31,1-2-288 0,1-3-64 0,-1 1-16 16,1-5-688-16,3 1-144 0,0-1-16 0,2 1-7280 0,-1-2-1440 0</inkml:trace>
  <inkml:trace contextRef="#ctx0" brushRef="#br2" timeOffset="98847.73">26266 9816 4607 0,'0'0'400'0,"0"0"-400"0,3 8 0 0,-2 3 0 0,-1-1 5232 0,0 2 960 16,-1 5 192-16,-2 2 32 0,-2 3-3440 0,0 4-688 15,-2 2-144-15,-1 0-32 0,-1 2-608 0,1 0-128 16,-1-1-32-16,0-1 0 0,0-1-288 0,0-2-64 0,1-2-16 0,0-3 0 16,2-3-368-16,-1-4-80 15,2-2-16-15,1 1 0 0,0-5-304 0,4-7-64 16,0 0-16-16,0 0 0 0,0 0-320 0,0 0-80 15,0 0-16-15,9-6 0 16,0-1-272-16,2-2-48 0,0-2-16 0,3-2 0 0,-3-3 240 0,2-1 32 16,2 0 16-16,-1 1 0 0,0-1 144 0,1 1 48 15,-1 2 0-15,0-2 0 0,-2 3 144 0,1 5 0 16,1-1 0-16,-1 6-128 0,-1 3 128 0,0 6 256 0,-2 0-64 16,1 3-16-16,-2 4 256 0,-1 3 48 0,-2 2 16 15,-2 0 0-15,-3 1 336 0,-2 0 80 0,-1 1 16 16,-4 1 0-16,-1-3-64 0,-3 0-16 0,1-1 0 15,-2 0 0-15,-2-1-400 0,-2-2-96 0,-2 2-16 0,0-3 0 16,0-4-336-16,-2 0 144 0,-1 0-144 0,1 0 0 16,0-6 0-16,4-1-224 0,0 0 16 0,4-2 0 15,2-4-1264-15,2-1-256 16,3-2-64-16,4-2 0 0,1-4-1440 0,7-1-288 16,4-2-64-16,2 0-12336 0</inkml:trace>
  <inkml:trace contextRef="#ctx0" brushRef="#br2" timeOffset="99067.06">26634 10103 25391 0,'0'0'1120'16,"0"0"240"-16,-2 9-1088 0,0 2-272 0,-3 0 0 0,-2 2 0 0,-2 3 2496 0,-3 4 448 15,-4-2 96-15,3 0 16 0,0-1-960 0,0 0-192 16,2 0-48-16,0 1 0 0,2-1-800 0,4-2-160 16,1 0-48-16,5-1 0 0,1-2-304 0,1-3-64 15,3-1-16-15,2-1 0 0,-1-5-80 0,4-2 0 16,1-2-16-16,1-4 0 0,0-1-112 0,-2-2 0 15,-2-2-16-15,1 2 0 0,-1-3-240 0,-1 2 0 16,-2-2 128-16,1 2-128 16,-2-5-288-16,0 4-96 0,-1 0-32 0,0-3 0 15,-2 1-1904-15,1 0-384 0,-2-2-80 0,2 0-16 0,1 0-1312 16,0 1-272-16,4-17-48 0,1 6-16 0</inkml:trace>
  <inkml:trace contextRef="#ctx0" brushRef="#br2" timeOffset="99313.8">26819 10043 24127 0,'0'0'1072'0,"2"13"208"0,2 1-1024 0,-1 2-256 0,-2 1 0 0,1 1 0 15,-2 3 1952-15,-2-1 336 0,-2 1 64 0,2-3 16 16,-1 1-384-16,-1 0-80 0,-1-4-16 0,1 1 0 16,0-2-832-16,2 1-160 0,-1-5-48 0,2-1 0 15,1-9-528-15,0 0-96 0,0 0-32 0,0 0 0 16,9 3-192-16,0-3 176 0,0-3-176 0,1-2 160 16,2-2-160-16,1 0 0 0,-1-5 0 0,1 0 0 15,-1-1 0-15,1 0 0 0,-3 0 0 0,2 0 0 16,0 1 144-16,-1 2 48 0,-2 1 16 0,1 2 0 15,-3 2 720-15,1 1 144 0,-1 4 16 0,-7 0 16 16,6 8-512-16,1 0-96 0,-1 1-32 0,0 1 0 0,-1 1-336 16,1 0-128-16,2 1 0 0,1 0 144 15,-1 0-928-15,1-3-192 0,-1 1-48 0,1 1 0 16,-1 2-2880-16,0-3-592 0</inkml:trace>
  <inkml:trace contextRef="#ctx0" brushRef="#br2" timeOffset="99485.85">27438 10196 35183 0,'0'0'1552'0,"10"-9"336"0,0 1-1504 0,0 1-384 15,-1-1 0-15,-1 3 0 0,-2-1 1760 0,2 0 288 16,4 1 48-16,1 0 16 0,0 0-1600 0,4 0-304 16,3-1-64-16,3 1-16 15,2-1-2272-15,1-1-464 0,0-1-80 0,8 4-32 0</inkml:trace>
  <inkml:trace contextRef="#ctx0" brushRef="#br2" timeOffset="99651.26">28163 9718 23951 0,'0'0'1056'0,"-9"8"224"0,-3 5-1024 0,2 6-256 0,0 4 0 0,1 6 0 15,-2 5 3936-15,2 2 736 0,-1 2 128 0,3 1 48 16,-1 0-3568-16,3 2-720 0,2-4-144 0,2 1-32 15,-2 0-192-15,3-4-64 0,1-1 0 0,2-3 0 16,0-7-2192-16,3-2-448 16,-1-3-96-16</inkml:trace>
  <inkml:trace contextRef="#ctx0" brushRef="#br2" timeOffset="100036.68">28445 9811 30399 0,'10'-16'1344'0,"-1"7"288"0,3-2-1312 0,1 0-320 0,1 2 0 0,3-1 0 16,1-1 3120-16,1 2 544 16,-1-1 112-16,0 4 32 0,0 5-2384 0,2 1-464 15,-1 1-112-15,-4 2-16 0,-1 1-576 0,2 2-128 16,-1 1-128-16,-1-1 176 0,-4 1-176 0,-2 1 0 16,-2 0 0-16,-3 2 0 0,-4-1 128 0,-1 3-128 15,-2 1 0-15,-1 0 128 0,-3 0-128 0,-1-3 0 0,0 2 0 0,-1-1 128 16,-1-1-128-16,2-2 0 0,1-2-192 0,-3 5 192 15,0 1-288-15,5-5 64 0,0 2 16 0,4-2 0 16,2-7-80-16,0 0-16 0,1 9 0 0,3 2 0 0,2-8 0 0,4 7 0 16,3-3 0-16,1 4 0 0,3 1 176 0,1-2 128 15,0 3-192-15,2 0 192 0,1-2 0 0,-2 0-128 0,0 1 128 16,-2 0 0-16,-3 2 368 16,-2-1 128-16,-3 0 16 0,-3 0 16 0,-3 0 288 0,-4 2 48 0,-6-2 16 15,-3 0 0-15,-2 0-32 16,-5 1 0-16,-4-1 0 0,-14 7 0 15,-2-5-352-15,4 0-80 0,0-4-16 0,2 1 0 0,2-2-400 16,4 0 0-16,6-3 128 0,0 1-128 16,1 0-2128-16,1 1-464 0</inkml:trace>
  <inkml:trace contextRef="#ctx0" brushRef="#br2" timeOffset="123451.26">1653 11778 35007 0,'-8'-1'1552'0,"0"2"320"0,8-1-1488 0,0 0-384 0,0 0 0 0,0 0 0 0,0 0 0 0,10 0 128 15,4 0-128-15,7-1 0 0,4 0 336 0,6-1 0 16,7 0 0-16,5-1 0 0,4 1-112 0,6 2-32 15,6-4 0-15,5 2 0 0,5-3 0 0,5 3 0 16,4-2 0-16,2 1 0 0,-1 0-192 0,2 1 0 16,3-1 0-16,0 1 0 0,1-1 128 0,-2-1-128 0,-2 0 0 0,0-1 0 15,-3-3 0-15,-1-1 0 0,-2-1 0 0,-5-2 0 16,-5 0 128-16,-6-1-128 16,-7 0 0-16,-6-4 0 0,-10 0 0 0,-6-1 0 0,-6-3 0 0,-7 2 0 31,-6-2-272-31,-7-2-160 0,-6 7-16 0,-9-4-16 15,-7-2-288-15,-8 1-48 0,-9 4-16 0,-7-1 0 0,-6 2 560 0,-3 2 96 0,-1 1 32 16,-2 2 0-16,1 1 560 0,3 3 112 0,5 3 32 16,3 2 0-16,4 4 320 0,4 1 80 0,4 4 16 0,7 0 0 0,3 4-640 0,8 1-128 15,6 5-32-15,9-3 0 16,6 3-336-16,8 0-80 0,5 1-16 0,6-4 0 16,6 2 112-16,7-3 128 0,4 0-208 0,6-3 80 0,1 0 128 15,3 0 0-15,1-3 0 0,-1 0 0 0,-3 3 0 16,-5-3 0-16,-4 5 0 0,-8-1 0 0,-5 2 0 0,-8 1 0 0,-5 3 0 15,-8 2 0-15,-9 5 352 0,-10 5 0 16,-11 6 0-16,-9 3 0 16,-13 3 384-16,-9 5 80 0,-8 5 16 0,-4 3 0 15,-2 5-464-15,-1 0-96 0,2-2-16 0,1-1 0 0,0-2-256 0,4-1 160 16,2 5-160-16,4 0-12800 16,3 5-2656-16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3CB18FF1-9FAE-4562-A1F2-F9C38D874FF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81532"/>
            <a:ext cx="5621020" cy="3666708"/>
          </a:xfrm>
          <a:prstGeom prst="rect">
            <a:avLst/>
          </a:prstGeom>
        </p:spPr>
        <p:txBody>
          <a:bodyPr vert="horz" lIns="93360" tIns="46680" rIns="93360" bIns="466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6769E4AE-64C2-4C31-89AC-445F3B10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7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8C7DC6F8-7CB3-4E45-A4B6-0810D13CCF8F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2015 Pearson Education, Inc. </a:t>
            </a:r>
          </a:p>
        </p:txBody>
      </p:sp>
    </p:spTree>
    <p:extLst>
      <p:ext uri="{BB962C8B-B14F-4D97-AF65-F5344CB8AC3E}">
        <p14:creationId xmlns:p14="http://schemas.microsoft.com/office/powerpoint/2010/main" val="3697020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9ECBE-22AC-4724-8015-B3AB1B3F42E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700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9ECBE-22AC-4724-8015-B3AB1B3F42E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353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9ECBE-22AC-4724-8015-B3AB1B3F42E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78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E9DD9-A298-4835-BFDE-F026955F8B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br>
              <a:rPr lang="en-US"/>
            </a:b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44164-E7F6-64DE-19E5-A1A0DA407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31E1F-86DF-50DF-D076-D7FF8458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2F4E3-AEFB-E011-22AE-FDA5EAE92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B562-B0A2-3AB7-D3B2-06590E64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7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37BFC-DE54-4D86-650E-1B4B06B37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68B062-C767-F893-656D-C14193762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A3045-E0F2-89C7-6847-1A3A3747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CE470-32EF-5EDE-5D4D-2C6177698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33055-16DB-2A2F-1E7F-6D24CDCFC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3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5BC7FA-E732-EAAC-1DE7-934448A5F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16CB33-CFD8-A2D8-34A2-40C80E9D7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A29C7-E976-4AF4-D13A-576C3600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F2A4E-158E-7C56-C712-B84A6889B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2BB9F-DA4A-664A-537B-EF5AE3FFA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3DBA3-8B9A-26F6-B489-BA31DD25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31"/>
            <a:ext cx="10515600" cy="624090"/>
          </a:xfrm>
        </p:spPr>
        <p:txBody>
          <a:bodyPr>
            <a:normAutofit/>
          </a:bodyPr>
          <a:lstStyle>
            <a:lvl1pPr>
              <a:defRPr sz="2900" b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0E95-CE4B-0BE8-3BF1-8C2AF3B0B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472"/>
            <a:ext cx="10515600" cy="4351338"/>
          </a:xfrm>
        </p:spPr>
        <p:txBody>
          <a:bodyPr/>
          <a:lstStyle>
            <a:lvl1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F72C-AE22-0A2A-9065-1131E8709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AA089-D6F3-CD80-00C5-809903559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8F93A-DB18-FBD5-3B39-5B939F4FD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6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DA66D-4CED-A304-A6C8-6806C4584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A1976-1BF2-BB34-A841-347FF0B33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0E674-9C2B-9E18-A207-027D517A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9A90B-3925-1A41-503B-EA6780699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62E7F-1D7D-9CAD-AF21-F2D91AF6D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49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E6C3-A28E-D0FB-E8D2-BB700AF2A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30569-C785-5FF3-F24F-F83CEB2E3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550215-6990-643C-E385-DA2E3E464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BDC1E-D899-B49D-E9B5-B4BA01D94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E9E7C2-054A-A8F4-DB05-755DC3C5E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023D7-6508-1261-6FB0-2D552DD2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3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7BCB5-2F0C-1381-52E6-DB8B9AAE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9070E-23AA-B9F1-DCF0-B25673F52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FDC24-9C9F-80F3-0AF3-0FC87FAED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FA96C0-A8D2-BA8E-E76B-B1CB5D34B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F664C-608E-2193-B19D-1D2169FF78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CE65A3-9AD4-A7AB-324B-2D7153241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DC8025-F26C-70C4-932E-016FC7FF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46150-0446-5E64-9301-084D340C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8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D353F-D94B-614D-37D4-5769C51AA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3FA3F9-B64E-CE6C-A18E-72125707E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C585B3-50E4-12A6-5CD6-1141B9D4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3865E1-4A23-4610-47B7-F2EC1F4E6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61BD4B-7BFD-920D-84FC-EBAA4859C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AFDE2B-AB7C-6685-5A2E-D8E3346AC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EF79A-5115-0B75-F3FA-57A705D3A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53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84F2-4879-1234-1E1B-1AADD639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E2DD2-E3F0-5348-B3AB-D820CD159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D3705-A1DF-7A29-BB19-D8F138A6F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4CCD8-61D5-20DB-98AE-D9BCB3FD3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74E9B-9E91-9E47-85A2-007B0B64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DA48-9095-7E0E-9170-94C1E2DBE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1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02F93-CE70-0E36-5D34-FB3916438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BF0B1-32ED-7857-FE6C-A6065517A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F3031-6478-6874-BE87-F2670A5AC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F0201-CDF3-E5B1-7545-73F2BBF6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0FB2-FB00-54CF-4368-1FB1452AB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E07B9-E18A-D016-ED38-758EF8277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AE72A8-30C6-8A42-6254-01FD4BDE3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68"/>
            <a:ext cx="10515600" cy="5742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5922C-2484-4D6B-94C3-19C6F59E9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2809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630DE-6B7B-A0B5-1589-71CA8E4F23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73CAE8-47F3-40C6-B9E0-30A10AF9F4EA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81B10-076D-8B1B-A640-05BBF4D5E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692F6-05ED-F4DC-9C0C-C0F4F0B8E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0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ynmawr.edu/inside/offices-services/q-center/q-center-schedul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90DF7-5D8E-DF0D-C8AC-12C746F51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0637" y="-878307"/>
            <a:ext cx="4061363" cy="1365421"/>
          </a:xfrm>
        </p:spPr>
        <p:txBody>
          <a:bodyPr>
            <a:norm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Q-cente</a:t>
            </a:r>
            <a:r>
              <a:rPr lang="en-US" altLang="en-US" sz="1400" b="1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r: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  <a:hlinkClick r:id="rId2"/>
              </a:rPr>
              <a:t>https://www.brynmawr.edu/inside/offices-services/q-center/q-center-schedule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8445D-DF3F-3ABF-6BEA-10AB156D9224}"/>
              </a:ext>
            </a:extLst>
          </p:cNvPr>
          <p:cNvSpPr txBox="1"/>
          <p:nvPr/>
        </p:nvSpPr>
        <p:spPr>
          <a:xfrm>
            <a:off x="4341986" y="0"/>
            <a:ext cx="46212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 w/ Dana:  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Th 6:00pm – 7:00pm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(in Park 273)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               F 4:30pm – 6:00pm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000000"/>
              </a:solidFill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28D090-C17E-4FCF-A1CD-AEFB8FDB3F79}"/>
              </a:ext>
            </a:extLst>
          </p:cNvPr>
          <p:cNvCxnSpPr/>
          <p:nvPr/>
        </p:nvCxnSpPr>
        <p:spPr>
          <a:xfrm>
            <a:off x="0" y="1403149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ubtitle 2">
            <a:extLst>
              <a:ext uri="{FF2B5EF4-FFF2-40B4-BE49-F238E27FC236}">
                <a16:creationId xmlns:a16="http://schemas.microsoft.com/office/drawing/2014/main" id="{4B7A387B-4576-75EB-1165-19C636EBA1FC}"/>
              </a:ext>
            </a:extLst>
          </p:cNvPr>
          <p:cNvSpPr>
            <a:spLocks noGrp="1"/>
          </p:cNvSpPr>
          <p:nvPr/>
        </p:nvSpPr>
        <p:spPr>
          <a:xfrm>
            <a:off x="1251923" y="1543051"/>
            <a:ext cx="9919930" cy="51220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/>
          </a:p>
          <a:p>
            <a:r>
              <a:rPr lang="en-US" sz="3700" dirty="0"/>
              <a:t>Isotopes</a:t>
            </a:r>
          </a:p>
          <a:p>
            <a:endParaRPr lang="en-US" sz="3700" dirty="0"/>
          </a:p>
          <a:p>
            <a:r>
              <a:rPr lang="en-US" sz="3700" dirty="0"/>
              <a:t>Naming Compounds (Nomenclature Rules)</a:t>
            </a:r>
          </a:p>
          <a:p>
            <a:endParaRPr lang="en-US" sz="3700" dirty="0"/>
          </a:p>
          <a:p>
            <a:r>
              <a:rPr lang="en-US" sz="2200" dirty="0"/>
              <a:t>9/11/2026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Achieve HW #2 due Monday 9/14 at 10:00am</a:t>
            </a:r>
          </a:p>
          <a:p>
            <a:r>
              <a:rPr lang="en-US" sz="2200" dirty="0"/>
              <a:t>Achieve HW #3 due </a:t>
            </a:r>
            <a:r>
              <a:rPr lang="en-US" sz="2200" dirty="0">
                <a:highlight>
                  <a:srgbClr val="FFFF00"/>
                </a:highlight>
              </a:rPr>
              <a:t>Thursday 9/17 at 8:00pm</a:t>
            </a:r>
            <a:br>
              <a:rPr lang="en-US" sz="2200" dirty="0">
                <a:highlight>
                  <a:srgbClr val="FFFF00"/>
                </a:highlight>
              </a:rPr>
            </a:br>
            <a:endParaRPr lang="en-US" sz="2200" dirty="0">
              <a:highlight>
                <a:srgbClr val="FFFF00"/>
              </a:highlight>
            </a:endParaRPr>
          </a:p>
          <a:p>
            <a:r>
              <a:rPr lang="en-US" sz="2200" dirty="0"/>
              <a:t>Exam 1 in lecture a week from today! (everything through </a:t>
            </a:r>
            <a:r>
              <a:rPr lang="en-US" sz="2200"/>
              <a:t>naming)</a:t>
            </a:r>
            <a:endParaRPr lang="en-US" sz="2200" dirty="0"/>
          </a:p>
          <a:p>
            <a:r>
              <a:rPr lang="en-US" sz="2200" dirty="0"/>
              <a:t>Quiz #1 in Recitation today (9/11) – all material up through unit conversions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C13954-FFA6-175C-6778-4256E64D6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0" y="10060"/>
            <a:ext cx="4213653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– 3:00pm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–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78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7080" y="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200" u="sng" dirty="0">
                <a:solidFill>
                  <a:srgbClr val="0070C0"/>
                </a:solidFill>
              </a:rPr>
              <a:t>Atomic Mass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3486" y="728109"/>
            <a:ext cx="10277062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dirty="0"/>
              <a:t>Atomic mass: mass of element listed in periodic table</a:t>
            </a:r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r>
              <a:rPr lang="en-US" sz="2400" dirty="0"/>
              <a:t>Atomic mass on periodic table is a _______________ __________  </a:t>
            </a:r>
          </a:p>
          <a:p>
            <a:pPr marL="0" lvl="0" indent="0">
              <a:buNone/>
            </a:pPr>
            <a:r>
              <a:rPr lang="en-US" sz="2400" dirty="0"/>
              <a:t>based on the natural abundance of each </a:t>
            </a:r>
            <a:r>
              <a:rPr lang="en-US" sz="2400" b="1" dirty="0">
                <a:solidFill>
                  <a:srgbClr val="0070C0"/>
                </a:solidFill>
              </a:rPr>
              <a:t>isotope!</a:t>
            </a:r>
          </a:p>
          <a:p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860066"/>
              </p:ext>
            </p:extLst>
          </p:nvPr>
        </p:nvGraphicFramePr>
        <p:xfrm>
          <a:off x="1157080" y="3127549"/>
          <a:ext cx="7810499" cy="12954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67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8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303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 protons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 neutrons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Mass Number (A)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Mass (amu)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Percent Abundance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Cl-35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34.97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amu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75.77%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Cl-37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36.97 amu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24.23%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63486" y="4975729"/>
            <a:ext cx="944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Atomic mass = (75.77% x 34.97 amu) + (24.23% x 36.97 amu)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732432" y="5668226"/>
            <a:ext cx="936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(0.7577 x 34.97 amu) + (0.2423 x 36.97 amu) = 35.45 amu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441984-1B48-7FC3-A830-AC7988E24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4656" y="341183"/>
            <a:ext cx="1687715" cy="167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0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8300" y="457203"/>
            <a:ext cx="8229600" cy="2286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Calculate the atomic mass of magnesium:</a:t>
            </a:r>
          </a:p>
          <a:p>
            <a:pPr lvl="1"/>
            <a:r>
              <a:rPr lang="en-US" dirty="0"/>
              <a:t>isotope 1:  23.99 </a:t>
            </a:r>
            <a:r>
              <a:rPr lang="en-US" dirty="0" err="1"/>
              <a:t>amu</a:t>
            </a:r>
            <a:r>
              <a:rPr lang="en-US" dirty="0"/>
              <a:t>, 78.99% abundance</a:t>
            </a:r>
          </a:p>
          <a:p>
            <a:pPr lvl="1"/>
            <a:r>
              <a:rPr lang="en-US" dirty="0"/>
              <a:t>isotope 2:  24.99 </a:t>
            </a:r>
            <a:r>
              <a:rPr lang="en-US" dirty="0" err="1"/>
              <a:t>amu</a:t>
            </a:r>
            <a:r>
              <a:rPr lang="en-US" dirty="0"/>
              <a:t>, 10.00% abundance</a:t>
            </a:r>
          </a:p>
          <a:p>
            <a:pPr lvl="1"/>
            <a:r>
              <a:rPr lang="en-US" dirty="0"/>
              <a:t>isotope 3:  25.98 </a:t>
            </a:r>
            <a:r>
              <a:rPr lang="en-US" dirty="0" err="1"/>
              <a:t>amu</a:t>
            </a:r>
            <a:r>
              <a:rPr lang="en-US" dirty="0"/>
              <a:t>, 11.01% abundance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52600" y="3352801"/>
            <a:ext cx="9677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Atomic mass = (78.99% x 23.99) + (10.00% x 24.99) + (11.01% x 25.98)</a:t>
            </a:r>
          </a:p>
          <a:p>
            <a:endParaRPr lang="en-US" sz="2000" dirty="0"/>
          </a:p>
          <a:p>
            <a:r>
              <a:rPr lang="en-US" sz="2000" dirty="0"/>
              <a:t>	        = (0.7899 x 23.99) + (0.10000 x 24.99) + (0.1101 x 25.98)</a:t>
            </a:r>
          </a:p>
          <a:p>
            <a:endParaRPr lang="en-US" sz="2000" dirty="0"/>
          </a:p>
          <a:p>
            <a:r>
              <a:rPr lang="en-US" sz="2000" dirty="0"/>
              <a:t>	        = 18.9497 + 2.499 + 2.860398</a:t>
            </a:r>
          </a:p>
          <a:p>
            <a:endParaRPr lang="en-US" sz="2000" dirty="0"/>
          </a:p>
          <a:p>
            <a:r>
              <a:rPr lang="en-US" sz="2000" dirty="0"/>
              <a:t>	        = 24.309099 = 24.31 </a:t>
            </a:r>
            <a:r>
              <a:rPr lang="en-US" sz="2000" dirty="0" err="1"/>
              <a:t>amu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1752600" y="3276600"/>
            <a:ext cx="7696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0" y="3962399"/>
            <a:ext cx="7696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05000" y="4571998"/>
            <a:ext cx="7696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47875" y="5217437"/>
            <a:ext cx="7696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1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Molecules &amp; Compounds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52332"/>
            <a:ext cx="8229600" cy="52117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Molecule: </a:t>
            </a:r>
            <a:r>
              <a:rPr lang="en-US" sz="2400" dirty="0"/>
              <a:t>two or more atoms held together by chemical bonds (ex: O</a:t>
            </a:r>
            <a:r>
              <a:rPr lang="en-US" sz="2400" baseline="-25000" dirty="0"/>
              <a:t>2</a:t>
            </a:r>
            <a:r>
              <a:rPr lang="en-US" sz="2400" dirty="0"/>
              <a:t>, H</a:t>
            </a:r>
            <a:r>
              <a:rPr lang="en-US" sz="2400" baseline="-25000" dirty="0"/>
              <a:t>2</a:t>
            </a:r>
            <a:r>
              <a:rPr lang="en-US" sz="2400" dirty="0"/>
              <a:t>O)</a:t>
            </a:r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marL="0" lvl="0" indent="0">
              <a:buNone/>
            </a:pPr>
            <a:r>
              <a:rPr lang="en-US" sz="2400" dirty="0">
                <a:solidFill>
                  <a:srgbClr val="7030A0"/>
                </a:solidFill>
              </a:rPr>
              <a:t>Compound:  </a:t>
            </a:r>
            <a:r>
              <a:rPr lang="en-US" sz="2400" dirty="0"/>
              <a:t>Pure substance consisting of </a:t>
            </a:r>
            <a:r>
              <a:rPr lang="en-US" sz="2400" dirty="0">
                <a:solidFill>
                  <a:srgbClr val="7030A0"/>
                </a:solidFill>
              </a:rPr>
              <a:t>two or more different elements </a:t>
            </a:r>
            <a:r>
              <a:rPr lang="en-US" sz="2400" dirty="0"/>
              <a:t>combined in </a:t>
            </a:r>
            <a:r>
              <a:rPr lang="en-US" sz="2400" dirty="0">
                <a:solidFill>
                  <a:srgbClr val="7030A0"/>
                </a:solidFill>
              </a:rPr>
              <a:t>whole-number ratios </a:t>
            </a:r>
            <a:r>
              <a:rPr lang="en-US" sz="2400" dirty="0"/>
              <a:t>(ex: H</a:t>
            </a:r>
            <a:r>
              <a:rPr lang="en-US" sz="2400" baseline="-25000" dirty="0"/>
              <a:t>2</a:t>
            </a:r>
            <a:r>
              <a:rPr lang="en-US" sz="2400" dirty="0"/>
              <a:t>O)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85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Chemical Formulas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815009"/>
            <a:ext cx="8915400" cy="57150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600" dirty="0"/>
              <a:t>Indicate the </a:t>
            </a:r>
            <a:r>
              <a:rPr lang="en-US" sz="2600" dirty="0">
                <a:solidFill>
                  <a:srgbClr val="0070C0"/>
                </a:solidFill>
              </a:rPr>
              <a:t>ratio of each element </a:t>
            </a:r>
            <a:r>
              <a:rPr lang="en-US" sz="2600" dirty="0"/>
              <a:t>in the compound</a:t>
            </a:r>
          </a:p>
          <a:p>
            <a:pPr marL="0" lvl="0" indent="0">
              <a:buNone/>
            </a:pPr>
            <a:r>
              <a:rPr lang="en-US" sz="2600" dirty="0"/>
              <a:t>Ratio is always the </a:t>
            </a:r>
            <a:r>
              <a:rPr lang="en-US" sz="2600" dirty="0">
                <a:solidFill>
                  <a:srgbClr val="0070C0"/>
                </a:solidFill>
              </a:rPr>
              <a:t>same for a given compound</a:t>
            </a:r>
          </a:p>
          <a:p>
            <a:pPr lvl="0"/>
            <a:endParaRPr lang="en-US" sz="2800" dirty="0"/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70C0"/>
                </a:solidFill>
              </a:rPr>
              <a:t>           Example:  </a:t>
            </a:r>
            <a:r>
              <a:rPr lang="en-US" sz="2200" dirty="0"/>
              <a:t>H</a:t>
            </a:r>
            <a:r>
              <a:rPr lang="en-US" sz="2200" baseline="-25000" dirty="0"/>
              <a:t>2</a:t>
            </a:r>
            <a:r>
              <a:rPr lang="en-US" sz="2200" dirty="0"/>
              <a:t>O         </a:t>
            </a:r>
          </a:p>
          <a:p>
            <a:pPr marL="0" indent="0">
              <a:buNone/>
            </a:pPr>
            <a:r>
              <a:rPr lang="en-US" sz="2200" dirty="0"/>
              <a:t> H = symbol for hydrogen;  subscript 2 means 2 H atoms</a:t>
            </a:r>
          </a:p>
          <a:p>
            <a:pPr marL="0" indent="0">
              <a:buNone/>
            </a:pPr>
            <a:r>
              <a:rPr lang="en-US" sz="2200" dirty="0"/>
              <a:t> O = symbol for oxygen;  implied subscript 1 means 1 O atom</a:t>
            </a:r>
          </a:p>
          <a:p>
            <a:pPr marL="0" indent="0">
              <a:buNone/>
            </a:pPr>
            <a:r>
              <a:rPr lang="en-US" sz="2200" dirty="0"/>
              <a:t> </a:t>
            </a:r>
          </a:p>
          <a:p>
            <a:pPr marL="0" indent="0">
              <a:buNone/>
            </a:pPr>
            <a:r>
              <a:rPr lang="en-US" sz="2200" dirty="0"/>
              <a:t>           Table Sugar:  C</a:t>
            </a:r>
            <a:r>
              <a:rPr lang="en-US" sz="2200" baseline="-25000" dirty="0"/>
              <a:t>12</a:t>
            </a:r>
            <a:r>
              <a:rPr lang="en-US" sz="2200" dirty="0"/>
              <a:t>H</a:t>
            </a:r>
            <a:r>
              <a:rPr lang="en-US" sz="2200" baseline="-25000" dirty="0"/>
              <a:t>22</a:t>
            </a:r>
            <a:r>
              <a:rPr lang="en-US" sz="2200" dirty="0"/>
              <a:t>O</a:t>
            </a:r>
            <a:r>
              <a:rPr lang="en-US" sz="2200" baseline="-25000" dirty="0"/>
              <a:t>11</a:t>
            </a:r>
            <a:r>
              <a:rPr lang="en-US" sz="2200" dirty="0"/>
              <a:t>	</a:t>
            </a:r>
          </a:p>
          <a:p>
            <a:pPr marL="0" indent="0">
              <a:buNone/>
            </a:pPr>
            <a:r>
              <a:rPr lang="en-US" sz="2200" dirty="0"/>
              <a:t>12 C atoms, 22 H atoms, 11 O atoms in every molecule</a:t>
            </a:r>
          </a:p>
          <a:p>
            <a:pPr marL="0" indent="0">
              <a:buNone/>
            </a:pPr>
            <a:r>
              <a:rPr lang="en-US" sz="2200" dirty="0"/>
              <a:t>Ratio 12:22:11</a:t>
            </a:r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843" y="2108823"/>
            <a:ext cx="5063932" cy="12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2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51613"/>
            <a:ext cx="8534400" cy="4983481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Metal elements are listed first (example NaCl, KBr)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For nonmetals, list the most metallic element first (left-most in periodic table)  (Example: CO</a:t>
            </a:r>
            <a:r>
              <a:rPr lang="en-US" baseline="-25000" dirty="0"/>
              <a:t>2</a:t>
            </a:r>
            <a:r>
              <a:rPr lang="en-US" dirty="0"/>
              <a:t>, NO)</a:t>
            </a:r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Example: </a:t>
            </a:r>
            <a:r>
              <a:rPr lang="en-US" dirty="0"/>
              <a:t>Write a chemical formula for a compound containing </a:t>
            </a:r>
            <a:r>
              <a:rPr lang="en-US" dirty="0">
                <a:solidFill>
                  <a:srgbClr val="0070C0"/>
                </a:solidFill>
              </a:rPr>
              <a:t>two silver atoms for every sulfur atom</a:t>
            </a:r>
            <a:r>
              <a:rPr lang="en-US" dirty="0"/>
              <a:t>.		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81200" y="129699"/>
            <a:ext cx="8229600" cy="8683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Chemical Formulas</a:t>
            </a:r>
          </a:p>
        </p:txBody>
      </p:sp>
    </p:spTree>
    <p:extLst>
      <p:ext uri="{BB962C8B-B14F-4D97-AF65-F5344CB8AC3E}">
        <p14:creationId xmlns:p14="http://schemas.microsoft.com/office/powerpoint/2010/main" val="155923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-77329"/>
            <a:ext cx="8229600" cy="762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Polyatomic 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080053"/>
            <a:ext cx="8839200" cy="534062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Charged species (ion)</a:t>
            </a:r>
            <a:r>
              <a:rPr lang="en-US" sz="2200" dirty="0"/>
              <a:t> made up of 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two or more atoms</a:t>
            </a:r>
          </a:p>
          <a:p>
            <a:pPr lvl="0"/>
            <a:endParaRPr lang="en-US" sz="2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200" dirty="0"/>
              <a:t>Example: Nitrate ion = NO</a:t>
            </a:r>
            <a:r>
              <a:rPr lang="en-US" sz="2200" baseline="30000" dirty="0"/>
              <a:t>-</a:t>
            </a:r>
            <a:r>
              <a:rPr lang="en-US" sz="2200" baseline="-25000" dirty="0"/>
              <a:t>3</a:t>
            </a:r>
          </a:p>
          <a:p>
            <a:pPr marL="0" lvl="0" indent="0">
              <a:buNone/>
            </a:pPr>
            <a:endParaRPr lang="en-US" sz="2200" dirty="0"/>
          </a:p>
          <a:p>
            <a:pPr marL="0" lvl="0" indent="0">
              <a:buNone/>
            </a:pPr>
            <a:endParaRPr lang="en-US" sz="2200" dirty="0"/>
          </a:p>
          <a:p>
            <a:pPr marL="0" lvl="0" indent="0">
              <a:buNone/>
            </a:pPr>
            <a:r>
              <a:rPr lang="en-US" sz="2200" dirty="0"/>
              <a:t>Magnesium Nitrate   Mg(NO</a:t>
            </a:r>
            <a:r>
              <a:rPr lang="en-US" sz="2200" baseline="-25000" dirty="0"/>
              <a:t>3</a:t>
            </a:r>
            <a:r>
              <a:rPr lang="en-US" sz="2200" dirty="0"/>
              <a:t>)</a:t>
            </a:r>
            <a:r>
              <a:rPr lang="en-US" sz="2200" baseline="-25000" dirty="0"/>
              <a:t>2</a:t>
            </a:r>
            <a:r>
              <a:rPr lang="en-US" sz="2200" dirty="0"/>
              <a:t>	</a:t>
            </a:r>
          </a:p>
          <a:p>
            <a:pPr marL="457200" lvl="1" indent="0">
              <a:buNone/>
            </a:pPr>
            <a:r>
              <a:rPr lang="en-US" sz="2200" dirty="0"/>
              <a:t>          </a:t>
            </a:r>
            <a:endParaRPr lang="en-US" sz="2200" dirty="0">
              <a:solidFill>
                <a:srgbClr val="0070C0"/>
              </a:solidFill>
            </a:endParaRPr>
          </a:p>
          <a:p>
            <a:pPr marL="0" lvl="0" indent="0">
              <a:buNone/>
            </a:pPr>
            <a:r>
              <a:rPr lang="en-US" sz="2200" dirty="0"/>
              <a:t>                 ___ nitrate ions for every ___ magnesium</a:t>
            </a:r>
          </a:p>
          <a:p>
            <a:pPr marL="0" lvl="0" indent="0">
              <a:buNone/>
            </a:pPr>
            <a:r>
              <a:rPr lang="en-US" sz="2200" dirty="0"/>
              <a:t> </a:t>
            </a:r>
          </a:p>
          <a:p>
            <a:pPr marL="0" lvl="0" indent="0">
              <a:buNone/>
            </a:pPr>
            <a:r>
              <a:rPr lang="en-US" sz="2200" dirty="0"/>
              <a:t>                 ___ Mg  and  ___ NO</a:t>
            </a:r>
            <a:r>
              <a:rPr lang="en-US" sz="2200" baseline="30000" dirty="0"/>
              <a:t>-</a:t>
            </a:r>
            <a:r>
              <a:rPr lang="en-US" sz="2200" baseline="-25000" dirty="0"/>
              <a:t>3</a:t>
            </a:r>
          </a:p>
          <a:p>
            <a:pPr marL="0" lv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                in total: __ Mg, __ N, ___ O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087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382" y="0"/>
            <a:ext cx="5784573" cy="187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7149064-8B64-DA64-C624-DEAE48094B9B}"/>
              </a:ext>
            </a:extLst>
          </p:cNvPr>
          <p:cNvSpPr txBox="1">
            <a:spLocks/>
          </p:cNvSpPr>
          <p:nvPr/>
        </p:nvSpPr>
        <p:spPr>
          <a:xfrm>
            <a:off x="1398104" y="-77329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00" b="0" kern="1200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Polyatomic 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AC4DE7-8335-62E2-0879-2DECCE15E24B}"/>
              </a:ext>
            </a:extLst>
          </p:cNvPr>
          <p:cNvGraphicFramePr>
            <a:graphicFrameLocks noGrp="1"/>
          </p:cNvGraphicFramePr>
          <p:nvPr/>
        </p:nvGraphicFramePr>
        <p:xfrm>
          <a:off x="2448200" y="2574235"/>
          <a:ext cx="7696338" cy="3856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3673">
                  <a:extLst>
                    <a:ext uri="{9D8B030D-6E8A-4147-A177-3AD203B41FA5}">
                      <a16:colId xmlns:a16="http://schemas.microsoft.com/office/drawing/2014/main" val="2221628093"/>
                    </a:ext>
                  </a:extLst>
                </a:gridCol>
                <a:gridCol w="1923673">
                  <a:extLst>
                    <a:ext uri="{9D8B030D-6E8A-4147-A177-3AD203B41FA5}">
                      <a16:colId xmlns:a16="http://schemas.microsoft.com/office/drawing/2014/main" val="6963277"/>
                    </a:ext>
                  </a:extLst>
                </a:gridCol>
                <a:gridCol w="1924496">
                  <a:extLst>
                    <a:ext uri="{9D8B030D-6E8A-4147-A177-3AD203B41FA5}">
                      <a16:colId xmlns:a16="http://schemas.microsoft.com/office/drawing/2014/main" val="1336713632"/>
                    </a:ext>
                  </a:extLst>
                </a:gridCol>
                <a:gridCol w="1924496">
                  <a:extLst>
                    <a:ext uri="{9D8B030D-6E8A-4147-A177-3AD203B41FA5}">
                      <a16:colId xmlns:a16="http://schemas.microsoft.com/office/drawing/2014/main" val="1549755356"/>
                    </a:ext>
                  </a:extLst>
                </a:gridCol>
              </a:tblGrid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Polyatomic 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Name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Polyatomic 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Name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2946536"/>
                  </a:ext>
                </a:extLst>
              </a:tr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NO</a:t>
                      </a:r>
                      <a:r>
                        <a:rPr lang="en-US" sz="1800" baseline="-25000">
                          <a:effectLst/>
                          <a:latin typeface="+mn-lt"/>
                        </a:rPr>
                        <a:t>3</a:t>
                      </a:r>
                      <a:r>
                        <a:rPr lang="en-US" sz="1800" baseline="30000">
                          <a:effectLst/>
                          <a:latin typeface="+mn-lt"/>
                        </a:rPr>
                        <a:t>-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Nitrate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ClO</a:t>
                      </a:r>
                      <a:r>
                        <a:rPr lang="en-US" sz="180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US" sz="180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Perchlorate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6801675"/>
                  </a:ext>
                </a:extLst>
              </a:tr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NO</a:t>
                      </a:r>
                      <a:r>
                        <a:rPr lang="en-US" sz="1800" baseline="-25000" dirty="0">
                          <a:effectLst/>
                          <a:latin typeface="+mn-lt"/>
                        </a:rPr>
                        <a:t>2</a:t>
                      </a:r>
                      <a:r>
                        <a:rPr lang="en-US" sz="1800" baseline="30000" dirty="0">
                          <a:effectLst/>
                          <a:latin typeface="+mn-lt"/>
                        </a:rPr>
                        <a:t>-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Nitrite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</a:t>
                      </a:r>
                      <a:r>
                        <a:rPr lang="en-US" sz="180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80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Chlorate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8461630"/>
                  </a:ext>
                </a:extLst>
              </a:tr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SO</a:t>
                      </a:r>
                      <a:r>
                        <a:rPr lang="en-US" sz="1800" baseline="-25000" dirty="0">
                          <a:effectLst/>
                          <a:latin typeface="+mn-lt"/>
                        </a:rPr>
                        <a:t>4</a:t>
                      </a:r>
                      <a:r>
                        <a:rPr lang="en-US" sz="1800" baseline="30000" dirty="0">
                          <a:effectLst/>
                          <a:latin typeface="+mn-lt"/>
                        </a:rPr>
                        <a:t>2-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Sulfate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</a:t>
                      </a:r>
                      <a:r>
                        <a:rPr lang="en-US" sz="180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Chlorite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8249131"/>
                  </a:ext>
                </a:extLst>
              </a:tr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SO</a:t>
                      </a:r>
                      <a:r>
                        <a:rPr lang="en-US" sz="1800" baseline="-25000" dirty="0">
                          <a:effectLst/>
                          <a:latin typeface="+mn-lt"/>
                        </a:rPr>
                        <a:t>3</a:t>
                      </a:r>
                      <a:r>
                        <a:rPr lang="en-US" sz="1800" baseline="30000" dirty="0">
                          <a:effectLst/>
                          <a:latin typeface="+mn-lt"/>
                        </a:rPr>
                        <a:t>2-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Sulfite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ClO</a:t>
                      </a:r>
                      <a:r>
                        <a:rPr lang="en-US" sz="1800" baseline="30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Hypochlorite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8625790"/>
                  </a:ext>
                </a:extLst>
              </a:tr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PO</a:t>
                      </a:r>
                      <a:r>
                        <a:rPr lang="en-US" sz="1800" baseline="-25000" dirty="0">
                          <a:effectLst/>
                          <a:latin typeface="+mn-lt"/>
                        </a:rPr>
                        <a:t>4</a:t>
                      </a:r>
                      <a:r>
                        <a:rPr lang="en-US" sz="1800" baseline="30000" dirty="0">
                          <a:effectLst/>
                          <a:latin typeface="+mn-lt"/>
                        </a:rPr>
                        <a:t>3-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Phosphate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*Pattern above applies to other halogens as well (i.e. bromate,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iodite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33740"/>
                  </a:ext>
                </a:extLst>
              </a:tr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CO</a:t>
                      </a:r>
                      <a:r>
                        <a:rPr lang="en-US" sz="1800" baseline="-25000" dirty="0">
                          <a:effectLst/>
                          <a:latin typeface="+mn-lt"/>
                        </a:rPr>
                        <a:t>3</a:t>
                      </a:r>
                      <a:r>
                        <a:rPr lang="en-US" sz="1800" baseline="30000" dirty="0">
                          <a:effectLst/>
                          <a:latin typeface="+mn-lt"/>
                        </a:rPr>
                        <a:t>2-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Carbonate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CN</a:t>
                      </a:r>
                      <a:r>
                        <a:rPr lang="en-US" sz="180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Cyanide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9461596"/>
                  </a:ext>
                </a:extLst>
              </a:tr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HCO</a:t>
                      </a:r>
                      <a:r>
                        <a:rPr lang="en-US" sz="1800" baseline="-250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800" baseline="300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Bicarbonate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OH</a:t>
                      </a:r>
                      <a:r>
                        <a:rPr lang="en-US" sz="1800" baseline="30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Hydroxide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1550185"/>
                  </a:ext>
                </a:extLst>
              </a:tr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</a:t>
                      </a:r>
                      <a:r>
                        <a:rPr lang="en-US" sz="1800" baseline="-25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</a:t>
                      </a:r>
                      <a:r>
                        <a:rPr lang="en-US" sz="1800" baseline="-25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</a:t>
                      </a:r>
                      <a:r>
                        <a:rPr lang="en-US" sz="1800" baseline="-25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800" baseline="30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Acetate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NH</a:t>
                      </a:r>
                      <a:r>
                        <a:rPr lang="en-US" sz="180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US" sz="180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Ammonium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9398751"/>
                  </a:ext>
                </a:extLst>
              </a:tr>
              <a:tr h="3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MnO</a:t>
                      </a:r>
                      <a:r>
                        <a:rPr lang="en-US" sz="1800" baseline="-250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800" baseline="300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Permanganate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620548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253355C-00A3-57B8-511C-98B798D8942D}"/>
              </a:ext>
            </a:extLst>
          </p:cNvPr>
          <p:cNvSpPr txBox="1"/>
          <p:nvPr/>
        </p:nvSpPr>
        <p:spPr>
          <a:xfrm>
            <a:off x="384312" y="3687417"/>
            <a:ext cx="20275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Memorize these names, formulas, and charges!</a:t>
            </a:r>
          </a:p>
          <a:p>
            <a:endParaRPr lang="en-US" dirty="0"/>
          </a:p>
          <a:p>
            <a:r>
              <a:rPr lang="en-US" dirty="0"/>
              <a:t>Flash cards!</a:t>
            </a:r>
          </a:p>
        </p:txBody>
      </p:sp>
    </p:spTree>
    <p:extLst>
      <p:ext uri="{BB962C8B-B14F-4D97-AF65-F5344CB8AC3E}">
        <p14:creationId xmlns:p14="http://schemas.microsoft.com/office/powerpoint/2010/main" val="3075982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4609" y="609600"/>
            <a:ext cx="8945880" cy="6248400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/>
              <a:t>Example: 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Determine the number of each type of atom in Al</a:t>
            </a:r>
            <a:r>
              <a:rPr lang="en-US" sz="2600" baseline="-25000" dirty="0"/>
              <a:t>2</a:t>
            </a:r>
            <a:r>
              <a:rPr lang="en-US" sz="2600" dirty="0"/>
              <a:t>(SO</a:t>
            </a:r>
            <a:r>
              <a:rPr lang="en-US" sz="2600" baseline="-25000" dirty="0"/>
              <a:t>4</a:t>
            </a:r>
            <a:r>
              <a:rPr lang="en-US" sz="2600" dirty="0"/>
              <a:t>)</a:t>
            </a:r>
            <a:r>
              <a:rPr lang="en-US" sz="2600" baseline="-25000" dirty="0"/>
              <a:t>3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80970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6409" y="870540"/>
            <a:ext cx="9860280" cy="61722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Elements = </a:t>
            </a:r>
            <a:r>
              <a:rPr lang="en-US" sz="2400" dirty="0"/>
              <a:t>cannot be simplified</a:t>
            </a:r>
          </a:p>
          <a:p>
            <a:pPr marL="0" lv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Compounds = </a:t>
            </a:r>
            <a:r>
              <a:rPr lang="en-US" sz="2400" dirty="0"/>
              <a:t>composed of two or more elements</a:t>
            </a:r>
          </a:p>
          <a:p>
            <a:pPr marL="0" lv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Atomic Elements: </a:t>
            </a:r>
            <a:r>
              <a:rPr lang="en-US" sz="2400" dirty="0"/>
              <a:t>Exist as single atoms; Most elements; Example: Helium, Copper, Carbon</a:t>
            </a:r>
          </a:p>
          <a:p>
            <a:pPr marL="0" lv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Molecular Elements </a:t>
            </a:r>
            <a:r>
              <a:rPr lang="en-US" sz="2400" dirty="0"/>
              <a:t>(“Diatomic Elements”): Exist as two atoms bonded together; There are seven: H</a:t>
            </a:r>
            <a:r>
              <a:rPr lang="en-US" sz="2400" baseline="-25000" dirty="0"/>
              <a:t>2</a:t>
            </a:r>
            <a:r>
              <a:rPr lang="en-US" sz="2400" dirty="0"/>
              <a:t>, O</a:t>
            </a:r>
            <a:r>
              <a:rPr lang="en-US" sz="2400" baseline="-25000" dirty="0"/>
              <a:t>2</a:t>
            </a:r>
            <a:r>
              <a:rPr lang="en-US" sz="2400" dirty="0"/>
              <a:t>, N</a:t>
            </a:r>
            <a:r>
              <a:rPr lang="en-US" sz="2400" baseline="-25000" dirty="0"/>
              <a:t>2</a:t>
            </a:r>
            <a:r>
              <a:rPr lang="en-US" sz="2400" dirty="0"/>
              <a:t>, Cl</a:t>
            </a:r>
            <a:r>
              <a:rPr lang="en-US" sz="2400" baseline="-25000" dirty="0"/>
              <a:t>2</a:t>
            </a:r>
            <a:r>
              <a:rPr lang="en-US" sz="2400" dirty="0"/>
              <a:t>, F</a:t>
            </a:r>
            <a:r>
              <a:rPr lang="en-US" sz="2400" baseline="-25000" dirty="0"/>
              <a:t>2</a:t>
            </a:r>
            <a:r>
              <a:rPr lang="en-US" sz="2400" dirty="0"/>
              <a:t>, I</a:t>
            </a:r>
            <a:r>
              <a:rPr lang="en-US" sz="2400" baseline="-25000" dirty="0"/>
              <a:t>2</a:t>
            </a:r>
            <a:r>
              <a:rPr lang="en-US" sz="2400" dirty="0"/>
              <a:t>, Br</a:t>
            </a:r>
            <a:r>
              <a:rPr lang="en-US" sz="2400" baseline="-25000" dirty="0"/>
              <a:t>2</a:t>
            </a:r>
            <a:endParaRPr lang="en-US" sz="2400" dirty="0"/>
          </a:p>
          <a:p>
            <a:endParaRPr lang="en-US" sz="2800" dirty="0"/>
          </a:p>
        </p:txBody>
      </p:sp>
      <p:pic>
        <p:nvPicPr>
          <p:cNvPr id="4" name="Picture 3" descr="05_07_Figure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2"/>
          <a:stretch/>
        </p:blipFill>
        <p:spPr>
          <a:xfrm>
            <a:off x="2693506" y="4116406"/>
            <a:ext cx="2050691" cy="2429428"/>
          </a:xfrm>
          <a:prstGeom prst="rect">
            <a:avLst/>
          </a:prstGeom>
        </p:spPr>
      </p:pic>
      <p:pic>
        <p:nvPicPr>
          <p:cNvPr id="5" name="Picture 4" descr="05_08_Figure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5"/>
          <a:stretch/>
        </p:blipFill>
        <p:spPr>
          <a:xfrm>
            <a:off x="6931859" y="3796873"/>
            <a:ext cx="1788993" cy="27489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04098" y="15853"/>
            <a:ext cx="5582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Elements and Compounds</a:t>
            </a:r>
          </a:p>
        </p:txBody>
      </p:sp>
    </p:spTree>
    <p:extLst>
      <p:ext uri="{BB962C8B-B14F-4D97-AF65-F5344CB8AC3E}">
        <p14:creationId xmlns:p14="http://schemas.microsoft.com/office/powerpoint/2010/main" val="411094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901" y="3429000"/>
            <a:ext cx="8323672" cy="2604301"/>
          </a:xfrm>
        </p:spPr>
        <p:txBody>
          <a:bodyPr>
            <a:noAutofit/>
          </a:bodyPr>
          <a:lstStyle/>
          <a:p>
            <a:pPr lvl="0" algn="l"/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Ionic Compounds</a:t>
            </a:r>
            <a:r>
              <a:rPr lang="en-US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formed from a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nonmetal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a real “bond” between ions:  just + and – attraction.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metals have positive charge (lose electrons),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nonmetals have negative charge (gain electrons)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07076" y="457352"/>
            <a:ext cx="8323672" cy="183858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7030A0"/>
                </a:solidFill>
              </a:rPr>
              <a:t>Covalent Compounds (also called molecular compounds):              </a:t>
            </a:r>
            <a:r>
              <a:rPr lang="en-US" sz="2200" dirty="0"/>
              <a:t>two or more </a:t>
            </a:r>
            <a:r>
              <a:rPr lang="en-US" sz="2200" u="sng" dirty="0"/>
              <a:t>nonmetals</a:t>
            </a:r>
            <a:r>
              <a:rPr lang="en-US" sz="2200" dirty="0"/>
              <a:t> (example: H</a:t>
            </a:r>
            <a:r>
              <a:rPr lang="en-US" sz="2200" baseline="-25000" dirty="0"/>
              <a:t>2</a:t>
            </a:r>
            <a:r>
              <a:rPr lang="en-US" sz="2200" dirty="0"/>
              <a:t>O, CO</a:t>
            </a:r>
            <a:r>
              <a:rPr lang="en-US" sz="2200" baseline="-25000" dirty="0"/>
              <a:t>2</a:t>
            </a:r>
            <a:r>
              <a:rPr lang="en-US" sz="2200" dirty="0"/>
              <a:t>, many organic molecules are made of C H and O)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921" y="533650"/>
            <a:ext cx="2971800" cy="191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05_11_Figure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527"/>
          <a:stretch/>
        </p:blipFill>
        <p:spPr>
          <a:xfrm>
            <a:off x="9611141" y="3528142"/>
            <a:ext cx="1797004" cy="227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7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591CE-1EF8-ABCF-151C-1EAFF823D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491" y="905684"/>
            <a:ext cx="98408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Chemistry ice cream social</a:t>
            </a:r>
          </a:p>
          <a:p>
            <a:endParaRPr lang="en-US" sz="4000" dirty="0"/>
          </a:p>
          <a:p>
            <a:pPr marL="0" indent="0">
              <a:buNone/>
            </a:pPr>
            <a:r>
              <a:rPr lang="en-US" sz="4000" dirty="0"/>
              <a:t>Today @ 4pm in Park atrium courtyard</a:t>
            </a:r>
          </a:p>
        </p:txBody>
      </p:sp>
    </p:spTree>
    <p:extLst>
      <p:ext uri="{BB962C8B-B14F-4D97-AF65-F5344CB8AC3E}">
        <p14:creationId xmlns:p14="http://schemas.microsoft.com/office/powerpoint/2010/main" val="3998191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5_06_Figur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7"/>
          <a:stretch/>
        </p:blipFill>
        <p:spPr>
          <a:xfrm>
            <a:off x="2765778" y="838201"/>
            <a:ext cx="6734293" cy="567015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75525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Classification of Elements and Compounds</a:t>
            </a:r>
          </a:p>
        </p:txBody>
      </p:sp>
    </p:spTree>
    <p:extLst>
      <p:ext uri="{BB962C8B-B14F-4D97-AF65-F5344CB8AC3E}">
        <p14:creationId xmlns:p14="http://schemas.microsoft.com/office/powerpoint/2010/main" val="2200641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91208" y="152400"/>
            <a:ext cx="10548731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Practice: </a:t>
            </a:r>
            <a:r>
              <a:rPr lang="en-US" dirty="0"/>
              <a:t>Classify each element (as atomic or diatomic/molecular) or compound (as covalent/molecular or ionic).		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lphaLcParenBoth"/>
            </a:pPr>
            <a:r>
              <a:rPr lang="en-US" dirty="0"/>
              <a:t>Chlorine</a:t>
            </a:r>
          </a:p>
          <a:p>
            <a:pPr marL="457200" indent="-457200">
              <a:buAutoNum type="alphaLcParenBoth"/>
            </a:pPr>
            <a:endParaRPr lang="en-US" dirty="0"/>
          </a:p>
          <a:p>
            <a:pPr marL="457200" indent="-457200">
              <a:buAutoNum type="alphaLcParenBoth" startAt="2"/>
            </a:pPr>
            <a:r>
              <a:rPr lang="en-US" dirty="0"/>
              <a:t>NO		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lphaLcParenBoth" startAt="3"/>
            </a:pPr>
            <a:r>
              <a:rPr lang="en-US" dirty="0"/>
              <a:t>gold (Au)     </a:t>
            </a:r>
          </a:p>
          <a:p>
            <a:pPr marL="0" indent="0">
              <a:buNone/>
            </a:pPr>
            <a:r>
              <a:rPr lang="en-US" dirty="0"/>
              <a:t>   </a:t>
            </a:r>
          </a:p>
          <a:p>
            <a:pPr marL="457200" indent="-457200">
              <a:buAutoNum type="alphaLcParenBoth" startAt="4"/>
            </a:pPr>
            <a:r>
              <a:rPr lang="en-US" dirty="0"/>
              <a:t>Na</a:t>
            </a:r>
            <a:r>
              <a:rPr lang="en-US" baseline="-25000" dirty="0"/>
              <a:t>2</a:t>
            </a:r>
            <a:r>
              <a:rPr lang="en-US" dirty="0"/>
              <a:t>O</a:t>
            </a:r>
          </a:p>
          <a:p>
            <a:pPr marL="0" indent="0">
              <a:buNone/>
            </a:pPr>
            <a:r>
              <a:rPr lang="en-US" dirty="0"/>
              <a:t>		   </a:t>
            </a:r>
          </a:p>
          <a:p>
            <a:pPr marL="0" indent="0">
              <a:buNone/>
            </a:pPr>
            <a:r>
              <a:rPr lang="en-US" dirty="0"/>
              <a:t>(e)  CrCl</a:t>
            </a:r>
            <a:r>
              <a:rPr lang="en-US" baseline="-25000" dirty="0"/>
              <a:t>3</a:t>
            </a:r>
            <a:r>
              <a:rPr lang="en-US" dirty="0"/>
              <a:t>		   </a:t>
            </a:r>
          </a:p>
          <a:p>
            <a:endParaRPr lang="en-US" dirty="0"/>
          </a:p>
        </p:txBody>
      </p:sp>
      <p:pic>
        <p:nvPicPr>
          <p:cNvPr id="2" name="Picture 2" descr="C:\Documents and Settings\GEX\Desktop\IRDVD\52036 LECTURES\Ch04\04_12_Figure.jpg">
            <a:extLst>
              <a:ext uri="{FF2B5EF4-FFF2-40B4-BE49-F238E27FC236}">
                <a16:creationId xmlns:a16="http://schemas.microsoft.com/office/drawing/2014/main" id="{46C211B9-AEFC-EEE5-B3C8-1C2B0F8A7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7"/>
          <a:stretch>
            <a:fillRect/>
          </a:stretch>
        </p:blipFill>
        <p:spPr bwMode="auto">
          <a:xfrm>
            <a:off x="5350024" y="1820443"/>
            <a:ext cx="5732107" cy="321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547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782" y="-188843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u="sng" dirty="0">
                <a:solidFill>
                  <a:srgbClr val="0070C0"/>
                </a:solidFill>
              </a:rPr>
              <a:t>Writing Formulas for Ionic Compounds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3514" y="1245531"/>
            <a:ext cx="9677400" cy="452596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800" dirty="0"/>
              <a:t>Ionic compounds are neutral (charges cancel out)</a:t>
            </a:r>
          </a:p>
          <a:p>
            <a:pPr lvl="0"/>
            <a:endParaRPr lang="en-US" sz="2800" dirty="0"/>
          </a:p>
          <a:p>
            <a:pPr marL="0" lvl="0" indent="0">
              <a:buNone/>
            </a:pPr>
            <a:r>
              <a:rPr lang="en-US" sz="2800" dirty="0"/>
              <a:t>Formulas can be predicted based on periodic table (charge rules)</a:t>
            </a:r>
          </a:p>
          <a:p>
            <a:pPr lvl="0"/>
            <a:endParaRPr lang="en-US" sz="2800" dirty="0"/>
          </a:p>
          <a:p>
            <a:pPr marL="0" lvl="0" indent="0">
              <a:buNone/>
            </a:pPr>
            <a:r>
              <a:rPr lang="en-US" sz="2800" dirty="0"/>
              <a:t>Example: </a:t>
            </a:r>
            <a:r>
              <a:rPr lang="en-US" sz="2800" dirty="0" err="1"/>
              <a:t>Na</a:t>
            </a:r>
            <a:r>
              <a:rPr lang="en-US" sz="2800" baseline="-25000" dirty="0" err="1"/>
              <a:t>x</a:t>
            </a:r>
            <a:r>
              <a:rPr lang="en-US" sz="2800" dirty="0" err="1"/>
              <a:t>Cl</a:t>
            </a:r>
            <a:r>
              <a:rPr lang="en-US" sz="2800" baseline="-25000" dirty="0" err="1"/>
              <a:t>y</a:t>
            </a:r>
            <a:endParaRPr lang="en-US" sz="2800" baseline="-25000" dirty="0"/>
          </a:p>
          <a:p>
            <a:pPr marL="0" lvl="0" indent="0">
              <a:buNone/>
            </a:pPr>
            <a:endParaRPr lang="en-US" sz="2800" baseline="-25000" dirty="0"/>
          </a:p>
          <a:p>
            <a:pPr marL="0" lv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443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dirty="0"/>
              <a:t>Mg and Cl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2567522"/>
            <a:ext cx="10515600" cy="624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00" b="0" kern="1200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US"/>
              <a:t>Aluminum and Oxygen: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7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6038"/>
            <a:ext cx="8229600" cy="563562"/>
          </a:xfrm>
        </p:spPr>
        <p:txBody>
          <a:bodyPr>
            <a:normAutofit/>
          </a:bodyPr>
          <a:lstStyle/>
          <a:p>
            <a:r>
              <a:rPr lang="en-US" sz="3200" b="1" u="sng" dirty="0">
                <a:solidFill>
                  <a:srgbClr val="0070C0"/>
                </a:solidFill>
              </a:rPr>
              <a:t>Writing formula with polyatomic ions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3878" y="1064150"/>
            <a:ext cx="9570720" cy="4525963"/>
          </a:xfrm>
        </p:spPr>
        <p:txBody>
          <a:bodyPr/>
          <a:lstStyle/>
          <a:p>
            <a:r>
              <a:rPr lang="en-US" sz="2400" dirty="0"/>
              <a:t>Ionic compounds often contain one or more polyatomic ions</a:t>
            </a:r>
          </a:p>
          <a:p>
            <a:endParaRPr lang="en-US" sz="2400" dirty="0"/>
          </a:p>
          <a:p>
            <a:pPr lvl="1"/>
            <a:r>
              <a:rPr lang="en-US" sz="2200" dirty="0"/>
              <a:t>Polyatomic ion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: charged species (ion)</a:t>
            </a:r>
            <a:r>
              <a:rPr lang="en-US" sz="2200" dirty="0"/>
              <a:t> made up of 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two or more atoms</a:t>
            </a:r>
          </a:p>
          <a:p>
            <a:pPr lvl="0"/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r>
              <a:rPr lang="en-US" sz="2400" dirty="0"/>
              <a:t>Example:   Mg(NO</a:t>
            </a:r>
            <a:r>
              <a:rPr lang="en-US" sz="2400" baseline="-25000" dirty="0"/>
              <a:t>3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endParaRPr lang="en-US" sz="2400" dirty="0"/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marL="0" lvl="0" indent="0">
              <a:buNone/>
            </a:pPr>
            <a:r>
              <a:rPr lang="en-US" sz="2400" dirty="0"/>
              <a:t>2 goes outside the parenthesis to indicate there are 2 NO</a:t>
            </a:r>
            <a:r>
              <a:rPr lang="en-US" sz="2400" baseline="-25000" dirty="0"/>
              <a:t>3</a:t>
            </a:r>
            <a:r>
              <a:rPr lang="en-US" sz="2400" baseline="30000" dirty="0"/>
              <a:t>-</a:t>
            </a:r>
            <a:r>
              <a:rPr lang="en-US" sz="2400" dirty="0"/>
              <a:t> ions.</a:t>
            </a:r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5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 and CO</a:t>
            </a:r>
            <a:r>
              <a:rPr lang="en-US" baseline="-25000" dirty="0"/>
              <a:t>3</a:t>
            </a:r>
            <a:r>
              <a:rPr lang="en-US" baseline="30000" dirty="0"/>
              <a:t>2-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1601351"/>
            <a:ext cx="10515600" cy="624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00" b="0" kern="1200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Al and SO</a:t>
            </a:r>
            <a:r>
              <a:rPr lang="en-US" baseline="-25000" dirty="0"/>
              <a:t>4</a:t>
            </a:r>
            <a:r>
              <a:rPr lang="en-US" baseline="30000" dirty="0"/>
              <a:t>2-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116955"/>
            <a:ext cx="10515600" cy="624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00" b="0" kern="1200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US" sz="3200" dirty="0"/>
              <a:t>Mg and O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4632559"/>
            <a:ext cx="10515600" cy="624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00" b="0" kern="1200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Na</a:t>
            </a:r>
            <a:r>
              <a:rPr lang="en-US" baseline="-25000" dirty="0"/>
              <a:t> </a:t>
            </a:r>
            <a:r>
              <a:rPr lang="en-US" dirty="0"/>
              <a:t>and hydroxide</a:t>
            </a:r>
          </a:p>
        </p:txBody>
      </p:sp>
    </p:spTree>
    <p:extLst>
      <p:ext uri="{BB962C8B-B14F-4D97-AF65-F5344CB8AC3E}">
        <p14:creationId xmlns:p14="http://schemas.microsoft.com/office/powerpoint/2010/main" val="2311935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5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u="sng" dirty="0">
                <a:solidFill>
                  <a:srgbClr val="0070C0"/>
                </a:solidFill>
              </a:rPr>
              <a:t>Nomenclature: Naming Ionic Compounds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0485" y="914400"/>
            <a:ext cx="9810916" cy="59436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200" dirty="0"/>
              <a:t>The first step in naming an ionic compound is </a:t>
            </a:r>
            <a:r>
              <a:rPr lang="en-US" sz="2200" b="1" u="sng" dirty="0"/>
              <a:t>identifying</a:t>
            </a:r>
            <a:r>
              <a:rPr lang="en-US" sz="2200" dirty="0"/>
              <a:t> it as one. </a:t>
            </a:r>
          </a:p>
          <a:p>
            <a:endParaRPr lang="en-US" sz="2200" dirty="0"/>
          </a:p>
          <a:p>
            <a:pPr lvl="1"/>
            <a:r>
              <a:rPr lang="en-US" sz="2200" dirty="0"/>
              <a:t>If there is a </a:t>
            </a:r>
            <a:r>
              <a:rPr lang="en-US" sz="2200" b="1" dirty="0">
                <a:solidFill>
                  <a:srgbClr val="FF0000"/>
                </a:solidFill>
              </a:rPr>
              <a:t>metal</a:t>
            </a:r>
            <a:r>
              <a:rPr lang="en-US" sz="2200" dirty="0"/>
              <a:t> and a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nonmetal</a:t>
            </a:r>
            <a:r>
              <a:rPr lang="en-US" sz="2200" dirty="0"/>
              <a:t> together in a chemical formula, </a:t>
            </a:r>
          </a:p>
          <a:p>
            <a:pPr marL="457200" lvl="1" indent="0">
              <a:buNone/>
            </a:pPr>
            <a:r>
              <a:rPr lang="en-US" sz="2200" dirty="0"/>
              <a:t>   the compound is ionic. </a:t>
            </a:r>
          </a:p>
          <a:p>
            <a:pPr marL="457200" lvl="1" indent="0">
              <a:buNone/>
            </a:pPr>
            <a:endParaRPr lang="en-US" sz="2200" dirty="0"/>
          </a:p>
          <a:p>
            <a:pPr lvl="1"/>
            <a:r>
              <a:rPr lang="en-US" sz="2200" dirty="0">
                <a:solidFill>
                  <a:srgbClr val="7030A0"/>
                </a:solidFill>
              </a:rPr>
              <a:t>Covalent</a:t>
            </a:r>
            <a:r>
              <a:rPr lang="en-US" sz="2200" dirty="0"/>
              <a:t> compounds (made of nonmetals only) use </a:t>
            </a:r>
            <a:r>
              <a:rPr lang="en-US" sz="2200" i="1" dirty="0">
                <a:solidFill>
                  <a:srgbClr val="7030A0"/>
                </a:solidFill>
              </a:rPr>
              <a:t>different</a:t>
            </a:r>
            <a:r>
              <a:rPr lang="en-US" sz="2200" dirty="0">
                <a:solidFill>
                  <a:srgbClr val="7030A0"/>
                </a:solidFill>
              </a:rPr>
              <a:t> naming rules.</a:t>
            </a:r>
          </a:p>
          <a:p>
            <a:pPr marL="457200" lvl="1" indent="0">
              <a:buNone/>
            </a:pPr>
            <a:endParaRPr lang="en-US" sz="2200" dirty="0"/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sz="2800" dirty="0"/>
          </a:p>
        </p:txBody>
      </p:sp>
      <p:pic>
        <p:nvPicPr>
          <p:cNvPr id="4" name="Picture 2" descr="C:\Documents and Settings\GEX\Desktop\IRDVD\52036 LECTURES\Ch04\04_12_Figure.jpg">
            <a:extLst>
              <a:ext uri="{FF2B5EF4-FFF2-40B4-BE49-F238E27FC236}">
                <a16:creationId xmlns:a16="http://schemas.microsoft.com/office/drawing/2014/main" id="{5E7ABA3E-911C-8F41-431E-7A8DC26DB9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7"/>
          <a:stretch>
            <a:fillRect/>
          </a:stretch>
        </p:blipFill>
        <p:spPr bwMode="auto">
          <a:xfrm>
            <a:off x="3409122" y="3891005"/>
            <a:ext cx="5088836" cy="285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20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119" y="914333"/>
            <a:ext cx="10104120" cy="383153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1800" u="sng" dirty="0">
                <a:solidFill>
                  <a:srgbClr val="FF0000"/>
                </a:solidFill>
              </a:rPr>
              <a:t>Type 1 Metal</a:t>
            </a:r>
            <a:r>
              <a:rPr lang="en-US" sz="1800" b="1" dirty="0">
                <a:solidFill>
                  <a:srgbClr val="FF0000"/>
                </a:solidFill>
              </a:rPr>
              <a:t>: </a:t>
            </a:r>
            <a:r>
              <a:rPr lang="en-US" sz="1800" dirty="0"/>
              <a:t>only forms one type of ion </a:t>
            </a:r>
          </a:p>
          <a:p>
            <a:pPr marL="0" indent="0">
              <a:buNone/>
            </a:pPr>
            <a:r>
              <a:rPr lang="en-US" sz="1800" dirty="0"/>
              <a:t>	ex: Na only forms 1+ ion (Na</a:t>
            </a:r>
            <a:r>
              <a:rPr lang="en-US" sz="1800" baseline="30000" dirty="0"/>
              <a:t>+</a:t>
            </a:r>
            <a:r>
              <a:rPr lang="en-US" sz="1800" dirty="0"/>
              <a:t>)</a:t>
            </a:r>
            <a:br>
              <a:rPr lang="en-US" sz="1800" dirty="0"/>
            </a:br>
            <a:endParaRPr lang="en-US" sz="1800" dirty="0"/>
          </a:p>
          <a:p>
            <a:pPr marL="914400" lvl="2" indent="0">
              <a:buNone/>
            </a:pPr>
            <a:r>
              <a:rPr lang="en-US" sz="1800" dirty="0">
                <a:solidFill>
                  <a:srgbClr val="FF0000"/>
                </a:solidFill>
              </a:rPr>
              <a:t>Group 1A, 2A, 3A</a:t>
            </a:r>
          </a:p>
          <a:p>
            <a:pPr lvl="2"/>
            <a:endParaRPr lang="en-US" sz="1800" dirty="0"/>
          </a:p>
          <a:p>
            <a:pPr marL="0" lvl="0" indent="0">
              <a:buNone/>
            </a:pPr>
            <a:r>
              <a:rPr lang="en-US" sz="1800" dirty="0">
                <a:solidFill>
                  <a:srgbClr val="FF0000"/>
                </a:solidFill>
              </a:rPr>
              <a:t>                Zinc = Zn</a:t>
            </a:r>
            <a:r>
              <a:rPr lang="en-US" sz="1800" baseline="30000" dirty="0">
                <a:solidFill>
                  <a:srgbClr val="FF0000"/>
                </a:solidFill>
              </a:rPr>
              <a:t>2+</a:t>
            </a:r>
            <a:r>
              <a:rPr lang="en-US" sz="1800" dirty="0">
                <a:solidFill>
                  <a:srgbClr val="FF0000"/>
                </a:solidFill>
              </a:rPr>
              <a:t>  and Silver = Ag</a:t>
            </a:r>
            <a:r>
              <a:rPr lang="en-US" sz="1800" baseline="30000" dirty="0">
                <a:solidFill>
                  <a:srgbClr val="FF0000"/>
                </a:solidFill>
              </a:rPr>
              <a:t>+</a:t>
            </a:r>
          </a:p>
          <a:p>
            <a:pPr lvl="0"/>
            <a:endParaRPr lang="en-US" sz="1800" dirty="0"/>
          </a:p>
          <a:p>
            <a:pPr marL="0" indent="0">
              <a:buNone/>
            </a:pPr>
            <a:r>
              <a:rPr lang="en-US" sz="1800" u="sng" dirty="0">
                <a:solidFill>
                  <a:srgbClr val="0070C0"/>
                </a:solidFill>
              </a:rPr>
              <a:t>Type 2 Metal</a:t>
            </a:r>
            <a:r>
              <a:rPr lang="en-US" sz="1800" dirty="0">
                <a:solidFill>
                  <a:srgbClr val="0070C0"/>
                </a:solidFill>
              </a:rPr>
              <a:t>: </a:t>
            </a:r>
            <a:r>
              <a:rPr lang="en-US" sz="1800" dirty="0"/>
              <a:t>can form more than one type of ion </a:t>
            </a:r>
          </a:p>
          <a:p>
            <a:pPr marL="0" indent="0">
              <a:buNone/>
            </a:pPr>
            <a:r>
              <a:rPr lang="en-US" sz="1800" dirty="0"/>
              <a:t>		ex: </a:t>
            </a:r>
            <a:r>
              <a:rPr lang="en-US" sz="1800" dirty="0">
                <a:solidFill>
                  <a:srgbClr val="0070C0"/>
                </a:solidFill>
              </a:rPr>
              <a:t>Fe</a:t>
            </a:r>
            <a:r>
              <a:rPr lang="en-US" sz="1800" dirty="0"/>
              <a:t> forms </a:t>
            </a:r>
            <a:r>
              <a:rPr lang="en-US" sz="1800" dirty="0">
                <a:solidFill>
                  <a:srgbClr val="0070C0"/>
                </a:solidFill>
              </a:rPr>
              <a:t>Fe</a:t>
            </a:r>
            <a:r>
              <a:rPr lang="en-US" sz="1800" baseline="30000" dirty="0">
                <a:solidFill>
                  <a:srgbClr val="0070C0"/>
                </a:solidFill>
              </a:rPr>
              <a:t>2+</a:t>
            </a:r>
            <a:r>
              <a:rPr lang="en-US" sz="1800" dirty="0">
                <a:solidFill>
                  <a:srgbClr val="0070C0"/>
                </a:solidFill>
              </a:rPr>
              <a:t> and Fe</a:t>
            </a:r>
            <a:r>
              <a:rPr lang="en-US" sz="1800" baseline="30000" dirty="0">
                <a:solidFill>
                  <a:srgbClr val="0070C0"/>
                </a:solidFill>
              </a:rPr>
              <a:t>3+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1800" dirty="0"/>
              <a:t>Most </a:t>
            </a:r>
            <a:r>
              <a:rPr lang="en-US" sz="1800" dirty="0">
                <a:solidFill>
                  <a:srgbClr val="0070C0"/>
                </a:solidFill>
              </a:rPr>
              <a:t>transition metals </a:t>
            </a:r>
            <a:r>
              <a:rPr lang="en-US" sz="1800" dirty="0"/>
              <a:t>form more than one type of ion</a:t>
            </a:r>
          </a:p>
          <a:p>
            <a:pPr marL="0" lvl="0" indent="0">
              <a:buNone/>
            </a:pPr>
            <a:endParaRPr lang="en-US" sz="2200" dirty="0"/>
          </a:p>
          <a:p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6972" y="4789934"/>
          <a:ext cx="3316356" cy="19507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58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8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33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Type II Metal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Charges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2+, 3+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2+, 3+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2+, 3+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1+, 2+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3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2+, 4+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3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Pb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2+, 4+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3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Hg</a:t>
                      </a:r>
                      <a:r>
                        <a:rPr lang="en-US" sz="1600" baseline="-25000">
                          <a:effectLst/>
                        </a:rPr>
                        <a:t>2</a:t>
                      </a:r>
                      <a:r>
                        <a:rPr lang="en-US" sz="1600" baseline="30000">
                          <a:effectLst/>
                        </a:rPr>
                        <a:t>2+ </a:t>
                      </a:r>
                      <a:r>
                        <a:rPr lang="en-US" sz="1600">
                          <a:effectLst/>
                        </a:rPr>
                        <a:t>/ Hg</a:t>
                      </a:r>
                      <a:r>
                        <a:rPr lang="en-US" sz="1600" baseline="30000">
                          <a:effectLst/>
                        </a:rPr>
                        <a:t>2+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1+, 2+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E372E93-8394-DAE5-D66E-4A0C9ACE634B}"/>
              </a:ext>
            </a:extLst>
          </p:cNvPr>
          <p:cNvSpPr txBox="1"/>
          <p:nvPr/>
        </p:nvSpPr>
        <p:spPr>
          <a:xfrm>
            <a:off x="6601030" y="616572"/>
            <a:ext cx="5485574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naming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1 cation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is just name of element </a:t>
            </a: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 Na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2 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name includes the 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 numeral </a:t>
            </a:r>
          </a:p>
          <a:p>
            <a:pPr marL="0" lvl="0" indent="0">
              <a:buNone/>
            </a:pP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 Fe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lv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lvl="0" indent="0">
              <a:buNone/>
            </a:pP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Fe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cation is a polyatomic ion, just use its name</a:t>
            </a:r>
          </a:p>
          <a:p>
            <a:pPr marL="0" lv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ex. NH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ammonium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2371498-8A18-776F-1630-D01129DA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28" y="-27273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Naming </a:t>
            </a:r>
            <a:r>
              <a:rPr lang="en-US" sz="3200" b="1" u="sng" dirty="0">
                <a:solidFill>
                  <a:srgbClr val="0070C0"/>
                </a:solidFill>
              </a:rPr>
              <a:t>Cations</a:t>
            </a:r>
            <a:r>
              <a:rPr lang="en-US" sz="3200" b="1" dirty="0">
                <a:solidFill>
                  <a:srgbClr val="0070C0"/>
                </a:solidFill>
              </a:rPr>
              <a:t> in Ionic Compounds</a:t>
            </a:r>
          </a:p>
        </p:txBody>
      </p:sp>
    </p:spTree>
    <p:extLst>
      <p:ext uri="{BB962C8B-B14F-4D97-AF65-F5344CB8AC3E}">
        <p14:creationId xmlns:p14="http://schemas.microsoft.com/office/powerpoint/2010/main" val="381106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2289"/>
            <a:ext cx="10515600" cy="624090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0070C0"/>
                </a:solidFill>
              </a:rPr>
              <a:t>Naming </a:t>
            </a:r>
            <a:r>
              <a:rPr lang="en-US" sz="3800" b="1" u="sng" dirty="0">
                <a:solidFill>
                  <a:srgbClr val="0070C0"/>
                </a:solidFill>
              </a:rPr>
              <a:t>Anions</a:t>
            </a:r>
            <a:r>
              <a:rPr lang="en-US" sz="3800" b="1" dirty="0">
                <a:solidFill>
                  <a:srgbClr val="0070C0"/>
                </a:solidFill>
              </a:rPr>
              <a:t> in Ionic Compounds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29749" y="1669773"/>
          <a:ext cx="7666380" cy="406510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16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6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6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C000"/>
                          </a:solidFill>
                          <a:effectLst/>
                        </a:rPr>
                        <a:t>Nonmetal</a:t>
                      </a:r>
                      <a:endParaRPr lang="en-US" sz="24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C000"/>
                          </a:solidFill>
                          <a:effectLst/>
                        </a:rPr>
                        <a:t>Symbol</a:t>
                      </a:r>
                      <a:endParaRPr lang="en-US" sz="24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C000"/>
                          </a:solidFill>
                          <a:effectLst/>
                        </a:rPr>
                        <a:t>Base Name</a:t>
                      </a:r>
                      <a:endParaRPr lang="en-US" sz="24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C000"/>
                          </a:solidFill>
                          <a:effectLst/>
                        </a:rPr>
                        <a:t>Anion Name</a:t>
                      </a:r>
                      <a:endParaRPr lang="en-US" sz="24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1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fluorine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r>
                        <a:rPr lang="en-US" sz="2400" b="1" baseline="300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fluor-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fluor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ide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1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chlorine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</a:rPr>
                        <a:t>Cl</a:t>
                      </a:r>
                      <a:r>
                        <a:rPr lang="en-US" sz="2400" b="1" baseline="300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</a:rPr>
                        <a:t>chlor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chlor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ide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1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bromine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Br</a:t>
                      </a:r>
                      <a:r>
                        <a:rPr lang="en-US" sz="2400" b="1" baseline="300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</a:rPr>
                        <a:t>brom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brom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ide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1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iodine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en-US" sz="2400" b="1" baseline="300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</a:rPr>
                        <a:t>iod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iod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ide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1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oxygen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2400" b="1" baseline="30000">
                          <a:solidFill>
                            <a:schemeClr val="tx1"/>
                          </a:solidFill>
                          <a:effectLst/>
                        </a:rPr>
                        <a:t>2-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ox-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ox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ide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1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sulfur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2400" b="1" baseline="30000">
                          <a:solidFill>
                            <a:schemeClr val="tx1"/>
                          </a:solidFill>
                          <a:effectLst/>
                        </a:rPr>
                        <a:t>2-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</a:rPr>
                        <a:t>sulf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sulf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ide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1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nitrogen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en-US" sz="2400" b="1" baseline="30000" dirty="0">
                          <a:solidFill>
                            <a:schemeClr val="tx1"/>
                          </a:solidFill>
                          <a:effectLst/>
                        </a:rPr>
                        <a:t>3-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</a:rPr>
                        <a:t>nitr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nitr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ide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B1874C5-A332-5DB6-3E1B-0355CF1BB809}"/>
              </a:ext>
            </a:extLst>
          </p:cNvPr>
          <p:cNvSpPr txBox="1"/>
          <p:nvPr/>
        </p:nvSpPr>
        <p:spPr>
          <a:xfrm>
            <a:off x="1053547" y="1035484"/>
            <a:ext cx="715865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Drop ending of nonmetal’s name and change it to –ide</a:t>
            </a: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anion is a polyatomic ion, just use its name.</a:t>
            </a:r>
          </a:p>
        </p:txBody>
      </p:sp>
    </p:spTree>
    <p:extLst>
      <p:ext uri="{BB962C8B-B14F-4D97-AF65-F5344CB8AC3E}">
        <p14:creationId xmlns:p14="http://schemas.microsoft.com/office/powerpoint/2010/main" val="19876309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200" b="1" u="sng" dirty="0">
                <a:solidFill>
                  <a:srgbClr val="0070C0"/>
                </a:solidFill>
              </a:rPr>
              <a:t>Naming Ionic Compounds</a:t>
            </a:r>
            <a:endParaRPr lang="en-US" sz="3200" dirty="0"/>
          </a:p>
        </p:txBody>
      </p:sp>
      <p:pic>
        <p:nvPicPr>
          <p:cNvPr id="2050" name="Picture 2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557" y="1464366"/>
            <a:ext cx="742520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975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CE7C5-B1A9-12F6-AD76-2E3DA29F9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6651E-5443-F281-9B7D-C84BDC4FE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1086"/>
            <a:ext cx="11023701" cy="5831068"/>
          </a:xfrm>
        </p:spPr>
        <p:txBody>
          <a:bodyPr>
            <a:normAutofit/>
          </a:bodyPr>
          <a:lstStyle/>
          <a:p>
            <a:r>
              <a:rPr lang="en-US" dirty="0"/>
              <a:t>Define isotopes and give examples for several elements</a:t>
            </a:r>
          </a:p>
          <a:p>
            <a:endParaRPr lang="en-US" dirty="0"/>
          </a:p>
          <a:p>
            <a:r>
              <a:rPr lang="en-US" dirty="0"/>
              <a:t>Write and interpret symbols that depict the atomic number, mass number, and charge of an atom or ion</a:t>
            </a:r>
          </a:p>
          <a:p>
            <a:r>
              <a:rPr lang="en-US" dirty="0"/>
              <a:t>Define the atomic mass unit and average atomic mass</a:t>
            </a:r>
          </a:p>
          <a:p>
            <a:r>
              <a:rPr lang="en-US" dirty="0"/>
              <a:t>Calculate average atomic mass and isotopic abundance</a:t>
            </a:r>
          </a:p>
          <a:p>
            <a:endParaRPr lang="en-US" dirty="0"/>
          </a:p>
          <a:p>
            <a:pPr>
              <a:spcBef>
                <a:spcPts val="500"/>
              </a:spcBef>
              <a:defRPr/>
            </a:pPr>
            <a:r>
              <a:rPr lang="en-US" dirty="0">
                <a:solidFill>
                  <a:prstClr val="black"/>
                </a:solidFill>
              </a:rPr>
              <a:t>Define ionic and molecular (covalent) compounds</a:t>
            </a:r>
          </a:p>
          <a:p>
            <a:pPr>
              <a:spcBef>
                <a:spcPts val="500"/>
              </a:spcBef>
              <a:defRPr/>
            </a:pPr>
            <a:r>
              <a:rPr lang="en-US" dirty="0">
                <a:solidFill>
                  <a:prstClr val="black"/>
                </a:solidFill>
              </a:rPr>
              <a:t>Predict the type of compound formed from elements based on their location within the periodic table</a:t>
            </a:r>
          </a:p>
          <a:p>
            <a:pPr>
              <a:spcBef>
                <a:spcPts val="500"/>
              </a:spcBef>
              <a:defRPr/>
            </a:pPr>
            <a:endParaRPr lang="en-US" dirty="0">
              <a:solidFill>
                <a:prstClr val="black"/>
              </a:solidFill>
            </a:endParaRPr>
          </a:p>
          <a:p>
            <a:pPr>
              <a:spcBef>
                <a:spcPts val="500"/>
              </a:spcBef>
              <a:defRPr/>
            </a:pPr>
            <a:r>
              <a:rPr lang="en-US" dirty="0">
                <a:solidFill>
                  <a:prstClr val="black"/>
                </a:solidFill>
              </a:rPr>
              <a:t>Determine formulas for simple ionic compounds</a:t>
            </a:r>
          </a:p>
          <a:p>
            <a:pPr>
              <a:spcBef>
                <a:spcPts val="500"/>
              </a:spcBef>
              <a:defRPr/>
            </a:pPr>
            <a:r>
              <a:rPr lang="en-US" dirty="0">
                <a:solidFill>
                  <a:prstClr val="black"/>
                </a:solidFill>
              </a:rPr>
              <a:t>Derive names for common types of inorganic compounds using a systematic approach</a:t>
            </a:r>
          </a:p>
          <a:p>
            <a:endParaRPr lang="en-US" dirty="0"/>
          </a:p>
          <a:p>
            <a:r>
              <a:rPr lang="en-US" dirty="0"/>
              <a:t>Know the polyatomic ion names, charges, and formulas indicated in the table on slide 16, and how to use them in nomenclature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72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4975" y="258418"/>
            <a:ext cx="2282686" cy="5668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NaCl</a:t>
            </a:r>
            <a:r>
              <a:rPr lang="en-US" dirty="0"/>
              <a:t>	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KBr	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Zn</a:t>
            </a:r>
            <a:r>
              <a:rPr lang="en-US" baseline="-25000" dirty="0"/>
              <a:t>3</a:t>
            </a:r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	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	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8C53A47-4F26-EE51-F54A-770855BA6E45}"/>
              </a:ext>
            </a:extLst>
          </p:cNvPr>
          <p:cNvSpPr txBox="1">
            <a:spLocks/>
          </p:cNvSpPr>
          <p:nvPr/>
        </p:nvSpPr>
        <p:spPr>
          <a:xfrm>
            <a:off x="7381461" y="377687"/>
            <a:ext cx="1633330" cy="5668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FeCl</a:t>
            </a:r>
            <a:r>
              <a:rPr lang="en-US" baseline="-25000" dirty="0"/>
              <a:t>3</a:t>
            </a:r>
            <a:r>
              <a:rPr lang="en-US" dirty="0"/>
              <a:t>	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PbCl</a:t>
            </a:r>
            <a:r>
              <a:rPr lang="en-US" baseline="-25000" dirty="0"/>
              <a:t>4</a:t>
            </a:r>
            <a:r>
              <a:rPr lang="en-US" dirty="0"/>
              <a:t>	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PbO</a:t>
            </a:r>
            <a:r>
              <a:rPr lang="en-US" dirty="0"/>
              <a:t>	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980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5440" y="583758"/>
            <a:ext cx="5867400" cy="5690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Cu(NO</a:t>
            </a:r>
            <a:r>
              <a:rPr lang="en-US" sz="2800" baseline="-25000" dirty="0"/>
              <a:t>2</a:t>
            </a:r>
            <a:r>
              <a:rPr lang="en-US" sz="2800" dirty="0"/>
              <a:t>)</a:t>
            </a:r>
            <a:r>
              <a:rPr lang="en-US" sz="2800" baseline="-25000" dirty="0"/>
              <a:t>2</a:t>
            </a:r>
            <a:endParaRPr lang="en-US" sz="2800" dirty="0"/>
          </a:p>
          <a:p>
            <a:pPr marL="457200" lvl="1" indent="0">
              <a:buNone/>
            </a:pPr>
            <a:r>
              <a:rPr lang="en-US" sz="2400" dirty="0"/>
              <a:t>  </a:t>
            </a:r>
          </a:p>
          <a:p>
            <a:pPr marL="457200" lvl="1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800" dirty="0"/>
              <a:t>Fe(OH)</a:t>
            </a:r>
            <a:r>
              <a:rPr lang="en-US" sz="2800" baseline="-25000" dirty="0"/>
              <a:t>2</a:t>
            </a:r>
            <a:r>
              <a:rPr lang="en-US" sz="2800" dirty="0"/>
              <a:t>	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marL="0" indent="0">
              <a:buNone/>
            </a:pPr>
            <a:r>
              <a:rPr lang="en-US" sz="2800" dirty="0"/>
              <a:t>KNO</a:t>
            </a:r>
            <a:r>
              <a:rPr lang="en-US" sz="2800" baseline="-25000" dirty="0"/>
              <a:t>3</a:t>
            </a:r>
            <a:endParaRPr lang="en-US" sz="28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marL="0" indent="0">
              <a:buNone/>
            </a:pPr>
            <a:r>
              <a:rPr lang="en-US" sz="2800" dirty="0" err="1"/>
              <a:t>NaClO</a:t>
            </a:r>
            <a:endParaRPr lang="en-US" sz="28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marL="0" indent="0">
              <a:buNone/>
            </a:pPr>
            <a:r>
              <a:rPr lang="en-US" sz="2800" dirty="0"/>
              <a:t>NaHCO</a:t>
            </a:r>
            <a:r>
              <a:rPr lang="en-US" sz="2800" baseline="-25000" dirty="0"/>
              <a:t>3</a:t>
            </a:r>
            <a:r>
              <a:rPr lang="en-US" sz="2800" dirty="0"/>
              <a:t>	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502053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563562"/>
          </a:xfrm>
        </p:spPr>
        <p:txBody>
          <a:bodyPr>
            <a:normAutofit/>
          </a:bodyPr>
          <a:lstStyle/>
          <a:p>
            <a:r>
              <a:rPr lang="en-US" sz="3200" b="1" u="sng" dirty="0">
                <a:solidFill>
                  <a:srgbClr val="0070C0"/>
                </a:solidFill>
              </a:rPr>
              <a:t>Naming Molecular/Covalent Compounds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0043" y="960784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Molecular (covalent) compounds – two nonmetals</a:t>
            </a:r>
          </a:p>
          <a:p>
            <a:pPr lvl="1"/>
            <a:r>
              <a:rPr lang="en-US" dirty="0"/>
              <a:t>Use prefixes		</a:t>
            </a:r>
          </a:p>
          <a:p>
            <a:pPr marL="457200" lvl="1" indent="0">
              <a:buNone/>
            </a:pPr>
            <a:r>
              <a:rPr lang="en-US" dirty="0"/>
              <a:t>		mono = 1		</a:t>
            </a:r>
            <a:r>
              <a:rPr lang="en-US" dirty="0" err="1"/>
              <a:t>penta</a:t>
            </a:r>
            <a:r>
              <a:rPr lang="en-US" dirty="0"/>
              <a:t> = 5</a:t>
            </a:r>
          </a:p>
          <a:p>
            <a:pPr marL="0" indent="0">
              <a:buNone/>
            </a:pPr>
            <a:r>
              <a:rPr lang="en-US" dirty="0"/>
              <a:t>		di = 2		</a:t>
            </a:r>
            <a:r>
              <a:rPr lang="en-US" dirty="0" err="1"/>
              <a:t>hexa</a:t>
            </a:r>
            <a:r>
              <a:rPr lang="en-US" dirty="0"/>
              <a:t> = 6</a:t>
            </a:r>
          </a:p>
          <a:p>
            <a:pPr marL="0" indent="0">
              <a:buNone/>
            </a:pPr>
            <a:r>
              <a:rPr lang="en-US" dirty="0"/>
              <a:t>		tri = 3		</a:t>
            </a:r>
            <a:r>
              <a:rPr lang="en-US" dirty="0" err="1"/>
              <a:t>hepta</a:t>
            </a:r>
            <a:r>
              <a:rPr lang="en-US" dirty="0"/>
              <a:t> = 7</a:t>
            </a:r>
          </a:p>
          <a:p>
            <a:pPr marL="0" indent="0">
              <a:buNone/>
            </a:pPr>
            <a:r>
              <a:rPr lang="en-US" dirty="0"/>
              <a:t>		tetra = 4		octa = 8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Mono is omitted for the first element (but used for the second element)</a:t>
            </a:r>
          </a:p>
          <a:p>
            <a:endParaRPr lang="en-US" dirty="0"/>
          </a:p>
        </p:txBody>
      </p:sp>
      <p:pic>
        <p:nvPicPr>
          <p:cNvPr id="4" name="Picture 3" descr="05_Pg145_UnFigur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74"/>
          <a:stretch/>
        </p:blipFill>
        <p:spPr>
          <a:xfrm>
            <a:off x="2855456" y="4607748"/>
            <a:ext cx="6242548" cy="87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057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522" y="662609"/>
            <a:ext cx="6907694" cy="42870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NO </a:t>
            </a:r>
          </a:p>
          <a:p>
            <a:pPr lvl="1" algn="r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O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50CC6F-3625-923E-9BCB-4C20614315A7}"/>
              </a:ext>
            </a:extLst>
          </p:cNvPr>
          <p:cNvSpPr txBox="1"/>
          <p:nvPr/>
        </p:nvSpPr>
        <p:spPr>
          <a:xfrm>
            <a:off x="6925090" y="662609"/>
            <a:ext cx="334203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CCl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SF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9568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2A2A1-8BC3-982D-1393-C0A8B90FC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471"/>
            <a:ext cx="10515600" cy="499654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Achieve HW has very thorough practice with naming!</a:t>
            </a:r>
          </a:p>
          <a:p>
            <a:endParaRPr lang="en-US" dirty="0"/>
          </a:p>
          <a:p>
            <a:r>
              <a:rPr lang="en-US" dirty="0"/>
              <a:t>Most difficult part? When given a mixture of ionic/covalent compounds….</a:t>
            </a:r>
          </a:p>
          <a:p>
            <a:endParaRPr lang="en-US" dirty="0"/>
          </a:p>
          <a:p>
            <a:pPr lvl="1"/>
            <a:r>
              <a:rPr lang="en-US" sz="2000" b="1" u="sng" dirty="0">
                <a:highlight>
                  <a:srgbClr val="FFFF00"/>
                </a:highlight>
              </a:rPr>
              <a:t>First</a:t>
            </a:r>
            <a:r>
              <a:rPr lang="en-US" sz="2000" dirty="0">
                <a:highlight>
                  <a:srgbClr val="FFFF00"/>
                </a:highlight>
              </a:rPr>
              <a:t> have to decide </a:t>
            </a:r>
            <a:r>
              <a:rPr lang="en-US" sz="2000" b="1" u="sng" dirty="0">
                <a:highlight>
                  <a:srgbClr val="FFFF00"/>
                </a:highlight>
              </a:rPr>
              <a:t>which naming scheme to use???</a:t>
            </a:r>
          </a:p>
          <a:p>
            <a:pPr lvl="1"/>
            <a:endParaRPr lang="en-US" b="1" u="sng" dirty="0">
              <a:highlight>
                <a:srgbClr val="FFFF00"/>
              </a:highlight>
            </a:endParaRPr>
          </a:p>
          <a:p>
            <a:pPr lvl="1"/>
            <a:endParaRPr lang="en-US" sz="2000" b="1" u="sng" dirty="0">
              <a:highlight>
                <a:srgbClr val="FFFF00"/>
              </a:highlight>
            </a:endParaRPr>
          </a:p>
          <a:p>
            <a:pPr lvl="1"/>
            <a:r>
              <a:rPr lang="en-US" sz="2000" dirty="0"/>
              <a:t>Does the compound have </a:t>
            </a:r>
            <a:r>
              <a:rPr lang="en-US" sz="2000" b="1" dirty="0">
                <a:solidFill>
                  <a:srgbClr val="00B050"/>
                </a:solidFill>
              </a:rPr>
              <a:t>nonmetals only</a:t>
            </a:r>
            <a:r>
              <a:rPr lang="en-US" sz="2000" dirty="0"/>
              <a:t>? (</a:t>
            </a:r>
            <a:r>
              <a:rPr lang="en-US" sz="2000" dirty="0">
                <a:solidFill>
                  <a:srgbClr val="00B050"/>
                </a:solidFill>
              </a:rPr>
              <a:t>covalent compound</a:t>
            </a:r>
            <a:r>
              <a:rPr lang="en-US" sz="2000" dirty="0"/>
              <a:t>)</a:t>
            </a:r>
          </a:p>
          <a:p>
            <a:pPr lvl="2"/>
            <a:r>
              <a:rPr lang="en-US" sz="1800" dirty="0"/>
              <a:t>Use </a:t>
            </a:r>
            <a:r>
              <a:rPr lang="en-US" sz="1800" dirty="0">
                <a:solidFill>
                  <a:srgbClr val="00B050"/>
                </a:solidFill>
              </a:rPr>
              <a:t>prefixes </a:t>
            </a:r>
            <a:r>
              <a:rPr lang="en-US" sz="1800" dirty="0"/>
              <a:t>(</a:t>
            </a:r>
            <a:r>
              <a:rPr lang="en-US" sz="1800" dirty="0">
                <a:solidFill>
                  <a:srgbClr val="00B050"/>
                </a:solidFill>
              </a:rPr>
              <a:t>di, tri, tetra</a:t>
            </a:r>
            <a:r>
              <a:rPr lang="en-US" sz="1800" dirty="0"/>
              <a:t>, </a:t>
            </a:r>
            <a:r>
              <a:rPr lang="en-US" sz="1800" dirty="0" err="1"/>
              <a:t>etc</a:t>
            </a:r>
            <a:r>
              <a:rPr lang="en-US" sz="1800" dirty="0"/>
              <a:t>)</a:t>
            </a:r>
          </a:p>
          <a:p>
            <a:pPr lvl="1"/>
            <a:endParaRPr lang="en-US" b="1" u="sng" dirty="0"/>
          </a:p>
          <a:p>
            <a:pPr lvl="1"/>
            <a:r>
              <a:rPr lang="en-US" sz="2000" dirty="0"/>
              <a:t>Does the compound have a </a:t>
            </a:r>
            <a:r>
              <a:rPr lang="en-US" sz="2000" b="1" dirty="0">
                <a:solidFill>
                  <a:srgbClr val="7030A0"/>
                </a:solidFill>
              </a:rPr>
              <a:t>metal</a:t>
            </a:r>
            <a:r>
              <a:rPr lang="en-US" sz="2000" dirty="0"/>
              <a:t> + a nonmetal? (</a:t>
            </a:r>
            <a:r>
              <a:rPr lang="en-US" sz="2000" dirty="0">
                <a:solidFill>
                  <a:srgbClr val="7030A0"/>
                </a:solidFill>
              </a:rPr>
              <a:t>ionic compound</a:t>
            </a:r>
            <a:r>
              <a:rPr lang="en-US" sz="2000" dirty="0"/>
              <a:t>)</a:t>
            </a:r>
          </a:p>
          <a:p>
            <a:pPr lvl="3"/>
            <a:r>
              <a:rPr lang="en-US" sz="1700" b="1" dirty="0">
                <a:solidFill>
                  <a:srgbClr val="7030A0"/>
                </a:solidFill>
              </a:rPr>
              <a:t>No prefixes (di, tri, </a:t>
            </a:r>
            <a:r>
              <a:rPr lang="en-US" sz="1700" b="1" dirty="0" err="1">
                <a:solidFill>
                  <a:srgbClr val="7030A0"/>
                </a:solidFill>
              </a:rPr>
              <a:t>etc</a:t>
            </a:r>
            <a:r>
              <a:rPr lang="en-US" sz="1700" b="1" dirty="0">
                <a:solidFill>
                  <a:srgbClr val="7030A0"/>
                </a:solidFill>
              </a:rPr>
              <a:t>) in name</a:t>
            </a:r>
            <a:r>
              <a:rPr lang="en-US" sz="1700" dirty="0"/>
              <a:t>!</a:t>
            </a:r>
          </a:p>
          <a:p>
            <a:pPr lvl="3"/>
            <a:r>
              <a:rPr lang="en-US" sz="1900" dirty="0">
                <a:sym typeface="Wingdings" panose="05000000000000000000" pitchFamily="2" charset="2"/>
              </a:rPr>
              <a:t>Is the </a:t>
            </a:r>
            <a:r>
              <a:rPr lang="en-US" sz="1900" dirty="0">
                <a:solidFill>
                  <a:srgbClr val="7030A0"/>
                </a:solidFill>
                <a:sym typeface="Wingdings" panose="05000000000000000000" pitchFamily="2" charset="2"/>
              </a:rPr>
              <a:t>metal</a:t>
            </a:r>
            <a:r>
              <a:rPr lang="en-US" sz="1900" dirty="0">
                <a:sym typeface="Wingdings" panose="05000000000000000000" pitchFamily="2" charset="2"/>
              </a:rPr>
              <a:t> in a column that follows </a:t>
            </a:r>
            <a:r>
              <a:rPr lang="en-US" sz="1900" dirty="0">
                <a:solidFill>
                  <a:srgbClr val="FF0000"/>
                </a:solidFill>
                <a:sym typeface="Wingdings" panose="05000000000000000000" pitchFamily="2" charset="2"/>
              </a:rPr>
              <a:t>charge rules</a:t>
            </a:r>
            <a:r>
              <a:rPr lang="en-US" sz="1900" dirty="0">
                <a:sym typeface="Wingdings" panose="05000000000000000000" pitchFamily="2" charset="2"/>
              </a:rPr>
              <a:t>?</a:t>
            </a:r>
          </a:p>
          <a:p>
            <a:pPr lvl="4"/>
            <a:r>
              <a:rPr lang="en-US" sz="1900" dirty="0">
                <a:sym typeface="Wingdings" panose="05000000000000000000" pitchFamily="2" charset="2"/>
              </a:rPr>
              <a:t>If </a:t>
            </a:r>
            <a:r>
              <a:rPr lang="en-US" sz="1900" dirty="0">
                <a:solidFill>
                  <a:srgbClr val="FF0000"/>
                </a:solidFill>
                <a:sym typeface="Wingdings" panose="05000000000000000000" pitchFamily="2" charset="2"/>
              </a:rPr>
              <a:t>Yes – name is simple</a:t>
            </a:r>
          </a:p>
          <a:p>
            <a:pPr lvl="4"/>
            <a:r>
              <a:rPr lang="en-US" sz="1900" dirty="0">
                <a:sym typeface="Wingdings" panose="05000000000000000000" pitchFamily="2" charset="2"/>
              </a:rPr>
              <a:t>If </a:t>
            </a:r>
            <a:r>
              <a:rPr lang="en-US" sz="1900" dirty="0">
                <a:solidFill>
                  <a:srgbClr val="0070C0"/>
                </a:solidFill>
                <a:sym typeface="Wingdings" panose="05000000000000000000" pitchFamily="2" charset="2"/>
              </a:rPr>
              <a:t>No – must find charge on metal and list as roman numeral!</a:t>
            </a:r>
            <a:endParaRPr lang="en-US" sz="1900" dirty="0">
              <a:solidFill>
                <a:srgbClr val="0070C0"/>
              </a:solidFill>
            </a:endParaRPr>
          </a:p>
          <a:p>
            <a:pPr lvl="2"/>
            <a:endParaRPr lang="en-US" sz="2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30696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1" y="1302113"/>
            <a:ext cx="8229600" cy="590044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All atoms of a given element have the same number of protons.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They do not necessarily have the same number of neutrons. 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Atoms with the </a:t>
            </a:r>
            <a:r>
              <a:rPr lang="en-US" dirty="0">
                <a:solidFill>
                  <a:srgbClr val="FF0000"/>
                </a:solidFill>
              </a:rPr>
              <a:t>same number of protons </a:t>
            </a:r>
            <a:r>
              <a:rPr lang="en-US" dirty="0"/>
              <a:t>but </a:t>
            </a:r>
            <a:r>
              <a:rPr lang="en-US" dirty="0">
                <a:solidFill>
                  <a:schemeClr val="accent1"/>
                </a:solidFill>
              </a:rPr>
              <a:t>different numbers of neutrons </a:t>
            </a:r>
            <a:r>
              <a:rPr lang="en-US" dirty="0"/>
              <a:t>are called 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isotopes</a:t>
            </a:r>
            <a:r>
              <a:rPr lang="en-US" b="1" dirty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b="1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All elements have their own unique percent </a:t>
            </a:r>
            <a:r>
              <a:rPr lang="en-US" b="1" dirty="0">
                <a:solidFill>
                  <a:schemeClr val="accent1"/>
                </a:solidFill>
              </a:rPr>
              <a:t>natural abundance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of isotopes.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1" y="238540"/>
            <a:ext cx="89292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Isotopes: When the Number of Neutrons Varies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8F75C2F-3585-C086-9F3F-8D033F98E41F}"/>
                  </a:ext>
                </a:extLst>
              </p14:cNvPr>
              <p14:cNvContentPartPr/>
              <p14:nvPr/>
            </p14:nvContentPartPr>
            <p14:xfrm>
              <a:off x="589320" y="1028160"/>
              <a:ext cx="10711800" cy="3465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8F75C2F-3585-C086-9F3F-8D033F98E41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9960" y="1018800"/>
                <a:ext cx="10730520" cy="348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3910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6"/>
          <p:cNvSpPr>
            <a:spLocks noChangeArrowheads="1"/>
          </p:cNvSpPr>
          <p:nvPr/>
        </p:nvSpPr>
        <p:spPr bwMode="auto">
          <a:xfrm>
            <a:off x="1752600" y="861535"/>
            <a:ext cx="1006502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600" dirty="0"/>
              <a:t>Naturally occurring neon contains three different isotopes: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52600" y="0"/>
            <a:ext cx="93013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558ED5"/>
                </a:solidFill>
              </a:rPr>
              <a:t>Isotopes: Natural Abundance of Isotopes in Neon</a:t>
            </a:r>
            <a:endParaRPr lang="en-US" sz="3200" dirty="0">
              <a:solidFill>
                <a:srgbClr val="558ED5"/>
              </a:solidFill>
            </a:endParaRPr>
          </a:p>
        </p:txBody>
      </p:sp>
      <p:pic>
        <p:nvPicPr>
          <p:cNvPr id="6" name="Picture 2" descr="C:\Documents and Settings\GEX\Desktop\IRDVD\52036 LECTURES\Ch04\04_15_Figur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4"/>
          <a:stretch/>
        </p:blipFill>
        <p:spPr bwMode="auto">
          <a:xfrm>
            <a:off x="3872948" y="3663463"/>
            <a:ext cx="4876800" cy="303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974265" y="1630738"/>
          <a:ext cx="6857998" cy="1676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1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5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63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	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# protons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# neutrons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Mass Number (A)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Percent Abundance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Ne-20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90.48%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Ne-21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0.27%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Ne-22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9.25%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400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Box 7"/>
          <p:cNvSpPr txBox="1">
            <a:spLocks noChangeArrowheads="1"/>
          </p:cNvSpPr>
          <p:nvPr/>
        </p:nvSpPr>
        <p:spPr bwMode="auto">
          <a:xfrm>
            <a:off x="2123661" y="3681472"/>
            <a:ext cx="77835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2800" dirty="0"/>
              <a:t>Isotopes of Neon: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1200" y="0"/>
            <a:ext cx="5382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Isotope Symbol Notation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290" name="Picture 2" descr="C:\Documents and Settings\GEX\Desktop\IRDVD\52036 LECTURES\Ch04\04_Pg112_UnFigure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71"/>
          <a:stretch/>
        </p:blipFill>
        <p:spPr bwMode="auto">
          <a:xfrm>
            <a:off x="2501348" y="1107130"/>
            <a:ext cx="6675692" cy="150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Z:\52036 Tro Itro Chem 5e IR DVD\Working Files 52036\Lectures\Component\ch4 lecture\ch4 pg1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674" y="3672303"/>
            <a:ext cx="3775122" cy="53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23661" y="5269297"/>
            <a:ext cx="891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schemeClr val="accent1"/>
                </a:solidFill>
              </a:rPr>
              <a:t>Mass number (A) = # protons + # neutrons</a:t>
            </a:r>
          </a:p>
        </p:txBody>
      </p:sp>
    </p:spTree>
    <p:extLst>
      <p:ext uri="{BB962C8B-B14F-4D97-AF65-F5344CB8AC3E}">
        <p14:creationId xmlns:p14="http://schemas.microsoft.com/office/powerpoint/2010/main" val="1571255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8320" y="121921"/>
            <a:ext cx="8229600" cy="5207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many protons and neutrons are in this isotope of Uranium?</a:t>
            </a:r>
          </a:p>
          <a:p>
            <a:pPr marL="0" indent="0">
              <a:buNone/>
            </a:pPr>
            <a:r>
              <a:rPr lang="en-US" sz="3600" dirty="0"/>
              <a:t>	</a:t>
            </a:r>
          </a:p>
        </p:txBody>
      </p:sp>
      <p:pic>
        <p:nvPicPr>
          <p:cNvPr id="1026" name="Picture 2" descr="http://physicsnet.co.uk/wp-content/uploads/2010/05/uranium-23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370" y="807720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137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2019"/>
            <a:ext cx="10515600" cy="624090"/>
          </a:xfrm>
        </p:spPr>
        <p:txBody>
          <a:bodyPr>
            <a:noAutofit/>
          </a:bodyPr>
          <a:lstStyle/>
          <a:p>
            <a:pPr algn="l"/>
            <a:r>
              <a:rPr lang="en-US" sz="2800" dirty="0"/>
              <a:t>If an atom has a mass number of 32 and has 17 neutrons, it is an isotope of which element?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5325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What is unique for each element?	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3128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9771"/>
            <a:ext cx="10515600" cy="624090"/>
          </a:xfrm>
        </p:spPr>
        <p:txBody>
          <a:bodyPr>
            <a:noAutofit/>
          </a:bodyPr>
          <a:lstStyle/>
          <a:p>
            <a:pPr algn="l"/>
            <a:r>
              <a:rPr lang="en-US" sz="2800" dirty="0"/>
              <a:t>What are the atomic number, mass number, and symbols for the chlorine isotope with 18 neutrons?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7543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6299</TotalTime>
  <Words>1757</Words>
  <Application>Microsoft Office PowerPoint</Application>
  <PresentationFormat>Widescreen</PresentationFormat>
  <Paragraphs>437</Paragraphs>
  <Slides>34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Aptos</vt:lpstr>
      <vt:lpstr>Arial</vt:lpstr>
      <vt:lpstr>Calibri</vt:lpstr>
      <vt:lpstr>Calibri Light</vt:lpstr>
      <vt:lpstr>Times New Roman</vt:lpstr>
      <vt:lpstr>TimesNewRomanPSMT</vt:lpstr>
      <vt:lpstr>Wingdings</vt:lpstr>
      <vt:lpstr>Office Theme</vt:lpstr>
      <vt:lpstr>Q-center: https://www.brynmawr.edu/inside/offices-services/q-center/q-center-schedule</vt:lpstr>
      <vt:lpstr>PowerPoint Presentation</vt:lpstr>
      <vt:lpstr>Learning Objectives</vt:lpstr>
      <vt:lpstr>PowerPoint Presentation</vt:lpstr>
      <vt:lpstr>PowerPoint Presentation</vt:lpstr>
      <vt:lpstr>PowerPoint Presentation</vt:lpstr>
      <vt:lpstr>PowerPoint Presentation</vt:lpstr>
      <vt:lpstr>If an atom has a mass number of 32 and has 17 neutrons, it is an isotope of which element? </vt:lpstr>
      <vt:lpstr>What are the atomic number, mass number, and symbols for the chlorine isotope with 18 neutrons? </vt:lpstr>
      <vt:lpstr>Atomic Mass</vt:lpstr>
      <vt:lpstr>PowerPoint Presentation</vt:lpstr>
      <vt:lpstr>Molecules &amp; Compounds</vt:lpstr>
      <vt:lpstr>Chemical Formulas</vt:lpstr>
      <vt:lpstr>Chemical Formulas</vt:lpstr>
      <vt:lpstr>Polyatomic Ions</vt:lpstr>
      <vt:lpstr>PowerPoint Presentation</vt:lpstr>
      <vt:lpstr>PowerPoint Presentation</vt:lpstr>
      <vt:lpstr>PowerPoint Presentation</vt:lpstr>
      <vt:lpstr>Ionic Compounds: formed from a metal and a nonmetal  Not a real “bond” between ions:  just + and – attraction.   metals have positive charge (lose electrons), nonmetals have negative charge (gain electrons) </vt:lpstr>
      <vt:lpstr>Classification of Elements and Compounds</vt:lpstr>
      <vt:lpstr>PowerPoint Presentation</vt:lpstr>
      <vt:lpstr>Writing Formulas for Ionic Compounds</vt:lpstr>
      <vt:lpstr>Mg and Cl</vt:lpstr>
      <vt:lpstr>Writing formula with polyatomic ions</vt:lpstr>
      <vt:lpstr>K and CO32-</vt:lpstr>
      <vt:lpstr>Nomenclature: Naming Ionic Compounds</vt:lpstr>
      <vt:lpstr>Naming Cations in Ionic Compounds</vt:lpstr>
      <vt:lpstr>Naming Anions in Ionic Compounds </vt:lpstr>
      <vt:lpstr>Naming Ionic Compounds</vt:lpstr>
      <vt:lpstr>PowerPoint Presentation</vt:lpstr>
      <vt:lpstr>PowerPoint Presentation</vt:lpstr>
      <vt:lpstr>Naming Molecular/Covalent Compounds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Kinetics of Chemical Reactions</dc:title>
  <dc:creator>Tim Cook</dc:creator>
  <cp:lastModifiedBy>Tim Cook</cp:lastModifiedBy>
  <cp:revision>7</cp:revision>
  <cp:lastPrinted>2024-04-01T15:14:54Z</cp:lastPrinted>
  <dcterms:created xsi:type="dcterms:W3CDTF">2024-02-04T14:45:57Z</dcterms:created>
  <dcterms:modified xsi:type="dcterms:W3CDTF">2026-09-12T11:23:19Z</dcterms:modified>
</cp:coreProperties>
</file>