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312" r:id="rId3"/>
    <p:sldId id="262" r:id="rId4"/>
    <p:sldId id="274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313" r:id="rId15"/>
    <p:sldId id="283" r:id="rId16"/>
    <p:sldId id="314" r:id="rId17"/>
    <p:sldId id="275" r:id="rId18"/>
    <p:sldId id="281" r:id="rId19"/>
    <p:sldId id="28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BF2F5F-725B-44D9-8373-C7F848ED3929}" v="2" dt="2026-09-09T17:17:36.029"/>
    <p1510:client id="{D262D4B5-8D57-4B44-8EE1-E5C6C9D09DD6}" v="4" dt="2026-09-09T17:53:24.9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105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m Cook" userId="d1c7cfb340f2c7ab" providerId="LiveId" clId="{36966580-FC72-460E-9995-D2B4237D7D64}"/>
    <pc:docChg chg="undo custSel addSld delSld modSld">
      <pc:chgData name="Tim Cook" userId="d1c7cfb340f2c7ab" providerId="LiveId" clId="{36966580-FC72-460E-9995-D2B4237D7D64}" dt="2026-09-09T17:55:42.570" v="691" actId="27636"/>
      <pc:docMkLst>
        <pc:docMk/>
      </pc:docMkLst>
      <pc:sldChg chg="addSp delSp modSp mod">
        <pc:chgData name="Tim Cook" userId="d1c7cfb340f2c7ab" providerId="LiveId" clId="{36966580-FC72-460E-9995-D2B4237D7D64}" dt="2026-09-09T17:55:42.570" v="691" actId="27636"/>
        <pc:sldMkLst>
          <pc:docMk/>
          <pc:sldMk cId="2560863004" sldId="256"/>
        </pc:sldMkLst>
        <pc:spChg chg="mod">
          <ac:chgData name="Tim Cook" userId="d1c7cfb340f2c7ab" providerId="LiveId" clId="{36966580-FC72-460E-9995-D2B4237D7D64}" dt="2026-09-09T17:48:51.212" v="615" actId="1076"/>
          <ac:spMkLst>
            <pc:docMk/>
            <pc:sldMk cId="2560863004" sldId="256"/>
            <ac:spMk id="2" creationId="{D4082C9F-8EA5-C221-09BC-67CE08735C0D}"/>
          </ac:spMkLst>
        </pc:spChg>
        <pc:spChg chg="mod">
          <ac:chgData name="Tim Cook" userId="d1c7cfb340f2c7ab" providerId="LiveId" clId="{36966580-FC72-460E-9995-D2B4237D7D64}" dt="2026-09-09T17:55:42.570" v="691" actId="27636"/>
          <ac:spMkLst>
            <pc:docMk/>
            <pc:sldMk cId="2560863004" sldId="256"/>
            <ac:spMk id="3" creationId="{1CED3DDC-5E73-1912-F524-59D8106C30CF}"/>
          </ac:spMkLst>
        </pc:spChg>
        <pc:spChg chg="add">
          <ac:chgData name="Tim Cook" userId="d1c7cfb340f2c7ab" providerId="LiveId" clId="{36966580-FC72-460E-9995-D2B4237D7D64}" dt="2026-08-31T17:55:02.402" v="15" actId="22"/>
          <ac:spMkLst>
            <pc:docMk/>
            <pc:sldMk cId="2560863004" sldId="256"/>
            <ac:spMk id="6" creationId="{6C5CD47F-2EB8-4C30-6410-EEC43BFF3D52}"/>
          </ac:spMkLst>
        </pc:spChg>
        <pc:spChg chg="add mod">
          <ac:chgData name="Tim Cook" userId="d1c7cfb340f2c7ab" providerId="LiveId" clId="{36966580-FC72-460E-9995-D2B4237D7D64}" dt="2026-09-02T15:23:22.157" v="364" actId="1076"/>
          <ac:spMkLst>
            <pc:docMk/>
            <pc:sldMk cId="2560863004" sldId="256"/>
            <ac:spMk id="8" creationId="{19A8ABF5-7A6D-5E2D-F245-CCD4D28687E9}"/>
          </ac:spMkLst>
        </pc:spChg>
        <pc:spChg chg="add mod">
          <ac:chgData name="Tim Cook" userId="d1c7cfb340f2c7ab" providerId="LiveId" clId="{36966580-FC72-460E-9995-D2B4237D7D64}" dt="2026-09-04T17:38:56.384" v="402" actId="20577"/>
          <ac:spMkLst>
            <pc:docMk/>
            <pc:sldMk cId="2560863004" sldId="256"/>
            <ac:spMk id="10" creationId="{A8AB718E-7F20-A3F5-1F04-1FC26CE2289D}"/>
          </ac:spMkLst>
        </pc:spChg>
        <pc:inkChg chg="add del">
          <ac:chgData name="Tim Cook" userId="d1c7cfb340f2c7ab" providerId="LiveId" clId="{36966580-FC72-460E-9995-D2B4237D7D64}" dt="2026-09-09T17:48:38.028" v="582" actId="478"/>
          <ac:inkMkLst>
            <pc:docMk/>
            <pc:sldMk cId="2560863004" sldId="256"/>
            <ac:inkMk id="5" creationId="{128EDBFD-A8DC-D90F-471E-755709449B31}"/>
          </ac:inkMkLst>
        </pc:inkChg>
        <pc:cxnChg chg="add mod">
          <ac:chgData name="Tim Cook" userId="d1c7cfb340f2c7ab" providerId="LiveId" clId="{36966580-FC72-460E-9995-D2B4237D7D64}" dt="2026-08-31T17:55:11.044" v="17" actId="1076"/>
          <ac:cxnSpMkLst>
            <pc:docMk/>
            <pc:sldMk cId="2560863004" sldId="256"/>
            <ac:cxnSpMk id="11" creationId="{FDC368DD-2C81-9D62-B533-5DBAD79C8AAC}"/>
          </ac:cxnSpMkLst>
        </pc:cxnChg>
      </pc:sldChg>
      <pc:sldChg chg="addSp add del">
        <pc:chgData name="Tim Cook" userId="d1c7cfb340f2c7ab" providerId="LiveId" clId="{36966580-FC72-460E-9995-D2B4237D7D64}" dt="2026-09-09T17:48:56.968" v="626" actId="47"/>
        <pc:sldMkLst>
          <pc:docMk/>
          <pc:sldMk cId="444857702" sldId="257"/>
        </pc:sldMkLst>
        <pc:inkChg chg="add">
          <ac:chgData name="Tim Cook" userId="d1c7cfb340f2c7ab" providerId="LiveId" clId="{36966580-FC72-460E-9995-D2B4237D7D64}" dt="2026-09-09T15:00:50.896" v="566"/>
          <ac:inkMkLst>
            <pc:docMk/>
            <pc:sldMk cId="444857702" sldId="257"/>
            <ac:inkMk id="3" creationId="{0DCD15A7-0FDE-E6E8-CA57-3EEEA0614E43}"/>
          </ac:inkMkLst>
        </pc:inkChg>
      </pc:sldChg>
      <pc:sldChg chg="addSp add del">
        <pc:chgData name="Tim Cook" userId="d1c7cfb340f2c7ab" providerId="LiveId" clId="{36966580-FC72-460E-9995-D2B4237D7D64}" dt="2026-09-09T17:48:57.369" v="627" actId="47"/>
        <pc:sldMkLst>
          <pc:docMk/>
          <pc:sldMk cId="1687039329" sldId="258"/>
        </pc:sldMkLst>
        <pc:inkChg chg="add">
          <ac:chgData name="Tim Cook" userId="d1c7cfb340f2c7ab" providerId="LiveId" clId="{36966580-FC72-460E-9995-D2B4237D7D64}" dt="2026-09-09T15:00:50.896" v="566"/>
          <ac:inkMkLst>
            <pc:docMk/>
            <pc:sldMk cId="1687039329" sldId="258"/>
            <ac:inkMk id="2" creationId="{78D569E1-619D-D4EB-55AE-FDE6873F98BE}"/>
          </ac:inkMkLst>
        </pc:inkChg>
      </pc:sldChg>
      <pc:sldChg chg="addSp add del">
        <pc:chgData name="Tim Cook" userId="d1c7cfb340f2c7ab" providerId="LiveId" clId="{36966580-FC72-460E-9995-D2B4237D7D64}" dt="2026-09-09T17:48:57.887" v="628" actId="47"/>
        <pc:sldMkLst>
          <pc:docMk/>
          <pc:sldMk cId="2360956403" sldId="260"/>
        </pc:sldMkLst>
        <pc:inkChg chg="add">
          <ac:chgData name="Tim Cook" userId="d1c7cfb340f2c7ab" providerId="LiveId" clId="{36966580-FC72-460E-9995-D2B4237D7D64}" dt="2026-09-09T15:00:50.896" v="566"/>
          <ac:inkMkLst>
            <pc:docMk/>
            <pc:sldMk cId="2360956403" sldId="260"/>
            <ac:inkMk id="2" creationId="{560A2981-98FB-B8F1-D979-C9C0135E6084}"/>
          </ac:inkMkLst>
        </pc:inkChg>
      </pc:sldChg>
      <pc:sldChg chg="addSp add del">
        <pc:chgData name="Tim Cook" userId="d1c7cfb340f2c7ab" providerId="LiveId" clId="{36966580-FC72-460E-9995-D2B4237D7D64}" dt="2026-09-09T17:48:58.314" v="629" actId="47"/>
        <pc:sldMkLst>
          <pc:docMk/>
          <pc:sldMk cId="2001059502" sldId="261"/>
        </pc:sldMkLst>
        <pc:inkChg chg="add">
          <ac:chgData name="Tim Cook" userId="d1c7cfb340f2c7ab" providerId="LiveId" clId="{36966580-FC72-460E-9995-D2B4237D7D64}" dt="2026-09-09T15:00:50.896" v="566"/>
          <ac:inkMkLst>
            <pc:docMk/>
            <pc:sldMk cId="2001059502" sldId="261"/>
            <ac:inkMk id="2" creationId="{B980B729-187F-A7E1-4D16-24D6F7535165}"/>
          </ac:inkMkLst>
        </pc:inkChg>
      </pc:sldChg>
      <pc:sldChg chg="addSp add del">
        <pc:chgData name="Tim Cook" userId="d1c7cfb340f2c7ab" providerId="LiveId" clId="{36966580-FC72-460E-9995-D2B4237D7D64}" dt="2026-09-09T17:49:02.141" v="631" actId="47"/>
        <pc:sldMkLst>
          <pc:docMk/>
          <pc:sldMk cId="138369317" sldId="262"/>
        </pc:sldMkLst>
        <pc:inkChg chg="add">
          <ac:chgData name="Tim Cook" userId="d1c7cfb340f2c7ab" providerId="LiveId" clId="{36966580-FC72-460E-9995-D2B4237D7D64}" dt="2026-09-09T15:00:50.896" v="566"/>
          <ac:inkMkLst>
            <pc:docMk/>
            <pc:sldMk cId="138369317" sldId="262"/>
            <ac:inkMk id="5" creationId="{DD7DFDBA-4D32-8D3B-03B8-4DA8F8845709}"/>
          </ac:inkMkLst>
        </pc:inkChg>
      </pc:sldChg>
      <pc:sldChg chg="addSp add del">
        <pc:chgData name="Tim Cook" userId="d1c7cfb340f2c7ab" providerId="LiveId" clId="{36966580-FC72-460E-9995-D2B4237D7D64}" dt="2026-09-09T17:49:04.758" v="632" actId="47"/>
        <pc:sldMkLst>
          <pc:docMk/>
          <pc:sldMk cId="2678115896" sldId="263"/>
        </pc:sldMkLst>
        <pc:inkChg chg="add">
          <ac:chgData name="Tim Cook" userId="d1c7cfb340f2c7ab" providerId="LiveId" clId="{36966580-FC72-460E-9995-D2B4237D7D64}" dt="2026-09-09T15:00:50.896" v="566"/>
          <ac:inkMkLst>
            <pc:docMk/>
            <pc:sldMk cId="2678115896" sldId="263"/>
            <ac:inkMk id="3" creationId="{9263EC01-D66F-7ABA-19B1-E6B06D875E15}"/>
          </ac:inkMkLst>
        </pc:inkChg>
      </pc:sldChg>
      <pc:sldChg chg="add del">
        <pc:chgData name="Tim Cook" userId="d1c7cfb340f2c7ab" providerId="LiveId" clId="{36966580-FC72-460E-9995-D2B4237D7D64}" dt="2026-09-09T17:50:16.128" v="633"/>
        <pc:sldMkLst>
          <pc:docMk/>
          <pc:sldMk cId="4169929259" sldId="264"/>
        </pc:sldMkLst>
      </pc:sldChg>
      <pc:sldChg chg="add del">
        <pc:chgData name="Tim Cook" userId="d1c7cfb340f2c7ab" providerId="LiveId" clId="{36966580-FC72-460E-9995-D2B4237D7D64}" dt="2026-09-09T17:50:16.128" v="633"/>
        <pc:sldMkLst>
          <pc:docMk/>
          <pc:sldMk cId="210655850" sldId="265"/>
        </pc:sldMkLst>
      </pc:sldChg>
      <pc:sldChg chg="add del">
        <pc:chgData name="Tim Cook" userId="d1c7cfb340f2c7ab" providerId="LiveId" clId="{36966580-FC72-460E-9995-D2B4237D7D64}" dt="2026-09-09T17:50:16.128" v="633"/>
        <pc:sldMkLst>
          <pc:docMk/>
          <pc:sldMk cId="1849617697" sldId="266"/>
        </pc:sldMkLst>
      </pc:sldChg>
      <pc:sldChg chg="add del">
        <pc:chgData name="Tim Cook" userId="d1c7cfb340f2c7ab" providerId="LiveId" clId="{36966580-FC72-460E-9995-D2B4237D7D64}" dt="2026-09-09T17:50:16.128" v="633"/>
        <pc:sldMkLst>
          <pc:docMk/>
          <pc:sldMk cId="2237280784" sldId="267"/>
        </pc:sldMkLst>
      </pc:sldChg>
      <pc:sldChg chg="add del">
        <pc:chgData name="Tim Cook" userId="d1c7cfb340f2c7ab" providerId="LiveId" clId="{36966580-FC72-460E-9995-D2B4237D7D64}" dt="2026-09-09T17:50:16.128" v="633"/>
        <pc:sldMkLst>
          <pc:docMk/>
          <pc:sldMk cId="2729046687" sldId="268"/>
        </pc:sldMkLst>
      </pc:sldChg>
      <pc:sldChg chg="add del">
        <pc:chgData name="Tim Cook" userId="d1c7cfb340f2c7ab" providerId="LiveId" clId="{36966580-FC72-460E-9995-D2B4237D7D64}" dt="2026-09-09T17:50:16.128" v="633"/>
        <pc:sldMkLst>
          <pc:docMk/>
          <pc:sldMk cId="2841440192" sldId="269"/>
        </pc:sldMkLst>
      </pc:sldChg>
      <pc:sldChg chg="add">
        <pc:chgData name="Tim Cook" userId="d1c7cfb340f2c7ab" providerId="LiveId" clId="{36966580-FC72-460E-9995-D2B4237D7D64}" dt="2026-09-09T17:52:37.747" v="634"/>
        <pc:sldMkLst>
          <pc:docMk/>
          <pc:sldMk cId="789220956" sldId="270"/>
        </pc:sldMkLst>
      </pc:sldChg>
      <pc:sldChg chg="add">
        <pc:chgData name="Tim Cook" userId="d1c7cfb340f2c7ab" providerId="LiveId" clId="{36966580-FC72-460E-9995-D2B4237D7D64}" dt="2026-09-09T17:52:37.747" v="634"/>
        <pc:sldMkLst>
          <pc:docMk/>
          <pc:sldMk cId="2251342270" sldId="271"/>
        </pc:sldMkLst>
      </pc:sldChg>
      <pc:sldChg chg="add">
        <pc:chgData name="Tim Cook" userId="d1c7cfb340f2c7ab" providerId="LiveId" clId="{36966580-FC72-460E-9995-D2B4237D7D64}" dt="2026-09-09T17:52:37.747" v="634"/>
        <pc:sldMkLst>
          <pc:docMk/>
          <pc:sldMk cId="2050780098" sldId="272"/>
        </pc:sldMkLst>
      </pc:sldChg>
      <pc:sldChg chg="add del">
        <pc:chgData name="Tim Cook" userId="d1c7cfb340f2c7ab" providerId="LiveId" clId="{36966580-FC72-460E-9995-D2B4237D7D64}" dt="2026-09-09T17:52:50.626" v="636" actId="47"/>
        <pc:sldMkLst>
          <pc:docMk/>
          <pc:sldMk cId="3090517898" sldId="273"/>
        </pc:sldMkLst>
      </pc:sldChg>
      <pc:sldChg chg="addSp add">
        <pc:chgData name="Tim Cook" userId="d1c7cfb340f2c7ab" providerId="LiveId" clId="{36966580-FC72-460E-9995-D2B4237D7D64}" dt="2026-09-09T15:00:50.896" v="566"/>
        <pc:sldMkLst>
          <pc:docMk/>
          <pc:sldMk cId="601065704" sldId="274"/>
        </pc:sldMkLst>
        <pc:inkChg chg="add">
          <ac:chgData name="Tim Cook" userId="d1c7cfb340f2c7ab" providerId="LiveId" clId="{36966580-FC72-460E-9995-D2B4237D7D64}" dt="2026-09-09T15:00:50.896" v="566"/>
          <ac:inkMkLst>
            <pc:docMk/>
            <pc:sldMk cId="601065704" sldId="274"/>
            <ac:inkMk id="2" creationId="{232EE0E5-6592-6D12-133D-289D44DD64E5}"/>
          </ac:inkMkLst>
        </pc:inkChg>
      </pc:sldChg>
      <pc:sldChg chg="add">
        <pc:chgData name="Tim Cook" userId="d1c7cfb340f2c7ab" providerId="LiveId" clId="{36966580-FC72-460E-9995-D2B4237D7D64}" dt="2026-09-09T17:53:24.945" v="637"/>
        <pc:sldMkLst>
          <pc:docMk/>
          <pc:sldMk cId="2391720154" sldId="275"/>
        </pc:sldMkLst>
      </pc:sldChg>
      <pc:sldChg chg="add del">
        <pc:chgData name="Tim Cook" userId="d1c7cfb340f2c7ab" providerId="LiveId" clId="{36966580-FC72-460E-9995-D2B4237D7D64}" dt="2026-09-09T17:54:21.542" v="638" actId="47"/>
        <pc:sldMkLst>
          <pc:docMk/>
          <pc:sldMk cId="64618782" sldId="277"/>
        </pc:sldMkLst>
      </pc:sldChg>
      <pc:sldChg chg="add del">
        <pc:chgData name="Tim Cook" userId="d1c7cfb340f2c7ab" providerId="LiveId" clId="{36966580-FC72-460E-9995-D2B4237D7D64}" dt="2026-09-09T17:54:22.226" v="639" actId="47"/>
        <pc:sldMkLst>
          <pc:docMk/>
          <pc:sldMk cId="2665365977" sldId="279"/>
        </pc:sldMkLst>
      </pc:sldChg>
      <pc:sldChg chg="add del">
        <pc:chgData name="Tim Cook" userId="d1c7cfb340f2c7ab" providerId="LiveId" clId="{36966580-FC72-460E-9995-D2B4237D7D64}" dt="2026-09-09T17:54:22.864" v="640" actId="47"/>
        <pc:sldMkLst>
          <pc:docMk/>
          <pc:sldMk cId="1684731566" sldId="280"/>
        </pc:sldMkLst>
      </pc:sldChg>
      <pc:sldChg chg="add">
        <pc:chgData name="Tim Cook" userId="d1c7cfb340f2c7ab" providerId="LiveId" clId="{36966580-FC72-460E-9995-D2B4237D7D64}" dt="2026-09-09T17:53:24.945" v="637"/>
        <pc:sldMkLst>
          <pc:docMk/>
          <pc:sldMk cId="1446789521" sldId="281"/>
        </pc:sldMkLst>
      </pc:sldChg>
      <pc:sldChg chg="add del">
        <pc:chgData name="Tim Cook" userId="d1c7cfb340f2c7ab" providerId="LiveId" clId="{36966580-FC72-460E-9995-D2B4237D7D64}" dt="2026-09-09T17:54:23.727" v="641" actId="47"/>
        <pc:sldMkLst>
          <pc:docMk/>
          <pc:sldMk cId="2104485213" sldId="282"/>
        </pc:sldMkLst>
      </pc:sldChg>
      <pc:sldChg chg="add">
        <pc:chgData name="Tim Cook" userId="d1c7cfb340f2c7ab" providerId="LiveId" clId="{36966580-FC72-460E-9995-D2B4237D7D64}" dt="2026-09-09T17:52:37.747" v="634"/>
        <pc:sldMkLst>
          <pc:docMk/>
          <pc:sldMk cId="1455646030" sldId="283"/>
        </pc:sldMkLst>
      </pc:sldChg>
      <pc:sldChg chg="add">
        <pc:chgData name="Tim Cook" userId="d1c7cfb340f2c7ab" providerId="LiveId" clId="{36966580-FC72-460E-9995-D2B4237D7D64}" dt="2026-09-09T17:53:24.945" v="637"/>
        <pc:sldMkLst>
          <pc:docMk/>
          <pc:sldMk cId="2316572683" sldId="284"/>
        </pc:sldMkLst>
      </pc:sldChg>
      <pc:sldChg chg="add del">
        <pc:chgData name="Tim Cook" userId="d1c7cfb340f2c7ab" providerId="LiveId" clId="{36966580-FC72-460E-9995-D2B4237D7D64}" dt="2026-09-09T17:54:24.328" v="642" actId="47"/>
        <pc:sldMkLst>
          <pc:docMk/>
          <pc:sldMk cId="3783703921" sldId="293"/>
        </pc:sldMkLst>
      </pc:sldChg>
      <pc:sldChg chg="add del">
        <pc:chgData name="Tim Cook" userId="d1c7cfb340f2c7ab" providerId="LiveId" clId="{36966580-FC72-460E-9995-D2B4237D7D64}" dt="2026-09-09T17:48:56.112" v="624" actId="47"/>
        <pc:sldMkLst>
          <pc:docMk/>
          <pc:sldMk cId="1259837128" sldId="302"/>
        </pc:sldMkLst>
      </pc:sldChg>
      <pc:sldChg chg="addSp add del">
        <pc:chgData name="Tim Cook" userId="d1c7cfb340f2c7ab" providerId="LiveId" clId="{36966580-FC72-460E-9995-D2B4237D7D64}" dt="2026-09-09T17:48:54.022" v="618" actId="47"/>
        <pc:sldMkLst>
          <pc:docMk/>
          <pc:sldMk cId="1618651973" sldId="304"/>
        </pc:sldMkLst>
        <pc:inkChg chg="add">
          <ac:chgData name="Tim Cook" userId="d1c7cfb340f2c7ab" providerId="LiveId" clId="{36966580-FC72-460E-9995-D2B4237D7D64}" dt="2026-09-09T15:00:50.896" v="566"/>
          <ac:inkMkLst>
            <pc:docMk/>
            <pc:sldMk cId="1618651973" sldId="304"/>
            <ac:inkMk id="4" creationId="{1D164CCD-D841-1D8C-30A8-60C87FFF3260}"/>
          </ac:inkMkLst>
        </pc:inkChg>
      </pc:sldChg>
      <pc:sldChg chg="addSp add del">
        <pc:chgData name="Tim Cook" userId="d1c7cfb340f2c7ab" providerId="LiveId" clId="{36966580-FC72-460E-9995-D2B4237D7D64}" dt="2026-09-09T17:48:54.175" v="619" actId="47"/>
        <pc:sldMkLst>
          <pc:docMk/>
          <pc:sldMk cId="953561533" sldId="305"/>
        </pc:sldMkLst>
        <pc:inkChg chg="add">
          <ac:chgData name="Tim Cook" userId="d1c7cfb340f2c7ab" providerId="LiveId" clId="{36966580-FC72-460E-9995-D2B4237D7D64}" dt="2026-09-09T15:00:50.896" v="566"/>
          <ac:inkMkLst>
            <pc:docMk/>
            <pc:sldMk cId="953561533" sldId="305"/>
            <ac:inkMk id="4" creationId="{E6140D54-0C98-61EA-5D6C-BF26B5E8F63D}"/>
          </ac:inkMkLst>
        </pc:inkChg>
      </pc:sldChg>
      <pc:sldChg chg="addSp add del">
        <pc:chgData name="Tim Cook" userId="d1c7cfb340f2c7ab" providerId="LiveId" clId="{36966580-FC72-460E-9995-D2B4237D7D64}" dt="2026-09-09T17:48:54.322" v="620" actId="47"/>
        <pc:sldMkLst>
          <pc:docMk/>
          <pc:sldMk cId="4119115706" sldId="306"/>
        </pc:sldMkLst>
        <pc:inkChg chg="add">
          <ac:chgData name="Tim Cook" userId="d1c7cfb340f2c7ab" providerId="LiveId" clId="{36966580-FC72-460E-9995-D2B4237D7D64}" dt="2026-09-09T15:00:50.896" v="566"/>
          <ac:inkMkLst>
            <pc:docMk/>
            <pc:sldMk cId="4119115706" sldId="306"/>
            <ac:inkMk id="3" creationId="{C72EEF02-F690-D7C1-992B-02775587CCEA}"/>
          </ac:inkMkLst>
        </pc:inkChg>
      </pc:sldChg>
      <pc:sldChg chg="addSp add del">
        <pc:chgData name="Tim Cook" userId="d1c7cfb340f2c7ab" providerId="LiveId" clId="{36966580-FC72-460E-9995-D2B4237D7D64}" dt="2026-09-09T17:48:54.492" v="621" actId="47"/>
        <pc:sldMkLst>
          <pc:docMk/>
          <pc:sldMk cId="3380633889" sldId="307"/>
        </pc:sldMkLst>
        <pc:inkChg chg="add">
          <ac:chgData name="Tim Cook" userId="d1c7cfb340f2c7ab" providerId="LiveId" clId="{36966580-FC72-460E-9995-D2B4237D7D64}" dt="2026-09-09T15:00:50.896" v="566"/>
          <ac:inkMkLst>
            <pc:docMk/>
            <pc:sldMk cId="3380633889" sldId="307"/>
            <ac:inkMk id="3" creationId="{D480D0B7-283B-2EB9-8635-9394A9945B51}"/>
          </ac:inkMkLst>
        </pc:inkChg>
      </pc:sldChg>
      <pc:sldChg chg="addSp add del">
        <pc:chgData name="Tim Cook" userId="d1c7cfb340f2c7ab" providerId="LiveId" clId="{36966580-FC72-460E-9995-D2B4237D7D64}" dt="2026-09-09T17:48:54.908" v="622" actId="47"/>
        <pc:sldMkLst>
          <pc:docMk/>
          <pc:sldMk cId="2972853788" sldId="308"/>
        </pc:sldMkLst>
        <pc:inkChg chg="add">
          <ac:chgData name="Tim Cook" userId="d1c7cfb340f2c7ab" providerId="LiveId" clId="{36966580-FC72-460E-9995-D2B4237D7D64}" dt="2026-09-09T15:00:50.896" v="566"/>
          <ac:inkMkLst>
            <pc:docMk/>
            <pc:sldMk cId="2972853788" sldId="308"/>
            <ac:inkMk id="5" creationId="{62BAE067-703F-F15B-7AA6-F90395CF8858}"/>
          </ac:inkMkLst>
        </pc:inkChg>
      </pc:sldChg>
      <pc:sldChg chg="addSp add del">
        <pc:chgData name="Tim Cook" userId="d1c7cfb340f2c7ab" providerId="LiveId" clId="{36966580-FC72-460E-9995-D2B4237D7D64}" dt="2026-09-09T17:48:55.250" v="623" actId="47"/>
        <pc:sldMkLst>
          <pc:docMk/>
          <pc:sldMk cId="483992710" sldId="309"/>
        </pc:sldMkLst>
        <pc:inkChg chg="add">
          <ac:chgData name="Tim Cook" userId="d1c7cfb340f2c7ab" providerId="LiveId" clId="{36966580-FC72-460E-9995-D2B4237D7D64}" dt="2026-09-09T15:00:50.896" v="566"/>
          <ac:inkMkLst>
            <pc:docMk/>
            <pc:sldMk cId="483992710" sldId="309"/>
            <ac:inkMk id="5" creationId="{050081F3-66D7-7232-39E9-06E0E5F2B18A}"/>
          </ac:inkMkLst>
        </pc:inkChg>
      </pc:sldChg>
      <pc:sldChg chg="add del">
        <pc:chgData name="Tim Cook" userId="d1c7cfb340f2c7ab" providerId="LiveId" clId="{36966580-FC72-460E-9995-D2B4237D7D64}" dt="2026-09-09T17:48:53.690" v="616" actId="47"/>
        <pc:sldMkLst>
          <pc:docMk/>
          <pc:sldMk cId="2920526837" sldId="310"/>
        </pc:sldMkLst>
      </pc:sldChg>
      <pc:sldChg chg="add del">
        <pc:chgData name="Tim Cook" userId="d1c7cfb340f2c7ab" providerId="LiveId" clId="{36966580-FC72-460E-9995-D2B4237D7D64}" dt="2026-09-09T17:48:53.890" v="617" actId="47"/>
        <pc:sldMkLst>
          <pc:docMk/>
          <pc:sldMk cId="2917121116" sldId="311"/>
        </pc:sldMkLst>
      </pc:sldChg>
      <pc:sldChg chg="addSp delSp modSp new mod">
        <pc:chgData name="Tim Cook" userId="d1c7cfb340f2c7ab" providerId="LiveId" clId="{36966580-FC72-460E-9995-D2B4237D7D64}" dt="2026-09-09T13:10:01.975" v="565" actId="1076"/>
        <pc:sldMkLst>
          <pc:docMk/>
          <pc:sldMk cId="3998191657" sldId="312"/>
        </pc:sldMkLst>
        <pc:spChg chg="del">
          <ac:chgData name="Tim Cook" userId="d1c7cfb340f2c7ab" providerId="LiveId" clId="{36966580-FC72-460E-9995-D2B4237D7D64}" dt="2026-09-09T13:09:46.511" v="561" actId="478"/>
          <ac:spMkLst>
            <pc:docMk/>
            <pc:sldMk cId="3998191657" sldId="312"/>
            <ac:spMk id="2" creationId="{5F37552A-C084-988F-9436-E18C404E1043}"/>
          </ac:spMkLst>
        </pc:spChg>
        <pc:spChg chg="add del mod">
          <ac:chgData name="Tim Cook" userId="d1c7cfb340f2c7ab" providerId="LiveId" clId="{36966580-FC72-460E-9995-D2B4237D7D64}" dt="2026-09-09T13:10:01.975" v="565" actId="1076"/>
          <ac:spMkLst>
            <pc:docMk/>
            <pc:sldMk cId="3998191657" sldId="312"/>
            <ac:spMk id="3" creationId="{E3E591CE-1EF8-ABCF-151C-1EAFF823D692}"/>
          </ac:spMkLst>
        </pc:spChg>
        <pc:spChg chg="add del mod">
          <ac:chgData name="Tim Cook" userId="d1c7cfb340f2c7ab" providerId="LiveId" clId="{36966580-FC72-460E-9995-D2B4237D7D64}" dt="2026-09-09T13:09:44.235" v="560" actId="478"/>
          <ac:spMkLst>
            <pc:docMk/>
            <pc:sldMk cId="3998191657" sldId="312"/>
            <ac:spMk id="5" creationId="{B28B648C-68F8-028A-01EA-4FC40DD16D04}"/>
          </ac:spMkLst>
        </pc:spChg>
      </pc:sldChg>
      <pc:sldChg chg="add">
        <pc:chgData name="Tim Cook" userId="d1c7cfb340f2c7ab" providerId="LiveId" clId="{36966580-FC72-460E-9995-D2B4237D7D64}" dt="2026-09-09T17:52:49.225" v="635"/>
        <pc:sldMkLst>
          <pc:docMk/>
          <pc:sldMk cId="3451569247" sldId="313"/>
        </pc:sldMkLst>
      </pc:sldChg>
      <pc:sldChg chg="add">
        <pc:chgData name="Tim Cook" userId="d1c7cfb340f2c7ab" providerId="LiveId" clId="{36966580-FC72-460E-9995-D2B4237D7D64}" dt="2026-09-09T17:53:24.945" v="637"/>
        <pc:sldMkLst>
          <pc:docMk/>
          <pc:sldMk cId="4039385996" sldId="314"/>
        </pc:sldMkLst>
      </pc:sldChg>
      <pc:sldChg chg="modSp add del mod">
        <pc:chgData name="Tim Cook" userId="d1c7cfb340f2c7ab" providerId="LiveId" clId="{36966580-FC72-460E-9995-D2B4237D7D64}" dt="2026-09-09T17:48:56.545" v="625" actId="47"/>
        <pc:sldMkLst>
          <pc:docMk/>
          <pc:sldMk cId="651765995" sldId="335"/>
        </pc:sldMkLst>
        <pc:inkChg chg="mod">
          <ac:chgData name="Tim Cook" userId="d1c7cfb340f2c7ab" providerId="LiveId" clId="{36966580-FC72-460E-9995-D2B4237D7D64}" dt="2026-09-09T17:18:19.769" v="581" actId="14100"/>
          <ac:inkMkLst>
            <pc:docMk/>
            <pc:sldMk cId="651765995" sldId="335"/>
            <ac:inkMk id="3" creationId="{2E9F7565-55EE-6ADC-8E60-AE3CA955D23B}"/>
          </ac:inkMkLst>
        </pc:inkChg>
        <pc:inkChg chg="mod">
          <ac:chgData name="Tim Cook" userId="d1c7cfb340f2c7ab" providerId="LiveId" clId="{36966580-FC72-460E-9995-D2B4237D7D64}" dt="2026-09-09T17:18:19.769" v="581" actId="14100"/>
          <ac:inkMkLst>
            <pc:docMk/>
            <pc:sldMk cId="651765995" sldId="335"/>
            <ac:inkMk id="20" creationId="{D8E973A9-7721-A170-C555-E766E1441EA3}"/>
          </ac:inkMkLst>
        </pc:inkChg>
        <pc:inkChg chg="mod">
          <ac:chgData name="Tim Cook" userId="d1c7cfb340f2c7ab" providerId="LiveId" clId="{36966580-FC72-460E-9995-D2B4237D7D64}" dt="2026-09-09T17:18:19.769" v="581" actId="14100"/>
          <ac:inkMkLst>
            <pc:docMk/>
            <pc:sldMk cId="651765995" sldId="335"/>
            <ac:inkMk id="21" creationId="{130D02ED-E4A0-0EED-9B59-011D28C87D7F}"/>
          </ac:inkMkLst>
        </pc:inkChg>
        <pc:inkChg chg="mod">
          <ac:chgData name="Tim Cook" userId="d1c7cfb340f2c7ab" providerId="LiveId" clId="{36966580-FC72-460E-9995-D2B4237D7D64}" dt="2026-09-09T17:17:59.841" v="575" actId="1076"/>
          <ac:inkMkLst>
            <pc:docMk/>
            <pc:sldMk cId="651765995" sldId="335"/>
            <ac:inkMk id="22" creationId="{02A123C1-90C8-A3A6-ACA0-93387F8BD7C2}"/>
          </ac:inkMkLst>
        </pc:inkChg>
        <pc:inkChg chg="mod">
          <ac:chgData name="Tim Cook" userId="d1c7cfb340f2c7ab" providerId="LiveId" clId="{36966580-FC72-460E-9995-D2B4237D7D64}" dt="2026-09-09T17:17:55.838" v="574" actId="1076"/>
          <ac:inkMkLst>
            <pc:docMk/>
            <pc:sldMk cId="651765995" sldId="335"/>
            <ac:inkMk id="23" creationId="{53905CA5-1099-9759-2576-4CBEB3D15264}"/>
          </ac:inkMkLst>
        </pc:inkChg>
        <pc:inkChg chg="mod">
          <ac:chgData name="Tim Cook" userId="d1c7cfb340f2c7ab" providerId="LiveId" clId="{36966580-FC72-460E-9995-D2B4237D7D64}" dt="2026-09-09T17:17:59.841" v="575" actId="1076"/>
          <ac:inkMkLst>
            <pc:docMk/>
            <pc:sldMk cId="651765995" sldId="335"/>
            <ac:inkMk id="24" creationId="{3EE1F5A7-E97D-69EA-DCB7-92099851CDCE}"/>
          </ac:inkMkLst>
        </pc:inkChg>
        <pc:inkChg chg="mod">
          <ac:chgData name="Tim Cook" userId="d1c7cfb340f2c7ab" providerId="LiveId" clId="{36966580-FC72-460E-9995-D2B4237D7D64}" dt="2026-09-09T17:17:59.841" v="575" actId="1076"/>
          <ac:inkMkLst>
            <pc:docMk/>
            <pc:sldMk cId="651765995" sldId="335"/>
            <ac:inkMk id="26" creationId="{9B44F261-E2F2-1A61-BBFC-7C0834045EA7}"/>
          </ac:inkMkLst>
        </pc:inkChg>
        <pc:inkChg chg="mod">
          <ac:chgData name="Tim Cook" userId="d1c7cfb340f2c7ab" providerId="LiveId" clId="{36966580-FC72-460E-9995-D2B4237D7D64}" dt="2026-09-09T17:17:59.841" v="575" actId="1076"/>
          <ac:inkMkLst>
            <pc:docMk/>
            <pc:sldMk cId="651765995" sldId="335"/>
            <ac:inkMk id="27" creationId="{7808F607-0A1D-4BD7-8BDA-75C487693A4E}"/>
          </ac:inkMkLst>
        </pc:inkChg>
        <pc:inkChg chg="mod">
          <ac:chgData name="Tim Cook" userId="d1c7cfb340f2c7ab" providerId="LiveId" clId="{36966580-FC72-460E-9995-D2B4237D7D64}" dt="2026-09-09T17:17:59.841" v="575" actId="1076"/>
          <ac:inkMkLst>
            <pc:docMk/>
            <pc:sldMk cId="651765995" sldId="335"/>
            <ac:inkMk id="28" creationId="{FF8FD2F2-CAB7-16EF-E944-0E817CED7C5C}"/>
          </ac:inkMkLst>
        </pc:inkChg>
        <pc:inkChg chg="mod">
          <ac:chgData name="Tim Cook" userId="d1c7cfb340f2c7ab" providerId="LiveId" clId="{36966580-FC72-460E-9995-D2B4237D7D64}" dt="2026-09-09T17:17:59.841" v="575" actId="1076"/>
          <ac:inkMkLst>
            <pc:docMk/>
            <pc:sldMk cId="651765995" sldId="335"/>
            <ac:inkMk id="31" creationId="{7D3D67C3-7BB3-A684-8D43-F88B24AC16D8}"/>
          </ac:inkMkLst>
        </pc:inkChg>
        <pc:inkChg chg="mod">
          <ac:chgData name="Tim Cook" userId="d1c7cfb340f2c7ab" providerId="LiveId" clId="{36966580-FC72-460E-9995-D2B4237D7D64}" dt="2026-09-09T17:17:59.841" v="575" actId="1076"/>
          <ac:inkMkLst>
            <pc:docMk/>
            <pc:sldMk cId="651765995" sldId="335"/>
            <ac:inkMk id="32" creationId="{0210887C-8DEF-44BF-3971-1A1C6362C951}"/>
          </ac:inkMkLst>
        </pc:inkChg>
        <pc:inkChg chg="mod">
          <ac:chgData name="Tim Cook" userId="d1c7cfb340f2c7ab" providerId="LiveId" clId="{36966580-FC72-460E-9995-D2B4237D7D64}" dt="2026-09-09T17:17:59.841" v="575" actId="1076"/>
          <ac:inkMkLst>
            <pc:docMk/>
            <pc:sldMk cId="651765995" sldId="335"/>
            <ac:inkMk id="33" creationId="{DAA1340E-9ED4-DB3D-6D7C-AC77BAE1F137}"/>
          </ac:inkMkLst>
        </pc:inkChg>
        <pc:inkChg chg="mod">
          <ac:chgData name="Tim Cook" userId="d1c7cfb340f2c7ab" providerId="LiveId" clId="{36966580-FC72-460E-9995-D2B4237D7D64}" dt="2026-09-09T17:17:59.841" v="575" actId="1076"/>
          <ac:inkMkLst>
            <pc:docMk/>
            <pc:sldMk cId="651765995" sldId="335"/>
            <ac:inkMk id="34" creationId="{DD40C452-7878-0B42-0804-38696D1C44D9}"/>
          </ac:inkMkLst>
        </pc:inkChg>
        <pc:inkChg chg="mod">
          <ac:chgData name="Tim Cook" userId="d1c7cfb340f2c7ab" providerId="LiveId" clId="{36966580-FC72-460E-9995-D2B4237D7D64}" dt="2026-09-09T17:18:19.769" v="581" actId="14100"/>
          <ac:inkMkLst>
            <pc:docMk/>
            <pc:sldMk cId="651765995" sldId="335"/>
            <ac:inkMk id="37" creationId="{3632AD9A-72C4-7EB5-C6EC-7304CC5717EE}"/>
          </ac:inkMkLst>
        </pc:inkChg>
        <pc:inkChg chg="mod">
          <ac:chgData name="Tim Cook" userId="d1c7cfb340f2c7ab" providerId="LiveId" clId="{36966580-FC72-460E-9995-D2B4237D7D64}" dt="2026-09-09T17:18:19.769" v="581" actId="14100"/>
          <ac:inkMkLst>
            <pc:docMk/>
            <pc:sldMk cId="651765995" sldId="335"/>
            <ac:inkMk id="49" creationId="{AEBD539D-4301-075B-B7F5-9C0288ECB104}"/>
          </ac:inkMkLst>
        </pc:inkChg>
        <pc:inkChg chg="mod">
          <ac:chgData name="Tim Cook" userId="d1c7cfb340f2c7ab" providerId="LiveId" clId="{36966580-FC72-460E-9995-D2B4237D7D64}" dt="2026-09-09T17:18:19.769" v="581" actId="14100"/>
          <ac:inkMkLst>
            <pc:docMk/>
            <pc:sldMk cId="651765995" sldId="335"/>
            <ac:inkMk id="55" creationId="{4BC95507-5CFF-135A-16E4-CAA52CDAA7EF}"/>
          </ac:inkMkLst>
        </pc:inkChg>
        <pc:inkChg chg="mod">
          <ac:chgData name="Tim Cook" userId="d1c7cfb340f2c7ab" providerId="LiveId" clId="{36966580-FC72-460E-9995-D2B4237D7D64}" dt="2026-09-09T17:18:19.769" v="581" actId="14100"/>
          <ac:inkMkLst>
            <pc:docMk/>
            <pc:sldMk cId="651765995" sldId="335"/>
            <ac:inkMk id="57" creationId="{037E55DF-9D64-A487-F49A-2EC2D7B25C0E}"/>
          </ac:inkMkLst>
        </pc:inkChg>
      </pc:sldChg>
    </pc:docChg>
  </pc:docChgLst>
  <pc:docChgLst>
    <pc:chgData name="Tim Cook" userId="d1c7cfb340f2c7ab" providerId="LiveId" clId="{094216BE-705F-4266-94AD-17FE22B80578}"/>
    <pc:docChg chg="custSel modSld">
      <pc:chgData name="Tim Cook" userId="d1c7cfb340f2c7ab" providerId="LiveId" clId="{094216BE-705F-4266-94AD-17FE22B80578}" dt="2026-09-03T22:03:12.445" v="106"/>
      <pc:docMkLst>
        <pc:docMk/>
      </pc:docMkLst>
      <pc:sldChg chg="modSp mod">
        <pc:chgData name="Tim Cook" userId="d1c7cfb340f2c7ab" providerId="LiveId" clId="{094216BE-705F-4266-94AD-17FE22B80578}" dt="2026-09-03T22:03:12.445" v="106"/>
        <pc:sldMkLst>
          <pc:docMk/>
          <pc:sldMk cId="2560863004" sldId="256"/>
        </pc:sldMkLst>
        <pc:spChg chg="mod">
          <ac:chgData name="Tim Cook" userId="d1c7cfb340f2c7ab" providerId="LiveId" clId="{094216BE-705F-4266-94AD-17FE22B80578}" dt="2026-09-03T22:02:15.106" v="102" actId="255"/>
          <ac:spMkLst>
            <pc:docMk/>
            <pc:sldMk cId="2560863004" sldId="256"/>
            <ac:spMk id="2" creationId="{D4082C9F-8EA5-C221-09BC-67CE08735C0D}"/>
          </ac:spMkLst>
        </pc:spChg>
        <pc:spChg chg="mod">
          <ac:chgData name="Tim Cook" userId="d1c7cfb340f2c7ab" providerId="LiveId" clId="{094216BE-705F-4266-94AD-17FE22B80578}" dt="2026-09-03T22:03:12.445" v="106"/>
          <ac:spMkLst>
            <pc:docMk/>
            <pc:sldMk cId="2560863004" sldId="256"/>
            <ac:spMk id="8" creationId="{19A8ABF5-7A6D-5E2D-F245-CCD4D28687E9}"/>
          </ac:spMkLst>
        </pc:spChg>
        <pc:spChg chg="mod">
          <ac:chgData name="Tim Cook" userId="d1c7cfb340f2c7ab" providerId="LiveId" clId="{094216BE-705F-4266-94AD-17FE22B80578}" dt="2026-09-03T22:03:04.579" v="104" actId="20577"/>
          <ac:spMkLst>
            <pc:docMk/>
            <pc:sldMk cId="2560863004" sldId="256"/>
            <ac:spMk id="10" creationId="{A8AB718E-7F20-A3F5-1F04-1FC26CE2289D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8-26T19:35:14.84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5438 16198 16751 0,'6'-1'1488'0,"1"-3"-1184"0,6 9-304 0</inkml:trace>
  <inkml:trace contextRef="#ctx0" brushRef="#br0" timeOffset="2246.67">1909 17744 14735 0,'-7'-25'640'0,"5"14"160"0,2 11-640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25:54.749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133 1 9503 0 0,'-1'1'432'0'0,"-75"81"1274"0"0,70-77-1493 0 0,1 1 0 0 0,0 0 0 0 0,0 0 1 0 0,1 1-1 0 0,-1 0 0 0 0,1-1 0 0 0,1 1 1 0 0,-1 1-1 0 0,1-1 0 0 0,1 0 0 0 0,-1 1 1 0 0,1-1-1 0 0,1 1 0 0 0,-3 15 0 0 0,5-20-146 0 0,-1-2-66 0 0,0 0-1 0 0,0 0 1 0 0,0 0-1 0 0,1 0 1 0 0,-1 0 0 0 0,0-1-1 0 0,0 1 1 0 0,1 0-1 0 0,-1 0 1 0 0,1-1 0 0 0,-1 1-1 0 0,0 0 1 0 0,1 0-1 0 0,0-1 1 0 0,-1 1 0 0 0,1 0-1 0 0,-1-1 1 0 0,1 1-1 0 0,0-1 1 0 0,0 2 0 0 0,2-1-1 0 0,7 5 0 0 0,-8-5 0 0 0,0 0 0 0 0,0-1 0 0 0,0 1 0 0 0,1-1 0 0 0,-1 0 0 0 0,0 0 0 0 0,0 0 0 0 0,1 0 0 0 0,-1 0 0 0 0,0 0 0 0 0,0-1 0 0 0,0 1 0 0 0,1-1 0 0 0,-1 1 0 0 0,3-2 0 0 0,-2 0 0 0 0,1 0 0 0 0,0-1 0 0 0,-1 1 0 0 0,0 0 0 0 0,1-1 0 0 0,-1 0 0 0 0,5-5 0 0 0,2-5 0 0 0,-1 1 0 0 0,-1-2 0 0 0,11-19 0 0 0,-14 23 0 0 0,-3 5 64 0 0,0 0 0 0 0,0-1 1 0 0,0 0-1 0 0,-1 1 0 0 0,0-1 0 0 0,0 0 0 0 0,0 0 0 0 0,-1 0 0 0 0,0 1 0 0 0,-1-11 0 0 0,1-2 3622 0 0,1 20-3325 0 0,8 10-13 0 0,11 21 0 0 0,5 8-324 0 0,-10-21-475 0 0,18 19 1 0 0,4-5-6137 0 0,-23-23 1011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25:55.436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1 180 9903 0 0,'0'0'898'0'0,"1"2"-640"0"0,6 14 504 0 0,0 1 0 0 0,-1 0-1 0 0,-1 0 1 0 0,-1 0 0 0 0,3 20-1 0 0,-3-13-344 0 0,0-1-155 0 0,-3-16-204 0 0,0 1 1 0 0,0-1-1 0 0,1 0 0 0 0,0 1 1 0 0,0-1-1 0 0,1 0 0 0 0,0 0 0 0 0,6 9 1 0 0,-8-16-52 0 0,-1 0 1 0 0,1 0 0 0 0,0 0-1 0 0,-1 0 1 0 0,1-1 0 0 0,-1 1 0 0 0,1 0-1 0 0,-1-1 1 0 0,1 1 0 0 0,0 0 0 0 0,-1-1-1 0 0,1 1 1 0 0,-1-1 0 0 0,1 1 0 0 0,0-1-1 0 0,-1 0 0 0 0,2-1-1 0 0,1-1-1 0 0,-1 0 0 0 0,0 0 1 0 0,0 0-1 0 0,-1 0 0 0 0,1 0 1 0 0,-1 0-1 0 0,1-1 0 0 0,-1 1 1 0 0,1-6-1 0 0,7-41-11 0 0,-6 31-96 0 0,22-157-1045 0 0,-24 170 1123 0 0,0 0 4 0 0,0 1 0 0 0,1-1-1 0 0,-1 1 1 0 0,1 0 0 0 0,0 0 0 0 0,4-7 0 0 0,2 19 364 0 0,-3 1-183 0 0,1 0 0 0 0,-2 0 0 0 0,1 0 0 0 0,-1 1 0 0 0,5 13 0 0 0,11 48 551 0 0,-13-44-426 0 0,-2-6-44 0 0,-3-12-120 0 0,-1 0 0 0 0,2 0 0 0 0,-1 0-1 0 0,1-1 1 0 0,1 1 0 0 0,6 11 0 0 0,-10-18-117 0 0,1-1 1 0 0,-1 0-1 0 0,0 1 1 0 0,0-1-1 0 0,0 0 1 0 0,0 0 0 0 0,0 1-1 0 0,1-1 1 0 0,-1 0-1 0 0,0 0 1 0 0,0 1-1 0 0,1-1 1 0 0,-1 0 0 0 0,0 0-1 0 0,0 0 1 0 0,1 1-1 0 0,-1-1 1 0 0,0 0-1 0 0,0 0 1 0 0,1 0 0 0 0,-1 0-1 0 0,0 0 1 0 0,1 0-1 0 0,-1 0 1 0 0,0 0-1 0 0,1 0 1 0 0,-1 0 0 0 0,0 0-1 0 0,0 0 1 0 0,1 0-1 0 0,-1 0 1 0 0,0 0-1 0 0,1 0 1 0 0,-1 0 0 0 0,0 0-1 0 0,1 0 1 0 0,-1 0-1 0 0,0 0 1 0 0,0 0-1 0 0,1-1 1 0 0,-1 1 0 0 0,0 0-1 0 0,0 0 1 0 0,1 0-1 0 0,-1 0 1 0 0,0-1-1 0 0,0 1 1 0 0,1 0 0 0 0,-1-1-1 0 0,10-14-45 0 0,-8 12 60 0 0,6-13-41 0 0,-1 0 0 0 0,0 0 0 0 0,-1-1-1 0 0,-1 1 1 0 0,6-32 0 0 0,2-6-245 0 0,-9 38 151 0 0,-3 10 71 0 0,0 1 0 0 0,1-1-1 0 0,-1 1 1 0 0,1 0 0 0 0,1-1-1 0 0,-1 1 1 0 0,4-6 0 0 0,-5 11 40 0 0,0-1 0 0 0,0 1 1 0 0,0-1-1 0 0,0 1 0 0 0,0 0 1 0 0,-1 0-1 0 0,1-1 0 0 0,0 1 1 0 0,0 0-1 0 0,0 0 0 0 0,0 0 1 0 0,0 0-1 0 0,0 0 0 0 0,0 0 1 0 0,0 0-1 0 0,0 0 0 0 0,0 1 1 0 0,0-1-1 0 0,-1 0 0 0 0,1 1 1 0 0,0-1-1 0 0,0 0 1 0 0,1 1-1 0 0,-2 0-2 0 0,6 1 0 0 0,-1 2 0 0 0,0-1 0 0 0,0 1 0 0 0,0-1 0 0 0,0 2 0 0 0,-1-1 0 0 0,0 0 0 0 0,0 1 0 0 0,0 0 0 0 0,5 8 0 0 0,19 20 106 0 0,-10-16 0 0 0,1-1 0 0 0,23 14 1 0 0,-32-23-80 0 0,0-2-1 0 0,0 1 1 0 0,0-1 0 0 0,1-1 0 0 0,0 0-1 0 0,19 4 1 0 0,-25-8-10 0 0,-1 1 1 0 0,1-2-1 0 0,0 1 0 0 0,0 0 0 0 0,-1-1 0 0 0,1 0 0 0 0,0 0 0 0 0,-1-1 1 0 0,1 1-1 0 0,-1-1 0 0 0,1 0 0 0 0,-1 0 0 0 0,8-5 0 0 0,1 0 27 0 0,-9 5-26 0 0,0-1 0 0 0,-1 1 0 0 0,1 0 1 0 0,-1-1-1 0 0,0 0 0 0 0,1 0 0 0 0,-1 0 1 0 0,-1 0-1 0 0,1 0 0 0 0,0 0 0 0 0,-1-1 1 0 0,0 1-1 0 0,0-1 0 0 0,0 0 0 0 0,0 0 1 0 0,0 0-1 0 0,-1 0 0 0 0,0 0 0 0 0,0 0 1 0 0,0 0-1 0 0,1-4 0 0 0,-2 0-5 0 0,1 1 0 0 0,-1 0 0 0 0,-1-1 0 0 0,1 1 1 0 0,-1 0-1 0 0,0 0 0 0 0,-1-1 0 0 0,0 1 0 0 0,0 0 0 0 0,0 0 0 0 0,-5-9 0 0 0,1 4-29 0 0,3 6-48 0 0,1 0 0 0 0,-1 0 1 0 0,0 1-1 0 0,-6-7 0 0 0,9 11 53 0 0,-1 0 0 0 0,0 0 0 0 0,0 0-1 0 0,0 0 1 0 0,0 0 0 0 0,0 0 0 0 0,0 0 0 0 0,0 1 0 0 0,0-1 0 0 0,-1 0 0 0 0,1 1 0 0 0,0-1 0 0 0,0 1-1 0 0,0-1 1 0 0,-1 1 0 0 0,1 0 0 0 0,0-1 0 0 0,-1 1 0 0 0,1 0 0 0 0,0 0 0 0 0,-1 0 0 0 0,1 0 0 0 0,0 0-1 0 0,-1 0 1 0 0,-1 1 0 0 0,0 2-79 0 0,-2 7 181 0 0,1 1 0 0 0,-1 0 0 0 0,2 0 0 0 0,-1 0 0 0 0,2 0 0 0 0,-1 0 0 0 0,1 1 0 0 0,1-1 0 0 0,0 17 0 0 0,2-15 229 0 0,0 1 0 0 0,1-1 0 0 0,1 1 0 0 0,0-1 0 0 0,1 0 0 0 0,9 23 0 0 0,-9-30-224 0 0,-1 1 0 0 0,1-1 0 0 0,0 0 0 0 0,0 0 0 0 0,1 0 0 0 0,0-1 0 0 0,0 0 0 0 0,0 1 0 0 0,1-2 0 0 0,-1 1 0 0 0,1-1 0 0 0,0 1 0 0 0,1-2 0 0 0,9 5-1 0 0,-5-3-148 0 0,0-2 0 0 0,0 1 0 0 0,1-2 0 0 0,-1 1 0 0 0,1-2 0 0 0,0 1 0 0 0,-1-2 0 0 0,1 0 0 0 0,0 0 0 0 0,12-2 0 0 0,17-4-409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25:56.284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3 57 9671 0 0,'0'0'748'0'0,"0"2"-492"0"0,-1 10 279 0 0,0 0 0 0 0,1 0-1 0 0,0 1 1 0 0,4 22 0 0 0,14 50 1639 0 0,2 24-1482 0 0,-17-100-681 0 0,6-16 42 0 0,-5 0-93 0 0,1-1 0 0 0,-1 1 0 0 0,0-1 0 0 0,-1 1 0 0 0,0-1 0 0 0,3-12-1 0 0,8-52-90 0 0,-6 24 151 0 0,-8 48-20 0 0,3-21 74 0 0,2 1-1 0 0,0 0 0 0 0,1 0 1 0 0,1 1-1 0 0,12-25 0 0 0,-18 44-57 0 0,-1 0-1 0 0,1 0 0 0 0,-1 0 1 0 0,0 0-1 0 0,1 0 0 0 0,-1 0 1 0 0,1 0-1 0 0,-1 0 0 0 0,0 0 1 0 0,1 0-1 0 0,-1 0 0 0 0,1 0 1 0 0,-1 0-1 0 0,0 1 0 0 0,1-1 1 0 0,-1 0-1 0 0,1 0 0 0 0,-1 0 0 0 0,0 0 1 0 0,1 1-1 0 0,-1-1 0 0 0,0 0 1 0 0,0 0-1 0 0,1 1 0 0 0,-1-1 14 0 0,2 2 30 0 0,1 0 0 0 0,-1 0 0 0 0,-1 0 0 0 0,1 0 1 0 0,0 1-1 0 0,0-1 0 0 0,-1 0 0 0 0,0 1 0 0 0,1-1 0 0 0,-1 1 0 0 0,1 2 0 0 0,10 34 250 0 0,-7-17-227 0 0,8 21 82 0 0,-6-18 99 0 0,1-1 0 0 0,12 26-1 0 0,-20-49-256 0 0,0 0 0 0 0,1 0-1 0 0,-1-1 1 0 0,1 1 0 0 0,-1 0 0 0 0,1 0-1 0 0,-1 0 1 0 0,1 0 0 0 0,-1-1-1 0 0,1 1 1 0 0,0 0 0 0 0,0-1 0 0 0,-1 1-1 0 0,1 0 1 0 0,0-1 0 0 0,0 1 0 0 0,0-1-1 0 0,0 1 1 0 0,-1-1 0 0 0,1 1 0 0 0,0-1-1 0 0,0 0 1 0 0,0 0 0 0 0,0 1-1 0 0,0-1 1 0 0,0 0 0 0 0,0 0 0 0 0,0 0-1 0 0,0 0 1 0 0,0 0 0 0 0,0 0 0 0 0,0 0-1 0 0,0 0 1 0 0,0-1 0 0 0,0 1-1 0 0,0 0 1 0 0,0-1 0 0 0,0 1 0 0 0,0 0-1 0 0,0-1 1 0 0,-1 1 0 0 0,1-1 0 0 0,0 1-1 0 0,0-1 1 0 0,0 0 0 0 0,-1 1-1 0 0,2-2 1 0 0,2-1 15 0 0,0-1-1 0 0,-1 0 1 0 0,1 0-1 0 0,-1 0 1 0 0,0 0-1 0 0,5-9 1 0 0,1-9 18 0 0,-2 1 0 0 0,0-1 1 0 0,-2 0-1 0 0,0-1 0 0 0,-1 1 0 0 0,0-28 1 0 0,-3 14-30 0 0,-1 58-88 0 0,2 0-1 0 0,0-1 1 0 0,2 0 0 0 0,7 31-1 0 0,-7-42-333 0 0,-1 0 0 0 0,1 0-1 0 0,0 0 1 0 0,1 0 0 0 0,1-1-1 0 0,-1 0 1 0 0,8 9 0 0 0,1-3-1466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25:56.553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84 114 3223 0 0,'-7'-4'288'0'0,"4"2"71"0"0,0 1 0 0 0,0-1 0 0 0,0 1 0 0 0,0 0 0 0 0,-1 0-1 0 0,1 0 1 0 0,0 0 0 0 0,-1 1 0 0 0,-4-1 0 0 0,6 1-182 0 0,1 0 0 0 0,-1 0 1 0 0,1 0-1 0 0,0 1 0 0 0,-1-1 0 0 0,1 0 1 0 0,0 1-1 0 0,-1-1 0 0 0,1 1 0 0 0,0-1 1 0 0,-1 1-1 0 0,1 0 0 0 0,0 0 0 0 0,0-1 1 0 0,0 1-1 0 0,0 0 0 0 0,0 0 1 0 0,0 0-1 0 0,0 0 0 0 0,0 0 0 0 0,0 0 1 0 0,0 0-1 0 0,0 1 0 0 0,1-1 0 0 0,-2 2 1 0 0,0 1-103 0 0,1 0 0 0 0,0 0 0 0 0,-1 0 0 0 0,2 0 0 0 0,-1 0 0 0 0,0 0 0 0 0,1 0 0 0 0,-1 0 0 0 0,1 0 0 0 0,0 0 0 0 0,1 0 0 0 0,-1 0 0 0 0,1 0 0 0 0,-1 0 0 0 0,1 0 0 0 0,1 0 0 0 0,-1 0 0 0 0,0 0 0 0 0,1-1 0 0 0,0 1 0 0 0,0 0 0 0 0,0-1 0 0 0,0 0 0 0 0,1 1 0 0 0,-1-1 0 0 0,1 0 0 0 0,0 0 0 0 0,0 0 0 0 0,0-1 0 0 0,0 1 0 0 0,0-1 0 0 0,0 1 0 0 0,1-1 0 0 0,-1 0 0 0 0,1 0 0 0 0,0-1 0 0 0,5 2 0 0 0,-5-1 63 0 0,2 0-1 0 0,-1-1 0 0 0,0 0 1 0 0,0 0-1 0 0,0 0 1 0 0,0 0-1 0 0,1-1 0 0 0,-1 0 1 0 0,0 0-1 0 0,1 0 0 0 0,-1-1 1 0 0,0 0-1 0 0,0 0 1 0 0,0 0-1 0 0,0-1 0 0 0,0 0 1 0 0,0 0-1 0 0,0 0 1 0 0,0 0-1 0 0,0-1 0 0 0,-1 0 1 0 0,0 0-1 0 0,1 0 0 0 0,-1 0 1 0 0,0-1-1 0 0,5-6 1 0 0,-6 7-62 0 0,-2 1 0 0 0,1-1 0 0 0,0 0 0 0 0,-1 0 0 0 0,1 0 0 0 0,-1 0 0 0 0,0-1 1 0 0,0 1-1 0 0,0 0 0 0 0,0-1 0 0 0,-1 1 0 0 0,1 0 0 0 0,-1-1 0 0 0,0 1 0 0 0,0 0 0 0 0,0-1 1 0 0,0 1-1 0 0,-1-1 0 0 0,0-3 0 0 0,-2-4-63 0 0,0 0 0 0 0,-1 0-1 0 0,0 0 1 0 0,-7-13 0 0 0,-4-11-1433 0 0,3 7-4238 0 0,5 14 144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25:56.970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1 0 4607 0 0,'0'0'208'0'0,"1"2"351"0"0,4 19 4358 0 0,4 30 0 0 0,0 61-1901 0 0,-3-19-1881 0 0,-2-56-671 0 0,17 72 0 0 0,-17-96-436 0 0,0 0 0 0 0,1 0 0 0 0,1 0 0 0 0,0 0 0 0 0,1-1 0 0 0,0 0 0 0 0,0 0 0 0 0,16 17 0 0 0,-16-21-14 0 0,1-1 1 0 0,0 1-1 0 0,0-1 0 0 0,12 7 0 0 0,-15-10-8 0 0,1-1 0 0 0,0 0 0 0 0,0-1 0 0 0,0 0 0 0 0,0 0 0 0 0,0 0-1 0 0,0 0 1 0 0,11 0 0 0 0,-13-1-6 0 0,1-1 0 0 0,0 1 0 0 0,0-1 0 0 0,0 0 0 0 0,-1-1 0 0 0,1 1 0 0 0,0-1 0 0 0,0 0 0 0 0,-1 0 0 0 0,1-1 0 0 0,-1 1 0 0 0,1-1 0 0 0,-1 0 0 0 0,1 0 0 0 0,-1-1 0 0 0,0 1 0 0 0,0-1 0 0 0,3-3 0 0 0,2 0-11 0 0,-2-1-1 0 0,1-1 1 0 0,-1 1 0 0 0,0-1-1 0 0,0 0 1 0 0,-1-1-1 0 0,0 0 1 0 0,7-16 0 0 0,-6 10-13 0 0,0-1 0 0 0,-1 0 0 0 0,-1-1 1 0 0,4-25-1 0 0,-8 32 24 0 0,0 1 0 0 0,0 0 0 0 0,-1 0 0 0 0,-1-1 0 0 0,1 1 0 0 0,-1 0 0 0 0,-5-18 0 0 0,5 21 65 0 0,-1 0 0 0 0,0 1 0 0 0,-1-1 0 0 0,1 1 0 0 0,-1-1 0 0 0,0 1 0 0 0,0 0 0 0 0,-1 0 0 0 0,1 0 0 0 0,-1 0 0 0 0,0 1 0 0 0,-9-8 0 0 0,12 11 170 0 0,0 2-186 0 0,0 0 0 0 0,0 0 1 0 0,0-1-1 0 0,0 1 0 0 0,1 0 0 0 0,-1 0 1 0 0,0 0-1 0 0,1 0 0 0 0,-1 0 0 0 0,1 0 0 0 0,-1 0 1 0 0,1 0-1 0 0,-1 0 0 0 0,1 0 0 0 0,-1 2 1 0 0,1-1 39 0 0,-4 10 19 0 0,1 0 0 0 0,1 0-1 0 0,0 0 1 0 0,0 1 0 0 0,2-1 0 0 0,-1 0 0 0 0,1 1-1 0 0,1-1 1 0 0,1 1 0 0 0,-1-1 0 0 0,8 23-1 0 0,-6-25-103 0 0,1 0 0 0 0,0 0 0 0 0,0-1 0 0 0,1 0 0 0 0,10 14 0 0 0,36 40-9 0 0,-41-52-676 0 0,0-1 1 0 0,2 0-1 0 0,-1-1 1 0 0,1 0-1 0 0,0-1 0 0 0,1 0 1 0 0,23 10-1 0 0,-20-13-890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25:57.224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106 24 14567 0 0,'-34'-20'1584'0'0,"33"20"-1523"0"0,0-1 0 0 0,0 1-1 0 0,0 0 1 0 0,0-1 0 0 0,0 1-1 0 0,0 0 1 0 0,0-1-1 0 0,0 1 1 0 0,0 0 0 0 0,0 0-1 0 0,1 0 1 0 0,-1 0 0 0 0,0 0-1 0 0,0 0 1 0 0,0 0 0 0 0,0 0-1 0 0,0 0 1 0 0,0 0 0 0 0,0 1-1 0 0,0-1 1 0 0,0 0 0 0 0,0 1-1 0 0,0-1 1 0 0,-1 1 0 0 0,0 0 292 0 0,0 1-162 0 0,-1-1 0 0 0,1 1 0 0 0,0-1 1 0 0,0 1-1 0 0,0 0 0 0 0,1 0 0 0 0,-1-1 0 0 0,0 2 1 0 0,1-1-1 0 0,-1 0 0 0 0,1 0 0 0 0,-1 0 1 0 0,1 1-1 0 0,0-1 0 0 0,0 0 0 0 0,0 1 1 0 0,1-1-1 0 0,-2 4 0 0 0,-1 7 296 0 0,1 0-1 0 0,-2 16 1 0 0,4-22-363 0 0,-3 17 201 0 0,1 1 0 0 0,2-1 1 0 0,0 1-1 0 0,8 44 0 0 0,-7-60-322 0 0,1-1 0 0 0,1 1 0 0 0,-1-1 0 0 0,1 1-1 0 0,1-1 1 0 0,-1 0 0 0 0,2 0 0 0 0,-1-1 0 0 0,1 1 0 0 0,0-1-1 0 0,0 0 1 0 0,1 0 0 0 0,0-1 0 0 0,0 0 0 0 0,1 0 0 0 0,12 9-1 0 0,-13-11-164 0 0,0 0 0 0 0,0-1-1 0 0,0 0 1 0 0,0 0 0 0 0,1-1-1 0 0,-1 1 1 0 0,0-1 0 0 0,9 1-1 0 0,-10-3-493 0 0,0 1 0 0 0,0-1-1 0 0,0 0 1 0 0,0-1 0 0 0,0 1-1 0 0,0-1 1 0 0,7-2 0 0 0,5-2-6170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25:57.540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47 1 2303 0 0,'-1'1'618'0'0,"-2"1"523"0"0,1 1 0 0 0,-1-1 0 0 0,1 1 0 0 0,0 0 0 0 0,0 0 0 0 0,-3 5 0 0 0,-9 25 3276 0 0,11-22-3737 0 0,0 1 0 0 0,1 0 0 0 0,-2 20 0 0 0,4-24-565 0 0,0-1 1 0 0,1 1 0 0 0,-1 0 0 0 0,2-1 0 0 0,-1 0 0 0 0,5 14 0 0 0,-4-17-82 0 0,-1-1 0 0 0,0 0-1 0 0,1 0 1 0 0,-1 1 0 0 0,1-1 0 0 0,0 0 0 0 0,0-1 0 0 0,0 1-1 0 0,1 0 1 0 0,-1-1 0 0 0,1 1 0 0 0,-1-1 0 0 0,1 0 0 0 0,0 1 0 0 0,0-1-1 0 0,5 2 1 0 0,-6-2-34 0 0,1-1 0 0 0,0 0 0 0 0,-1 0 0 0 0,1 0 0 0 0,0 0 0 0 0,0-1 0 0 0,0 1 0 0 0,5-1 0 0 0,0 1 0 0 0,-1 0-32 0 0,0 0-1 0 0,0-1 1 0 0,-1 0-1 0 0,1 0 1 0 0,0-1-1 0 0,0 0 1 0 0,9-2-1 0 0,-13 2 13 0 0,1 0 0 0 0,0 0-1 0 0,0 0 1 0 0,0-1 0 0 0,-1 0-1 0 0,1 0 1 0 0,-1 0 0 0 0,1 0 0 0 0,-1 0-1 0 0,0-1 1 0 0,0 1 0 0 0,0-1-1 0 0,4-5 1 0 0,1-3 8 0 0,-2 0-1 0 0,1 0 1 0 0,-1 0-1 0 0,-1-1 1 0 0,0 1 0 0 0,0-2-1 0 0,-1 1 1 0 0,2-15-1 0 0,-2 14 1058 0 0,-5 28-940 0 0,0-4 81 0 0,4 11-25 0 0,0 0-1 0 0,1 0 1 0 0,1-1-1 0 0,12 33 1 0 0,-13-46-627 0 0,0 0-1 0 0,0 0 1 0 0,1-1 0 0 0,-1 0 0 0 0,2 0 0 0 0,-1 0-1 0 0,1 0 1 0 0,10 9 0 0 0,-5-10-933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25:57.957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36 1 6911 0 0,'0'0'528'0'0,"-7"6"-54"0"0,5-2 161 0 0,-1 0 1 0 0,0 0 0 0 0,1 0-1 0 0,0 0 1 0 0,0 0-1 0 0,1 1 1 0 0,-1-1 0 0 0,1 1-1 0 0,-2 8 1 0 0,-3 46 1609 0 0,6-53-2173 0 0,-2 44 980 0 0,3 0 0 0 0,12 91-1 0 0,-8-110-844 0 0,1-1-1 0 0,2 0 1 0 0,1-1 0 0 0,1 0-1 0 0,26 50 1 0 0,-30-67-190 0 0,1-1 0 0 0,0 0 0 0 0,0-1 0 0 0,1 0 0 0 0,1 0 1 0 0,-1 0-1 0 0,2-1 0 0 0,-1-1 0 0 0,1 0 0 0 0,0 0 0 0 0,1-1 1 0 0,0 0-1 0 0,0 0 0 0 0,1-1 0 0 0,23 8 0 0 0,-30-13-13 0 0,-1 0-1 0 0,1-1 1 0 0,0 0 0 0 0,0 0-1 0 0,0 0 1 0 0,0 0-1 0 0,0-1 1 0 0,0 1-1 0 0,-1-1 1 0 0,1 0 0 0 0,0-1-1 0 0,-1 1 1 0 0,1-1-1 0 0,-1 0 1 0 0,7-4 0 0 0,-5 3-5 0 0,1-1 0 0 0,-1 0 0 0 0,0 0 0 0 0,0-1 1 0 0,-1 0-1 0 0,1 0 0 0 0,-1 0 0 0 0,0-1 0 0 0,6-9 1 0 0,-4 4-73 0 0,-1-1 0 0 0,0 0 1 0 0,-1 0-1 0 0,0 0 1 0 0,-1 0-1 0 0,0-1 1 0 0,-1 0-1 0 0,3-24 0 0 0,-6 29 58 0 0,1 1-1 0 0,-1-1 0 0 0,-1 0 0 0 0,0 0 1 0 0,0 0-1 0 0,0 1 0 0 0,-1-1 0 0 0,0 1 0 0 0,0-1 1 0 0,-1 1-1 0 0,0 0 0 0 0,-1 0 0 0 0,1 0 1 0 0,-1 0-1 0 0,0 0 0 0 0,-7-6 0 0 0,10 11 19 0 0,0 1 0 0 0,0 0 1 0 0,0-1-1 0 0,0 1 0 0 0,0 0 0 0 0,-1 0 0 0 0,1 0 0 0 0,0 0 0 0 0,-1 0 1 0 0,1 0-1 0 0,-1 0 0 0 0,1 1 0 0 0,-1-1 0 0 0,1 0 0 0 0,-1 1 0 0 0,0-1 0 0 0,1 1 1 0 0,-1 0-1 0 0,0-1 0 0 0,-2 1 0 0 0,3 0 12 0 0,-1 1-1 0 0,0-1 1 0 0,1 1 0 0 0,-1-1 0 0 0,0 1-1 0 0,1 0 1 0 0,-1 0 0 0 0,1 0 0 0 0,-1 0-1 0 0,1 0 1 0 0,0 0 0 0 0,-1 0 0 0 0,1 0-1 0 0,0 0 1 0 0,0 1 0 0 0,-2 1 0 0 0,-2 4 96 0 0,1 0 0 0 0,0 0 1 0 0,0 0-1 0 0,0 1 0 0 0,1 0 1 0 0,-4 15-1 0 0,4-9 95 0 0,0 0 0 0 0,1 0-1 0 0,1 0 1 0 0,0 1 0 0 0,1-1-1 0 0,0 0 1 0 0,1 1 0 0 0,1-1-1 0 0,0 0 1 0 0,6 20 0 0 0,-5-25-173 0 0,0 0 1 0 0,1-1-1 0 0,-1 1 1 0 0,2-1-1 0 0,-1 1 1 0 0,1-1-1 0 0,0-1 1 0 0,1 1-1 0 0,0-1 1 0 0,0 0-1 0 0,1 0 1 0 0,0 0-1 0 0,0-1 1 0 0,0 0-1 0 0,1-1 1 0 0,14 9-1 0 0,-10-9-734 0 0,0 0 0 0 0,0 0 0 0 0,1-1 0 0 0,19 3 0 0 0,-3-3-6898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25:59.274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258 0 2303 0 0,'0'0'7778'0'0,"0"2"-7314"0"0,-2 5-178 0 0,0-1 1 0 0,0 1 0 0 0,-1-1 0 0 0,1 1 0 0 0,-9 11-1 0 0,-23 31 963 0 0,10-16-140 0 0,-15 31 32 0 0,3 0-1 0 0,-38 97 1 0 0,69-149-1133 0 0,0-1 0 0 0,1 1 0 0 0,0 0 1 0 0,1 1-1 0 0,0-1 0 0 0,1 0 1 0 0,1 1-1 0 0,-1 20 0 0 0,2-31-8 0 0,1 0 0 0 0,-1-1 0 0 0,0 1 0 0 0,0 0 0 0 0,1-1 0 0 0,-1 1 0 0 0,1 0 0 0 0,0-1 0 0 0,0 1 0 0 0,-1-1 0 0 0,1 1 0 0 0,0-1 0 0 0,0 0 0 0 0,2 3 0 0 0,7 2 0 0 0,-4-4 15 0 0,1-1 0 0 0,0 0 0 0 0,-1 0 0 0 0,1-1 0 0 0,0 0 1 0 0,12-1-1 0 0,3 0 18 0 0,222-4-292 0 0,-183 10-3867 0 0,-50-7-1052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26:00.214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34 571 9071 0 0,'-7'-5'816'0'0,"5"4"-723"0"0,0-1 0 0 0,0 1-1 0 0,0-1 1 0 0,0 1-1 0 0,1-1 1 0 0,-1 0-1 0 0,0 1 1 0 0,1-1 0 0 0,0 0-1 0 0,-1 0 1 0 0,1 0-1 0 0,0 0 1 0 0,0 0 0 0 0,0 0-1 0 0,0 0 1 0 0,1-1-1 0 0,-1 1 1 0 0,0 0-1 0 0,1 0 1 0 0,0-1 0 0 0,-1 1-1 0 0,1 0 1 0 0,0-1-1 0 0,0 1 1 0 0,1 0 0 0 0,-1-1-1 0 0,0 1 1 0 0,1 0-1 0 0,-1-1 1 0 0,1 1 0 0 0,0 0-1 0 0,0 0 1 0 0,0 0-1 0 0,0 0 1 0 0,2-4-1 0 0,4-4 513 0 0,1-1-1 0 0,0 2 0 0 0,1-1 0 0 0,0 1 0 0 0,12-10 0 0 0,-17 16-626 0 0,21-21 668 0 0,-8 9-226 0 0,0 0-1 0 0,29-20 0 0 0,41-21 157 0 0,-64 42-487 0 0,0 2 1 0 0,0 0-1 0 0,36-12 0 0 0,-12 5 41 0 0,22-8-14 0 0,1 3-1 0 0,1 3 1 0 0,1 3 0 0 0,1 3 0 0 0,80-5 0 0 0,2 0 202 0 0,-37 4 110 0 0,297-15 588 0 0,-97 43-120 0 0,-11 11-80 0 0,30 2-520 0 0,-250-14-297 0 0,65 6 55 0 0,8-3 42 0 0,-130-11-64 0 0,58 13 39 0 0,-39-6 8 0 0,3 2 142 0 0,71 24 0 0 0,47 29 236 0 0,-56-20-420 0 0,-26-15 80 0 0,-84-29-53 0 0,5-2-11 0 0,-1-3-42 0 0,-7 3-8 0 0,0 0-1 0 0,0 0 1 0 0,0-1 0 0 0,0 1-1 0 0,0 0 1 0 0,-1 0 0 0 0,1-1-1 0 0,0 1 1 0 0,-1 0-1 0 0,0-1 1 0 0,1 1 0 0 0,-1-1-1 0 0,1 1 1 0 0,-1-1 0 0 0,0 1-1 0 0,0-1 1 0 0,0 1-1 0 0,0-1 1 0 0,0 1 0 0 0,0-1-1 0 0,-1 1 1 0 0,1 0 0 0 0,0-1-1 0 0,-1 1 1 0 0,1-1-1 0 0,-1 1 1 0 0,1 0 0 0 0,-1-1-1 0 0,0 1 1 0 0,1 0 0 0 0,-2-2-1 0 0,-3-4 19 0 0,0 1 0 0 0,0 0-1 0 0,-1 0 1 0 0,-7-7 0 0 0,12 13-21 0 0,-37-32 57 0 0,-1 2-1 0 0,-2 2 1 0 0,-48-25 0 0 0,72 44-68 0 0,2 1-60 0 0,14 8 15 0 0,4 0 24 0 0,1 1 0 0 0,-1 0 0 0 0,1 0 0 0 0,-1 0 0 0 0,0 0 0 0 0,0 0 0 0 0,1 1 0 0 0,2 2 0 0 0,1-1-37 0 0,30 14-164 0 0,0 1-1 0 0,-1 2 1 0 0,62 47 0 0 0,-84-55 219 0 0,0 0 1 0 0,0 1-1 0 0,-1 0 1 0 0,-1 1-1 0 0,-1 1 1 0 0,11 16-1 0 0,-18-24 51 0 0,0 0-1 0 0,-1 0 1 0 0,0 0 0 0 0,0 1-1 0 0,0-1 1 0 0,-1 1-1 0 0,0-1 1 0 0,-1 1 0 0 0,0 0-1 0 0,0 0 1 0 0,-1 0 0 0 0,0 0-1 0 0,0 0 1 0 0,0 0 0 0 0,-1 0-1 0 0,-4 12 1 0 0,3-11 67 0 0,-1-1 0 0 0,-1 0 1 0 0,1 0-1 0 0,-1 0 0 0 0,-1 0 0 0 0,0 0 0 0 0,0-1 1 0 0,0 0-1 0 0,-12 12 0 0 0,-4 1 69 0 0,-39 27 0 0 0,48-38-184 0 0,-3 2-177 0 0,10-8-45 0 0,0 0 0 0 0,0 0 1 0 0,1 1-1 0 0,-1 0 0 0 0,1 0 0 0 0,0 0 0 0 0,-5 7 0 0 0,2 1-1336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9-09T14:52:42.722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C00000"/>
    </inkml:brush>
  </inkml:definitions>
  <inkml:trace contextRef="#ctx0" brushRef="#br0">6499 3802 6447 0,'0'0'576'0,"0"0"-576"0,5 15 0 0,-11-13 0 16,6-2 2560-16,0 0 384 0,-5 4 96 0,5-4 16 15,0 0-1472-15,0 0-304 0,0 0-48 0,0 0-16 0,0 0-240 0,0 0-48 16,0 0-16-16,0 0 0 16,7-4 0-16,2 2 0 0,1-2 0 0,1 1 0 15,2-1-160-15,2 2-48 0,0-2 0 0,2 0 0 16,-1 0-192-16,1-1-32 0,0-1-16 0,2 0 0 16,4-2-16-16,0 0-16 0,0 2 0 0,2-5 0 15,0 1-48-15,0 1-16 0,0-4 0 0,-1 1 0 16,2 0 0-16,2-1 0 0,0 1 0 0,2 2 0 0,0 0-48 15,0 0 0-15,0 3 0 0,-1-1 0 16,-2 1-112-16,1 1-16 0,-1 3-16 0,1 3 0 16,-1-4-48-16,-1 3 0 0,-1 0 0 0,0 2 0 0,-1 0 0 0,0 3-128 15,-1-1 192-15,-1 1-64 0,1 0 48 0,-1 1 0 0,1 1 0 16,2 1 0-16,0 1 64 0,2-2 16 16,2 1 0-16,0-2 0 0,-1 0-80 0,2 0-16 0,2-1 0 0,0 0 0 15,2-1-160-15,0 1 128 0,-3 0-128 16,0-1 128-16,-1 3-128 0,-1-4 0 0,-3 2 0 0,2 0 0 15,2-1 0-15,1-1 128 0,1 1-128 0,4-2 0 16,0-1 128-16,1 0-128 0,-2-1 128 0,1 0-128 16,2-1 208-16,-1 0-32 0,-2-1-16 0,-1 2 0 15,-2 0-160-15,0-1 0 0,-4 1 0 0,2 1 0 0,2-1 368 16,0-1-16-16,2 1 0 0,1 0 0 0,2 1-176 0,1-4-48 16,-3 1 0-16,0 3 0 0,2-2-128 0,-2 0 0 15,-3 1 0-15,1 1 128 0,0-1-128 0,-1 1 0 0,-2 0 144 16,0 0-144-16,0 0 0 0,1 0 144 15,1 0-144-15,2 1 0 0,-1 0 160 0,1 3-160 0,-1-4 128 16,0 3-128-16,0 1 144 0,1-3-144 0,0 0 160 16,-1 1-160-1,-1-1 0-15,-3 0 0 0,0-1 0 0,-2 0 0 16,0 0 176-16,2-1-176 0,1 1 192 0,1-1-192 0,3-1 320 16,0 0-32-16,1-1-16 0,15-1 0 0,-10 2-96 0,0-1-32 15,-1 2 0-15,-13-3 0 16,0 1-144-16,1 1 0 0,-1-2 144 0,-1 0-144 15,0 0 192-15,0 0-48 0,-2 0 0 0,2 0 0 0,1 1 48 0,1 0 16 0,2-1 0 16,2 0 0-16,0 0-80 0,-1 0-128 0,0 0 176 0,-1 1-176 16,-1 1 0-16,-1-1 0 0,-1 1 0 0,-1 0 0 15,-2 1 0-15,-1 1 0 0,1 0 0 0,-3 1 0 16,0 1 128-16,-2 0-128 0,2 1 0 0,-3 3 0 0,0-2 0 16,1 1 0-16,0 1 0 15,0-2 0-15,2-1 0 0,1 4 0 0,1-4 0 0,0 1 0 0,0-1 128 16,2 3-128-16,-5-4 0 0,2 2 0 0,1-3 0 0,1 2 0 31,-1 0 0-31,1-2 0 0,-1 0 128 0,0 1-128 16,-1-2 0-16,0 0 0 0,1 0 0 0,-1 0 0 15,-1 0 128-15,1 0-128 0,-3 0 128 0,0 0-128 16,0 0 144-16,2-2-144 0,0 2 144 0,2 0-144 0,2 0 128 0,1 0-128 16,0 0 176-16,1-1-48 0,0 0-128 0,0 1 192 0,-1-3-32 0,0 2-16 15,1-2 0-15,0 3 0 0,3-4 48 16,-3 3 16-16,-2-2 0 0,1 2 0 15,-1-2-16-15,-1 1 0 0,-2-1 0 0,1 1 0 16,-1-1-48-16,0 2-16 0,0 1 0 0,0 0 0 16,-2 0-128-16,3 0 0 0,2 1 0 0,-1 0 0 15,1 1 0-15,-1 0 0 0,1 1 0 0,-2-1 0 16,-1 1 0-16,1 0 0 0,-1-2 0 0,0 0 0 0,1 1-272 16,0-2 64-16,0 0 16 0,9 0 0 15,-2-2-1792-15,0-2-336 0,-2 2-80 16,-6-1-18336-16</inkml:trace>
  <inkml:trace contextRef="#ctx0" brushRef="#br0" timeOffset="6821.02">17449 4746 23439 0,'0'0'1024'0,"0"0"240"0,0 0-1008 0,0-5-256 0,-8 8 0 0,2-3 0 16,6 0 1264-16,0 0 208 0,-6-3 32 0,6 3 16 15,0 0-224-15,0 0-32 0,0 0-16 0,4-8 0 16,2 0-608-16,1-1-112 0,2 0-16 0,2 0-16 15,1 1-144-15,-1-1-32 0,2 0 0 0,2 1 0 16,0-1-96-16,1 1-32 0,0 0 0 0,-1 0 0 16,4 1 0-16,-1 0 0 0,0 1 0 0,2-1 0 15,-2-2 0-15,1 1-16 0,-2 2 0 0,2-1 0 16,-1 2 96-16,-1 0 32 0,-2 1 0 0,1 1 0 16,-2 3 144-16,1 1 16 0,-1 1 16 0,0 0 0 0,1 1-32 0,0 1 0 15,2 1 0-15,-1 2 0 16,0 0-192-16,-1 2-32 0,0 1-16 0,2-1 0 0,1 0-48 0,1 0-16 15,1 0 0-15,0 0 0 16,-1-1-144-16,1-1 0 0,-1-2 0 0,1 1 0 0,-2-2 0 0,-1-1 0 0,-1-2 128 0,1 0-128 31,1 1 176-31,0-1-48 0,-1-1-128 0,0 0 192 0,0 1-32 0,1-1-16 0,-2 0 0 0,1 3 0 32,1-2-16-32,0 1 0 0,1-1 0 0,0 1 0 0,2-2 64 0,0 0 16 15,-2-2 0-15,2 1 0 0,1-2-208 0,1-2 0 0,0 1 128 0,0-1-128 16,1-2 0-16,-2 2 0 0,0 1 0 0,-1-1 0 15,-1 3 192-15,-1 2-64 0,0 0-128 16,-1 3 192-16,1 1 0 0,1-1-16 16,-1 1 0-16,1-1 0 0,1 3 16 0,1-1 0 15,3-1 0-15,1 1 0 0,0-2-64 0,1 0-128 16,-1-1 192-16,0 0-64 0,2 1-128 0,1-2 0 16,-2 1 144-16,0-1-144 0,-1 0 0 0,-1 2 144 0,1-2-144 0,-2-1 0 0,-2-1 176 15,0 2-176-15,1-2 160 0,0 0-160 0,-1-2 144 16,3 0-144-1,-2-1 128-15,3 0-128 0,0-1 0 0,0 0 128 0,-1 0-128 0,0 0 0 16,-2-3 0-16,-1 1 128 0,1-1-128 0,0 3 0 16,-1-3 128-16,0 3-128 0,1 3 128 0,-4-1-128 15,-1 0 128-15,1 2-128 0,-2 0 0 0,-1 1 128 0,1 0-128 0,-1 0 0 0,-2 0 0 0,1 0 0 16,-2 1 0-16,1 3 128 0,0-1-128 0,9 2 0 16,-1-3 0-16,-3 2 0 0,0-1 0 0,-1 0 0 31,1-3 0-31,2 0 0 0,0-2 128 0,-1 2-128 15,-2 2 0-15,-1-2 0 0,-1 0 144 0,-1 0-144 0,1 1 128 16,-1-1-128-16,1-1 128 0,1-2-128 0,0-1 192 0,3 1-48 16,-1 0 0-16,2 0 0 0,-3-1-144 0,-1 1 0 15,-1 1 144-15,-1 0-144 0,1-1 0 0,-2 1 128 16,-2 2-128-16,1 0 0 0,-1 0 192 0,0 0-48 16,-1-1 0-16,1 2 0 0,-1 2 32 0,0-1 0 0,1 0 0 0,0-1 0 15,-2-1-176-15,1 0 128 16,2 0-128-16,-2 1 128 0,1 2-128 0,0-2 0 0,1-1 0 15,0 3 128-15,0 1-128 0,0-2 0 0,0 0 0 0,0-1 128 16,0-1-128-16,1 3 128 0,-2-2-128 0,0 0 128 0,1-1 0 0,0 0-128 16,-1-1 192-1,1-2-64-15,1 2-128 0,2-2 0 0,-2 0 0 16,2 0 0-16,1 2 0 0,1 1 192 16,-1-2-32-16,1 2 0 0,-1-1 32 0,-1 1 16 0,-1 0 0 0,0 3 0 0,-1 1-80 0,0-2 0 15,2-1-128-15,-2 2 192 16,1 0-192-16,-1-1 128 0,2 0-128 0,-2-1 0 0,0-1 0 0,1 0 128 15,0 0-128-15,0 0 0 0,-1-1 0 0,3-1 0 0,-1 1 0 16,-1 0 0 0,0 1-832-16,-2 1-176 15,-2 0-16-15,2 4-14848 0,-2 2-2944 0</inkml:trace>
  <inkml:trace contextRef="#ctx0" brushRef="#br0" timeOffset="17879.3">11600 7228 2751 0,'0'0'128'0,"2"0"16"0,-2 0-144 0,0 0 0 0,8-26 0 0,-8 26 0 15,0 0 4608-15,0 0 880 0,0 11 176 0,0-2 32 16,0 3-3424-16,0 3-688 0,1 5-144 0,0 3-32 15,1-1-416-15,-1 5-96 0,-1 0 0 0,1 0-16 16,0 1-240-16,2-4-64 0,-2 0 0 0,1-3 0 0,0-3-240 0,1-1-48 16,-1-3-16-16,0-1 0 15,-1-6-128-15,-1-7-16 0,0 0-128 0,0 0 192 16,0 0 32-16,0 0 0 0,0 0 0 0,3-9 0 16,-1-3-16-16,2-4 0 0,-1-2 0 0,-1-4 0 0,0-3-64 0,0-1-16 0,0 1 0 0,2-2 0 15,-2-3-128 1,1 1 0-16,-1-1 144 0,1 0-144 0,0 2 160 0,0 2-32 0,1 2-128 0,0 3 192 0,2 4 80 15,-1 6 16 1,-1 3 0-16,-4 8 0 0,0 0-160 0,0 0-128 0,6 6 192 0,-1 6-192 16,-1 6 256-16,0 2-48 0,-1 5-16 0,-1 2 0 0,0 3-192 15,0 1 176-15,0 2-176 16,-1-1 160-16,0 0-160 0,1-4 0 16,-1-2 144-16,0-2-144 0,0-3 0 0,2-4 0 0,-2-2 0 15,2-4 128-15,-2-2-128 0,1-3 0 0,-2-6 128 16,0 0-128-16,0 0 128 0,2-6-128 0,1-3 160 0,-1-2-160 15,0-3 208-15,0-2-48 0,0-3-16 0,0-5 0 16,1 2-144-16,-1-3 192 0,1-2-192 0,1 1 192 16,0 4-192-16,0-3 192 0,0 2-192 0,0 2 192 15,0 1-64-15,-1 3-128 0,1 3 192 0,0 2-64 16,0 2-128-16,0 2 0 0,-4 8 0 0,0 0 0 16,0 0 0-16,0 0 0 0,0 0 0 0,8 6 0 15,-2 5 0-15,1 3 0 0,-2 3 0 0,0 3 0 16,1 1 0-16,-1 1 0 0,0 0 0 0,2-3 0 15,-1 0 0-15,2-4 0 0,0 0 0 0,1-2 0 16,0-3 0-16,3-1 0 0,-1-1 0 0,2-1 0 16,0-2 0-16,2-1 0 0,-2 0 0 0,0-2 0 15,1 1 0-15,1-3 0 0,0-3 0 0,1 1 0 0,-2-2 0 16,1-3 0-16,-2-1 128 0,0-2-128 16,-2-2 240-16,2-1-48 0,-2-1 0 0,-2-4 0 0,-3 1 48 0,0 2 0 15,-2-3 0-15,-2 1 0 0,1 1-64 0,-3 2-16 16,-1 0 0-16,-3 2 0 0,-2 2 208 0,1 2 32 15,-1-1 16-15,-2 5 0 0,-1 5 96 0,0 2 0 16,-1-1 16-16,1 5 0 0,0 3-208 0,1 2-64 16,-1 2 0-16,4 2 0 0,2 1-256 0,2 1 0 15,2 0 128-15,3 1-128 0,2-1 0 0,1-1 0 16,2-2 0-16,2 1 0 0,1-2 0 0,1-1 0 16,1-2 0-16,0-1 0 0,3-3-288 0,0-1 32 15,0 0 16-15,1-1 0 16,1-5-2160-16,-1 0-432 0,3-4-96 0,-2-3-9520 0,1-2-1904 0</inkml:trace>
  <inkml:trace contextRef="#ctx0" brushRef="#br0" timeOffset="18079.64">12546 6986 25919 0,'-2'-25'1152'0,"4"12"224"0,-1-4-1104 0,0 0-272 0,-1 2 0 0,0 0 0 16,-1 2 2352-16,0 4 400 0,-1 3 96 0,2 6 16 15,0 0-1216-15,0 0-240 0,-2 6-64 0,0 6 0 16,1 3-608-16,1 6-128 0,3 7-32 0,-1 2 0 15,1 4-240-15,1-1-48 0,0 1-16 0,2 2 0 16,1 1-272-16,1 1 0 0,1 1 0 0,0-2 0 16,0-1 0-16,1 1 0 0,1-5 0 0,-1 2 0 31,1-1-1904-31,-1-2-336 0,1-2-64 0,-4-3-14928 0</inkml:trace>
  <inkml:trace contextRef="#ctx0" brushRef="#br0" timeOffset="18252.22">12560 7322 13823 0,'-12'-26'1216'0,"6"16"-960"0,-5-5-256 0,2 4 0 0,1 2 5200 0,2 1 1008 16,-1 0 192-16,3 0 32 0,2 0-4128 0,1 2-816 15,2-1-160-15,3 1-48 0,2-2-880 0,2 1-176 16,1 1-32-16,3-1-16 0,1-2-176 0,3 1 0 16,1 1 0-16,0-1 0 15,1-1-1088-15,0-3-320 0,0 0-48 0,-1 2-10192 16,-1-2-2048-16</inkml:trace>
  <inkml:trace contextRef="#ctx0" brushRef="#br0" timeOffset="18558.08">12812 6848 6447 0,'0'0'576'0,"0"0"-576"0,0 0 0 0,0 0 0 15,0 0 5408-15,1 8 976 0,-1 2 192 0,1 7 32 16,1 5-3856-16,1 5-768 0,0 5-144 0,-2 2-48 16,1 0-576-16,0 2-128 0,0 2-32 0,-1 0 0 15,-1-1-112-15,1 1-32 0,-1-4 0 0,0 1 0 16,1 1-368-16,1-4-80 0,-1-2-16 0,0-1 0 15,1-6-288-15,-1-2-160 0,3-4 160 0,0-1-160 16,-2-5 144-16,2-1-144 0,2-5 128 0,-6-5-128 16,0 0 0-16,9-4 0 0,-1-3 0 0,-1-2 0 15,1-4-176-15,-1-1 176 0,0-3-128 0,0-3 128 16,0 1 0-16,-1-3 0 0,1 1 0 0,0-3 128 16,1 2-128-16,1 0 176 0,0 4-176 0,1 3 192 15,-1 4 208-15,0 3 48 0,0 5 16 0,0 1 0 0,-1 4-144 0,0 1-16 0,3 5-16 0,0 2 0 16,-1 6-128-1,1-2-32-15,-2 3 0 0,0 1 0 0,1 1-128 0,0-1 0 0,-1-3 0 0,2 2 128 16,1 0-1280-16,3 0-256 16,-1 0-48-1,1-2-19008-15</inkml:trace>
  <inkml:trace contextRef="#ctx0" brushRef="#br0" timeOffset="18723.25">13574 7264 36863 0,'0'0'1632'0,"0"0"336"0,0 0-1584 0,0 0-384 0,6 6 0 0,1 1 0 16,4-2 1856-16,2 0 304 0,1 0 48 0,3-3 16 15,4-1-1456-15,2-1-272 0,2 0-64 0,1 1-16 32,-1 2-1392-32,2-3-288 0,2 2-48 0</inkml:trace>
  <inkml:trace contextRef="#ctx0" brushRef="#br0" timeOffset="30961.62">11868 8486 11967 0,'0'0'1072'0,"0"0"-864"0,23 14-208 0,-23-14 0 15,0 0 4176-15,0 0 800 0,8 5 144 0,-8-5 48 16,10 4-3536-16,1-4-704 0,-2 0-144 0,3-4-16 0,-3-3-320 0,3-1-64 15,-1-2-16-15,0 0 0 0,-2 0 16 0,1 0 16 16,1-2 0-16,-1-1 0 0,-1-2 112 0,-1-1 32 16,0 2 0-16,-2-3 0 0,0 1 32 0,-4 0 0 15,0 2 0-15,-2 0 0 0,-3 1 0 0,-1 0 0 16,-2 1 0-16,-1 1 0 0,-2 2 32 0,0 1 16 16,-2 5 0-16,2-4 0 0,0-3-96 0,-1 4-16 15,1 2 0-15,-1 3 0 0,1 0-192 0,0 2-32 16,3 2-16-16,-2 3 0 0,1 2-112 0,2 3-32 0,2-4 0 0,1 5 0 15,1 5-128-15,1-1 0 0,3 2 0 0,4 3 0 0,0 1 0 16,0-4 0-16,1 0 0 16,1 2 0-16,2 0-160 0,-1-5 160 15,2 1-208-15,1-2 80 16,1-1-1328-16,6 3-256 0,-1-4-48 0,1-3-16 16,-1-3-656-16,1-2-144 0,-2-4-32 0,-1-4-12912 0</inkml:trace>
  <inkml:trace contextRef="#ctx0" brushRef="#br0" timeOffset="31177.52">12329 8003 28959 0,'-10'-24'1280'0,"7"15"272"0,-1 0-1232 0,2 0-320 0,-1 0 0 0,0 1 0 15,1 1 2144-15,2 7 368 0,0 0 80 0,0 0 16 16,0 0-992-16,0 11-192 0,0 3-32 0,2 7-16 16,6 1-864-16,-1 4-160 0,-5-2-32 0,2 2-16 15,-1 1-144-15,1 5-32 0,0 1 0 0,1 4 0 16,0 13-128-16,2-1 0 0,-1 1 144 0,1-2-144 15,1-1-304 1,-1-2-128-16,1-3-16 0,-3-11-16 0,1-1-2224 16,-1-2-432-16,0-3-80 0,0-2-7712 0,-1-1-1536 0</inkml:trace>
  <inkml:trace contextRef="#ctx0" brushRef="#br0" timeOffset="31327.44">12321 8563 2751 0,'-9'-17'256'0,"0"-3"-256"15,0-4 0-15,0-1 0 0,0 1 6528 0,1 0 1280 16,-1-1 240-16,2 3 48 0,2 1-5008 0,1 6-992 15,3 2-208-15,1 2-32 0,1 2-1104 0,1 3-224 16,1-1-32-16,4 1-16 0,1 0-480 0,1 1 0 16,3 0-176-16,1 1 176 15,1 0-1344-15,3 0-128 0,1 2-48 0,2-4-14704 0</inkml:trace>
  <inkml:trace contextRef="#ctx0" brushRef="#br0" timeOffset="31627.51">12572 8090 7359 0,'0'0'656'0,"0"0"-528"0,0 0-128 0,0 0 0 0,0 0 5776 0,0 0 1136 15,0 0 208-15,2 11 48 16,2 0-4400-16,0 2-880 0,-1 3-176 0,1 4-48 16,0 3-656-16,-2 2-144 0,1 6-32 0,-2-1 0 15,0 0-320-15,1 1-80 0,-1-1-16 0,2-1 0 16,-1-3-240-16,2-2-48 0,0-4-128 0,0 0 192 16,0 0-192-16,1-6 128 0,0-4-128 0,1-2 0 15,-1-1 0-15,-5-7 0 0,6 4 0 0,-6-4 0 0,0 0 0 0,7-4-192 16,-2-5 48-16,2-1 0 0,-4 1 144 0,1-4 0 15,0-4 0-15,0 2 0 0,0-5 0 0,0 1 144 16,0 0-144-16,1 0 0 16,0 2 304-16,1 2-48 0,-3 4-16 0,1 3 0 0,-4 8 192 0,0 0 32 15,7 0 16-15,1 5 0 0,-2 3-224 0,2 4-32 16,0 5-16-16,0 0 0 0,0 3-208 0,-1 3 176 16,1 0-176-16,1 3 160 0,3-2-160 0,-2-2-272 0,2-3 64 0,1 0 16 31,2-3-3456-31,-1 0-672 0</inkml:trace>
  <inkml:trace contextRef="#ctx0" brushRef="#br0" timeOffset="31793.3">13134 8322 42159 0,'0'0'1856'0,"0"0"400"0,0 0-1808 0,0 0-448 0,0 0 0 0,0 0 0 15,10 0 960-15,3 0 80 0,3 0 32 0,1 2 0 16,2-1-592-16,2 0-112 0,1 0-32 0,2-2 0 15,-1 0-336-15,3 0 0 0,-1-1 0 0,1 2-13968 16,2 0-2800-16</inkml:trace>
  <inkml:trace contextRef="#ctx0" brushRef="#br0" timeOffset="34181.42">11778 9330 12895 0,'0'0'1152'0,"0"0"-928"0,15 13-224 0,-13-3 0 0,-1 2 3392 0,0 4 640 16,2 3 128-16,0 4 32 0,0 4-2608 0,1 4-528 15,2 4-96-15,-1-2-32 0,0 0-496 0,0-3-112 16,2-3 0-16,-2-2-16 0,-1-3-32 0,0-5 0 16,0-2 0-16,0 0 0 0,0-3 64 0,-1-1 16 15,0-2 0-15,0 1 0 0,-1-3-96 0,0 3-32 16,-2-10 0-16,0 0 0 0,0 0-48 0,0 0-16 16,0 0 0-16,0 0 0 0,0 0-160 0,-6-7 0 15,1 0 144-15,0-2-144 0,0-4 0 0,1-4-160 0,0-4 16 0,0-2 0 16,-1-3-176-16,1-4-16 0,0-3-16 0,1-1 0 15,2 1 96-15,0-1 0 0,2 0 16 0,2 3 0 16,1 2 240-16,2 3-176 0,2 2 176 0,1 5-160 16,1 0 160-16,2 5 0 0,0 2 0 0,0 3 0 15,-1 3 320-15,1 2-16 0,1 4 0 0,-1 0 0 0,-2 6 384 0,-1 1 80 16,-1 1 0-16,-1 2 16 16,-2 2-16-16,-1 2 0 0,-3 2 0 0,-1 3 0 0,-1 0-224 0,-3 2-48 0,-1-1-16 15,-2 1 0-15,-1 1-160 0,-2-2-48 0,-3-3 0 0,0 0 0 16,-1 0-96-1,2-2-32-15,-1 0 0 0,0-3 0 0,0-2-400 0,1-1-96 16,2-2-16-16,0-3 0 16,1-1-2576-1,9-3-528-15</inkml:trace>
  <inkml:trace contextRef="#ctx0" brushRef="#br0" timeOffset="34652.35">12110 9300 13823 0,'0'0'1216'0,"7"8"-960"0,-1 2-256 0,3 2 0 0,-1 4 3296 0,1-1 608 16,0 1 128-16,1 1 32 0,-3 0-2112 0,1 0-416 15,-1 0-96-15,-1 0-16 0,1 1-304 0,-2-4-64 16,0 1-16-16,0-1 0 0,-1-1-288 0,-1-5-64 16,-2 1-16-16,-1-9 0 0,0 0 48 0,0 0 16 15,0 0 0-15,0 0 0 0,0 0-128 0,0-9-32 16,-1 0 0-16,0-6 0 0,-1 0-304 0,1-4-64 15,0 0-16-15,1-1 0 0,2-2-192 0,1 0 0 16,0 0 0-16,0 0 0 0,3 1 0 0,0 1-240 0,1 3 48 0,1 3 16 16,-1 1-176-16,1 2-32 0,0 4-16 0,0 0 0 31,0 1-32-31,-1 2 0 0,1 1 0 0,0 3 0 0,-8 0 144 0,8 3 32 16,-2 1 0-16,1 2 0 0,-2 3 256 0,-1 4-192 0,0 3 192 0,0 2-160 15,-3 2 160-15,1 2 0 0,-1 1 0 0,1 0-128 16,2 0 128-16,2-1 0 0,-1-1 0 0,0 0 0 0,2-4 0 0,0 0 0 15,2 0 0-15,2-6 0 0,1 1 0 0,1-3 0 16,1 0 0-16,0-5 128 0,1 0 0 0,-1-2 16 0,0-4 0 0,-1 0 0 16,-3-4 304-16,-1 0 64 0,-2-1 16 15,1-3 0-15,-1-3 128 0,-3 0 32 0,-3-1 0 16,-1-2 0-16,-1-1-192 16,-2 0-48-16,-2-1 0 0,-2 1 0 0,-3 0-208 15,-2-1-48-15,-1 1-16 0,0 0 0 0,-1 0-176 0,-1 0 0 0,0 0 0 0,1 1 0 31,-1 6-1552-31,3-2-192 0,2 2-48 16,2 2-11152-16,4-1-2240 0</inkml:trace>
  <inkml:trace contextRef="#ctx0" brushRef="#br0" timeOffset="35081.61">12740 9426 23039 0,'3'20'1024'0,"-2"-10"192"0,1 3-960 0,2 4-256 16,0 3 0-16,1 1 0 0,2 1 2768 0,0 1 512 0,-1-2 112 0,1 2 0 16,-1 0-1872-16,3-3-384 0,-2-2-80 0,-1-1-16 15,1 1-208-15,-1-5-32 0,-1 1-16 0,1-2 0 16,-1-1-208-16,-1-2-32 0,-2-2-16 0,1 1 0 16,-3-8-144-16,0 0-16 0,0 0-16 0,0 0 0 15,0 0-96-15,0 0-32 0,0 0 0 0,0 0 0 16,0 0-64-16,-4-9-16 0,2 0 0 0,-1-4 0 15,2-4-144-15,-2-3 0 0,0-8-160 0,1-2 160 32,-1-4-512-32,2 0 0 0,1 1 0 0,1 1 0 0,0 2 112 0,3 1 16 0,0 2 0 0,2 3 0 15,0 3 224-15,2 3 160 0,0 1-192 0,2 3 192 16,2 4 0-16,0 0 0 0,1 4 0 0,1 1 0 0,0 1 0 0,1 2 192 16,-2 5 0-16,0 1 0 0,0 0 320 0,-3 2 64 15,-2 2 16-15,-1 1 0 0,-2 4 48 0,-1 0 16 16,-3 2 0-16,-2 2 0 0,-2 1-80 0,-3 2-32 15,-4 0 0-15,-1 1 0 0,-2-1-208 0,-2-1-32 16,0 1-16-16,-1 1 0 0,0-3-288 0,2-1 128 0,0-1-128 0,2-2 0 31,-1-1-864-31,0-5-288 0,1 0-48 0,2-2-16 16,1-2-1920-16,1-3-384 0</inkml:trace>
  <inkml:trace contextRef="#ctx0" brushRef="#br0" timeOffset="35269.71">13278 9310 42911 0,'0'0'1904'0,"0"0"384"0,0 0-1840 0,9 6-448 0,3-1 0 0,0-3 0 0,0 0 912 0,1 0 96 16,1-2 16-16,2 0 0 15,1-4-592-15,1 3-112 0,3 0-32 0,1-2 0 31,-3 2-928-31,1 1-192 0,1 4-48 0</inkml:trace>
  <inkml:trace contextRef="#ctx0" brushRef="#br0" timeOffset="37176.8">11998 10020 20271 0,'0'0'1792'0,"0"0"-1424"0,0 0-368 0,21 1 0 16,-20 8 1712-16,1 4 272 0,0-1 48 0,2 6 16 0,0 0-784 0,0 7-160 15,0 1-16-15,0 2-16 0,0-2-464 0,0 1-96 16,1-1 0-16,-3 1-16 0,1 2-128 0,-2 1-32 16,-1-2 0-16,-1 0 0 0,1-3-128 0,-1-2-16 15,-1 0-16-15,1-5 0 0,0-2-176 0,-1-3 0 16,0-4 0-16,-1 0 128 0,1-3 112 0,2-6 16 16,0 0 0-16,0 0 0 0,0 0-112 0,-6-5-16 15,3-4 0-15,0-3 0 0,2-1-128 0,1-5-144 16,0 0 144-16,2-3-208 0,2-1 208 0,3-2-192 15,-1-1 192-15,3 3-192 0,3 4 192 0,1 0-144 0,1 0 144 16,3 1-128-16,0 2 128 0,3 2 0 0,-1 1-144 16,4 5 144-16,-4 0 0 0,2 1 0 0,-1 3 0 15,-2 2 128-15,-1 1 128 0,-2 4 32 0,-3 2 0 0,-1 2 0 0,-4 1 224 0,0 3 64 16,-3 2 0-16,0 0 0 0,-3 5-192 0,-2 0-16 16,-4 2-16-16,-2 4 0 0,-3 4-112 0,-1 1-32 0,-1 0 0 15,-2 1 0-15,-2-4-208 0,1-1 0 0,-1-1 0 0,0-3 0 47,2-3-672-47,0-5-128 0,-2-1-32 0,2-4 0 16,-1-4-2368-16,5-2-496 0</inkml:trace>
  <inkml:trace contextRef="#ctx0" brushRef="#br0" timeOffset="37542.87">12426 10253 25791 0,'0'0'2304'0,"-4"9"-1856"0,1-2-448 0,2 3 0 0,-3 1 1744 0,1 0 256 16,1 2 48-16,2 3 16 0,-2 0-944 0,2 1-192 16,2-2-32-16,2 3-16 0,-2-2-576 0,2 0-112 15,1-1-32-15,2 0 0 0,1-2-160 0,1-2 160 16,1-1-160-16,1 0 160 0,-1-2-16 0,1-2 0 16,-2-2 0-16,1-1 0 0,1-3 176 0,-1-1 16 15,0-5 16-15,0 0 0 0,-3-2-96 0,1 0 0 16,0-5-16-16,0 0 0 0,0-3 0 0,0 1 0 15,-1-1 0-15,1-3 0 0,0-1-64 0,-1 2-16 16,-1 0 0-16,1 2 0 0,-2 2 192 0,0 1 32 16,-1 1 16-16,0 4 0 0,-4 8 80 0,0 0 16 0,0 0 0 15,0 0 0-15,0 0-112 0,0 0 0 16,0 0-16-16,4 9 0 0,0 4-208 0,0 4-32 0,-2 3-128 16,1-2 192-16,-1 3-192 0,2 2 0 0,0 2 0 0,0 0 0 15,-1-2 0-15,1 1 0 0,1-5 0 0,0 0-160 31,0-3-1536-31,2 0-304 0,-1-3-64 0,2-2-10352 0,0-5-2048 0</inkml:trace>
  <inkml:trace contextRef="#ctx0" brushRef="#br0" timeOffset="37715.11">12899 10095 32015 0,'-3'-21'1408'0,"2"14"320"0,0-3-1392 0,-1 3-336 0,1 0 0 0,1 7 0 16,0 0 1536-16,0 0 256 0,0 0 32 0,1 14 16 15,2 5-1072-15,2 4-192 0,2 6-64 0,-1 2 0 16,1 2-320-16,1 3-192 0,-1 2 192 0,3 1-192 0,-1 0 144 0,0 2-144 16,-1-2 0-16,1 1 144 0,-1-3-288 0,1-1-64 15,0-3-16-15,-1 1 0 16,-2-3-2512-16,1-2-496 0,-1-3-96 0</inkml:trace>
  <inkml:trace contextRef="#ctx0" brushRef="#br0" timeOffset="37903.67">12878 10355 32255 0,'0'0'1424'0,"-5"-6"304"0,5 6-1392 0,0 0-336 16,-4-7 0-16,4 7 0 0,0-7 2368 0,3-1 416 16,3 3 80-16,3 1 16 0,2 0-1952 0,2 2-384 0,4-4-80 0,4 3-16 15,2 0-448-15,3 2 0 0,1-3 0 0,2 2 0 31,0 2-752-31,-1 2-32 0,1-1-16 0,0 2-17952 0</inkml:trace>
  <inkml:trace contextRef="#ctx0" brushRef="#br0" timeOffset="38077.04">13573 10381 13823 0,'0'0'1216'0,"0"0"-960"0,0 0-256 0,7 8 0 0,-1-3 6272 0,6 0 1216 16,2-2 256-16,2-2 32 0,1-1-5856 0,4-1-1152 16,2-1-256-16,3 0-32 15,1-2-3056-15,1 1-624 0</inkml:trace>
  <inkml:trace contextRef="#ctx0" brushRef="#br0" timeOffset="39240.31">4966 7042 10127 0,'2'-5'896'0,"1"0"-704"0,0-3-192 0,-3 2 0 0,-2 1 2624 0,0 3 512 0,-3-4 80 0,-5 5 32 0,-3-1-624 16,-2 4-112-16,-5 2-16 0,-3 5-16 16,-5 0-1120-16,-4 6-208 0,-2 2-64 0,-5 6 0 0,-4 4-672 0,-3 6-144 15,-2 9-16-15,-2 5-16 0,-2 6-240 0,0 3 0 16,2 0 0-16,4-2 0 0,3-3-144 0,3-2 144 15,4-1 0-15,2-3-144 0,4-1 144 0,4 0 0 16,2-1 0-16,5 0 128 16,2-1-128-16,7-3 0 0,3-2 0 0,6-2 128 0,3-3-128 0,6 0 0 15,3-4 0-15,3-1 0 0,3-4 0 0,2-3-128 0,2-1 128 0,1 1-128 16,1 1 128-16,-1-3 0 16,1 0 0-16,-1-1 128 0,-1 0-128 0,-1 1 0 0,-2 3 128 0,-1-3-128 0,-5 1 0 15,-2 0 144-15,-3-2-144 0,-5 3 0 0,-3-1 448 0,-4 2-32 16,-4 0 0-16,-3 1 0 0,-4 4 128 0,-1-1 32 15,-2 1 0-15,-1-1 0 0,1 0-320 0,-2-3-64 16,-1-3-16 0,1 1 0-16,0-2-176 0,3-1 0 0,-1-1 144 15,4-1-144-15,0 0 0 0,4-2 0 0,-1 0 0 0,4 0 0 16,3-4 0-16,2 0 0 0,2-1 0 0,2-2-128 0,3 1-48 0,3-1 0 16,1 0 0-16,3-1 0 15,2 1-48-15,3 0-16 0,2-1 0 0,1 1 0 16,0 2 240-16,1 1-144 0,-1 2 144 0,2-1-128 0,0 3 128 0,0 0 0 0,0 0 0 31,-2 2 0-31,-1-1 0 0,1 2 0 0,-2 2 0 0,-2-3 0 0,0 2 0 0,-4 3 128 16,-2 1-128-16,-3 1 128 0,-4 0 112 0,-3 2 16 15,-4 2 16-15,-6 2 0 0,-3 5 96 16,-3 5 16-16,-3 3 0 0,-2 6 0 16,-1-1-192-16,-1 4-48 0,4-2 0 0,-3-1 0 0,3-3-16 0,1-2-128 15,1-3 192-15,2 1-64 16,2-1 32-16,2 1 0 0,3 3 0 0,4-3 0 15,2 2-160-15,5-2 0 0,2 0 144 0,3 1-144 16,4 1 0-16,2-6 128 0,2-3-128 0,4-2 0 0,2-1 192 16,3-1-16-16,4 1-16 0,2-4 0 0,2 0 32 0,2-1 0 15,-1-1 0-15,2 0 0 0,3-1-64 0,0-1-128 16,-2-1 192-16,1 0-64 0,-1-1-128 0,1-6 0 16,-2-1 0-16,0-1 0 15,2-4-2544-15,-2-6-592 0</inkml:trace>
  <inkml:trace contextRef="#ctx0" brushRef="#br0" timeOffset="40116.96">1246 9004 35935 0,'0'0'784'0,"0"0"176"0,0 0 16 0,6-12 48 0,1-5-832 16,1-2-192-16,3-7 0 0,2-3 0 0,1-6 128 0,2-2 0 0,-1-2-128 0,1-2 192 16,1-2 0-16,0-6-16 0,-2-2 0 0,2-3 0 15,-1-8 80-15,1 2 0 16,0 2 16-16,0-1 0 0,-1 0-272 0,-1-1 160 15,0-1-160-15,-2 3 128 0,0-2-128 0,0 5 0 0,-3 5 0 0,1 6-176 32,-1 7-352-32,-1 7-80 0,-1 7-16 0,-2 6 0 0,1 5-48 0,-2 7-16 15,-5 5 0-15,8 10 0 0,0 9 320 16,0 9 64-16,1 10 16 0,2 10 0 0,5 6 128 0,1 6 32 16,1 4 0-16,3 4 0 0,3 3 128 0,0 1 0 15,1-2 0-15,0-4 0 0,-2-8 0 0,2-4 0 0,-4-6 128 0,-1-5-128 16,-2-5 784-16,-2-3 96 0,-3-1 16 0,0-5 0 0,-6-5 176 15,0-2 32-15,-2-2 16 0,-2-3 0 16,-2-3-96-16,-1-1 0 0,-4-5-16 0,-2-1 0 0,-3-3-176 0,-3-4-16 16,-5-4-16-16,-4-3 0 15,-6-3-160-15,-5-3-48 0,-3-4 0 0,-5-3 0 0,-6-2-80 0,-2-3 0 16,-3-1-16-16,-1-6 0 16,-3-6-368-16,-1-1-128 0,-3-4 0 0,1 0 0 0,4-3 320 0,3 4-16 0,3 2-16 0,6 2 0 31,7 5-288-31,7 3-176 0,3 4 32 0,8 6 0 15,4 3 144-15,6 1-160 0,7 2 160 0,7 1-160 0,5 0-96 16,6 1-32-16,4 1 0 0,8 1 0 0,4 2 48 0,6 3 16 0,7 1 0 16,3 1 0-16,2 2-80 0,4 0-16 15,3 1 0-15,2 1 0 16,1 3 64-16,2-4 16 0,1 1 0 0,-3 2 0 16,-5 1-416-1,-1 1-96-15,-4-2-16 0,-6 2 0 0,-7 0 336 0,-4 0 64 0,-5 1 16 0,-4 0 0 0,-6-2 352 0,-6 1 0 16,-5 2-144-16,-5 2 144 0,-4 3 368 0,-5 2 128 0,-7 2 16 0,-3 4 16 15,0 1 64-15,-6 4 16 16,-7 4 0-16,-9 2 0 0,-8 3 528 0,-5 2 96 0,-3 6 32 0,-5-1 0 0,-15 7-368 16,3-1-80-16,6-4-16 0,3-4 0 0,2 1-544 15,3-1-96-15,1 2-32 16,3-3 0 0,4 3-832-16,2 0-160 0,3 2-32 0</inkml:trace>
  <inkml:trace contextRef="#ctx0" brushRef="#br0" timeOffset="68969.32">14041 5541 7359 0,'0'0'320'0,"-8"3"80"0,-2 1-400 0,2-1 0 0,0-1 0 0,0 1 0 0,2 1 3424 0,-1-2 608 15,1 1 112-15,6-3 16 0,-5 4-1792 0,5-4-352 16,0 0-80-16,0 0-16 0,0 0-640 0,0 0-144 16,9 2-32-16,4 0 0 0,2-2 64 0,4-2 16 15,4 2 0-15,3 0 0 0,2 0-96 0,2 2 0 16,11 0-16-16,1 1 0 0,-2 1-336 0,2-2-64 15,0-2-16-15,2 0 0 0,2 0-192 0,3-2-32 0,6-2-16 0,0 0 0 0,0 0-160 0,-1 3-48 16,1-3 0-16,-1 1 0 0,-4 1-208 0,-1-1 0 16,-4 2 0-16,1-4 0 15,0 1 0-15,-1-2 0 0,-1 2-208 0,-1 2 64 16,2 1-3424-16,-6 1-672 16</inkml:trace>
  <inkml:trace contextRef="#ctx0" brushRef="#br0" timeOffset="71085.57">18433 7312 17503 0,'0'0'768'0,"0"0"176"0,0 0-752 0,0 0-192 0,0 0 0 16,0 0 0-16,0 0 1728 0,9 23 320 0,-9-23 64 0,-4 8 16 0,2 3-656 0,-1 3-128 15,1 3-16-15,-1 4-16 16,0 2-336-16,1 1-64 0,1-2-16 0,-1 0 0 15,1-1-96-15,1-2-32 0,0-2 0 0,0-1 0 16,-1-3-320-16,1-3-80 0,0 1-16 0,1-5 0 16,-1-6-144-16,0 0-16 0,0 0-16 0,0 0 0 15,0 0 48-15,6-6 16 0,0-1 0 0,0-4 0 0,2-5-80 0,0 0-16 16,-2-3 0-16,1-2 0 16,-2-1-144-16,-1-2 128 0,1 1-128 0,2-5 128 15,-2 2-128-15,0 2 160 0,0 0-160 0,-1 3 160 16,0 3-32-16,0 2 0 0,0 3 0 0,-1 4 0 0,-3 9 0 0,0 0 0 15,0 0 0-15,0 0 0 0,4 9 0 0,-2 4 0 16,1 3 0-16,-2 2 0 0,-1 3-128 0,1 1 0 16,1 0 0-16,-2 1 128 0,0-1-128 15,1-1 0-15,-1-3 0 0,1-1 128 0,1-2-128 0,-1 0 0 16,-1-2 0-16,0-3 128 0,0-10-128 16,0 0 128-16,0 0-128 0,0 0 128 0,0 0-128 0,0 0 128 0,0 0-128 0,6-8 128 15,1-1-128-15,-1-6 0 16,2-2 0-16,0 0 0 0,0-4 0 0,0 1 0 15,0 1 0-15,-1-1-176 0,1-1 176 0,0 3 0 16,-1 1 0-16,0 4 0 0,-1 1 0 0,-1 3 0 16,-1 3 0-16,-4 6 0 0,0 0-128 0,0 0 128 15,0 0-128-15,0 0 128 0,5 5 0 0,0 3 128 16,-1 2 0-16,0 3 0 0,0-2-128 0,0 2 0 16,0 2 0-16,1 1 0 0,0-2 0 0,2 1 0 0,-1-1 0 15,2-1 0-15,-2-1 0 0,4-2 0 0,0-1 0 0,0-1-128 16,1-1 128-16,1-2 0 0,1-1 0 0,0-2 0 15,-2-2 0-15,2 0 0 0,2-1 0 0,-1-1 0 0,-1-4 0 16,-1 0 128-16,0-5-128 0,-1 1 176 16,0-2 16-16,-1 2 0 0,1-3 0 0,-4 1 0 0,-1 0 0 0,-2-1 16 15,-3-2 0-15,-1 0 0 16,-3 1 0-16,-1 0 0 0,0 2 0 0,-1 1 0 0,0 4 240 0,0 1 64 16,-2 4 0-16,1-1 0 15,-2 3-32-15,1 4 0 0,2 4 0 0,0 4 0 16,0 1-224-16,1 2-64 0,1 2 0 0,3-1 0 0,2 1-192 15,0 1 128-15,2-1-128 0,4 1 0 16,1-3 0-16,3 0 0 0,1-2 0 0,1-2 0 16,2-2 0-16,1-1 0 0,0-2 0 0,0-1 0 15,0-1-1792-15,1-2-240 16,0-4-48-16,2 0-16 0,-2-2-1552 0,0-7-304 0,-1 0-64 16</inkml:trace>
  <inkml:trace contextRef="#ctx0" brushRef="#br0" timeOffset="71271.57">19251 6974 12895 0,'-2'-10'1152'0,"1"-2"-928"16,0-2-224-16,-1 1 0 0,1 2 4992 0,0 3 944 16,1 8 192-16,0 0 32 0,0 0-3376 0,-1 10-672 15,-2 5-144-15,2 7-32 0,2 6-1424 0,0 2-272 16,2 4-64-16,2 2-16 0,-1 3-160 0,1 4 0 16,0 0 0-16,2 2 128 0,-1-1-128 0,2-1 0 15,0 0 0-15,3-1 0 16,-4-6-1168-16,1-1-320 0,1-5-64 0,0-2-15920 0</inkml:trace>
  <inkml:trace contextRef="#ctx0" brushRef="#br0" timeOffset="71435.83">19242 7350 13823 0,'-15'-17'608'0,"9"9"128"0,-3 0-592 0,-1-2-144 0,1-1 0 0,3 2 0 15,-1 1 6096-15,3 0 1200 0,0 1 224 0,4 0 48 16,4 1-5376-16,3-2-1072 0,1 0-224 0,3 0-32 15,5 0-864-15,0-1 0 0,1 3 0 0,2-1-128 16,1-1-704-16,1 2-144 0,0-3-32 0,3 0 0 16,1 1-2528-16,0 0-512 0</inkml:trace>
  <inkml:trace contextRef="#ctx0" brushRef="#br0" timeOffset="71780">19597 6856 19343 0,'0'0'1728'0,"0"6"-1392"15,2 3-336-15,-2 6 0 0,0 3 2448 0,0 5 432 16,0 6 64-16,1 4 32 0,-1-1-1008 0,0 3-208 16,0 2-32-16,0 3-16 0,0-1-496 0,0 2-80 15,-1-1-32-15,1-1 0 0,0-5-528 0,1-1-96 16,0-3-32-16,2-2 0 0,-2 0-224 0,2-7-48 16,0-2-16-16,-1-2 0 0,1-1-160 0,1-6 192 0,0-1-192 15,-1-2 192-15,-3-7-64 0,0 0-128 0,8-3 192 0,-1-2-64 16,-1-3-128-16,1-2 0 0,-1-5 0 15,2 0 0-15,0-6-240 0,-1-1 32 0,-1-4 0 0,1-3 0 0,-1-1 208 0,2-1 0 16,0 1 0-16,0 0 0 0,-1 4 0 0,0 2 0 16,1 5 0-16,-2 3 0 15,-1 4 0-15,1 6 0 0,-6 6 0 0,0 0 0 16,0 0 352-16,4 10-32 0,-2 3-16 0,1 4 0 16,-1 3-304-16,1 3 128 0,0 2-128 0,-1 2 0 15,2 2 0-15,1 0 0 0,2-4 0 0,-1-1 0 16,2 0 0-16,1-2-320 0,0-1 32 0,3-2 16 15,1-2-3120 1,2-1-608-16</inkml:trace>
  <inkml:trace contextRef="#ctx0" brushRef="#br0" timeOffset="72133.19">20178 7304 23951 0,'0'0'2128'0,"-4"-5"-1696"0,-3 0-432 0,1 1 0 15,-2 1 2976-15,0 4 512 16,-1 3 96-16,-2 0 32 0,1 3-1888 0,-2 2-368 15,1 1-80-15,1 3 0 0,0 2-688 0,2 0-128 0,2 1-16 0,2 1-16 16,1 0-288-16,2-3-144 16,1 2 160-16,2-1-160 0,2 0 0 0,3-2 128 15,1-4-128-15,1 0 0 0,0-2 0 0,0-2 176 16,0-3-176-16,2 2 160 0,-1-4-160 0,1-2 0 16,-1-1 0-16,0-2 0 0,0-2 0 0,-1 0 0 0,0-3 0 0,0 1 0 15,-1-4 0-15,0 2 0 0,-1 0 144 0,0-2-144 16,-1 0 144-16,0-1-144 0,-2 3 192 0,-2-2-192 15,1 3 400-15,-3 1-16 0,0 2-16 0,0 7 0 16,0 0 48-16,0 0 16 0,0 0 0 0,-3 9 0 16,2-1-144-16,0 3-32 0,-1 0 0 0,2 2 0 15,2-1-256-15,0 1 0 0,3 0 128 0,2 0-128 16,-1-2 0-16,1-2 0 0,-1 0-128 0,2-1 128 16,1-2-1744-16,2 1-256 0,-1-3-48 15,1-3-10896-15,-2-1-2176 0</inkml:trace>
  <inkml:trace contextRef="#ctx0" brushRef="#br0" timeOffset="72665.58">20466 7265 19343 0,'0'0'848'0,"0"0"192"0,0 0-832 0,0 0-208 0,0 0 0 0,0 0 0 0,0 0 3968 0,1 10 768 16,2 5 128-16,-2 2 48 0,-2 1-2864 0,1 1-576 0,0 2-128 0,0 0 0 16,0 1-416-16,0-1-80 15,0-1-16-15,0-2 0 0,0-1-352 0,1-1-80 16,2-2-16-16,-2-1 0 0,0-4-192 0,0-1-32 15,-1-8-16-15,0 0 0 0,0 0-144 0,0 0 192 16,0 0-192-16,0 0 192 0,6-5-64 0,-2-2-128 16,0-1 192-16,-1-5-64 0,1-1-128 0,0-2-192 15,0-5 32-15,0-1 16 0,0-4-112 0,1-2-32 16,0-4 0-16,2 2 0 0,1 2 16 0,0 2 0 16,-1 3 0-16,1 6 0 0,-1 4 96 0,-1 4 32 0,1 3 0 0,-1 2 0 15,-6 4 144-15,9 1 0 0,-2 4 0 16,2 6 0-16,0 0 0 0,0 5 0 0,-2 2 0 0,1 3 0 15,1-1 0-15,1 1 192 0,1-3-32 16,0 0-16-16,1 0-144 0,1-1 0 0,0-2 144 0,0-1-144 0,0-1 176 16,0-1-48-16,0-2 0 0,0 2 0 15,0-3 0-15,0-1 0 0,2-2 0 0,-1-2 0 0,0-2 64 0,1-2 0 16,-2-2 0-16,0-2 0 16,-1 2-192-16,-2-5 0 0,0 1 0 0,1-5 0 0,-1 2 0 0,-1-1 192 0,1-2-64 0,-1 0 0 31,-1 1-128-31,-1-2 0 0,0-2 0 0,-2 1 0 15,0-3-144-15,-1 1-64 0,-1 1-16 0,-2-1 0 16,-2 0 32-16,-2 3 0 0,-2 2 0 0,0 0 0 0,-3 3 192 0,-1 3 0 0,0 4 0 0,1 5-144 31,0 0 384-31,2 5 80 0,-1 4 0 0,1 4 16 0,3 4 0 16,2 1 0-16,1 0 0 0,2 0 0 0,2 0 96 0,3-1 16 16,2 1 0-16,4-3 0 0,2-1-96 0,6-5-16 15,5-1 0-15,6-3 0 0,3-3-112 0,3-2-32 16,5-3 0-16,0-1 0 15,0-1-1856-15,0-3-384 0,-3-2-80 0</inkml:trace>
  <inkml:trace contextRef="#ctx0" brushRef="#br0" timeOffset="87643.36">25868 7166 23039 0,'0'0'1024'0,"-5"-8"192"0,9 13-960 0,-12-13-256 0,-1 2 0 0,-1-1 0 0,-1 2 2784 0,0 1 512 16,-3 2 96-16,0 0 32 0,0 2-1120 0,-2 2-208 15,1 2-48-15,0 2-16 0,1 2-992 0,-2 4-192 16,-1 3-32-16,3 1-16 0,1 5-384 0,1 0-80 16,3 1-16-16,2 1 0 0,4 2-128 0,1 0-48 15,4-2 0-15,1-1 0 0,3-1-16 0,3-1 0 16,1-2 0-16,2 0 0 0,1-1-128 0,3 0 0 16,-1-1 0-16,2-3 128 0,2-1-128 0,0-3-192 0,-1-3 32 0,1-2 16 31,0-4-576-31,1-2-112 0,-2-5-32 0,1-2 0 15,0-3-2144-15,-1-1-448 0,-1-1-64 0,-1-6-12560 0</inkml:trace>
  <inkml:trace contextRef="#ctx0" brushRef="#br0" timeOffset="87814.71">26102 7063 6447 0,'0'0'576'0,"0"0"-576"0,5-3 0 0,-5 3 0 16,6-6 5312-16,-6 6 944 0,0 0 192 0,0 0 32 15,0 0-3584-15,6 8-720 0,-4 2-128 0,0 4-48 16,-2 3-1072-16,-2 3-224 0,-2 6-32 0,0 3-16 15,1 2-336-15,-1 3-80 0,0 0-16 0,1 0 0 16,1-3-224-16,0-1 0 0,2-4 0 0,2 0 0 31,0-3-2240-31,1-2-384 0,1-4-64 0</inkml:trace>
  <inkml:trace contextRef="#ctx0" brushRef="#br0" timeOffset="88018.69">26334 6905 25791 0,'0'0'1152'0,"0"0"224"0,0 0-1104 0,0 0-272 16,-3 7 0-16,2 3 0 0,-2 2 1472 0,1 2 256 15,-1 6 32-15,2-1 16 0,2 6-704 0,0 2-144 16,2 1-32-16,0 3 0 0,-1 4-608 0,1 2-128 16,-1 1-32-16,1 5 0 0,1 1-128 0,0-1-144 15,0-3 144-15,1-1-208 16,0-1-1984-16,0-4-400 0,-1-3-80 0</inkml:trace>
  <inkml:trace contextRef="#ctx0" brushRef="#br0" timeOffset="88211">26227 7312 35871 0,'-9'-13'1600'0,"9"13"320"0,-5-5-1536 0,-1 3-384 0,1-2 0 0,5 4 0 16,0 0 1408-16,0 0 192 0,0 0 64 0,0 0 0 15,0 0-832-15,0 0-144 0,0 0-48 0,9 4 0 0,0 0-512 0,2 0-128 16,1-3 0-16,-1 1 0 16,1 0-272-16,0 1-96 0,-2 1-16 0,1 0 0 31,-1 0-2512-31,4 2-512 0,-1-1-112 0,-5-1-11968 0</inkml:trace>
  <inkml:trace contextRef="#ctx0" brushRef="#br0" timeOffset="88750.64">26553 7342 17503 0,'0'0'1552'0,"0"0"-1232"0,0 0-320 0,0 0 0 15,0 0 3136-15,0 0 560 0,0 9 112 0,-1-1 32 16,-1 1-1408-16,0 0-288 0,-1 1-48 0,0 5-16 16,-2-5-848-16,0 5-160 0,0 0-48 0,1 1 0 15,1 1-592-15,1-4-128 0,-1 0-32 0,3 1 0 16,-1-2-272-16,1-2 160 0,0 0-160 0,2 0 128 15,2-2-128-15,-4-8 0 0,4 4 144 0,0 1-144 16,-4-5 160-16,0 0-32 0,8 0-128 0,-2 1 192 0,2-1 0 0,1 0 0 16,2-4 0-16,-1 0 0 0,-1 0-16 0,2 2-16 15,0-5 0-15,1 3 0 0,1-2-160 0,2 1 0 16,0-1 0-16,0 1 0 0,0 1-144 0,1-2 144 16,0 1-192-16,-1-1 192 15,1 0-1328-15,2-1-144 0,-5 1-48 0,-5-1 0 16,0 2-1616-16,-2 0-320 0</inkml:trace>
  <inkml:trace contextRef="#ctx0" brushRef="#br0" timeOffset="88947.61">26790 7320 30927 0,'0'0'1360'0,"0"0"304"0,0 0-1344 0,0 0-320 0,-3 13 0 0,3-3 0 15,3 3 2032-15,-3 3 336 0,-1-1 64 0,-1 6 0 16,2 3-752-16,0 2-144 0,-1 1-48 0,0 2 0 15,0 1-720-15,1 0-160 0,2-3-32 0,-1 1 0 16,1-1-416-16,-1 2-160 0,-1 1 0 0,1 0 144 31,1-2-736-31,0 2-160 0,2-4-16 0,0 0-12800 0,-1-2-2544 0</inkml:trace>
  <inkml:trace contextRef="#ctx0" brushRef="#br0" timeOffset="100908.62">18471 8588 20271 0,'0'0'1792'0,"0"0"-1424"15,13-17-368-15,-13 17 0 0,0 0 1504 0,0 0 224 16,3-8 64-16,-1 1 0 0,2-3-272 0,0 3-48 16,0-5-16-16,0 1 0 0,0 1-816 0,0 0-144 15,0-2-48-15,0 0 0 0,0-1-160 0,-2-1-32 16,-1 1-16-16,1 1 0 0,-2 0 32 0,-2 2 16 15,1 1 0-15,-1 2 0 0,-4 2 192 0,1 2 32 16,5 3 16-16,-9 2 0 0,-3-1-16 0,0 3 0 0,1 2 0 0,-1 2 0 16,3 3 0-16,0 0 0 0,1 2 0 0,1 2 0 15,1-1 0-15,2 2-16 0,1 1 0 0,2 0 0 16,1 1-112-16,3 0-32 0,1 2 0 0,2-2 0 16,3-1-352-16,3-1 144 0,0-1-144 0,2-3 0 15,2 0 0-15,2-5 0 0,0 1 0 0,3-1 0 16,1-2-384-1,0-1-128-15,1-1-16 0,-1-3-16 0,0-3-2016 16,0-2-384-16,-1-3-96 0,0-4-12704 0</inkml:trace>
  <inkml:trace contextRef="#ctx0" brushRef="#br0" timeOffset="101103.28">18901 8039 14735 0,'-4'-14'640'0,"4"14"160"0,-1-8-640 0,-2 3-160 0,3 5 0 0,0 0 0 0,0 0 4224 0,0 0 800 0,-3 5 160 0,-1 6 48 16,1 3-3728-16,2 5-736 15,1 5-160-15,1 3-32 0,2 6-288 0,-1 2-64 16,2 6-16-16,1 2 0 0,1 2-208 0,1 2 128 16,3-1-128-16,-1-3 0 0,0-4 0 0,1-3 0 15,1 0 0-15,-1-4 0 16,1-6-2272-16,-1-2-352 0,0-3-64 0,-2-3-10752 0</inkml:trace>
  <inkml:trace contextRef="#ctx0" brushRef="#br0" timeOffset="101276.76">18923 8597 14735 0,'-7'-13'1312'0,"-4"-2"-1056"0,-1-5-256 0,1-1 0 16,-1-2 3488-16,2-1 640 0,2 2 128 0,0 0 32 16,1 1-1664-16,2 4-336 0,1 1-64 0,3 5-16 15,0 2-992-15,1 9-208 0,4-6-48 0,-4 6 0 16,10-1-640-16,2-1-128 0,-2 2-16 0,3 2-16 16,2-2-160-16,2 3 0 0,1-2 0 0,0 0 128 15,2 1-128-15,-2-1 0 0,0-1 0 0,-1-1 0 31,0-1-2160-31,-1 0-352 0,1-1-80 0,0-3-8336 0,-1-1-1664 0</inkml:trace>
  <inkml:trace contextRef="#ctx0" brushRef="#br0" timeOffset="101641.57">19238 8020 24351 0,'0'0'1088'0,"0"0"208"0,2-7-1040 0,-2 7-256 0,0 0 0 0,0 0 0 0,0 0 2000 0,0 0 352 15,4 12 64-15,0 1 16 0,1 8-1056 0,-1 1-208 16,0 1-32-16,1 5-16 0,4 4-176 0,-5 1-48 15,-9 0 0-15,0 2 0 0,2 3-240 0,2-1-48 16,0-1-16-16,1-2 0 0,0-2-272 0,1-2-64 16,0-2-16-16,2-4 0 0,0-3-112 0,-1-4-128 15,1-3 176-15,1-2-176 0,0-4 176 0,-4-8-176 16,6 4 160-16,2-3-160 0,-8-1 144 0,6-5-144 16,1-3 128-16,-1-5-128 0,1-3 176 0,0-2-48 15,0-4-128-15,1-1 192 0,0-3-192 0,0-2 176 16,0-1-176-16,-1 2 160 0,1 1-160 0,0 4 0 15,0 4 0-15,0 5 128 0,-3-4-128 0,0 6 128 16,-1 5-128-16,-4 6 128 0,7 4-128 0,-2-2 160 0,-3 5-160 16,1 2 160-16,1 4-160 0,0 3 0 0,0 0 0 0,0 4 128 15,2 7-128-15,2-1 0 0,1-2 0 0,2-2 0 16,-1-2-192-16,2-1 0 0,1-1-16 0,1-2 0 31,-1-2-2176-31,3-2-432 0,-1-3-96 0,2-1-8624 0,2-5-1728 0</inkml:trace>
  <inkml:trace contextRef="#ctx0" brushRef="#br0" timeOffset="101959.54">19832 8416 15663 0,'0'-9'1392'0,"-1"0"-1120"0,-2-2-272 0,1 4 0 15,-1-3 3552-15,0 5 656 0,-2 1 128 0,0 3 16 16,-2 2-2144-16,0 5-432 0,-2 0-96 0,1 4-16 0,0 2-624 0,0 3-128 16,-1 0-16-16,2 1-16 0,2-1-416 0,1 1-80 15,2 0 0-15,0-1-16 0,2 1-208 0,2-2-32 16,0-1-128-16,2 0 192 0,1-1-192 0,3-1 128 15,-3-2-128-15,3-1 0 0,0-2 144 0,1 1-144 16,0-5 128-16,2 2-128 0,-1-4 0 0,2-4 128 16,0-1-128-16,-1-1 0 0,1-2 160 0,-1-1-160 15,-1-2 192-15,-1-1-192 0,0-2 160 0,-1 0-160 0,-1-1 128 16,-1 1-128-16,-1 0 144 0,-1-1-144 0,-1 1 160 0,-2 1-160 16,0 0 144-16,1 1-144 0,-2 3 128 0,0 3-128 15,-2 0 144-15,2 6-144 0,0 0 160 0,0 0-160 16,-3 8 192-16,-1 4-48 15,0 2-16-15,0 1 0 0,1 0-128 0,2 2 0 16,2 0 0-16,2 0 0 0,2 0 0 0,0 0 0 0,2-4 0 16,1-1 0-1,1-2-1600-15,0-5-208 0,1-1-48 0,2 0-16048 0</inkml:trace>
  <inkml:trace contextRef="#ctx0" brushRef="#br0" timeOffset="102458.34">20210 8376 24879 0,'0'0'1088'0,"-2"7"256"0,-1 5-1088 0,0 3-256 0,1 2 0 0,-1-1 0 0,2 1 2688 0,0 2 496 16,-1 0 80-16,1 2 32 15,1 0-1552-15,0 0-304 0,0 0-64 0,1-3-16 16,2-4-832-16,-1-1-160 0,2 0-48 0,-1-4 0 16,-3-9-192-16,0 0-128 0,4 7 160 0,-4-7-160 15,0 0 0-15,6 1 0 0,-6-1 0 0,7-2 0 0,-2-5 160 0,0-2-160 16,1-3 160-16,0-2-160 0,1-2 0 0,-1-2 0 15,-1-3 0-15,1-1 0 0,-1-3-192 0,0-1 0 16,0 0 16-16,2-1 0 0,-1 3 0 0,1 5 0 0,-1 3 0 0,1 4 0 16,-1 3 176-16,1 4-208 15,1 2 80-15,0 5 128 0,1 2-144 0,-2 2 144 16,0 3 0-16,1 6 0 0,0 2 0 0,-1 2 256 16,4 1-32-16,-2 0 0 0,1 1 16 0,2 0 0 15,0 0 0-15,1-1 0 0,0-3-240 0,1-2 176 16,2-2-176-16,0 0 160 0,1-4-160 0,-1-2 0 15,1-1 144-15,0 0-144 0,0-6 128 0,-1 0-128 0,-2 0 128 16,-1-4-128-16,-1-1 160 0,0-2-32 0,-2-1-128 0,-1-1 192 16,-1-1-64-16,0-2-128 0,-1-4 176 0,-2 2-176 15,0-2 208-15,-1 2-64 0,-2-3-16 0,0-1 0 16,-4-3-128-16,0 3-176 0,-2-2 48 0,-1 4 0 16,-2 2 128-16,-1 2 0 0,1 3 0 0,-1 5 0 0,1 4 0 15,-1 6 0-15,1 3 0 0,0 2 128 16,1 6 384-16,2 2 64 0,1-2 32 0,4 2 0 0,2 2 48 0,2 1 16 15,4-2 0-15,2-2 0 0,2-1-256 16,4-1-48-16,4-3-16 0,2-3 0 16,2-2-352-16,2 0 128 0,3-4-128 0,1-1 0 15,2 0-864-15,1 0-240 0,2-3-48 0,6-3-16 16</inkml:trace>
  <inkml:trace contextRef="#ctx0" brushRef="#br0" timeOffset="103465.76">25537 8304 5519 0,'0'0'496'16,"0"0"-496"-16,0 0 0 0,0 0 0 0,0 0 3152 0,0 0 544 15,0 0 96-15,0 0 32 0,0 0-1824 0,0 0-352 16,-5 0-80-16,1 0-16 0,4 0-336 0,0 0-64 16,0 0 0-16,0 0-16 0,0 0-240 0,0 0-32 15,0 0-16-15,0 0 0 0,9 0 16 0,2 0 0 16,0-1 0-16,2 1 0 0,3-2 32 0,1 1 0 16,1 1 0-16,3-3 0 0,1 3 112 0,0 0 16 15,2 0 16-15,-2 3 0 0,0-3-48 0,0 0-16 0,2 0 0 0,-2 0 0 16,2-3-256-16,2 2-48 0,2 0-16 0,4 0 0 0,-1 1-320 15,0 0-64-15,0 0-16 0,3 0 0 0,2 0-256 0,0 0 160 16,1 1-160 0,-2-1 128-16,-1 0-128 0,-4 0 0 0,-3-1 0 15,-1-1 0-15,-1 1 0 0,-2 1 0 0,-2-1-160 0,-3-1 160 32,-2 0-1824-32,5-1-272 0,-3-1-48 0</inkml:trace>
  <inkml:trace contextRef="#ctx0" brushRef="#br1" timeOffset="122617.4">18538 9516 22111 0,'-6'3'976'0,"0"4"208"0,2 3-944 0,-1 3-240 0,-1 7 0 0,3 0 0 16,-1 3 1376-16,1 1 224 0,2 2 64 0,1 1 0 15,0-4-896-15,1 2-192 0,-1 2-16 0,1-2-16 16,2 0-304-16,0-3-64 0,-2-3-16 0,-1 0 0 15,0-1 32-15,1-2 16 0,-1-3 0 0,0-2 0 16,-1-3 112-16,1-8 0 0,0 0 16 0,0 0 0 16,0 0 160-16,0 0 16 0,-5-8 16 0,1-3 0 15,2-2-128-15,1-8-16 0,-1-1-16 0,0-5 0 0,2 3-368 0,2-5-240 16,0-4 48-16,2-3 0 0,0-5 0 0,1 1 0 16,2 1 0-16,1-1 0 0,1 0 192 0,2 1-176 15,1 5 176-15,1 4-160 0,0 6 160 0,0 5 0 0,0 2 0 0,-1 6 0 16,-2 4 224-16,1 6 80 0,-2 1 16 0,0 4 0 15,-4 2 384-15,1 5 64 16,-3 2 32-16,0 4 0 0,-2 2-224 0,-1 2-32 16,0 1-16-16,-1 2 0 0,-2-1-320 0,0 2-64 15,-1 0-16-15,0-2 0 0,-1 1-128 0,-1-2-144 16,1-1 144-16,0-3-208 16,0-1-2160-16,-1-3-416 0,3-3-96 0</inkml:trace>
  <inkml:trace contextRef="#ctx0" brushRef="#br1" timeOffset="123048.33">18785 9437 20271 0,'0'0'896'0,"0"0"192"0,0 0-880 0,8 6-208 0,0 4 0 0,-2 0 0 16,1 2 2592-16,-2 2 480 0,0 2 80 0,-1 2 32 16,0-1-1664-16,0 2-336 0,0-3-64 0,-1 1-16 0,-1 1-544 0,0-2-112 15,-1-2-32-15,-1-1 0 16,0-4-64-16,0-1-16 0,0-8 0 0,0 0 0 15,0 0 32-15,0 0 0 0,0 0 0 0,0 0 0 16,0 0-16-16,0-9 0 0,0-4 0 0,1-3 0 16,2-2-224-16,1-3-128 0,0-2 160 0,1-2-160 15,1-1 0-15,2 0 0 0,0-3 0 0,1 2 0 0,0 3-208 0,0 0 64 16,0 3 16-16,2 3 0 0,-2 2-64 0,0 3-16 16,0 1 0-16,-1 3 0 0,1 4 32 0,-1 1 16 15,-1 1 0-15,-7 3 0 0,7 4 160 0,1 1 0 16,-1 6-144-16,-2 2 144 0,-1 4 0 0,0 4 0 0,0 2 0 15,1 3 0-15,1 3 0 0,1-6 0 16,-3 1 0-16,2-1 0 0,2 2 0 0,1-4 0 0,0-4 0 0,1-1 0 16,-1-3 0-16,0-3 192 0,0-2-192 15,0-3 192-15,-1-2 128 0,0-2 48 0,-8-1 0 0,6-3 0 16,-1-2 224-16,-2-3 48 0,-2-2 16 0,-1-2 0 0,-2-2-112 16,-3-1-32-16,-3-3 0 0,-1 1 0 0,-2-1-208 15,-1 0-48 1,-1-1-16-16,0 1 0 0,0-1-240 0,2 0 0 0,-1 0 0 15,1 2 0 1,1 0-624-16,1 1-208 0,1 3-64 0,3 3 0 0,2 2-2352 0,3 8-464 0,-1-18-112 0,1 18-16 16</inkml:trace>
  <inkml:trace contextRef="#ctx0" brushRef="#br1" timeOffset="123399.25">19341 9569 11967 0,'1'11'1072'0,"2"6"-864"0,0 7-208 0,1 0 0 15,-2-3 3952-15,-1 2 736 0,-1-3 160 0,0 0 16 16,0-1-2320-16,-1 1-480 0,-1-2-80 0,2 1-32 16,2-6-832-16,-1-2-160 0,0 1-48 0,-1-5 0 15,-1-1-400-15,1-6-96 0,0 0-16 0,0 0 0 16,0 0 64-16,0 0 16 0,-3-6 0 0,1-4 0 0,0 0-48 0,1-4-16 16,-1-1 0-16,0-3 0 0,2-1-416 0,0-5 0 15,0-2 128-15,2-7-128 0,-1-1-160 0,3-5-64 16,2-1-16-16,1 1 0 0,-1-2-112 0,3 5-32 0,2 2 0 0,1 4 0 0,-1 3 208 0,1 3 48 31,1 3 0-31,0 6 0 0,-1 4 128 0,0 5-128 0,-2 2 128 16,-1 4-128-16,-1 6 256 0,-1 5 48 15,-2 2 16-15,-3 4 0 0,0 2-48 0,-4 2 0 0,-2 3 0 16,-2 0 0-16,-2 1 64 0,-2 0 16 0,-5-2 0 0,2 1 0 16,-1 2-224-16,1-3 0 0,1-2 0 0,-1-1 0 31,1-2-560-31,2-2-48 0,0-5-16 0,2-1 0 15,1-4-2672-15,7-6-544 0,0 0-96 0,0 0-32 0</inkml:trace>
  <inkml:trace contextRef="#ctx0" brushRef="#br1" timeOffset="123743.03">19809 9343 22111 0,'-16'3'1968'0,"8"-1"-1584"0,-1 2-384 0,-3 1 0 16,-3 3 2288-16,-1 1 368 0,-1 4 80 0,0 0 16 15,0 2-1120-15,2-1-224 0,2 0-32 0,3 2-16 16,3 0-816-16,1-1-160 0,1-2-48 0,4 0 0 16,1-3-336-16,2 0 0 0,2 0 0 0,3-2 0 15,-1 0 0-15,4 0 0 0,0-3 160 0,0-1-160 16,2-1 272-16,0-2-32 0,-2-2-16 0,1-1 0 16,-1 0 16-16,1-2 0 0,-1-1 0 0,-1-3 0 0,0 0 32 0,0-4 16 15,-1 3 0-15,0 0 0 0,0-4 16 0,-2 2 0 16,0 0 0-16,-1 0 0 0,-1 2 128 0,-2 3 16 15,-2 6 16-15,0 0 0 0,0 0 176 0,0 0 48 0,0 0 0 0,0 0 0 16,0 0-240-16,0 0-64 0,-2 7 0 0,-1 4 0 16,1-1-256-16,0 3-128 0,0 2 128 15,0 0-128-15,1-2 0 0,1 2 0 0,0-1 0 16,1 0-176 0,1-1-1248-16,2 1-256 0,1-3-48 0,3-2-16 15,-1-5-2032-15,4-2-384 0</inkml:trace>
  <inkml:trace contextRef="#ctx0" brushRef="#br1" timeOffset="124234.49">20145 9262 10127 0,'0'0'448'0,"0"0"96"0,-3 7-544 0,0 2 0 0,0 0 0 0,-1 5 0 16,-1 3 5776-16,0 4 1056 0,-1 4 208 0,1 1 32 16,-1 3-4448-16,-1-1-896 0,1-2-192 0,0 0-16 15,2 1-880-15,1-4-192 0,1-2-16 0,1-3-16 16,1-1-256-16,1-3-160 0,1-1 192 0,0-5-192 15,-2-8 176-15,0 0-176 0,0 0 160 0,0 0-160 16,0 0 224-16,7-5-48 0,-1-1-16 0,-1-5 0 16,-1-2-160-16,2-1 0 0,-1-2 0 0,1-2 0 15,-1-3 0-15,1-1 0 0,-1-3 0 0,1-1 0 0,1 0-192 0,-1 2 48 0,2 0 0 16,0 1 0 0,0 4 144-16,0 6-160 0,0 1 160 0,-1 6-160 15,-7 6 160-15,8 2-208 0,0 3 80 0,-1 6 128 0,-1 5 0 16,-1 4 0-16,2 3 0 0,-1 1 0 0,2 2 0 0,0-3 160 15,0-1-16-15,1-1 0 0,3-1-144 0,1-4 0 16,0 0 0-16,0-3 0 0,0-3 0 0,1-2 0 16,2-3 128-16,-3 0-128 0,0-3 0 0,0-1 0 0,0-2 144 15,0-3-144-15,-1 0 0 0,-2-4 0 16,1-1 0-16,-1-1 0 0,-1 0 0 0,-1 0-128 0,-2-2 0 16,0-1 0-16,-1 0-32 0,-1-1 0 0,-2-2 0 0,1-1 0 15,-3 0 0-15,-1 2 0 0,-1 0 0 0,0 5 0 0,-1-2 160 16,-2 6 0-16,-2 2 0 0,7 4-128 15,-7 2 352-15,-1 5 80 16,0 3 16-16,1 5 0 0,1 3 224 0,2 0 48 16,0 3 16-16,3 1 0 0,1 0 0 0,2 0 0 15,5-1 0-15,1 0 0 0,1-1-32 0,4-2-16 0,4-1 0 16,2-5 0-16,5-2-256 0,1-2-48 0,2-5-16 0,4-2 0 16,3-2-544-16,4-2-96 0,0-5-32 15,4-2-21360-15</inkml:trace>
  <inkml:trace contextRef="#ctx0" brushRef="#br1" timeOffset="125334.65">24947 9670 12895 0,'-7'3'1152'0,"1"-1"-928"0,6-2-224 0,-7 3 0 16,7-3 3392-16,0 0 640 0,0 0 128 0,0 0 32 16,0 0-1600-16,0 0-320 0,0 0-64 0,0 0-16 15,0 0-848-15,0 0-160 0,8-5-32 0,1 1-16 16,1-1-224-16,3 0-32 0,3-2-16 0,4 0 0 15,3-2-240-15,3-1-48 0,3-2-16 0,1-2 0 16,1 0-240-16,0-3-32 0,2-3-16 0,0 0 0 16,-1-4-128-16,3 0-16 0,3-3-128 0,-1-1 192 0,-3 2-192 0,0-2 144 15,-2 2-144-15,-1 2 128 0,1 3-128 0,-4 4 0 0,0 3 0 0,-6 4 0 16,-2-1 0-16,-5 3 0 16,-2-2 144-16,-2 2-144 0,-2 3 288 15,0 0-16-15,-4-1 0 0,-5 6 0 0,0 0 96 0,0 0 16 16,0 0 0-16,3-5 0 0,-3 5-96 0,0 0-16 0,1-6 0 15,-1 6 0-15,0 0-48 0,0 0-16 0,0 0 0 0,0 0 0 16,0 0-16-16,0 0 0 0,0 0 0 0,5-2 0 16,-5 2-32-16,8 0-16 0,0 2 0 0,0 0 0 0,0 2-16 15,2 1-128 1,0 2 192-16,2-1-64 0,1 1 32 0,1 1 0 16,1 2 0-16,2 3 0 0,1 3 64 0,3 1 16 15,1 1 0-15,2 2 0 0,-1-1-16 0,3 3 0 16,0-3 0-16,2 2 0 0,0-1-96 0,2 0 0 15,1-2-128-15,1 0 192 0,-4-3-192 0,1 0 0 16,-2 1 128-16,-2-2-128 0,-1 1 0 0,-2-1 0 0,-1-1 0 0,0-1 0 16,-3-3 0-16,0-1 0 0,2 0 0 0,7 2 0 15,-3 0-1680 1,-9-4-288-16,3-2-48 0</inkml:trace>
  <inkml:trace contextRef="#ctx0" brushRef="#br1" timeOffset="146041.63">18128 10306 14735 0,'-4'-11'640'0,"2"-4"160"0,-1 0-640 0,2-2-160 0,-1-1 0 0,1-2 0 16,1 0 2704-16,0 1 512 0,0 1 112 0,1 1 0 15,2 5-1408-15,0 4-272 0,-3 8-64 0,0 0-16 16,0 0-752-16,2 8-160 0,0 5-16 0,-1 4-16 15,0 2-112-15,-1 4-32 0,0 0 0 0,0 1 0 16,0 3-96-16,0 2 0 0,-1-1-16 0,0 1 0 16,1 0-176-16,-2 1-16 0,0-3-16 0,0-2 0 15,1-2-160-15,0-2 128 0,-1-3-128 0,2-2 128 0,0-3-128 0,0-4 160 16,0-9-160-16,0 0 160 0,0 0-160 0,0 0 192 16,0 0-192-16,0 0 192 0,6-6-192 0,-1-5 0 15,0 0 0-15,2-4 0 0,0 0 0 0,3 0 0 16,0 0 0-16,2 0 0 0,-1 1-160 0,1 2 160 15,1 2 0-15,0 1-144 0,0 1 144 0,0 3 0 16,0 2-144-16,2 3 144 0,-1 3 0 0,0 3 192 0,-2 3-32 0,0 4 0 16,-3-1 480-16,-1 4 112 0,-3 1 16 0,-1 0 0 0,-3 1 112 15,-2 1 16 1,-3 1 16-16,-2 2 0 0,-4 2-320 0,0 0-64 16,0-3-16-16,-2 1 0 0,-1 2-288 0,-2-5-64 0,0-2-16 0,-1-1 0 15,0-2-144-15,2-1 0 16,2-4 144-16,2-1-144 15,0-3-832-15,0-2-224 0,3-4-48 0,1-2-16 16,6 3-1632-16,-1-8-320 0,0-5-64 0,5-1-13168 0</inkml:trace>
  <inkml:trace contextRef="#ctx0" brushRef="#br1" timeOffset="146533.87">18410 10496 14735 0,'0'0'1312'0,"0"0"-1056"0,0 0-256 0,0 0 0 15,0 0 3168-15,0 0 576 0,0 0 112 0,0 0 32 16,4 6-1568-16,-2 2-304 0,0 1-64 0,-1 1-16 15,-2 2-912-15,1 0-176 0,1 0-32 0,-1 1-16 16,1-2-496-16,3 1-112 0,3-1 0 0,0 0-16 16,3-2-176-16,-1-1 0 0,-1-1 0 0,1-1 128 15,0-3-128-15,0-2 0 0,0-1 144 0,1-1-144 16,1-2 192-16,-2-3-48 0,3-2 0 0,-2-1 0 16,1-2-16-16,-1 0-128 0,0-4 192 0,0 2-64 0,-1-4 0 0,-1 4-128 15,-1-2 192-15,0 0-64 0,1 2 16 0,-3 2 0 16,-1 0 0-16,0 2 0 0,0 1 416 0,-4 8 80 15,0 0 0-15,0 0 16 0,0 0 0 0,4 5 0 0,-2 3 0 0,0 5 0 16,-1 2-288-16,0 1-64 16,0 3-16-16,2-2 0 0,1 2-288 0,0 1 0 15,0-2 0-15,1-1 0 0,1-1 0 0,2-1 0 0,0-4-192 0,1-1 48 32,0-1-1792-32,1-2-368 0,-1-3-64 0,1-2 0 15,0-6-672-15,1 2-128 0,-2-5-32 0,0-3 0 16,-1-2-512-16,0-2-96 0,0-3-32 0,-2-1 0 15,1-3 1984-15,-1-3 384 0,-1-1 64 0,1-1 32 0,-2-2 1376 0,1 0 0 16,-1-3 224-16,-2 0-16 0,1-2 1728 0,-1-1 352 16,1-1 64-16,0-1 16 0,-2-5-432 0,2 5-80 0,-2-1 0 0,0 5-16 0,2 3-16 15,-1 7 0-15,0 5 0 16,-1 5 0-16,-1 6-416 0,0 6-96 0,0 0-16 16,3 11 0-16,-1 7-400 0,1 7-96 0,2 5-16 0,0 4 0 0,1-3-320 0,0 5-64 15,1 0-16-15,0 3 0 16,1 2-256-16,1 2-128 0,0 0 128 0,3 0-128 31,1-4-672-31,0-1-224 0,-1 1-32 0,-2-5-15648 0</inkml:trace>
  <inkml:trace contextRef="#ctx0" brushRef="#br1" timeOffset="146737.91">18895 10497 20271 0,'-20'-21'1792'0,"12"13"-1424"0,-1-1-368 0,1 0 0 0,2 0 4096 0,1 2 736 15,1-2 160-15,1 1 16 0,3 2-2816 0,3-1-560 16,2 1-112-16,4-1-32 0,2 1-976 0,4-1-192 16,3 1-32-16,5 2-16 0,1 0-272 0,2 1 0 15,2 2 0-15,2 0 0 16,1-2-1024-16,2 3-176 0,-2 1-16 0,0 1-16 16,1-2-1904-16,-2 1-368 0,0 0-80 0,-4 1-6144 15,-2 0-1216-15</inkml:trace>
  <inkml:trace contextRef="#ctx0" brushRef="#br1" timeOffset="147041.94">19421 10370 1839 0,'0'0'0'0,"0"0"160"0,0 0-160 0,0 0 0 15,0 0 0-15,0 0 0 0,0 0 5536 0,-6-1 1072 16,-2 0 224-16,-1-1 32 0,1 1-4224 0,-1 0-848 16,-1 1-160-16,-1 0-32 0,-2 1-320 0,1 3-64 15,1 1-16-15,-1 2 0 0,2-1-240 0,-1 3-64 0,1 2 0 0,1 3 0 16,1-1-320-16,1 3-64 0,2 0 0 0,1-1-16 16,1 1-192-16,2-2-48 0,2-1 0 0,1 0 0 15,0 0-256-15,2-4 128 0,3-1-128 0,-1-1 0 16,2-3 192-16,1-2-64 0,0-2 0 0,2 0-128 15,-1-5 240-15,1-1-64 0,-1-2-16 0,1-1 0 16,0-3-160-16,-2-1 192 0,1 1-192 0,-3-2 192 16,2-1-192-16,-2 2 192 0,-2 2-192 0,-1-1 192 0,-1 0-192 15,-1 2 128-15,0-1-128 0,-2 3 128 16,0 2 192-16,0 6 16 0,0 0 16 0,0 0 0 0,0 0 208 16,0 0 32-16,0 0 16 0,-6 8 0 15,3 2-336-15,-1 3-64 0,1 0-16 0,2 2 0 0,1 0-192 0,2 2 0 0,2-2 0 0,1-1 0 16,1 0-192-1,0-3-48-15,2 0 0 0,1-1 0 16,2-4-2512-16,0 1-512 0,2-2-112 16</inkml:trace>
  <inkml:trace contextRef="#ctx0" brushRef="#br1" timeOffset="147555.99">19673 10316 17503 0,'0'0'1552'0,"0"0"-1232"16,1 6-320-16,-2 2 0 0,0 1 3584 0,-1 3 672 15,1 2 128-15,0 3 32 0,0 1-2176 0,-1 3-448 16,2 1-64-16,-1 2-32 0,1-1-704 0,0 1-144 16,0-3-16-16,0-2-16 0,1 1-512 0,1-6-112 15,-1 0 0-15,0-2-16 0,0-3-48 0,1-1-128 16,-2-8 192-16,0 0-64 0,0 0 48 0,0 0 0 0,0 0 0 0,4-8 0 16,0-1-48-16,1-3 0 0,0-2 0 0,0-4 0 15,0-4-128-15,2-2 0 0,1 1 0 0,1-2 0 16,-3-1-160-16,2 0 160 0,-1-2-208 0,1 2 80 15,1 4-32-15,0-1 0 0,-1 3 0 0,0 3 0 16,-1 5 32-16,0 5 0 0,-2 1 0 0,-5 6 0 16,7 6-16-16,-1 0 0 0,-2 3 0 0,1 6 0 15,0-1 144-15,1 6-128 0,0-1 128 0,1 2-128 0,-1-1 128 16,3 2 192-16,3-3-32 0,0 1-16 0,0 1-144 0,1 0 160 16,0-2-160-16,1-2 160 0,0-1-160 0,2-3 0 15,0 0 0-15,1-5 0 0,1-2 128 0,0-1 0 16,0-2 0-16,1-2 0 0,-1-3-128 0,0-4 0 0,-1-1 144 0,1-4-144 0,1-1 160 15,-3-1-32-15,0-1-128 0,0-2 192 16,-5 1-192-16,0-1 0 0,-3-1 0 0,-2 1 0 0,-2 2-176 16,-1 1-80-1,-5 3 0-15,0-3-16 0,-3 2 144 0,-2 2 128 0,-2 1-192 16,0 3 192-16,-2 2 0 0,1 5 272 0,-2 4-16 0,2 5-16 0,1 2 464 16,1 4 112-16,0 0 16 15,3 3 0-15,2 3 192 0,5-1 32 0,1 0 16 16,4-1 0-16,2-3-304 0,4-2-64 15,3-2-16-15,2-3 0 0,3 0-384 0,2-3-80 16,2-3-16-16,4-5 0 16,0-6-496-16,6-3-96 0,8-4-32 0,6-4-23056 0</inkml:trace>
  <inkml:trace contextRef="#ctx0" brushRef="#br1" timeOffset="149201.04">24694 10821 27983 0,'0'0'1232'0,"0"0"272"0,-6 2-1200 0,6-2-304 15,0 0 0-15,0 0 0 0,0 0 1728 0,0 0 272 0,0 0 64 0,0 0 16 16,8-3-560-16,3-1-112 0,0 0-32 0,4-2 0 16,2-2-624-16,0-1-128 0,1-2-32 0,3-2 0 15,2 0-144-15,3-2-16 0,3-2-16 0,1-3 0 16,-1-2-128-16,2 0-32 0,0 0 0 0,1 0 0 15,-2 1-256-15,-2-1 0 0,0-1 0 0,-2 2 0 16,-4 3 0-16,-1-3 0 0,-3 6 0 0,0-1 0 0,-3 2 160 16,-2 2-160-16,-3 2 128 0,0-1-128 0,0 1 160 0,-3 3-160 0,1 1 192 15,-1-1-192-15,-1-1 336 0,-2 2-32 0,0-1-16 16,-4 7 0-16,3-5 80 0,-3 5 16 16,0 0 0-16,0 0 0 0,1-6 16 0,-1 6 16 15,0 0 0-15,0 0 0 0,4-4-64 0,-4 4-16 16,0 0 0-16,0 0 0 0,6-3-144 0,1 6-16 0,1-2-16 15,0 4 0-15,1 2-160 0,2-1 192 0,1 5-192 0,1 2 192 16,2 2-192-16,-1 2 128 0,0 0-128 16,2 1 128-16,-2 2 16 0,2 0 0 0,1-2 0 0,-2 0 0 15,4 0 16-15,-1-1 0 0,2 0 0 16,0-4 0-16,3 4-160 0,-3-1 192 16,0-2-192-16,0-1 192 0,-2 0-192 0,-1-2 128 15,0-1-128-15,-3 1 128 0,-1-2-128 0,-1 0 0 16,0 1 0-16,-3-1 128 0,-2-1-128 0,1-1 0 15,0-2 0-15,0 0 128 0,-3 0-128 0,0 1 0 16,-1 0 0-16,-4-6 128 0,0 0-128 0,0 0 128 16,7 5-128-16,-7-5 128 0,5 3-128 0,-5-3 128 0,8 0-128 0,0-1 128 15,-1-1-128-15,1-2 128 0,1 2-128 0,3-3 128 16,0-1 16-16,2 0 0 0,3-3 0 0,1 1 0 0,1-4 0 16,2 0 0-16,1-2 0 0,2 0 0 15,4-2 80-15,2-1 16 0,2 0 0 0,1-2 0 0,0-2-240 0,-3-1 0 16,-3-1 128-16,-1 3-128 0,-1-1 0 0,-2 1 0 15,-1 2 0-15,-1 1 0 16,-2 1 0-16,-1 2 0 0,-1 1 0 0,0 1 0 31,0 2-672-31,-2 2-128 0,1 1-32 0,-3 2 0 16,0 1-1984-16,-3 3-416 0</inkml:trace>
  <inkml:trace contextRef="#ctx0" brushRef="#br1" timeOffset="160438.91">11731 11399 25167 0,'0'0'1104'0,"0"0"240"0,0 0-1072 0,0 0-272 15,9 0 0-15,-4 0 0 0,-5 0 880 0,0 0 112 16,0 0 32-16,0 0 0 0,0 0-32 0,11 9 0 16,4 4 0-16,-3 5 0 0,-8 3-160 0,1 4-16 15,2 5-16-15,0 1 0 0,3 6-48 0,-3-2-16 16,1-1 0-16,-1 1 0 0,-1-2-208 0,1-2-32 16,-2-4-16-16,-1-2 0 0,-1-1-160 0,-1-5-48 15,-1 5 0-15,1-9 0 0,-2-3-96 0,0-3-32 16,1-1 0-16,-1-2 0 0,0-6 48 0,0 0 16 0,0 0 0 0,0 0 0 15,-5-6-16-15,0-4-16 0,1-4 0 0,-2 0 0 16,1-5-176-16,1-4 0 0,0-3 0 0,1-5 0 16,-1-3-176-16,1-2 48 0,2-3 0 0,2-4 0 15,2 1 0-15,1 4 0 0,1 3 0 0,1 4 0 16,2 2 128-16,3 4-128 0,0 6 128 0,1 4-128 0,0 3 128 0,-1 5 0 0,1 1-144 0,-1 5 144 16,-4 1 0-16,3 4 288 15,-10-4-48-15,7 8-16 0,-1 4 208 16,-2 2 32-16,-4 2 16 0,-2 2 0 15,0 0-224-15,-4 2-32 0,0 0-16 0,-3 1 0 0,-3 0-208 16,0 1 176-16,-1 1-176 0,-1-3 160 16,0-1-624-16,1-2-128 0,1-2-32 0,0 1-12240 0,0-4-2464 15</inkml:trace>
  <inkml:trace contextRef="#ctx0" brushRef="#br1" timeOffset="160755.44">12069 11498 20271 0,'0'0'896'0,"7"5"192"0,4 0-880 0,0 2-208 15,4-3 0-15,0 0 0 0,2-3 2960 0,0 0 560 16,0-2 96-16,0-1 32 0,-1-2-2096 0,0-2-400 16,-2 0-96-16,2-1-16 0,-5 2-464 0,0-3-112 15,-2 1-16-15,-1 0 0 0,-3-3 112 0,-1 2 16 16,-3 0 0-16,2 0 0 0,-3-1 240 0,-2 1 48 0,-2 0 16 0,-1 2 0 15,-3 1-16-15,-1 2 0 0,-1-1 0 0,-1 3 0 16,1 2-224-16,0 3-32 0,-1-1-16 0,3 3 0 16,1 3-288-16,1 3-64 0,2 1-16 0,2 4 0 15,0 3-224-15,2-1 0 0,0 5 0 0,3-2 0 16,2 1 0-16,2-1 0 0,1-2 0 0,2-1 0 0,1 0 0 0,0-2-160 0,1 0 32 16,1-4 0-1,1-2-1792-15,3-2-336 0,-1-2-80 0,2-3-16 16,0-3-1792-16,1-2-352 0</inkml:trace>
  <inkml:trace contextRef="#ctx0" brushRef="#br1" timeOffset="161089.87">12544 11390 7359 0,'0'0'656'0,"0"0"-528"0,0 0-128 0,0 0 0 0,0 0 6576 0,0 0 1280 16,0 0 256-16,-4 9 48 0,2 0-5344 0,-1 4-1088 15,2 4-192-15,1 1-64 0,0 5-704 0,0-4-128 16,1 2-48-16,2 0 0 0,-2-2-272 0,2 0-64 15,-1-2-16-15,2-3 0 0,0-2-240 0,-1-2 0 16,-1-1 0-16,-2-9 0 0,0 0 0 0,7 5 192 16,-7-5-16-16,8 0-16 0,0-4-160 0,1-2 0 15,0-4 0-15,1-4 0 0,2-2 0 0,1-4-192 16,-1-1 32-16,1-1 16 0,0 0 144 0,0-2 0 0,-1 0-144 0,-1 0 144 0,0 1 0 16,-1 0 0-1,1 4 0-15,-2 2 0 0,-1 3 0 0,-2 4 0 16,-1 1 0-16,-5 9 0 0,0 0 0 0,0 0 240 15,6 9-64-15,-4 5-16 0,1 2 208 0,-3 5 32 16,0 3 16-16,-2 4 0 0,1 0-224 0,0 3-64 0,0 3 0 0,1-4 0 16,0-1-128-16,0-1 0 0,1 1 0 0,3-3 0 15,0-2-1872 1,1-5-256-16,0-4-48 0,2-5-10528 0,0-1-2096 0</inkml:trace>
  <inkml:trace contextRef="#ctx0" brushRef="#br1" timeOffset="161276.84">13063 11067 21183 0,'0'0'1888'0,"0"0"-1504"0,0 0-384 0,0 0 0 0,-4 5 3936 0,0 4 720 15,-1 4 144-15,4 4 16 0,2 6-3056 0,1 5-608 16,0 3-128-16,1 0-32 0,1 1-672 0,2 1-144 16,3 4-32-16,-1-1 0 0,1 2-144 0,0 1 0 15,0 1 0-15,1-3 0 16,-1 0-784-16,1-2-192 0,1-1-48 0,-2-3 0 0,-3-3-2176 0,1-4-432 15</inkml:trace>
  <inkml:trace contextRef="#ctx0" brushRef="#br1" timeOffset="161450.9">12926 11395 35007 0,'-13'-10'3120'0,"8"6"-2496"0,5 4-496 0,-1-5-128 16,1 5 2512-16,2-7 496 0,4 0 80 0,3 1 32 15,2-2-1856-15,6 2-368 0,6-2-80 0,3 1-16 16,4 1-576-16,2 1-224 0,2-1 176 0,1 1-176 31,2 1-560-31,-1 0-208 0,0 3-32 0,-3-3-13344 0,0 3-2688 0</inkml:trace>
  <inkml:trace contextRef="#ctx0" brushRef="#br1" timeOffset="161614.17">13628 11473 36863 0,'0'0'3264'0,"0"0"-2608"0,8 6-528 0,-1 0-128 0,3-2 2064 0,0 0 384 16,3-3 80-16,4 0 16 0,4 1-1664 0,2-1-336 16,5-2-64-16,0-1-14384 15,1 0-2880-15</inkml:trace>
  <inkml:trace contextRef="#ctx0" brushRef="#br1" timeOffset="164835.64">11813 12065 31679 0,'-3'8'1408'0,"1"9"272"0,-1 5-1344 0,2 5-336 15,1 6 0-15,0 2 0 0,0 3 688 0,0-1 64 16,0 2 16-16,0 1 0 0,0 1 80 0,1 0 32 16,-1 2 0-16,0-1 0 0,-1 0-480 0,1-3-80 15,0-1-32-15,0-6 0 0,0-3-32 0,1-4-16 0,2-4 0 0,-2-5 0 16,0-2-48-16,1-3 0 0,-2-11 0 0,0 0 0 16,0 0 64-16,1-6 0 0,0-5 0 0,2-4 0 0,0-6-256 0,0-3 128 15,1-3-128-15,2-3 0 16,-1-3 0-16,1-1 0 0,2 2 0 0,0 2 0 15,0 4 0-15,1 1-128 0,-1 3 128 0,1 5 0 0,-1 4 0 0,1 4 0 16,-1 0 0-16,1 5 0 0,-9 4 192 0,10 2-48 0,1 4-16 16,-1 3 0-16,2 4 240 0,-1 4 32 0,0 2 16 15,1 3 0-15,-1 2-32 0,1 1-16 0,0 1 0 0,1 0 0 32,0 0-176-32,0-4-16 0,1-1-16 0,1-2 0 15,0 1-160-15,1-2 160 0,0-1-160 0,1-1 160 0,-3-3 0 16,0-7 0-16,-1 1 0 0,0-3 0 0,0-2 32 0,-1-2 16 0,1-1 0 0,-3-3 0 15,0-4-16-15,-1-1 0 0,-1-2 0 0,-2-2 0 16,1-4 0-16,-2 1-16 16,0-4 0-16,0 1 0 0,-2-1-48 0,-2 1-128 0,-2 0 192 15,-2 0-64-15,-2-1 0 0,-1 2-128 0,-2 1 192 0,-1 1-64 16,-1 2-128-16,1 4 192 0,0 2-192 0,0 3 192 16,0 1-64-16,1 4 0 0,0 4 0 0,3 2 0 15,1 3 80-15,2 4 16 0,0 3 0 0,4 5 0 0,0-2-224 16,3 5 128-16,3-1-128 0,1 1 0 0,2-1 0 15,2-1 128-15,1 2-128 0,3-6 0 0,1 0 0 16,3-1 0-16,0-2 0 0,3-4 0 31,2-1-960-31,1-3-176 0,2-4-32 0,-2-2-16 16,-2-2-2096-16,-2-2-432 0</inkml:trace>
  <inkml:trace contextRef="#ctx0" brushRef="#br1" timeOffset="165017.06">12668 12439 7359 0,'0'0'320'0,"0"0"80"0,0 0-400 0,0 0 0 0,0 0 0 0,0 0 0 16,0 0 7232-16,7 11 1344 0,-2-1 288 0,3 3 48 15,1 2-6224-15,0 3-1264 0,3 0-240 0,-1 7-48 16,1-2-752-16,1 3-128 0,2-1-48 0,-2 0 0 16,0 0-208-16,0-2 0 0,1 1 128 0,-1-5-128 31,-1-2-784-31,1-1-208 0,0-2-32 0,3-2-16 0,-2-4-2416 15,-1-3-464-15</inkml:trace>
  <inkml:trace contextRef="#ctx0" brushRef="#br1" timeOffset="165181.13">12997 12402 7359 0,'0'0'320'0,"-9"1"80"16,-6 1-400-16,0 4 0 0,-2 3 0 0,-2 4 0 0,0 2 7424 0,-1 6 1392 0,-2 3 272 0,-1 3 64 15,-2 2-6208-15,0 2-1232 16,-1 0-256-16,1 2-48 0,1 0-992 0,-1-2-192 15,5-1-32-15,3-3-16 0,3-3-176 0,4-5-176 16,3-3 48-16,3-3-13440 16,7-1-2672-16</inkml:trace>
  <inkml:trace contextRef="#ctx0" brushRef="#br1" timeOffset="165335.99">13095 12525 43647 0,'0'0'1936'0,"0"0"400"0,9 4-1872 0,1-2-464 0,3-4 0 0,3 0 0 16,1-2 976-16,2 0 112 0,3 0 0 0,2-1 16 16,1-2-480-16,1-1-112 0,1-1 0 0,-1 1-16 15,0-1-1120-15,0 3-208 0,2-1-64 0,-1-1-20160 0</inkml:trace>
  <inkml:trace contextRef="#ctx0" brushRef="#br1" timeOffset="166168.75">11985 13284 26079 0,'0'-19'1152'0,"1"9"256"0,1-3-1136 0,-2 0-272 0,1-1 0 0,0 1 0 15,1 0 1344-15,-1 3 192 0,-1 3 64 0,1 1 0 16,-1 6-544-16,0 0-96 0,0 0-32 0,2 10 0 15,-2 4 240-15,0 5 48 0,-2-1 16 0,1 7 0 16,0-1-272-16,-1 5-48 0,0 1-16 0,-1 0 0 16,-1-3-320-16,0-1-80 0,2-2-16 0,-1 1 0 0,0-1-272 0,1 0-48 15,-1-2-16-15,1-2 0 0,-2-2-144 0,0-4 0 16,1-2 0-16,1-3 0 16,0-1 0-16,2-8-176 0,0 0 48 0,0 0 0 15,0 0-256-15,0 0-64 0,-1-9 0 16,1 0 0-16,0-3 256 0,1 0 32 0,2-1 16 0,-1-2 0 0,0 0 144 0,0 2 0 15,1 0 0-15,1 3 0 0,0 3 0 0,0 1 0 16,1-1 0-16,-5 7-128 0,9 0-112 0,0 0-16 0,-1 0 0 16,1 4 0-16,2 3 256 0,0 2 240 0,4 2-48 15,-1 4-16-15,0-1-176 0,2 3 160 0,0 0-160 16,-3-3 160-16,1 1-160 0,2 0 192 16,-1 0-192-16,2-2 192 0,0-2-192 0,0 0 0 15,0-3 0-15,1-2 0 0,3-3 160 0,0-3-160 0,-1-3 192 16,-1-3-192-16,-3-2 240 0,-2-3-64 0,-1 0-16 0,-1-1 0 0,0-1 0 0,-3 1 0 15,-1-1 0-15,-3 3 0 0,-3 1-32 0,0-2-128 0,-2 1 192 16,-2-2-64-16,0 0-128 0,-3 3 192 16,-2-3-192-16,-2 2 192 0,0 2-32 0,-2 2 0 0,1 0 0 15,1 5 0-15,0-3 480 16,2 3 112-16,7 1 16 0,0 0 0 16,-5 5-496-16,2 2-80 0,2 0-32 0,4 4 0 0,2 1 48 15,1 1 16-15,2 0 0 0,3 1 0 16,3 2-224-16,2-3 0 0,2 1 0 0,3-1 0 15,2 0-624-15,2 0-112 0,0-4-32 16,1-1 0-16,0 1-2112 0,0-1-416 0</inkml:trace>
  <inkml:trace contextRef="#ctx0" brushRef="#br1" timeOffset="166554">12821 13606 31727 0,'0'0'704'0,"0"0"128"0,0 0 48 0,4 9 16 0,0 2-720 0,1 2-176 0,0 4 0 0,0 1 0 0,0 2 1120 0,3 2 192 16,-1 1 32-16,1 3 16 0,-2-2-96 0,2-2-32 16,-2 1 0-16,1-2 0 0,-2-1-656 0,0-3-144 15,-2-2-32-15,0-2 0 0,-2-1-112 0,-1-3-32 16,0-9 0-16,-3 7 0 0,3-7-32 0,0 0-16 16,0 0 0-16,-6 0 0 0,-1-4-80 0,1-3-128 15,1-2 176-15,2-4-176 16,-1-4-256-16,0-4-176 0,0-5-16 0,2-2-16 15,-1-4-432-15,2 0-96 0,2-5-16 0,-1 1 0 16,0-1-400-16,3 1-64 0,-1 2-32 0,5 3 0 0,-1 3 1248 0,3 1 256 0,0 2 0 0,2 4 0 0,-1 3 1024 16,1 4 160-16,-1 3 32 0,-1 2 0 0,0 5-352 15,1 4-64-15,-3 4-16 0,1 5 0 0,-3-1-48 0,1 4-16 16,-1 1 0-16,-3 1 0 0,0 2-64 0,-2 2-16 16,-3 1 0-16,-1 4 0 0,-2 0-352 0,-2-1-80 15,-2 2-16-15,-2 1 0 16,-1-2-192-16,0-1 144 0,0-2-144 0,0-2 128 0,1 0-320 0,1-5-64 0,1-1 0 15,2-4-16 1,2-4-2576 0,6-4-512-16,0 0-96 0</inkml:trace>
  <inkml:trace contextRef="#ctx0" brushRef="#br1" timeOffset="166748.67">13132 13031 34607 0,'0'0'1536'15,"0"0"320"-15,0 0-1488 0,8 8-368 0,-1 2 0 0,-1 1 0 0,1 6 976 0,-1 5 128 16,2 3 32-16,1 5 0 0,2 5-96 0,0 4-16 16,1 4 0-16,0-1 0 0,0-3-704 0,1-3-160 15,-2-2-32-15,0 2 0 0,-1 0-128 0,-1 1-176 16,0 2 48-16,-2-7 0 16,-1 2-1104-16,0-4-224 0,-1-1-32 0,-2-2-15856 0</inkml:trace>
  <inkml:trace contextRef="#ctx0" brushRef="#br1" timeOffset="166898.87">13151 13420 43311 0,'0'0'960'0,"0"0"192"0,0 0 32 0,0 0 32 0,0 0-976 0,4-7-240 0,3 2 0 0,4 1 0 16,2 1 560-16,4 1 64 0,2 1 16 0,3-3 0 15,3 2-384-15,3 2-80 0,-1-1-16 0,2 2 0 16,-1-1-1984-16,2 0-400 15,0-1-80-15</inkml:trace>
  <inkml:trace contextRef="#ctx0" brushRef="#br1" timeOffset="167033.69">13698 13385 40367 0,'0'0'896'0,"0"0"176"0,0 0 32 0,4 6 32 0,4 2-912 0,1-2-224 16,0 0 0-16,3-2 0 0,2-1 592 0,4 0 80 15,3-3 16-15,1 0-13072 16,3 0-2608-16</inkml:trace>
  <inkml:trace contextRef="#ctx0" brushRef="#br1" timeOffset="167704.56">12082 14538 25791 0,'0'0'1152'0,"-4"-4"224"0,-2-2-1104 0,1-1-272 0,-1 3 0 0,-1 1 0 15,1 0 1120-15,-2 3 160 0,1-3 48 0,-2 3 0 16,1 3-160-16,1-2-16 0,-1 3-16 0,0 1 0 16,0 2-528-16,2 3-96 0,0 2-32 0,4 1 0 15,2 1-480-15,4-2 0 0,1 3 0 0,1-2 0 16,4 0 128-16,-1-2-128 0,1 0 0 0,2-2 144 16,1-1-144-16,1-2 192 0,1-1-192 0,-2-2 192 15,1-3 112-15,-2-1 16 0,-2-2 16 0,0-3 0 16,0-4 112-16,-4 0 32 0,-1-2 0 0,-2-2 0 15,-2-2-96-15,-1-1 0 0,-2 0-16 0,-2 1 0 16,-1-1-192-16,-2 0-48 0,-2-3 0 0,-2 0 0 0,0 1-288 16,-1-2-64-16,-1 2-16 0,0-2 0 31,1 2-2016-31,0 4-416 0,3 0-80 0,3 5-12608 0</inkml:trace>
  <inkml:trace contextRef="#ctx0" brushRef="#br1" timeOffset="167980.84">12391 14485 20559 0,'0'0'896'0,"6"0"208"0,1-1-880 0,-7 1-224 16,0 0 0-16,0 0 0 0,0 0 1760 0,0 0 304 15,0 0 64-15,0 0 16 0,0 0-288 0,-7-4-64 16,1-2-16-16,-2 4 0 0,-1 1-208 0,-1-1-32 16,0 2-16-16,-2 2 0 0,1-1-416 0,0 0-80 15,1 2 0-15,2 2-16 0,-1 3-400 0,0 1-80 16,1 4-16-16,1-3 0 0,1 3-96 0,2 0-32 15,3 1 0-15,2 0 0 0,1 0-384 0,4 1 0 16,1 1 0-16,3-2 0 0,1 0 128 0,4-1-128 0,0 0 0 16,2 0 128-16,3-4-128 0,1 2-192 0,2-6 32 15,1-1 16 1,0-3-1808-16,0-2-352 0,-1-3-80 0,0-4-10000 0,-3-3-2000 0</inkml:trace>
  <inkml:trace contextRef="#ctx0" brushRef="#br1" timeOffset="168131.1">12677 14300 5519 0,'-4'-17'496'0,"1"-3"-496"0,-1-2 0 0,0 0 0 16,1 2 5872-16,0 3 1072 0,1 3 224 0,1 5 32 16,-1 4-4800-16,2 5-960 0,0 0-192 0,4 10-32 15,1 6-672-15,2 6-128 0,2 5-32 0,0 7 0 16,2 5-128-16,-1 2-16 0,0 0-16 0,2 1 0 0,3-3-224 0,-2 2 128 16,-2-2-128-16,1 1 0 0,-2-2 0 0,0-1-336 15,-1-2 48-15,-1 0-10864 16,-2-5-2176-16</inkml:trace>
  <inkml:trace contextRef="#ctx0" brushRef="#br1" timeOffset="168303.43">12641 14544 40831 0,'0'0'1808'0,"0"0"368"0,0 0-1728 0,0 0-448 0,8-3 0 0,2-4 0 15,3 2 736-15,3 0 64 16,1 0 16-16,4-2 0 0,-1 1-448 0,4-2-96 15,-1 1-16-15,5-2 0 16,-1 1-688-16,2 2-144 0,1-1-16 0,0 1-18672 0</inkml:trace>
  <inkml:trace contextRef="#ctx0" brushRef="#br1" timeOffset="168451.71">13098 14476 31327 0,'0'0'2784'0,"0"0"-2224"0,6 6-560 0,1-1 0 16,3-1 2016-16,3-1 288 0,1 1 64 0,4-1 16 16,3-2-1488-16,3 1-288 0,0-2-64 0,1-2-16 31,1-1-1040-31,0 2-224 0,0 1-32 0</inkml:trace>
  <inkml:trace contextRef="#ctx0" brushRef="#br1" timeOffset="169174.56">12234 15416 17503 0,'0'0'1552'0,"0"0"-1232"0,0 0-320 0,-3 6 0 16,2 5 3008-16,0-2 560 0,1 1 96 0,1 2 32 16,2 1-1968-16,-1 1-384 0,1 2-64 0,0 0-32 15,-1 1-608-15,1 0-128 0,-1-1-32 0,0 3 0 16,-1-4-272-16,0 1-48 0,-1-2-16 0,0 1 0 15,2-1-144-15,-4-2 192 0,0-2-192 0,-1-1 192 16,1-1-192-16,2-8 160 0,0 0-160 0,0 0 160 16,0 0-160-16,-3-5 192 0,2-4-192 0,1-4 192 15,0-3-192-15,1-2 0 0,2-2 0 0,2 1 0 16,1-5 0-16,1 0 0 0,-1-4 0 0,1 1 0 16,1 1-128-16,-1 0 128 0,1 2 0 0,0 5 0 0,-1 2 0 0,-1 5 0 0,1 4 0 15,-7 8 0 1,0 0 0-16,9 8 0 0,-1 5 0 0,-1 5 0 0,0 2 0 15,1 3 0-15,0 1 128 0,1-1-128 0,0 1 0 16,0-1 0-16,0-1 0 0,0-2 0 0,-1 1 0 0,2-2-192 16,1-2 0-16,-1-1 16 15,2-3-960-15,1-3-192 0,-1-3-32 16,1-5-16-16,0-2-1904 0,0-3-384 0,-1-3-80 0,1-3-16 0,-2-3 1744 0,2-1 352 16,-1 0 64-16,-1-1 0 0,-1-3-240 0,-1 0-48 0,-1 0-16 15,0 0 0 1,-3-1 1072-16,-1 1 224 0,-1 0 32 0,-3 4 16 0,-2 0 3040 15,0 1 592-15,-4 1 128 0,1 3 32 0,-1 3-528 0,-1 3-96 16,1 2-32-16,-1 4 0 0,-1 3-912 0,3 2-192 16,1 2-48-16,2 3 0 0,2-1-624 0,1 2-128 0,3-2-32 15,2-1 0-15,2 0-416 0,3 1-96 0,0-4 0 16,2 1-128-16,2 1 304 0,-1-1-48 0,-1-1-16 16,1-1 0-16,-2-3 304 0,-1-1 64 0,-2-2 16 0,-1-1 0 15,-2 0 160-15,-6-1 48 0,0 0 0 0,4-4 0 16,-1-5-256-16,-2 1-32 0,-1-1-16 0,0 0 0 0,-3-1-528 0,-1-1 0 15,-1-2 0-15,0 0-144 16,-2-3-2288-16,1 1-448 0,-2-2-80 0,-1 1-12432 0</inkml:trace>
  <inkml:trace contextRef="#ctx0" brushRef="#br1" timeOffset="169447.84">12800 15351 23039 0,'8'30'1024'0,"-6"-15"192"0,1 6-960 0,1 3-256 0,-2-1 0 0,1 2 0 0,1-2 2128 0,1-1 384 15,-2 1 80-15,-1-4 16 0,-2-1-960 0,2-1-192 16,-1 0-48-16,-1-2 0 0,0-4-768 0,1 0-176 16,1-3-16-16,-2-8-16 0,0 0-208 0,0 0-32 15,0 0-16-15,0 0 0 0,5-7-176 0,-1-2 160 16,-2-3-160-16,1-1 160 0,-2-1-160 0,1-2 192 16,0 1-192-16,1-2 192 0,-1 0-64 0,2-3 0 15,2-1 0-15,-1 0 0 0,1 0 512 0,1 3 112 0,-1 0 16 0,1 5 0 16,2 4-64-16,0 6 0 15,0 3 0-15,0 4 0 0,0 5-352 0,2 4-80 16,1 4-16-16,1-1 0 0,-2 2-128 0,1 0-128 0,1-1 192 16,0 0-192-1,2 0-512-15,-1-2-224 0,-2-1-32 0,2 0-12800 0,0-1-2544 16</inkml:trace>
  <inkml:trace contextRef="#ctx0" brushRef="#br1" timeOffset="169601.84">13284 15446 10127 0,'0'0'896'0,"0"0"-704"0,5-5-192 0,1 1 0 16,2 0 7024-16,3-2 1360 0,-1 4 288 0,4 1 48 15,1-1-6400-15,3 1-1280 0,3 0-256 0,4-1-48 16,1 0-592-16,4-1-144 0,4-1 0 0,-2-1-19600 16</inkml:trace>
  <inkml:trace contextRef="#ctx0" brushRef="#br1" timeOffset="170239.54">12418 16473 2751 0,'0'0'256'0,"-9"0"-256"0,-2 1 0 0,2 1 0 0,-3-1 4912 0,1 3 928 16,-1 2 192-16,0 4 48 0,1 0-3552 0,3 3-704 16,-1 3-144-16,1 2-16 0,1 4-752 0,3-2-144 15,-1 0-16-15,3 4-16 0,2 2-272 0,2 0-48 16,1-1-16-16,3 0 0 0,2-2-80 0,1-1-32 16,0-1 0-16,3-4 0 0,2 3 368 0,-1-7 80 15,-1-6 16-15,1 0 0 0,0-3 368 0,0-4 80 16,-1-5 16-16,0-4 0 0,-2-4-32 0,1-3 0 15,-2-2 0-15,-4-3 0 0,0-4-384 0,-1 0-80 16,-1 2-16-16,-2-2 0 0,0 0-400 0,-2-1-96 0,-2-3-16 16,-1-1 0-16,-1-1-192 0,0-3 0 0,0-1 0 0,-2-1 0 15,0-1-1536-15,0 2-208 16,0 2-48-16,2 5 0 0,0 3-1408 0,2 4-304 0</inkml:trace>
  <inkml:trace contextRef="#ctx0" brushRef="#br1" timeOffset="170541.73">12651 16630 25567 0,'0'0'1136'0,"7"6"224"0,-7-6-1088 0,9 5-272 0,0 3 0 0,0-5 0 16,0-2 1216-16,0 2 192 0,1-3 48 0,0-3 0 15,-1 0 112-15,0-1 32 0,-1-2 0 0,0-1 0 16,1 1-592-16,-1-2-112 0,-2 2-32 0,2-5 0 0,-4 1-416 0,-1 1-96 15,-2-3-16-15,0 1 0 0,-2 1 96 0,-2 1 16 16,1 1 0-16,-2 3 0 0,4 5 272 0,-9-1 64 16,1 1 16-16,-1 2 0 0,0 2-96 0,0 4-32 15,-1 1 0-15,3 3 0 0,0-1-192 0,2 5-32 16,1-2-16-16,1 2 0 0,1-2-192 0,0 2-48 16,2 1 0-16,3-1 0 0,1-2-192 0,0-1 128 15,1-1-128-15,3-2 0 0,1 1 0 0,3-5 0 0,1 1 0 16,1-1 0-16,2-1 0 0,1 1-160 15,2-6 32-15,2 0 0 16,3-3-1920-16,0-1-368 0,2-1-80 0,1 0-17088 0</inkml:trace>
  <inkml:trace contextRef="#ctx0" brushRef="#br1" timeOffset="170762.07">13145 16478 14735 0,'-15'-1'1312'0,"8"0"-1056"0,-2-1-256 0,-1 4 0 15,-3 0 5232-15,0 2 976 0,-2 0 208 0,2 3 48 16,0 0-3744-16,3 4-736 0,1 3-160 0,-1 1-32 16,3-1-512-16,1 2-128 0,5-2 0 0,0 0-16 15,1 1-544-15,2-2-96 0,4-2-32 0,0 2 0 16,2 0-304-16,2-1-160 0,2 0 160 0,1 0-160 16,2-5 0-16,2 1 0 0,1 0 0 0,1-1 0 15,3-5-1664-15,2-1-288 0,-1-1-48 0,2-1-16 16,-1 1-2016-16,-1-2-384 0</inkml:trace>
  <inkml:trace contextRef="#ctx0" brushRef="#br1" timeOffset="173133.56">11349 17494 9215 0,'-5'27'816'0,"5"-27"-656"0,0 0-160 0,0 0 0 15,0 0 2656-15,0 0 496 0,0 0 112 0,0 0 0 16,0 0-1456-16,0 0-288 0,0 0-64 0,0 0-16 15,0 0-592-15,0 0-112 0,0 0-32 0,-3 7 0 16,0-1 32-16,2 1 0 0,1-7 0 0,-1 8 0 16,1-1-16-16,0 1 0 0,0-1 0 0,-1 1 0 15,1 1-160-15,0 4-48 0,0-1 0 0,1-1 0 0,-2 1-224 0,2 0-48 0,3-2-16 0,-2 2 0 16,2-4-224-16,0 2 128 16,0 2-128-16,1-2 0 0,1-1 128 0,-1-2-128 15,0 2 0-15,1-1 144 0,2 0-144 0,0 0 0 0,0-2 144 0,0-1-144 16,0-1 192-16,-1 0-16 0,1 0-16 15,0 0 0-15,-8-4-32 0,0 0 0 0,9 1 0 0,0 2 0 16,0-1-128-16,-1-2 128 16,0 0-128-16,0 0 128 0,-8 0-128 0,9 0 128 15,-1-2-128-15,-2 1 128 0,1-2 176 0,-2 0 16 16,-5 3 16-16,7-5 0 0,-2-1-32 0,1-1-16 0,-2-1 0 0,0 0 0 16,-1 1-144-16,-1 0-16 0,1 1-128 0,0-1 192 15,-2 0-192-15,0 1 0 0,0 1 128 0,-1 5-128 16,2-7 0-16,-1 1 128 0,-1-2-128 0,1 1 0 0,-1 1 0 0,0-2 0 15,0 8 0-15,0-6 0 0,2-2 0 16,-2 0 128-16,0-1-128 0,0 0 0 16,0-2 0-16,0 1 0 0,0-1 0 0,0 1 0 0,0-1 0 0,0 2 0 15,1-2 0-15,0 0 0 0,1-1 0 0,-1 3 0 0,0-2 0 16,1 1 0 0,-1 1 0-16,0 3 0 0,2-3 0 0,-1 2 0 0,-2 7 0 15,0 0 0-15,4-5 0 0,-4 5 0 0,0 0 0 0,0 0 0 16,7 3 0-16,-1 0 0 0,-6-3 208 0,7 10 0 0,-1 3 0 0,-2 1 0 31,0 3 80-31,0 1 16 0,0 2 0 0,0 1 0 0,1-2-48 16,-1-1 0-16,0-1 0 0,1 0 0 0,-1-4-128 15,1 2-128-15,2-1 144 0,-3 0-144 0,-2 1 128 0,1-1-128 16,0 0 0-16,-1-1 0 0,-1-1 128 0,1 0-128 0,-1-2 0 16,0 1 0-16,1-2 0 0,0-1-320 15,-2-8 64-15,0 0 0 16,0 0-2192-16,0 0-432 0,0 0-96 0,0 0-13600 15</inkml:trace>
  <inkml:trace contextRef="#ctx0" brushRef="#br1" timeOffset="173542.67">11761 17526 4607 0,'0'0'400'0,"0"0"-400"0,0 0 0 0,1 7 0 15,-1-7 3504-15,1 9 608 0,1 0 128 0,0 0 32 16,1 0-2176-16,0 2-432 0,-2 1-96 0,1-1-16 16,0 1-48-16,-1 0-16 0,0-2 0 0,1 2 0 15,0 1-512-15,2 1-96 0,-2-2-32 0,-1 0 0 16,0-2-16-16,0-1-16 0,1 1 0 0,-1-3 0 16,-1-7-288-16,0 0-48 0,0 0-16 0,0 0 0 15,0 0-144-15,0 0-16 0,0 0-16 0,0 0 0 16,0 0-80-16,4-5-16 0,0-3 0 0,0-1 0 15,0-1-192-15,0-1 144 0,0 1-144 0,-1-2 128 16,1-2-128-16,2-1 128 0,-3 0-128 0,1-2 128 16,0-3 96-16,0 2 16 0,1-3 0 0,1 4 0 15,-2 3 208-15,1 5 64 0,0 0 0 0,0 3 0 16,-5 6-272-16,0 0-48 0,0 0-16 0,8 8 0 0,-3 3-16 0,0 3 0 0,1 4 0 16,-2-1 0-16,1 3-160 0,1-1 0 0,1 2 144 0,-2-1-144 0,0-1 0 15,2 1 0 1,1 1 0-16,-1 1 0 0,1-3 0 0,1 1-320 15,0-2 64-15,1-1 16 16,-3-2-2064-16,3-4-432 0,0-2-80 0,0-2-8512 0,2-3-1728 16</inkml:trace>
  <inkml:trace contextRef="#ctx0" brushRef="#br1" timeOffset="173845.34">12233 17619 19343 0,'0'0'1728'0,"-5"-5"-1392"0,-2 0-336 0,1-1 0 16,-1 2 2368-16,0 2 416 0,0-3 80 0,-2 3 16 15,-1 0-1632-15,1 0-320 0,0 2-64 0,1 4-16 16,1 3-288-16,0 2-64 0,0 1-16 0,4 2 0 16,0 1-352-16,2 2-128 0,2 0 0 0,2 1 0 15,0-1 0-15,3 2 0 0,0-1 0 0,2 1 0 16,1 0 480-16,2 0 0 0,-1-3 0 0,0 1 0 16,0-1 352-16,0-5 64 0,2-1 0 0,-2-3 16 15,-1-1 208-15,0-4 32 0,-1-3 16 0,0-2 0 16,0-3-80-16,-2-2 0 0,2-3-16 0,-3-3 0 15,1-3-368-15,-1-2-64 0,0-3 0 0,-1 1-16 16,-3 1-368-16,-1-2-64 0,-1-1 0 0,0 1-16 0,-2-2-176 16,0 1 0-16,0-3 144 0,-3 4-144 0,1-1-208 0,-1 1-112 15,-4 2-32-15,1 0 0 16,2 3-1696-16,-1 2-320 0,1 2-80 0,2 2-10736 16,0 0-2128-16</inkml:trace>
  <inkml:trace contextRef="#ctx0" brushRef="#br1" timeOffset="174207.71">12548 17697 15663 0,'0'0'1392'0,"0"0"-1120"15,9-1-272-15,1 0 0 0,-1-1 2608 0,-2 0 464 16,1-1 80-16,0-1 32 0,-1 0-1360 0,-1 0-272 15,1-2-48-15,-3-2-16 0,-3 0-272 0,-1 0-48 0,-1-2-16 0,-2 1 0 16,-2 0 0-16,0 0 0 0,-2 1 0 0,1 0 0 16,-2 1 16-16,0 1 0 0,0-1 0 0,0 2 0 15,-1 0-368-15,0 2-80 0,-1 1-16 0,0 4 0 16,3 1-160-16,0 2-32 0,1 2-16 0,0 2 0 16,1 4-176-16,1 0-48 0,2 0 0 0,-1 1 0 15,2 2-96-15,1 1-32 0,2 0 0 0,1 0 0 16,2 0-144-16,0 0 160 0,2 1-160 0,1-2 160 0,1 1-160 0,0-1 0 15,4-1 0-15,3-2 0 16,1-1 0-16,1-3-192 0,1-1 64 0,4-3 128 16,-3-3-1728-16,1-2-208 0,-1-1-48 0,-1-4-11824 0,2-3-2352 0</inkml:trace>
  <inkml:trace contextRef="#ctx0" brushRef="#br1" timeOffset="174397.49">12889 17532 14735 0,'-13'-3'1312'0,"7"3"-1056"0,0 0-256 0,-1 1 0 0,1 1 5088 0,-1 0 960 16,1 1 192-16,0 1 32 0,3 2-3456 0,-1 1-688 16,1 2-144-16,2 3-16 0,-1 1-752 0,2 0-128 15,2 0-48-15,0 1 0 0,2 2-576 0,0-2-112 16,1-1-32-16,2 0 0 0,-1 0-176 0,4-1-144 16,-1-2 192-16,1 1-192 0,3-1 0 0,0-1 0 15,2-1 0-15,0-1 0 16,1-2-1376-16,2-1-288 0,2-3-48 0,0-2-16 15,1-2-2176-15,2-2-448 0</inkml:trace>
  <inkml:trace contextRef="#ctx0" brushRef="#br1" timeOffset="178533.53">11793 18576 16575 0,'0'-4'1472'0,"0"0"-1168"0,-1-2-304 0,26-30 0 0,-25 31 2240 0,-3-1 384 0,-1 0 64 0,0 1 32 16,1 3-720-16,-4-2-144 0,1 1-16 0,-1 3-16 15,-2 0-480-15,0 3-80 0,0 3-32 0,-1 1 0 16,1 2-384-16,0 3-80 0,0 2 0 0,1 2-16 16,0 3-480-16,2-1-80 0,-1 2-32 0,2-2 0 15,4 0-160-15,1 1 0 0,3-2 0 0,0 0 0 16,3-2 0-16,1 0 0 0,3-4-144 0,1 0 144 0,0-1 0 0,3-3 0 15,0-1 0-15,2-2 0 16,0-3 320-16,-1-1 32 0,1-1 0 0,-2-3 0 16,1-2 304-16,-2-1 64 0,-3 1 16 0,-1-5 0 0,-3 0-32 15,-1-4 0-15,-1-2 0 0,-2-2 0 0,-2-3-160 16,-1-5-32-16,-2-3-16 0,1-3 0 0,-2-4-240 0,-1 1-32 16,-2-1-16-16,-1 3 0 0,-1 3-208 0,-1 3 144 15,1 4-144-15,-1 2 128 0,0 5-128 0,1 0 0 16,0 2-192-16,1 5 192 15,0 2-1280-15,2 2-144 0,-1 0-32 0,2 5 0 16,5 1-1920-16,0 0-384 0</inkml:trace>
  <inkml:trace contextRef="#ctx0" brushRef="#br1" timeOffset="178894.9">12157 18652 22111 0,'0'0'1968'0,"0"0"-1584"0,0 0-384 0,0 0 0 16,0 0 2080-16,-8-2 336 0,1 1 64 0,-3 0 16 16,1 1-656-16,0 1-128 0,0-1-32 0,0 3 0 15,-2-1-608-15,2 5-128 0,-1-3-32 0,1 3 0 16,1 1-416-16,1 3-96 0,2-2-16 0,1 1 0 16,0-1-160-16,3 0-32 0,2 1-16 0,2-1 0 15,2-1 0-15,3 1 0 0,2-3 0 0,2-2 0 16,3 1 16-16,0-1 16 0,1-1 0 0,-1 1 0 15,0-3 160-15,-2 0 16 0,-1 1 16 0,-1-2 0 16,0 0 48-16,-2-2 0 0,-3 0 0 0,-6 2 0 0,6-5 0 0,-6 5 0 16,2-7 0-16,0-1 0 0,-2 2-256 0,-2-5-32 15,1 1-16-15,-3 1 0 0,-1-3-16 0,-2 2 0 0,-1-2 0 16,-1 0 0 0,-1 0-768-16,-2 1-144 0,-2 0-48 15,1-1 0-15,0 3-1600 0,1 1-336 0,2 2-64 0,2 2-14976 0</inkml:trace>
  <inkml:trace contextRef="#ctx0" brushRef="#br1" timeOffset="179286.41">12503 18661 6447 0,'0'0'576'0,"-6"1"-576"0,0-1 0 0,-1 0 0 15,1-1 6000-15,-1-3 1088 0,0 1 208 0,-1-1 64 16,0 2-4624-16,0-1-928 0,0 0-176 0,2 1-32 16,-2 1-608-16,0 2-112 0,0 0-32 0,-1 6 0 15,-1-1-352-15,-1 5-80 0,1 0-16 0,1 4 0 16,1-2-144-16,3 1-48 0,2 2 0 0,0-1 0 16,3 0-16-16,2-1 0 0,0 0 0 0,4 1 0 15,3-2 64-15,0-3 0 0,0 1 0 0,1-1 0 16,3-2-64-16,3-2 0 0,-2-2 0 0,3-1 0 15,2-3 0-15,-1-3 0 0,0-3 0 0,0-1 0 0,-1-2-192 16,-1 0 176-16,-3-1-176 0,1-2 160 16,-2 0 272-16,0-1 48 0,-4-1 16 0,-2-5 0 15,-1 3-272-15,-2-3-48 0,-2-3-16 0,-1 0 0 0,-2-3-160 0,-2-4 128 16,-1-2-128-16,-1-4 128 0,0 0-128 0,-2 0 0 16,-2-1 0-16,-1 5 0 0,1 1 160 0,2 11-160 0,-3-4 192 15,1 5-192 1,0 3-416-16,0 1-192 0,1 4-32 0,2 2-16 15,-1 2-1568-15,1 2-304 0,7 4-64 0,0 0-16 16,0 0-848-16,-2 10-192 0,0 18-16 0,4-2-16 0</inkml:trace>
  <inkml:trace contextRef="#ctx0" brushRef="#br1" timeOffset="179651.7">12851 18625 21183 0,'0'0'1888'0,"0"0"-1504"0,0 0-384 0,0 0 0 15,0 0 2752-15,-4-1 496 0,-1-5 80 0,5 6 32 16,-7-4-944-16,7 4-192 0,-6-3-48 0,6 3 0 15,-8-2-1024-15,1 2-224 0,1 2-32 0,-1-1-16 16,1 5-128-16,0 0-32 0,-1 3 0 0,-1 3 0 16,1-2-128-16,1 2-16 0,2-1-16 0,0 2 0 15,0-3-80-15,1 2-16 0,1 2 0 0,1-1 0 0,1-2-208 0,1 2-32 16,1 0-16-16,5 2 0 0,1 0-208 0,1-2 0 16,1-2 0-16,2 1 0 0,0-1 0 0,1-2 0 0,1-1 0 0,2-1 0 15,-1-3-256-15,2 0-80 0,2-4-32 0,0-2 0 16,1-1-1840-16,1 0-368 15,0-2-80-15,-1 0-10544 16,0-4-2112-16</inkml:trace>
  <inkml:trace contextRef="#ctx0" brushRef="#br1" timeOffset="179862.36">13148 18607 23951 0,'-16'8'2128'0,"10"-4"-1696"15,-2 1-432-15,-1-1 0 0,-3 3 3584 0,0 0 640 16,2 5 128-16,1-4 32 0,1 2-2048 0,2 2-416 0,2 1-64 0,2-2-32 15,2-1-800-15,2 2-176 0,2 0-16 0,1-1-16 16,1 0-272-16,2 2-48 0,0-5-16 0,1 1 0 16,0 0-224-16,2 1-32 0,0-3-16 0,2-1 0 15,0 1-208-15,-2-2 0 0,3 0 128 0,0-2-128 32,1-2-512-32,-1 2-160 0,1-3-32 0,0-3 0 15,0 3-2080-15,4-4-416 0,-2-1-96 0</inkml:trace>
  <inkml:trace contextRef="#ctx0" brushRef="#br1" timeOffset="181130.95">12851 18597 7359 0,'0'0'656'0,"0"0"-528"0,0 0-128 0,0 0 0 16,2 9 2048-16,-2-3 368 0,0-6 80 0,2 7 0 15,-2-7-640-15,1 8-144 0,2 0-32 0,-2-1 0 16,0 0 112-16,-1 1 32 0,0 0 0 0,-1-1 0 16,-2 3-240-16,1-1-48 0,-2-3-16 0,0 1 0 15,0 1-400-15,0-2-80 0,-1 1-16 0,-2-1 0 16,1 1-480-16,-2-2-96 0,-1 0-32 0,1 0 0 0,-1 0-288 0,0 1-128 16,0-2 0-16,1 0 128 15,0 1-128-15,1-4-176 0,1 2 48 0,6-3-11616 16,0 0-2320-16</inkml:trace>
  <inkml:trace contextRef="#ctx0" brushRef="#br1" timeOffset="191843.34">13600 16519 16575 0,'-5'0'1472'0,"-1"0"-1168"0,-2 0-304 0,0 0 0 0,1 0 3840 0,1 1 704 0,1-1 128 0,5 0 48 15,0 0-2224-15,0 0-448 0,0 0-96 0,0 0-16 16,0 0-800-16,9-1-176 0,1-2-16 0,3 2-16 16,0-1-448-16,2 1-96 0,2 0 0 0,2 0-16 15,3 1-368-15,2-3 0 0,1 3 0 0,1 0 128 16,2 0-1264-16,0 3-240 16,-1-2-48-16</inkml:trace>
  <inkml:trace contextRef="#ctx0" brushRef="#br1" timeOffset="192406.01">13327 17601 26719 0,'0'0'2368'0,"0"0"-1888"16,0 0-480-16,0 0 0 0,0 0 2128 0,0 0 336 16,6-4 64-16,1 0 16 0,-1 1-1312 0,3 3-256 15,2 0-48-15,0 0-16 0,4 0-656 0,2 0-256 16,2 2 176-16,2-1-176 15,1-1-624-15,3 4-208 0,1-2-64 0,2 2-15744 0</inkml:trace>
  <inkml:trace contextRef="#ctx0" brushRef="#br1" timeOffset="193299.78">13593 18700 11967 0,'0'0'1072'0,"0"0"-864"0,0 0-208 0,-6-2 0 15,6 2 3488-15,0 0 656 0,0 0 128 0,0 0 16 16,0 0-1296-16,0 0-272 0,0 0-48 0,6-5-16 16,1 0-640-16,-1 2-128 0,-6 3-32 0,6-1 0 15,3-1-768-15,2 0-144 0,-2 2-48 0,4 0 0 16,1 0-496-16,7 2-96 0,2 0-32 0,1-2 0 15,-1 1-272-15,4 1 0 0,-3-1 0 0,4 2 0 32,-2-3-1888-32,-4 0-336 0,3 0-64 0</inkml:trace>
  <inkml:trace contextRef="#ctx0" brushRef="#br1" timeOffset="195959.8">19444 11192 11967 0,'-3'-8'1072'0,"0"-1"-864"0,1-3-208 0,-1 0 0 0,1 1 2368 0,-1 1 416 0,2 1 96 0,1 9 0 16,-2-5-1168-16,2 5-240 0,0 0-64 0,0 0 0 16,-1 11-480-16,1 5-96 0,0 8-32 0,1 3 0 15,2 9-608-15,-3 8-192 0,0 8 0 0,0 11 0 16,0 10 176-16,1 6-176 0,2 7 160 0,0 11-160 15,-1 6 224-15,2 4-48 0,0 6-16 0,0 4 0 0,0 5-160 0,1 7 192 16,1 1-192-16,4 2 192 0,-4-1-192 0,1 1 160 16,-1-2-160-16,1-2 160 0,1-1-160 15,1-1-224-15,-2 2 48 0,1-6 16 16,-1-3 672-16,-1 0 128 0,0 1 16 0,-3-8 16 0,1-8-256 16,0 3-48-16,0-4-16 0,0 0 0 0,-1-1 688 15,-1-3 144-15,1-5 32 0,0-2 0 0,0 2-448 0,1-3-64 16,0 0-32-16,0-4 0 0,0-8-112 0,3 1-32 15,-3 0 0-15,2 4 0 0,2-3-112 0,1-4-32 16,1-4 0-16,2-3 0 0,0 0-48 0,0 5-16 16,1 3 0-16,0 1 0 0,0-2-80 0,0-1-32 0,1-7 0 15,-2 1 0-15,-2 4 112 0,1-1 32 16,0 2 0-16,1-4 0 0,-1-2-96 0,-2-4 0 16,0-4-16-16,-1 2 0 0,-2 2-80 0,2 0-16 0,1 2 0 0,0 0 0 15,0-5-16-15,2-1-128 0,-1-1 192 0,-1-1-64 0,3 0-128 16,0 4 0-16,0 1 144 0,-1-1-144 0,0-2 0 15,0-3 128 1,1 1-128-16,-1-8 0 0,-4-4 0 0,3-1 0 0,-3-3 0 16,1 0 0-16,-1 0-288 0,-2-4-80 0,-1 1-16 0,1-3 0 15,-1-1-2208-15,-1-6-448 16,1-1-96-16,-3-4-15472 0</inkml:trace>
  <inkml:trace contextRef="#ctx0" brushRef="#br1" timeOffset="196192.6">19599 18400 25791 0,'-4'22'1152'0,"4"-11"224"0,1 4-1104 0,4 6-272 0,3 5 0 0,5 3 0 0,3 3 1984 0,2 2 320 16,3 0 80-16,0-1 16 0,2-2-1008 0,-1-2-208 16,2-4-32-16,1-2-16 0,-3-2 224 0,0-3 48 15,2-1 16-15,-1-4 0 0,2-4-432 0,1-2-96 16,1-5 0-16,2-3-16 0,1-4-304 0,1-3-48 15,2-1-16-15,1-5 0 0,1-5-224 0,1-4-48 16,-2-6-16-16,-1-5 0 0,-1-6-224 0,0-6 0 16,2-7 0-16,-2-3-160 15,2-4-1952-15,-1-5-384 0,-1-7-64 0</inkml:trace>
  <inkml:trace contextRef="#ctx0" brushRef="#br1" timeOffset="197258.15">25741 11373 26719 0,'-10'-3'1184'0,"10"3"240"0,-9 2-1136 0,2 2-288 16,7-4 0-16,-7 14 0 0,3 2 1472 0,0 3 256 15,2 5 32-15,-1 6 16 0,0 7-608 0,7 18-112 16,1-18-32-16,-2 6 0 0,-7 6-416 0,-1 12-96 0,0 15 0 0,-2 11-16 15,5 11 32-15,-2 9 16 0,0 9 0 0,1 39 0 0,2-1-96 16,2 4 0-16,2 5-16 0,-1-4 0 0,2-3-48 16,0 1-16-16,3-2 0 0,-2-34 0 0,0 3 48 15,0 1 16-15,2 2 0 0,-3-5 0 0,-2-7 16 0,1 2 16 16,1 4 0-16,-3-2 0 0,1-5 80 16,-2-1 16-16,-2-1 0 0,2-1 0 0,-2-4-176 0,-1 0-48 15,-1-8 0-15,-1 6 0 0,0 4-48 16,-1-6-16-16,1-8 0 0,-3 18 0 15,1-7 48-15,0-24 0 0,1 5 0 0,-1-3 0 16,2-5-96-16,0 1-16 0,-1 1 0 0,3-1 0 16,-1 3-80-16,-2 29-128 0,4-9 176 0,-1-11-176 0,2-4 128 15,0 0-128-15,-1 1 0 0,2 1 0 0,-1-3 208 0,1-5-64 16,0-9-16-16,-1 0 0 0,2 0-128 0,2 0 128 16,-1 0-128-16,-1-4 128 0,3-2-128 0,0-4 0 15,-1-10 0-15,2-1 0 0,2 0 0 0,0 3 0 16,1 1 0-16,3-1 0 0,-1 2-304 0,3-2 16 0,0 0 0 0,2-6 0 15,-1-2-96-15,0-2 0 0,1-2-16 0,-2 0 0 16,2 1-176-16,2 3-48 0,0-3 0 16,0-1 0-1,-1-2-496-15,-3-5-96 0,1-3-32 0,0-5 0 0,-2-2-1008 0,1-5-208 0,0-4-32 16,-2-5-16-16,-1-2 720 0,-1-4 128 0,-9-6 48 0,0 0 0 16,0 0-496-16,4-11-80 0,-3-4-32 0,-3-2 0 15,-3-7 560-15,-4-1 96 0,1-3 32 0,-3 0 0 31,-2-2 448-31,-2 0 80 0,-1 2 32 0,-1-2 0 0,-3 1 976 0,1 0 0 16,-1 3 0-16,-1 1 160 0,-1 5 896 0,1-1 176 16,-1 2 48-16,3 0 0 0,-1 1-416 0,2-1-80 0,-3 4-16 0,4 0 0 15,1 4 320-15,2-1 48 0,0 4 16 0,-1-1 0 0,4 4-128 16,0 4-32-16,1-1 0 0,1 6 0 0,2 0-240 16,3 3-48-16,2 3-16 0,3 3 0 0,3 4-80 15,2 3-16-15,5-1 0 0,2 2 0 0,1 1 16 0,2-2 0 0,1-1 0 16,1-1 0-16,2 2 416 15,-1-3 96-15,-1-1 16 0,2-1 0 0,0-6 80 0,2 1 32 16,-3-3 0-16,1-3 0 16,1-4-544-16,3-5-128 0,1 0 0 0,3-4-16 0,0-2-96 15,1-4-16-15,-6 2 0 0,5-2 0 16,2 0-32-16,2-6-16 0,2-7 0 0,0-3 0 16,1-3-192-16,-2-5-32 0,0-3-16 0,7-14 0 0,-6 4-160 15,-2 1 0-15,-3 2 0 0,10-20 0 0,-4 3-2176 16,-1 3-448-16,0-7-112 15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1T14:26:19.558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3332 10203 14447 0,'0'0'640'0,"0"0"128"0,-11 10-608 0,1-1-160 0,10-9 0 0,0 0 0 15,-9 6 848-15,0-1 144 0,9-5 32 0,-9 6 0 0,9-6 208 0,0 0 48 16,0 0 16-16,0 0 0 15,0 0-400-15,0 0-64 0,0 0-32 0,-4-4 0 0,3 1-32 0,2-3 0 16,2-1 0-16,3-3 0 0,2-1 0 0,4 2 0 16,0-7 0-16,2 2 0 0,4-4-160 0,2-3-32 15,1-1-16-15,2-3 0 0,3-4-176 0,1 1-16 16,2-5-16-16,2 1 0 0,1-5-160 0,-1 2-48 16,0 2 0-16,2-1 0 0,-2-3-16 0,0-1 0 15,-1 0 0-15,2-2 0 0,0-1-128 0,1 1 0 16,0-2 144-16,-1 0-144 0,-1 3 0 0,2 0 0 15,-2 1 0-15,1 2 128 0,-2 1-128 0,0 2 0 16,-3 0 0-16,-1 3 128 0,-6 6-128 0,-1 1 0 16,1 1 0-16,-2 0 0 0,0 1 0 0,-1 4 0 15,-1 0 0-15,-1 2-128 0,5-5 128 0,-2 2 0 0,-5 2 0 16,2-1 0-16,-1 4 0 0,-1-1 0 0,-1 2 0 0,-2 2 0 16,1 1 0-16,-1 1 0 0,-1 1 0 0,0 3 0 15,-1 2 0-15,0-1 0 0,1 2-144 0,-1 2 144 16,0 3-128-16,0 3 128 0,-1 0-160 0,1 3 160 15,1 1-128-15,2 0 128 0,-1 0 0 0,2 4-144 16,1-2 144-16,1 4 0 0,-1 0 0 0,0 2 0 16,2 3 192-16,-1 3-16 0,2 1-16 0,1 2 0 15,1 0 32-15,0 2 16 0,0 3 0 0,3 2 0 16,1 2 32-16,2 0 0 0,-1 4 0 0,1 1 0 16,-1 1-64-16,2 0-16 0,1 1 0 0,3-4 0 15,2-1-160-15,-1 1 0 0,-1-3 0 0,-1-1 128 16,4-3-128-16,-4 3 0 0,1-2 144 0,0-2-144 0,-3-2 0 0,-1-1 144 15,-3-4-144-15,1-2 0 16,-3-3 160-16,-1-2-160 0,2-2 128 0,-3-2-128 0,-1-1 160 0,-1 0-160 16,-2-1 192-16,-1 1-192 0,-1-3 160 0,-1-2-160 15,-1 1 128-15,-1 0-128 0,-1 2 0 0,0-4 0 16,0 0 128-16,-2-1-128 16,1 1 0-16,-2-2 0 0,-5-5 144 0,4 5-144 0,-4-5 128 0,0 0-128 15,0 0 160-15,0 0-160 0,0 0 240 0,-4 7-48 16,-3-2-16-16,1-1 0 0,-2 0-32 0,-1-1 0 15,0 1 0-15,-6-2 0 0,-4-2-144 0,-2 1 160 16,-1 2-160-16,-3 0 160 0,-4-1-160 0,-2 2 128 16,-4-4-128-16,-3 1 128 0,-4 2 96 0,-3 0 16 15,-5-3 0-15,-2 0 0 0,-4 0 144 0,-3 0 48 16,-1-3 0-16,-2 0 0 0,-5 2-160 0,1-3-16 0,-3 3-16 0,0 0 0 16,-2 1 144-16,2 1 48 15,0 0 0-15,1 1 0 0,0 0-144 0,3 1-32 0,1 1 0 0,3-2 0 16,1 4-256-16,4 0 0 0,4-1 0 0,1 0 0 15,1 1 0-15,2-4 0 0,3 2 144 0,2-1-144 16,1-1 0-16,3 0 0 0,2-1 0 0,5 0 0 16,2 1 0-16,4-2-192 0,3 0 16 0,3 0 0 31,4 1-1136-31,3 0-224 0,4 1-64 0,2 0 0 16,7-2-1520-16,0 0-304 0,0 0-64 0</inkml:trace>
  <inkml:trace contextRef="#ctx0" brushRef="#br0" timeOffset="2">17244 8699 8287 0,'0'0'736'0,"0"0"-592"0,-6 3-144 0,-2-1 0 0,1 5 2096 0,2-3 384 0,5-4 80 0,0 0 0 0,-8 1-880 0,8-1-176 15,0 0-32-15,0 0-16 0,-7 0-128 0,7 0-32 16,0 0 0-16,0 0 0 0,0 0-400 0,0 0-64 15,0 0-32-15,0 0 0 0,0 0-96 0,5-4-32 16,1-1 0-16,2 2 0 0,1-2-32 0,2 1-16 16,2 0 0-16,0-1 0 0,0-2-48 0,0 2-16 15,1-1 0-15,2-1 0 0,2-2-48 0,2 0-16 16,2 0 0-16,1 0 0 0,1-3-144 0,0 0-32 16,1-1 0-16,0 0 0 0,0-3-64 0,0 2-32 15,-1-1 0-15,2-2 0 0,0-3-224 0,2 2 176 16,-1-1-176-16,2 1 160 0,0-3-160 0,-2-1 0 15,-1-1 0-15,0 1 128 0,0-2-128 0,0 2 0 16,-1 1 0-16,-2 2 128 0,0 0-128 0,-1 2 0 16,0 2 0-16,-1 0 128 0,-2 1 0 0,0 0-128 15,-2 1 192-15,0 0-64 0,0-2-128 0,-1 1 160 0,0 0-160 16,1-1 160-16,0 1-160 0,0 1 0 16,-1 1 0-16,-2 0 128 0,-1 2-128 0,0 0 0 0,0-1 0 15,0 2 0-15,-1-4 0 0,0 3 0 0,-2-1 144 0,0 2-144 16,0 2 0-16,-3 0 144 0,2-1-144 0,1 3 0 15,-3-1 208-15,0 2-64 0,-2 1-16 0,-5 3 0 16,5-3-128-16,-5 3 160 0,0 0-160 0,0 0 160 16,0 0-160-16,0 0 128 0,7-4-128 0,-7 4 128 15,0 0 32-15,0 0 0 0,0 0 0 0,5-3 0 16,-5 3-32-16,0 0-128 0,0 0 192 0,0 0-64 16,0 0 32-16,5-1 0 0,-5 1 0 0,0 0 0 15,0 0-160-15,8 0 0 0,0 1 144 0,0 1-144 0,-2-1 0 0,1 3 0 16,2-1 0-16,0 0 0 0,2 1 0 0,-1 2 0 15,2-1 0-15,1 0 128 0,5 3-128 0,0 1 0 16,-1 4 0-16,1-1 0 0,2 1 0 0,1 1 0 16,0 2 0-16,1 2 0 0,1-2 0 0,2-1 0 15,1 1 0-15,4 0 0 0,0-2 128 0,1 2-128 16,2 1 160-16,1-3-160 0,0 2 272 0,1-1-32 16,3 1-16-16,-2-2 0 0,2 3-48 0,-3-3-16 15,-1 2 0-15,0 1 0 0,0-1 32 0,-1 1 16 16,1 1 0-16,-2 0 0 0,1-2 0 0,1 1 0 15,-3 0 0-15,-1 0 0 0,-1-4-32 0,-1 2-16 16,1 0 0-16,0-2 0 0,-2 0-16 0,-2-2 0 16,-3 1 0-16,0-1 0 0,0-1-16 0,-1-1-128 15,-1 2 192-15,-2-4-64 0,1 1-128 0,-2-1 192 16,0-2-192-16,0 1 192 0,0 0-192 0,0-1 0 0,-5-1 0 0,0 0 128 16,1 0-128-16,0 2 0 0,-2-2 0 0,1 1 0 15,0 0 0-15,0 1 0 0,1-1 0 0,0 1 0 16,0 0-352-16,-1 0 0 0,-2 1 0 0,3-2 0 31,0 1-1312-31,-1 2-272 0,-3 0-48 0,0 1-16 16,-1 0-976-16,-2-1-192 0,0 1-32 0</inkml:trace>
  <inkml:trace contextRef="#ctx0" brushRef="#br0" timeOffset="3">17162 8745 13759 0,'0'0'608'0,"0"0"128"0,-5-3-592 0,5 3-144 15,-7-1 0-15,7 1 0 0,-5 0 960 0,5 0 144 16,-6-3 48-16,6 3 0 0,0 0-192 0,0 0-48 16,0 0 0-16,0 0 0 0,0 0-272 0,0 0-64 15,-6-3-16-15,6 3 0 0,0 0 192 0,0 0 32 16,0 0 16-16,0 0 0 0,0 0 32 0,0 0 16 15,0 0 0-15,7 8 0 0,1 1-112 0,0 2-32 16,-1-1 0-16,3 1 0 0,0-1-128 0,2 3-48 16,1 2 0-16,1 0 0 0,0 1-96 0,1 1-32 15,-1 0 0-15,0 2 0 0,0 0 0 0,1 1 0 0,1 1 0 16,1 0 0-16,1 3 32 0,0-1 0 0,0 2 0 0,2-2 0 16,0-1-64-16,-1 3-16 0,-2 3 0 0,1-4 0 15,2 0-48-15,-2-2-16 0,0 5 0 16,1 3 0-16,0 0 0 0,-2 2 0 0,-1-1 0 0,1-1 0 15,1 0-32-15,-1 0 0 0,-1-3 0 0,-1 2 0 16,1-4 0-16,1-1-16 0,-2-5 0 0,1 0 0 16,0 1 0-16,-2-1 0 0,-1 1 0 0,0 0 0 15,2-5-48-15,-4 2-16 0,0 0 0 0,-1 0 0 16,1 0-176-16,-1 0 128 0,-1-1-128 0,-1-2 128 16,0 2 64-16,0-5 16 0,-1 2 0 0,0 0 0 15,-2 0-32-15,0 0-16 0,1-2 0 0,-1-2 0 16,-1 0-16-16,0-1 0 0,0 1 0 0,-2-2 0 15,-2-7-144-15,4 6 192 0,-1 2-192 0,-1 0 192 0,-2-8-192 0,3 9 0 16,-1 0 0-16,-2-9 0 0,0 0 304 0,0 0-32 16,4 9 0-16,0-4 0 0,-1 1-272 0,0-1 0 15,-3-5 128-15,3 8-128 0,-3-8 0 0,4 6 0 16,-4-6 128-16,0 0-128 0,0 0 0 0,6 7 0 16,-6-7 0-16,6 4 0 0,1-1 0 0,-1 3 0 15,2-2 0-15,1-2 0 0,1 1 128 0,1-2-128 16,1 0 0-16,2 1 0 0,0-1 128 0,3 2-128 15,3-3 0-15,2 2 0 0,3 2 0 0,1-3 0 16,3 1 0-16,2-1 0 0,1 2 0 0,4-2 0 16,1 2 0-16,3 0 0 0,0 0 0 0,2 1 0 15,-1-1 0-15,1-1 0 0,0-1 0 0,1 2 0 16,1-3 0-16,-1 0 0 0,-1 0 0 0,-2 0 0 16,-1 1 0-16,-2 1 0 0,-1-1 0 0,0 2 0 15,-2-3 0-15,-2 2 0 0,-2 2 128 0,-3-4-128 0,1 0 0 0,-5 0 0 16,-1 1 0-16,1 1 0 0,-4-1 128 15,1 0-128-15,-1 2 0 0,-2-2 0 0,0 1 0 0,-1-2 0 16,-6 0 128-16,1 0-128 0,-1 0 0 0,1 0 0 16,-1 0 0-16,-1 0 128 0,0-2-128 0,0 2 0 15,1 0 128-15,-3 0-128 0,0 0 0 0,-1 0 0 16,-6 0 0-16,7 0 0 0,-2 0 0 0,-5 0 0 16,0 0 128-16,0 0-128 0,0 0 0 0,8 0 0 15,-8 0 128-15,6-1-128 0,-6 1 0 0,6-3 0 16,-6 3 0-16,5-5 128 0,-1 0-128 0,0 0 0 15,0-2 128-15,0-1-128 0,1 1 0 0,0-4 0 16,1-1 0-16,2-3 0 0,0-5 0 0,3-1 0 16,0-2 0-16,2-2 0 0,0-2 0 0,2-2 0 0,-1-1 128 0,0-5-128 15,1-3 0-15,0-2 0 0,1-5 208 0,0-3-64 16,-2-5-16-16,3 0 0 0,0-1 144 0,0 0 32 16,0-2 0-16,1 5 0 0,0 6-96 0,1 0-16 15,-3 0 0-15,1-1 0 0,-1-1-192 0,0 2 0 16,-2 2 0-16,0 1 0 0,-1 3 0 0,-1 3 0 15,-1 4 0-15,-2 3 0 0,-1 1-240 0,-1 1 16 16,0 5 0-16,-2 3 0 16,-2 2-912-16,-1 1-176 0,0 2-32 0,-2 2-16 15,0 3-2240-15,-3 2-448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26:55.8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54 235 1375 0 0,'-1'2'2291'0'0,"-1"33"4586"0"0,5 1-3495 0 0,10 39-1624 0 0,-3-25 277 0 0,22 177 1672 0 0,25 232-2581 0 0,-33-267-958 0 0,-15-125-147 0 0,-3 1 1 0 0,-3 74-1 0 0,-5-120 138 0 0,-7 34 1 0 0,6-36-127 0 0,1-14 5 0 0,-1 27 137 0 0,2-22-164 0 0,-2 13 78 0 0,1 15 201 0 0,2-37-259 0 0,0 0 0 0 0,0 0 0 0 0,0-1-1 0 0,1 1 1 0 0,-1 0 0 0 0,1-1 0 0 0,-1 1 0 0 0,1 0 0 0 0,-1-1 0 0 0,1 1 0 0 0,0-1 0 0 0,0 1 0 0 0,0-1-1 0 0,0 1 1 0 0,0-1 0 0 0,0 0 0 0 0,0 0 0 0 0,0 1 0 0 0,1-1 0 0 0,-1 0 0 0 0,1 0 0 0 0,-1 0-1 0 0,0 0 1 0 0,3 1 0 0 0,3 1 42 0 0,-1 0-1 0 0,1-1 0 0 0,0 0 1 0 0,11 2-1 0 0,0 1 23 0 0,27 9 63 0 0,-20-5-82 0 0,0-1 1 0 0,1-2 0 0 0,46 7-1 0 0,207 1 463 0 0,-175-11-294 0 0,106-12 0 0 0,-158 4-122 0 0,60-16 0 0 0,-61 16-69 0 0,-16 1 5 0 0,82-6 2 0 0,-29 4-46 0 0,86-17-15 0 0,-74 12 64 0 0,-23 4-64 0 0,13-1 53 0 0,-39 3-42 0 0,10 3-11 0 0,-39 2 0 0 0,-1-1 0 0 0,31-5 0 0 0,-52 6 0 0 0,8-1 75 0 0,-1 0-1 0 0,1 0 1 0 0,-1-1-1 0 0,1 0 0 0 0,-1 0 1 0 0,11-6-1 0 0,-17 7-191 0 0,9-8-571 0 0,-8 6 677 0 0,3-3-17 0 0,-1-1 0 0 0,1-1 0 0 0,-2 1 0 0 0,1 0 0 0 0,-1-1 0 0 0,0 0 0 0 0,-1 0 0 0 0,1 0 0 0 0,-2 0 0 0 0,1 0 0 0 0,0-12 0 0 0,-11-81 86 0 0,2 30-37 0 0,-1-42-68 0 0,-4-79-58 0 0,-2-71 105 0 0,1 109-263 0 0,-4 62 427 0 0,14 78-161 0 0,-33-223-3 0 0,17 126 0 0 0,11 76 0 0 0,-6-57 0 0 0,9 46 0 0 0,3 31 0 0 0,1 1 0 0 0,0-1 0 0 0,1-17 0 0 0,0 30 0 0 0,0 0 1 0 0,0 0-1 0 0,0 0 0 0 0,0 0 1 0 0,-1 0-1 0 0,1 0 0 0 0,0 0 0 0 0,-2-2 1 0 0,1 0-3 0 0,0 1-1 0 0,1-1 1 0 0,-1 0 0 0 0,0 0 0 0 0,1-6-1 0 0,0 8-54 0 0,-1 0-76 0 0,1 2 133 0 0,0 0 0 0 0,0 0 1 0 0,0 0-1 0 0,0 0 1 0 0,0 0-1 0 0,0-1 1 0 0,0 1-1 0 0,0 0 0 0 0,0 0 1 0 0,0 0-1 0 0,0 0 1 0 0,0 0-1 0 0,0 0 1 0 0,0-1-1 0 0,0 1 1 0 0,0 0-1 0 0,0 0 0 0 0,0 0 1 0 0,0 0-1 0 0,0 0 1 0 0,0 0-1 0 0,0 0 1 0 0,0 0-1 0 0,0-1 1 0 0,-1 1-1 0 0,1 0 0 0 0,0 0 1 0 0,0 0-1 0 0,0 0 1 0 0,0 0-1 0 0,0 0 1 0 0,0 0-1 0 0,0 0 0 0 0,0 0 1 0 0,-1 0-1 0 0,1 0 1 0 0,0 0-1 0 0,0 0 1 0 0,0 0-1 0 0,0 0 1 0 0,0 0-1 0 0,-1 0 0 0 0,-36 3 15 0 0,15-3-4 0 0,13 0 31 0 0,4-1-40 0 0,1 1 0 0 0,0 1-1 0 0,-1-1 1 0 0,1 0 0 0 0,-5 2 0 0 0,-13 0 18 0 0,0-1 0 0 0,0-1 0 0 0,1-1-1 0 0,-1-1 1 0 0,0-1 0 0 0,-26-6 0 0 0,28 6 12 0 0,-1 1 0 0 0,1 1 0 0 0,-1 1 0 0 0,1 1 0 0 0,-34 5 0 0 0,-117 10 236 0 0,51 1 213 0 0,-2-3-100 0 0,53-10-268 0 0,34-3-79 0 0,-94-2-5 0 0,-17 1 6 0 0,52 12 78 0 0,25-3-29 0 0,42-5-22 0 0,0 1 0 0 0,0 1-1 0 0,-30 11 1 0 0,7-3 9 0 0,46-12-62 0 0,0-1 0 0 0,1 0 0 0 0,-1 0 0 0 0,0 0 0 0 0,1-1 0 0 0,-1 1 0 0 0,0-1 0 0 0,0 0 0 0 0,0 0 0 0 0,-4-1 0 0 0,-17 1 9 0 0,-3 0 1 0 0,-21 0 26 0 0,47 0-40 0 0,1 0 0 0 0,-1-1 0 0 0,0 1 0 0 0,0 0 0 0 0,0 0 0 0 0,0 0 0 0 0,1 0 1 0 0,-1 0-1 0 0,0 1 0 0 0,0-1 0 0 0,-1 1 0 0 0,-13 4-2 0 0,-3-2 18 0 0,0 0 1 0 0,-33 1-1 0 0,12-4-21 0 0,-21 2 0 0 0,18 2-419 0 0,34-1 397 0 0,-14 6 444 0 0,13-10-410 0 0,8 1-12 0 0,0 0 0 0 0,0 0 0 0 0,0-1 0 0 0,0 1 0 0 0,0 1-1 0 0,0-1 1 0 0,0 0 0 0 0,0 0 0 0 0,0 1 0 0 0,0-1 0 0 0,0 1 0 0 0,0 0 0 0 0,1-1 0 0 0,-3 2 0 0 0,-3 2 0 0 0,3 5 0 0 0,2-5-8 0 0,1 1 0 0 0,-1-1 0 0 0,1 1 1 0 0,0 0-1 0 0,1-1 0 0 0,-1 1 0 0 0,1 0 0 0 0,0 8 0 0 0,0-12 15 0 0,0 21-9 0 0,0-14 15 0 0,-1-1-1 0 0,1 1 0 0 0,1-1 1 0 0,1 11-1 0 0,1 3-146 0 0,-3-15-176 0 0,0-1 0 0 0,1 0 0 0 0,0 1 0 0 0,0-1 0 0 0,0 0 0 0 0,1 0 0 0 0,0 0 0 0 0,-1 0 0 0 0,6 9-1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26:58.9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106 859 1375 0 0,'-2'1'66'0'0,"1"-1"-62"0"0,0 1-1 0 0,1-1 1 0 0,-1 0 0 0 0,0 1-1 0 0,0 0 1 0 0,0-1 0 0 0,0 1-1 0 0,1-1 1 0 0,-1 1 0 0 0,0 0 0 0 0,0-1-1 0 0,1 1 1 0 0,-1 0 0 0 0,1 0-1 0 0,-2 1 1 0 0,-1 2 7 0 0,-9 2 2735 0 0,0 0-1 0 0,-1 0 0 0 0,1-2 0 0 0,-27 7 7090 0 0,83-39-8807 0 0,-2-3-1 0 0,43-39 1 0 0,-59 47-775 0 0,24-20 49 0 0,-11 8-21 0 0,61-41 0 0 0,161-117 49 0 0,-206 150-295 0 0,122-103 227 0 0,-48 28 303 0 0,-121 111-544 0 0,4-3 60 0 0,0 0 0 0 0,0 0 1 0 0,0 1-1 0 0,1 1 1 0 0,1 0-1 0 0,-1 1 1 0 0,23-8-1 0 0,-7 7 56 0 0,-20 6-58 0 0,-2 2 0 0 0,-4-1-59 0 0,-1 1 0 0 0,1 0 0 0 0,-1-1 0 0 0,1 1 1 0 0,-1-1-1 0 0,1 0 0 0 0,2-2 0 0 0,-2 3-10 0 0,-1 0 0 0 0,0 0-1 0 0,0 0 1 0 0,0 0 0 0 0,0 0-1 0 0,0 1 1 0 0,1-1 0 0 0,-1 0 0 0 0,0 1-1 0 0,0 0 1 0 0,0-1 0 0 0,3 3 0 0 0,3 0 7 0 0,-4-3-7 0 0,14 7 40 0 0,144 88 128 0 0,-144-84-155 0 0,21 13-18 0 0,5 3 43 0 0,-1 2 1 0 0,55 47 0 0 0,136 122 155 0 0,-22-37 244 0 0,-78-66-529 0 0,-101-72-142 0 0,-7-5 145 0 0,-1 0 0 0 0,-1 2 0 0 0,24 25 0 0 0,-26-21-4223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26:59.7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 1 6935 0 0,'0'0'7232'0'0,"0"1"-6750"0"0,-2 5-206 0 0,1 0 0 0 0,0-1 0 0 0,0 1 1 0 0,0 0-1 0 0,1 0 0 0 0,0 6 1 0 0,-2 19 699 0 0,2-20-730 0 0,-1-1-1 0 0,2 0 1 0 0,-1 0 0 0 0,5 16-1 0 0,-3-11 65 0 0,1 24-1 0 0,11 182 1145 0 0,-8-156-1155 0 0,21 203 877 0 0,-14-130-680 0 0,-9-98-266 0 0,12 51 0 0 0,-6-39-34 0 0,12 117 234 0 0,-19-138-404 0 0,-1-13-42 0 0,1 6-101 0 0,-1 1 0 0 0,-2 30-1 0 0,0-49-312 0 0,0 0-1 0 0,0 0 1 0 0,1 0-1 0 0,0 0 1 0 0,0 0-1 0 0,0 0 1 0 0,1-1-1 0 0,2 8 1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27:00.3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2303 0 0,'0'0'12188'0'0,"2"1"-11412"0"0,19 14 445 0 0,0-1 0 0 0,1-1 0 0 0,1-1-1 0 0,31 12 1 0 0,45 24-18 0 0,111 60-433 0 0,-144-76-599 0 0,-35-17-97 0 0,197 93 377 0 0,-1-25 248 0 0,-152-59-399 0 0,-29-9-146 0 0,194 74 828 0 0,-215-78-920 0 0,-10-3-22 0 0,0-2 1 0 0,0 0-1 0 0,0-1 1 0 0,17 4-1 0 0,-1-5-685 0 0,-23-3 224 0 0,-1 0 0 0 0,1 0 0 0 0,11 4 0 0 0,-9-4-5002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27:00.8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0 733 7367 0 0,'1'-1'6218'0'0,"28"-39"-891"0"0,22-29-1924 0 0,94-85-1616 0 0,-130 140-1658 0 0,212-198 1063 0 0,-154 141-885 0 0,-7 6-14 0 0,-56 56-271 0 0,13-11 3 0 0,38-26 0 0 0,-18 28-465 0 0,-24 13-841 0 0,-11 3 201 0 0,-7 1-212 0 0,10-2-5887 0 0,-2 1 763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27:01.6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1 2303 0 0,'0'0'10766'0'0,"0"2"-10220"0"0,0 5-2 0 0,0-5-16 0 0,0 0-69 0 0,-1 4-97 0 0,0 1-1 0 0,1 0 1 0 0,0 0 0 0 0,0 0-1 0 0,1 0 1 0 0,0 0 0 0 0,3 11-1 0 0,1 27 902 0 0,-3-38-1087 0 0,-1 0 0 0 0,0 0 0 0 0,0 9 0 0 0,1 14 201 0 0,20 124 749 0 0,-3-25-500 0 0,-18-104-479 0 0,-1-22-130 0 0,-1 1 0 0 0,1 0 1 0 0,0 0-1 0 0,1-1 0 0 0,0 8 1 0 0,3 5 19 0 0,-2-1-1 0 0,0 1 1 0 0,-1 27 0 0 0,1 16 109 0 0,0-3 64 0 0,-2-40-168 0 0,1-1 0 0 0,0 1 1 0 0,4 19-1 0 0,-2-20-16 0 0,1 31 0 0 0,1 6 28 0 0,-1-23-10 0 0,-1 0 0 0 0,-2 42 0 0 0,-1-48-37 0 0,-5 10 57 0 0,5-17-32 0 0,3-1 12 0 0,-3-12-29 0 0,4 14 30 0 0,-3-14-312 0 0,0 0 0 0 0,-1 0-1 0 0,2 0 1 0 0,-1 0 0 0 0,0 0 0 0 0,1 0-1 0 0,-1 0 1 0 0,4 4 0 0 0,4 1-1552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1T14:27:23.864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23606 11993 16991 0,'0'0'752'0,"-6"2"144"0,-1 2-704 0,1-3-192 16,-2 2 0-16,3 1 0 0,1 1 720 0,4-5 112 0,0 0 32 0,0 0 0 15,0 0-64-15,0 0-16 0,0 0 0 0,3 5 0 16,-3-5 128-16,5 5 32 0,3-2 0 0,-1 1 0 16,1-4-128-16,1 0-32 0,3 0 0 0,4-3 0 15,-1-1-160-15,2-1-48 0,0-4 0 0,1 0 0 16,2-4-112-16,2-4-16 0,2 0-16 0,0-1 0 15,1-1-16-15,3-2 0 0,2-2 0 0,15-11 0 16,-2 0 32-16,-18 16 0 0,2 0 0 0,3-6 0 16,2-1-176-16,2-1-16 0,1-2-16 0,1-1 0 15,3-1-240-15,29-22 0 0,-13 11 0 0,-7 9 0 16,-2 6 128-16,-3 5-128 0,-3 4 0 0,-2 1 144 16,-3 3-144-16,-2 2 0 0,-3-1 144 0,-2 0-144 15,-3-1 0-15,-10 6 0 0,0-3 0 0,1 1 128 16,0-1-128-16,-1 0 0 0,1 1 0 0,-1 1 128 15,0 1-128-15,10-8 0 0,-8 4 0 0,-3 0 0 16,-1 3 128-16,-3 3-128 0,-2 0 128 0,-8 5-128 0,8-4 192 0,-8 4-16 16,8-7-16-16,-8 7 0 0,0 0-160 0,5-7 128 15,0-1-128-15,-5 8 128 0,0 0-128 0,0 0 192 16,5-7-192-16,-5 7 192 0,0 0-192 16,0 0 0-16,6-5 144 0,-6 5-144 0,0 0 0 0,0 0 0 15,0 0 0-15,7-5 128 0,-7 5-128 0,0 0 0 16,8-3 0-16,-8 3 0 0,0 0 0 0,12 0 0 15,-2-1 0-15,-10 1 0 0,14 3 0 0,-1 0 0 16,0 4 0-16,2-3 0 0,2 1 0 0,1 3 0 16,-1 0 0-16,3 3 0 0,1 0 0 0,1 2 128 15,3 1-128-15,0 1 0 0,1 0 144 0,2 2-144 0,2 1 192 16,0-1-192-16,2 4 256 0,1 3-48 16,4 3-16-16,1 2 0 0,1-1-16 0,1 5-16 15,3 2 0-15,0 3 0 0,2-1-160 0,-2-4 160 0,-3 0-160 0,-2-4 160 16,-2-2-160-16,0-1 192 0,-3-2-192 0,1-5 192 15,-1-1-48-15,-2-2 0 0,-1-2 0 0,2 1 0 16,-1-1 48-16,-3-1 16 0,0 0 0 0,-1 2 0 16,1-1-16-16,-2-1-16 0,-2-1 0 0,1-2 0 15,-5 1-48-15,-1-1-128 0,0 2 192 0,-2-3-64 16,-3 0-128-16,0 3 0 0,1-3 0 0,-1 0 128 16,-4-1-128-16,1 0 0 0,-1-2 144 0,1 1-144 15,-4-1 192-15,-7-6-48 0,12 4 0 0,-3 0 0 16,-9-4-144-16,11 4 0 0,-2-3 0 0,-9-1 128 15,0 0 0-15,0 0-128 0,10-2 192 0,-10 2-64 16,0 0-128-16,11-4 160 0,-11 4-160 0,9-4 160 0,-9 4-160 16,8-5 0-16,-8 5 0 0,8-6 128 0,-1 1-128 15,-7 5 0-15,6-6 0 0,0-1 0 0,2 1 0 0,1-2 0 16,1 1 0-16,3-3 0 0,2-2 0 16,3 0 0-16,0-2 0 0,4-2 0 0,3-2 0 0,0 0 0 15,-3 0 0-15,6-2 128 0,4-3-128 0,1 0 0 16,-2 0 0-16,0-1 0 0,1-2 144 0,0 2-144 15,2 0 160-15,1 2-160 0,2 1 192 0,1-2-48 16,1 0-16-16,1 1 0 0,1-1-128 0,-1-1 0 16,-2 5 0-16,0-3 128 0,-2-2-128 0,2 2 160 15,0-1-160-15,-2-1 160 0,-1-1-160 0,1 3 160 16,-4 3-160-16,0 0 160 0,-3 2-160 0,0 3 160 16,-3 1-160-16,-1 1 160 0,-2 1-160 0,-2 1 0 15,0 3 0-15,-3-1 0 0,1 0 0 0,-4 1 0 0,0 1 128 0,-2-2-128 16,0 3 0-16,-2 0 0 0,-1-1 0 0,-1 3 0 15,-1-3 0-15,2 2 128 0,-2-2-128 0,0 1 0 16,-2-2 0-16,1 2 128 0,-7 5-128 0,8-7 0 16,-2 1 128-16,-6 6-128 0,4-7 0 0,-4 7 128 15,5-7-128-15,-5 7 0 0,0 0 0 0,3-8 128 16,-3 8-128-16,2-8 0 0,-2 8 0 0,0 0 128 16,2-7-128-16,-2 7 0 0,0 0 0 0,0 0 0 15,0 0 0-15,0 0 0 0,6-5 0 0,-6 5 0 16,0 0 0-16,11-1 0 0,-11 1 0 0,11 3 0 15,-2 2-144-15,2 0 144 0,-1-1 0 0,3 4 0 16,-1 1-128-16,1 3 128 0,0 1 0 0,3 0 0 16,2 1 0-16,0 3-128 0,1 2 128 0,3 0 0 0,3 0 0 15,3 2 0-15,3 0 0 0,2 1 0 0,1 0 0 16,0 3 0-16,-2 1 0 0,2 2 0 0,-1-2 0 0,0 2 0 16,-2 2 0-16,1-1 0 0,4 0 0 0,-4-1 0 15,1 1 0-15,-1 1 0 0,2-4 0 0,3 1 0 16,-1 2 0-16,-2-4 0 0,-1 0 0 0,-1-2 0 15,-2-1 0-15,0-1 0 0,-1-1 128 0,-2-2-128 16,-2-1 0-16,-1-1 0 0,0-3 144 0,0-2-144 16,-2 1 128-16,2-3-128 0,0-1 128 0,-2 0-128 15,-2 0 128-15,0-1-128 0,-2 1 144 0,3 0-144 16,-3-1 160-16,-1-1-160 0,-1-1 128 0,-2 1-128 16,0-1 0-16,1-1 144 0,-2-3-144 0,0 2 128 15,-2-1-128-15,2 1 128 0,-1-6-128 0,-1 3 0 0,-1 3 144 0,-1-3-144 16,-9 0 0-16,12-1 128 0,-3-1-128 0,0 2 0 15,0 0 0-15,-9 0 144 0,11-4-144 0,-2 2 0 16,-9 2 128-16,12 0-128 0,-2-6 0 0,-10 6 0 16,10-3 0-16,1-4 0 0,-1 1 128 0,1-2-128 15,-2 1 0-15,5-3 0 0,2-2 128 0,2 0-128 16,2-1 0-16,2-2 128 0,3-8-128 0,5 1 0 16,1 1 192-16,4-1-192 0,4-2 192 0,3-1-192 15,0 0 208-15,-1 0-64 0,-2-1-16 0,-1 0 0 16,-3 3 64-16,-1-3 0 0,0 1 0 0,0 3 0 15,1-3-48-15,-1 1 0 0,-1 2 0 0,1 1 0 16,-2 3 0-16,1-2 0 0,-2 4 0 0,-1 0 0 16,-1 3-144-16,-1 0 192 0,0-2-192 0,1 4 192 15,-5-1-192-15,1-1-176 0,-3-1 48 0,0 2 0 0,-1 1-80 0,-1 1-16 16,-2-2 0-16,0 2 0 16,-1-1-368-16,-2 1-80 0,-4 0-16 0,1 0 0 15,0-1-2512-15,-3-2-512 0,-3-4-112 0</inkml:trace>
  <inkml:trace contextRef="#ctx0" brushRef="#br0" timeOffset="1">25025 11163 4607 0,'0'0'400'0,"0"0"-400"16,0 0 0-16,0 0 0 0,0 0 1664 0,0 0 256 16,0 0 64-16,0 0 0 0,0 0-896 0,0 0-160 15,0 0-32-15,0 0-16 0,0 0 112 0,0 0 32 0,0 0 0 0,0 0 0 16,0 0 64-16,0 0 0 0,0 0 16 0,5 1 0 15,-8-7-16-15,1-2 0 0,-1 0 0 0,1-1 0 16,0-3-16-16,1-1-16 0,0-1 0 0,1-7 0 16,0-1-112-16,1 2-32 0,0 1 0 15,1-3 0-15,-1-3-112 0,0-1-32 0,1-2 0 0,0-2 0 16,1-2-144-16,-1-15-48 0,0 0 0 0,0-3 0 16,1 1-176-16,-2 3-32 0,-1-2-16 0,0 1 0 15,0 0-160-15,0 4-48 0,-1 3 0 0,0 3 0 16,-1 2-144-16,1 4 0 0,-2 2 144 0,1 3-144 15,-1 4 0-15,1 1 0 0,0 3 0 0,1 1-128 16,0 1-384 0,1 3-80-16,0 3-16 0,1-1 0 0,0 5-2368 15,-1 6-480-15,2-6-80 0</inkml:trace>
  <inkml:trace contextRef="#ctx0" brushRef="#br0" timeOffset="2">26484 12134 13295 0,'0'0'576'0,"0"0"144"0,0 0-576 0,0 0-144 0,0 0 0 0,0 0 0 15,0 0 1104-15,0 0 192 0,0 0 48 0,0 0 0 16,0 0-320-16,0 0-64 0,0 0-16 0,0 0 0 16,0 11-80-16,0-11-16 0,2 13 0 0,1 0 0 0,0 1-48 0,-1 2-16 15,2 1 0-15,0 2 0 16,-1 5-80-16,0 1-32 0,3 2 0 0,2 2 0 0,-2-2-160 0,1 3-16 15,0 5-16-15,1 2 0 0,0-1-96 16,0 3-32-16,-2 2 0 0,0 0 0 0,-3-3-96 0,1 1-32 16,0 0 0-16,0-2 0 0,1-6-64 0,1 1-16 15,-2-4 0-15,-1 0 0 0,3-1 160 0,-4-4 16 16,1 0 16-16,0-1 0 0,-1 3-48 0,1-5-16 16,-1 3 0-16,0-3 0 0,-1 0-128 0,0 0-16 15,1-6-128-15,0 1 192 0,-1-1-192 0,1-4 144 16,-2 0-144-16,1 1 128 0,-1-11-128 0,1 12 128 15,-1-12-128-15,2 7 128 0,-2-7-128 0,0 0 160 0,0 0-160 0,1 11 160 16,-1-11-160-16,0 0 160 0,0 0-160 0,1 12 160 16,-1-12-32-16,0 0-128 0,0 0 192 0,0 0-64 15,0 0-128-15,0 0 0 0,0 0 0 16,0 0 128-16,2 9-128 0,-2-9 0 0,0 0 0 16,0 0 0-16,0 0 0 0,0 0 0 0,0 0 0 0,0 0 0 15,0 0 0-15,0 0 0 0,0 0 0 0,0 0 0 16,5 7 0-16,-5-7 0 0,0 0 0 0,0 0 128 15,2 11-128-15,-2-2 192 0,0-9-192 0,-2 9 192 16,-2-1-48-16,0 0 0 0,-3 0 0 0,0 2 0 16,-4 3-16-16,2 0-128 0,0 1 192 0,-5 3-64 15,-6 2 48-15,-2 0 0 0,0 2 0 0,-4 4 0 16,-4 2 144-16,-3 5 48 0,0 0 0 0,-4 3 0 16,-6 3 160-16,-3-1 48 0,0-1 0 0,1 1 0 15,0-1-128-15,5-2 0 0,2-4-16 0,3-1 0 16,0-1-208-16,1-3-32 0,3-4-16 0,1 0 0 0,2 0-176 0,4-2 160 15,-4-3-160-15,2 1 160 0,0 1-160 0,1-2 0 16,0-3 0-16,2 1 0 0,-2 2 0 0,4-3 0 16,3-1 0-16,1-1 0 0,3 0 0 0,1-1 0 15,1-2 0-15,2 0 0 0,0-2 0 0,4 1 0 16,1-2 0-16,5-5 0 0,-5 7-352 0,5-7 0 16,-7 6 0-16,7-6 0 15,0 0-496-15,0 0-112 0,0 0 0 0,0 0-16 16,0 0-2352-16,0 0-480 0</inkml:trace>
  <inkml:trace contextRef="#ctx0" brushRef="#br0" timeOffset="3">28098 11010 1839 0,'0'4'0'0,"0"-4"160"0,-7 24-160 0,7-24 0 15,0 0 0-15,0 0 0 0,0 0 1248 0,0 0 224 16,0 0 32-16,0 0 16 0,0 0-560 0,0 0-128 16,0 0 0-16,0 0-16 0,0 0-304 0,0 0-48 15,0 0-16-15,0 0 0 0,0 0 48 0,3 6 0 16,-3 1 0-16,0-7 0 0,0 6 112 0,0-2 32 16,0-4 0-16,0 7 0 0,0-2-240 0,0-5-32 15,-1 9-16-15,1-9 0 0,0 0-80 0,0 0-16 16,0 0 0-16,0 0 0 0,0 0 144 0,0 0 32 15,0 0 0-15,0 0 0 0,0 0 144 0,0 0 48 0,0 0 0 0,0 0 0 16,0 0-224-16,0 0-32 0,0 0-16 0,0 0 0 16,0 0 96-16,0 0 0 0,0 0 16 0,0 0 0 15,0 0 48-15,0 0 16 0,0 0 0 0,0 0 0 16,0 0-48-16,0 0-16 0,0 0 0 0,0 0 0 16,-8-8-64-16,8 8-16 0,0 0 0 0,-4-9 0 15,4 9-96-15,-5-8-32 0,5 8 0 0,-4-6 0 16,4 6-64-16,0 0 0 0,0 0-16 0,0 0 0 15,0 0-176-15,0 0 160 0,0 0-160 0,0 0 160 16,0 0-160-16,0 0 0 0,0 0 0 0,0 0 0 16,0 0 0-16,0 0 0 0,0 0 0 0,0 0 0 15,0 0 0-15,0 0 0 0,0 0 0 0,0 0 0 16,0 0-144-16,0 0 144 0,0 0-192 0,0 0 192 16,0 0-608-16,0 0-16 0,0 0 0 15,0 0 0-15,-4 8-2336 0,4-8-480 0</inkml:trace>
  <inkml:trace contextRef="#ctx0" brushRef="#br0" timeOffset="4">28053 11170 9551 0,'0'0'416'0,"0"0"96"0,0 0-512 0,0 0 0 0,0 0 0 0,0 0 0 16,0 0 1040-16,0 0 112 0,0 0 0 0,0 0 16 15,0 0-112-15,0 0-32 0,0 0 0 0,0 0 0 16,0 0-192-16,0 0-64 0,0 0 0 0,0 0 0 16,0 0 32-16,0 0 0 0,0 0 0 0,0 0 0 15,2-10-32-15,-2 0-16 0,0 10 0 0,-2-12 0 16,2 2-112-16,0-1-32 0,0 1 0 0,0 1 0 16,0 0-128-16,0-2-32 0,2-2 0 0,0-1 0 15,0-3-32-15,0-1-16 0,1-2 0 0,-1-1 0 16,0-1-112-16,0-1-32 0,1-2 0 0,0-2 0 15,-2-2 80-15,1 0 16 0,1-1 0 0,-3-2 0 0,-1-2 32 16,-1 0 16-16,2-3 0 0,0 3 0 0,0 2-128 0,0-5-16 16,0 1-16-16,0 3 0 0,-1 2-240 0,1 2 176 15,-1-3-176-15,1 4 160 0,-1 3-160 0,-1 3 0 16,1 1 0-16,0 3 0 0,-1-1 0 0,1 2 0 16,-2 0 0-16,2 0 0 0,0 1 144 0,0 0-144 15,-1 2 160-15,1-1-160 0,1-1 0 0,-1 2 128 16,-1-1-128-16,2 2 0 0,-1 0 0 0,1 1 0 15,-1 1 0-15,1 2 0 0,0 1 0 0,0 8 0 0,0 0 0 16,0 0 0-16,0 0 0 0,0 0 0 16,0 0 0-16,0 0 0 0,-2-7 0 0,2 7 0 0,0 0 0 0,0 0 0 15,0 0 0-15,0 0 0 0,0 0 0 16,0 0 0-16,0 0 0 0,0 0 0 0,2-9 0 0,-2 9 0 16,0 0 0-16,0 0 0 0,1-8 0 0,-1 8 0 15,0 0 0-15,0 0 0 0,1-8 0 0,-1 8 0 16,0 0 0-16,0 0 0 0,0 0 0 0,0 0 0 15,0 0 0-15,0 0 0 0,0 0 0 0,0 0 0 16,0 0 0-16,0 0 0 0,0 0 0 0,0 0 0 16,0 0 0-16,0 0 0 0,0 0 0 0,0 0 0 15,0 0 0-15,0 0 0 0,0 0 0 0,0 0 0 16,0 0 0-16,0 0 0 0,0 0 0 0,0 0 0 16,0 0 0-16,7-5 0 0,-7 5 0 0,6-6 0 15,1 0 0-15,-1 1 0 0,0 0 0 0,1-1 0 0,3 2 0 16,1-6 0-16,-2 1 0 0,3 0 0 0,2 1 0 0,0 1 0 15,-3-6 0-15,2 1 0 0,3 1 0 16,2-2 0-16,2 0 128 0,2 0-128 0,4 2 0 0,-1-4 176 16,-2 2-176-16,2 0 160 0,1-3 0 15,1 1 0-15,0 0 0 0,0-3 0 0,0 0 0 0,2-3 0 16,0 0 0-16,-1 0 0 0,2 1-16 0,0 0 0 16,0-3 0-16,0 3 0 0,0 3-144 0,2 0 0 15,-1-1 0-15,-1 1 128 0,-2 0-128 0,1 1 0 16,0 2 0-16,-3-2 0 0,-4 2 0 0,-1 1 0 15,-2 0 0-15,-2 2 128 0,-1 1-128 0,0 1 0 16,-2 0 0-16,-1 2 0 0,-1 1 0 0,0 1 0 16,-2-1 128-16,0 2-128 0,-2-2 0 0,0-3 0 15,0 0 0-15,0 3 128 0,-2 0-128 0,1-1 0 0,-7 7 0 0,8-5 0 16,-8 5 0-16,6-5 128 0,-6 5-128 16,0 0 0-16,5-7 0 0,-5 7 128 0,0 0-128 0,0 0 0 15,0 0 128-15,0 0-128 0,0 0 0 0,0 0 128 16,0 0-128-16,0 0 0 0,0 0 0 0,0 0 0 15,6-5 0-15,-6 5 0 0,0 0 0 0,0 0 0 16,0 0 0-16,0 0 0 0,0 0 0 0,0 0 0 16,0 0 0-16,0 0 128 0,0 0-128 0,0 0 0 15,0 0 0-15,0 0 0 0,0 0 0 0,0 0 0 16,0 0 0-16,0 0 0 0,0 0 0 0,0 0 0 16,0 0 0-16,0 0 0 0,0 0 0 0,0 0 0 15,0 0 0-15,0 0 0 0,6-5 0 0,-6 5 0 16,7-5 0-16,-7 5 0 0,0 0 0 0,5-9 128 15,-1 0 0-15,0 1-128 0,0 0 192 0,-1-5-64 0,1 0 112 0,2-2 16 16,-3 0 0-16,1-5 0 0,2 3-32 0,-1-5 0 16,-1-1 0-16,0-2 0 0,1-1 0 0,-1-4 0 15,-2 0 0-15,2-1 0 0,0-1-64 0,0 2-16 16,0 4 0-16,-1-2 0 0,-2 0 64 0,0 2 16 16,1-1 0-16,-1 3 0 0,0 1 0 0,2 1 0 15,-2-1 0-15,0 1 0 0,1 0-224 0,0 0 0 16,0 0 128-16,-1 0-128 0,-1-1 0 0,1 4 0 15,0-1 0-15,2 2 0 0,-2 1 0 0,1 2 0 16,-2-1 0-16,0 2 0 0,0 0 0 0,0 3 0 16,0 0 0-16,0 2 0 0,-2 1 0 0,2 8 0 15,-1-10 0-15,1 10 0 0,0 0 0 0,-1-8 0 16,-1 2 0-16,2 6 0 0,-1-10-192 0,1 10 192 0,0 0-192 16,-1-7 192-16,1-1-240 0,0 8 64 0,0-8 16 0,0 8 0 31,0-8-480-31,0 8-112 0,1-9-16 0,-1 9 0 15,0 0-240-15,0 0-48 0,0-6-16 0,0 6 0 16,0 0-2128-16,0 0-448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27:49.9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61 38 1375 0 0,'0'0'5895'0'0,"-3"-7"-5063"0"0,3 5-639 0 0,-1 0-17 0 0,-6-12 5321 0 0,5 10-5914 0 0,1 2 1095 0 0,0 0-398 0 0,-2-2 2438 0 0,1 10-2509 0 0,-1 0 0 0 0,0 0-1 0 0,-5 8 1 0 0,7-13-180 0 0,0 0-1 0 0,1 0 1 0 0,-1 1 0 0 0,0-1 0 0 0,1 1-1 0 0,-1-1 1 0 0,1 0 0 0 0,-1 1 0 0 0,1-1-1 0 0,0 1 1 0 0,0-1 0 0 0,0 3 0 0 0,-1-1 41 0 0,1-1 14 0 0,-1 0-29 0 0,0 4-31 0 0,-1-1 1 0 0,1 1 0 0 0,0-1 0 0 0,0 7-1 0 0,-2 13 13 0 0,0 13-2 0 0,2-3 102 0 0,-1-8-25 0 0,-1 49 294 0 0,10-14-182 0 0,-6-47-213 0 0,8 50 54 0 0,-10-59-49 0 0,4 20 28 0 0,5 28-34 0 0,-7-45 6 0 0,0-1 0 0 0,1 1 1 0 0,3 9-1 0 0,-1-7 37 0 0,-4-10-49 0 0,0 0 0 0 0,1-1 0 0 0,-1 1 0 0 0,0 0-1 0 0,0 0 1 0 0,0 0 0 0 0,0 0 0 0 0,0 0 0 0 0,0-1 0 0 0,0 1 0 0 0,0 0 0 0 0,0 0-1 0 0,0 0 1 0 0,0 0 0 0 0,0 0 0 0 0,-1 0 0 0 0,0 4 5 0 0,1 4 32 0 0,1 0 0 0 0,-1 0-1 0 0,4 13 1 0 0,-2-10 37 0 0,0-1 0 0 0,0 15 0 0 0,-1 2-8 0 0,1 19-6 0 0,-1-19-54 0 0,1-18 7 0 0,-1-1 14 0 0,-3 32-15 0 0,2-11-16 0 0,0 0 78 0 0,0 10 63 0 0,0 54 124 0 0,2-53-141 0 0,-2-12-40 0 0,3-7-25 0 0,-1-17-59 0 0,0 29 54 0 0,-1-19-43 0 0,0-2-6 0 0,0-3-13 0 0,5 11 75 0 0,1 53-85 0 0,-7-71-414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27:56.7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 6591 0 0,'0'0'3883'0'0,"4"0"-3334"0"0,14 0 893 0 0,-18-10 1892 0 0,2 22-2430 0 0,-2-9-685 0 0,0 6-24 0 0,0-6 990 0 0,0-1-1097 0 0,8 20 745 0 0,-8-19-121 0 0,1-1-640 0 0,11 20 480 0 0,-10-20 136 0 0,0 1-628 0 0,41 38 139 0 0,-41-40-124 0 0,-1 1 10 0 0,4 5-16 0 0,-1-1-38 0 0,1-2-1 0 0,0 1 0 0 0,0 0 1 0 0,1-1-1 0 0,-1 0 0 0 0,1 0 1 0 0,0-1-1 0 0,11 6 0 0 0,-16-9-28 0 0,1 1 51 0 0,0 0 11 0 0,8 1 3 0 0,0 1-12 0 0,0 1 0 0 0,0 0 0 0 0,0 0 0 0 0,0 1 1 0 0,-1 0-1 0 0,0 1 0 0 0,10 7 0 0 0,-18-11 4 0 0,0-1-54 0 0,-1 0 1 0 0,1 0 0 0 0,0 0-1 0 0,-1 0 1 0 0,1 0 0 0 0,0 0-1 0 0,0-1 1 0 0,-1 1 0 0 0,1 0-1 0 0,0 0 1 0 0,2 1 0 0 0,-1-1 4 0 0,42 38 498 0 0,-36-33-420 0 0,-6-5 215 0 0,0 1-143 0 0,4 1-76 0 0,28 24 253 0 0,6 11-326 0 0,-29-29-11 0 0,-7-7 6 0 0,-1 0 0 0 0,0 1 0 0 0,0-1 0 0 0,0 1-1 0 0,-1 0 1 0 0,1 0 0 0 0,3 5 0 0 0,-1-2 27 0 0,-1-2 42 0 0,3 7-17 0 0,4 1-62 0 0,2-1-54 0 0,10 10 41 0 0,-6-2 48 0 0,-8-8 0 0 0,24 28 48 0 0,-12-16-2 0 0,-10-12-13 0 0,15 8 140 0 0,-23-17-185 0 0,0 0 1 0 0,0 0 0 0 0,-1 0-1 0 0,1 0 1 0 0,-1 0 0 0 0,5 5-1 0 0,11 11 3 0 0,-16-17 95 0 0,0 1-53 0 0,0 1-44 0 0,19 12 24 0 0,15 12-44 0 0,-23-18 0 0 0,3 6 0 0 0,-3-1 0 0 0,9 2 0 0 0,-15-9 0 0 0,14 11 0 0 0,-16-16 0 0 0,-3-1 0 0 0,-1 0 0 0 0,1 0 0 0 0,0 0 0 0 0,-1 0 0 0 0,1 0 0 0 0,-1 0 0 0 0,1 0 0 0 0,-1 0 0 0 0,0 0 0 0 0,1 1 0 0 0,0 1 0 0 0,16 11 0 0 0,0 2 0 0 0,-14-11 0 0 0,23 19 0 0 0,-5-6 0 0 0,1 1 0 0 0,-13-10 0 0 0,-2-1 11 0 0,-5-5 31 0 0,5 5-31 0 0,2-1 0 0 0,-6-5 31 0 0,3 1-20 0 0,-3-1 20 0 0,8 3-31 0 0,-1 3-11 0 0,1 2 0 0 0,-4 0-17 0 0,-7-8-63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1T14:23:51.195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4397 6127 11855 0,'-6'1'512'0,"-2"3"128"0,0 2-512 0,0 1-128 0,1-2 0 0,0 0 0 16,2-3 816-16,5-2 128 0,-5 5 16 0,5-5 16 15,0 0 48-15,0 0 16 0,0 0 0 0,0 0 0 0,0 0-288 0,0 0-64 16,4-7-16-16,1-2 0 16,1 3 32-16,3-2 16 0,2-4 0 0,3 1 0 15,2-3-16-15,1 1-16 0,1-4 0 0,3-2 0 16,4-1-112-16,-1-3-32 0,1-3 0 0,3 0 0 15,2-2-80-15,1-2-16 0,1-1 0 0,2 0 0 16,2 1-144-16,0-1-48 0,1 2 0 0,0-2 0 0,1-1-96 16,0-2-32-16,0 7 0 0,1 0 0 0,1-1-128 0,2 2 0 15,1 0 0-15,-2 0 128 0,-2-3-128 0,0 1 0 16,0-1 0-16,0 0 0 0,-1-1 0 0,-2 3 0 16,-1 0 0-16,-1 0 0 0,-2 1 128 0,-2 3-128 15,0 2 128-15,0 2-128 0,-3-1 128 0,-1 2-128 16,-2-2 0-16,-2 5 128 0,0 0-128 0,-4 2 0 15,-1 1 0-15,-1 5 0 0,-2-3 176 0,-2 4-48 16,0-1-128-16,-2 1 192 0,-1-2 0 0,-1 2 0 0,-3 0 0 0,0 1 0 16,2-3 32-16,-2 3 0 15,-1-1 0-15,-4 6 0 0,0 0-16 0,0 0 0 0,4-4 0 0,-4 4 0 16,0 0 16-16,0 0 0 0,4-3 0 0,-4 3 0 16,0 0-96-16,0 0 0 0,0 0-128 0,0 0 192 15,0 0-192-15,5-4 0 0,-5 4 128 0,7-2-128 16,-1 0 0-16,-6 2 0 0,7-1 0 0,-1 1 0 15,2 3 0-15,0-1 0 0,2-1 0 0,1 2 0 16,-1-3 0-16,3 3 0 0,0 1 0 0,1-2 0 16,2 2 0-16,2 1 0 0,1 1 0 0,0-3 0 15,1 4 0-15,3 2 0 0,3 4 0 0,2 3 0 16,0 5 0-16,4-2 0 0,0 2 0 0,5 2 0 0,-2 2 0 16,1 0 144-16,2-1-144 0,3 0 128 15,3 4-128-15,0-4 192 0,-1 3-192 0,3-1 192 0,0 1-192 0,-1-1 128 16,-1 0-128-16,2-1 128 0,0-2-128 15,1 0 192-15,-3-3-192 0,0 1 192 0,1 0-64 16,-4-1-128-16,-4-5 192 0,-2 2-64 0,0-2 0 0,-2-2 0 16,-2-2 0-16,-1 0 0 0,-2-5 0 0,-2 2 0 15,0 0 0-15,-2 0 0 0,0-6 48 0,-3 2 0 16,0 0 0-16,-3 0 0 0,-2 1-48 0,-1-2-128 16,2 1 192-16,-3 0-64 0,0-2-128 0,-1 1 160 15,-2-2-160-15,0 2 160 0,-1 1-160 0,-1-3 128 16,2 2-128-16,-3-1 128 0,-1-2-128 0,1 0 128 15,0 4-128-15,0 0 128 0,0-1-128 0,-2-1 192 16,2 1-192-16,-2 0 192 0,-6-3-192 0,8 2 0 16,-1 1 0-16,-1-1 128 0,-6-2-128 0,7 4 0 0,-7-4 0 0,0 0 128 15,0 0-128-15,8 4 0 0,-8-4 0 0,8 5 0 16,-2 1 0-16,-6-6 0 0,0 0 128 0,7 4-128 16,-7-4 0-16,6 5 0 0,-6-5 144 0,0 0-144 15,7 5 0-15,-7-5 128 0,0 0-128 0,0 0 0 16,0 0 0-16,0 0 144 0,0 0-144 0,6 3 0 15,-6-3 160-15,8 0-160 0,-8 0 128 0,8 0-128 16,-8 0 144-16,8-3-144 0,-1 0 160 0,1 1-160 16,0-2 128-16,1 0-128 0,2 1 0 0,-1-3 144 15,2 1-144-15,1-1 0 0,-1 1 144 0,1-1-144 16,1-2 0-16,3-1 128 0,2 0-128 0,0-2 0 16,0-1 0-16,3-1 144 0,2-2-144 0,2-2 0 0,1 0 192 15,2-3-192-15,2-2 192 0,2 1-192 16,1-5 240-16,1 0-64 0,3-1-16 0,2-3 0 0,2-2-16 15,0-1 0-15,-1-4 0 0,2 1 0 0,0-1 0 0,3 3 0 16,1-2 0-16,1 2 0 0,-3 1-144 0,0 1 160 16,1 3-160-16,-1 1 160 0,0 2-160 0,-4 2 0 15,0 0 0-15,-2 2 0 0,-4 0 0 0,-1 0 0 16,-3 1 0-16,-1 1 0 0,-1 2 0 0,0-2 128 16,-2 4-128-16,-1-3 0 0,-1 2 0 0,-2 2 0 15,-3-1 0-15,0-1 0 0,-1 3-192 0,1-1-80 16,-1 0-16-16,7-6 0 15,-5 1-1360-15,-3 7-272 0,-1 3-48 0,-6 6-15632 0</inkml:trace>
  <inkml:trace contextRef="#ctx0" brushRef="#br0" timeOffset="1">7679 5824 8287 0,'0'0'736'0,"0"0"-592"16,0 0-144-16,0 0 0 0,1-6 1552 0,-1 6 288 15,2-8 48-15,-2 8 16 0,0 0-720 0,0 0-144 16,0 0-16-16,0 0-16 0,0 0-192 0,0 0-48 15,6 5 0-15,-1 4 0 0,-1 4 160 0,-1 3 32 16,1 5 0-16,0 2 0 0,-1 3-384 0,1 2-64 16,-1 0 0-16,0 2-16 0,1 2 64 0,-2 3 16 0,-1 1 0 0,1 4 0 15,-1 0-48-15,0 3 0 0,-1-3 0 0,3 3 0 16,0 2-80-16,-1-2 0 0,1-2-16 0,1-1 0 16,-4-3-128-16,1-1-32 0,-1-3 0 0,1 1 0 15,-1 2-16-15,0-5-16 0,-1 0 0 0,0-2 0 16,-1-3 16-16,0-1 16 0,-1-2 0 0,2-2 0 15,0-3-48-15,-1-2-16 0,0-2 0 0,-1 1 0 16,0-2-80-16,1 0-128 0,-1-4 176 0,1 1-176 16,-1-2 272-16,0 1-48 0,1-1-16 0,-1-1 0 15,3-7-16-15,-2 6-16 0,2-6 0 0,-4 7 0 16,1-1-16-16,0 1 0 0,3-7 0 0,0 0 0 16,0 0-32-16,0 0-128 0,0 0 192 0,0 0-64 15,0 0-128-15,0 0 192 0,0 0-192 0,0 0 192 16,0 0-192-16,0 0 128 0,0 0-128 0,0 0 128 15,0 0-128-15,0 0 0 0,8 2 0 0,3 1 0 16,2 1 0-16,2-2 0 0,4 2 0 0,1 1 0 16,4 2 0-16,3 1 0 0,2 0 0 0,2 1 0 15,3 0-128-15,1 1 128 0,2 2 0 0,-1 1 0 0,2 3 0 16,0-1 0-16,0 6 0 0,1-3 0 0,0 2 0 16,-1 2 0-16,0 0 0 0,1 1 0 0,-3-1 0 15,1 0 0-15,-1-1 0 0,0-2 0 0,-1 1 0 0,0-3 128 16,0 0-128-16,0 0 128 0,-2-2-128 0,-2-2 128 15,-2 0-128-15,0 0 128 0,-1 0-128 0,1 0 128 16,-2 2-128-16,-1-2 128 0,-1-1-128 0,0 1 192 16,-2 0-192-16,1-2 192 0,-2 0-192 0,-1-1 0 0,-2-1 0 15,0-1 128-15,-2-3-128 0,-2 1 0 16,0-1 0-16,0 1 128 0,-2-2-336 0,0 1-80 16,-2-1-16-16,-1 2 0 15,-2-1-1824-15,0 1-368 0,-2-2-80 0,-6-4-7488 0,0 0-1504 0</inkml:trace>
  <inkml:trace contextRef="#ctx0" brushRef="#br0" timeOffset="2">7644 7072 1839 0,'0'0'160'0,"0"0"-160"0,0 0 0 0,0 0 0 16,0 0 2624-16,0 0 512 0,0 0 80 0,0 0 32 16,0 0-1504-16,0 0-288 0,-3-9-64 0,-3 9-16 15,-1 0-96-15,1 0 0 0,-1-3-16 0,0 3 0 16,2 3-112-16,-3-1-32 0,-1 1 0 0,0 0 0 16,-1-1-16-16,-3 2 0 0,-3 3 0 0,-1 1 0 15,-2-1-192-15,-4 2-32 0,0 3-16 0,-3 1 0 16,-4 3-288-16,-1 5-48 0,-3 0-16 0,-1 7 0 15,-2 4-192-15,-1 3-64 0,-1 1 0 0,0 2 0 16,0 0-64-16,0-2 0 0,0 0-16 0,2-3 0 16,3-1-48-16,2-4 0 0,-1-3 0 0,2 0 0 15,-1-2-128-15,1 1 0 0,0-1 144 0,2 1-144 16,3-1 0-16,1-1 0 0,2 1 0 0,2-4 0 16,1-2-384-16,2-1-128 0,1-1-48 0,2-3 0 15,2 0-1728-15,1-4-336 0,3 0-80 0,2-1-10656 16</inkml:trace>
  <inkml:trace contextRef="#ctx0" brushRef="#br0" timeOffset="3">5905 4917 6447 0,'-3'-5'576'0,"3"5"-576"0,0 0 0 0,0 0 0 0,0 0 1440 0,0 0 176 0,1 0 48 0,-9 2 0 16,8-2-224-16,-5-1-32 0,5 1-16 0,-6-1 0 0,-1-3 80 0,1-1 0 15,0-2 16-15,1-6 0 0,0-3 48 0,1-4 16 16,1-4 0-16,1-7 0 16,-1-3-432-16,1-4-96 0,-2-2 0 0,1-2-16 0,1-1-304 15,-2-3-48-15,-3-3-16 0,1-6 0 0,-1-1-320 16,1-4-80-16,-2-3-16 0,1 1 0 0,2-1-224 0,0 1 128 15,0-1-128-15,1 2 0 0,0-3-208 0,2 1-144 16,2 2-32-16,0 2 0 16,2 5-1856-16,-2 1-384 0,0 4-80 0,-3 5-9648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1T14:28:21.36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3649 4597 14735 0,'-1'-2'1312'0,"-1"2"-1056"0,2 0-256 0,0 0 0 0,25-24 1152 0,-36 26 192 0,-3-1 16 0,3 3 16 16,0-3-64-16,2 4-16 0,-4-2 0 0,1 4 0 15,2 0-592-15,-2 3-112 0,-1 0-16 0,0 3-16 16,1 3-240-16,-1 2-64 0,0 1 0 0,-1 4 0 0,1 0 128 16,0 2 0-16,0 1 16 0,1 3 0 15,0 1-224-15,1 2-48 0,0 3-128 0,1 1 192 16,-3 0-192-16,1 1 0 0,2 0 0 0,-1 0 0 16,1-5 0-16,2 2 0 0,1 2 0 0,2-3 0 15,1 1 0-15,2 0 144 0,-1 0-144 0,2-3 128 16,1 2-128-16,1 1 0 0,2-1-192 0,1 2 192 15,1-1 0-15,1 2 0 0,2 1 0 0,0-1 0 0,1-1 0 16,0 1 0-16,0-1 0 0,2-1 0 0,-1-2-128 0,2 1 128 16,1-3 0-16,0 0 0 0,0 1 0 0,1 0 0 15,1-1 0-15,0 3 0 0,2 3 0 0,0 1 0 16,0-1 0-16,2 4 0 0,0 1 0 0,1-2 0 16,-2 1-144-16,1-3 144 0,2 2 0 0,0-1 0 15,1-3 0-15,-2 1 0 0,-2-1 0 0,0 0 0 0,1 3 0 0,-2 0 0 16,0-1 0-16,-2 4 0 15,1 1 0-15,1-2 0 0,0 0 0 0,-3 0 256 0,-1-1-64 0,-2-3 0 16,-2 1 256-16,0-3 64 0,-4-1 0 0,2 3 0 16,-2-2 80-16,-1 1 32 0,-2 0 0 0,0 0 0 15,-2 0-48-15,-2-1 0 0,0-4 0 0,-1-2 0 16,-1-1 64-16,-1-1 0 0,-3 0 0 0,-1-2 0 16,-3-2-400-16,2-3-80 0,1-2-16 0,0-1 0 15,-3-2-16-15,1-1-128 0,2-4 192 0,0-1-64 31,1-3-448-31,2-1-80 0,-3 0-32 0,2-1 0 16,7-3-2704-16,0 0-560 0</inkml:trace>
  <inkml:trace contextRef="#ctx0" brushRef="#br0" timeOffset="1">3722 6407 19343 0,'-5'-16'848'0,"5"16"192"0,-5 6-832 16,1-1-208-16,0-3 0 0,4-2 0 0,0 0 1344 0,0 0 208 0,0 0 48 0,0 0 16 16,0 0 48-16,0 0 16 0,0 0 0 0,0 0 0 15,9-3-592-15,1-1-112 0,0 1-16 0,3-2-16 0,0 1-16 0,4 0 0 16,2 1 0-16,2 1 0 16,0 0-112-16,2 0-32 0,2 1 0 0,4 1 0 15,3 0-128-15,4 0-16 0,1 0-16 0,5 1 0 16,2 0-80-16,5-1-16 0,1-2 0 0,5-4 0 0,3 0-32 15,3-2-16-15,3-4 0 0,1 2 0 0,0-2-112 0,0 0-32 16,1 1 0-16,1-2 0 0,-2 0-64 0,3 0-16 16,0 1 0-16,-3 1 0 0,-1 1-112 0,-3 1-16 15,-2-2-128-15,1 4 192 0,-3 4-192 0,-3-2 144 16,-5-2-144-16,0 2 128 0,-2-3-128 0,-4 3 0 16,-2-2 144-16,-3 1-144 0,-1-1 0 0,-3 1 144 15,-4 5-144-15,-3-1 0 0,-1 0 144 0,-4-1-144 16,-1 0 0-16,-1 1 144 0,-2-1-144 0,-3-1 192 15,-2 2-192-15,2 0 192 0,-3-1-192 0,-2 1 160 0,-1 1-160 16,0-2 160-16,-2-1-160 0,-2 0 0 0,0-1 0 0,0 1 0 31,-5 4-720-31,7-2-176 0,-7 2-48 0,5-2 0 16,-5 2-2976-16,8-2-608 0</inkml:trace>
  <inkml:trace contextRef="#ctx0" brushRef="#br0" timeOffset="2">5975 6137 5519 0,'4'-17'496'16,"-4"17"-496"-16,0 0 0 0,0 0 0 0,0 0 2640 0,0 0 432 16,0 0 96-16,0 0 16 0,0 0-1264 0,0 0-256 15,4-5-64-15,2-1 0 0,2-1-448 0,3-2-80 16,2 0-32-16,1-2 0 0,2-2 48 0,-1 0 16 16,3-1 0-16,2-3 0 0,2-3-112 0,2-2-32 15,0 1 0-15,4-6 0 0,-3 2-48 0,2-1-16 16,2-4 0-16,3-1 0 0,1-2-256 0,1-1-48 15,1 2-16-15,-1-5 0 0,-2 3-368 0,0 2-80 16,-2-1 0-16,-2 1-128 0,2 0 208 0,-1 2-64 0,-2 0-16 16,1 2 0-16,-2 2-128 0,-3 2 0 0,1 3 0 0,2-2 0 15,-4 2 0-15,-1 5-176 0,-2 3 48 0,-2 3 0 32,-2 1-2032-32,-1 3-400 0,-1 5-64 0,-2 2-12336 0</inkml:trace>
  <inkml:trace contextRef="#ctx0" brushRef="#br0" timeOffset="3">6006 6252 3679 0,'0'0'160'0,"0"0"32"0,0 0-192 0,0 0 0 0,0 0 0 0,4-5 0 16,1 1 4224-16,2 1 784 0,1 3 176 0,2-1 16 15,-1-2-2704-15,0 5-528 0,2 1-112 0,2 1-32 16,1 0-704-16,3 5-144 0,1 1-16 0,1 1-16 16,0 1-112-16,2 1-32 0,-5 1 0 0,3 1 0 15,2 3-96-15,1-1-32 0,0 2 0 0,2 4 0 16,1 0-240-16,1 5-48 0,-1-6-16 0,1 2 0 15,0 4-144-15,1-1-32 0,0-2 0 0,2 1 0 16,-4-4-16-16,0 2-16 0,-1-2 0 0,1-1 0 16,0 0-160-16,-2-2 128 0,1-2-128 0,-3 3 128 15,-2-3 96-15,0-2 16 0,-1 0 0 0,0-2 0 16,-2 0-48-16,-1 0 0 0,0-3 0 0,2 3 0 16,-3 0-64-16,-1-4 0 0,-3 0-128 0,1-1 192 15,-2-1-64-15,0-2 0 0,-1 0-128 0,0-1 192 16,-3 1-32-16,0-2-16 0,-5-3 0 0,0 0 0 15,0 0-144-15,7 3 192 0,-7-3-192 0,0 0 192 16,0 0-192-16,6 3 0 0,2 0 144 0,-8-3-144 16,0 0 128-16,0 0-128 0,0 0 160 0,4 5-160 0,2 0 160 15,-6-5-160-15,0 0 160 0,6 7-160 16,0-3 0-16,-1 1 0 0,-5-5 0 0,0 0 0 0,7 5 0 0,-7-5-208 16,0 0 32-16,8 6 16 0,-8-6 160 0,0 0 0 15,8 3 0-15,-1 3 0 0,-7-6 0 0,8 2 0 16,-1 3 0-16,-7-5 0 0,0 0 0 0,8 6 0 15,-2-2 0-15,-6-4 0 0,7 5 0 0,-7-5 0 16,7 5 0-16,0-1 0 0,-7-4 0 0,0 0-208 16,9 3 16-16,0-1 16 0,-1 1 304 0,-8-3 48 0,0 0 16 0,0 0 0 15,0 0-192-15,0 0 0 16,8 4 0-16,0-3 0 0,-8-1 0 0,5 5 0 0,-5-5 0 0,0 0 128 16,0 0-128-16,0 0 0 0,0 0 0 0,0 0 0 15,0 0 0-15,0 0 0 0,0 0 0 0,0 0 128 16,0 0-128-16,0 0 0 0,0 0 0 0,0 0 0 15,0 0 0-15,0 0 0 0,0 0 0 0,0 0 128 16,0 0 32-16,0 0 0 0,0 0 0 0,0 0 0 16,0 0 96-16,0-6 32 0,0-1 0 0,0-2 0 15,-1 1 0-15,-1-1 0 0,1-1 0 0,0-5 0 16,-1 1-32-16,1-3-16 0,0-1 0 0,-2-3 0 16,-2-3 0-16,1-4 0 0,1-5 0 0,1-2 0 15,-1-3-112-15,1-1 0 0,0 3-128 0,1-1 192 16,-3-6-48-16,3-3-16 0,1-4 0 0,0-5 0 15,-2-4 32-15,1 0 0 0,1 2 0 0,0 1 0 16,0-13-32-16,0 6 0 0,-1 5 0 0,-2 3 0 0,-1 3-128 16,2 2 0-16,-1-1 144 0,-1 3-144 0,-2 0 0 0,1 0 0 15,-1 1 0-15,-2 0 128 0,-1-3-128 16,-1 2 0-16,-2 5-176 0,0 1 176 0,-1 1-336 16,-2 3 16-16,0 3 16 0,1 3 0 15,1 4-272-15,1 4-64 0,1 6-16 0,0 4 0 16,2 3-336-16,0 1-64 0,-2 3-16 0,5 6 0 15,1 3-2032-15,-2 2-416 0,1 2-64 0,-1 0-12048 16</inkml:trace>
  <inkml:trace contextRef="#ctx0" brushRef="#br0" timeOffset="4">16368 4256 14735 0,'0'0'1312'0,"0"0"-1056"0,0 0-256 0,0 0 0 16,0 0 736-16,7 0 96 0,-18 8 0 0,0 1 16 16,-3 1-80-16,1 3-32 0,0 3 0 0,-1 2 0 15,0 4-368-15,1 2-80 0,-3 1-16 0,2 2 0 16,-2 2-80-16,0 2 0 0,-1 2-16 0,-1 0 0 16,-1 4 256-16,0 1 48 0,2 0 16 0,2 2 0 15,-1-2 64-15,3 4 16 0,0-5 0 0,0 2 0 16,1 2-288-16,2 1-48 0,-1-2-16 0,2 2 0 15,3 2-224-15,-1 0 0 0,2 2 0 0,1 0 0 16,0 3 0-16,2-2 0 0,2 1 0 0,0 1 0 16,1-4 0-16,2-2 176 0,0 3-176 0,3-2 160 0,-1 2-160 15,1-2 160-15,2 2-160 0,0-2 160 16,0-2-160-16,1-4 0 0,0 1 0 0,2-3 128 16,-2 1-128-16,1-1 0 0,1 1 0 0,-1-2 0 0,-1-2 176 15,2 0-48-15,-2 0-128 0,0 1 192 0,0 0-192 0,1 2 144 16,2 3-144-16,1-1 128 0,-2 0-128 0,0 0 0 15,1 0 0-15,0-1 0 0,-1 1 0 0,1 1 0 16,0-1 0-16,1 1 0 0,0-1 0 0,0 3 128 16,-1-2-128-16,-2 0 0 0,1-1 0 0,-1-2 128 15,1 1-128-15,-1-2 0 0,0 0 0 0,1-2 0 16,-1-1 0-16,1-1-176 0,-1 1 176 0,-1-1 224 16,0-1-48-16,0 1-16 0,-1 1 96 0,-1-1 32 0,-2 3 0 15,0 0 0-15,-1 1 272 0,-1 0 48 0,-2 2 16 0,0-2 0 16,-1 1 64-16,-1-3 16 0,-2-2 0 0,1 2 0 15,-2 2 64-15,-1 1 0 0,-3 0 16 0,0 0 0 16,0-3-192-16,-1-1-32 0,-3 0-16 0,1-1 0 16,-1-1-80-16,-1 0-16 0,-1-1 0 0,-1-1 0 15,-2 1 0-15,2-6 0 0,-1 4 0 0,0-7 0 32,3 3-704-32,2-4-160 0,0 2-32 0,2-3 0 15,1-3-1952-15,3-6-400 0,2-2-80 0</inkml:trace>
  <inkml:trace contextRef="#ctx0" brushRef="#br0" timeOffset="5">16169 6249 12895 0,'0'0'1152'0,"0"0"-928"16,-7-1-224-16,2 0 0 0,0-2 1584 0,1 0 272 16,-1 1 48-16,5 2 16 0,0 0-272 0,0 0-48 15,0 0-16-15,0 0 0 0,0 0-368 0,0 0-80 16,0 0-16-16,0 0 0 0,0 0-176 0,0 0-48 15,6-3 0-15,3 2 0 0,2-3 16 0,0 3 0 16,2 1 0-16,2-2 0 0,-1-1-176 0,3 0-32 16,3 3-16-16,1-4 0 0,-3 1-48 0,4-1-16 15,3 1 0-15,2-1 0 0,2-2-272 0,1 0-48 16,0 1-16-16,0 0 0 0,4-1-64 0,0 0-16 16,1-2 0-16,0 1 0 0,0 1-16 0,2-1-16 15,0 1 0-15,0-2 0 0,-1 0-176 0,2 0 192 16,1-1-192-16,0 3 192 0,-1 1-192 0,3 1 192 0,0 1-192 0,2-2 192 15,0-4 0-15,0 1 0 0,1-1 0 0,1 1 0 16,-3-1 128-16,2 2 48 0,1 3 0 0,-1-3 0 16,0-1-224-16,0 0-144 0,-2-3 192 0,-3 4-192 15,-1-1 192-15,-1 0-192 0,-2 0 192 0,-1 0-192 16,-4 2 128-16,0-2-128 0,0 0 0 0,-3 0 0 16,-2 2 0-16,-2-3 0 0,-3 1 0 0,-2 1 0 31,-1 1-1344-31,0-3-192 0,-3 1-16 0,1 0-16 15,-1 0-1504-15,-2-1-320 0,-2 1-48 0</inkml:trace>
  <inkml:trace contextRef="#ctx0" brushRef="#br0" timeOffset="6">18056 5837 11967 0,'0'0'1072'0,"0"0"-864"0,0 0-208 0,0 0 0 16,0 0 2416-16,0 0 432 0,7-5 96 0,0-1 0 16,-1-1-1024-16,2-1-224 0,1-1-32 0,1 1-16 15,2-2-624-15,2-2-128 0,0-2-32 0,1-2 0 16,1-2 0-16,1 0 0 0,0-2 0 0,2-1 0 15,5-5 16-15,-2-1 0 0,1-1 0 0,1 0 0 16,1-2 0-16,2 0 0 0,0-4 0 0,1 1 0 16,-2 1-176-16,-1-4-48 0,-1 3 0 0,2-1 0 15,-1-2-288-15,0 4-64 0,-2 1-16 0,0 2 0 0,-1 2-288 16,-1 0 0-16,-1 4 128 0,0 2-128 0,-3 2 0 0,0 0 0 16,-3 2 0-16,1 3 0 15,-1 4-464-15,2-2 0 0,-2 1 0 0,0 1 0 16,1 0-1600-16,-2-1-320 0,0 3-64 0,-2 2-16 15,1-1-1456-15,-1 1-304 0</inkml:trace>
  <inkml:trace contextRef="#ctx0" brushRef="#br0" timeOffset="7">18133 5844 6447 0,'-9'-7'272'0,"9"7"80"0,0 0-352 0,0 0 0 0,-8-2 0 0,3 2 0 0,5 0 3008 0,0 0 544 15,0 0 96-15,0 0 32 0,-5 4-2016 0,5-4-384 16,-1 6-96-16,1-6-16 0,0 0-304 0,4 8-64 15,0-2-16-15,2 2 0 0,1 0 208 0,2 1 32 16,0 0 16-16,1 2 0 0,1-1-96 0,2 1-32 16,1 0 0-16,0 2 0 0,2 4 0 0,1-1 0 15,1-2 0-15,2 1 0 0,-1-2-96 0,4 0-32 16,-3 1 0-16,3-1 0 0,-1-1-208 0,1-2-64 16,3 5 0-16,2-1 0 0,-1-1-176 0,0 1-32 15,2 2-16-15,0 2 0 0,1 1-48 0,1 0-16 0,0 3 0 16,2 0 0-16,0 1 32 0,-1-1 16 15,1 0 0-15,-2 0 0 0,0 0-96 0,-2 3-32 0,0-2 0 16,-2 0 0-16,0-5-16 0,-2-2-128 16,0-2 192-16,-2 2-64 0,1-2 128 0,-1 2 32 0,-3-6 0 0,-1 0 0 15,0 1-128-15,-2-2-32 0,-2 0 0 16,1-5 0-16,0-1 16 0,-2-3 0 0,-1 3 0 0,-1 1 0 16,-1 2-16-16,0-1 0 0,-1 0 0 0,-1 2 0 15,2-5 0-15,-2 2 0 0,-1 0 0 0,0 1 0 16,-8-5-128-16,7 4 0 0,0 0 144 0,-1-1-144 15,-6-3 0-15,10 2 0 0,-3 0 0 0,0-1 0 16,-7-1-224-16,0 0-16 0,6 1 0 0,1-1 0 16,-1-2-1040-1,1-1-224-15,0 0-32 0,-2-1-16 0,-5 4-2144 0,5-3-416 0</inkml:trace>
  <inkml:trace contextRef="#ctx0" brushRef="#br0" timeOffset="8">19368 6687 911 0,'0'0'0'0,"0"0"0"15,0 0 0-15,0 0 0 0,0 0 8352 0,-6 0-3696 0,6 0 16 16,0 0-2432-16,0 0-512 0,-4-5-80 0,4 5-32 16,-4-5-400-16,4 5-96 0,0 0-16 0,0 0 0 15,1-7-272-15,-1 7-48 0,4-6-16 16,2-1 0-16,0 1-16 0,1-2-16 0,4-1 0 0,1 1 0 16,1-2 16-16,1-1 0 0,0-2 0 0,3 1 0 15,2 1 80-15,0-2 0 0,3-3 16 0,0-6 0 16,2 1-32-16,2-2-16 0,1 0 0 0,2 0 0 15,1-2-336-15,3-2-64 0,-1-5-16 0,2 2 0 16,-1 2-192-16,1 0-32 0,-1-2-16 0,-1 4 0 16,-4 0-144-16,0 3 192 0,-2 2-192 0,0 3 192 15,0 2-192-15,-4 2 0 0,-1 2 0 0,0-1 0 16,-2 1 0-16,0 4 0 0,-1-1-192 0,0 1 192 16,-1-1-736-16,0 0-32 0,0 1 0 15,0-2 0-15,0 1-1696 0,-1-2-352 0,-2 0-64 16,2-1-7456-16,-1-2-1504 0</inkml:trace>
  <inkml:trace contextRef="#ctx0" brushRef="#br0" timeOffset="9">18910 4927 3679 0,'0'0'320'0,"0"0"-320"15,0 0 0-15,0 0 0 0,-2-4 2624 0,1 1 448 0,-1 0 80 0,2 3 32 16,0 0-1376-16,0 0-272 0,0 0-48 0,0 0-16 15,0 0-240-15,0 0-48 0,0 0-16 0,0 0 0 16,0 0-80-16,0 0-32 0,7 5 0 0,1-1 0 16,2-3-96-16,0 2 0 0,0 1-16 0,1 1 0 15,2-2-144-15,2 1-32 0,0 2 0 0,1 1 0 16,0-1 0-16,1 1-16 0,1-1 0 0,1 5 0 16,2 2-128-16,3 1-32 0,0 2 0 0,4-2 0 15,0-1-128-15,2-1-16 0,2-2-16 0,2 1 0 16,1-2-192-16,1-1-48 0,1-2 0 0,-1 3 0 15,1 2-64-15,-2-2 0 0,-2-4-128 0,-2 1 192 16,0 0-192-16,-1-1 0 0,-1 0 128 0,-2-1-128 16,-1 0 0-16,0 0 128 0,-1 0-128 0,0-2 0 15,-2 1 0-15,0 1-160 0,-3-1 0 0,1 0 0 16,-1 3-1472-16,-2 0-288 16,-2 1-64-16,-1 2-9216 0,-2-1-1824 0</inkml:trace>
  <inkml:trace contextRef="#ctx0" brushRef="#br0" timeOffset="10">19986 5266 3679 0,'0'0'160'0,"0"0"32"0,0 0-192 0,0 0 0 0,0 0 0 0,-5 0 0 16,0 0 3888-16,-1 2 720 0,2-1 160 0,4-1 32 0,0 0-2656 0,-2 4-528 16,2-4-96-16,-1 8-32 15,1-2-368-15,0 5-80 0,1 0-16 0,1 4 0 0,2 0-16 0,2 4-16 16,-1 1 0-16,3 9 0 0,-3 0-160 0,3 1-48 15,2 1 0-15,0 4 0 0,0 3-144 16,0 0-16-16,2 0-16 0,0 1 0 0,2-3-352 0,-1-2-80 16,-1 0-16-16,-1-1 0 0,1-3-160 0,-1-2 0 15,-1-2 0-15,0-1 0 0,1-1-160 0,-1-2-112 16,-2-3-32-16,1-4 0 16,-1 0-3424-16,0 0-688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1T14:28:41.537"/>
    </inkml:context>
    <inkml:brush xml:id="br0">
      <inkml:brushProperty name="width" value="0.05292" units="cm"/>
      <inkml:brushProperty name="height" value="0.05292" units="cm"/>
      <inkml:brushProperty name="color" value="#0070C0"/>
    </inkml:brush>
    <inkml:brush xml:id="br1">
      <inkml:brushProperty name="width" value="0.05292" units="cm"/>
      <inkml:brushProperty name="height" value="0.05292" units="cm"/>
    </inkml:brush>
  </inkml:definitions>
  <inkml:trace contextRef="#ctx0" brushRef="#br0">3060 12265 15663 0,'1'-13'1392'0,"2"0"-1120"15,-2 0-272-15,2 1 0 0,-1 0 1344 0,0 2 192 16,-2-1 64-16,-2-1 0 0,2 3-224 0,-1 2-32 16,-2-1-16-16,1 1 0 0,-3 2 80 0,-1 1 0 15,-2-1 16-15,2 4 0 0,-2 2-624 0,0 3-128 16,-2 4-32-16,-2 3 0 0,-1 4-288 0,-3 4-64 15,0-1-16-15,0 7 0 0,0-3-272 0,-1 7 0 0,3 4 0 0,-2 1 0 16,-1 3 0-16,3 1 0 16,-3 1 0-16,-1 11 0 0,1-3 0 0,1 0 0 0,2-3 0 0,2 0 160 15,2-1-160-15,2 0 0 0,1 0 0 16,5-2 128-16,-2 1-128 0,3 1 0 0,1 0 0 0,2 0 0 16,2 0 0-16,3 0 0 0,-1-2 0 0,2 1 0 15,1 0 0-15,3 0 0 0,3-6 0 0,1 1 0 16,-2 2 0-16,1 1 0 0,0-3 0 0,4 6 0 15,0 0 0-15,2 0 0 0,1 0 0 0,2 0 0 16,-2 0 0-16,1-2 0 0,-3-7 0 0,1 3 0 16,1 3 0-16,1-1 0 0,2-1 0 0,-1 1 0 15,-1 2 0-15,1 2 0 0,-2-2 0 0,4 12 128 16,-3-4 0-16,1-1-128 0,-2-1 192 0,-3-1-64 0,0-6 256 0,-4 1 32 16,0-1 16-16,-2 1 0 0,-3-2 80 15,-1 2 0-15,-2-4 16 0,-2 1 0 0,-1-2 48 16,-1 1 16-16,-2-1 0 0,-1-1 0 0,-1-8 16 0,-2-1 0 15,-1-2 0-15,0 1 0 0,-1-1-176 0,-3-1-48 16,-2-2 0-16,-2 1 0 0,-1-4-128 0,0 2-16 16,0-2-16-16,1 0 0 0,-1-1-224 0,1-1 0 15,1-3 128-15,-2 1-128 0,1-1-256 0,1 0-112 16,4-2-16-16,0-3 0 16,2-2-3408-16,5-6-688 0</inkml:trace>
  <inkml:trace contextRef="#ctx0" brushRef="#br0" timeOffset="1">3274 14282 11055 0,'0'0'976'0,"-7"3"-784"0,2 1-192 0,-2 0 0 0,1 0 1792 0,1 1 304 16,-1-2 64-16,6-3 16 0,0 0-1024 0,-6 4-192 16,6-4-32-16,-7 0-16 0,7 0 512 0,0 0 112 15,0 0 0-15,0 0 16 0,0 0-144 0,0 0-48 16,0 0 0-16,0 0 0 0,0-7-288 0,0 7-64 16,4-6-16-16,3-3 0 0,1 1-144 0,2-1-16 15,2-2-16-15,2 1 0 0,3-1-208 0,3 2-32 16,-1-1-16-16,3-3 0 0,3-4-112 0,4-1 0 15,1-2-16-15,2 1 0 0,4-2-96 0,0 0-16 16,2-1 0-16,1 0 0 0,1-2-64 0,3 1-32 16,-2-1 0-16,2-1 0 0,0-2-32 0,1 0 0 15,3-1 0-15,-1 0 0 0,-2-4-64 0,0 2-128 0,1 0 176 0,-3 0-176 16,-2-1 160-16,0 1-160 0,-4 3 128 0,1 1-128 16,0-1 128-16,-2 3-128 0,-1 0 0 0,0 1 128 15,-2 1-128-15,0 1 0 0,-2 1 144 0,-3 2-144 16,-1 0 128-16,-1-1-128 0,-2 1 160 0,0 0-160 15,-4 0 128-15,1-1-128 0,-5 3 0 0,1-1 0 16,-2 1 128-16,1 2-128 0,-4 1 0 0,1 1 0 16,-3 1 128-16,0 4-128 0,-1-4 0 0,-1 2 0 15,-2 0 128-15,1 1-128 0,-2 2 0 0,0-1 144 16,-1 0-144-16,-1 2 128 0,-2 5-128 0,4-6 128 16,-4 6-128-16,0 0 128 0,3-5-128 0,-3 5 128 0,4-7-128 15,-3 2 128-15,-1 5-128 0,0 0 128 16,0 0-128-16,4-5 0 0,0-1 0 0,-4 6 128 0,0 0-128 0,7-2 0 15,-1-1 0-15,2 2 0 0,1 1 0 0,4 2 0 16,0 2 0-16,3 3 0 0,2 2 0 0,2 0 0 16,-1 5 0-16,5 3 0 0,4 3 0 0,5 2 0 15,2 2 0-15,3 2 0 0,1 2 0 0,4 1 0 16,0-2 0-16,1 2 0 0,2-4 0 0,0 0 0 16,1-2 144-16,-1 1-144 0,3 0 256 0,-2 1 0 15,0 0-16-15,-3-3 0 0,-2-2 48 0,-1-1 16 16,0-3 0-16,-1 1 0 0,-2 0-176 0,1 0-128 15,-4-4 192-15,-2-4-192 0,-3 0 144 0,-3-1-144 16,-2-2 0-16,-2 0 144 0,1-4-144 0,-4-1 0 16,-2-1 0-16,-1-1-176 15,0 0-1264-15,-4 1-256 0,-3 2-48 0,1 2-12112 16,-2 0-2416-16</inkml:trace>
  <inkml:trace contextRef="#ctx0" brushRef="#br1" timeOffset="2">16759 11533 15375 0,'-4'-5'672'0,"0"-4"160"0,1 2-672 0,-4 1-160 16,-1 1 0-16,-2 1 0 0,-2 1 832 0,-2 3 144 15,-2 1 32-15,-1 5 0 0,-1 1-560 0,0 7-128 16,-1-3 0-16,1 8-16 0,-1-4-112 0,-1 6-32 15,0 4 0-15,1 2 0 0,-1 2-160 0,2 1 160 16,-1 1-160-16,0 3 160 0,1 1 96 0,1 3 0 16,0 1 16-16,1 0 0 0,2 3 96 0,1 0 16 15,0 1 0-15,1-2 0 0,2 2 0 0,1 0 16 16,1 2 0-16,3-2 0 0,1 0-144 0,1 0-48 16,3 0 0-16,2-1 0 0,0-1-208 0,3 2 128 15,2-4-128-15,-1 3 0 0,4 1 192 0,-1 0-48 16,0 0-16-16,2 3 0 0,4-3-128 0,-1 0-224 15,1 0 48-15,1 1 16 0,1 2 160 0,2 0 144 16,-1-2-16-16,0-1-128 0,0 0 128 0,1-1-128 0,-1-2 0 16,0-2 0-16,0 0 160 0,2 2-160 15,-2-1 128-15,0 2-128 0,-1-5 240 0,0 2-48 0,0 1 0 0,-1 0 0 16,0 2-48-16,1-1-16 0,0-2 0 16,-1 2 0-16,0-2 16 0,0 0 0 0,-1-3 0 0,1 3 0 15,0 2 16-15,-2-1 0 0,-4 2 0 0,0 2 0 16,-1 1 432-16,-1 0 96 0,-2 2 16 0,1-2 0 15,-2-1 16-15,-1-1 16 0,-2 0 0 0,0-4 0 16,-2-2-32-16,0 1-16 0,-2-3 0 0,0-1 0 16,-4 4-96-16,1-4-16 0,-1 2 0 0,-3 0 0 15,-3 0-64-15,0 0 0 0,0 2-16 0,1-3 0 16,-1-2-240-16,0 1-64 0,0 0 0 0,1-5 0 16,0 2-192-16,1 0-128 0,2-2 128 0,0-2-208 15,2-3-1040 1,1-3-208-16,1-3-32 0,1-3-14960 0</inkml:trace>
  <inkml:trace contextRef="#ctx0" brushRef="#br1" timeOffset="3">16655 13554 2751 0,'0'0'256'0,"0"0"-256"0,0 0 0 0,0 0 0 15,0 0 1792-15,0 0 320 0,0 0 64 0,0 0 16 16,0 0-1040-16,0 0-192 0,0 0-64 0,0 0 0 15,-5 7-96-15,0-2-32 0,1 1 0 0,4-6 0 16,-6 4 96-16,6-4 16 0,-3 5 0 0,3-5 0 16,-7 3-64-16,7-3-16 0,0 0 0 0,0 0 0 15,0 0 0-15,0 0 0 0,0 0 0 0,0 0 0 16,0 0-256-16,0 0-48 0,0 0-16 0,0 0 0 16,0 0-256-16,0 0-48 0,0 0-16 0,0 0 0 15,0 0 64-15,0 0 16 0,0 0 0 0,0 0 0 0,4 4 128 0,1 1 16 16,-5-5 16-16,8 1 0 0,1 2 32 0,-1-3 0 15,0-1 0-15,1-1 0 0,1 1-48 0,1-1 0 16,-1-2 0-16,3 0 0 0,3 0 0 0,-1-1 0 16,2-2 0-16,2 3 0 0,0-2 0 0,2 0-16 15,0 0 0-15,2-2 0 0,3 3-48 0,3-3-16 16,-1-2 0-16,3-2 0 0,4 1-32 0,2-2 0 16,0-1 0-16,2-2 0 0,2 2-112 0,2-5-32 15,4-2 0-15,-2 1 0 0,0 1-128 0,0 0 0 16,2 1 144-16,0-3-144 0,-2 0 128 0,-1 2-128 15,2 1 128-15,-2-2-128 0,-1 4 240 0,0 1-32 16,0-1 0-16,-1 3 0 0,-5-3-16 0,3 2-16 16,0 0 0-16,-1 1 0 0,0 1 16 0,2 1 16 15,-2-3 0-15,0 2 0 0,0-1 48 0,0 0 0 0,-2 0 0 16,-2-1 0-16,0 0-64 0,-2 1 0 0,-2 0 0 16,0 1 0-16,-2 1-16 0,0 2-16 0,-1 0 0 15,0 0 0-15,-2 0-160 0,-3 0 0 0,-1 2 0 0,0-1 0 16,-2 2 0-16,-2 1-192 0,-1-1 32 0,-1 3 16 31,-2 0-2432-31,1 3-496 0,-2-3-80 0</inkml:trace>
  <inkml:trace contextRef="#ctx0" brushRef="#br1" timeOffset="4">18776 12837 6447 0,'0'0'272'0,"0"0"80"0,0 0-352 0,-5 7 0 0,1-2 0 0,4-5 0 16,0 0 2672-16,-5 5 464 0,0 1 80 0,5-6 32 15,0 0-1456-15,0 0-272 0,0 0-64 0,0 0-16 16,-8-2-144-16,8 2-16 0,-4-4-16 0,1-1 0 16,1-2-64-16,0-2-16 0,1-3 0 0,0-2 0 15,-2-2-160-15,2-1-16 0,0-5-16 0,-1-4 0 16,1-1-112-16,0-3-32 0,-1-3 0 0,2-1 0 0,0-1-112 15,0-3-32-15,0-2 0 0,0-4 0 0,-1-3-192 0,-2-4-64 16,2-1 0-16,0-2 0 0,1 1-192 0,0-3-32 16,-2 0-16-16,2 2 0 0,0 3-80 0,0 0 0 15,0 2-128-15,0 2 192 0,-1 4-192 16,0 3 0-16,1 2 0 0,0-9 0 0,-1 10 0 0,-1 6 0 16,0 8 0-16,0 3 0 0,1 4 0 0,0 5-192 15,-1 3 48-15,2 8 0 16,-2-7-576-16,2 7-112 0,0 0-32 0,0 0 0 15,0 0-2160-15,0 0-432 0,0 0-96 0,0 0-6288 16,0 0-1248-16</inkml:trace>
  <inkml:trace contextRef="#ctx0" brushRef="#br1" timeOffset="5">18809 12918 13183 0,'0'0'576'0,"0"0"128"0,0 0-560 0,0 0-144 0,-5-5 0 0,1 1 0 15,0 0 1536-15,0 0 288 0,4 4 48 0,0 0 16 16,-4-4-608-16,1 0-112 0,3 4-16 0,-4-3-16 16,0-2-240-16,4 5-64 0,0 0 0 0,0 0 0 15,-5-4 64-15,5 4 0 0,0 0 0 0,0 0 0 16,0 0-16-16,0 0 0 0,0 0 0 0,0 0 0 15,0 0-368-15,0 0-80 0,0 0-16 0,8 3 0 16,1-3-48-16,3 1-16 0,0 4 0 0,2-1 0 16,3 2 64-16,2 1 16 0,1 4 0 0,2 2 0 15,3 2-64-15,1 4-16 0,1-1 0 0,2 3 0 16,4 1 64-16,3 3 16 0,2 1 0 0,2 1 0 16,1-1-128-16,2 0-32 0,0 0 0 0,1 1 0 15,2-4 112-15,1-1 0 0,-3-1 16 0,0-4 0 16,3 4 80-16,-2-2 16 0,-4-3 0 0,0 1 0 15,-2 3-64-15,-1-5-16 0,-3-2 0 0,-1 0 0 0,0 2-80 0,-3-5-16 16,-1 0 0-16,-1 2 0 0,-1 0-144 0,-2 0-48 16,-1-2 0-16,-3-1 0 0,-2 2-128 0,-2-5 0 15,-1 1 144-15,-1-1-144 0,-2 1 0 0,0-2 0 16,0-2 0-16,-4 0 128 0,-1 3-384 0,-1-5-80 16,0-1-16-16,-8 0 0 15,0 0-2400-15,0 0-464 0,0 0-112 0</inkml:trace>
  <inkml:trace contextRef="#ctx0" brushRef="#br0" timeOffset="8">6279 13686 1839 0,'0'0'0'0,"0"0"160"0,0 0-160 0,0 0 0 0,0 0 0 0,-4 5 0 15,-1-1 1968-15,5-4 352 0,-6 5 80 0,1 0 16 16,0 0-1696-16,1 2-336 0,-1 1-64 0,0-2 0 15,-2 0-128-15,2 0-32 0,0 1 0 0,1-2 0 16,4-5-160-16,0 0 0 0,-5 4 0 0,5-4 128 16,-4 6-128-16,4-6 128 0,0 0-128 0,0 0 128 15,0 0 304-15,0 0 48 0,0 0 16 0,0 0 0 16,0 0 64-16,0 0 16 0,0 0 0 0,2-5 0 16,-2 5-192-16,5-6-16 0,1-2-16 0,-1 1 0 0,0 1-16 0,0-1 0 15,2 1 0-15,1-2 0 0,-1 1 176 0,4-1 48 16,1-1 0-16,3 0 0 0,4-5 144 0,1 0 16 15,4-3 16-15,3 0 0 0,2-3 112 16,1-2 32-16,1-3 0 0,3-2 0 0,0-1-112 0,0-2 0 16,0-1-16-16,1 1 0 0,3-4-144 0,0 3-32 15,-1 0 0-15,2-1 0 0,1 2-304 0,-3 3-64 16,0 0-16-16,-1 1 0 0,1-3-192 0,-2 1 144 16,-1 2-144-16,-3 0 128 0,-2 0-128 0,0 1 0 15,-2-1 0-15,0 4 0 0,1 1-240 0,-3 2-128 16,-2 1-16-16,11-7-16 15,-3 4-1872-15,-2 1-368 0,-2 3-80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1T14:29:11.741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</inkml:brush>
    <inkml:brush xml:id="br2">
      <inkml:brushProperty name="width" value="0.05292" units="cm"/>
      <inkml:brushProperty name="height" value="0.05292" units="cm"/>
      <inkml:brushProperty name="color" value="#0070C0"/>
    </inkml:brush>
    <inkml:brush xml:id="br3">
      <inkml:brushProperty name="width" value="0.05292" units="cm"/>
      <inkml:brushProperty name="height" value="0.05292" units="cm"/>
      <inkml:brushProperty name="color" value="#7030A0"/>
    </inkml:brush>
  </inkml:definitions>
  <inkml:trace contextRef="#ctx0" brushRef="#br0">1405 5814 17503 0,'-10'1'1552'0,"-4"6"-1232"0,-3 2-320 0,8-8 0 0,-10 17 1168 0,0 2 176 0,-1 2 48 0,1 3 0 16,0 0-688-16,1 2-128 0,1 2-16 0,2 3-16 16,0 1-192-16,1-1-32 0,0 1-16 0,0 1 0 15,1-3-144-15,2 1-32 0,0-4 0 0,3 1 0 16,2 0 336-16,1 1 64 0,1-2 16 0,3 0 0 16,1-1-272-16,1 2-48 0,3-1-16 0,-2 1 0 15,2-2-208-15,1 3 0 0,1 0 0 0,2 3 0 0,-1 1 0 0,2 1 0 16,1 2 128-16,0-1-128 0,3-2 0 15,1 1 0-15,1 0 0 0,-1 2 0 0,0-1 0 0,2 1 0 16,0-2 0-16,2 2 0 0,2 2 0 0,-1-3 0 16,1 1 128-16,0-1-128 0,1 2 0 0,1 1 128 15,2 3-128-15,-1 0 0 0,1-1 192 0,-1 4-64 16,0-1-128-16,-1 0 192 0,0 2 64 0,-1-2 0 16,-2 2 0-16,2 1 0 0,-3 0 32 0,-2 0 16 15,-2 1 0-15,-1-4 0 0,-1 1 256 0,-1-4 48 16,-2-2 16-16,-3 1 0 0,-3-1 288 0,-2 1 64 15,-1-2 16-15,-1 4 0 0,1-3-112 0,-4 1-32 16,-4 3 0-16,-1-2 0 0,-1-1-272 0,-2 0-64 0,-1 1-16 16,-3-2 0-16,-2-1-128 0,0-2-32 0,-2 2 0 0,0-1 0 15,2-1-192-15,-1-1-144 0,-1-4 192 0,2 1-192 16,0-1 0-16,2-2 0 0,2-2 0 0,-1-2-144 31,4-2-3040-31,0-2-592 0</inkml:trace>
  <inkml:trace contextRef="#ctx0" brushRef="#br0" timeOffset="1">1634 7801 4607 0,'0'0'400'0,"0"0"-400"16,0 0 0-16,0 0 0 0,-7-2 3040 0,7 2 528 0,0 0 96 0,0 0 32 15,-6 0-1712-15,6 0-320 16,-7 0-80-16,7 0-16 0,0 0-208 0,0 0-32 0,0 0-16 0,0 0 0 16,-7 2-224-16,7-2-64 0,0 0 0 0,0 0 0 15,0 0-64-15,0 0 0 0,4-5-16 0,0-1 0 16,2 1-112-16,0 0 0 0,3-2-16 0,2 1 0 16,-1-3-144-16,4-2-32 0,3 0 0 0,0-2 0 15,0-1-64-15,1 0-32 0,1 0 0 16,2-1 0-16,3 2-144 0,1 0-16 0,1-2-16 0,2 0 0 15,2-4-112-15,1-1-32 0,0 1 0 0,3-2 0 16,1-7-224-16,3 2 176 0,2-2-176 0,1-1 160 16,-2 2-160-16,-1-1 0 0,-3 1 144 0,0 1-144 15,-1 2 0-15,-1 1 128 0,-3 1-128 0,0 0 0 16,1 3 128-16,-1 2-128 0,-4 2 128 0,-3-2-128 16,0 1 192-16,-3 0-16 0,1 1-16 0,-1 1 0 15,-1-1-32-15,-2 1-128 0,-2 1 192 0,-2 1-64 16,-1 0-128-16,-1 3 192 0,2-3-192 0,-4 3 192 0,-2 2-192 0,1-1 0 15,1 1 0-15,0 1 128 0,-2-2-128 0,-1 1 0 16,-1 2 144-16,-1 1-144 0,0-2 0 0,-4 6 128 16,0 0-128-16,5-7 0 0,-1 3 0 0,-4 4 0 15,0 0 0-15,0 0 128 0,0 0-128 0,0 0 0 16,0 0 128-16,0 0-128 0,0 0 0 0,0 0 0 16,0 0 0-16,0 0 128 0,0 0-128 0,0 0 0 15,0 0 0-15,0 0 128 0,0 0-128 0,0 0 0 16,0 0 0-16,8 2 0 0,-1 0 0 0,-1-2 0 15,-6 0 0-15,8 4 0 0,1 1 0 0,1-1 0 16,1 3 0-16,1-1 0 0,1 2 0 0,1 1 0 16,2 2 0-16,2 0 0 0,0 4 0 0,3-2 0 15,1 1 0-15,2 2-128 0,-2 1 128 0,1 0 0 0,2 1 0 0,2 0 0 16,3 0 0-16,0 1 0 0,2-1 0 0,0 3 0 16,3-4 0-16,-1 2 128 15,-1 1-128-15,1-1 176 0,2 1-176 0,2-2 160 0,-3-1-160 0,1 0 160 16,-3-1-160-16,1-1 192 0,2 2-192 0,-4-4 192 15,1 0-48-15,-2 0 0 0,0-2 0 0,1 1 0 16,-2-3-16-16,-2 0 0 0,-2-3 0 0,-1 2 0 16,-3 0-128-16,0-2 192 0,-1 0-192 0,-1-1 192 15,-2 0-192-15,0 0 160 0,-2-1-160 0,0 0 160 16,-3 1-160-16,-2-1 0 0,1-1 144 0,-1 1-144 16,-2 0 128-16,0 0-128 0,0-2 128 0,-1 1-128 15,-2-2 0-15,1 0 144 0,-1-1-144 0,-6 0 0 16,0 0 128-16,7 2-128 0,-1 0 0 0,-6-2 0 15,8 4 128-15,-1-1-128 0,-7-3 0 0,6 2 0 0,-6-2 0 0,0 0 0 16,5 3 0-16,1 0 0 0,-6-3 0 0,6 4 0 16,1 0 0-16,-7-4 0 0,6 2 0 0,1 1 0 15,-7-3 0-15,8 2 0 0,1-2 128 0,-1 2-128 16,-2-2 0-16,2-2 0 0,2-3 0 0,-1 0 0 16,2-3 0-16,-1 0 0 0,1-1 128 0,0-1-128 15,2-2 0-15,3-1 0 0,0-1 0 0,1-3 0 16,2 0 0-16,1 0 0 0,-1 0 0 0,1-4 0 15,1-1 0-15,2-2 0 0,-1 0 0 0,3-4 0 16,3 1 0-16,-1-1 0 0,0 0 128 0,-1 2-128 16,-1 1 0-16,0 3 0 0,-3-2 0 0,0 5 128 15,-1-1-128-15,0 3 0 0,-1 0 128 0,0 2-128 0,1-1 0 16,-2 3 0-16,-1-1 0 0,0-1 160 16,0 0-160-16,-1 0 128 0,-1 1-128 0,0 0 0 0,-1 1 0 15,1 1 128-15,-3 1-128 0,0 0 0 0,0 2 0 0,0 1 128 16,-1 0-128-16,-1 3 0 0,1-4 0 0,-1 2 0 15,-2 2 0-15,0 0 0 0,0-1 0 0,0 1 0 16,-1 0 0-16,0 0 0 0,-2 0 128 0,1 1-128 16,-2-3 0-16,0 3 0 0,-5 4 0 0,7-5 0 15,-1 0 0-15,-1 2 128 0,-1-2-128 0,0 1 0 16,-4 4 0-16,0 0 0 0,4-4 128 0,-4 4-128 16,5-5 0-16,-5 5 0 0,0 0 0 0,4-5 0 15,0-1 0-15,-4 6 0 0,4-5 0 0,-4 5 0 16,0 0 0-16,0 0 0 0,0 0 128 0,5-2-128 0,-1-5 0 0,0 3 0 15,0-1 0-15,-4 5 0 0,5-3 0 0,-5 3 0 16,0 0 0-16,8 0 0 0,3 2 0 0,-2 2 0 16,0-2-144-16,1 5 144 0,2 2 0 0,1 3-128 15,0 3 128-15,3 3 0 0,1-1 0 0,1 2 0 16,1 2 0-16,4 1 0 0,3 2 0 0,-2 1 0 16,3 0 0-16,0-2 0 0,3 0 0 0,1-3 0 15,3 1 0-15,-1 0 0 0,-2-4 0 0,-1 0 0 16,-1-1 0-16,-1 1 0 0,4-4 0 0,-2 1 0 15,-2-2 0-15,1 0 144 0,0-2-144 0,-2 2 128 16,0 1-128-16,-1-4 128 0,1-1-128 0,-4 0 0 16,-1-2 144-16,-1 1-144 0,0-2 0 0,0 0 144 15,0 0-144-15,-1 0 0 0,-1-1 128 0,-1 2-128 0,-1-1 0 0,0 1 0 16,0 1 128-16,0 1-128 0,-2-3 0 16,0 0 0-16,-4 0 0 0,1-2 0 0,0 1 0 0,0 2 0 15,-2-2 0-15,-1 1 0 0,2 1-176 0,-2-1 176 31,0-1-1376-31,0 0-160 0,0 0-48 0,0 1-13040 0,2-3-2608 0</inkml:trace>
  <inkml:trace contextRef="#ctx0" brushRef="#br1" timeOffset="2">10062 6124 2751 0,'0'0'256'0,"5"-4"-256"0,-1-2 0 0,9 6 0 0,-6-4 1664 0,-2 0 272 0,-1-4 64 0,0 2 16 16,0-2-416-16,0 0-96 0,0-1-16 0,-1 1 0 16,1 1-352-16,-4 7-80 0,2-6-16 0,-2 1 0 15,0 5-80-15,-2-8-32 0,-2 1 0 0,1 1 0 16,-1 2-160-16,-2 3-16 0,-1 1-16 0,-3 1 0 15,-1 0-352-15,-2 1-64 0,0 3 0 0,-2 1-16 16,0 1-128-16,-1 2-32 0,0 1 0 0,1 3 0 16,-1-2 16-16,2 3 0 0,-1 2 0 0,2 1 0 15,2 0-32-15,0 2 0 0,1 3 0 0,-1-1 0 16,0 3-128-16,-2-2 192 0,0 1-192 0,1 3 192 0,0 2-192 16,3 1 0-16,0-3 0 0,1 2 0 0,1 1 0 15,2 0 0-15,0-1 0 0,1 2 0 0,2 0 0 0,0 2 0 16,1-2 144-16,1-2-144 0,1 2 0 0,2 2 128 15,-1-2-128-15,2-1 0 0,2 1 0 0,0 0 0 16,2-1 0-16,1 1 0 0,0 0 0 0,0 0 0 16,0 0 0-16,2-1 0 0,-2-1 0 0,1 2 0 15,1 2 0-15,-1-2 128 0,-1-2-128 0,2 5 0 16,-1-2 0-16,1 2 0 0,0-2 0 0,1 0 0 16,0-1 0-16,0 0 128 0,-1 0-128 0,1 0 0 15,1-1 0-15,0 0 0 0,1-3 0 0,1-4 0 16,0 1 0-16,1 1 128 0,-2 1-128 0,0 1 0 15,-3-1 0-15,2-1 0 0,2-2 0 0,-2 2 128 16,0 1-128-16,-2-1 0 0,1 1 0 0,0 0 128 0,0-2-128 0,1 4 0 16,-2-3 0-16,1 1 0 0,0-1 0 0,0-1 0 15,-3 0 0-15,0 1 0 0,0-6 0 0,-1 0 128 16,1 2-128-16,0-3 192 0,-1 3-64 0,0-5 0 16,0 1 192-16,-1 2 64 0,0 0 0 0,-2 2 0 15,-1-1 176-15,0 2 32 0,-1 0 16 0,-1 0 0 16,-1 0-48-16,-1 0-16 0,-1 0 0 0,-1-3 0 15,-2 3 32-15,0-4 0 0,-2 0 0 0,0-4 0 16,-2 1-64-16,-1 2-16 0,0-5 0 0,0 4 0 16,-2-1-208-16,0 2-32 0,0-2-16 0,1 2 0 15,1-5-240-15,-1 2 144 0,0 0-144 0,1-1 128 16,0 1-128-16,1-2 0 0,-1-2 0 0,1-3 0 16,0-2-1216-16,2 0-256 0,0-3-64 15,6-1-16-15,0 0-1776 0,-6-3-336 0</inkml:trace>
  <inkml:trace contextRef="#ctx0" brushRef="#br1" timeOffset="3">9989 7547 4607 0,'0'0'400'0,"0"0"-400"0,0 0 0 0,0 0 0 16,0 0 2320-16,0 0 384 0,0 0 80 0,0 0 16 16,0 0-1328-16,0 0-272 0,0 0-48 0,0 0-16 15,0 0-240-15,0 0-32 0,0 0-16 0,0 0 0 16,0 0 144-16,0 0 32 0,18 1 0 0,-18-1 0 16,0 0 48-16,0 0 16 0,0 0 0 0,0 0 0 15,0 0-272-15,0 0-48 0,8 0-16 0,0 1 0 16,0 0-192-16,0-1-48 0,-1 0 0 0,0-2 0 15,-2-1-32-15,4-2-16 0,2 0 0 0,-1 1 0 16,2 0-16-16,1-1-16 0,0-2 0 0,1 1 0 16,1-1-48-16,2-1-16 0,0-1 0 0,1-1 0 15,0-2-112-15,2 0 0 0,0-3-16 0,3 0 0 16,-1 2-48-16,0-2 0 0,-1-1 0 0,1 0 0 16,-1-1-48-16,2 2-16 0,1-3 0 0,-1 1 0 15,1 0 0-15,-1 0 0 0,-1 0 0 0,2-2 0 16,-1 4 0-16,1 0-128 0,-5 1 192 0,1 1-64 15,-1-1-128-15,0 1 128 0,-2 0-128 0,0 1 128 16,1 2-128-16,-3 2 128 0,0-3-128 0,-1 2 128 16,-1 0-128-16,0 1 128 0,0-2-128 0,0 1 128 15,0 1-128-15,-1 0 0 0,-2 1 144 0,1 1-144 0,-1-1 0 0,1 2 144 16,-2 0-144-16,-1 0 0 0,-2 0 128 0,1 1-128 16,-1 0 0-16,1 1 0 0,-1-1 144 0,-6 4-144 15,7-2 0-15,-1-1 144 0,1-1-144 0,-2 0 0 16,-5 4 0-16,5-5 128 0,2 2-128 0,-7 3 128 15,0 0-128-15,6-2 128 0,-6 2-128 0,7-3 128 16,-7 3-128-16,0 0 128 0,0 0-128 0,0 0 0 16,0 0 144-16,0 0-144 0,0 0 144 0,0 0-144 15,6-2 192-15,-6 2-192 0,7-3 192 0,-7 3-192 16,6-4 192-16,1 1-192 0,-7 3 128 0,0 0-128 0,0 0 0 0,6-1 0 16,1-1 144-16,-7 2-144 0,0 0 0 15,8-2 144-15,0 1-144 0,-2 1 0 0,1 0 0 0,-1 0 0 16,1 0 0-16,-1 1 0 0,-6-1 0 0,9 4 0 15,-1-3 0-15,1 2 0 0,0 1 0 0,2 1 0 16,1-1 0-16,-1 3 0 0,0-2 0 0,3 3 0 16,-1-2 0-16,1 1 0 0,1 2 0 0,2 1 0 15,1 2 0-15,2 1 0 0,0 0 0 0,0-1 0 16,0 0 128-16,0-1-128 0,3 0 0 0,-1 2 128 16,-1-3-128-16,1 4 192 0,0 2-192 0,1 1 192 15,3-1-64-15,1-1-128 0,0 2 192 0,-1 0-64 16,0 0 0-16,0-1-128 0,0-2 192 0,-1 1-64 15,1-1-128-15,-1-1 192 0,0 1-192 0,-1-3 192 16,0-1-48-16,-2-1 0 0,0 0 0 0,-1 2 0 0,-1-5-16 0,-1 2-128 16,-1-1 192-16,-1-1-64 0,-2-1 32 0,-1-1 0 15,-1-1 0-15,0 1 0 0,-1-3-32 0,0 2-128 16,-1-1 192-16,1 1-64 0,-2 0-128 0,0-2 160 16,0 0-160-16,-2 2 160 0,0 1-160 0,-1 0 0 15,0-2 0-15,-1 1 128 0,-6-3-128 0,8 4 0 16,0-2 0-16,-1 4 0 0,-1-4 0 0,-1 2 128 15,-5-4-128-15,8 3 0 0,-8-3 0 0,7 2 0 16,-7-2 128-16,5 3-128 0,-5-3 0 0,0 0 0 16,5 4 0-16,-5-4 128 0,0 0-128 0,5 2 0 15,-5-2 0-15,0 0 0 0,0 0 0 0,0 0 0 16,0 0 128-16,0 0-128 0,6 6 0 0,-6-6 0 16,3 5 0-16,-3-5 128 0,0 0-128 0,4 6 0 0,-4-6 0 0,0 0 0 15,2 6 0-15,-2-6 0 0,4 6 0 0,-4-6 0 16,0 0 0-16,0 0 0 0,0 0 0 0,0 0 0 15,0 0 0-15,5 5 0 0,0 2 128 0,-5-7-128 16,0 0 0-16,8-3 0 0,0 2 0 0,0-2 0 16,-2-1 0-16,2 0 128 0,0-1-128 0,1-1 0 15,1-2 128-15,-1-1-128 0,2-3 0 0,1 0 128 16,-1-1-128-16,4-2 0 0,0 0 0 0,1-2 128 16,1 0-128-16,1 2 0 0,2-6 0 0,1 1 128 15,2 1-128-15,-1-1 128 0,0-2-128 0,0 0 128 16,2 0 0-16,1-2-128 0,-1 5 192 0,3-1-64 15,-3 1 0-15,1-1-128 0,0 2 192 0,-2 0-64 16,1 1-128-16,-2 0 0 0,-1 0 144 0,0 1-144 0,0 0 0 0,-2 2 128 16,1 0-128-16,-1 1 0 0,-1 0 0 0,-1 1 0 15,-2 2 0-15,-1 0 128 0,2 3-128 0,-2-1 0 16,0 0 0-16,1 1 0 0,-4 1 0 0,1 1 0 16,0-2 0-16,-2 3 0 0,-2-1 0 0,0 0 0 15,0 0 0-15,0-1 0 0,-3 2 0 0,0 1 0 16,0-1 0-16,-5 4 0 0,0 0-208 0,6-4-16 15,-1 1 0-15,-5 3 0 16,0 0-1216-16,0 0-240 0,0 0-48 0,0 0-16 16,0 0-1424-16,0 0-288 0,0 0-48 0</inkml:trace>
  <inkml:trace contextRef="#ctx0" brushRef="#br1" timeOffset="4">11015 6892 2751 0,'0'0'128'0,"0"0"16"0,0 0-144 0,0 0 0 0,0 0 0 0,0 0 0 15,0 0 2864-15,0 0 528 0,0 0 128 0,0 0 0 16,0 0-1760-16,0 0-352 0,0 0-80 0,0 0-16 16,0 0-32-16,0 0-16 0,0 0 0 0,0 0 0 15,0 0-16-15,0 0 0 0,-1-4 0 0,-3 0 0 16,4 4-288-16,-5-5-48 0,-1 0-16 0,3-2 0 16,0-1-192-16,2 1-32 0,-1-8-16 0,1 1 0 15,1-6 64-15,0 0 16 0,0-3 0 0,1-1 0 16,2-1-64-16,-2-4-16 0,1-1 0 0,-2 0 0 15,2 3-80-15,-1-2-32 0,-1-2 0 0,2 0 0 16,-1-6-160-16,-1 2-48 0,1 2 0 0,1-2 0 16,-1-3-144-16,0 2-48 0,1-1 0 0,0 1 0 0,1 1-144 0,-1 2 0 15,1-2 0-15,0 3 128 0,-1 2-128 16,1 0 0-16,1-1 0 0,0 2 0 0,-2 1 0 0,1 4 0 16,-2 1 0-16,0 3 0 0,1 3 0 0,-1 4 0 15,-1-2 0-15,0 6 0 0,0 3 0 0,0 6 0 16,0-6 0-16,0 6 0 0,0 0-160 0,0 0 160 15,0 0-208-15,0 0 80 16,0 0-448-16,0 0-96 0,0 0-16 0,0 0 0 16,0 0-1344-16,0 0-272 0,0 0-48 0,0 0-8272 0,0 0-1648 0</inkml:trace>
  <inkml:trace contextRef="#ctx0" brushRef="#br2" timeOffset="15">18174 5609 5519 0,'2'-4'496'0,"-2"4"-496"0,0 0 0 0,0 0 0 0,17-6 3136 0,-17 6 544 15,-4-7 96-15,1 2 32 0,-1-2-1968 0,0 2-400 0,4 5-80 0,0 0-16 16,-8-5-192-16,0 1-64 0,0 3 0 0,-1 1 0 15,0 0-704-15,1 1-160 0,-2 2-32 16,-1-1 0-16,0 1-192 0,-1 2 0 0,-1 3 0 0,1 1 0 16,-1 0 160-16,-3 7-160 0,1 1 160 0,0 2-160 15,1 0 160-15,0 0-160 0,-1 1 160 0,0 1-160 16,-1 1 0-16,0 1 0 0,2 3 0 0,1-1 0 16,1 1 128-16,1 0-128 0,0 0 0 0,2-1 0 15,1 0 0-15,2-4 0 0,1 1 0 0,1 1-160 16,1 3 160-16,2 1 0 0,1 0 0 0,0-2 0 15,0-1 0-15,1 3 0 0,2 0 0 0,1 2-128 16,-2-2 128-16,2 2 0 0,0-2 0 0,1 0 0 16,2-2 0-16,-1 3-128 0,1-2 128 0,1 0 0 15,-1 0 0-15,1 0 0 0,1 0 0 0,0 0 0 16,2 1 0-16,-1 2-128 0,2-2 128 0,0 2 0 16,-2 1 0-16,1 0 0 0,-1-1 0 0,0 1-128 15,1 0 128-15,-1 0 0 0,2-2 0 0,0 1-128 0,0 0 128 0,-1-2 0 16,2 1-144-16,-1 0 144 0,0 0 0 15,0 2 0-15,-2 0-144 0,2 1 144 0,-1 0 0 0,1 2 0 16,0 2-128-16,0 0 128 0,1 0 0 0,0 2 0 16,-3-1 0-16,2 3 0 0,1 1 0 0,0 0 0 15,-1 2 0-15,-2-1 0 0,1 2 0 0,-1 2 0 16,-2-4 0-16,0 4 0 0,-1 0 192 0,1 0 0 16,0-4 0-16,-3 0 0 0,-1-1 704 0,-1-1 128 15,-1-1 16-15,-2 0 16 0,-1 1-128 0,-2 2-32 16,0-4 0-16,-3 5 0 0,1-2-192 0,-3 1-32 15,0-2-16-15,1-1 0 0,-1-3-288 0,0-1-64 16,0-1-16-16,0-1 0 0,1-2-288 0,-1-1 0 16,0-2 0-16,1 1 0 15,1-1-1184-15,-1-1-288 0,0 0-64 0,-1 0-14432 0</inkml:trace>
  <inkml:trace contextRef="#ctx0" brushRef="#br2" timeOffset="16">18127 7274 10127 0,'0'0'896'0,"0"0"-704"15,0 0-192-15,0 0 0 0,0 0 1504 0,0 0 272 16,0 0 48-16,0 0 16 0,0 0-224 0,0 0-32 16,0 0-16-16,0 0 0 0,0 0-752 0,0 0-160 0,0 0-16 0,0 0-16 15,0 0-48-15,8 5 0 0,0-3 0 0,-8-2 0 16,7 2 240-16,-7-2 32 0,8 3 16 0,0-2 0 16,0 0 64-16,-2 1 16 0,1 0 0 0,-1 0 0 15,-6-2-128-15,10 1-32 0,-1 0 0 0,0-1 0 16,1-1-192-16,1 0-32 0,-2-1-16 0,2 2 0 15,3-2-112-15,0 0-32 0,-2 0 0 0,2-2 0 16,2 1-16-16,1-1-16 0,-2 0 0 0,3 2 0 16,2-1-96-16,0 1-16 0,-2-1 0 0,-1 2 0 15,0-2-48-15,1 2-16 0,1 1 0 0,2-4 0 16,0 1 80-16,1 1 16 0,-1-2 0 0,0 1 0 16,0 1 0-16,0-1 0 0,0-1 0 0,1 0 0 15,1 0 0-15,-1 0 0 0,1-5 0 0,0 1 0 16,1 2-48-16,0-2-16 0,0 0 0 0,1 2 0 0,-1-1-16 15,1 3 0-15,0-2 0 0,-2 2 0 0,-2 0-32 0,3 1-16 16,-1 2 0-16,1-2 0 0,-1 2-160 16,-1 0 192-16,0-2-192 0,-1 2 192 0,0-2-64 0,-1-1-128 15,-1-1 192-15,1 0-64 0,1 0 0 0,-2-1 0 16,1 1 0-16,-1 0 0 0,1-1-128 0,1-1 192 16,0 2-192-16,-2 0 192 0,1 1-192 0,-1 0 0 15,1 1 0-15,-1 1 128 0,1-2-128 0,-1 1 0 16,0 2 0-16,0-2 128 0,0 2-128 0,-1 1 0 15,-1 0 0-15,0 0 0 0,0-3 0 0,-2 1 0 16,0 2 128-16,-1 0-128 0,-2 0 0 0,-1 0 0 16,1 0 0-16,-1 0 0 15,-4 0-512-15,1 0 0 0,-1-2 16 0,-7 2 0 16,0 0-2032-16,8 0-416 0,-8 0-64 0,0 0-15104 0</inkml:trace>
  <inkml:trace contextRef="#ctx0" brushRef="#br2" timeOffset="17">19792 7039 911 0,'0'0'0'0,"0"0"0"0,-2-5 0 0,2 5 0 16,0 0 2880-16,0 0 512 0,0 0 80 0,0 0 32 15,0 0-1712-15,0 0-320 0,-5-4-80 0,3 3-16 16,2 1-400-16,0 0-80 0,0 0 0 0,0 0-16 15,0 0-48-15,0 0-16 0,0 0 0 0,0 0 0 16,0 0 144-16,0 0 16 0,0 0 16 0,0 0 0 0,0 0-112 16,0 0-32-16,0 0 0 0,0 0 0 0,0 0-192 0,0 0-32 15,-2 8-16-15,2-3 0 16,0-5 16-16,0 0 0 0,0 0 0 0,0 0 0 0,4 9-48 0,0 0 0 16,-4-9 0-16,0 0 0 0,9 7-112 0,0 2-16 15,1 0-16-15,0-2 0 0,-2-2-64 0,2 1-16 16,2 1 0-16,0 1 0 0,-2-2-48 0,2 3-16 15,0-2 0-15,1 2 0 0,0 1-48 0,-2 3-16 16,2 0 0-16,0 2 0 0,0-6-16 0,1 5 0 16,-1 2 0-16,1 1 0 0,0 0 0 0,1 0 0 15,-1 1 0-15,0 0 0 0,2-1-16 0,0 0-16 16,-2-1 0-16,2 1 0 0,0-2-176 0,1 2 0 16,0 0 144-16,2 0-144 0,-2 0 224 0,0 1-32 15,-3-3 0-15,2 0 0 0,-2-4 16 0,0 3 0 16,2 4 0-16,-2-2 0 0,2-4-32 0,-2-2-16 0,-1 2 0 15,2 0 0-15,0-1-160 0,0 0 192 0,-2 2-192 16,1 0 192-16,2-3-64 0,-3 1-128 0,0-1 192 16,-2 2-64-16,1-4-128 0,0 2 160 15,1 2-160-15,-1-3 160 0,-2 1-160 0,0 0 192 0,1-3-192 0,1 4 192 16,-1-2-192-16,1 0 160 0,-1-1-160 0,-2 0 160 16,-2-2-160-16,0-1 0 0,-7-5 144 0,8 6-144 15,-8-6 0-15,8 4 128 0,-8-4-128 0,7 2 0 16,0 1 0-16,-7-3 0 0,0 0 0 0,0 0-192 31,0 0-1152-31,0 0-224 0,0 0-48 0,0 0-16 16,0 0-2320-16,0 0-464 0</inkml:trace>
  <inkml:trace contextRef="#ctx0" brushRef="#br2" timeOffset="18">20708 7807 13871 0,'0'0'608'0,"0"0"144"0,0 0-608 0,0 0-144 15,0 0 0-15,0 0 0 0,0 0 1216 0,0 0 224 16,0 0 32-16,0 0 16 0,0 0-304 0,0 0-64 15,0 0-16-15,0 0 0 0,0 0-144 0,0 0-16 0,0 0-16 16,0 0 0-16,0 0 160 0,0 0 48 0,0 0 0 0,0 0 0 16,0 0-64-16,0 0-16 0,0 0 0 0,0 0 0 15,0 0-224-15,0 0-64 0,0 0 0 0,0 0 0 16,0 0-80-16,0 0-32 0,0 0 0 0,8 0 0 16,-1-1-240-16,0 1-48 0,1-4-16 0,3 1 0 15,-1-2 16-15,2 1 0 0,0 0 0 0,1 0 0 16,1 1 48-16,3-1 16 0,1-2 0 0,4 0 0 15,-1-3 48-15,3-2 16 0,2-2 0 0,1 0 0 16,3 0-16-16,-1 0 0 0,-1-1 0 0,2 1 0 16,0 1-160-16,2 0-48 0,-1 1 0 0,3-1 0 15,1-1-32-15,0-3-16 0,-1 2 0 0,1 1 0 16,2-1 16-16,-1-1 0 0,1 1 0 0,-1-2 0 16,0 2-112-16,-1-3-128 0,0 3 176 0,-2-1-176 0,-3 2 128 15,-2 1-128-15,-2 3 0 0,-1-1 0 0,-3 1 0 0,-1 1 0 16,-1 1 0-16,-2 1 0 0,-1-1 0 0,-1 2 0 15,-3 0 0-15,-2-2 0 0,0 2-128 16,-1 1-96-16,-1 0-16 0,0 2 0 16,-2-1-1616-16,-7 3-320 0,6-4-64 0,-6 4-11040 15,0 0-2208-15</inkml:trace>
  <inkml:trace contextRef="#ctx0" brushRef="#br2" timeOffset="19">20648 7823 14799 0,'0'0'640'0,"0"0"160"0,0 0-640 0,0 0-160 16,0 0 0-16,0 0 0 0,0 0 992 0,0 0 160 0,0 0 48 0,0 0 0 15,0 0-64-15,0 0-16 0,0 0 0 0,0 0 0 16,0 0-144-16,0 0-16 0,0 0-16 0,0 0 0 16,0 0 192-16,5 9 32 0,-2-1 16 0,-2 1 0 15,1 0-96-15,-1 0 0 0,-1 3-16 0,-1-2 0 16,-2 5-80-16,2-1-16 0,-1 0 0 0,2 2 0 15,-2 1-288-15,-1 3-64 0,-1-1-16 0,0 2 0 16,1 0-32-16,-3 1 0 0,-1 0 0 0,0 2 0 16,0 0-96-16,0 2-32 0,-1 3 0 0,0 1 0 15,1 1-64-15,0 1 0 0,-2 0-16 0,-1 1 0 16,3 2-112-16,-3-2 0 0,3 2-16 0,0 0 0 16,-2-2-48-16,1-2-16 0,-1-2 0 0,3-2 0 0,-4-2 48 15,3-2 16-15,0-1 0 0,1 1 0 16,-2-3-48-16,1 1 0 0,1-2 0 0,-1-1 0 0,1-1-192 0,0 1 176 15,1-2-176-15,0-1 160 0,-2 2-160 0,2-4 0 16,1 4 0-16,2-4 128 0,-2-1-128 0,0 0 0 16,1-4 0-16,1-2 0 0,-1 1 0 0,2-2 0 15,-2 0 0-15,3-5 0 0,-1 7-288 0,1-7-32 16,0 0-16-16,0 0 0 16,0 0-1584-16,0 0-304 0,0 0-64 0,0 0-10416 15,8-8-2080-15</inkml:trace>
  <inkml:trace contextRef="#ctx0" brushRef="#br3" timeOffset="20">26571 5282 3679 0,'0'-14'320'0,"-1"-1"-320"0,-2 2 0 0,-1 0 0 15,0 0 3968-15,-1 3 736 0,-1 2 144 0,-1-1 16 16,-2 0-2816-16,-1 0-560 0,-2 5-112 0,0 4-32 16,-1 0-480-16,1 2-96 0,-2 5-32 0,-3-1 0 15,-3 2-560-15,1 1-176 0,-2 6 0 0,0-1 0 16,0-1 0-16,0 3 0 0,-2 2 0 0,1 3 0 16,-4-3 0-16,1 4 0 0,0 2 0 0,0 2 0 15,1 2 0-15,0 1 0 0,1 0 0 0,2 3 0 16,0 3 0-16,3-1 0 0,1 0 0 0,1-2 0 15,2 3 0-15,1-3-144 0,0 2 144 0,1 3-128 16,3 1 128-16,0 3 0 0,1 4 0 0,1-1 0 16,2-1 0-16,1 4 0 0,2 0 0 0,2-12 0 15,0 3 0-15,1 4-128 0,2 2 128 0,2 20 0 16,1-8 0-16,2-5-128 0,1-4 128 0,0 0 0 16,2-4 0-16,1 1 0 0,-1-1 0 0,1 1 0 15,1 3 0-15,0 0 0 0,0-4 0 0,-4-13 128 16,2 3-128-16,0 2 0 0,2 1 0 0,2 2 0 15,0 0 0-15,1 1 0 0,0 2 0 0,1 2 0 16,-2 1 0-16,2 0 0 0,0 2 0 0,0 1 0 0,0-2 0 0,1 2 0 16,1 0 0-16,-1-1 0 0,-2-2 0 0,0-1 128 15,1 3-128-15,0 0 0 0,-1 3 160 0,1 2-32 16,-1-2-128-16,-1 0 192 0,-2-4 128 0,0 0 0 16,0-1 16-16,-2 2 0 0,-2 1 208 0,-1-2 32 15,0-1 16-15,-3 3 0 0,-1 0 240 0,-2-1 32 16,-2 0 16-16,-1-3 0 0,-3 1-64 0,-1-2-16 15,-2-2 0-15,0 2 0 0,-3-4-128 0,0 1-32 16,-3 0 0-16,-1 1 0 0,-2-1-160 0,-1 2-32 16,-3-1-16-16,2 1 0 0,-1-4-192 0,-2 0-48 0,-1-2 0 0,-1-2 0 15,3-1-192-15,-1-4 0 0,1-2 0 0,-7 8 0 32,3-4-2560-32,5-6-384 0</inkml:trace>
  <inkml:trace contextRef="#ctx0" brushRef="#br3" timeOffset="21">28240 6818 10527 0,'0'0'464'0,"0"0"112"0,0 0-576 0,0 0 0 0,0 0 0 0,0 0 0 16,0 0 1008-16,0 0 80 0,9-7 32 0,-9 7 0 16,9-6-160-16,-1 0-16 0,0 1-16 0,0-4 0 15,-1-1-160-15,2-1-16 0,2 0-16 0,1 0 0 16,1-2 160-16,1-3 48 0,0-1 0 0,3-1 0 0,3-4-128 0,-1-1-32 16,0-2 0-16,0 0 0 0,1-2-80 15,1-2 0-15,2-1-16 0,2-6 0 0,0-1-48 16,2-2 0-16,2 1 0 0,-1-1 0 0,1-4 0 0,-2 0-16 15,-3-3 0-15,2 5 0 0,1 1-320 0,2 4-64 16,0 1-16-16,1 1 0 0,-2 0-224 0,1 1 144 16,-3 3-144-16,0-2 128 0,-2-1-128 0,2 1 0 15,0 0 0-15,0 0 0 0,-3-1-272 0,0 3-48 16,-3-1 0-16,-1 2 0 16,-2 3-608-16,-2 3-128 0,-2 2-32 0,-1 4 0 15,-2 2-1744-15,-3 4-368 0,-3-7-64 0,-4 18 0 0</inkml:trace>
  <inkml:trace contextRef="#ctx0" brushRef="#br3" timeOffset="22">28285 6721 1839 0,'0'0'160'0,"0"0"-160"0,0 0 0 0,0 0 0 16,0 0 2112-16,0 0 400 0,0 0 80 0,0 0 16 15,0 0-1200-15,0 0-224 0,0 0-48 0,0 0-16 16,0 0 256-16,0 0 48 0,-2-8 16 0,-3 1 0 16,-1 0-224-16,0-2-64 0,-2 1 0 0,0 0 0 15,0-1-224-15,-1 0-48 0,-1 0-16 0,1-1 0 16,-2-1-96-16,0-2-32 0,-5-3 0 0,2 2 0 15,-2-2 32-15,-1-1 0 0,-3 1 0 0,-3-5 0 16,-2-3-80-16,-3-1-16 0,-4-2 0 0,1-2 0 16,0 2-80-16,-2-7-16 0,-2-2 0 0,0-4 0 15,-1 0-192-15,3 1-64 0,-1 0 0 0,1 1 0 16,3 2-320-16,0 0 144 0,0 1-144 0,1 3 0 16,2 3 0-16,2 0 0 0,4 4 0 0,3 3-192 15,4 1-256-15,1 2-32 0,0-1-16 0,1 3 0 16,2-1-1616-16,0 2-336 0,3 2-64 0,1 1-11312 15</inkml:trace>
  <inkml:trace contextRef="#ctx0" brushRef="#br3" timeOffset="23">26398 7767 1839 0,'0'0'160'0,"0"0"-160"16,0 0 0-16,0 0 0 0,0 0 2256 0,0 0 432 15,0 0 64-15,0 0 32 0,0 0-1552 0,0 0-304 16,0 0-64-16,0 0-16 0,0 0-192 0,0 0-32 15,0 0-16-15,0 0 0 0,0 0 112 0,7 2 32 16,1-8 0-16,-1-1 0 0,-2 1-112 0,-5 6 0 16,9-8-16-16,2 2 0 0,-1-1-304 0,0-1-64 15,1 0-16-15,-1-1 0 0,1 3-80 0,0-2-16 16,3-1 0-16,-1-2 0 0,0 1 48 0,1-1 0 16,-1 2 0-16,1-1 0 0,3 2 0 0,2 0 16 15,-3 2 0-15,3-2 0 0,-1 0 48 0,2 0 0 16,-1 0 0-16,1 1 0 0,-3-1-80 0,2-3-16 15,3 1 0-15,2 1 0 0,-3-2-32 0,-1 1-128 16,0-2 192-16,1 2-64 0,0-6 0 0,1 2-128 16,1-2 192-16,1 2-64 0,-3 1-128 0,1 0 160 0,-1-2-160 0,0 4 160 15,-3 0-160-15,0 1 128 0,-2-2-128 0,2 2 128 16,0-1 64-16,3 0 16 0,1-5 0 0,0 0 0 16,2 2-208-16,1 1 144 0,-1 0-144 0,0 0 128 15,-3 0-128-15,2 0 160 0,2-3-160 0,1 2 160 16,-1-2-32-16,0 2-128 0,-3 1 192 0,3-2-64 15,1 1 64-15,-2 1 16 0,-1-1 0 0,-3 3 0 16,-1-2-16-16,-1 3 0 0,-1 1 0 0,1-1 0 16,0 0-192-16,2 1 0 0,-1 0 128 0,1 1-128 15,1 1 0-15,-3 2 0 0,-2 0 0 0,1 0 0 16,0 0 0-16,0 1 0 0,-3-2 128 0,2 1-128 16,-2 0 0-16,0-1 0 0,-1-1 0 0,0 2 0 15,0 0 0-15,-1-1 0 0,1 1 0 0,0-4 0 0,-1 0 0 0,0 2 144 16,-2 1-144-16,1 1 128 15,-1-1-128-15,0 3 0 0,1-1 0 0,-11 4 128 0,10-6-128 0,1 4 0 16,-1-2 0-16,1 1 128 0,-11 3-128 0,9-2 0 16,-9 2 0-16,0 0 0 0,9-4 0 0,-9 4 128 15,0 0-128-15,8-5 0 0,-8 5 0 0,7-4 0 16,-7 4 0-16,0 0 0 0,8-7 0 0,-8 7 0 16,8-6 0-16,-8 6 0 0,0 0 0 0,8-6 0 15,-8 6 0-15,0 0 0 0,0 0 0 0,0 0 0 16,0 0 0-16,0 0 0 0,6-6 0 0,-6 6 0 15,0 0 0-15,0 0 0 0,0 0 0 0,0 0 0 16,8-4 0-16,-8 4 0 0,0 0 0 0,0 0 0 16,0 0 0-16,0 0 128 0,0 0 704 0,0 0 144 0,0 0 32 15,0 0 0 1,0 0-1632-16,7-5-320 0,-7 5-64 0,0 0-16 0,6-5 832 0,-6 5 192 0,0 0 0 0,0 0 0 16,0 0 0-16,0 0 0 0,0 0 0 0,0 0 0 15,0 0 0-15,0 0 0 0,0 0 0 0,0 0 0 16,0 0 0-16,0 0 0 0,9 2 0 0,-9-2 0 15,10 3 0-15,-10-3 0 0,10 5 160 0,-1 0-160 16,-1 2 0-16,1-2 0 0,2 1 128 0,-1 1-128 16,2-1 0-16,1 2 0 0,0 0 0 0,1 1 128 15,2 2 0-15,-1-1 0 0,2 4 0 0,3 2 0 16,-2 0 64-16,2 1 0 0,-1-4 0 0,3 4 0 16,2-2 32-16,1 1 16 0,1-2 0 0,1 2 0 15,3 2 80-15,1-5 0 0,2-2 16 0,-2 2 0 16,-2 0-80-16,2 0-32 0,3 1 0 0,1 2 0 0,1-3-48 15,-1 0-16-15,-1 0 0 0,0 1 0 0,1-1 0 0,1-2 0 16,-2 0 0-16,0 0 0 0,-1-5-160 16,-1 5 128-16,1-1-128 0,-5 3 128 0,-1-4-128 0,-1 2 192 15,0-2-192-15,1 1 192 0,2 2-16 0,-1-1 0 16,0-2 0-16,-3 0 0 0,-2 0-48 0,-1 1 0 16,-2-3 0-16,-1-1 0 0,1 0-128 0,-1-1 128 15,1-1-128-15,0 0 128 0,-2 1-128 0,-1 0 0 16,0-2 144-16,-2-1-144 0,0 1 0 0,-1-1 128 15,2 0-128-15,-3 0 0 0,0 2 0 0,-3-4 144 16,-10 0-144-16,12 3 0 0,-2-2 0 0,-10-1 0 0,11 3 0 0,-11-3 0 16,0 0-176-16,0 0-80 0,6 9-32 0,-6-9 0 31,8 8-1808-31,-8-8-352 0,8 13-80 0,-2-5-7376 0,0 3-1472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1T14:29:55.599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4925 6670 5519 0,'0'0'496'0,"2"-6"-496"0,-2-2 0 0,0 2 0 16,0 6 2368-16,-3-7 368 0,-1 1 80 0,2-1 0 15,2 7-1280-15,0 0-256 0,-6-7-48 0,6 7-16 16,-9-3-224-16,9 3-48 0,0 0-16 0,-10 0 0 16,-1 1-400-16,1 4-80 0,1 2 0 0,-2-2-16 15,0 3 96-15,-1 2 32 0,-1 0 0 0,0 2 0 16,0 3-80-16,-1-2-16 0,-2 5 0 0,2 1 0 16,-1 4-160-16,0 0-48 0,-2 4 0 0,1 3 0 15,0 2-128-15,-1 0-128 0,0 2 144 0,2 3-144 16,-2-3 128-16,0 1-128 0,1 1 0 0,2 1 0 15,0 1 0-15,1 1 128 0,1 0-128 0,1 1 0 16,1-2 0-16,2 1 0 0,-1 2 0 0,0 0 0 0,0 2 0 16,0-2 144-16,-1 0-144 0,4 1 128 15,-2 1-128-15,3 2 0 0,1 1 0 0,0 0 0 0,0-2 128 0,2-1-128 16,0 0 128-16,2 0-128 0,3 0 224 0,-2 1-32 16,0-1-16-16,1-2 0 0,0 1 0 0,2 2 0 15,2 1 0-15,0-1 0 0,1 2 64 0,-1-3 16 16,1 2 0-16,0 1 0 0,1-2-256 0,1 3 0 15,0-4-192-15,2 0 192 0,-1 4 0 0,2 0 0 16,0 1 0-16,1 1 0 0,0-1 0 0,1-3 0 16,2 0 0-16,0-1 0 0,0 0 0 0,3 3 0 15,0 3 0-15,0-2 0 0,-1 2 0 0,0 4 0 16,2 1 0-16,-1 3 0 0,2-5 0 0,0-1 0 16,-2-1 0-16,1-2 0 0,0 1 128 0,-2-2-128 15,-1 1 0-15,1 0 0 0,0-2 0 0,0 3 0 16,1 0 0-16,-2 0 0 0,-2-2 0 0,1 0 128 0,0 1-128 0,-2-2 0 15,0 2 0-15,-1-1 0 0,0 3 128 0,-1-1-128 16,-1-1 0-16,-1 2 0 0,0 1 0 0,0-2 0 16,-1-5 240-16,-2 2-48 0,0 3-16 0,-2-1 0 15,-1 2 112-15,0 0 32 0,-1 1 0 0,-2 0 0 16,-1 2-32-16,-3-5 0 0,-2 1 0 0,-1-4 0 16,-1 1-16-16,-1-3 0 0,-1-1 0 0,0 0 0 15,0-1-48-15,-2-2-16 0,1-3 0 0,2-4 0 16,2 3-208-16,0-2 0 0,0-4 0 0,2 0 0 15,1-2-1616 1,2-2-432-16,1-4-64 0</inkml:trace>
  <inkml:trace contextRef="#ctx0" brushRef="#br0" timeOffset="1">4911 9851 3679 0,'0'0'160'0,"0"0"32"0,0 0-192 0,0 0 0 0,0 0 0 0,0 0 0 0,-6 0 2800 0,6 0 512 15,0 0 96-15,0 0 32 0,0 0-1776 0,0 0-368 16,-6 0-64-16,6 0-16 0,0 0-688 0,0 0-144 15,0 0-16-15,0 0-16 0,0 0 256 0,0 0 48 16,0 0 16-16,0 0 0 0,7-2-96 0,1-2-32 16,1 0 0-16,1-1 0 0,2-3 112 0,1 0 32 15,0 0 0-15,3 1 0 0,1-4-48 0,1 1-16 16,1-1 0-16,4 0 0 0,0-6 80 0,3-2 0 16,3 0 16-16,1 1 0 0,1-5-16 0,2 0 0 15,1-2 0-15,1-1 0 0,1 0-336 0,1-3-80 16,-1 1-16-16,2-1 0 0,0-1-64 0,2 0-16 15,3 0 0-15,0 1 0 0,0 2-192 0,2 0 176 16,-1-1-176-16,-1 3 160 0,0-2-160 0,-1 2 160 16,0 0-160-16,-3 2 160 0,-3 1-160 0,1 1 0 0,-1 1 0 15,1 0 0-15,-2 1 0 0,-1 2 160 0,0 2-32 16,-2-1-128-16,-2 2 208 0,-1-1-64 0,-2 1-16 0,1 1 0 16,-4 1-128-16,0-2 0 0,-1 2 144 0,-2 2-144 15,-1-3 0-15,-2 1 128 0,0 0-128 0,-1 2 0 16,-1 1 128-16,0 1-128 0,-5 0 128 0,1 0-128 15,-2 2 128-15,-2-1-128 0,-2 2 128 0,-1 0-128 16,0 0 144-16,0 1-144 0,-5 4 192 0,5-4-192 16,-1 0 128-16,-4 4-128 0,0 0 0 0,5-3 0 15,1-3 128-15,-6 6-128 0,0 0 0 0,5-4 0 16,-5 4 0-16,0 0 0 0,0 0 0 0,5-4 0 16,-5 4 128-16,7-3-128 0,-2 1 0 0,1 0 0 0,1 2 0 15,1 0 0-15,-8 0 0 0,9 0 0 0,0-1 0 0,0 2 0 16,0 2 0-16,0 1 0 0,2 1 0 0,1 0 0 15,-1 1 0-15,2 0 0 0,2 2 0 0,0 1 0 16,4 0 0-16,-1 2 0 0,0 0 0 0,3 2 0 16,1 0 0-16,3 4 0 0,2 0 0 0,2 1 0 15,1 1 0-15,1-2 0 0,2 0 0 0,-1 2 128 16,2 3-128-16,0 1 160 0,1 1-160 0,2-2 128 16,-3 2-128-16,0-1 128 0,1 0-128 0,0-1 160 15,3-1-160-15,-2-1 160 0,1 0-32 0,-1 1 0 16,2-3 0-16,-1 2 0 0,-5-2 0 0,1 0-128 15,1 0 192-15,0 1-64 0,-2-1 0 0,1-2-128 0,-4 2 192 16,-2 0-64-16,-1 0 48 0,-1 1 0 16,0-2 0-16,-2 1 0 0,-1-3 0 0,0 0 0 0,0-4 0 0,-2 1 0 15,-2 0-48-15,1-3 0 0,-1 2 0 0,-3-1 0 16,1-4-128-16,-2 2 192 0,-1-1-192 0,0-1 192 16,1 1-64-16,-1 2-128 0,-3-3 192 0,0 0-64 15,0-1-128-15,-1 0 160 0,-2-1-160 0,1 0 160 16,-1 0-160-16,-1-2 128 0,1 2-128 0,1 0 128 15,0 2-128-15,-1-4 0 0,0 3 0 0,-7-5 128 16,6 3-128-16,1 1 0 0,-7-4 0 0,8 4 0 16,-2-2 0-16,1 1 0 0,-1 0 0 0,1 0 0 15,-7-3 0-15,8 0 128 0,-1 0-128 0,3 0 0 16,-3 0 128-16,1-2-128 0,0-1 128 0,1-1-128 0,0 0 0 16,2-1 0-16,0-1 128 0,2 1-128 0,1-5 0 15,1 1 0-15,1-1 0 0,1-2 0 0,1-1 0 0,2-1 0 16,0-2 128-16,3 0-128 0,0-1 0 0,2-1 0 15,1 0 0-15,1-4 128 0,1 1-128 0,0-5 0 16,1 0 0-16,2 0 0 0,2 0 176 0,1 1-48 16,0-2-128-16,0 0 192 0,1 1-32 0,1-1-16 15,1 1 0-15,2 0 0 0,-3 0 80 0,2 0 16 16,1 1 0-16,-1 0 0 0,-3 2-96 0,1 2-16 16,-1-1 0-16,1 1 0 0,-2 1-128 0,-1 3 0 15,-1-2 0-15,0 2 128 0,-2-1-128 0,0 2 0 16,-2 0 0-16,0 1 0 0,-2 0 0 0,1 2 0 15,-2 0 0-15,-2 3 0 0,0-2 0 0,-1 0 0 16,0 1 128-16,-3-1-128 0,0 0-128 0,-1 2-64 0,1-1-16 0,2 1-14112 16,0-1-2816-16</inkml:trace>
  <inkml:trace contextRef="#ctx0" brushRef="#br0" timeOffset="2">9921 8823 3679 0,'0'0'320'0,"0"0"-320"0,-4-3 0 0,0-3 0 0,2-5 2128 0,-1 1 368 0,-1 1 64 0,2-3 0 16,-1 2-1168-16,1 2-240 0,-1 1-64 0,0 2 0 0,1 0-64 0,2 5-32 15,0 0 0-15,-6-3 0 0,1 1-352 0,5 2-64 16,0 0 0-16,0 0-16 15,-6-2-192-15,6 2-48 0,-7-2 0 0,2 0 0 16,5 2 256-16,0 0 64 0,0 0 0 0,0 0 0 16,0 0 160-16,0 0 32 0,0 0 16 0,0 0 0 0,0 0-240 0,0 0-48 15,0 0-16-15,0 0 0 0,0 0-48 0,8 8-16 16,0 1 0-16,2 0 0 0,1 2-48 0,2 1-16 16,1 1 0-16,2 1 0 0,0 0-32 0,3 3-16 15,0 3 0-15,2-1 0 0,1 2-80 0,3 0-16 16,0 1 0-16,1-3 0 0,1 0-64 0,2 1-16 15,2 2 0-15,1-3 0 0,1 1 16 0,1-1 0 16,-1 2 0-16,1-4 0 0,1 3 32 0,0-3 0 16,-1 2 0-16,0-3 0 0,-3 0-48 0,-1-1 0 0,0 1 0 15,-1 1 0-15,-2-2 64 0,2 0 0 0,-3-1 0 0,0 1 0 16,-1-1-32-16,-2-4 0 0,1 1 0 0,1 0 0 16,-3 0-32-16,-1 2 0 0,-2-4 0 0,0 3 0 15,-4-2-64-15,2 1 0 0,-1 0-128 0,-1 0 192 16,1-1-64-16,-2 1 0 0,1 0-128 0,-1-1 192 15,-1 0-192-15,0 0 128 0,-1 0-128 0,-2-3 0 16,1 2 144-16,-2-2-144 0,0-2 128 0,0 2-128 16,-1-1 0-16,0 1 128 0,0-1-128 0,-2 1 0 15,2 1 160-15,-2-2-160 0,0-1 192 0,0 1-192 16,1-1 192-16,-2 1-192 0,0 1 192 0,2-1-192 16,-1 0 128-16,1-1-128 0,-7-5 0 0,6 6 0 15,-1-1 128-15,1 1-128 0,0-1 0 0,-1 0 0 16,-5-5 128-16,6 4-128 0,-6-4 0 0,0 0 0 15,7 4 0-15,-7-4 0 0,7 3 128 0,-7-3-128 16,0 0 0-16,0 0 128 0,6 1-128 0,2-1 0 0,0-3 192 16,0-1-64-16,0-1 0 0,0-1-128 15,2-1 208-15,-1-1-64 0,2-2-16 0,0-2 0 0,1-1-128 16,2-1 192-16,2-1-192 0,1-2 192 0,1-2-192 16,3-2 192-16,1-2-192 0,4-4 192 0,4-1-32 0,3 0 0 15,1-3 0-15,1 2 0 0,0 1 112 0,3 0 32 16,1-3 0-16,1 1 0 0,0-1 80 0,-1 1 0 15,1-3 16-15,1 2 0 0,-1 2-240 0,0 2-160 16,1 0 192-16,-1-1-192 0,-1 2 144 0,-1 4-144 16,-4 0 0-16,-3 1 144 0,-2 3-144 0,-2 1 0 15,1 1 0-15,-3 2 0 0,-3-1 0 0,-1 2 128 0,-2 2-128 16,1-1 0-16,-5 0 128 0,1 2-128 0,0-1 0 0,-1 2 128 16,0 0-128-16,-2 1 0 0,0-2 0 0,-2 2 0 15,0 0 0-15,-1-1 0 0,1 1 0 0,-1 2 0 16,1 0-256-16,-1 1-48 0,0 0 0 0,1 1 0 31,-2 0-1952-31,0 0-400 0,0 2-80 0,-1-2-16208 0</inkml:trace>
  <inkml:trace contextRef="#ctx0" brushRef="#br1" timeOffset="3">19548 6012 6447 0,'1'-9'576'0,"1"-2"-576"0,1 2 0 0,13 5 0 0,-16 4 1040 0,3-9 112 15,-3 9 0-15,0-9 16 0,0 9-208 0,-4-10-64 16,1 1 0-16,3 9 0 0,0 0-224 0,-5-7-48 15,5 7-16-15,0 0 0 0,-10-4-32 0,0 3 0 16,10 1 0-16,-9 4 0 0,0 1 0 0,-1 3 0 16,-1 0 0-16,1 5 0 0,-2 5-160 0,0 3-32 15,-1 1-16-15,-2 4 0 0,-4 1-240 0,1 3-128 16,-1 0 160-16,-1 3-160 0,-2 1 0 0,2 4 0 16,1 1 0-16,-1 0 0 0,2-1 0 0,0 1 0 15,-2 0 0-15,2 0 0 0,0-1 0 0,1 1 0 16,1 1 0-16,2 3 0 0,-1 2 0 0,6-13 0 0,-1 4 0 15,-1 1 0-15,1 4 0 0,1 2 0 0,1 1 0 16,-4 23 0-16,2-7 0 0,1-2 0 0,0-3 0 0,3-17 0 16,0 2 0-16,1 3 0 0,0 4 0 0,1 0 0 15,0 1 0-15,0 2 0 0,1-1 0 0,1 2 0 16,-1 0 0-16,0 4 0 0,1-2 0 0,-1 1 0 16,2-2 176-16,0-1-176 0,1-3 192 0,1 0-192 15,0 0 304-15,0-1-48 0,1 2-16 0,0-1 0 16,1 1-240-16,-2 1 176 0,-1 1-176 0,2 1 160 15,-1 0-160-15,0 0 0 0,3-1 0 0,0-1 0 16,1-3 0-16,0 2 0 0,2 2 0 0,-1 4 128 16,1-3-128-16,-2 3 0 0,0-2 0 0,1-1 128 15,-1-1-128-15,0 1 0 0,2 0 144 0,-1 2-144 0,1-2 0 0,-1 1 0 16,1-2 0-16,-1 1 0 0,2 1 160 16,0-1-32-16,0 0-128 0,-1-3 192 0,1-2 0 0,0 0-16 15,0 2 0-15,0-3 0 0,1 4-48 0,0 2-128 16,-1-1 192-16,0 1-64 0,-1 2-128 0,0-4 192 15,-1-3-192-15,1 0 192 0,-2-2 32 0,2-1 16 16,-3 0 0-16,0 1 0 0,-2 0 112 0,-1 1 32 16,1-1 0-16,-2 1 0 0,0 0-96 0,-2-3-16 15,0 0 0-15,-2-4 0 0,-1 3 144 0,-2-3 32 16,-1 0 0-16,-1 1 0 0,-2-1-64 0,-1-2 0 16,-1-1 0-16,0 1 0 0,0 2-128 0,0-2-48 15,-2-4 0-15,1 0 0 0,-2-2-208 0,3-2 0 0,2-2 128 16,-1-1-128-1,0 0-1280-15,2-1-320 0,-1-3-48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30:36.7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 1108 4607 0 0,'0'0'354'0'0,"-1"2"-233"0"0,-23 18 2131 0 0,22-18-1011 0 0,1-1-59 0 0,-7 7 5315 0 0,10-8-6056 0 0,3-1-231 0 0,-1 1 1 0 0,0-1-1 0 0,0 0 0 0 0,0 0 0 0 0,1 0 0 0 0,-1 0 0 0 0,5-4 1 0 0,31-16 573 0 0,-13 6-306 0 0,-10 5-201 0 0,0-1 0 0 0,-1-1-1 0 0,0 0 1 0 0,19-20 0 0 0,-14 13-50 0 0,25-18 1 0 0,213-114 877 0 0,-32 22-388 0 0,-168 92-622 0 0,-16 10-45 0 0,55-44 0 0 0,9-23-50 0 0,107-82 0 0 0,-193 160-23 0 0,-16 11 213 0 0,1 1 0 0 0,0 0 1 0 0,0 0-1 0 0,9-4 0 0 0,-14 7 63 0 0,0 0-241 0 0,0 1-1 0 0,-1 0 0 0 0,1-1 1 0 0,0 1-1 0 0,-1-1 0 0 0,1 1 1 0 0,0 0-1 0 0,0-1 0 0 0,-1 1 1 0 0,1 0-1 0 0,0 0 0 0 0,0 0 1 0 0,-1 0-1 0 0,1 0 0 0 0,0-1 1 0 0,0 1-1 0 0,0 1 0 0 0,16-2 65 0 0,5 3-12 0 0,-6 0-70 0 0,1 0-1 0 0,-1 2 1 0 0,0 0-1 0 0,-1 1 0 0 0,1 0 1 0 0,24 13-1 0 0,-1 3-14 0 0,46 33-1 0 0,2 11-43 0 0,34 22 70 0 0,-89-68 38 0 0,278 156 803 0 0,-269-158-564 0 0,70 21 0 0 0,48 1 210 0 0,44 14-218 0 0,-159-39-211 0 0,0 2 0 0 0,79 40 0 0 0,-103-45 44 0 0,0-1-1 0 0,28 8 1 0 0,-47-17-43 0 0,2-1-47 0 0,0 0 0 0 0,0 1 1 0 0,0-1-1 0 0,0 1 0 0 0,0-1 0 0 0,4 3 0 0 0,11 3 66 0 0,0-1-50 0 0,0 0 1 0 0,32 3 0 0 0,-40-7-62 0 0,-1-1 0 0 0,1 0 0 0 0,-1-1 1 0 0,1 0-1 0 0,-1 0 0 0 0,1-1 0 0 0,10-4 0 0 0,24-9 32 0 0,66-33 0 0 0,37-32 309 0 0,-64 35-283 0 0,29-22 92 0 0,-32 19-12 0 0,88-65 222 0 0,-36 22-49 0 0,95-72 103 0 0,-214 153-363 0 0,61-54 44 0 0,-13 10-70 0 0,4-1 59 0 0,-28 23-231 0 0,71-48-1 0 0,-81 62-2218 0 0,-25 18 1338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30:37.6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610 0 2303 0 0,'0'0'7520'0'0,"2"9"-5761"0"0,-24 115 4266 0 0,-4-31-4800 0 0,-41 101 0 0 0,-16-3-99 0 0,-7-4-46 0 0,49-108-749 0 0,-27 46-134 0 0,52-95-237 0 0,-2-1 0 0 0,0 0 0 0 0,-2-1 0 0 0,-1-2 0 0 0,-35 35 0 0 0,43-47-441 0 0,-22 32-1 0 0,18-21-1453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30:38.4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 37 7511 0 0,'0'0'2818'0'0,"-1"-1"-2114"0"0,-4-4 25 0 0,-8-12 50 0 0,8 5 3201 0 0,7 11-3887 0 0,0 1 1 0 0,-1 0 0 0 0,1 0 0 0 0,0 0-1 0 0,-1 0 1 0 0,1 0 0 0 0,0 0-1 0 0,-1 0 1 0 0,4 1 0 0 0,0 1 36 0 0,-1 0 0 0 0,1 1 0 0 0,-1-1 0 0 0,1 1 0 0 0,-1 0 0 0 0,0 0 0 0 0,5 5-1 0 0,26 30 505 0 0,-20-21-399 0 0,67 71 574 0 0,310 358 1975 0 0,-249-278-1801 0 0,-4-7-206 0 0,-86-98-345 0 0,102 91 0 0 0,-126-124-282 0 0,39 49-1 0 0,-18-19-56 0 0,-14-28-4605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1T14:54:18.480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2738 7793 10127 0,'0'0'896'0,"-9"6"-704"16,1 1-192-16,1 1 0 0,1 1 2320 0,-2-1 432 15,1-2 96-15,1-1 16 0,1-1-1216 0,1 2-240 16,4-6-64-16,0 0 0 0,0 0-272 0,0 0-64 15,0 0-16-15,0 0 0 0,0 0-304 0,9-3-64 16,3-2-16-16,1-2 0 0,1-1 272 0,3-5 48 16,-3 3 16-16,3-3 0 0,2-4-176 0,1 0-48 15,4-3 0-15,2 1 0 0,4 1-144 0,1-1-16 16,3-3-16-16,4 1 0 0,13-11-112 0,1 0-32 16,0 3 0-16,0 0 0 0,-1-4-96 0,0 2-32 0,1 0 0 0,0-1 0 15,0 1-64-15,-1 1-16 0,1 1 0 16,-1 2 0-16,-1 2-192 0,-1-2 144 0,0-1-144 15,-3 4 128-15,0 2-128 0,-2 1 0 0,-1-3 0 0,-1 5 128 16,-3-2-128-16,-2 3 0 0,-1-1 0 0,-2 4 128 16,-3-4-128-16,-1 2 160 0,-1 1-160 0,-1 1 160 15,-1 2-160-15,-1-2 160 0,-3 0-160 0,0-2 160 16,-4 2-160-16,-1 2 160 0,-1-1-160 0,-2 3 160 16,-2-1-160-16,-2 2 160 0,-1-3-160 0,-3 2 160 15,1-1-160-15,-1 7 160 0,-7 5-160 0,5-5 160 16,0-7-160-16,-1 3 160 0,0 3-160 0,-1-1 160 15,-1 2 0-15,-2 5 0 0,0 0 0 0,3-8 0 16,-2-2-32-16,-1 3-128 0,0 7 192 0,0 0-64 16,0 0-128-16,0 0 0 0,0 0 144 0,0 0-144 15,0 0 0-15,0 0 128 0,0 0-128 0,0 0 0 16,0 0 0-16,0 0 0 0,0 0 0 0,0 0 128 16,0 0-128-16,0 0 0 0,7-3 0 0,-1 2 0 0,2 1 0 0,1 1 0 15,2 2 0-15,0 0 0 0,2 2 0 0,2 3 0 16,-1-2 0-16,3 3-128 0,3 3 128 0,3 4 0 15,-1 2 0-15,3 3 0 0,2 1 0 0,5 0 0 16,-4-4 0-16,5 2-128 0,2 2 128 0,2-1 0 16,0 2 0-16,4 2 0 0,4 0 0 0,1 1 0 15,1 0 128-15,14 11-128 0,-3-2 192 0,-2 0-16 16,0-2-16-16,0 1 0 0,-3 1-160 0,1-1 192 16,0-2-192-16,1-2 192 0,0 2-192 0,1-1 160 15,-3-5-160-15,0 0 160 0,-3 1-160 0,0-3 128 0,-3-2-128 16,-3-1 128-16,-1-3-128 0,-1 0 128 0,0-3-128 0,-6-1 128 15,-4 0-128-15,-1 1 160 0,-3 0-160 0,-1-2 160 16,-1-3-160-16,-4 0 192 0,-1 0-192 0,0 0 192 16,-2-3-192-16,-1 2 128 0,-2-2-128 0,0-1 128 15,-1 1-128-15,0 1 128 0,-2 2-128 16,-2-1 128-16,0-2-128 0,-1-3 0 0,-1 2 144 0,0 0-144 16,1-4 128-16,-3-1-128 0,1 2 160 0,0 0-160 15,0-2 128-15,-8-1-128 0,0 0 0 0,8 5 0 16,0 0 128-16,-1-1-128 0,-7-4 0 0,8 4 0 15,-8-4 0-15,0 0 0 0,9 5 0 0,-1-1 0 16,-8-4 0-16,0 0 128 0,8 6-128 0,-8-6 0 16,8 3 0-16,1 0 0 0,0-2 0 0,0 1 0 15,0-4 0-15,0 2 0 0,1 0 0 0,-1-1 0 0,2-3 128 16,0 0-128-16,1-1 0 0,-1 0 0 0,2 1 0 0,2-5 0 16,2 0 0-16,1-2 0 0,1 1 0 15,2-3 0-15,1-2 128 0,2-3-128 0,2-1 0 16,1-4 0-16,5 4 0 0,0-5 0 0,2 0 176 0,3-4-176 15,2 0 192-15,2-4-192 0,3 0 304 0,1-2-48 16,1-5-16-16,6 0 0 0,-1 1-112 0,1-1 0 16,1 1-128-16,0 3 192 0,-3 2-192 0,0 3 0 15,-2 3 0-15,-1-1 0 0,-1 2 0 0,-5 3 0 16,-1 2 0-16,-1 0 0 0,-3 0 0 0,-1 3 0 16,1 0 0-16,-3-1 0 0,0 1 0 0,-2 1 0 0,1 0 0 15,9-7 0 1,-3 0-320-16,-4 3-96 0,-1 0-32 0,-2 3 0 15,-1-1-2816-15,1 2-576 0</inkml:trace>
  <inkml:trace contextRef="#ctx0" brushRef="#br0" timeOffset="1">8363 6763 911 0,'0'0'0'0,"0"0"0"16,-4-3 0-16,4 3 0 0,-3 0 3584 0,3 0 624 15,0 0 128-15,-6 0 16 0,2 3-2272 0,4-3-464 16,-4 3-80-16,4-3-32 0,0 0-432 0,0 0-96 16,0 0-16-16,0 0 0 0,2 6-128 0,2 1-16 0,1-1-16 0,1 2 0 15,4 1 256-15,1 2 48 0,4-1 16 0,3 3 0 16,0 3-96-16,4-2-32 0,3 3 0 0,4 2 0 15,2 2-224-15,4 4-32 0,3 2-16 16,2 3 0-16,3 2-112 0,3 2-32 0,2 2 0 0,2 2 0 16,2 0-64-16,0 1-32 0,0-1 0 0,2 1 0 15,-2-5-224-15,0 0-32 0,0-2-16 0,12 7 0 16,-3-2 160-16,-5-6 16 0,-2-2 16 0,-2-2 0 16,-5-3-16-16,-1-2-16 0,-10-5 0 0,1-2 0 15,0 1-80-15,-3 0-16 0,-2-1 0 0,-1 0 0 16,0 3-80-16,0-5 0 0,-1 0-16 0,-1-1 0 15,-3-1-176-15,-1 1 192 0,0 0-192 0,2 1 192 16,-3-3-192-16,-2 1 160 0,-4-2-160 0,-1 1 160 16,-1-2-160-16,-3-1 192 0,0-2-192 0,0-2 192 15,-4 0-192-15,0 0 0 0,-1-2 144 0,0 2-144 16,-1-3 0-16,0 0 128 0,0 0-128 0,-7 0 0 0,5 0 0 0,1 0-320 16,-1 1 64-16,1-2 16 15,-6 1-2064-15,5-3-432 16,0 1-80-16,-1-2 0 0</inkml:trace>
  <inkml:trace contextRef="#ctx0" brushRef="#br0" timeOffset="2">4446 5360 11231 0,'0'0'496'0,"0"0"96"0,0 0-464 0,0 0-128 0,0 0 0 0,0 0 0 16,0 0 1296-16,0 0 240 0,0 0 64 0,0 0 0 16,0 0-320-16,0 0-48 0,0 0-16 0,2 15 0 0,0 3-160 0,0 1-32 15,-1 1-16-15,2 1 0 16,1-2-192-16,0 5-48 0,0 1 0 0,1 2 0 15,-1 2 304-15,1 2 48 0,-1 3 16 0,1 0 0 16,1 5 16-16,-1 0 16 0,1 3 0 0,-1 2 0 16,2-1-720-16,-2 0-128 0,-1-1-48 0,1 3 0 15,1 6 48-15,-3 4 0 0,0-12 0 0,1-1 0 0,-1 1-160 0,-1-3-32 16,2-1 0-16,-1-2 0 0,-1-1 128 0,0-3 32 16,-1-2 0-16,0-1 0 0,1-1-288 0,-1-3-144 15,0-3 16-15,0 2 0 0,1-1 128 0,0-6 0 16,1 0 0-16,1-5 0 15,0 0-1568-15,1-2-224 0,0-4-64 0</inkml:trace>
  <inkml:trace contextRef="#ctx0" brushRef="#br0" timeOffset="11">16980 7643 10127 0,'-7'-3'896'0,"1"1"-704"0,-2 6-192 0,0 1 0 0,0-1 2208 0,3-2 416 0,5-2 64 0,0 0 32 16,0 0-1584-16,0 0-320 0,0 0-64 0,0 0-16 15,0 0 192-15,8-5 32 0,1-1 16 0,3 0 0 16,2 4-256-16,-1-5-48 0,1 1-16 0,3-3 0 16,1-2 304-16,3-2 64 0,2-1 16 0,1-4 0 15,4-1-128-15,9-4-16 0,4-2-16 0,-1 2 0 16,1-1-176-16,0 1-48 0,4 1 0 0,2-1 0 16,2 1-240-16,3-1-48 0,2-2-16 0,2 0 0 15,0-3-112-15,3 0-32 0,-3 1 0 0,1 1 0 16,-1 1-16-16,0 1-16 0,-2 4 0 0,-1 0 0 15,-2 1-176-15,0 0 0 0,-3 1 144 0,0 1-144 16,-1 1 0-16,-4 2 0 0,-2 0 0 0,-2-2 0 0,-1 2 0 0,-3-1 0 16,-3 1 0-16,0 0 128 0,-2-1-128 0,-2 1 0 15,-2 4 0-15,-1-3 0 0,-1 2 0 0,-2 2 144 16,-1 1-144-16,-2 2 0 0,-1-1 128 0,-1 1-128 16,-2-1 0-16,-2 1 0 0,-2 2 0 0,0 1 0 15,-2-2 128-15,-2 1-128 0,2 1 0 0,-3 2 0 16,-6 1 0-16,0 0 0 0,5-3 128 0,-5 3-128 15,0 0 0-15,0 0 0 0,0 0 144 0,6-3-144 16,-6 3 0-16,0 0 144 0,0 0 0 0,0 0 0 16,0 0 0-16,2-4 0 0,-2 4-144 0,0 0 0 15,0 0 0-15,4-3 0 0,-4 3 128 0,0 0-128 16,0 0 128-16,0 0-128 0,0 0 0 0,0 0 128 16,0 0-128-16,0 0 0 0,0 0 0 0,0 0 0 15,0 0 0-15,0 0 0 16,0 0-1888-16,0 0-352 0,0 0-80 0,0 0-16 0</inkml:trace>
  <inkml:trace contextRef="#ctx0" brushRef="#br0" timeOffset="12">18891 6677 9215 0,'0'0'400'0,"0"0"96"0,0 0-496 0,0 0 0 0,0 0 0 0,0 0 0 0,0 0 2496 0,0 0 384 15,0 0 96-15,0 0 16 0,0 0-1392 0,1 4-288 16,10 4-48-16,-1-1-16 0,2 3-128 0,2 0-32 15,3 3 0-15,1 0 0 0,2 3-128 0,1 1-16 16,1 1-16-16,3 4 0 0,2 2-144 0,2 2-16 16,-1 0-16-16,2 2 0 0,3 5-240 0,1-2-64 15,1 1 0-15,4 0 0 0,2-6-64 0,-2 4-32 16,2-2 0-16,1-1 0 0,-3 4-32 0,2-1-16 16,3-6 0-16,-2 1 0 0,-1-3 32 0,-1 1 16 15,-3-1 0-15,1 2 0 0,-1-5-80 0,-1 2-16 16,-2 0 0-16,0-3 0 0,-7-3-16 0,1-2-16 0,-2 0 0 0,0 0 0 15,-1 1-16-15,-1-1 0 0,1 0 0 0,0-1 0 16,-4 0-208-16,0-1 0 0,0 0 128 0,-3 1-128 16,-1-5 0-16,0 0 176 0,-2 1-176 0,2-2 160 15,-1-2-160-15,-3 0 192 0,-1 0-192 0,-3 0 192 16,-1-3-192-16,-1 0 0 0,0-1 144 0,-7 0-144 16,0 0 128-16,6 2-128 0,-6-2 128 0,7 2-128 15,0 5 0-15,-7-7 0 0,0 0 0 0,0 0 128 16,0 0-128-16,0 0 0 0,0 0 0 0,6-4 0 15,-6 4-208-15,7-1-16 0,-1-1 0 0,1-2 0 16,-7 4-1648 0,6-2-336-16,-6 2-64 0,7-8-14336 0</inkml:trace>
  <inkml:trace contextRef="#ctx0" brushRef="#br0" timeOffset="13">20432 7634 10127 0,'0'0'896'0,"-1"-5"-704"0,-3-1-192 0,4 6 0 16,0 0 2112-16,0 0 384 0,-7 3 64 0,7-3 32 15,-5 1-1184-15,5-1-256 0,0 0-32 0,0 0-16 16,0 0-224-16,0 0-48 0,8 0-16 0,0-1 0 15,1-2-160-15,1 0-16 0,3-4-16 0,1 0 0 16,1 0 240-16,2-2 48 0,1-2 16 0,2-1 0 16,2-3-224-16,0-4-32 0,1 1-16 0,3-1 0 0,3-2 112 0,1-3 0 15,1 2 16-15,2-1 0 0,0-5-80 16,0 1 0-16,3 0-16 0,0-1 0 0,2 1-176 16,0 1-48-16,0-3 0 0,1 2 0 0,0 1-32 0,0-2-16 15,1 0 0-15,2 0 0 0,0 5-224 0,1-2-64 16,0 3 0-16,0-2 0 0,-1 2-128 0,-1 0 0 15,-3 1 0-15,1 2 0 0,-2 2 0 0,-2 1 0 16,-1 2-128-16,-2-1 128 0,-2 0 0 0,0-1-176 16,-1 2 176-16,0 1-128 15,-2 1-704-15,2 0-128 0,0 2-16 0,-1-2-11120 16,0 2-2208-16</inkml:trace>
  <inkml:trace contextRef="#ctx0" brushRef="#br0" timeOffset="14">21841 6712 17903 0,'0'0'784'0,"-6"-5"176"0,0 4-768 0,1-3-192 0,-1 2 0 0,6 2 0 15,-7 0 576-15,7 0 80 0,0 0 16 0,0 0 0 16,0 0 464-16,0 0 80 0,0 0 32 0,5 10 0 15,3-3-448-15,3 2-96 0,2 2 0 0,2 1-16 16,2-1 320-16,3 4 64 0,1 2 16 0,2 4 0 0,3 3-144 0,2 4-32 16,2-1 0-16,1 2 0 15,1 2-224-15,2 0-48 0,3 3-16 0,1-1 0 16,0 2-112-16,2 1 0 0,2-2-16 0,1 2 0 0,0 0-96 0,1 1-16 16,-2 0 0-16,-1 1 0 0,1 0 32 15,1-3 0-15,2 0 0 0,-2-1 0 0,0 0-16 0,1 0 0 16,2-1 0-16,-1-1 0 0,-3 1-240 0,-3-3-160 15,-3-3 192-15,-2 1-192 0,-2-1 176 0,-1-2-176 16,-1 0 160-16,-3-1-160 0,-1-2 0 0,-1-1 0 16,0-1 0-16,-4 1 0 15,-3-3-352-15,0-1-112 0,-1-1-32 0,-1-1 0 16,-2 0-2352-16,-1-2-480 0,-1-2-80 0</inkml:trace>
  <inkml:trace contextRef="#ctx0" brushRef="#br0" timeOffset="15">20432 7635 5519 0,'-7'1'240'0,"3"-1"64"0,1 2-304 0,-3-2 0 0,2-2 0 0,2 2 0 0,-2-1 3648 0,1 1 656 16,1-1 144-16,-1 2 32 0,0-1-2384 0,2 0-480 16,1 0-80-16,0 0-32 0,0 0-480 0,0 0-112 15,3 7-16-15,-1-1 0 0,1 1-16 0,0 3-16 16,0 2 0-16,0 4 0 0,-2 4 160 0,2 5 16 16,-2 3 16-16,1 5 0 0,0 4-240 0,0 6-48 15,-1-4-16-15,-1 4 0 0,1 1-240 0,0-1-64 16,1 0 0-16,-2 0 0 0,1 1-208 0,0-1-48 15,1-3-16-15,-2-1 0 0,1-1-176 0,0-4 128 16,1-3-128-16,-1-1 128 0,0-4-128 0,0-4 0 16,1 0 144-16,-1-1-144 0,-1 0 0 0,-1-3 0 0,1 1 0 15,1-5 0-15,0 2-144 0,1-1 0 0,-1-2 0 16,0-1 0 0,-1-3-304-16,0-2-48 0,0-1-16 0,0-6 0 15,0 0-1088-15,0 0-240 0,0 0-32 0,0 0-16 16,0 0-1120-16,0 0-240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1T14:55:04.233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3214 6101 14735 0,'-12'2'640'0,"-2"-2"160"0,-2-4-640 0,2 2-160 0,2 2 0 0,1 1 0 0,2 0 2560 0,1 1 464 16,3-2 112-16,5 0 0 0,0 0-1552 0,0 0-320 16,0 0-64-16,9-3-16 0,3 0-752 0,1 1-160 15,2-1-16-15,0-2-16 0,1-4 288 0,3-2 64 16,2-2 16-16,3 3 0 0,0 1 160 0,1-5 48 15,1-2 0-15,3-2 0 0,4-1-224 0,2-5-32 16,3 1-16-16,2 0 0 16,2-2-160-16,2 0-48 0,2 1 0 0,-1-1 0 0,1-5-144 0,0 4-16 15,-2 1-16-15,2 0 0 0,-1-5-160 0,1 4 0 16,-2-2 0-16,-1 4 128 0,0 3-128 0,-1 0 0 16,-3-1 144-16,-1 3-144 0,-3 2 0 0,-1-3 0 15,-2-2 0-15,-2 0 128 0,-2 1-128 0,-2 1 0 16,-3 2 128-16,-2 0-128 0,-3 2 0 0,1 2 0 0,-4 0 0 0,0 3 128 15,-2 5-128-15,0-5 0 0,-3 1 128 16,1 1-128-16,-4-3 128 0,1 3-128 0,0 0 128 0,-1 2-128 16,-2-3 0-16,0 3 128 0,-1 1-128 0,-1-1 0 15,-1 2 128-15,-2 5-128 0,2-5 128 0,-1 2-128 16,-1 3 128-16,0 0-128 0,1-6 128 0,0-1-128 16,-1 2 192-16,0 5-16 0,0 0-16 0,0 0 0 15,2-5 0-15,-2 5 0 0,0 0 0 0,0 0 0 16,6-2-160-16,2 2 0 0,-1-1 0 0,0 0 128 15,4 1-128-15,1 2 0 0,-1 4 0 0,4 0 128 16,2 1-128-16,1 2 0 0,1 0 0 0,5 3 0 16,-1 3 0-16,3 2 0 0,6 0 0 0,-2 0 0 15,1 3 0-15,3-3 0 0,1 2 128 0,3 1-128 16,1-2 128-16,0 2-128 0,3-1 192 0,-2 3-64 0,-1-2 128 0,2 2 0 16,-1-1 16-16,-1-2 0 0,0 2 0 15,2-5 0-15,-3 0 0 0,2-1 0 0,-1-1-64 0,0 1-16 16,0-1 0-16,-2-1 0 0,-1 2-32 0,1-4-16 15,-3-2 0-15,-2 1 0 0,-2 1-16 0,0 0 0 16,-2-3 0-16,-2 1 0 0,0 1-128 0,-3-1 0 16,1-1 0-16,-2 1 0 0,-1 0 128 0,-2 0 128 15,-3-2 48-15,-2-1 0 0,-2 0-160 0,1-2-16 16,-2-1-128-16,-1 0 192 0,-1 0-64 0,0 1-128 16,-2-2 176-16,1 2-176 0,-1-1 160 0,1-1-160 15,-1 2 128-15,-1-1-128 0,1-1 0 0,-1 1 128 16,-6-3-128-16,6 3 0 0,-6-3 0 0,0 0 0 15,6 4 128-15,-6-4-128 0,0 0 0 0,7 5 0 0,-7-5 0 16,5 6 128-16,-5-6-128 0,5 2 0 0,-5-2 0 0,7 5 0 16,-7-5 0-16,6 1 0 0,2-2 128 0,-2 1-128 15,1 0 0-15,1-4 128 0,1 1-128 0,0-1 128 16,1-1-128-16,2-1 0 0,1-1 0 0,2-1 0 16,-1 2 0-16,3-6 0 0,1-1 0 0,3 1 0 15,4-1 0-15,1-1 0 0,1-2 0 0,3-2 0 16,1 1 0-16,3-1 0 0,0-2 128 0,1 1-128 15,2-1 192-15,-1 3 16 0,4 2 0 0,-4-4 0 16,-7 4 32-16,2-2 0 0,3-2 0 0,0 1 0 16,1-4-64-16,0 3-16 0,0-1 0 0,-1 2 0 0,7-8-32 15,-3 2-128-15,-2 1 192 0,-1 3-64 0,-1 3-128 0,-1 0 0 16,-3 3 144-16,0 0-144 16,-3 1 0-16,2 1 128 0,-2 0-128 0,-2-1 0 0,-2 1 128 0,0-1-128 15,-1 0 160-15,0 1-160 0,-3 1 128 0,0 2-128 16,-2-1 0-16,0 3 0 0,-1-2 0 0,0-1 0 15,-2 3-208-15,0 1 64 16,-1 5-1648-16,-2-3-336 0,0 0-64 0,-1 3-18992 0</inkml:trace>
  <inkml:trace contextRef="#ctx0" brushRef="#br0" timeOffset="1">7616 5098 3679 0,'0'0'160'0,"0"0"32"0,0 0-192 0,0 0 0 16,0 0 0-16,0 0 0 0,0 0 3552 0,0 0 672 16,0 0 128-16,0 0 16 0,0 0-2400 0,0 0-496 0,11-6-80 0,-2 12-32 15,-3-1-464-15,4-1-112 16,0-1-16-16,2 1 0 0,-2 0 0 0,2 0 0 16,1-2 0-16,1 3 0 0,2 3-32 0,2 3-16 0,2 2 0 0,-1 0 0 15,1-2-160-15,1 5-48 0,1-2 0 0,3 3 0 16,1 2-96-16,1-2-32 0,2 2 0 0,-1-2 0 15,2 0-16-15,2 3-16 0,-1-1 0 0,0-1 0 16,1 2-64-16,-4-2-16 0,1 0 0 0,0 1 0 16,1 0-80-16,1 5 0 0,0-5-16 0,-1 2 0 15,-1-1 0-15,1 1 0 0,-3-3 0 0,1-1 0 16,0 0 0-16,0 0 0 0,-1 1 0 0,0-1 0 16,-2 0 16-16,-1 0 16 0,-1-3 0 0,1 0 0 15,-1 2 16-15,0-2 0 0,-3 1 0 0,-2-2 0 16,-1-1-16-16,0-2 0 0,-1-1 0 0,-1 0 0 15,1 0 48-15,-2-1 0 0,-1-1 0 0,1-1 0 16,-3-1-64-16,1 2 0 0,-2-1 0 0,0 0 0 16,-1-1-64-16,-1-1 0 0,-2-2-128 0,-6-2 192 15,7 4-192-15,-1-1 176 0,-6-3-176 0,0 0 160 16,7 4-160-16,-1-3 128 0,-6-1-128 0,0 0 128 16,0 0-128-16,0 0 128 0,8 0-128 0,-8 0 128 15,0 0-128-15,0 0 0 0,0 0 0 0,6 1 0 0,-6-1 128 16,0 0-128-16,7 0 0 0,-7 0 128 0,8-1-128 0,-2 0 0 15,1-3 144-15,-1 1-144 0,-6 3 0 0,8-2 0 16,-1-1 0-16,0 1 128 0,3-2-128 16,1 1 0-16,0-2 0 0,1-2 0 0,1-1 0 0,1-1 128 15,3-1-128-15,1-1 128 0,2 2-128 0,1-4 192 16,1-1-64-16,1-2 0 0,1 1 32 0,0 0 16 0,1-3 0 0,1 1 0 16,2-1-16-16,0-2 0 15,1-2 0-15,2 1 0 0,1-3 96 0,0-1 0 0,1 0 16 16,-1-1 0-16,1-1 16 0,-2-1 0 0,0-1 0 0,-1 2 0 15,-1 0-96-15,-1 2-32 0,-2 1 0 16,-2 2 0-16,1 0-160 0,-1 3 0 0,-1-1 0 0,1 2 128 16,-4-2-128-16,1 5 0 0,-1 0 0 0,-2 2 0 15,-1 0 0-15,0 4 0 0,0 1 0 0,-3 2 0 16,-2-2 0-16,0 1 0 0,-1 2 0 0,1-1 0 16,0-4 0-16,-2 3 0 0,1-1-128 0,1 1 128 15,-1 2-336-15,1-1 0 0,-2-1 0 0,0 1 0 16,-1 3-1200-1,0 0-224-15,0 1-48 0,0 0-16 16,-1 2-608-16,-2 0-128 0,1 0-32 0,-7 0-13456 0</inkml:trace>
  <inkml:trace contextRef="#ctx0" brushRef="#br0" timeOffset="2">10285 5032 2751 0,'0'0'256'0,"0"0"-256"0,0 0 0 0,5 14 0 0,-10-8 2496 0,0 0 448 16,1-1 80-16,4-5 32 0,0 0-1392 0,0 0-288 15,0 0-48-15,0 0-16 0,0 0-176 0,0 0-48 0,0 0 0 0,0 0 0 16,0 0-176-16,0 0-32 15,0 0-16-15,0 0 0 0,0 0 144 0,10 3 16 0,1 3 16 0,-1 2 0 16,1-2-80-16,0 4-32 0,5-1 0 0,1 4 0 16,-1 4-96-16,1 1 0 0,2 7-16 0,3-2 0 15,3 3-64-15,1 4-16 0,1 3 0 0,3 1 0 16,3 0-112-16,0-2-32 0,-2-2 0 0,0-2 0 16,2-2-112-16,-2-2-32 0,0 0 0 0,1 1 0 15,0 2 32-15,0-1 0 0,-2-1 0 0,-2-2 0 16,2-4-80-16,-1-1-16 0,0 0 0 0,-2 2 0 15,0 0-144-15,1 1-48 0,-1 0 0 0,-1-3 0 16,-1-1-32-16,0 0-16 0,-4 0 0 0,-1-2 0 16,1-1-144-16,1-1 160 0,-3-3-160 0,-1 2 160 15,-1-3-160-15,0-1 128 0,-3-1-128 0,2-2 128 16,-4-5-128-16,-1 2 0 0,1 4 144 0,0-1-144 0,0-4 128 0,-2 4-128 16,0-2 128-16,-2 0-128 0,1-2 0 15,0 0 0-15,-1-1 0 0,0 0 0 0,-1 0-208 16,-1-1-112-16,-6 1-32 0,7 3 0 15,-7-3-1568-15,0 0-304 0,0 0-64 0,0 0-9936 16,0 0-1984-16</inkml:trace>
  <inkml:trace contextRef="#ctx0" brushRef="#br0" timeOffset="3">4504 4170 2751 0,'0'0'128'0,"0"0"16"0,-2-7-144 0,-1 2 0 0,1 0 0 0,-1-2 0 16,0 1 2736-16,1-1 512 0,-1 1 96 0,2 1 32 16,1 5-1840-16,0-7-352 0,0 7-80 0,0 0-16 15,-2-6-128-15,2 6-16 0,0 0-16 16,0 0 0-16,0 0 16 0,0 0 0 15,0 0 0-15,0 0 0 0,0 6-32 0,0 5 0 0,2 2 0 16,-1 5 0-16,2 1 80 0,-1 5 16 0,2 1 0 0,0 3 0 16,1 5-64-16,1 2-16 0,-1 0 0 0,0 2 0 15,0-1-192-15,-1 3-32 0,0 1-16 0,1 1 0 16,-1 2-240-16,0 0-32 0,0 0-16 0,0 0 0 16,0-1-176-16,0-2-32 0,1-2-16 0,-2-3 0 15,-1-3-16-15,1 0 0 0,1 1 0 0,-2-4 0 16,1-5-160-16,1 0 0 0,-2 1 144 0,4-2-144 15,-2-3 0-15,-1-1 144 0,1-2-144 0,0 0 0 16,1-4 0-16,1-1-192 0,-1 0 0 0,0-5 0 16,2-1-2128-16,2-5-432 15,2-2-64-15</inkml:trace>
  <inkml:trace contextRef="#ctx0" brushRef="#br0" timeOffset="4">8975 5974 3679 0,'0'0'320'0,"0"0"-320"0,0 0 0 0,0 0 0 16,0 0 1728-16,0 0 256 0,0 0 64 0,0 0 16 16,8-8-976-16,-3 2-208 0,0-1-48 0,-5 7 0 15,4-6-384-15,-4 6-64 0,5-5-32 0,-5 5 0 16,0 0-128-16,0 0-32 0,7-6 0 0,-7 6 0 16,0 0 320-16,0 0 48 0,4-6 16 0,-4 6 0 15,0 0 352-15,0 0 80 0,0 0 16 0,0 0 0 16,0 0 64-16,0 0 32 0,0 0 0 0,-4 1 0 15,0 3-16-15,-1 0 0 0,1 0 0 0,-2 1 0 16,1 4 0-16,-1-2 0 0,-2-1 0 0,-1 2 0 16,-2 1-96-16,-3 3-32 0,0 1 0 0,-6 5 0 15,-2 1-144-15,0 3-16 0,0 4-16 0,-3 1 0 16,-4 1-80-16,-1 0-16 0,0 3 0 0,0 2 0 16,3-6-128-16,1-2-48 0,-2 0 0 0,4 2 0 15,-4-1-176-15,2-1-32 0,-1 0-16 0,2-2 0 0,-5 6-176 16,3-1-128-16,6-6 144 0,1-1-144 0,1-3 0 0,2 0 0 15,0-1 0-15,1-1 0 0,2-2 0 0,2-1 0 16,0 0-208-16,3-3 64 16,-1 4-480-16,1-1-80 0,2-4-32 0,2 1 0 15,1-1-1632-15,1-1-320 0,3-8-64 0,0 8 0 16,0-8-1216-16,0 0-256 0</inkml:trace>
  <inkml:trace contextRef="#ctx0" brushRef="#br0" timeOffset="45">8993 5974 911 0,'-1'7'0'0,"1"-7"0"16,0 0 0-16,0 0 0 0,0 0 2720 0,0 0 464 15,0 0 80-15,0 0 32 0,-4-5-1856 0,1 1-368 16,3 4-80-16,0 0-16 0,0 0 32 0,0 0 0 15,-1-6 0-15,0 0 0 0,1 6 80 0,0 0 32 16,0 0 0-16,0 0 0 0,0 0-112 0,0 0-32 16,0 0 0-16,0 0 0 0,0 0-176 0,0 0-32 15,0 0-16-15,6 4 0 0,-6-4-160 0,0 0-16 0,9 6-16 0,0 1 0 16,-1 1-112-16,0-1 0 0,0 0-16 16,0 0 0-16,-1 2-80 0,3 2-16 0,-1-2 0 0,0 2 0 15,1-2 0-15,1 1 0 0,-1 2 0 16,1 3 0-16,0-4-32 0,2 0-16 0,-1-2 0 0,-1 0 0 15,-1 1-16-15,0 0 0 0,1 0 0 0,-2 2 0 16,1 1 48-16,1 0 0 0,-1 1 0 0,1 0 0 16,-1 1-80-16,1 0-16 0,-1-2 0 0,0 1 0 15,0-1 16-15,-1 0 0 0,-2 0 0 0,3 1 0 16,-3-4-64-16,1 2-16 0,0 0 0 0,0 0 0 16,1-1 16-16,-1 1 0 0,0-2 0 0,1 4 0 15,0-3 32-15,0 0 16 0,-1-2 0 0,0 0 0 16,1 1-64-16,0 2-16 0,0 0 0 0,-1-2 0 15,0-1-16-15,0 1 0 0,-2 0 0 0,2 0 0 16,-2-3-128-16,0-2 160 0,-1-1-160 0,0 3 160 16,0 2-160-16,2-3 192 0,-1-1-192 0,-1 1 192 0,2-1-48 0,-2 0 0 15,-1 2 0-15,1-1 0 0,1 1-144 16,-1 0 192-16,0 1-192 0,-1 0 192 0,-4-8-192 0,0 0 160 16,5 4-160-16,-5-4 160 0,0 0-160 0,7 3 0 15,-7-3 144-15,6 3-144 0,-1 3 0 0,1-1 0 16,-6-5 0-16,0 0 128 0,6 5-128 0,1-1 0 15,-7-4 0-15,6 4 0 0,1 0 0 0,-1 1 0 16,-6-5 0-16,0 0 0 0,8 3-208 0,0 1-64 16,-8-4-16-16,8 1 0 15,-8-1-1280-15,6 3-256 0,-6-3-48 0,0 0-16 16,0 0-1792-16,0 0-352 0</inkml:trace>
  <inkml:trace contextRef="#ctx0" brushRef="#br0" timeOffset="51">2990 13877 911 0,'0'0'0'0,"0"0"0"0,-5 6 0 0,5-6 0 0,0 0 2880 0,5 0 512 0,-13 3 80 0,1-3 32 16,-1 0-1584-16,1 0-320 0,1 0-64 0,-1-1-16 16,7 1-112-16,0 0-32 0,0 0 0 0,-4-4 0 15,4 4-144-15,0 0-16 0,-2-7-16 0,2 3 0 16,1-3-352-16,-1 7-64 0,7-7-16 0,2 1 0 15,1-2-176-15,3 0-32 0,1-1-16 0,3-2 0 16,2 1-64-16,3-6-16 0,-1 1 0 0,2 0 0 16,2 1-144-16,0 1-16 0,-3-4-16 0,3 1 0 15,-1 2-80-15,3-2-16 0,1-1 0 0,1 0 0 16,0-1-16-16,1-1-16 0,2-2 0 0,-1 0 0 16,-1 1-160-16,2-3 128 0,-1 1-128 0,0-2 128 15,2 1-128-15,-3 1 0 0,-3 1 144 0,-1-1-144 0,-1 3 0 16,0 2 144-16,-2-1-144 0,2 1 0 0,-1 0 128 15,-2 0-128-15,-1 0 0 0,-2 3 0 0,-2-2 0 16,-1 2 0-16,-2 1 0 0,0 1 0 0,-1 1 0 0,0-1 0 16,-1 1 128-16,-1 2-128 0,-1-2 0 0,1 3 0 15,-2-1 0-15,-2 2 0 0,-1-1 128 16,-1 3-128-16,0 0 0 0,-5 5 0 0,5-5 128 0,-5 5-128 16,6-4 0-16,-6 4 0 0,0 0 256 0,0 0-64 15,0 0-16-15,0 0 0 0,5-3 48 0,-5 3 16 16,6-3 0-16,-6 3 0 0,7-2-240 0,-1 1 144 15,-6 1-144-15,8-2 128 0,0 1-128 0,1 1 0 16,0 0 0-16,2 1 128 0,-2 1-128 0,1 0 0 16,2 2 0-16,1 1 0 0,3 1 128 0,1 0-128 15,2 2 128-15,1 0-128 0,1 1 176 0,1 3-48 16,1 1-128-16,2 2 192 0,2 1-32 0,1 0-16 0,-1 2 0 16,3-1 0-16,1 2 32 0,3 0 0 0,0-1 0 0,1 0 0 15,1 0-16-15,-1 2 0 0,-1-5 0 0,0 2 0 16,1 0 64-16,0 0 16 0,-4-2 0 0,0-1 0 15,1 0 48-15,-2-1 16 0,0 2 0 0,-3 0 0 16,-2-3-80-16,0 0-16 0,-1 1 0 0,3-3 0 16,-1 2-64-16,-2 0-16 0,-1-2 0 0,0 2 0 15,-2 0-128-15,0-1 0 0,0-3 0 0,-3 1 128 16,-1 0-128-16,0 2 0 0,-3-3 0 0,0 0 0 16,1-2 128-16,-2 2-128 0,0-2 128 0,-1 1-128 15,-2-3 160-15,-1 1-160 0,0-1 192 0,-1 1-192 16,-1 0 176-16,0-1-176 0,-1 2 160 0,-6-6-160 0,0 0 144 15,7 3-144-15,1-1 128 0,-8-2-128 0,0 0 128 0,7 2-128 16,-7-2 0-16,6 3 128 0,-6-3-128 0,0 0 0 16,0 0 0-16,7 3 128 0,-7-3-128 0,0 0 0 15,6 0 144-15,-6 0-144 0,7 0 0 0,-7 0 0 16,8-2 0-16,-1 1 128 0,0 1-128 0,1-3 0 16,-2 1 0-16,2 0 128 0,3-3-128 0,-2 0 128 15,-1 0-128-15,-1 1 128 0,4-1-128 0,1-1 0 16,-1 0 128-16,4-1-128 0,2 1 144 0,1-5-144 15,3 2 192-15,0-1-192 0,-1-1 192 0,4 1-64 16,-1-3 0-16,2 0-128 0,2-1 256 0,1-1-64 16,1-2-16-16,1 0 0 0,-1-2-16 0,3-2 0 15,0 0 0-15,0 0 0 0,-1-1-32 0,0 0-128 16,1 0 192-16,0 1-64 0,-1 1 0 0,1 1-128 16,-2-1 192-16,0 3-64 0,-3-1-128 0,-1 0 0 0,0-3 144 15,-1 3-144-15,0 1 128 0,-2 1-128 0,-1 2 128 0,-1-2-128 16,1 2 0-16,-1 1 0 0,-1 1 0 0,-2 0 128 15,0 1-128-15,-1-1 0 0,0 1 0 0,-1 2 0 16,-2-1 0-16,1 1 0 0,-2 0 0 0,0 1 128 16,-2-3-128-16,1 3 0 0,0 1 0 0,0 0 0 15,-2 1 0-15,0 2 0 0,1-3 0 0,-1 1 128 16,-1 0-128-16,1 1 0 0,-1 0 0 0,0 1 0 16,-1 2 0-16,-1 0 0 0,0-3 0 0,-1 4 0 15,-6 1 0-15,7-6 0 0,-1 3 0 0,1 0 0 16,1 0 0-16,-8 3 0 0,6-2 0 0,2-1 128 15,0-1-128-15,-1 3 0 0,-7 1 0 0,9-1 0 0,-2-1 0 0,1 2 0 16,0-1 0-16,0 2 0 0,0 2 0 16,1 0 0-16,1-1 0 0,3 3 0 0,-1 3 0 15,2-1 0-15,2-1 0 0,2 5 0 0,2 2 0 0,2 1 0 16,0 2 0-16,3 3 0 0,1 2 0 0,1 4 0 16,2 2 0-16,2 2 0 0,2 3 0 0,0 2 0 15,0 2 0-15,3-1 0 0,-2-3 0 0,1-3 0 16,-1-3 0-16,0-1 128 0,2 0-128 0,1-2 0 15,-1-1 128-15,-1-1-128 0,-2-1 0 0,1-1 128 16,-2 1-128-16,0-3 0 0,0 0 128 0,-2-2-128 0,-6-4 128 16,0 1-128-16,1 2 128 0,-1-1-128 15,0 0 128-15,0 0-128 0,-1 1 0 0,-2-1 0 0,0-4 0 0,5 3 0 16,-4 0 0-16,-1-2 0 0,-1 0 0 0,-2 0 0 16,-4-4-256-16,-1 1-80 0,-1-3-16 0,0 0 0 31,-2 0-2464-31,1 1-480 0,-1-5-96 0</inkml:trace>
  <inkml:trace contextRef="#ctx0" brushRef="#br0" timeOffset="52">8158 13765 911 0,'0'0'0'0,"0"0"0"0,0 0 0 0,0 0 0 16,0 0 2496-16,0 0 400 0,0 0 96 0,0 0 16 15,0 0-1504-15,0 0-288 0,0 0-64 0,0 0-16 16,0 0 112-16,0 0 32 0,0 0 0 0,0 0 0 15,0 0-256-15,15-4-32 0,-12-3-16 0,3 1 0 16,-1-1-16-16,1 0 0 0,1-1 0 0,1 0 0 16,0-4 112-16,2 2 16 0,2-1 0 0,1 1 0 0,0-3-336 0,1 2-64 15,2-2-16-15,2 0 0 0,-1 0-112 0,0 0-32 16,3 0 0-16,-2-1 0 16,1-2-80-16,2 1 0 0,1-2-16 0,2 0 0 0,2 0-144 0,0-1-32 15,0-3 0-15,0 0 0 0,-1-1-80 0,1 1-32 16,1 1 0-16,1-1 0 0,-2 3 32 0,-1 1 0 15,2 3 0-15,0 1 0 0,1 0 16 0,-2-3 0 16,0-1 0-16,-1 3 0 0,-1-2-64 0,1 3-128 16,-1 0 192-16,0 0-64 0,-1 1-128 0,-1 1 0 15,0 0 144-15,0 1-144 0,-2-6 0 0,-1 3 0 16,1 0 0-16,-2 1 128 0,-1 1-128 0,0-1 0 16,0 0 0-16,0 0 0 0,0 1 128 0,-2-2-128 15,0-2 128-15,-1 2-128 0,-1-1 0 0,0 2 144 16,0 2-144-16,-1 1 0 0,-2-1 160 0,1 3-160 15,-1-1 128-15,1 1-128 0,-2 1 144 0,-1 1-144 16,-1-1 160-16,1 1-160 0,-1 1 176 0,-1 0-176 0,-1-1 192 0,1 1-192 16,-1-2 144-16,0 2-144 0,-5 4 0 0,5-4 144 15,-1 0-144-15,1 0 0 0,1 0 0 0,-6 4 128 16,0 0-128-16,5-4 128 0,-5 4-128 0,8 0 128 16,-2 0-128-16,1 0 128 0,-1 0-128 0,2 3 128 15,0 1 0-15,1 0-128 0,3 1 192 0,-1 3-64 16,2-2-128-16,3 3 192 0,1 2-192 0,3 3 192 15,-1 2-32-15,3 3 0 0,4 5 0 0,-1 0 0 16,1 5 64-16,3 1 16 0,0 3 0 0,2-2 0 16,2 4 0-16,0-1 0 0,1 0 0 0,0-1 0 15,0 1 0-15,1-2 0 0,2 3 0 0,-2-3 0 16,0 0-48-16,-1 1-16 0,-3 1 0 0,3 0 0 0,-1-3-32 0,-2 0 0 16,-2-1 0-16,0-1 0 0,-1-2 128 0,1 2 32 15,-2-4 0-15,2-1 0 0,-3-3-304 0,-2 1 0 16,-2-3 0-16,-1-1-144 0,-1-2 144 0,0-2 176 15,-2 0-48-15,-1-2 0 0,-1-2 0 0,-1 0 0 16,-2-3 0-16,-1 1 0 0,0-1 0 0,1-1-128 16,-1-1 192-16,-1-1-64 0,1 2-128 0,-3-2 0 15,-1-2 0-15,1 1 128 0,-1-1-128 0,0 0 0 16,0 0 0-16,-2 0 0 0,-6-2 0 0,7-2-176 16,-1 1 48-16,-6 1 0 15,0 0-1248-15,7-1-240 0,-7 1-48 0,6-3-16 16,-6 3-2336-16,0 0-464 0</inkml:trace>
  <inkml:trace contextRef="#ctx0" brushRef="#br0" timeOffset="53">3964 12050 7359 0,'0'0'656'0,"0"0"-528"0,1 0-128 0,-1 0 0 0,0 0 2880 0,27-6 560 15,-26 16 96-15,1 3 32 0,1 2-1872 0,0 2-368 16,1 4-80-16,-1 1-16 0,1 2-16 0,0 4-16 15,-1-3 0-15,1 2 0 0,0 3-240 0,-2 1-64 0,1 4 0 0,1-1 0 16,-2 2-128-16,1 0-48 16,-2 1 0-16,1 12 0 0,-1-2-208 0,-1-3-64 0,0 1 0 0,1-1 0 15,1-9-256-15,-1 3-64 0,0 1-128 0,1-1 192 16,-2-2-192-16,1 0 0 0,0-2 0 0,0-3 0 16,1 0-240-16,-1-1-80 0,0-2-32 0,2-2 0 31,1 4-2496-31,0-4-496 0</inkml:trace>
  <inkml:trace contextRef="#ctx0" brushRef="#br0" timeOffset="54">9491 11988 12543 0,'1'-11'560'0,"0"1"112"0,2-2-544 0,1 1-128 0,-3 3 0 0,0 1 0 16,1-1 1600-16,0 2 272 0,-2-1 64 0,0 7 16 15,0 0-384-15,0 0-80 0,0 0-16 0,0 0 0 16,0 0-288-16,3 7-64 0,-2 3-16 0,2 5 0 15,-1 3-144-15,1 3-16 0,0 2-16 0,-2 7 0 16,0 5-80-16,1 2-16 0,-1 6 0 0,1 0 0 16,0 4-384-16,-1 4-64 0,0 3-32 0,1-3 0 15,-2-1-208-15,1-2-144 0,3-1 192 0,0-4-192 16,0 0 0-16,1 0 0 0,0-5 0 0,0 1 0 31,1-6-1808-31,0-2-320 0,1 0-64 0</inkml:trace>
  <inkml:trace contextRef="#ctx0" brushRef="#br0" timeOffset="55">8183 13683 6447 0,'-3'5'576'0,"3"-1"-576"0,0 0 0 0,0-4 0 0,0 0 2816 0,-10 18 464 0,10-18 96 0,0 0 16 16,-1 8-1200-16,1 1-224 0,0-1-48 0,0 5-16 15,1 2-320-15,0 2-64 0,1 3-16 0,0 1 0 16,1 5-304-16,1 3-64 0,0-5-16 0,0 4 0 0,-2-1-416 0,1 2-64 15,1 2-32-15,-2 0 0 16,0 1-256-16,0 2-48 0,1 2-16 0,-1 1 0 0,4 3-144 0,-3-1-16 16,0-5-128-16,1-1 192 0,-1-3-192 15,-1-2 0-15,1-7 0 0,-2-1 0 16,0-2-512-16,2 1 16 0,0-3 0 0,-1-3 0 16,1-2-2560-16,-1-2-512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1T14:56:31.020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2990 13877 911 0,'0'0'0'0,"0"0"0"0,-5 6 0 0,5-6 0 0,0 0 2880 0,5 0 512 0,-13 3 80 0,1-3 32 16,-1 0-1584-16,1 0-320 0,1 0-64 0,-1-1-16 16,7 1-112-16,0 0-32 0,0 0 0 0,-4-4 0 15,4 4-144-15,0 0-16 0,-2-7-16 0,2 3 0 16,1-3-352-16,-1 7-64 0,7-7-16 0,2 1 0 15,1-2-176-15,3 0-32 0,1-1-16 0,3-2 0 16,2 1-64-16,3-6-16 0,-1 1 0 0,2 0 0 16,2 1-144-16,0 1-16 0,-3-4-16 0,3 1 0 15,-1 2-80-15,3-2-16 0,1-1 0 0,1 0 0 16,0-1-16-16,1-1-16 0,2-2 0 0,-1 0 0 16,-1 1-160-16,2-3 128 0,-1 1-128 0,0-2 128 15,2 1-128-15,-3 1 0 0,-3 1 144 0,-1-1-144 0,-1 3 0 16,0 2 144-16,-2-1-144 0,2 1 0 0,-1 0 128 15,-2 0-128-15,-1 0 0 0,-2 3 0 0,-2-2 0 16,-1 2 0-16,-2 1 0 0,0 1 0 0,-1 1 0 0,0-1 0 16,-1 1 128-16,-1 2-128 0,-1-2 0 0,1 3 0 15,-2-1 0-15,-2 2 0 0,-1-1 128 16,-1 3-128-16,0 0 0 0,-5 5 0 0,5-5 128 0,-5 5-128 16,6-4 0-16,-6 4 0 0,0 0 256 0,0 0-64 15,0 0-16-15,0 0 0 0,5-3 48 0,-5 3 16 16,6-3 0-16,-6 3 0 0,7-2-240 0,-1 1 144 15,-6 1-144-15,8-2 128 0,0 1-128 0,1 1 0 16,0 0 0-16,2 1 128 0,-2 1-128 0,1 0 0 16,2 2 0-16,1 1 0 0,3 1 128 0,1 0-128 15,2 2 128-15,1 0-128 0,1 1 176 0,1 3-48 16,1 1-128-16,2 2 192 0,2 1-32 0,1 0-16 0,-1 2 0 16,3-1 0-16,1 2 32 0,3 0 0 0,0-1 0 0,1 0 0 15,1 0-16-15,-1 2 0 0,-1-5 0 0,0 2 0 16,1 0 64-16,0 0 16 0,-4-2 0 0,0-1 0 15,1 0 48-15,-2-1 16 0,0 2 0 0,-3 0 0 16,-2-3-80-16,0 0-16 0,-1 1 0 0,3-3 0 16,-1 2-64-16,-2 0-16 0,-1-2 0 0,0 2 0 15,-2 0-128-15,0-1 0 0,0-3 0 0,-3 1 128 16,-1 0-128-16,0 2 0 0,-3-3 0 0,0 0 0 16,1-2 128-16,-2 2-128 0,0-2 128 0,-1 1-128 15,-2-3 160-15,-1 1-160 0,0-1 192 0,-1 1-192 16,-1 0 176-16,0-1-176 0,-1 2 160 0,-6-6-160 0,0 0 144 15,7 3-144-15,1-1 128 0,-8-2-128 0,0 0 128 0,7 2-128 16,-7-2 0-16,6 3 128 0,-6-3-128 0,0 0 0 16,0 0 0-16,7 3 128 0,-7-3-128 0,0 0 0 15,6 0 144-15,-6 0-144 0,7 0 0 0,-7 0 0 16,8-2 0-16,-1 1 128 0,0 1-128 0,1-3 0 16,-2 1 0-16,2 0 128 0,3-3-128 0,-2 0 128 15,-1 0-128-15,-1 1 128 0,4-1-128 0,1-1 0 16,-1 0 128-16,4-1-128 0,2 1 144 0,1-5-144 15,3 2 192-15,0-1-192 0,-1-1 192 0,4 1-64 16,-1-3 0-16,2 0-128 0,2-1 256 0,1-1-64 16,1-2-16-16,1 0 0 0,-1-2-16 0,3-2 0 15,0 0 0-15,0 0 0 0,-1-1-32 0,0 0-128 16,1 0 192-16,0 1-64 0,-1 1 0 0,1 1-128 16,-2-1 192-16,0 3-64 0,-3-1-128 0,-1 0 0 0,0-3 144 15,-1 3-144-15,0 1 128 0,-2 1-128 0,-1 2 128 0,-1-2-128 16,1 2 0-16,-1 1 0 0,-1 1 0 0,-2 0 128 15,0 1-128-15,-1-1 0 0,0 1 0 0,-1 2 0 16,-2-1 0-16,1 1 0 0,-2 0 0 0,0 1 128 16,-2-3-128-16,1 3 0 0,0 1 0 0,0 0 0 15,-2 1 0-15,0 2 0 0,1-3 0 0,-1 1 128 16,-1 0-128-16,1 1 0 0,-1 0 0 0,0 1 0 16,-1 2 0-16,-1 0 0 0,0-3 0 0,-1 4 0 15,-6 1 0-15,7-6 0 0,-1 3 0 0,1 0 0 16,1 0 0-16,-8 3 0 0,6-2 0 0,2-1 128 15,0-1-128-15,-1 3 0 0,-7 1 0 0,9-1 0 0,-2-1 0 0,1 2 0 16,0-1 0-16,0 2 0 0,0 2 0 16,1 0 0-16,1-1 0 0,3 3 0 0,-1 3 0 15,2-1 0-15,2-1 0 0,2 5 0 0,2 2 0 0,2 1 0 16,0 2 0-16,3 3 0 0,1 2 0 0,1 4 0 16,2 2 0-16,2 2 0 0,2 3 0 0,0 2 0 15,0 2 0-15,3-1 0 0,-2-3 0 0,1-3 0 16,-1-3 0-16,0-1 128 0,2 0-128 0,1-2 0 15,-1-1 128-15,-1-1-128 0,-2-1 0 0,1-1 128 16,-2 1-128-16,0-3 0 0,0 0 128 0,-2-2-128 0,-6-4 128 16,0 1-128-16,1 2 128 0,-1-1-128 15,0 0 128-15,0 0-128 0,-1 1 0 0,-2-1 0 0,0-4 0 0,5 3 0 16,-4 0 0-16,-1-2 0 0,-1 0 0 0,-2 0 0 16,-4-4-256-16,-1 1-80 0,-1-3-16 0,0 0 0 31,-2 0-2464-31,1 1-480 0,-1-5-96 0</inkml:trace>
  <inkml:trace contextRef="#ctx0" brushRef="#br0" timeOffset="1">8158 13765 911 0,'0'0'0'0,"0"0"0"0,0 0 0 0,0 0 0 16,0 0 2496-16,0 0 400 0,0 0 96 0,0 0 16 15,0 0-1504-15,0 0-288 0,0 0-64 0,0 0-16 16,0 0 112-16,0 0 32 0,0 0 0 0,0 0 0 15,0 0-256-15,15-4-32 0,-12-3-16 0,3 1 0 16,-1-1-16-16,1 0 0 0,1-1 0 0,1 0 0 16,0-4 112-16,2 2 16 0,2-1 0 0,1 1 0 0,0-3-336 0,1 2-64 15,2-2-16-15,2 0 0 0,-1 0-112 0,0 0-32 16,3 0 0-16,-2-1 0 16,1-2-80-16,2 1 0 0,1-2-16 0,2 0 0 0,2 0-144 0,0-1-32 15,0-3 0-15,0 0 0 0,-1-1-80 0,1 1-32 16,1 1 0-16,1-1 0 0,-2 3 32 0,-1 1 0 15,2 3 0-15,0 1 0 0,1 0 16 0,-2-3 0 16,0-1 0-16,-1 3 0 0,-1-2-64 0,1 3-128 16,-1 0 192-16,0 0-64 0,-1 1-128 0,-1 1 0 15,0 0 144-15,0 1-144 0,-2-6 0 0,-1 3 0 16,1 0 0-16,-2 1 128 0,-1 1-128 0,0-1 0 16,0 0 0-16,0 0 0 0,0 1 128 0,-2-2-128 15,0-2 128-15,-1 2-128 0,-1-1 0 0,0 2 144 16,0 2-144-16,-1 1 0 0,-2-1 160 0,1 3-160 15,-1-1 128-15,1 1-128 0,-2 1 144 0,-1 1-144 16,-1-1 160-16,1 1-160 0,-1 1 176 0,-1 0-176 0,-1-1 192 0,1 1-192 16,-1-2 144-16,0 2-144 0,-5 4 0 0,5-4 144 15,-1 0-144-15,1 0 0 0,1 0 0 0,-6 4 128 16,0 0-128-16,5-4 128 0,-5 4-128 0,8 0 128 16,-2 0-128-16,1 0 128 0,-1 0-128 0,2 3 128 15,0 1 0-15,1 0-128 0,3 1 192 0,-1 3-64 16,2-2-128-16,3 3 192 0,1 2-192 0,3 3 192 15,-1 2-32-15,3 3 0 0,4 5 0 0,-1 0 0 16,1 5 64-16,3 1 16 0,0 3 0 0,2-2 0 16,2 4 0-16,0-1 0 0,1 0 0 0,0-1 0 15,0 1 0-15,1-2 0 0,2 3 0 0,-2-3 0 16,0 0-48-16,-1 1-16 0,-3 1 0 0,3 0 0 0,-1-3-32 0,-2 0 0 16,-2-1 0-16,0-1 0 0,-1-2 128 0,1 2 32 15,-2-4 0-15,2-1 0 0,-3-3-304 0,-2 1 0 16,-2-3 0-16,-1-1-144 0,-1-2 144 0,0-2 176 15,-2 0-48-15,-1-2 0 0,-1-2 0 0,-1 0 0 16,-2-3 0-16,-1 1 0 0,0-1 0 0,1-1-128 16,-1-1 192-16,-1-1-64 0,1 2-128 0,-3-2 0 15,-1-2 0-15,1 1 128 0,-1-1-128 0,0 0 0 16,0 0 0-16,-2 0 0 0,-6-2 0 0,7-2-176 16,-1 1 48-16,-6 1 0 15,0 0-1248-15,7-1-240 0,-7 1-48 0,6-3-16 16,-6 3-2336-16,0 0-464 0</inkml:trace>
  <inkml:trace contextRef="#ctx0" brushRef="#br0" timeOffset="2">3964 12050 7359 0,'0'0'656'0,"0"0"-528"0,1 0-128 0,-1 0 0 0,0 0 2880 0,27-6 560 15,-26 16 96-15,1 3 32 0,1 2-1872 0,0 2-368 16,1 4-80-16,-1 1-16 0,1 2-16 0,0 4-16 15,-1-3 0-15,1 2 0 0,0 3-240 0,-2 1-64 0,1 4 0 0,1-1 0 16,-2 2-128-16,1 0-48 16,-2 1 0-16,1 12 0 0,-1-2-208 0,-1-3-64 0,0 1 0 0,1-1 0 15,1-9-256-15,-1 3-64 0,0 1-128 0,1-1 192 16,-2-2-192-16,1 0 0 0,0-2 0 0,0-3 0 16,1 0-240-16,-1-1-80 0,0-2-32 0,2-2 0 31,1 4-2496-31,0-4-496 0</inkml:trace>
  <inkml:trace contextRef="#ctx0" brushRef="#br0" timeOffset="3">9491 11988 12543 0,'1'-11'560'0,"0"1"112"0,2-2-544 0,1 1-128 0,-3 3 0 0,0 1 0 16,1-1 1600-16,0 2 272 0,-2-1 64 0,0 7 16 15,0 0-384-15,0 0-80 0,0 0-16 0,0 0 0 16,0 0-288-16,3 7-64 0,-2 3-16 0,2 5 0 15,-1 3-144-15,1 3-16 0,0 2-16 0,-2 7 0 16,0 5-80-16,1 2-16 0,-1 6 0 0,1 0 0 16,0 4-384-16,-1 4-64 0,0 3-32 0,1-3 0 15,-2-1-208-15,1-2-144 0,3-1 192 0,0-4-192 16,0 0 0-16,1 0 0 0,0-5 0 0,0 1 0 31,1-6-1808-31,0-2-320 0,1 0-64 0</inkml:trace>
  <inkml:trace contextRef="#ctx0" brushRef="#br0" timeOffset="4">8183 13683 6447 0,'-3'5'576'0,"3"-1"-576"0,0 0 0 0,0-4 0 0,0 0 2816 0,-10 18 464 0,10-18 96 0,0 0 16 16,-1 8-1200-16,1 1-224 0,0-1-48 0,0 5-16 15,1 2-320-15,0 2-64 0,1 3-16 0,0 1 0 16,1 5-304-16,1 3-64 0,0-5-16 0,0 4 0 0,-2-1-416 0,1 2-64 15,1 2-32-15,-2 0 0 16,0 1-256-16,0 2-48 0,1 2-16 0,-1 1 0 0,4 3-144 0,-3-1-16 16,0-5-128-16,1-1 192 0,-1-3-192 15,-1-2 0-15,1-7 0 0,-2-1 0 16,0-2-512-16,2 1 16 0,0-3 0 0,-1-3 0 16,1-2-2560-16,-1-2-512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9-09T14:56:45.745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C00000"/>
    </inkml:brush>
    <inkml:brush xml:id="br2">
      <inkml:brushProperty name="width" value="0.05292" units="cm"/>
      <inkml:brushProperty name="height" value="0.05292" units="cm"/>
      <inkml:brushProperty name="color" value="#00B0F0"/>
    </inkml:brush>
  </inkml:definitions>
  <inkml:trace contextRef="#ctx0" brushRef="#br0">4452 12946 22111 0,'0'0'1968'0,"0"0"-1584"0,0 0-384 0,1 14 0 0,-3 4 1680 0,2 5 256 15,0 6 48-15,-3 7 16 0,-1 6-720 0,0 6-160 16,-1 6-32-16,-1 3 0 0,-1 2-320 0,2 5-64 16,0 5 0-16,1 3-16 0,0-1-512 0,1 0-176 15,3-7 0-15,2-6 144 0,2-7-416 0,2-7-96 16,1-4-16-16,0-7 0 15,3-4-2880-15,1-7-592 0,4-5-112 0</inkml:trace>
  <inkml:trace contextRef="#ctx0" brushRef="#br0" timeOffset="250.82">4845 13407 26207 0,'0'-15'1152'0,"0"15"256"0,-2-4-1136 15,2 4-272-15,0 0 0 0,-8 6 0 0,1 0 1232 0,-1 6 192 0,-1 4 48 0,1 7 0 16,0 7-416-16,2 7-80 0,0 6-16 0,4 5 0 15,0 4-480-15,4-1-96 0,2-4-32 0,3-4 0 16,4-4-352-16,2-5 128 0,1-4-128 0,3-9 0 16,0-4 176-16,1-4-48 0,-1-4 0 0,0-4 0 15,0-4 336-15,-2-2 64 0,-4-3 16 0,0-1 0 16,-3-7 416-16,-2-2 64 0,-1-3 32 0,-2-5 0 16,-3 1-416-16,-1-4-96 0,-2 0-16 0,-1-1 0 15,-2-1-528-15,-1 1 0 0,-1-3 0 0,-1 0 0 16,-1 1-1920-16,1-1-304 0,1 0-48 15,1 1-9456-15,2-1-1904 0</inkml:trace>
  <inkml:trace contextRef="#ctx0" brushRef="#br0" timeOffset="551.11">5169 13454 16575 0,'11'18'736'0,"-6"-6"160"0,1 5-720 0,2 3-176 0,1 7 0 0,-1 1 0 0,-3 3 3552 0,1 2 672 15,-2 1 144-15,-1-1 32 0,0-1-2048 0,0-2-416 16,-1-4-80-16,2-2 0 0,0-3-976 0,0-5-192 15,-1-2-48-15,0-3 0 0,-3-11-384 0,6 5-64 16,-6-5-32-16,6 0 0 0,2-5 32 0,0-4 16 16,0-5 0-16,1-4 0 0,-1-3 32 0,-1-3 0 15,1-3 0-15,0-2 0 0,0-1-48 0,0-4-16 0,-2 2 0 16,1-1 0-16,-1 0-176 0,0 6 0 0,-1 1 0 0,-1 6 128 16,1 4-128-16,-1 5 0 0,-2 2 0 0,-2 9 0 0,0 0 0 15,4 7 0-15,-1 4 0 0,0 7 0 0,-1 10-288 0,1 6 64 16,-1 6 16-16,2 3 0 0,1 2 208 0,1 0 0 15,2-1-160 1,1-2 160 0,1-3-768-16,3-5-64 0,1-4-32 0,2-2 0 15,-2-4-1776-15,3-1-368 0,2-5-64 0</inkml:trace>
  <inkml:trace contextRef="#ctx0" brushRef="#br0" timeOffset="901.78">5880 13538 11967 0,'-8'-22'528'0,"4"16"112"0,-2-1-512 0,-1 3-128 0,-1 2 0 0,-1 2 0 0,1 2 5120 0,-1 5 976 16,0 1 208-16,-1 5 32 0,-1 0-4240 0,2 8-864 0,1 2-160 0,2 3-48 16,-1 1-656-16,3 2-144 15,2 1-32-15,0-1 0 0,0-2-192 0,3-3 0 16,2-2 0-16,1-3 0 0,1-3 0 0,1-3 0 16,1-4 0-16,1-2 0 0,-1-3-368 0,3-4 48 15,-4-4 0-15,2-3 0 16,0-1-272-16,0-1-48 0,-1-4-16 0,2-1 0 0,-3-2 240 0,0-2 48 15,1 0 16-15,-2-1 0 0,0 1 352 0,0-1 0 16,1 2-144-16,-1-2 144 0,0 3 0 0,2 1 144 0,0 1-16 16,1 3 0-16,1 4 336 0,2 3 64 0,-1 0 16 15,1 8 0-15,2 5 96 0,0 4 0 0,0 2 16 16,-2 6 0-16,-1 4 16 0,-3 2 0 0,0 3 0 0,-6 3 0 16,-1 2 48-16,-2 2 16 0,-4-3 0 0,-1 0 0 0,-5 1-256 0,-3-3-48 15,0 2-16-15,-2 0 0 0,-1-3-224 16,-1-1-64-16,0-2 0 0,2-1 0 0,0-5-384 15,1-2-96-15,1-3-16 0,0-7 0 32,2-1-2464-32,3-3-496 0,-1-5-112 0</inkml:trace>
  <inkml:trace contextRef="#ctx0" brushRef="#br0" timeOffset="1150.21">6011 13984 19343 0,'15'0'1728'0,"2"-2"-1392"0,1-1-336 0,3 2 0 16,2-1 2160-16,2-1 352 0,1-4 80 0,-1-1 16 15,0-2-896-15,-1-2-176 0,1-1-48 0,-1-3 0 16,-2-3-432-16,-1-3-96 0,0-2 0 0,-2-1-16 16,-1-1-528-16,-1 0-96 0,0-1-32 0,-2 1 0 0,-5 0-128 0,-1 1-32 15,-2 1 0-15,-3 4 0 0,-4 3 112 0,-2 1 16 16,-4 4 0-16,-3 4 0 0,-4 3 512 0,-2 4 96 16,0 2 32-16,-2 3 0 0,0 4-560 0,0 5-96 15,1 7-32-15,1 3 0 0,0 2-208 0,1 2 0 16,3 3 0-16,5 1 0 0,2-1 0 0,4 2 0 0,4-6-192 0,2-1 192 31,5-3-1440-31,4-5-176 0,4-3-48 0,5-2-10240 16,5-3-2048-16</inkml:trace>
  <inkml:trace contextRef="#ctx0" brushRef="#br0" timeOffset="1424.81">6885 13374 23039 0,'-25'-5'2048'0,"15"4"-1648"0,-2-3-400 0,0 1 0 16,1 0 1136-16,0 1 144 0,2 1 16 0,2 1 16 16,7 0-720-16,0 0-144 0,0 0-16 0,4 9-16 15,3 1 160-15,3 1 48 0,5 2 0 0,2 1 0 16,2-1 160-16,2 3 48 0,0-1 0 0,0 2 0 16,0 0 256-16,-1 0 48 0,1 3 16 0,-2-3 0 15,-4 2-128-15,-2-1-32 0,-5 2 0 0,-3 2 0 16,-3 2-112-16,-5-1-32 0,-2 1 0 0,-4 0 0 15,-3 1-192-15,-2-1-32 0,-3-2-16 0,0-1 0 0,-2-2-384 0,2-2-80 16,1-3-16-16,0-2 0 16,3-3-1344-1,1-1-288-15,2-4-48 0,2-3-16 0,1-3-2288 0,3-6-464 16</inkml:trace>
  <inkml:trace contextRef="#ctx0" brushRef="#br0" timeOffset="1603.46">7227 12866 17439 0,'0'0'768'0,"7"5"176"0,2 5-752 0,2 6-192 16,-2 5 0-16,1 7 0 0,0 9 1152 0,0 6 192 15,-1 7 32-15,0 3 16 0,0 3 704 0,2 0 144 16,-1 0 16-16,2 2 16 0,-2 0-896 0,2 0-176 16,1-2-48-16,-1-2 0 0,0-1-800 0,-1-4-160 15,1-6-48-15,0-2 0 16,-2-4-1120-16,1-3-240 0,-2-8-32 0</inkml:trace>
  <inkml:trace contextRef="#ctx0" brushRef="#br0" timeOffset="1750.34">7174 13709 12895 0,'-13'-30'576'0,"8"16"112"0,0-2-560 0,4-1-128 0,2 0 0 0,4-2 0 16,4-2 6880-16,6 0 1344 0,4 1 272 0,6 4 48 15,5 0-5776-15,5 4-1152 0,4-1-224 0,8 1-48 0,7 1-1088 0,8-2-256 16,6-2 0-16,6 2-21504 0</inkml:trace>
  <inkml:trace contextRef="#ctx0" brushRef="#br0" timeOffset="2247.17">9855 13305 28447 0,'-7'-10'1264'0,"2"4"256"0,-4 2-1216 0,-4 1-304 0,0 0 0 0,-3 3 0 16,-1 3 1600-16,-1 3 256 0,0 5 48 0,-2 3 16 16,-1 4-384-16,3 2-64 0,-3 3 0 0,4 1-16 15,2 2-800-15,2 1-144 0,5 0-48 0,3 3 0 16,2-1-336-16,3 0-128 0,4-2 0 0,5-2 0 16,5 0 0-16,3-6 0 0,5-1 0 0,6-3 0 0,1-5-1056 15,3-3-96-15,2-6-32 0,1-2 0 16,2-4-2528-16,-1-6-496 0</inkml:trace>
  <inkml:trace contextRef="#ctx0" brushRef="#br0" timeOffset="2599.31">10182 12864 31039 0,'0'0'1376'0,"-8"7"288"0,0 3-1344 0,2 6-320 15,-1 5 0-15,2 7 0 0,1 9 784 0,0 5 96 0,0 7 16 0,2 6 0 16,0 2 112-16,2-1 16 0,0-3 16 0,0-3 0 15,3-1-448-15,-2-2-80 16,1-4-32-16,0 0 0 0,1-7-240 0,1 1-48 0,0-7-16 0,1-3 0 0,-1-4 0 0,0-3 0 16,0-4 0-1,0-7 0-15,1-3-48 0,-5-6-128 0,0 0 192 0,8-6-64 16,-1-3 80-16,1-8 16 0,0-3 0 0,0-6 0 0,1-3 0 0,0-2 0 0,-1-4 0 16,0 0 0-1,-2-2-224-15,2-1 0 0,-1-2 0 0,1 1 0 16,1 2 0-16,-2 5 0 0,1 4 128 0,0 8-128 15,0 3 128-15,-3 7-128 0,2 8 176 0,-7 2-176 16,6 6 128-16,-1 10-128 0,1 4 0 0,0 6 0 0,1 4 0 0,-1 1 0 0,2-1 128 16,-1 4-128-1,-1 5 0-15,2 0 0 0,1 0 0 0,4-1 0 16,3-3-1520-16,2-2-256 0,3-3-48 16,2-3-9968-16,1-3-2000 0</inkml:trace>
  <inkml:trace contextRef="#ctx0" brushRef="#br0" timeOffset="2876.43">10932 13381 23039 0,'-7'-11'2048'0,"-1"2"-1648"16,-1-3-400-16,-1 3 0 0,-3 1 3072 0,1 3 512 15,-2 3 128-15,-1 3 0 0,0 1-1920 0,-1 5-400 16,2 2-80-16,-2 3-16 0,2 1-496 0,1 3-96 16,2 3-32-16,5-3 0 0,-1-1-480 0,5 1-192 15,2 0 176-15,2 1-176 0,2-3 0 0,3 2 0 16,3-6 0-16,2 2 0 0,0-3 0 0,1-1-128 15,0-2 128-15,1-1-160 0,0-3 160 0,2-2 0 0,0-2 0 0,-1-1 0 16,1-5 0-16,-2-1 0 0,-1-3 0 0,-1 0 0 16,0-2 144-16,-1-1 16 0,0 1 0 0,-2 1 0 15,0-1 16-15,-1 2 0 0,-3 0 0 0,-1 4 0 16,-1 2-48-16,-3 6-128 0,0 0 192 0,0 0-64 0,0 0 96 16,0 0 16-16,-3 8 0 0,0 1 0 0,2 3-240 0,1 1 0 15,3 0 0-15,2 4 0 16,2 0-784-16,0 2-48 0,4-2-16 0,2 4 0 15,1 0-2576 1,2-3-512-16</inkml:trace>
  <inkml:trace contextRef="#ctx0" brushRef="#br0" timeOffset="3033.95">11397 13514 35071 0,'-13'7'1552'0,"13"-7"320"0,-6 6-1488 0,0-2-384 0,1 1 0 0,1 1 0 0,0 2 0 0,3 1 0 15,1 2 0-15,3-1 0 0,2 1 0 0,3-2 0 16,1-2 0-16,1-1-15536 0</inkml:trace>
  <inkml:trace contextRef="#ctx0" brushRef="#br0" timeOffset="3394.64">11385 13036 18431 0,'-11'-3'816'0,"11"3"160"0,0 0-784 0,0 0-192 0,0 0 0 0,0 0 0 16,7 2 1952-16,5 6 352 0,4 0 64 0,2 5 0 16,0 4-2128-16,4 4-432 0,2 2-96 0,1 4-16 15,1 2 176-15,-1 1 128 0,-2 1-192 0,-2 2 192 16,-3 0 0-16,-2-2 0 0,-3 0 0 0,-3 0 0 16,1-3 0-16,-3-1 176 0,-3 1 0 0,-1-5 0 15,-2 2 336-15,1 0 80 0,1-6 16 0,-3 1 0 16,0-6-224-16,-1-2-32 0,0-3-16 0,0-9 0 15,0 0 160-15,0 0 16 0,3-8 16 0,1-2 0 0,2-3-32 16,2-8-16-16,0-1 0 0,1-4 0 16,0-1-608-16,2 1-128 0,-1-2-32 0,3-4 0 15,0 0 288-15,2 1-128 0,2-2 128 0,1 6 0 16,3 1 1120-16,0 6 336 0,-1 4 64 0,0 6 16 16,-2 5 176-16,-1 5 32 0,-3 6 16 0,0 5 0 15,-1-1-736-15,1 6-128 0,-1 5-48 0,1-1 0 0,2 3-352 0,2-1-80 0,0 0-16 16,2 1 0-1,1-2-1552-15,0 1-320 0,1 3-64 0</inkml:trace>
  <inkml:trace contextRef="#ctx0" brushRef="#br0" timeOffset="4739.31">14720 13411 31263 0,'-8'10'1392'0,"-1"4"272"0,0 5-1328 0,0 2-336 0,0 2 0 0,0 2 0 16,-2 2 336-16,2 2 0 0,1-1 0 0,2 1 0 16,-1 0-48-16,3-4-16 0,1-2 0 0,0-3 0 15,2-5-112-15,1-4-32 0,0-11 0 0,0 0 0 16,0 0 64-16,0 0 16 0,2-7 0 0,2-5 0 16,1-2-208-16,3-9 176 0,-1-3-176 0,1-2 160 15,-2-3-160-15,1-2 0 0,-1-1 0 0,1 3 0 16,-1-1 0-16,1 2 0 0,-2 0 0 0,1 2 0 0,2 2 336 0,0 4-16 0,0 4 0 0,0 5 0 31,1 4 560-31,0 5 96 0,0 4 32 0,2 5 0 0,-2 7-336 0,2 3-64 16,0 6-16-16,-1 1 0 0,-2-1 16 0,0 4 0 0,0 2 0 15,1 1 0-15,-1 2-304 0,-2-3-64 16,1 2-16-16,-1-5 0 0,-1 3-224 0,2-5 0 0,-2-4 128 16,-1-4-128-16,3-3 0 0,-2-3 144 0,0-5-144 0,-5-3 128 15,7-2-128-15,-1-5 160 16,-1-4-160-16,2-5 160 0,-2-2-32 0,0-4 0 0,0 1 0 0,1-3 0 15,-2-6-128-15,-1 0 128 0,3-1-128 0,-1 0 128 0,0-2-128 16,3-1 160-16,-2 2-160 0,2-2 160 0,0 4 32 16,0 4 16-1,0 6 0-15,-2 3 0 0,-1 5 32 0,1 8 0 16,-6 4 0-16,8 10 0 0,-2 7-240 0,2 5 0 0,1 9 0 16,0 3 0-16,0 1 0 0,2 2-128 0,-1 0 128 15,3 5 0 1,1-4-1296-16,5 1-160 0,-4-2-16 0,4-4-16 15,0-1-1968-15,1-5-400 0</inkml:trace>
  <inkml:trace contextRef="#ctx0" brushRef="#br0" timeOffset="5087.04">15578 13405 35647 0,'-16'-18'1584'0,"10"12"320"0,-1-1-1520 0,0 1-384 0,-3-1 0 0,1 4 0 15,-1 6 1536-15,-2 1 256 0,-1 5 32 0,1 3 16 16,-1 2-704-16,2 3-144 0,0 1-32 0,2 2 0 15,3 2-496-15,2 2-96 0,1-1-32 0,3 1 0 16,3-1-336-16,2-1 144 0,1-1-144 0,2-1 0 0,1-3 128 0,3-3-128 16,0-2 0-16,1-3 0 0,1-7 0 0,1 0 0 15,0-5 0-15,1-2 0 0,-1-3-224 0,1-2 0 16,1-3 0-16,-1-2 0 16,-2-2-288-16,-1 0-48 0,0 0-16 15,-1-1 0-15,-2-1 160 0,-1 0 32 0,1 1 0 0,-3 0 0 0,1 0 256 0,-1-1 128 16,-5 4-128-16,0-4 128 0,-1 2 0 0,0 3 0 0,-1 2 0 15,3 2 128-15,-4 2 288 0,1 3 64 16,0 5 16-16,0 0 0 0,0 0-16 0,0 0 0 16,3 12 0-16,3 2 0 0,-4 2-224 0,3-1-64 0,1 1 0 15,2 3 0-15,1 4-192 0,0-3 0 0,0 3 0 0,1-3 0 16,1 0-1472 0,0 0-352-16,3-1-64 0,0-3-16 15,2-1-2256-15,-1-3-464 0</inkml:trace>
  <inkml:trace contextRef="#ctx0" brushRef="#br0" timeOffset="5254.03">16083 13364 10127 0,'2'-22'448'0,"0"14"96"0,-1 1-544 0,-1 7 0 0,0 0 0 0,0 0 0 16,0 0 5136-16,-3 9 928 0,-1 3 176 0,0 4 32 16,1 2-4288-16,0 4-848 0,0-2-176 0,3 3-48 15,2 1-560-15,0-2-112 0,1-1-32 0,2 1 0 16,2-4-208-16,0-1 0 0,4-1 0 0,2-3 0 15,-1-4-2816-15,2-3-576 0</inkml:trace>
  <inkml:trace contextRef="#ctx0" brushRef="#br0" timeOffset="5423.42">16403 13301 9215 0,'0'0'816'0,"0"0"-656"0,0 0-160 0,0 0 0 0,0 0 6656 0,-2 11 1312 15,-3 3 256-15,-2 5 48 0,-1 5-5264 0,0 7-1072 16,1 10-208-16,-5 3-32 0,-3 8 0 0,-1 7 0 15,-5 6 0-15,-1 0 0 0,1 2-736 0,-2-4-128 16,1 0-48-16,1 0 0 0,3 2-400 0,3-4-96 16,0-4-16-16,2-3 0 0,1-6-496 0,3-4-96 15,3-6-32-15,2-4 0 16,-1-5-2288-16,1-3-464 0</inkml:trace>
  <inkml:trace contextRef="#ctx0" brushRef="#br0" timeOffset="6952.96">18595 13145 13823 0,'0'0'1216'15,"0"0"-960"-15,0 7-256 0,-9-8 0 16,-3 1 3392-16,-1 1 624 0,-3 2 128 0,-1 1 16 15,-3 3-2736-15,-3-1-544 0,-1 1-112 0,-1 3-32 16,-1 0-128-16,-2 3-32 0,1 2 0 0,2-1 0 16,3 0-256-16,3 1-64 0,0-2-16 0,2 0 0 0,3-1-240 0,4 1 0 15,2 0 0-15,4 0 0 0,4-2 0 0,4 0 0 16,2-2-144-16,5 1 144 0,4 1-176 0,6 1 176 16,5-1-192-16,2 1 192 0,2 1 0 0,4 0-128 15,2 4 128-15,1-1 0 0,-1 1 144 0,-1 0 96 0,-2 0 16 16,-3 0 0-16,-4-2 256 0,-4 2 64 0,-4-3 16 0,-5 3 0 15,-5 2 80-15,-4-2 16 0,-5 2 0 0,-6-1 0 0,-3 3 160 16,-7 1 48-16,-5-1 0 0,-3 1 0 0,-2-1-496 16,-3 0-80-1,-3-1-32-15,2-3 0 0,-1 0-288 0,4-4 0 16,3-4 0-16,3-3 0 16,2 0-2416-16,5-5-480 0,2-2-112 0</inkml:trace>
  <inkml:trace contextRef="#ctx0" brushRef="#br0" timeOffset="7296.14">18943 13362 33231 0,'0'0'1472'0,"0"12"304"0,-3 1-1424 0,1 4-352 0,-2 4 0 0,0 2 0 16,0 2 336-16,-1 4 0 0,0-2 0 0,-2 5 0 15,3 3 48-15,2 0 16 0,-2 0 0 0,1-4 0 16,0-2-192-16,2-3-32 0,0-2-16 0,1-3 0 15,1-5-32-15,2-1 0 0,-1-3 0 0,2-3 0 16,-4-9 48-16,0 0 0 0,0 0 0 0,7-4 0 16,-2-5 80-16,2-2 32 0,-1-6 0 0,1-1 0 0,-1-3-96 15,1-5-32-15,-1-5 0 0,2-2 0 0,-2-6-160 16,4 0 160-16,1-1-160 0,1-1 160 0,1 2-160 16,1 1 0-16,2 0 0 0,0 3 0 0,1 3 432 0,0 6 0 15,0 5 0-15,0 6 0 0,-3 6 64 0,-1 7 16 16,-1 4 0-16,-2 9 0 0,-2 6-160 0,-2 6-32 15,0 4 0-15,-2 5 0 0,-1 3 32 0,0 4 0 0,0 3 0 0,-1 3 0 0,2 0-352 16,1 2-128-16,2-4 0 0,1 0 0 31,1-5-2512-31,4-2-496 0,0-5-112 0</inkml:trace>
  <inkml:trace contextRef="#ctx0" brushRef="#br0" timeOffset="7666.11">19704 13454 19343 0,'-18'-16'848'0,"9"12"192"0,-5-1-832 0,-2 2-208 0,0 2 0 0,-2 1 0 16,0 0 4368-16,-2 3 832 0,-1 3 176 0,2 1 16 15,-1 3-3424-15,3 4-688 0,3 5-144 0,1-1-32 16,3 1-736-16,2 1-160 0,3 2-16 0,2-2-16 16,2-1-176-16,2 0 0 0,3-3 0 0,1 0 128 0,3-3-128 0,1 0 0 15,1-5 144-15,2 0-144 16,0-4 0-16,2-2 0 0,1-2 0 0,-1-2 128 15,0-2-320-15,2-3-64 0,0-2-16 0,-1-1 0 16,1-5 272-16,-2 1 0 0,1-2 0 0,-2-1 0 0,-2-1 128 16,1 0-128-16,0-2 176 0,0 1-176 0,-3 1 0 0,-2-2 0 0,1 3 0 15,-1-1 0-15,-2 2 272 0,0 3 0 0,0 4 0 0,-1 3 0 16,-2-1 240 0,-2 7 64-16,0 0 0 0,0 0 0 0,0 12-96 15,-2 2-16-15,1-1 0 0,0 4 0 0,-1 5-304 0,1 6-160 16,1-2 160-16,1 5-160 0,1-1 0 0,0 0-160 0,0-1 0 0,2-1 0 31,1 0-2016-31,0-6-416 0,2-1-80 0,-1-4-15808 0</inkml:trace>
  <inkml:trace contextRef="#ctx0" brushRef="#br0" timeOffset="7840.62">20184 12785 29487 0,'0'0'1296'0,"0"0"288"0,-1 12-1264 0,0 2-320 0,-1 4 0 0,0 7 0 16,-2 0 1792-16,-1 6 320 0,-2 8 48 0,0 4 16 15,0 5-928-15,-1 6-176 0,-4 2-48 0,0 3 0 16,-1-2-688-16,0 2-144 0,-1 1-16 0,0-2-16 16,-2-2-160-16,3-2 0 0,0-5-160 0,2-4 160 15,4-6-3360-15,3-5-576 0</inkml:trace>
  <inkml:trace contextRef="#ctx0" brushRef="#br0" timeOffset="8317.42">20408 13279 12895 0,'11'-14'576'0,"-6"7"112"16,-1 1-560-16,1-4-128 0,2 4 0 0,-2 1 0 0,-5 5 5840 0,0 0 1136 15,0 0 240-15,0 0 32 0,0 0-4608 0,0 0-912 16,-7 4-192-16,0 2-48 0,-3 2-976 0,-3 2-192 15,-1 2-32-15,-3 2-16 0,-2 1-80 0,-4 3 0 16,-1-2-16-16,-2-1 0 0,-1 0 16 0,1-2 0 16,2 1 0-16,0-1 0 0,-1-1-64 0,3 0-128 15,3-2 192-15,2-1-64 0,2-1 0 0,5 1-128 16,2 0 192-16,4 2-64 0,3-5-128 0,5 2 0 16,2-2 0-16,5 4 128 0,1-3-128 0,3 4 0 15,3-1 0-15,3-1 0 0,3-1 0 0,2-3 0 16,1 1 144-16,2-5-144 0,0 0 176 0,-1-1-48 0,1-1 0 0,-2-3 0 0,-1 0-128 0,0-2 0 15,1-5 0-15,-3 2 0 0,1-1 0 0,-3-3 0 16,-2-2 0-16,-2 4 0 0,-2 0-128 0,-3 1 128 16,-2 2-160-16,-1-3 160 0,-4 0-256 0,-2 0 32 0,-1 1 16 15,-3 1 0 1,0 0 208-16,-4 1-192 0,-4 1 192 0,-1 3-192 0,-2 0 192 16,-2 3 0-16,-1 4 0 0,0 2 0 0,-1 3 320 15,1 2-64-15,0 5 0 0,2 1 0 16,1 4 288-16,4 2 48 0,1 2 16 0,4 0 0 15,2-3 48-15,4 1 16 0,3 2 0 0,7-2 0 0,1-2-208 16,6-3-32-16,6-2-16 0,2 0 0 0,2-5-192 0,2-3-32 16,1-1-16-16,1-2 0 0,0 1-176 0,0-4 0 15,1 1-192-15,-2-1 192 16,-2-1-2464-16,2 3-368 0,3-3-80 16</inkml:trace>
  <inkml:trace contextRef="#ctx0" brushRef="#br0" timeOffset="9137.56">17625 12558 24879 0,'0'0'2208'0,"0"0"-1760"0,0 0-448 0,6 0 0 0,-11 9 2432 0,1 3 384 15,0 1 96-15,1 0 16 0,-1 1-2176 0,1 3-432 16,3 1-96-16,1 1-16 0,2 0-208 0,1 0 0 15,4-1 0-15,1-3-10752 16,0-2-2064-16</inkml:trace>
  <inkml:trace contextRef="#ctx0" brushRef="#br0" timeOffset="9247.84">17976 12572 21183 0,'0'0'1888'0,"0"0"-1504"15,0 0-384-15,6 9 0 0,1 3 2624 0,-1 1 448 16,-1 0 80-16,3 3 32 0,0 1-2416 0,1 1-464 0</inkml:trace>
  <inkml:trace contextRef="#ctx0" brushRef="#br0" timeOffset="9843.01">22311 13515 18431 0,'9'-9'1632'0,"2"-2"-1312"16,2 0-320-16,2-5 0 0,0 2 1104 0,0-3 160 16,-2 0 16-16,-3 1 16 0,-1 0-256 0,-3 2-48 15,-4 1-16-15,-1 0 0 0,-1 1 528 0,-2 4 96 0,-2 5 32 0,-3-3 0 0,0 5 0 16,-3 1 0-1,0 1 0-15,1 5 0 0,-4 1-752 0,0 5-160 16,0 2-16-16,2 3-16 0,0 0-560 0,2 3-128 16,1-1 0-16,2 4 0 0,1-2 0 0,3 1 0 0,0-1 0 0,4-1 0 15,2 0 0-15,1-2 128 0,3-1-128 0,2-4 0 0,2-5 128 0,1-1-128 16,2-5 0-16,1-1 128 0,1-1-128 0,-1-3 0 16,-1-4 0-16,1-1 0 15,-2-1 0-15,-1-1 0 0,-2-3 144 0,-2-2-144 16,-1 0 192-16,-2 0-48 0,-2 2 0 0,-1 1 0 0,-3 1 400 0,-2 2 80 0,0 0 16 0,-1 1 0 15,-1 0 48-15,0 3 16 0,4 5 0 0,0 0 0 32,-6 1-208-32,-1 3-48 0,1 2 0 0,-1 4 0 0,2 0-320 0,1 3-128 0,3 4 0 15,1 0 0-15,1-3 0 0,3 1 0 16,3-2-128-16,2 0 128 16,1 0-1984-16,2-2-272 0,0 0-64 0,1-2-10528 0,1-4-2096 0</inkml:trace>
  <inkml:trace contextRef="#ctx0" brushRef="#br0" timeOffset="10290.34">22794 13416 31679 0,'0'0'1408'0,"0"0"272"0,0 0-1344 0,8 9-336 16,-1 1 0-16,-1 2 0 0,-1 0 1328 0,2 4 192 16,-1 0 32-16,1 3 16 0,-3-1-480 0,1 0-112 15,1 0-16-15,0-1 0 0,-1 2-144 0,-1-6-48 16,-2 0 0-16,1-3 0 0,-2-1-160 0,-1-9-32 15,0 0-16-15,0 0 0 0,0 0-304 0,0 0-48 16,0 0-16-16,0 0 0 0,0 0-192 0,4-8 144 16,0-2-144-16,1-2 128 0,2-3-128 0,-1-4-176 0,2-1 48 0,1-1 0 15,2 1-224-15,-1-1-32 0,2 3-16 0,1-3 0 32,1-2-256-32,2 1-48 0,0-1-16 0,1 5 0 15,-2-1 48-15,0 3 16 0,-2 3 0 0,0 2 0 0,-2 4 384 0,0 1 80 0,-2 4 0 0,0 2 16 0,-1 2 176 0,-2 5 0 0,-2 2 0 16,0 1 0-1,-1 4 144-15,-2 2 112 0,-1 4 32 0,-1 2 0 0,-2-1 96 0,1 3 0 0,-1 2 16 0,0 1 0 16,1 2-272 0,2-2-128-16,0 2 128 0,1-2-128 15,0-1 192-15,3-5-32 0,0-1-16 0,1-2 0 16,2-4 160-16,-1-1 16 0,1-6 16 0,-1-2 0 0,1-2 304 0,0-2 48 16,-1-4 16-16,1-2 0 0,-2-3 0 0,-1-4 0 15,0-2 0-15,0-2 0 0,-2-4-336 0,-1-1-64 16,-1 0-16-16,0 0 0 0,-1-1-160 0,1-2-128 0,-2 1 192 15,-2 2-192 1,0 0-640-16,0 3-224 0,0-2-48 0,0 1-16 16,0-2-1376-16,1 3-256 0,2 0-64 0,2 2-9568 0,1 3-1904 0</inkml:trace>
  <inkml:trace contextRef="#ctx0" brushRef="#br0" timeOffset="10582.54">23412 13381 26895 0,'0'0'1184'0,"4"10"256"0,0 0-1152 0,-1 4-288 0,-1 0 0 0,-1 4 0 15,-1-1 1856-15,0 3 320 16,-1 0 64-16,1 3 16 0,0-2-528 0,0-2-96 16,1 1-32-16,1-1 0 0,0-3-624 0,2-1-128 0,0-1-16 0,3-4-16 15,-1-1-352-15,2-2-64 0,0-2-16 0,0-1 0 16,0-4-128-16,1-4-16 0,0 1-16 0,1-3 0 16,1-6-32-16,-1 2 0 0,-2-2 0 0,0-1 0 15,0-2-64-15,-1 0-128 0,1-1 176 0,-1-1-176 16,-1 0 176-16,-1 3-176 0,-1 2 160 0,0-1-160 15,0 3 256-15,-1 3-64 0,-2 1 0 0,-1 6 0 0,0 0 144 0,0 0 32 16,0 0 0-16,0 7 0 0,0 4-160 0,1 1-16 16,-1 1-16-16,3 0 0 0,1 1-176 0,0 2 0 0,-2 1-160 15,2 0 160 1,2 0-1504-16,0-2-208 0,1-2-32 16,0-1-16-16,1 1-1888 0,0-4-384 0,1-2-80 15</inkml:trace>
  <inkml:trace contextRef="#ctx0" brushRef="#br0" timeOffset="10888.8">23849 13460 17503 0,'0'0'768'0,"0"0"176"0,0 0-752 0,0 0-192 15,0 0 0-15,0 0 0 0,-1 7 4608 0,-2 3 896 16,0-1 192-16,1 4 16 0,-1 3-3712 0,1 2-736 16,-1 3-160-16,0-1-16 0,2-1-256 0,1-3-32 15,0-2-16-15,3 0 0 0,-1 0-320 0,2-3-64 16,0 0-16-16,0-5 0 0,-4-6-192 0,0 0-64 15,0 0 0-15,8 1 0 0,0-2 128 0,-1-3 32 16,3-2 0-16,-1-2 0 0,0-2 64 0,1-4 16 16,1-1 0-16,-1-1 0 0,1-2-208 0,0 0-32 15,0-1-128-15,0 1 192 0,1-1-192 0,1 0 0 0,-1 2 128 0,-2 3-128 0,0 4 0 16,-3-1 0-16,-1 6 128 0,-6 5-128 0,0 0 0 0,0 0 0 16,0 0 0-16,3 9 0 0,0 0 0 0,0 3 0 15,-2 4 0-15,2-1 0 16,-1 1-1312-16,2 1-208 0,1 1-32 0,2-4-16 15,-1 2-2016-15,2-3-416 0,1 0-80 0</inkml:trace>
  <inkml:trace contextRef="#ctx0" brushRef="#br0" timeOffset="11224.34">24357 13447 14735 0,'3'-18'1312'0,"-2"10"-1056"0,-1-1-256 0,-1 1 0 15,-2-2 3584-15,-1 1 640 0,1-1 144 0,-3 4 32 16,0 1-2624-16,-2 2-528 0,0 3-96 0,-1 4-32 15,0 5-784-15,0 2-144 0,0 3-48 0,1 2 0 0,0 0 304 0,3 3 64 16,2 2 16-16,2-2 0 0,2 5-208 0,2-5-64 16,1 2 0-16,1-1 0 0,1-1-256 0,2-3 160 15,0 1-160-15,0 0 128 0,1-6 0 0,0 0-128 16,2-3 192-16,-1-4-64 0,0-2 368 0,2-6 64 16,0-1 16-16,-2-4 0 0,1-5 288 0,-1-3 64 15,2-7 16-15,-2 1 0 0,-2-3-480 0,1-2-80 0,0 1-32 16,1-2 0-16,-1-2-352 0,1-4 0 15,1-4 0-15,4-23 128 0,0 8-128 0,-2-4 0 0,-2 2-176 16,-2 4 176-16,-1-1-224 0,-3 7 48 0,-2 7 16 0,-3 8 0 16,-1 6 0-16,-3 6 0 15,-1 9 0-15,5 10 0 0,0 0 160 0,-11 7 0 0,-1 4 128 16,3 5-128-16,3 4 0 0,2 7 0 0,1 5 0 0,2 5 0 16,2 2 0-16,2-12 0 0,1 3-160 0,4 3 160 15,1 0-2384-15,1-3-368 16</inkml:trace>
  <inkml:trace contextRef="#ctx0" brushRef="#br0" timeOffset="11404.44">24967 12784 25791 0,'6'-16'2304'0,"0"0"-1856"0,1 5-448 0,-1 3 0 15,-6 8 3664-15,0 0 640 0,0 0 128 0,0 0 32 16,4 11-3280-16,-3 4-656 0,1 2-128 0,-2 2-16 15,0 3-768-15,0-1-128 0,0-1-48 0,1-3 0 16,0-2-2064-16,2-2-432 0</inkml:trace>
  <inkml:trace contextRef="#ctx0" brushRef="#br0" timeOffset="11501.71">25125 12845 25791 0,'0'0'2304'0,"0"0"-1856"15,0 0-448-15,0 13 0 0,0-1 2752 0,-1 2 464 0,-2-1 96 16,2 0 16-16,2 4-2256 0,1 1-448 15,-1 2-96-15,-1-6-17824 0</inkml:trace>
  <inkml:trace contextRef="#ctx0" brushRef="#br0" timeOffset="13235.33">25881 13471 30399 0,'0'0'1344'0,"11"0"288"0,1 0-1312 0,2-4-320 0,4 1 0 0,4 0 0 15,4 2 832-15,2-1 80 0,-1-1 32 0,2-1-15408 16</inkml:trace>
  <inkml:trace contextRef="#ctx0" brushRef="#br0" timeOffset="14134.58">27066 12724 13823 0,'-9'-23'1216'0,"4"12"-960"0,-1 0-256 0,2 6 0 15,-2 1 3648-15,6 4 672 0,0 0 144 0,-6 12 16 16,1 7-2688-16,1 6-560 0,0 8-96 0,1 3-32 16,2 3-464-16,1-9-80 0,-1 6-32 0,-2 21 0 15,2-4-304-15,0-17-64 0,1 5-16 0,-2 1 0 16,2-3-144-16,-1 2 192 0,0-5-192 0,-1 15 192 0,2-9-192 0,-1-8 160 16,-2-7-160-16,1-5 160 0,-1-2-32 15,1-6 0-15,-1-4 0 0,3-10 0 0,-3 12 48 0,3-12 0 16,0 0 0-16,0 0 0 0,0 0-176 0,0 0 128 15,0 0-128-15,3-10 128 0,1-2-128 0,5-8-144 16,1 0 144-16,3-3-208 0,3 0 208 0,-3 9 0 16,3-5-160-16,9-4 160 0,-1 5 0 0,2-1-144 15,0 2 144-15,3 7 0 0,0 6 0 0,-2 1 0 16,-1 6 0-16,-2 1 144 0,-3 5 48 0,-8-1 16 16,-3 2 0-16,-2 3 0 0,-2-1 144 0,-2 8 32 15,-2-1 0-15,-6-4 0 0,-4-2 512 0,-4 0 96 16,-3 1 32-16,-13 6 0 0,-3-6-416 0,10-2-80 0,-2-2-16 15,-2 0 0-15,-3 1-320 0,1-2-64 0,0 0 0 0,-10 2-128 16,8-9 160-16,12-2-160 0,1 1 128 0,3-3-128 16,2-2 0-16,1-4 0 0,3-2 0 0,6 1 0 15,3-1-368-15,5 4 0 0,1 1 0 0,1 2 0 16,3-3 160-16,2 0 16 0,3 2 16 0,12 1 0 16,1 1 176-16,1 0-208 0,3-2 80 0,1 1 128 0,3 3 0 15,0-1 0-15,-2-3 0 0,-2 3 0 16,-1-6 0-16,-2 1 0 0,0-4 0 0,-10 3 0 15,0-2 0-15,9-7 0 0,-3 2 0 0,-10 3 0 16,-1-1 0-16,5-6 0 0,-4-1 0 0,-6 3 0 16,-3 3 0-16,-4 2 0 0,-4 2 176 0,-2 1-176 15,2 8 304-15,-8-7-48 0,-3 1 0 0,3 6 0 0,-2 3 448 0,1-2 96 16,0 3 16-16,1 3 0 0,0 2-240 0,2 4-64 16,0 3 0-16,1 8 0 0,4 1-368 15,3-7-144-15,5 1 0 0,7 4 144 0,3-5-144 0,4 1 0 16,5-6 0-16,3 1 0 15,1-1-1216-15,4-3-128 0,5 0-32 0,1-3-12544 0,3 0-2512 16</inkml:trace>
  <inkml:trace contextRef="#ctx0" brushRef="#br0" timeOffset="14359">28982 13033 33167 0,'-12'-7'2944'0,"0"3"-2352"0,-3-1-464 0,-2 2-128 16,-3 2 2544-16,-1 4 480 0,-2 2 112 0,-1 4 0 16,1 1-1632-16,-3 7-336 0,-3 5-64 0,3 2-16 15,0 5-448-15,2 5-112 0,2-1-16 0,5 4 0 16,6-1-512-16,1 1 0 0,4-2 0 0,3-2 0 16,6-5-224-16,3 1-48 0,6-7-16 0,5 3 0 31,3 1-2272-31,4-2-448 0,4-4-80 0,-6-8-15632 0</inkml:trace>
  <inkml:trace contextRef="#ctx0" brushRef="#br0" timeOffset="14680.83">29246 13278 32255 0,'-15'-8'2864'0,"-2"3"-2288"16,-2 1-576-16,0 2 0 0,-1 5 1840 0,1 1 256 15,-1 2 48-15,2 4 16 0,1-3-752 0,4 4-128 16,3-1-48-16,2 5 0 0,1-2-544 0,3 0-112 15,3-2-32-15,4 1 0 0,3-1-352 0,2 2-192 0,0-3 192 0,2-1-192 16,1-1 144-16,0-3-144 16,1-1 0-16,2-3 144 0,1-2-144 0,-2 2 0 15,0-1 0-15,0-1 0 0,0-5 0 0,0-2 0 16,1-1 128-16,-1-2-128 0,-1 1 0 0,-1-1 0 16,-1 1 0-16,-1-1 128 0,-1 1-128 0,-2 0 0 15,0-2 144-15,-2 1-144 0,-3 2 128 0,-1 9-128 16,0 0 128-16,-4-5-128 0,4 5 272 0,0 0-16 0,0 0 0 15,-9 5 0-15,0 2 16 0,2 5 0 0,2-2 0 16,4 3 0-16,2 0-272 0,3 0 0 0,1 1 0 16,2-1 0-1,0-1-928-15,3 0-96 0,0-3 0 0,2 2-16 16,-2-2-2224-16,1-2-432 0,0-1-80 0</inkml:trace>
  <inkml:trace contextRef="#ctx0" brushRef="#br0" timeOffset="14943.77">29624 13284 27647 0,'0'0'1216'0,"4"15"256"0,-2-1-1168 0,-1 1-304 0,0 4 0 0,0 2 0 15,-1-2 2432-15,0 1 448 0,2-1 64 0,-1-3 32 16,0-3-992-16,2-1-192 0,0-1-32 0,-2 1-16 16,0-3-720-16,-1-9-128 0,0 8-48 0,0-8 0 0,0 0-368 0,0 0-80 15,0 0-16-15,0 0 0 0,0 0-64 0,0 0-32 16,0 0 0-16,0-12 0 0,-1 1-112 0,1-2-32 15,3-2 0-15,-2 4 0 0,-1-5-144 0,0-1 0 16,1-1-160-16,2-2 160 16,1-6-608-16,1 0-32 0,1-1 0 0,1 1 0 15,-2-1-448-15,3 4-80 0,1 3-32 0,-1 3 0 0,-2 3-1248 0,2 2-256 16,3 3-48-16,-2 3-8544 0,0 1-1696 16</inkml:trace>
  <inkml:trace contextRef="#ctx0" brushRef="#br0" timeOffset="15293.23">30059 13391 21183 0,'0'0'1888'0,"0"0"-1504"0,0 0-384 0,14 1 0 16,-1 1 3104-16,1-4 544 0,1 1 128 0,-1-2 0 16,-1-2-1904-16,1 1-384 0,2-1-80 0,1-1 0 15,0-4-480-15,-2 1-96 0,1-1 0 0,-3-1-16 16,-1 1-448-16,-3 0-96 0,-2-1-16 0,-5 2 0 16,-2 9 64-16,-4-6 0 0,-2-1 0 0,-3 2 0 0,-3 4 288 0,-2-1 64 15,-3 4 16-15,0 1 0 0,0 4-464 0,-3 2-96 16,-2 3 0-16,1 1-128 0,2 1 128 0,-1 2-128 15,0-1 0-15,1 4 0 0,1-1 0 0,3 3 0 0,5-2 0 0,1 1 0 32,2 2-576-32,6-2-160 0,5 1-32 0,4-6-16 0,5-2-2640 0,4-1-528 15</inkml:trace>
  <inkml:trace contextRef="#ctx0" brushRef="#br0" timeOffset="15510.54">30969 12936 41983 0,'-10'-35'1856'0,"5"11"384"0,-1-3-1792 0,-3-2-448 0,-5 1 0 0,0 4 0 0,-2 5-144 0,0 7-128 15,-4 5-32-15,2 9 0 16,-1 7 768-16,1 5 160 0,0 8 16 0,1 8 16 16,0 6-240-16,1 4-48 0,2 4-16 0,2 8 0 15,3 7-16-15,3 5 0 0,1 5 0 0,2-2 0 16,0-1-336-16,3-2 0 0,3-2 0 0,0-2 0 31,-2-5-2048-31,-1-1-448 0,-1-5-64 0,-2-4-15152 0</inkml:trace>
  <inkml:trace contextRef="#ctx0" brushRef="#br0" timeOffset="15975.14">30614 13435 40143 0,'0'-15'1776'0,"1"6"368"0,2-1-1712 0,1 1-432 15,2 0 0-15,3 3 0 0,0 1 464 0,3 1 16 16,3-2 0-16,0 2 0 0,3 1 224 0,3 0 64 16,1 0 0-16,3 2 0 0,1 1-768 0,0 3 0 15,-1 1 0-15,1-3-160 0,0 0-192 0,-2 0-32 16,-6 2-16-16,-2-2 0 16,-2 2-432-16,-2 0-64 0,-2-3-32 0,-10 0 0 15,0 0 128-15,0 0 32 0,0 0 0 0,0 0 0 0,0 10 576 0,-4-2 192 16,-5 0 0-16,-3 2-160 0,-1-1 608 0,-1 3 128 15,-3 0 32-15,1-2 0 0,2-1 352 0,1 3 64 0,3 1 0 0,1 1 16 16,2 1-592-16,3-1-128 0,1 0-32 16,5-2 0-16,2-1-96 0,4-2 0 0,2 0-16 0,4-3 0 0,5-2 48 0,0 0 16 0,2-1 0 15,2-5 0-15,3-1 32 0,1-3 16 0,-1-2 0 16,0 1 0 0,0-2-288-16,0-1-144 0,0 0 16 0,-3-2 0 0,0-2-32 0,-4 1 0 15,-1 1 0-15,1-1 0 0,-4 1 160 0,0 3 0 16,-2 0 128-16,-2 3-128 15,0-5 272-15,-3 6-16 0,-8 5 0 0,0 0 0 16,0 0 208-16,0 0 48 0,0 0 0 0,0 0 0 16,0 0-160-16,-2 13-32 0,0 0 0 0,-1 1 0 15,1 2-320-15,-1 2 0 0,0 3 0 0,2-4 0 0,0-1 0 0,3-2-160 16,2 0 160-16,1 1-208 16,1-2-1184-16,-1-3-224 0,-5-10-48 0,10 7-11776 15,-1-2-2336-15</inkml:trace>
  <inkml:trace contextRef="#ctx0" brushRef="#br0" timeOffset="16145.98">31915 12845 18431 0,'0'0'816'0,"0"0"160"0,0 0-784 0,0 0-192 16,0 0 0-16,-9 9 0 0,-2 1 6064 0,0 7 1168 15,-1 3 224-15,0 6 48 0,1 5-5264 0,0 4-1072 16,2 5-208-16,0 4-32 0,1 3-640 0,0 2-128 15,3 2-32-15,-2 0 0 16,0-5-1216-16,0-3-256 0,2-3-64 0,0 1-12336 16,-2-1-2464-16</inkml:trace>
  <inkml:trace contextRef="#ctx0" brushRef="#br0" timeOffset="16272.2">31890 13832 51087 0,'0'0'2256'0,"0"0"480"0,0 0-2192 0,0 0-544 0,0 0 0 0,4 13 0 16,-1-2-192-16,-1 1-128 0,-2-12-48 0</inkml:trace>
  <inkml:trace contextRef="#ctx0" brushRef="#br0" timeOffset="17156">5659 15849 27647 0,'-5'2'1216'0,"-1"2"256"0,-1 1-1168 0,-1 4-304 15,1 3 0-15,-1 5 0 0,0 4 1504 0,0 1 240 16,-2 7 48-16,2 1 16 0,1 0-1424 0,2 0-384 15,0-2 128-15,2 0-128 0,1-2 128 0,0-3-128 16,1-2 192-16,1-4-192 0,1-4 272 0,1-4-48 16,-2-9-16-16,0 0 0 0,0 0 592 0,7-6 112 15,0-5 32-15,1-3 0 0,1-5-384 0,-1-1-80 16,0-4-16-16,-1 1 0 0,0-3-288 0,-1-3-176 16,1-2 192-16,-1-2-192 0,1-1 128 0,0-1-128 0,-2 0 0 15,0 2 0-15,-1 5 0 0,0 4 0 0,0 5 0 16,0 6 0-16,-2 6 0 0,-2 7-144 0,4 7-16 0,1 4 0 0,1 6-176 15,0 6-48-15,1 3 0 0,2 4 0 0,2 2 176 0,1 1 16 16,1-3 16-16,0-3 0 0,0-1 176 16,2-2 0-16,-1-2-144 0,-1-5 144 0,0 0 288 15,-1-2 128-15,-2-4 32 0,1-2 0 16,0-2 512-16,0-4 128 0,-1-3 0 0,1-3 16 16,-1 0-192-16,1-6-32 0,-2-2-16 0,0 1 0 15,-1-3-416-15,-1-4-96 0,0-1-16 0,-2-3 0 16,-1-3-144-16,0-2-48 0,-1-1 0 0,-2 0 0 0,-2-1-144 0,-1-2 0 15,0-2 0-15,-2-2 128 16,-1-2-1312-16,-1 1-272 0,1 0-48 0,1 4-16 16,2 2-1648-16,0 4-336 0,1 6-64 15</inkml:trace>
  <inkml:trace contextRef="#ctx0" brushRef="#br0" timeOffset="17407.12">6277 15846 4607 0,'21'22'192'0,"-10"-10"64"0,-1 0-256 0,2 2 0 15,-2 0 0-15,2 2 0 0,0 1 5472 0,1-3 1056 16,-3-1 192-16,1-2 64 0,-4-3-3840 0,1-1-768 16,-1 0-160-16,-1-1-32 0,-6-6-240 0,8 3-48 15,-1 1-16-15,-7-4 0 0,0 0-464 0,0 0-80 16,0 0-32-16,0 0 0 0,0 0-288 0,0 0-64 16,-6-5-16-16,-1 1 0 0,-2 0-304 0,-2 1-64 0,1 2-16 0,-1 0 0 15,-2-3-160-15,0 0-48 0,1 0 0 0,-1-1 0 16,-1-2-144-16,1-1 0 0,3 1 0 0,0-1 0 15,4 0-336 1,2 1-112-16,4-2 0 0,3 0-16 0,1-1-1904 16,3-2-368-16,5-1-80 0,4 0-9984 0,2-3-1984 0</inkml:trace>
  <inkml:trace contextRef="#ctx0" brushRef="#br0" timeOffset="17608.72">6850 15323 10127 0,'-2'-15'896'0,"0"8"-704"0,-3 0-192 0,-1 1 0 16,0-1 6032-16,1 2 1184 0,-1 3 224 0,6 2 48 0,-6 1-4848 0,1 7-976 16,-1 3-192-16,3 9-32 0,0 6-896 0,3 7-176 15,0 6-48-15,1 5 0 0,1 3-320 0,-1 7 0 16,0 6 0-16,3 5 0 0,1 4 0 0,1-4 0 16,1-1 0-16,0-3 0 0,1-6-256 0,0-4-112 15,1-4-16-15,0-3-16 16,-1-2-2224-16,-2-6-432 0,-2-4-80 0</inkml:trace>
  <inkml:trace contextRef="#ctx0" brushRef="#br0" timeOffset="17762.71">6765 15817 44223 0,'-3'-17'1968'0,"5"11"400"0,-1-1-1904 0,3-1-464 0,1-1 0 0,3 3 0 15,2-3 544-15,5 1 16 0,4 1 0 0,3-2 0 16,3 0-336-16,4 1-64 0,5-3-16 0,4 3-20848 15</inkml:trace>
  <inkml:trace contextRef="#ctx0" brushRef="#br0" timeOffset="18328.09">8449 16120 25567 0,'2'-17'1136'0,"0"8"224"0,1-4-1088 0,2-2-272 15,-1 0 0-15,0-1 0 0,0-2 1008 0,-2 1 144 16,0 2 16-16,-1 2 16 0,0 0 400 0,-1 4 80 16,-2 1 0-16,-1 3 16 0,3 5-384 0,0 0-80 15,-9 4 0-15,0 4-16 0,0 4-224 0,0 2-32 0,0 3-16 0,1 3 0 16,0 0-720-16,1 1-208 0,1-1 0 0,2 1 128 15,3 0-128-15,1-1 0 0,1 0-128 0,2-3 128 16,0-3 0-16,3-1-128 0,0-2 128 0,2-3 0 16,0-3 0-16,1 0 144 0,0-4 0 0,0-1 0 15,0-1 176-15,0-3 48 0,2-2 0 0,-2-4 0 0,0-1-112 16,0-1 0-16,-1-4-16 0,0 2 0 0,0-4-80 16,0-1-16-16,-2 0 0 0,-1 1 0 0,-1-1 192 0,0 2 48 0,-1 2 0 15,-2 2 0-15,-1 2 32 16,0 4 16-16,0 7 0 0,0 0 0 0,0 0-128 0,0 0-32 15,0 0 0-15,0 0 0 0,-5 7-80 0,1 2 0 16,0 2-16-16,1 2 0 0,3-3-176 0,0 3 0 16,0 0 0-16,2 2 0 15,-1 0 0-15,0-2 0 0,2 2-192 0,1 0 192 16,1 0-1872-16,0-2-256 0,2-4-48 0,2-3-11552 16,3-3-2304-16</inkml:trace>
  <inkml:trace contextRef="#ctx0" brushRef="#br0" timeOffset="18911.08">8885 15568 24879 0,'0'0'2208'0,"0"0"-1760"15,0 0-448-15,-5 13 0 0,1 4 3136 0,-2 5 528 16,0 6 112-16,1 2 32 0,0 8-3104 0,-1 3-704 16,2 2 0-16,2 2 0 0,2 2 0 0,1-2 0 15,0-3 0-15,2-2 0 0,1-1 0 0,2-2 0 0,2-4 0 0,1-3 0 31,2-3-912-31,-1-6-240 0,3-3-32 0,-1-5-16 0,0-4-976 0,0-5-192 0,-1-4-32 0,2-2-16 16,-1-6 1408 0,0-3 288-16,-1-2 48 0,0-2 16 0,-1-1 80 0,-1-4 32 15,2 3 0-15,-3-3 0 0,-2-1 416 0,1-1 128 0,-1-1 0 0,1 0 0 0,-2-1 896 16,-1 2 304-16,-1 1 48 0,-2 3 16 16,0 0 704-16,0 5 144 0,-1 0 16 0,2 6 16 15,-1 1-544-15,-1 6-96 0,0 0-32 0,0 0 0 16,0 0-416-16,1 13-96 0,1 1 0 0,2 6-16 0,-2 1-448 15,2 3-96-15,0-1-16 0,1 1 0 0,2 0-384 0,1 1 0 0,2-3 128 0,0-1-128 32,2-3 0-32,1-3 0 0,2-1 0 0,-2-3 0 0,0 0 0 0,-2-4 0 15,1-1 0-15,0-4 0 0,-2-2 0 0,-1-2 160 16,0-4-160-16,1-1 160 0,-3-5-32 0,0-1 0 0,-2 0 0 0,0-1 0 0,1-1-128 16,0 1 0-16,1-2 0 0,-1 1 0 31,-1-1-400-31,1-2-64 0,-3 1-16 0,1 2 0 15,-2 0-496-15,0 4-112 0,0 3 0 0,-2 8-16 0,0 0 528 0,0 0 128 16,0 0 0-16,2 8 16 0,1 3 432 16,1-1 0-16,1 3 0 0,1 0 128 0,2 0 96 0,1 0 32 15,2-1 0-15,2 0 0 0,0-2 272 0,3 2 64 16,-3-4 16-16,0 0 0 0,0-2 224 0,0-1 64 16,-2 1 0-16,1-3 0 0,0-3 96 0,-2 0 32 15,1 0 0-15,-2-3 0 0,-1 0-240 0,-2-2-32 16,-1-1-16-16,1-1 0 0,-2 1-352 0,1 0-64 0,-3-6 0 0,1 0-16 0,0-1-304 15,-1-2 0-15,1-3 0 0,-1-2 0 16,0-2-1744 0,0-3-464-16,1-1-96 0,-2-3-17984 0</inkml:trace>
  <inkml:trace contextRef="#ctx0" brushRef="#br0" timeOffset="19252.06">9904 15899 17503 0,'0'0'768'0,"-1"8"176"0,-3-1-752 0,0 2-192 0,-1-3 0 0,0 4 0 16,0-3 4096-16,-3 2 800 0,-1 2 160 0,-2-1 16 16,1 1-2560-16,-1 1-512 0,1 1-96 0,1 1-32 15,-2-1-1040-15,2-3-224 0,1 3-32 0,2-3-16 0,1-1-176 0,1 0-48 16,2 0 0-16,2 0 0 0,0-1-112 0,3-2-32 16,-3-6 0-16,8 6 0 0,0-5-48 0,1-4-16 15,4 1 0-15,0-2 0 0,1-1 16 0,1-1 0 16,0 2 0-16,1-2 0 0,1-3-144 0,0-2 0 15,-2 1 144-15,1-2-144 0,-2 0 0 0,1-1 0 16,-1 0 0-16,-1 0 128 0,-2 3-128 0,-2 1 0 0,-3 0 0 16,-1 2 0-16,-1 2 0 0,-4 5 0 0,0 0 0 0,0 0 0 0,0 0 128 15,0 0 0-15,0 0 0 0,-2 9 0 16,-1 3 32-16,2 0 16 0,-1-1 0 0,1 5 0 16,0-2-176-16,1 2 0 0,1 1 0 15,2 1 0-15,1 0-224 0,0 1-80 16,0-1-16-16,1-1 0 15,1-2-1552-15,1 0-320 0,1-2-64 0,1-1-10496 0,0-2-2096 16</inkml:trace>
  <inkml:trace contextRef="#ctx0" brushRef="#br0" timeOffset="19439.59">10362 15877 12895 0,'0'0'1152'0,"-7"5"-928"0,0 3-224 0,-3 1 0 16,1 3 5520-16,0 2 1072 0,0 2 192 0,0 2 64 15,0 2-5152-15,2 0-1024 0,0 0-208 0,1 0-32 16,1-2-240-16,1 0-64 0,3 1 0 0,0-1 0 16,1-4-128-16,1 2 0 0,1-3 0 0,4-3-176 15,0-2-1936-15,3-1-400 0,-1-2-80 0,1-5-7472 16,2 0-1504-16</inkml:trace>
  <inkml:trace contextRef="#ctx0" brushRef="#br0" timeOffset="19609.84">10617 15859 12895 0,'0'0'1152'0,"0"0"-928"0,0 8-224 0,-1 2 0 0,-1 2 4672 0,-2 2 896 16,-2 6 192-16,-1 1 16 0,-5 2-3344 0,-2 2-688 0,-5 2-128 0,0 1-16 0,-1 2-384 0,-2 2-64 15,0 2 0-15,0 1-16 16,-3-1-560-16,1 0-128 16,4 0 0-16,0-3-16 0,2-2-304 0,2-4-128 15,3-3 128-15,4-2-128 16,2-3-1776-16,5-8-432 0,2-9-96 0</inkml:trace>
  <inkml:trace contextRef="#ctx0" brushRef="#br0" timeOffset="19879">10859 15896 21183 0,'-13'7'1888'0,"-4"2"-1504"0,-3 4-384 0,1 3 0 15,-1 2 2688-15,2-1 448 0,2 0 112 0,2 2 16 16,1-1-2576-16,5 0-512 0,3-1-176 0,3-1 0 16,4-1 208-16,2 1-64 0,1-4-16 0,4 1 0 15,3 0 544-15,2-2 96 0,3 1 32 0,1 1 0 16,-1-1 928-16,0 1 176 0,-1 0 32 0,-1 3 16 16,-3-1-80-16,-1 2-16 0,-4 2 0 0,-3 0 0 0,-4 2-768 0,-2 0-176 15,-4-2-16-15,-1 2-16 0,-5 1-480 0,-1-1-80 16,0-1-32-16,-3-2 0 15,-1-1-608-15,2-3-128 0,-1-2-32 0,2-3-23200 16</inkml:trace>
  <inkml:trace contextRef="#ctx0" brushRef="#br0" timeOffset="20753.09">12677 15881 4607 0,'0'0'192'0,"0"0"64"0,0 0-256 0,0 0 0 0,0 0 0 0,-5 4 0 16,5-4 5728-16,-5 3 1104 0,5-3 208 0,0 0 64 0,-4 5-4512 0,4-5-896 15,0 0-176-15,-4 6-48 16,1 1-720-16,1-1-160 0,-1 1-16 0,1-1-16 16,-1 1-112-16,3-7 0 0,-3 8-16 0,1 0 0 15,-1-2 352-15,2 2 80 0,-2 0 16 0,2 0 0 0,1-2-288 0,1 2-48 16,2 0-16-16,1 0 0 0,0-1-400 0,1 4-128 15,0-5 0-15,2 4 0 0,1 0 0 0,1 0 0 16,-2-2 0-16,1 0 0 0,-1 0 0 0,-1 0 0 16,-2-1 0-16,-1 4 0 0,-2-1 224 0,-1 1-16 0,-1 1 0 0,0-1 0 15,-5 2 448-15,-1 0 96 0,-4 2 16 0,-1 0 0 16,-2 1-256-16,0 1-32 0,-2 2-16 0,-1 0 0 16,0-1-272-16,0 2-64 0,-1-2-128 15,1-1 192-15,4-4-192 0,0-2-128 16,1-3 128-16,4-1-208 15,2-3-1952-15,6-4-384 0,0 0-80 0,1-7-10416 16,0-3-2080-16</inkml:trace>
  <inkml:trace contextRef="#ctx0" brushRef="#br0" timeOffset="20960.64">12791 15679 18431 0,'9'-35'816'0,"-4"19"160"0,2-2-784 0,-1 0-192 0,1-2 0 0,-1 3 0 15,2 2 4528-15,-1 3 848 0,-1 5 192 0,2 6 16 16,0 6-3120-16,0 4-624 0,-1 8-128 0,1 8-32 15,-1 8-640-15,0 8-128 0,3 10-16 0,-1 5-16 16,0 0-448-16,0 2-96 0,1-4-16 0,0 4 0 16,-1-6-320-16,0 0 128 0,-1 0-128 0,-1 0 0 15,3-3-992-15,-3-4-272 0,-1-4-48 0,-1-5-16 16,-1-3-2240-16,-2-4-448 0</inkml:trace>
  <inkml:trace contextRef="#ctx0" brushRef="#br0" timeOffset="21096.18">12981 16304 3679 0,'-6'-12'320'15,"-1"-3"-320"-15,-1 0 0 0,2-2 0 0,-2 0 7680 0,1-3 1456 16,2 3 288-16,1-2 64 0,2 2-5840 0,0 0-1184 16,4 1-224-16,0 1-64 0,5 2-1232 0,-1 0-256 15,2 1-48-15,1-2-16 0,3-1-624 0,1 1 0 16,1 1 0-16,3 1 0 16,2 2-1680-16,-1 2-256 0,-1-3-48 0,1 4-16 15,0-1-2096-15,1 1-400 0</inkml:trace>
  <inkml:trace contextRef="#ctx0" brushRef="#br0" timeOffset="21314.02">13319 16026 27583 0,'8'26'1216'0,"-4"-13"256"0,1 4-1168 0,1 4-304 16,-1 2 0-16,1 2 0 0,0 0 2304 0,-2 1 416 0,0 0 80 0,0-1 16 15,2-2-576-15,-2-2-96 0,0-3-32 0,-1-1 0 16,-2-2-864-16,0-4-176 0,3-2-48 0,-2 1 0 16,-2-10-176-16,0 0-32 0,0 0-16 0,0 0 0 15,0 0-160-15,-6-6-16 0,1-3-16 0,0-1 0 16,2-3-336-16,1-3-64 0,-1-2-16 0,2-2 0 15,0-1-192-15,-2-3 0 0,2-1 0 0,1-2 0 16,2 2-928-16,2 0-128 0,3 0-32 16,2 2 0-16,3 2-624 15,2 0-128-15,2 3-16 0,2 1-16 16,1 3-1248-16,2 0-240 0,-1 3-48 0</inkml:trace>
  <inkml:trace contextRef="#ctx0" brushRef="#br0" timeOffset="21626.49">13772 16019 20271 0,'0'0'1792'0,"3"9"-1424"16,-2 5-368-16,1-3 0 0,-1 1 1856 0,0-2 288 15,1 2 64-15,-2 0 16 0,-2-3-480 0,0 1-80 16,-2-2-32-16,-1 3 0 0,-2 0 32 0,1-1 16 16,-2-1 0-16,-1 2 0 0,-2-1-352 0,1 0-80 15,-1 0-16-15,1 1 0 0,2-2-336 0,-1-1-80 16,1-2-16-16,2 1 0 0,0-2-272 0,6-5-48 16,0 0-16-16,0 0 0 0,0 0-96 0,0 0-32 15,0 0 0-15,0 0 0 0,0 0-144 0,0 0-48 16,0 0 0-16,7-3 0 0,-1 0-144 0,2-1 0 15,0-2 0-15,1 2 0 0,0-2 0 0,2 1 0 16,0 0-160-16,1-1 160 0,-1 1-304 0,0 1 48 16,-2 0 0-16,1 2 0 0,-1 0 128 0,-1 1 128 15,-2 2-192-15,-1 1 192 0,-5-2 0 0,0 0-128 16,8 5 128-16,1 1 0 0,-2 2 0 0,-1 1 0 0,-1 2 0 0,1 1 0 0,0 1 0 0,-1 1-128 16,1 2 128-16,-1 0 0 15,1-2-224-15,0 2 16 0,-1 0 0 0,1 1 0 16,0-3-1664-1,0 1-336-15,1-4-64 0,-1 3-16976 0</inkml:trace>
  <inkml:trace contextRef="#ctx0" brushRef="#br0" timeOffset="21768.6">14044 16228 35471 0,'-11'0'1568'0,"11"0"336"0,0 0-1520 0,0 0-384 0,0 0 0 0,0 0 0 0,0 0 320 0,0 0-16 15,0 0 0-15,0 0 0 16,0 0-1264-16,0 0-240 0,0 0-48 0</inkml:trace>
  <inkml:trace contextRef="#ctx0" brushRef="#br0" timeOffset="22174.58">13924 15849 20271 0,'-8'0'1792'0,"-1"1"-1424"0,0 0-368 0,1 0 0 0,1 1 3456 0,7-2 608 16,0 0 128-16,0 0 32 15,0 0-4688-15,3 8-944 0,3-1-176 0</inkml:trace>
  <inkml:trace contextRef="#ctx0" brushRef="#br0" timeOffset="22546.37">14415 16092 31327 0,'-9'2'2784'0,"-1"-1"-2224"0,-2-1-560 0,-1 1 0 15,-1 2 1664-15,-1-1 240 0,0 2 32 0,-1-1 16 16,2 1-624-16,1 2-128 0,1-3-32 0,1 2 0 16,1 0-816-16,2 2-160 0,2 1-48 0,2 1 0 15,4-9-144-15,0 8 0 0,0-8 0 0,4 8 0 0,0-1 0 16,2-3-176-16,2 0 176 0,1 1-192 15,0-3 192-15,0 0-128 0,0 0 128 0,0-2-128 16,1-2-96-16,-3 0-16 0,3-2 0 0,-1 1 0 16,-2 2 240-16,3 1 0 0,-3-3-160 0,3 3 160 15,0 0 0-15,2 3 0 0,-2 1 0 0,2 2 0 16,0 2 0-16,-1 4 160 0,1 1 16 0,-1 1 0 0,-1 6 400 0,-1 3 96 0,0-1 16 16,-1 3 0-16,-3 1 304 0,-1 3 64 0,-1-3 16 15,-3 1 0-15,-2 2-304 0,-1-1-48 0,-3-2-16 16,0 0 0-16,-1-3-224 0,-3-1-48 0,-2 0-16 15,0-1 0-15,-1-1-208 0,2-2-32 0,-1-1-16 0,1-4 0 32,1-4-1280-32,1-2-256 0,1-5-48 0,2-2-16 0,-1-2-2608 0,3-6-528 0</inkml:trace>
  <inkml:trace contextRef="#ctx0" brushRef="#br0" timeOffset="22897.47">14609 15905 37775 0,'0'0'3360'0,"0"0"-2688"16,7 5-544-16,-1 4-128 0,2 4 1632 0,-1 4 288 16,-1 5 64-16,0 3 16 0,-1-2-720 0,-1 5-128 15,0 0-48-15,0 4 0 0,-2 0-336 0,1 1-80 16,-1 1-16-16,2-3 0 0,-1-1-288 0,1-1-64 0,-2-3-16 0,4-3 0 16,0-4-304-16,-1-3 128 0,1-4-128 0,0-1 0 15,1-4 0-15,-1-3 0 0,-6-4-160 0,8-1 160 16,0-2-384-16,0-6 64 0,-1-1 0 0,1-3 0 15,-1-4 176-15,-1-3 144 0,1-2-192 0,-1-1 192 16,1-2-176-16,-1-2 176 0,0-2-160 0,-1-1 160 0,0 3-128 0,0 0 128 0,2 3 0 16,-2 2-144-16,0 2 144 15,0 4 144-15,1 3-16 0,0 3-128 0,-6 10 352 0,0 0-32 16,5 6-16-16,1 4 0 16,-1 4-48-16,0 5-16 0,-1 5 0 0,0 1 0 15,0 2-240-15,0 3 176 0,-1 0-176 0,3 1 160 0,0 1-160 0,1-2 0 16,1-2 0-16,1-3 0 15,1-2-2048-15,1-4-272 0,0-5-64 0,2-3-11808 0,0-5-2352 16</inkml:trace>
  <inkml:trace contextRef="#ctx0" brushRef="#br0" timeOffset="23058.99">15257 15800 21183 0,'0'0'1888'0,"0"0"-1504"16,6 8-384-16,-1 4 0 0,0 5 3376 0,2 13 592 15,-2 2 128-15,1 5 32 0,3 3-2592 0,1-1-512 0,-3-3-96 0,0-9-32 16,1 7-144-16,1 2-48 16,0 1 0-16,0-1 0 0,-1 1-560 0,0-1-144 15,-2-3 0-15,1 0 0 16,-3-1-2208-16,0-4-480 0,-3-4-80 0,0 8-13024 0</inkml:trace>
  <inkml:trace contextRef="#ctx0" brushRef="#br0" timeOffset="23211.44">15156 16305 17503 0,'-20'-29'1552'0,"14"17"-1232"0,-2-2-320 0,-1-8 0 16,5 1 6192-16,5 3 1168 0,3 0 256 0,4 3 32 15,2 2-5344-15,5 3-1088 0,4-1-192 0,7 2-64 16,6-1-144-16,4 1-48 0,6 0 0 0,5-1 0 31,2 4-1840-31,5-5-368 0,2 1-80 0</inkml:trace>
  <inkml:trace contextRef="#ctx0" brushRef="#br0" timeOffset="23692.59">16667 15390 35935 0,'-5'6'3200'0,"-2"5"-2560"0,2 6-512 0,-2 9-128 16,-1 6 1664-16,-1 7 304 0,-1 12 64 0,-2 8 16 15,-1 10-864-15,0 4-160 0,-1 3-48 0,-1 0 0 16,0-1-384-16,-1 0-80 0,2 2 0 0,-1 0-16 0,2-1-368 16,2-4-128-16,2-9 0 0,3-4 144 15,2-5-2048-15,4-6-400 0,2-5-96 0</inkml:trace>
  <inkml:trace contextRef="#ctx0" brushRef="#br0" timeOffset="24204.85">17326 15396 31103 0,'0'0'1376'0,"0"0"288"0,0 0-1344 0,-5 7-320 0,1-1 0 0,-1 6 0 16,0 4 1520-16,0 3 224 0,-2 5 48 0,1 3 16 15,-2 4-272-15,-1 6-64 0,1 6-16 0,-3 4 0 16,0 4-560-16,0 2-128 0,1 2 0 0,-1-6-16 16,0 1-464-16,0-7-96 0,2-1 0 0,1-5-16 15,0-1-176-15,2-2 192 0,-1-4-192 0,2-3 192 16,0-2-192-16,1-1 160 0,0-5-160 0,2-1 160 0,0-2-160 0,1-3 160 0,5-4-160 0,0-3 160 16,1-1 0-16,3-2 0 0,0-3 0 0,2 0 0 15,0-1-160 1,4-1 0-16,0-4 0 0,3 1 128 0,2 1-128 0,2-1 0 0,3-2 0 0,2 1 0 15,2-2 0 1,2 0 0-16,-1-4 0 0,1 0 0 0,0-1 0 0,0 0 0 16,0-1 0-16,-1-2 0 0,-3 1 0 0,-3 0 128 15,-1 0-128-15,-2 0 128 0,-3-2-128 16,-3 2 160-16,-1 1-160 0,-4-1 160 0,-3 1 16 16,-2-1 0-16,-2 2 0 0,-2 2 0 0,-2 0 352 0,-2 2 80 0,-3 1 16 0,-1 3 0 15,-3-3-48-15,-2 4-16 0,-2-1 0 16,0 4 0-16,-4 1-256 0,1 2-48 15,0 5-16-15,1 3 0 0,0 3-240 0,1 2 0 0,2 0 0 0,2 2 0 16,3-1 0-16,4 0 0 0,4-2 0 0,1 0 0 16,5 2-384-16,3-2 16 0,3 1 16 0,4-2 0 15,3-3-992-15,1-1-192 0,4-2-32 16,0-3-16-16,3-3-960 0,3-2-192 0,3-4-32 0,1-3-15312 16</inkml:trace>
  <inkml:trace contextRef="#ctx0" brushRef="#br0" timeOffset="24387.82">18144 15700 15663 0,'0'-29'1392'0,"0"15"-1120"0,-3-2-272 0,-1-2 0 16,-1 0 4976-16,-1 0 928 0,-4-1 192 0,0 1 48 15,-2 0-3504-15,1 1-688 0,-2 1-144 0,1 6-16 16,1 3-1136-16,1 3-208 0,-1 8-64 0,1 4 0 16,0 6-144-16,1 7-48 0,1 5 0 0,2 8 0 15,3 4-192-15,3 5 0 0,3 5-144 0,3 3 144 16,0 3-160-16,2 0 160 0,2-3-160 0,2-1 160 15,4-5-224-15,-2 0 48 0,-1-2 16 0,0 0 0 16,0-2-2896-16,-1-1-576 0,-2-5-112 0</inkml:trace>
  <inkml:trace contextRef="#ctx0" brushRef="#br0" timeOffset="24578.89">17942 16039 24879 0,'-16'-26'1088'0,"10"14"256"0,-1 0-1088 0,2-3-256 15,2 0 0-15,3 2 0 0,4-1 4928 0,3 2 912 16,1 2 192-16,3-2 48 0,5 3-4256 0,3 0-848 0,4-2-160 0,1 4-48 16,5 0-624-16,0 2-144 15,-2 0 0-15,2 1 0 16,-1 0-2224-16,1 0-432 0,1 1-96 0,-1-3-16464 0</inkml:trace>
  <inkml:trace contextRef="#ctx0" brushRef="#br0" timeOffset="24744.22">18551 15557 26719 0,'0'0'2368'0,"-4"-7"-1888"0,-2 2-480 0,1 1 0 16,5 4 3232-16,0 0 544 0,0 0 128 0,-6 8 0 15,-1 1-2112-15,3 8-416 0,2 8-96 0,0 6 0 16,2 5-832-16,2 6-176 0,-2 2-16 0,1 3-16 16,2 3-240-16,2-2 0 0,-1 2 0 0,0-2 0 31,0-4-464-31,-1 2-96 0,1-1-16 0,-1 2 0 0,0-6-2688 15,-3-2-560-15</inkml:trace>
  <inkml:trace contextRef="#ctx0" brushRef="#br0" timeOffset="24894.07">18380 16047 45663 0,'-7'-12'2032'15,"6"7"400"-15,1-3-1936 0,3-1-496 0,1 0 0 0,5-2 0 0,2 1 1056 0,5-4 112 16,4-1 32-16,4 0 0 0,5-1-656 0,5 0-128 15,4-1-32-15,19-6-15424 16,-3-1-3072-16</inkml:trace>
  <inkml:trace contextRef="#ctx0" brushRef="#br0" timeOffset="25288.34">19376 15654 41871 0,'-9'-11'1856'0,"9"11"384"0,0 0-1792 0,0 0-448 0,0 0 0 0,-7 5 0 0,2 3 1136 0,-2 7 144 15,2 4 16-15,1 7 16 0,0 6-576 0,3 7-112 16,0 4-32-16,2 2 0 0,3 0-432 0,1 0-160 15,0-2 0-15,5 0 144 0,-1-2-304 0,0 1-64 16,1-1-16-16,2-1 0 16,-2-5-2272-16,1-2-464 0,-2-6-96 0,-1-3-9296 15,-2-6-1872-15</inkml:trace>
  <inkml:trace contextRef="#ctx0" brushRef="#br0" timeOffset="25615.89">19302 16194 11055 0,'-7'-29'976'0,"6"16"-784"16,-1-1-192-16,2-2 0 0,0 1 4224 0,2 0 816 0,2 0 144 0,1 0 48 15,3 1-2944-15,1 1-592 0,1 0-112 0,2 3-32 16,2 0-656-16,1 4-128 0,0-1-16 0,1 1-16 16,0 2-544-16,-2 1-192 0,2 1 0 0,-1 2 144 15,0 1 48-15,-2 0 0 0,0 6 0 0,-3-1 0 16,-1 6 64-16,-1 2 0 0,-3 3 16 0,-1 0 0 16,-5 3 16-16,1 3 0 0,0 3 0 0,0 4 0 15,-1-2 80-15,2 0 16 0,3 2 0 0,2-5 0 0,2-1-48 0,1-3 0 16,0-3 0-16,3-3 0 0,2-4-160 0,2-6-48 15,0-1 0-15,1-5 0 16,0-4 32-16,-2-2 0 0,1-5 0 0,-2-2 0 16,-2-3 160-16,-2-3 16 0,-1 1 16 0,-3-2 0 15,-4 1 32-15,-2-2 0 0,-2 1 0 0,-5 3 0 0,-3 0 80 16,-3-3 32-16,-4 0 0 0,-1 2 0 0,-2 0-288 0,2-1-48 16,1 0-16-16,-1 0 0 0,-2 2-144 0,4 1-192 15,3 0 32-15,4 3 16 16,3 1-1968-16,3 2-400 0,7 4-80 0,2 0-16608 0</inkml:trace>
  <inkml:trace contextRef="#ctx0" brushRef="#br0" timeOffset="25996.97">20477 16062 32191 0,'0'0'1424'0,"0"13"304"0,2-1-1392 0,0 6-336 0,4 6 0 0,0 2 0 15,-1 4 1536-15,2 0 256 0,-1 3 32 0,1 0 16 16,-1 0-176-16,1-3-48 0,-1-3 0 0,0-1 0 15,-1 1-800-15,0-9-176 0,0 0-16 0,-1-6-16 16,-1-1 128-16,-2-3 32 0,-1-8 0 0,0 0 0 16,0 0-64-16,0 0-16 0,-2-8 0 0,0-2 0 15,1-3-272-15,0-3-48 0,-1 2-16 0,4-8 0 16,-2-2-208-16,1-2-144 0,2-1 192 0,0-2-192 0,3 1 0 0,-2-2 0 0,-2 1 0 0,2-1 0 16,1 4-704-1,2 1-208-15,-1 3-48 16,2-3 0-16,4 0-1504 0,0 2-304 0,-1 1-64 0</inkml:trace>
  <inkml:trace contextRef="#ctx0" brushRef="#br0" timeOffset="26178.21">20983 16340 28559 0,'-7'18'1264'0,"4"-7"272"0,-1 2-1232 0,0 2-304 15,0 1 0-15,0-2 0 0,2-2 1568 0,-1-1 256 16,2-4 48-16,1-7 16 0,0 0-1600 0,0 0-288 15,0 0 0-15,5-6-208 16,-1-5-1360-16,0-3-272 0,0-2-48 0,0-6-16 16,-2-1 432-16,1-2 96 0,-1-1 16 0,0-3 0 15,-4 2 656-15,0 0 144 0,-2-1 32 0,-1 0-6032 0,-3-2-1200 0</inkml:trace>
  <inkml:trace contextRef="#ctx0" brushRef="#br0" timeOffset="26540.2">21218 16094 34847 0,'-13'15'1536'0,"6"-6"320"0,-3 2-1472 0,0 2-384 0,-2 1 0 0,1 3 0 16,-2-1 1200-16,2-1 160 0,-2 2 48 0,1 0 0 16,1-1-64-16,4 1-16 0,0-3 0 0,3 2 0 0,2-6-976 0,2 1-192 15,1-1-32-15,2-2-128 0,0-3 0 0,4-2 0 16,2-3-240-16,1-1 80 15,0-2-288-15,-1-4-48 0,0 1-16 0,0-1 0 16,1 0-208-16,1-1-48 0,-2 1-16 0,0 1 0 0,-1-1 464 0,1 3 80 16,-2 0 32-16,-1 2 0 0,-6 2 208 0,8 0 0 15,1 2 0-15,0 6 0 0,0 4 272 0,0 1 48 16,1 1 16-16,-1 6 0 0,-2 1 432 0,0 2 64 16,-2 3 32-16,0 3 0 0,-2 1 320 0,-3-1 64 15,-3-2 16-15,0 0 0 0,-4-1-304 0,-2 1-48 0,-3 0-16 0,0 0 0 16,1-1-304-16,-2 0-64 0,-3-1-16 15,0-1 0-15,2-5-288 0,0-2-64 16,1-2-16-16,1-5 0 16,1-4-928-16,2-2-192 0,3-2-48 0,2-6 0 15,1-5-1920-15,3-4-400 0,2-10-80 0</inkml:trace>
  <inkml:trace contextRef="#ctx0" brushRef="#br0" timeOffset="26875.74">21504 15953 29487 0,'0'0'2624'0,"10"0"-2112"0,-10 0-512 0,8 6 0 16,0 2 3232-16,-1 8 544 0,-1 2 96 0,-4 4 32 16,-2 4-1872-16,0 3-368 0,-1 5-80 0,-3 2-16 15,-1 1-352-15,0 3-80 0,-1 1-16 0,4-2 0 16,-2 0-608-16,1-5-128 0,1-2-32 0,2-4 0 16,1-3-224-16,2-5-128 0,-1 0 160 0,1-7-160 0,1-4 0 0,2-1 0 15,-6-8-128-15,8 0 128 16,-1-4-192-16,2-2 64 0,1-4 128 0,1 0-208 15,-2-7 80-15,1-1 128 0,1 0-208 0,-1-2 80 0,-1-3 128 0,1-1-208 16,2-2 80-16,-1 0 128 0,-1 0 0 0,6-12 0 0,-5 5 0 16,3 5 0-16,-1 7 0 0,-2 4 0 0,-2 7 0 15,-9 10 0-15,11 0 0 0,-11 0 0 0,6 11 0 0,0 8 0 16,-6 5 0-16,0-2 0 0,-2 6 0 16,0 4 0-16,-4 0 128 0,1 3-128 0,-1 0 0 15,2 0 128-15,0 1-128 0,3-6-176 0,2-3 48 0,3 5 0 16,2-5-2800-1,1-8-544-15,-2-5-112 0</inkml:trace>
  <inkml:trace contextRef="#ctx0" brushRef="#br0" timeOffset="27085.39">22168 16013 27647 0,'6'-43'2448'0,"-2"23"-1952"0,1-5-496 0,1 1 0 15,2-1 3920-15,1 3 688 0,-1 6 144 0,2-2 32 16,-3 7-2672-16,-7 11-544 0,0 0-96 0,8 15-32 15,-2 7-592-15,-2 8-112 0,-1 6-32 0,-1 7 0 16,0 3-368-16,0 1-80 0,2 4 0 0,0-2-16 16,1 5-240-16,2 2 144 0,-1 0-144 0,0-16 128 15,-1 2-128-15,0 16 0 0,-2-9-160 0,-2-6 160 16,0-6-1104-16,-2-5-128 0,0-3-32 0,-3-3 0 16,-3-3-1632-16,2-6-336 0,-4-4-64 0</inkml:trace>
  <inkml:trace contextRef="#ctx0" brushRef="#br0" timeOffset="27242.04">21996 16454 48319 0,'-14'-24'2144'0,"7"7"432"0,2-4-2064 0,3-1-512 0,2-1 0 0,5 0 0 0,4 0 672 0,3 3 32 16,2 3 0-16,2 3 0 0,-1 4 128 0,5 2 48 16,2 4 0-16,5 0 0 0,6 8-688 0,4-1-192 15,2 0 0-15,2 4 0 16,0 2-1584-16,0 5-384 0,0-2-80 0,-1-1 0 0</inkml:trace>
  <inkml:trace contextRef="#ctx0" brushRef="#br0" timeOffset="27367.16">22866 16555 54879 0,'-31'15'2432'0,"12"-9"512"0,2-2-2368 0,4 0-448 0,4 1-128 0,9-5 0 31,0 0-1200-31,0 0-256 0,0 0-48 0</inkml:trace>
  <inkml:trace contextRef="#ctx0" brushRef="#br1" timeOffset="54183.45">4804 5527 17503 0,'0'0'768'0,"0"0"176"0,18 9-752 0,-18-9-192 15,0 0 0-15,3 5 0 0,1 6 2976 0,0-1 560 16,1 1 112-16,-1 0 32 0,1 4-2032 0,2-1-416 16,-2 3-80-16,1 1 0 0,1 1-784 0,0 0-160 15,-1 2-16-15,1 0-16 0,0 0-176 0,1 0 0 0,0-2-160 0</inkml:trace>
  <inkml:trace contextRef="#ctx0" brushRef="#br1" timeOffset="54875.58">6245 4562 8287 0,'0'0'736'0,"0"0"-592"0,0 0-144 0,6-5 0 0,2 0 3120 0,0 1 592 15,0-3 112-15,-2 4 16 0,3 1-1888 0,1 1-384 16,-1-2-80-16,-1 1-16 0,-1 0-832 0,-7 2-192 16,0 0-16-16,8 3-16 0,-8-3 160 0,8 5 48 15,-2 2 0-15,0 2 0 0,-2 4 144 0,-3 3 16 0,-1 2 16 0,-1 4 0 16,-1-1-224-16,4 4-32 16,3 2-16-16,-1 2 0 0,-3-5-128 0,3 2-16 15,0-1-16-15,0 0 0 0,-2-3-144 0,2-1-32 0,-4-9 0 0,7 1 0 16,7 0-192-16,4-7 0 15,-1-4 0-15,4-8-16896 16</inkml:trace>
  <inkml:trace contextRef="#ctx0" brushRef="#br1" timeOffset="55593.3">7623 4996 22111 0,'0'0'1968'0,"0"0"-1584"0,0 0-384 0,0 0 0 15,0 0 1296-15,6-1 176 0,1 0 48 0,1 2 0 16,1 2-704-16,0-1-144 0,-1 0-32 0,-2 2 0 16,1 2-480-16,-2-2-160 0,0 1 0 0,-1 2 0 15,0-1 144-15,0 2-144 0,-1 2 0 0,-1 1 144 16,1-1-144-16,-3 2 0 0,0 1 144 0,-2-2-144 16,0-1 128-16,-1 2-128 0,1-1 160 0,-1 1-160 15,-1-1 0-15,2-2-240 0,0-1 32 0,1-2 0 31,1-6-224-31,0 0-32 0,1 8-16 0,-1-8 0 0,0 0-48 16,8 3-16-16,1-1 0 0,0 2 0 0,2-1 352 0,0-1 64 0,1 0 128 0,1 0-208 0,-1 1 336 0,0 1 80 16,-3-2 16-16,-1 2 0 0,-2 1 512 0,1 1 96 15,-7-6 32-15,0 0 0 16,-2 7 128-16,-2 3 32 0,-2 0 0 0,-2 0 0 0,-2 0-384 0,-3 0-80 0,-2 0-16 16,1 1 0-16,0-1-416 0,-2 1-128 0,-1-1 0 0,1 1-10432 31,2 0-2160-31</inkml:trace>
  <inkml:trace contextRef="#ctx0" brushRef="#br1" timeOffset="56125.56">8359 5822 6447 0,'0'0'576'0,"0"0"-576"16,0 0 0-16,0 0 0 0,0 0 3408 0,0 0 576 15,0 0 112-15,0 0 32 0,0 0-1376 0,0 0-256 16,0 0-64-16,0 0-16 0,0 0-720 0,0 9-144 15,-2-3-16-15,-1 3-16 0,1 1-656 0,-1 1-128 16,0-2-32-16,-1 2 0 0,2 1-256 0,-1-1-48 0,1-2-16 0,-1 2 0 16,2-2-192-16,-1-1-64 15,2 0 0-15,0-1 0 0,2 1-128 0,0-1 0 16,-2-7 0-16,6 6 0 0,-6-6 0 0,7 7 0 16,1-5 0-16,0 2 0 0,2-4-224 0,-2 0 80 0,0 0 16 0,1-4 0 31,0 2-576-31,0-2-96 0,1-1-32 0,-1-2 0 15,0-1-1280-15,1 2-256 0,2-5-48 0</inkml:trace>
  <inkml:trace contextRef="#ctx0" brushRef="#br1" timeOffset="56294.66">8528 5734 14735 0,'-2'8'1312'16,"0"1"-1056"-16,-1 4-256 0,0 3 0 0,1 1 3680 0,3 5 672 0,4-1 144 0,-1 1 32 15,-6 3-2496-15,3 1-496 0,6 1-112 0,-1 1-16 16,-2-2-1056-16,0-1-224 0,-4-7-128 0,-1 1 160 16,2 1-784-1,3-1-144-15,1 2-48 0,2-1-14544 0</inkml:trace>
  <inkml:trace contextRef="#ctx0" brushRef="#br1" timeOffset="56881.35">9694 7213 29311 0,'-13'1'1296'0,"6"-1"272"0,-3 1-1248 0,1-1-320 0,0 0 0 0,0 0 0 0,1 0 720 0,2 0 96 15,-1 2 16-15,2-4 0 0,5 2-384 0,0 0-80 16,0 0-16-16,0 0 0 0,0 0-352 0,0 0 0 15,0 0 0-15,0 0-192 0,0 0 192 0,5 7-192 16,2-1 192-16,1 1-192 0,-1 1 192 0,3 1 0 16,0 0 0-16,0 3 0 0,2 1 0 0,-1 0 192 15,-2 1-32-15,1 2-16 0,-2-3 432 0,0 1 64 16,-2 2 32-16,-1-3 0 0,-1 1-32 0,0 2-16 0,-2-2 0 0,-1 2 0 16,-1-4-272-16,-1 1-48 0,-2 1-16 0,-1-4 0 15,1-2-1312-15,-2-1-272 16,0-3-48-16,-1-2-14720 0</inkml:trace>
  <inkml:trace contextRef="#ctx0" brushRef="#br1" timeOffset="57038.54">9625 7179 7359 0,'0'0'656'0,"0"0"-528"0,0 0-128 0,8-3 0 15,0-3 6816-15,0 1 1328 0,1-1 272 0,1 2 48 16,3 0-5920-16,-1 2-1200 0,1 1-224 0,3-2-48 15,-3-1-496-15,3 0-112 0,2 2-16 0,0 0 0 16,3-3-448-16,1 1 0 0,1-1 0 0,4 0-19232 0</inkml:trace>
  <inkml:trace contextRef="#ctx0" brushRef="#br2" timeOffset="62174.32">4502 4468 27583 0,'0'0'1216'0,"0"0"256"0,-4-5-1168 0,4 5-304 0,-3-5 0 0,3 5 0 0,0 0 1552 0,0 0 256 15,0 0 48-15,0 0 16 0,3 8-864 0,1 2-176 16,0 3-48-16,1 4 0 0,0 3-528 0,-1 2-128 15,1 1 0-15,0 6-128 16,2 1-544-16,1 0-224 0,1 0-32 0,0-3-15072 16</inkml:trace>
  <inkml:trace contextRef="#ctx0" brushRef="#br2" timeOffset="62691.23">6447 3682 15663 0,'0'0'688'0,"0"0"144"0,0 0-656 0,0 0-176 0,0 0 0 0,0 0 0 0,0 0 2864 0,0 0 528 15,9 4 128-15,-1-4 0 0,1 0-1856 0,0 0-384 0,2 0-80 0,-1 0-16 16,0 0-736-16,2 0-160 0,-3-2-32 0,0 0 0 16,0 1 0-16,-1 0 0 15,-1 1 0-15,-7 0 0 0,0 0 192 0,0 0 16 16,0 0 16-16,5 7 0 0,-1 3 192 0,-3-1 32 15,-2 1 16-15,-2 3 0 0,-1-1 112 0,1 2 0 16,0 2 16-16,0-2 0 0,2-1-240 0,2-1-48 0,3 0-16 0,3-2 0 16,1-1-288-16,1-1-48 0,1-1-16 0,3-2 0 15,1-2-192-15,5-1 0 0,2 1 128 0,2-3-19936 16</inkml:trace>
  <inkml:trace contextRef="#ctx0" brushRef="#br2" timeOffset="63412.41">7996 4213 25791 0,'0'0'1152'0,"0"0"224"0,0 0-1104 0,0 0-272 0,-4 4 0 0,4-4 0 16,-7 4 1328-16,7-4 208 0,0 0 32 0,0 0 16 15,0 0-640-15,0 0-128 0,8 5-32 0,1-1 0 16,2-3-432-16,0 0-96 0,1 1 0 0,0 0-16 16,0-2 32-16,-1 0 16 0,0 2 0 0,-2-1 0 15,-9-1-112-15,8 4-32 0,-8-4 0 0,6 6 0 0,-6-6 16 0,3 11 0 16,-2-1 0-16,-1 3 0 0,-1 2-160 0,-2-1 128 15,-2 2-128-15,0-1 128 0,-2 1-128 0,1-3 0 16,-1-1-192-16,1-1 192 16,0-3-224-16,3 0 80 0,3-8 16 0,-3 8 0 0,3-8-192 15,0 0-16-15,0 0-16 0,0 0 0 0,5 6 64 0,2-3 16 16,1 1 0-16,2-4 0 0,0 3 144 0,2-2 128 0,0 1-192 16,1 1 192-16,1 0 0 0,-1 1 128 15,0-1 0-15,-1 1 16 0,-2 3 416 0,0-1 80 0,-4 1 0 16,-6-7 16-16,4 6 176 0,-4 2 48 15,-3-1 0-15,-2-1 0 0,-3 1-240 0,1 1-64 0,-3-1 0 16,0 1 0-16,-2 1-400 0,1-2-176 0,-1-1 128 0,1 1-128 31,0 0-2112-31,2 0-512 0,1 0-112 0</inkml:trace>
  <inkml:trace contextRef="#ctx0" brushRef="#br2" timeOffset="64789.43">9731 2947 18431 0,'0'0'1632'0,"0"0"-1312"0,0 0-320 0,0 0 0 15,0 0 2496-15,0 0 416 0,0 0 96 0,-5 5 0 16,-2 2-896-16,2 1-192 0,-2 2-48 0,1 3 0 16,-1 1-1120-16,2 5-240 0,-1 3-32 0,-1 0-16 15,-1 0-464-15,3-1 0 0,1-1-176 0,0-1 176 16,2-2 0-16,-1-1 0 0,2-5 0 0,1 0 0 16,0-2 0-16,0-9 0 0,0 0 0 0,0 0 0 15,4 5-144-15,-4-5 144 0,0 0 0 0,9 0 0 16,1-2-192-16,2-2 64 0,0-2 128 0,-1 3-208 15,1-5 208-15,0 1 0 0,1-1 0 0,0 1 0 16,-1 0-560-16,-1-2-16 0,1 0 0 0,-1 1 0 16,0 0-2512-16,0 0-512 15,4-7-112-15,-3 2 0 0</inkml:trace>
  <inkml:trace contextRef="#ctx0" brushRef="#br2" timeOffset="64944.17">9907 2891 13823 0,'0'0'608'0,"-1"8"128"0,-3 0-592 0,0 3-144 0,-1 5 0 0,1 2 0 16,0 4 4224-16,0 3 800 0,1 4 160 0,2 3 48 16,0 4-3392-16,-1 0-688 15,1 1-128-15,1-1-16 0,0-1-1008 0,1 1-208 16,1-1-48-16,-1 1-15584 0</inkml:trace>
  <inkml:trace contextRef="#ctx0" brushRef="#br2" timeOffset="67080.45">7713 5738 4607 0,'0'0'400'0,"0"0"-400"0,0 0 0 0,0 0 0 0,-3-4 5632 0,3 4 1056 0,0 0 208 0,0 0 32 16,-5 6-4544-16,1 0-912 0,0 2-176 0,0 2-32 15,0 3-784-15,2 2-160 0,-1 0-16 0,1 0-16 0,0 2-288 0,1-2 0 16,1 1 0-16,0-2 0 15,-1-1 0-15,2-2-144 0,2-2 144 0,-3-9-128 16,0 0 0-16,3 6 0 0,-3-6 0 0,8 3 0 16,0 0-96-16,1-3-16 0,2-2 0 0,0 0 0 15,1 0-96-15,0-3-32 0,-2 0 0 0,1-2 0 16,-1 1-208-16,1-1-32 0,-1-2-16 0,0 0 0 16,1-1-528-16,-2-2-96 0,-1-1-32 15,0 0-10720-15</inkml:trace>
  <inkml:trace contextRef="#ctx0" brushRef="#br2" timeOffset="67209.55">7847 5754 15663 0,'0'0'1392'0,"-4"12"-1120"0,-1 3-272 0,0 2 0 15,0 1 2224-15,2 3 384 16,-1-1 80-16,0 3 0 0,1-3-1936 0,1 3-400 0,1 2-80 0,-1 0-11808 16</inkml:trace>
  <inkml:trace contextRef="#ctx0" brushRef="#br2" timeOffset="67641.48">7034 7283 15663 0,'0'0'688'0,"0"0"144"0,0 0-656 0,0 0-176 0,-7 3 0 0,7-3 0 0,-4 6 2224 0,0 1 400 16,0-1 96-16,2 2 16 0,0 1-1968 0,1-1-400 15,1 3-80-15,1 0-16 0,2 2 160 0,1-2 16 0,1 0 16 0,0 1 0 16,2 0 48-16,-1 1 0 16,1 1 0-16,-1-1 0 0,0 0 128 0,-1 0 48 15,0 0 0-15,-1 0 0 0,0 2-48 0,-3-2 0 0,0 1 0 0,-1 2 0 16,-1-3-336-16,0-3-80 0,-2 1-16 0,1-1 0 31,-2 1-1376-31,0-1-288 0,0-2-48 0</inkml:trace>
  <inkml:trace contextRef="#ctx0" brushRef="#br2" timeOffset="67795.67">7028 7232 21183 0,'0'0'1888'0,"0"0"-1504"0,0 0-384 0,0 0 0 15,7 2 3376-15,-1-2 592 0,4 0 128 0,0-2 32 0,3 1-2640 0,1 0-528 0,3-1-96 0,3 1-32 32,7-3-576-32,3 0-112 0,3-2-16 0,2-1-17600 15</inkml:trace>
  <inkml:trace contextRef="#ctx0" brushRef="#br2" timeOffset="77782.03">3265 4647 28559 0,'-10'-10'2544'0,"1"-2"-2032"15,3 3-512-15,2-2 0 0,1 1 256 0,5-1-32 0,-1-5-16 0,4-1 0 16,4-2-208-16,6 0 0 0,3-3-144 0,4-1 144 16,1-3-128-16,7-1 128 0,4-2 0 0,3-1-144 15,3 0 144-15,3-2 0 0,4-2-144 0,1-5 144 16,2-3 0-16,3 0 0 0,3 2-144 0,6 2 144 15,0 3 0-15,2 2 144 0,-1-1-16 0,1 2 0 16,0 0 32-16,1 0 0 0,0 1 0 0,1 1 0 0,2 1-160 0,3-1 160 16,-6 1-160-16,0 3 160 0,-2-2-160 0,-1 1 0 0,2 3 0 0,1-2 128 15,-1 2 32-15,0 2 0 0,1 1 0 0,-2 2 0 16,-2-1-32-16,0 4 0 0,-1-1 0 0,-1 3 0 31,-2 1 128-31,1 0 0 0,0 1 16 0,-2 2 0 0,-2 1-80 0,-2 1 0 16,-1 0-16-16,-2 2 0 0,2-2 32 0,1 0 16 15,0 0 0-15,2 2 0 0,-1 0-224 0,0 1 0 0,-3 1 0 0,0 0 0 16,-3 0 0-16,1 0 0 0,3 1 128 0,0-4-128 16,1 1 128-16,0-1 0 0,-1 0-128 15,0 4 192-15,1-4 160 0,-3 3 32 0,1 2 0 16,0-1 0-16,-1 0-192 0,3 1-48 0,0-1 0 0,-1 3 0 16,-1 1-144-16,-2 3 0 0,-1 2 144 0,-1 0-144 15,-2 2 0-15,-2 1 0 0,-3-1 0 0,1 1 0 16,1 1 0-16,0 1 128 15,1 1-128-15,1-2 0 0,0 2 0 0,0 2 0 0,-4-4 0 0,0 4 0 0,3-1 0 0,-2 2 0 16,1 0 0-16,-2 0 0 0,-1 2 0 0,0-1 0 16,-1 1 0-16,-1 1 0 0,-1-1 0 0,0 1 0 15,0 3 0-15,-1 0 128 0,-3 0-128 0,-1 1 0 16,0 0 128-16,11 11-128 0,-5-6 144 0,-3 0-144 16,-1 1 192-16,-11-9-192 15,0 2 272-15,1 1-48 0,0 1-16 0,-1 1 0 0,0 0-208 0,-1-1 144 0,1-2-144 16,-2 1 128-1,-1 0-128-15,2 2 128 0,-3-2-128 0,-1 2 128 0,-2 0-128 0,0 1 192 16,2 4-192-16,-3-1 192 16,0 2-192-16,-1 4 192 0,-3 0-192 0,0 4 192 15,-3 1-64-15,0 3-128 0,-2 2 192 0,-1 4-64 16,-3 6 0-16,0 3-128 0,-1 5 192 0,-1 0-64 16,-2 3-128-16,2-1 0 0,1-5 144 0,0-2-144 0,1 1 0 0,2-1 0 15,1 2 0-15,0-2 128 0,0-4-128 0,3 0 0 0,-1-5 0 0,3 16 0 31,-4-7 0-31,0-2 128 0,-2 1-128 0,1-3 0 0,-2-2 0 16,-1 1 0-16,-1 2 0 0,1-1 128 0,-2 2-128 0,2-19 0 0,0 2 0 16,0 4 0-16,0 4 0 0,-1 3 128 0,0 6-128 15,-2 0 0-15,1-1 0 0,-1 0 0 0,0-2 0 0,2-2 128 16,-1-3-128-16,-1-3 0 0,0 0 0 0,-1-1 0 16,-1-2 0-16,-1 2 128 15,0 5-128-15,-1 0 0 0,-2 2 0 0,-2-5 128 16,-1 1-128-16,1 0 0 0,-2-3 128 0,-2-2-128 0,-2 0 128 15,2-1-128-15,-4 1 128 0,1 3-128 0,0 0 128 16,1-1-128-16,0-1 0 0,1 0 128 0,1-1-128 16,-1 0 0-16,0-1 0 0,-1-2 0 15,1-2 0-15,-3 1 128 0,1-1-128 0,-2 1 0 0,0 0 0 0,-3-1 0 16,1 2 0-16,-1-2 128 0,-2 0-128 0,-1-1 128 0,-3 1-128 0,1 2 144 0,-2 0-144 16,-2-3 160-16,1-4-160 15,0-2 128-15,-1-2-128 0,1-1 128 16,0 1-128-16,-2-5 192 0,1 2-192 0,-1 0 192 15,-1-2-192-15,0-2 0 0,0 2 0 0,-2-1 128 0,-3-2-128 0,-2 2 0 16,0-4 0-16,-4 0 128 0,1 0-128 0,-2 0 0 0,-1-1 0 16,-2-1 0-1,-6 0 0-15,-1-2 0 0,-3-2 0 0,1 0 0 16,-4-1 128-16,3-3-128 0,-1-5 128 0,-2 0-128 16,-2-4 160-16,2 0-160 0,-1-1 192 0,2-1-192 15,-2-2 0-15,3-3 0 0,3-2 0 0,1 2 0 16,-1 1 0-16,1-4-176 0,-1 2 0 0,0 0 0 0,2 0 176 15,3 0 0-15,1 0 0 0,4-3-128 0,2-2 128 16,4 0 144-16,4-2-16 0,1-4-128 0,2 0 304 16,5-1-48-16,0-3-16 0,1 0 0 0,4-1-48 0,-1-1 0 15,4-1 0-15,1-3 0 0,5-5-192 0,1-1 0 16,3-3 0-16,3 0 0 0,2 1-192 0,2 0 64 0,3 1 128 16,-1 2-208-16,2-1 80 0,2 4 128 15,1 0-208-15,1 3 80 0,3 1 128 0,1 1 0 0,1-2 0 0,3 0 0 16,2-2-128-16,2-3 0 0,-1-1 0 0,5-3 0 15,-1-3 128-15,2-1-128 16,0 0 128-16,0-3-128 0,0 3 128 0,0 3 0 16,-1-1 0-16,1 2 0 0,0 3 0 0,-1-1 0 0,-1 3 0 15,1 2 0-15,-3 0 0 0,2 1 0 16,1 1 0-16,-1 0-128 0,0 0 128 0,0 0 0 0,0 0 0 16,-1 0 0-16,3-1 0 0,1 0 0 0,-1 2 128 0,1-1-128 0,0-3 0 15,0-1 0-15,-2-1 0 0,-1-1-128 16,1-2 128-16,-1 1 0 0,1 1 0 0,-1-1 0 0,-2 2 0 15,0 1 0-15,-1 0 0 0,0 4 0 0,-1-1 0 16,1 2 0-16,-3 3 0 0,0-2 0 16,-1 0 0-16,-1 1 0 0,0-2 0 0,-2 1 0 15,0-2 0-15,0 1 0 0,-1 3 0 0,-1-3 0 16,-2 2 0-16,0-2 144 0,-1 2-144 0,-1-1 0 16,-2 2 144-16,-2-1-144 0,-2 1 0 0,-1 1 144 15,-1 3-16-15,-3 2-128 0,-1 2 192 0,-2 4-64 16,-2-2 0-16,-1 3 0 0,-2 1 0 0,-1 3 0 0,-2-1-128 15,1 3 0-15,-1 2-192 0,0 1 192 16,-3 2-192-16,-2 0 192 0,-1 0-192 0,-1 4 192 0,-5 1-208 0,0 3 80 0,0 3 128 0,-2 1-208 16,-2 3-16-16,0 2 0 15,-1 5 0-15,0 2 0 0,-2 3-96 0,2 0 0 16,-1 2-16-16,3 2 0 0,-4 1 208 0,1 0 128 16,-3 0-160-16,1 1 160 0,-1 1 0 0,-1 0 0 15,0 0 0-15,-1 1 0 0,0-2 0 0,1-1 0 16,-4-1 0-16,1-2 0 0,0 2 0 0,-1-2 0 0,-3-1 0 15,0 0 0-15,-2 1 0 0,-3 0 160 0,-5-4-160 16,4 0 128-16,-2-3-128 0,1 0 160 0,-1-3-160 16,1-1 160-16,-1-3-160 0,0-2 128 0,2 0-128 0,0-2 128 15,-2 0 32-15,1-1 0 0,1-4 0 16,1 0 0-16,1-3-160 0,-3-2 0 0,-2-3 0 16,-2-3-176-16,2-1 176 0,-1-2 0 0,0-3 160 0,2-3-160 15,0-2 192-15,1-4-64 0,1-4-128 0,1-2 192 16,-3-5-32-16,2 0-16 0,4-1 0 15,0-1 0-15,-1 0-16 0,6-4-128 0,0-3 192 0,6-3-64 16,5 0 0-16,4-2 0 0,5-3 0 0,6 0 0 0,1-3 64 16,6 3 0-16,3-1 0 0,4-3 0 0,2-4-192 0,3-5 160 0,3-2-160 15,2-2 160-15,-1 0-160 0,2 3 128 0,2 0-128 16,1 1 128-16,2 1-128 0,0 0 0 0,4 1 0 0,0 5 0 31,4 1 0-31,3 7 0 0,2 0 0 0,3 3 0 0,0 9 0 0,3 1 0 16,1 5-128-16,3 4 128 31,4 4-704-31,1 2-64 0,0 2 0 0,4 1-18320 0</inkml:trace>
  <inkml:trace contextRef="#ctx0" brushRef="#br2" timeOffset="80723.1">14419 5969 25967 0,'1'4'1152'0,"32"-17"240"0,-30 27-1120 0,-2 4-272 0,2 5 0 0,-1 1 0 15,1 2 592-15,1 4 64 0,0 3 16 0,1 7 0 0,1 9 64 0,1 2 16 16,-1 2 0-16,0-2 0 0,-1-4-512 0,-1-13-112 15,0-4 0-15,-3-2-128 0,0-2 288 0,-1-2-48 16,-1-2-16-16,-2-2 0 0,-2-3 336 0,0 0 64 16,0-4 16-16,-1-6 0 0,1-1-160 15,5-6-32-15,-9-7 0 0,1-3 0 0,-1-3-16 0,0-4-16 0,0-6 0 16,0-4 0-16,0-5-240 0,0-10-48 0,1-5-128 0,0-4 192 16,3-8-192-16,1-1-192 15,1-1 48-15,3-1 0 0,1-2 16 0,3 2 0 16,5-3 0-16,3 5 0 0,3 4 128 0,1 5-192 15,4 2 192-15,2 7-192 0,2 8 192 0,2 7 128 16,-1-1-128-16,1 9 176 0,0 4 272 0,-2 5 48 0,-3 2 16 16,-4 2 0-16,-1 6 144 0,-3 2 48 0,-3 5 0 0,-2 3 0 0,-3 5-224 0,-3 3-32 15,-6 5-16-15,-4 5 0 0,-4 4-144 16,-2 5-32-16,-3-1 0 0,-3 3 0 0,0 2-256 0,-3-3-176 0,1-2 32 0,1-1 0 47,2-3-1632-47,-1-2-320 0,3-3-64 0,-1-2-14992 0</inkml:trace>
  <inkml:trace contextRef="#ctx0" brushRef="#br2" timeOffset="81030.48">14776 5978 16575 0,'34'-5'736'0,"-17"2"160"0,3-1-720 0,3 0-176 0,2 2 0 0,1-5 0 15,-1 1 2800-15,0-2 528 0,-1 0 96 0,1 0 32 0,-1-2-1888 0,-2 0-368 16,0-1-80-16,-3-1-16 0,-2 1-80 0,-2-1 0 15,-2-1-16-15,-1 2 0 16,-3 2-176-16,-3 0-48 0,-3-1 0 0,-2 2 0 0,-2 1-32 0,-3 2-16 16,-3 0 0-16,0 4 0 0,-4 1 16 0,1 1 0 15,-3 2 0-15,-2 2 0 0,0 3-160 0,-1 3-16 16,0 1-16-16,2 4 0 0,2 1-224 0,2 1-32 16,2 1-16-16,3 2 0 0,2 0-288 0,3 1 0 15,4-5 128-15,4 3-128 0,4-3 0 0,3 0 0 16,4-2-128-16,3-4 128 0,4-2-192 0,2-1 192 15,2-2-208-15,4-2 80 16,-2-4-1904-16,2-1-368 0,-1 1-80 0,0-4-10032 0,-2-1-2016 0</inkml:trace>
  <inkml:trace contextRef="#ctx0" brushRef="#br2" timeOffset="81355.7">15634 5627 15663 0,'0'0'688'0,"0"0"144"0,0 0-656 0,-4 8-176 0,0 0 0 0,0 3 0 15,-1 2 4880-15,0 2 944 0,0 5 192 0,1 3 48 16,1 5-3872-16,-1-2-768 0,4 2-144 0,-1 0-48 16,0-2-848-16,1 0-192 0,1-5-16 0,0-2-16 15,2-3-160-15,1-3 128 0,1-3-128 0,2-2 128 16,-1-1-128-16,2-2 160 0,0-5-160 0,1-3 160 16,0-2-16-16,1-3 0 0,2-2 0 0,0-3 0 15,-2-7-16-15,2 3 0 0,0-5 0 0,1 1 0 16,-1-2-128-16,2-3 160 0,-1 0-160 0,1 0 160 15,1-2-160-15,0 5 192 0,2-1-192 0,-1 5 192 0,0 3-192 16,-2 6 0-16,-2 3 0 0,-2 6-176 16,2 5 176-16,-3 2 224 0,0 3-48 0,-2 8-16 0,-1 7 96 0,1 2 32 15,-2 3 0-15,-1 2 0 0,0 1-160 0,0 1-128 0,-1 0 192 16,1-3-192-16,2-3-128 0,0-2-144 16,1-3-32-16,0-2 0 15,3-4-2768-15,-1-3-576 0</inkml:trace>
  <inkml:trace contextRef="#ctx0" brushRef="#br2" timeOffset="81538.67">16317 5019 28559 0,'-1'-16'2544'0,"1"16"-2032"16,0 0-512-16,0 0 0 16,0 0 2608-16,0 0 416 0,4 12 96 0,1 6 16 15,0 8-2192-15,2 9-432 0,2 8-96 0,1 5-16 16,2 6-112-16,1 3-32 0,2 2 0 0,0 2 0 15,2 2-96-15,1 2-32 0,2 3 0 0,-2-2 0 16,0-1-128-16,1-1 0 0,-2-6 0 0,1-4 0 16,-4-3-2032-16,-1-2-336 0,-1-4-64 15</inkml:trace>
  <inkml:trace contextRef="#ctx0" brushRef="#br2" timeOffset="82029.7">16363 5741 15663 0,'-18'-43'1392'0,"10"26"-1120"0,0 0-272 0,0-1 0 0,2-1 5504 0,2 4 1024 16,3-2 224-16,2 4 32 0,5 2-4928 0,2 2-976 16,1 0-208-16,7 5-32 0,5 3-512 0,5 2-128 15,6 2 0-15,2 1 0 0,3-2 0 0,1 2 0 16,1-2 0-16,1 0-192 0,1 3 192 0,0-2 0 16,4 0 0-16,-2-2 0 0,-3-1-128 0,-2 0 128 15,-2 0-128-15,-2 1 128 16,-4 0-560-16,-5 2-16 0,-5 0-16 0,-5-1 0 0,-3 2 208 15,-6-1 32-15,-6-3 16 0,-2 8 0 0,-5 1 336 0,-3 0 0 0,-4 1 128 0,-3 2-128 16,-3 0 768-16,1 1 64 0,2 1 0 0,0 2 16 16,-3 1-96-16,2-3-32 0,1 0 0 0,4 1 0 15,2-1-352-15,5-1-80 0,2 0-16 16,4-1 0-16,4-3-272 0,4-2 0 0,3-2 128 0,2-1-128 0,2-2 160 0,3-4-32 16,2-5 0-1,1 2 0-15,1-2-128 0,0 0 0 0,0-4 0 16,-1-1 128-16,0-1-128 0,-3-1 0 0,-2 0 144 0,-1 1-144 0,0 0 128 0,-2 0-128 0,-2 0 128 15,-2 0-128-15,1 0 128 0,-4 2-128 0,-2 3 128 16,0 2-128-16,-4 6 0 0,0 0 144 0,0 0-144 16,0 0 0-1,0 0 160-15,-4 8-160 0,-1 5 128 0,0 2-128 16,-1 5 144-16,2 1-144 0,1 0 160 0,1 1-160 0,4 1 0 16,0-1 0-16,2-1 0 0,3-1 0 15,0-1-576-15,4-4-96 0,2-2-32 0,4-3 0 16,1-2-1536-16,2-3-304 0,1-4-64 0,1-2-16 15,-1 0-1584-15,-2-6-320 0,18-8-64 16,-11-4-16-16</inkml:trace>
  <inkml:trace contextRef="#ctx0" brushRef="#br2" timeOffset="82516.03">17538 5532 8287 0,'14'-11'736'0,"-5"3"-592"0,-4-3-144 0,-5 11 0 0,0 0 5728 0,0 0 1120 16,6 7 208-16,-3 3 48 0,0 3-4784 0,-2 3-960 15,-2 2-192-15,0 4-32 0,-2 2-144 0,2 3-32 16,-2 2 0-16,1-2 0 0,-1-1-208 0,0-2-48 15,2-1-16-15,0-1 0 0,1-2-384 0,0-3-80 16,1-3-16-16,0-3 0 0,1-4-80 0,-2-7-128 16,0 0 176-16,0 0-176 0,0 0 240 0,6-2-64 15,-1-6-16-15,1-2 0 0,-1-5-352 0,0-2-64 16,0-6 0-16,2-2-16 16,-3-4-176-16,1-1-16 0,1-1-16 0,2-3 0 15,0-2-304-15,3-1-64 0,2 1-16 0,0-1 0 16,0 6 224-16,0 5 32 0,-2 4 16 0,8-3 0 0,-1 9 592 0,-1 10 0 15,0 6 0-15,0 8 0 0,0 6 400 0,0 7 48 0,0 5 16 0,-2 3 0 16,0-1 48-16,0 4 16 0,1 3 0 0,0-4 0 16,0 2 16-16,3-3 0 0,0-2 0 0,3-2 0 0,1-1-48 0,0-1-16 15,2-5 0-15,0-1 0 0,-2-1-96 0,1-6 0 16,-2-3-16-16,-1-3 0 0,-1-1-176 16,-1-4-16-16,-2-3-16 0,0-2 0 0,0-4 16 15,-2-2 0-15,-1-2 0 0,0-4 0 0,-1-2-16 0,0-2 0 16,-4 3 0-16,-3-4 0 0,-1-3-160 15,-2 1 0-15,-3-3 0 0,-3 5 0 0,-2 0-256 0,-5 2-64 16,-6 2-32-16,-1 5 0 16,-1 2-160-16,1 6-48 0,0 2 0 0,4 6 0 0,1 6 560 0,3 2 176 15,1 4 0-15,3 6 0 0,3 5 128 0,3-2 16 16,1 2 16-16,6 0 0 0,5 1 64 0,6-1 16 16,5-1 0-16,8-3 0 0,4-2-192 0,8-3-32 0,7-2-16 15,3-3 0-15,1-3-176 0,-1-1 192 0,0 0-192 16,0-2 192-1,-1 0-1280-15,1-4-240 0,4 1-48 0</inkml:trace>
  <inkml:trace contextRef="#ctx0" brushRef="#br2" timeOffset="82890.37">13664 7442 43311 0,'11'-12'3840'0,"4"6"-3072"0,11-3-608 0,19 0-160 0,15-2 1088 0,17-3 176 15,15-6 32-15,19-4 16 0,15-4-1088 0,15 0-224 16,14 0 0-16,8 2 0 0,8-1 0 0,12 3 0 0,8 5 0 16,10 2 0-16,9 4 0 0,6-2 0 0,3 2 0 0,6 4 0 15,3 0-848-15,5 4-160 0,-1 1-16 16,7 3-12544-16,3-1-2512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1T14:57:01.026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3214 6101 14735 0,'-12'2'640'0,"-2"-2"160"0,-2-4-640 0,2 2-160 0,2 2 0 0,1 1 0 0,2 0 2560 0,1 1 464 16,3-2 112-16,5 0 0 0,0 0-1552 0,0 0-320 16,0 0-64-16,9-3-16 0,3 0-752 0,1 1-160 15,2-1-16-15,0-2-16 0,1-4 288 0,3-2 64 16,2-2 16-16,3 3 0 0,0 1 160 0,1-5 48 15,1-2 0-15,3-2 0 0,4-1-224 0,2-5-32 16,3 1-16-16,2 0 0 16,2-2-160-16,2 0-48 0,2 1 0 0,-1-1 0 0,1-5-144 0,0 4-16 15,-2 1-16-15,2 0 0 0,-1-5-160 0,1 4 0 16,-2-2 0-16,-1 4 128 0,0 3-128 0,-1 0 0 16,-3-1 144-16,-1 3-144 0,-3 2 0 0,-1-3 0 15,-2-2 0-15,-2 0 128 0,-2 1-128 0,-2 1 0 16,-3 2 128-16,-2 0-128 0,-3 2 0 0,1 2 0 0,-4 0 0 0,0 3 128 15,-2 5-128-15,0-5 0 0,-3 1 128 16,1 1-128-16,-4-3 128 0,1 3-128 0,0 0 128 0,-1 2-128 16,-2-3 0-16,0 3 128 0,-1 1-128 0,-1-1 0 15,-1 2 128-15,-2 5-128 0,2-5 128 0,-1 2-128 16,-1 3 128-16,0 0-128 0,1-6 128 0,0-1-128 16,-1 2 192-16,0 5-16 0,0 0-16 0,0 0 0 15,2-5 0-15,-2 5 0 0,0 0 0 0,0 0 0 16,6-2-160-16,2 2 0 0,-1-1 0 0,0 0 128 15,4 1-128-15,1 2 0 0,-1 4 0 0,4 0 128 16,2 1-128-16,1 2 0 0,1 0 0 0,5 3 0 16,-1 3 0-16,3 2 0 0,6 0 0 0,-2 0 0 15,1 3 0-15,3-3 0 0,1 2 128 0,3 1-128 16,1-2 128-16,0 2-128 0,3-1 192 0,-2 3-64 0,-1-2 128 0,2 2 0 16,-1-1 16-16,-1-2 0 0,0 2 0 15,2-5 0-15,-3 0 0 0,2-1 0 0,-1-1-64 0,0 1-16 16,0-1 0-16,-2-1 0 0,-1 2-32 0,1-4-16 15,-3-2 0-15,-2 1 0 0,-2 1-16 0,0 0 0 16,-2-3 0-16,-2 1 0 0,0 1-128 0,-3-1 0 16,1-1 0-16,-2 1 0 0,-1 0 128 0,-2 0 128 15,-3-2 48-15,-2-1 0 0,-2 0-160 0,1-2-16 16,-2-1-128-16,-1 0 192 0,-1 0-64 0,0 1-128 16,-2-2 176-16,1 2-176 0,-1-1 160 0,1-1-160 15,-1 2 128-15,-1-1-128 0,1-1 0 0,-1 1 128 16,-6-3-128-16,6 3 0 0,-6-3 0 0,0 0 0 15,6 4 128-15,-6-4-128 0,0 0 0 0,7 5 0 0,-7-5 0 16,5 6 128-16,-5-6-128 0,5 2 0 0,-5-2 0 0,7 5 0 16,-7-5 0-16,6 1 0 0,2-2 128 0,-2 1-128 15,1 0 0-15,1-4 128 0,1 1-128 0,0-1 128 16,1-1-128-16,2-1 0 0,1-1 0 0,2-1 0 16,-1 2 0-16,3-6 0 0,1-1 0 0,3 1 0 15,4-1 0-15,1-1 0 0,1-2 0 0,3-2 0 16,1 1 0-16,3-1 0 0,0-2 128 0,1 1-128 15,2-1 192-15,-1 3 16 0,4 2 0 0,-4-4 0 16,-7 4 32-16,2-2 0 0,3-2 0 0,0 1 0 16,1-4-64-16,0 3-16 0,0-1 0 0,-1 2 0 0,7-8-32 15,-3 2-128-15,-2 1 192 0,-1 3-64 0,-1 3-128 0,-1 0 0 16,-3 3 144-16,0 0-144 16,-3 1 0-16,2 1 128 0,-2 0-128 0,-2-1 0 0,-2 1 128 0,0-1-128 15,-1 0 160-15,0 1-160 0,-3 1 128 0,0 2-128 16,-2-1 0-16,0 3 0 0,-1-2 0 0,0-1 0 15,-2 3-208-15,0 1 64 16,-1 5-1648-16,-2-3-336 0,0 0-64 0,-1 3-18992 0</inkml:trace>
  <inkml:trace contextRef="#ctx0" brushRef="#br0" timeOffset="1">7616 5098 3679 0,'0'0'160'0,"0"0"32"0,0 0-192 0,0 0 0 16,0 0 0-16,0 0 0 0,0 0 3552 0,0 0 672 16,0 0 128-16,0 0 16 0,0 0-2400 0,0 0-496 0,11-6-80 0,-2 12-32 15,-3-1-464-15,4-1-112 16,0-1-16-16,2 1 0 0,-2 0 0 0,2 0 0 16,1-2 0-16,1 3 0 0,2 3-32 0,2 3-16 0,2 2 0 0,-1 0 0 15,1-2-160-15,1 5-48 0,1-2 0 0,3 3 0 16,1 2-96-16,1-2-32 0,2 2 0 0,-1-2 0 15,2 0-16-15,2 3-16 0,-1-1 0 0,0-1 0 16,1 2-64-16,-4-2-16 0,1 0 0 0,0 1 0 16,1 0-80-16,1 5 0 0,0-5-16 0,-1 2 0 15,-1-1 0-15,1 1 0 0,-3-3 0 0,1-1 0 16,0 0 0-16,0 0 0 0,-1 1 0 0,0-1 0 16,-2 0 16-16,-1 0 16 0,-1-3 0 0,1 0 0 15,-1 2 16-15,0-2 0 0,-3 1 0 0,-2-2 0 16,-1-1-16-16,0-2 0 0,-1-1 0 0,-1 0 0 15,1 0 48-15,-2-1 0 0,-1-1 0 0,1-1 0 16,-3-1-64-16,1 2 0 0,-2-1 0 0,0 0 0 16,-1-1-64-16,-1-1 0 0,-2-2-128 0,-6-2 192 15,7 4-192-15,-1-1 176 0,-6-3-176 0,0 0 160 16,7 4-160-16,-1-3 128 0,-6-1-128 0,0 0 128 16,0 0-128-16,0 0 128 0,8 0-128 0,-8 0 128 15,0 0-128-15,0 0 0 0,0 0 0 0,6 1 0 0,-6-1 128 16,0 0-128-16,7 0 0 0,-7 0 128 0,8-1-128 0,-2 0 0 15,1-3 144-15,-1 1-144 0,-6 3 0 0,8-2 0 16,-1-1 0-16,0 1 128 0,3-2-128 16,1 1 0-16,0-2 0 0,1-2 0 0,1-1 0 0,1-1 128 15,3-1-128-15,1-1 128 0,2 2-128 0,1-4 192 16,1-1-64-16,1-2 0 0,1 1 32 0,0 0 16 0,1-3 0 0,1 1 0 16,2-1-16-16,0-2 0 15,1-2 0-15,2 1 0 0,1-3 96 0,0-1 0 0,1 0 16 16,-1-1 0-16,1-1 16 0,-2-1 0 0,0-1 0 0,-1 2 0 15,-1 0-96-15,-1 2-32 0,-2 1 0 16,-2 2 0-16,1 0-160 0,-1 3 0 0,-1-1 0 0,1 2 128 16,-4-2-128-16,1 5 0 0,-1 0 0 0,-2 2 0 15,-1 0 0-15,0 4 0 0,0 1 0 0,-3 2 0 16,-2-2 0-16,0 1 0 0,-1 2 0 0,1-1 0 16,0-4 0-16,-2 3 0 0,1-1-128 0,1 1 128 15,-1 2-336-15,1-1 0 0,-2-1 0 0,0 1 0 16,-1 3-1200-1,0 0-224-15,0 1-48 0,0 0-16 16,-1 2-608-16,-2 0-128 0,1 0-32 0,-7 0-13456 0</inkml:trace>
  <inkml:trace contextRef="#ctx0" brushRef="#br0" timeOffset="2">10285 5032 2751 0,'0'0'256'0,"0"0"-256"0,0 0 0 0,5 14 0 0,-10-8 2496 0,0 0 448 16,1-1 80-16,4-5 32 0,0 0-1392 0,0 0-288 15,0 0-48-15,0 0-16 0,0 0-176 0,0 0-48 0,0 0 0 0,0 0 0 16,0 0-176-16,0 0-32 15,0 0-16-15,0 0 0 0,0 0 144 0,10 3 16 0,1 3 16 0,-1 2 0 16,1-2-80-16,0 4-32 0,5-1 0 0,1 4 0 16,-1 4-96-16,1 1 0 0,2 7-16 0,3-2 0 15,3 3-64-15,1 4-16 0,1 3 0 0,3 1 0 16,3 0-112-16,0-2-32 0,-2-2 0 0,0-2 0 16,2-2-112-16,-2-2-32 0,0 0 0 0,1 1 0 15,0 2 32-15,0-1 0 0,-2-1 0 0,-2-2 0 16,2-4-80-16,-1-1-16 0,0 0 0 0,-2 2 0 15,0 0-144-15,1 1-48 0,-1 0 0 0,-1-3 0 16,-1-1-32-16,0 0-16 0,-4 0 0 0,-1-2 0 16,1-1-144-16,1-1 160 0,-3-3-160 0,-1 2 160 15,-1-3-160-15,0-1 128 0,-3-1-128 0,2-2 128 16,-4-5-128-16,-1 2 0 0,1 4 144 0,0-1-144 0,0-4 128 0,-2 4-128 16,0-2 128-16,-2 0-128 0,1-2 0 15,0 0 0-15,-1-1 0 0,0 0 0 0,-1 0-208 16,-1-1-112-16,-6 1-32 0,7 3 0 15,-7-3-1568-15,0 0-304 0,0 0-64 0,0 0-9936 16,0 0-1984-16</inkml:trace>
  <inkml:trace contextRef="#ctx0" brushRef="#br0" timeOffset="3">4504 4170 2751 0,'0'0'128'0,"0"0"16"0,-2-7-144 0,-1 2 0 0,1 0 0 0,-1-2 0 16,0 1 2736-16,1-1 512 0,-1 1 96 0,2 1 32 16,1 5-1840-16,0-7-352 0,0 7-80 0,0 0-16 15,-2-6-128-15,2 6-16 0,0 0-16 16,0 0 0-16,0 0 16 0,0 0 0 15,0 0 0-15,0 0 0 0,0 6-32 0,0 5 0 0,2 2 0 16,-1 5 0-16,2 1 80 0,-1 5 16 0,2 1 0 0,0 3 0 16,1 5-64-16,1 2-16 0,-1 0 0 0,0 2 0 15,0-1-192-15,-1 3-32 0,0 1-16 0,1 1 0 16,-1 2-240-16,0 0-32 0,0 0-16 0,0 0 0 16,0-1-176-16,0-2-32 0,1-2-16 0,-2-3 0 15,-1-3-16-15,1 0 0 0,1 1 0 0,-2-4 0 16,1-5-160-16,1 0 0 0,-2 1 144 0,4-2-144 15,-2-3 0-15,-1-1 144 0,1-2-144 0,0 0 0 16,1-4 0-16,1-1-192 0,-1 0 0 0,0-5 0 16,2-1-2128-16,2-5-432 15,2-2-64-15</inkml:trace>
  <inkml:trace contextRef="#ctx0" brushRef="#br0" timeOffset="4">8975 5974 3679 0,'0'0'320'0,"0"0"-320"0,0 0 0 0,0 0 0 16,0 0 1728-16,0 0 256 0,0 0 64 0,0 0 16 16,8-8-976-16,-3 2-208 0,0-1-48 0,-5 7 0 15,4-6-384-15,-4 6-64 0,5-5-32 0,-5 5 0 16,0 0-128-16,0 0-32 0,7-6 0 0,-7 6 0 16,0 0 320-16,0 0 48 0,4-6 16 0,-4 6 0 15,0 0 352-15,0 0 80 0,0 0 16 0,0 0 0 16,0 0 64-16,0 0 32 0,0 0 0 0,-4 1 0 15,0 3-16-15,-1 0 0 0,1 0 0 0,-2 1 0 16,1 4 0-16,-1-2 0 0,-2-1 0 0,-1 2 0 16,-2 1-96-16,-3 3-32 0,0 1 0 0,-6 5 0 15,-2 1-144-15,0 3-16 0,0 4-16 0,-3 1 0 16,-4 1-80-16,-1 0-16 0,0 3 0 0,0 2 0 16,3-6-128-16,1-2-48 0,-2 0 0 0,4 2 0 15,-4-1-176-15,2-1-32 0,-1 0-16 0,2-2 0 0,-5 6-176 16,3-1-128-16,6-6 144 0,1-1-144 0,1-3 0 0,2 0 0 15,0-1 0-15,1-1 0 0,2-2 0 0,2-1 0 16,0 0-208-16,3-3 64 16,-1 4-480-16,1-1-80 0,2-4-32 0,2 1 0 15,1-1-1632-15,1-1-320 0,3-8-64 0,0 8 0 16,0-8-1216-16,0 0-256 0</inkml:trace>
  <inkml:trace contextRef="#ctx0" brushRef="#br0" timeOffset="5">8993 5974 911 0,'-1'7'0'0,"1"-7"0"16,0 0 0-16,0 0 0 0,0 0 2720 0,0 0 464 15,0 0 80-15,0 0 32 0,-4-5-1856 0,1 1-368 16,3 4-80-16,0 0-16 0,0 0 32 0,0 0 0 15,-1-6 0-15,0 0 0 0,1 6 80 0,0 0 32 16,0 0 0-16,0 0 0 0,0 0-112 0,0 0-32 16,0 0 0-16,0 0 0 0,0 0-176 0,0 0-32 15,0 0-16-15,6 4 0 0,-6-4-160 0,0 0-16 0,9 6-16 0,0 1 0 16,-1 1-112-16,0-1 0 0,0 0-16 16,0 0 0-16,-1 2-80 0,3 2-16 0,-1-2 0 0,0 2 0 15,1-2 0-15,1 1 0 0,-1 2 0 16,1 3 0-16,0-4-32 0,2 0-16 0,-1-2 0 0,-1 0 0 15,-1 1-16-15,0 0 0 0,1 0 0 0,-2 2 0 16,1 1 48-16,1 0 0 0,-1 1 0 0,1 0 0 16,-1 1-80-16,1 0-16 0,-1-2 0 0,0 1 0 15,0-1 16-15,-1 0 0 0,-2 0 0 0,3 1 0 16,-3-4-64-16,1 2-16 0,0 0 0 0,0 0 0 16,1-1 16-16,-1 1 0 0,0-2 0 0,1 4 0 15,0-3 32-15,0 0 16 0,-1-2 0 0,0 0 0 16,1 1-64-16,0 2-16 0,0 0 0 0,-1-2 0 15,0-1-16-15,0 1 0 0,-2 0 0 0,2 0 0 16,-2-3-128-16,0-2 160 0,-1-1-160 0,0 3 160 16,0 2-160-16,2-3 192 0,-1-1-192 0,-1 1 192 0,2-1-48 0,-2 0 0 15,-1 2 0-15,1-1 0 0,1 1-144 16,-1 0 192-16,0 1-192 0,-1 0 192 0,-4-8-192 0,0 0 160 16,5 4-160-16,-5-4 160 0,0 0-160 0,7 3 0 15,-7-3 144-15,6 3-144 0,-1 3 0 0,1-1 0 16,-6-5 0-16,0 0 128 0,6 5-128 0,1-1 0 15,-7-4 0-15,6 4 0 0,1 0 0 0,-1 1 0 16,-6-5 0-16,0 0 0 0,8 3-208 0,0 1-64 16,-8-4-16-16,8 1 0 15,-8-1-1280-15,6 3-256 0,-6-3-48 0,0 0-16 16,0 0-1792-16,0 0-352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1T14:57:17.073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17196 5711 14735 0,'0'0'640'0,"0"0"160"0,0 0-640 0,0 0-160 0,0 0 0 0,0 0 0 15,0 0 1152-15,0 0 208 0,0 0 48 0,0 0 0 16,0 0 0-16,18-3 0 0,-11-3 0 0,2-2 0 16,3 0-352-16,3 0-64 0,2-3-16 0,4-1 0 15,4-1-288-15,2-4-64 0,1-1-16 0,3-1 0 16,4 1 112-16,2-3 32 0,-1-2 0 0,3 1 0 15,3 1-192-15,2-3-48 0,-1-1 0 0,0 1 0 16,-2-4-240-16,2 2-48 0,-2 1-16 0,1 1 0 16,-1-2 32-16,-2-2 0 0,0 1 0 0,0 2 0 15,0 3-96-15,-2 1-16 0,-2 4 0 0,-1-2 0 16,-2-1-128-16,0 3 160 0,-4-1-160 0,0 2 160 0,-2 2-160 16,0 2 0-16,-1-1 0 0,-2 3 128 0,-2-1-128 0,-2 2 0 15,-2 0 0-15,0 0 128 0,-1 0-128 0,-2 0 0 16,-1-1 0-16,0 1 0 0,2 2 0 0,-4 0 128 15,0 0-128-15,-2 4 0 0,-1-7 176 0,-2 7-48 16,1-3-128-16,-1 2 192 0,0-1 64 0,-6 5 16 16,5-4 0-16,-5 4 0 0,5-4-272 0,-5 4 160 15,0 0-160-15,7-1 128 0,-7 1-128 0,0 0 0 16,7 0 0-16,1 0 128 0,0 0-128 0,0 0 0 16,0 3 0-16,-1-1 0 0,1 1 128 0,1-1-128 15,1 2 192-15,-1 0-64 0,1 2-128 0,2 0 0 16,1 1-160-16,3 0 160 0,-1 3 0 0,3 0 192 0,2 2-16 15,1 1 0-15,0-2 16 0,3 5 16 0,4-2 0 16,1 5 0-16,1 2 0 0,1 1 0 0,1 0 0 16,1 1 0-16,1 3 144 0,0 0 32 0,0 1 0 0,1-1 0 15,0 0-128-15,3-2-32 0,0 1 0 0,2 0 0 16,-1-3-32-16,2 0-16 0,-4-1 0 0,0-1 0 16,-1-2 0-16,0-1 0 0,-1 1 0 0,-3-3 0 15,0-2-32-15,-4 0 0 0,0-2 0 0,-2 0 0 16,-3-1-16-16,0-2-128 0,-3 1 192 0,0-2-64 15,-1-1 16-15,0 1 0 0,-2-1 0 0,-2-3 0 16,-2-2 16-16,2 2 0 0,-2 3 0 0,0-2 0 16,-1-3-16-16,-2 2 0 0,0 1 0 0,1-1 0 15,-2-1-16-15,0-2-128 0,0 3 192 0,-1 1-64 0,0-4-128 16,0 0 128-16,1 1-128 0,-1 0 128 0,-8-1-128 16,0 0 0-16,6 2 144 0,1 0-144 0,-7-2 0 15,6 0 0-15,-6 0 0 0,7 0 128 0,-7 0-320 0,0 0-48 16,5-5-16-16,-5 5 0 15,0 0-3680-15,0 0-736 0</inkml:trace>
  <inkml:trace contextRef="#ctx0" brushRef="#br0" timeOffset="1">20107 5556 1839 0,'0'0'0'0,"0"0"160"0,0 0-160 0,0 0 0 0,-4 13 0 0,4-13 0 15,0 0 2864-15,0 0 528 0,0 0 128 0,0 0 0 16,0 0-1728-16,0 0-336 0,0 0-80 0,0 0-16 16,0 0-160-16,0 0-48 0,0 0 0 0,0 0 0 15,0 0-64-15,0 0 0 0,8 0-16 0,0-3 0 16,1-1 80-16,2 0 0 0,2-1 16 0,1-1 0 0,3-4-464 16,1 0-80-16,2 0-32 0,3-2 0 0,1-2-128 0,0-1-16 15,2-4-16-15,3-1 0 0,1-1-64 16,3-2-16-16,1-2 0 0,1 0 0 0,3 0-160 0,-1 1-48 15,-1-6 0-15,0 2 0 0,1 0-144 16,-1 3 128-16,-1 3-128 0,1 0 128 0,-3-1-128 0,1 3 128 16,0-1-128-16,0 1 128 0,-1-1 0 0,-2 3-128 15,-1 1 192-15,-1 1-64 0,-2-1-128 0,0 3 0 16,-1 1 0-16,-2 0-176 0,-3 0 176 0,-2 3 0 16,0-2 0-16,-1 3 0 0,0 0 0 0,-1-2 128 15,-1 2-128-15,-1 0 0 0,1 1 0 0,-2 2 144 16,1-4-144-16,-4 4 0 0,0-1 128 0,-1 2-128 15,1-3 0-15,-1 3 0 0,-1 0 128 0,-1 1-128 16,-1-3 0-16,-1 2 0 0,1 1 272 0,-2 0-48 0,-5 4-16 16,6-3 0-16,0 0-80 0,-1 0-128 0,-5 3 176 15,5-1-176-15,0-4 0 0,-5 5 0 0,0 0 0 0,7-1 0 16,-1 1 0-16,1-3 0 0,1 2 0 0,-2 1 0 16,2 0 0-16,1 1 0 0,0 2 0 0,2-1 0 15,-1 2 192-15,3-1-192 0,-1 1 192 0,1 2-192 16,0 1 176-16,4 0-176 0,0 3 160 0,2 0-160 15,4 3 192-15,0 0-64 0,3 3-128 0,1 2 192 16,2 1-16-16,2 4-16 0,2 0 0 0,2 2 0 16,3 1 96-16,0 3 0 0,1 1 16 0,1 0 0 15,1-4 48-15,0 2 16 0,3 4 0 0,-3 0 0 0,0-4 32 0,0 0 0 16,2 1 0-16,3 0 0 16,-3-6-192-16,-1 1-48 0,-2-2 0 0,1-1 0 0,-2-2 0 0,-3-1 0 15,1 1 0-15,-3-4 0 0,0-2-128 0,-3-1 0 16,-1-3 144-16,-4 2-144 0,-1-4 0 0,-2 0-256 15,2 0 32-15,-4-1 16 16,-2 1-2656-16,-2 0-528 0,-2 3-96 0</inkml:trace>
  <inkml:trace contextRef="#ctx0" brushRef="#br0" timeOffset="2">22898 5558 14687 0,'0'0'640'0,"0"0"144"0,0 0-624 0,0 0-160 0,-5 4 0 0,5-4 0 16,-5-2 1264-16,5 2 208 0,0 0 64 0,0 0 0 15,-5-3-192-15,5 3-48 0,0 0 0 0,0 0 0 16,0 0-400-16,0 0-64 0,5-6-32 0,3-1 0 15,2 0 0-15,3 2 0 0,2-1 0 0,2-1 0 16,1-2-192-16,1 1-32 0,4-1-16 0,0-1 0 16,2-6 96-16,2-1 32 0,2-2 0 0,2-2 0 15,2-1-144-15,1-2-32 0,0 1 0 0,1-2 0 16,0 0-176-16,3-2-32 0,2 1-16 0,1 0 0 0,-1-1-144 16,0 3-16-16,0 0-128 0,-3 2 192 0,2-1-192 15,-2 0 0-15,-2 4 128 0,0 1-128 0,1-1 0 0,-3 2 0 16,-1 0 0-16,-2 3 0 0,0 1 0 0,-2 1 0 15,2 1 0-15,-2-1 0 0,-2 0 0 0,0 0 0 16,-1 2 0-16,-2 1 0 0,-1-2 0 0,-2 2 0 16,-2 0 0-16,-1 1 0 0,-1 1 0 0,1 0 0 15,-4 1 0-15,-2-1 0 0,0 0 128 0,-1 1-128 16,-1-1 0-16,1 4 144 0,-1-4-144 0,-3 3 0 16,-1 1 144-16,1-2-144 0,-1 1 128 0,1 2-128 15,1-1 128-15,-1 1-128 0,1 0 0 0,-1 1 0 16,4 0 0-16,-1 1 128 0,0 1-128 0,0 0 0 15,1 2 128-15,1 1-128 0,1 0 0 0,-1 3 128 16,1 0-128-16,9 7 0 0,0 2 0 0,4 4 128 0,1-2-128 0,4 5 0 16,1 2 224-16,3 5-32 0,1 0 0 0,1 1 0 15,0 1 128-15,-1-2 32 0,-1 1 0 0,1 1 0 16,1 1 0-16,-8-11 0 0,1 0 0 0,3 1 0 16,3-1 0-16,3 1 0 0,3 1 0 0,19 10 0 15,-7-7-96-15,-6-2 0 0,-5-1-16 0,-5-1 0 16,-4-5-240-16,-2-2 128 0,-1-5-128 0,-2 4 0 15,-1-2 0-15,-2-2 0 0,-2-2 0 0,-2 3 0 16,0-3 0-16,-1 0-192 0,-2-1 16 0,0 3 0 16,0-3-2080-16,1 2-432 15,-6 3-64-15</inkml:trace>
  <inkml:trace contextRef="#ctx0" brushRef="#br0" timeOffset="3">1872 5758 911 0,'-6'4'0'0,"-4"0"0"0,1 1 0 0,0-1 0 0,0-2 4560 0,0 0 832 0,1-1 176 0,2 0 16 0,6-1-3280 0,0 0-672 16,0 0-128-16,0 0-32 0,-4-5-304 0,4 5-64 15,0-8-16-15,4-1 0 0,2-3-448 0,3 1-112 16,4-1-16-16,2-1 0 0,2-4-48 0,3-1-16 16,3-2 0-16,0 2 0 0,3 2 0 0,3-1 0 15,2-1 0-15,0 0 0 0,1-2-208 0,0-1-48 16,1-2-16-16,0 1 0 0,-1 0-176 0,2-2 0 16,0-1 144-16,1-1-144 0,2 0 0 0,-1-3 0 15,-1-2 0-15,1 3 128 0,-1 1-128 0,-1 4 0 16,-2 0 128-16,-2-1-128 0,-2 1 0 0,-2 0 0 15,-3 3 0-15,1 0 0 0,-2 2 0 0,-1 2 0 16,-3 3 0-16,0 1 0 0,-1 1 0 0,-4 0 144 0,-2 2-144 0,-2 0 0 16,0 1 128-16,-1-1-128 0,-1 1 0 0,0 2 0 15,-2-1 0-15,0 3 0 0,1-1 0 0,-6 5 0 16,3-4 0-16,-3 4 128 0,4-6-128 0,-4 6 0 16,0 0 144-16,0 0-144 0,0 0 0 0,0 0 144 15,7-4-16-15,-7 4-128 0,0 0 192 0,0 0-64 16,0 0-128-16,0 0 0 0,0 0 144 0,0 0-144 15,0 0 0-15,8 1 0 0,0 2 0 0,-2-3 0 16,1 1 128-16,0-1-128 0,0 0 128 0,1 1-128 16,1 0 0-16,1 2 144 0,1 1-144 0,0 1 0 15,3 2 144-15,0 1-144 0,0-1 0 0,3 2 144 16,0 2-144-16,1 1 128 0,2-2-128 0,2 4 128 16,0 3-128-16,2 2 0 0,0-4 144 0,1 2-144 15,1-1 128-15,2 2-128 0,2 2 128 0,0 1-128 16,0-1 288-16,2 1-16 0,2 0 0 0,3 1 0 15,-1 2 48-15,2-1 0 0,-2 1 0 0,2-6 0 0,0 0-80 16,1-1-16-16,-1-1 0 0,1-2 0 0,0 0 0 0,-1-1 0 16,-1-1 0-16,-4 0 0 0,3-2-48 0,-2 1-16 15,-2-1 0-15,1 2 0 0,-5-4-160 0,1 0 128 16,-2-3-128-16,-2 1 128 0,0 3-128 0,-2-1 0 16,1-2 0-16,-2-1 128 15,-1 1-976-15,0 1-208 0,-3 1-32 0,-1-1-11120 16,0 3-2208-16</inkml:trace>
  <inkml:trace contextRef="#ctx0" brushRef="#br0" timeOffset="4">7057 5404 14687 0,'0'0'640'0,"0"0"144"0,0 0-624 0,0 0-160 15,0 0 0-15,0 0 0 0,0 0 1472 0,0 0 272 0,4-3 48 0,1-1 16 16,0-3-352-16,2 2-80 0,2-2-16 0,3 2 0 16,1-1-400-16,0-1-96 0,0-3-16 0,1 1 0 15,1-2-240-15,1-1-48 0,5-1-16 0,3 2 0 16,1-5-144-16,-1 0-16 0,4 2-16 0,0-3 0 15,4-2-80-15,2-2-16 0,2 1 0 0,1-3 0 16,-1 0-64-16,2 0-16 0,1-2 0 0,-1 3 0 16,-2 1-192-16,1 2 144 0,-2-1-144 0,0 1 128 15,-1-1-128-15,1 3 0 0,-1-1 144 0,0 1-144 16,-3 0 0-16,1 1 0 0,-2 5 0 0,-2-5 0 16,-2 2 0-16,-1 1 0 0,0-1 0 0,-2 1 0 15,1 3 0-15,-1 0 128 0,-2-1-128 0,-1 2 0 16,-2 0 0-16,0 0 0 0,1 0 0 0,-1 0 128 15,-1-2-128-15,0 2 0 0,-3 2 128 0,0 1-128 16,-1-2 192-16,-1 0-48 0,-1 2 0 0,-1-1 0 16,0 5 48-16,0-1 0 0,-1-1 0 0,-1 2 0 0,-1 0-192 0,1 1 160 15,-1 0-160-15,1-1 160 0,-1 2-160 0,2 0 0 16,1-1 0-16,-3 1 128 0,0 1 0 0,1 1 0 16,2-1 0-16,1 2 0 0,-1-1 32 0,2 3 0 15,1 2 0-15,2-1 0 0,1 1-16 0,1 2 0 16,1 4 0-16,2 0 0 0,2 0 32 0,0 1 0 15,2 2 0-15,2 1 0 0,1 1 144 0,2 2 16 16,-1-1 16-16,4 1 0 0,2 0 48 0,0-1 16 16,-1 5 0-16,3-4 0 0,3-1-48 0,-1 0-16 15,1 2 0-15,1-1 0 0,3 3-112 0,-1-2-32 16,0 0 0-16,-2 0 0 0,-1 1-208 0,0-1 176 16,-1-3-176-16,-1 2 160 0,-2-1-160 0,-3 1 192 15,1-5-192-15,-3 1 192 0,-1 0-192 0,-1-1 0 16,0-2 0-16,-4 0 128 0,0-1-128 0,1 0-256 0,-2-2 64 0,-1-1-12800 15,-1 0-2560-15</inkml:trace>
  <inkml:trace contextRef="#ctx0" brushRef="#br0" timeOffset="5">5682 4712 15871 0,'0'0'320'0,"0"0"16"0,0 0 0 0,0 0 96 0,0 0 16 16,0 0 0-16,0 0 0 0,0 0 400 0,0-5 96 15,1-2 16-15,-1 1 0 0,-1-2 32 0,1 2 16 16,2-1 0-16,0 1 0 0,-1-2-176 0,-1-1-48 15,-1-3 0-15,1 1 0 0,2 0-336 0,1-2-64 16,-2-3 0-16,0 0-16 0,1 1 16 0,-1 0 0 16,0 0 0-16,1-2 0 0,-2-3-48 0,0 2 0 15,0 2 0-15,1-1 0 0,0-2 32 0,0-2 0 0,1 0 0 16,-1 0 0-16,0 0-96 0,2 2-16 0,0-6 0 16,-2 2 0-16,0-2-80 0,0 0-32 0,2 0 0 0,-2-2 0 15,1 0-16-15,-2-1-128 0,0 1 192 0,0 1-64 16,1 2 32-16,0 0 0 0,1 0 0 0,-1 2 0 15,0 0-160-15,1 1 0 0,-1 0 0 0,0 0 128 16,-1 3-128-16,1 0 192 0,-1-1-192 0,2 4 192 16,-2-5-192-16,1 3 0 0,0 0 0 0,1 3 128 15,0 0 0-15,-2 1 0 0,0-2 0 0,0 2 0 16,0 0 0-16,0 1 0 0,0 2 0 0,3 0 0 16,-3-1-128-16,0 2 0 0,0 1 144 0,0 2-144 15,-1-3 128-15,1 2-128 0,0 7 128 0,0-6-128 16,0 0 128-16,0 6-128 0,0-6 160 0,0 6-160 15,0 0 144-15,0 0-144 0,0-5 128 0,0 5-128 16,0 0 0-16,0 0 0 0,0 0 128 0,0 0-128 16,0-4 0-16,0 4 0 0,0-7 0 0,0 7 0 0,0 0 128 0,0-5-128 15,0 5 128-15,0 0-128 0,0 0 176 0,0 0-48 16,0-7-128-16,0 7 192 0,0 0-192 0,0 0 0 16,0 0-144-16,0 0 144 0,0 0 0 0,0 0 0 15,0 0 0-15,0 0 0 0,0 0 0 0,1-5 0 16,0 0 0-16,-1 5 0 0,0 0 0 0,0 0 0 15,0-7 0-15,0 7 0 0,3-5 0 0,-3 5 0 16,0 0 0-16,0 0 0 0,0 0 0 0,0 0 0 16,0 0 0-16,0 0 0 0,4-6 0 0,-4 6 0 0,0 0 0 15,0 0 0-15,0 0 0 0,0 0 0 0,0 0 0 16,0 0 0-16,0 0 128 0,0 0-128 0,0 0 0 16,0 0 0-16,0 0 0 0,0 0 0 0,0 0 128 15,0 0-128-15,0-6 0 0,0 6 128 0,0-5-128 0,0 5 0 16,0 0 160-16,0 0-160 0,0 0 128 0,0 0-128 15,-2-5 0-15,2 5 0 0,-1-4-144 0,1 4 144 16,0 0 0-16,0 0 0 0,-1-6 0 0,1 6 0 16,0 0-208-16,0 0-144 0,0 0-32 0,0 0-10640 15,0 0-2144-15</inkml:trace>
  <inkml:trace contextRef="#ctx0" brushRef="#br0" timeOffset="6">4259 5607 12783 0,'0'0'560'0,"0"0"128"0,0 0-560 0,0 0-128 0,0 0 0 0,0 0 0 16,0 0 912-16,0 0 160 0,0 0 16 0,0 0 16 15,0 0-208-15,0 0-32 0,0 0-16 0,0 0 0 16,0 0-256-16,0 0-48 0,0 0-16 0,0 0 0 16,0 0 112-16,0 0 0 0,12 7 16 0,-12-7 0 15,6-2 80-15,1-3 16 0,0 1 0 0,-1 0 0 16,1-1-48-16,-1-1 0 0,2 0 0 0,0-1 0 15,0 1-128-15,1-1-48 0,0 1 0 0,0 1 0 16,1-1-208-16,1 1-64 0,-1-1 0 0,2-2 0 16,0 1-48-16,-1-3-16 0,0-1 0 0,1 2 0 15,-3 0-48-15,2 1-16 0,0-1 0 0,1 0 0 0,-1-1 16 0,2-1 0 16,-1 1 0-16,0 1 0 0,0-1 80 16,-1 3 16-16,2-1 0 0,2 0 0 0,-4-2 16 0,1-1 16 15,-1 1 0-15,-1 1 0 0,0-1-64 0,2 0-16 16,-1 0 0-16,-1 1 0 0,0 1 0 0,1 1 0 15,-1-3 0-15,2 1 0 0,1-1-32 0,1 3-16 16,-1-5 0-16,1 3 0 0,-1 0-144 0,0 0 128 0,-2 1-128 16,1-4 128-16,2-1-128 0,-1 1 0 15,-1 2 0-15,1 2 128 0,0 1-128 0,0 1 0 0,-1-1 0 0,0 1 128 16,2-2-128-16,-1-2 0 0,0 1 0 16,-1-1 128-16,0 4-128 0,-1-2 0 0,1 0 144 0,0 0-144 15,1 2 0-15,0-2 0 0,0-1 0 0,0 1 0 16,0 2 0-16,0 0 0 0,-1 1 0 0,2 0 0 15,-1-3 0-15,0 0 0 0,-1 0 0 0,0 5 128 16,-1-3-128-16,1 2 0 0,0-2 0 0,0-1 0 16,2 0 0-16,-2 0 0 0,-2 1 0 0,2-1 0 15,1-1 0-15,-1 0 0 0,-1 1 0 0,1 0 0 16,1 1 0-16,0 0 128 0,-2 1-128 0,-1 0 0 16,0 0 0-16,1-2 0 0,-1 1 0 0,1-1 0 15,-1 2 0-15,1-2 0 0,-2 2 0 0,2 0 128 16,1-2-128-16,0 1 0 0,-2 2 0 0,1-3 0 15,-2 4 0-15,0-1 128 0,-1 0-128 0,0 0 0 16,-1 0 0-16,1 0 0 0,0-1 0 0,0 0 128 0,1-1-128 0,0 2 0 16,0-1 0-16,0 1 0 15,-1 0 0-15,0 1 0 0,0-1 0 0,0 1 128 16,-2-1-128-16,2 1 0 0,-1 1-176 0,-7 2 176 16,0 0-1776-16,0 0-256 0,6 2-48 0,-6-2-13008 15</inkml:trace>
  <inkml:trace contextRef="#ctx0" brushRef="#br0" timeOffset="7">5704 4698 7359 0,'0'0'320'0,"0"0"80"0,0 0-400 0,0 0 0 0,0 0 0 0,0 0 0 15,0 0 2304-15,0 0 368 0,0 0 80 0,0 0 0 16,8 0-1584-16,-1 2-320 0,1-2-64 0,0 2-16 16,0-2 0-16,1 1-16 0,0 0 0 0,0 2 0 15,-1-3 128-15,1 1 16 0,3 1 16 0,-2-1 0 16,1 3-208-16,1-2-32 0,-2 1-16 0,0 1 0 16,0 0-144-16,0-2-16 0,2 1-16 0,-1 1 0 15,0-1-176-15,1 1-48 0,-2-1 0 0,2 3 0 16,-1-2-32-16,3 1-16 0,-1 0 0 0,0 1 0 15,-2-2-64-15,2 3-16 0,0 1 0 0,0 0 0 16,-2-2-128-16,1-1 192 0,-2 2-192 0,0-2 192 16,2-1-64-16,0 1 0 0,0 2 0 0,-1-1 0 15,1 2 80-15,0-1 16 0,0-1 0 0,-1-1 0 16,1 0-16-16,0 2 0 0,0 1 0 0,-1 1 0 16,4 0-64-16,-4-2-16 0,1-3 0 0,0-1 0 0,0 1-128 0,-1 2 128 15,0-5-128-15,-1 4 128 0,2 2 0 16,0-1 0-16,-1-1 0 0,1 2 0 0,-2-1 48 0,2 1 0 15,-1-2 0-15,0 0 0 0,1 1-32 0,0-1 0 16,-2-1 0-16,2 1 0 0,0 0-144 0,1 2 192 16,-1-3-192-16,-1-1 192 0,0 0-64 0,0 0-128 15,0 1 192-15,1-1-64 0,1 1 48 0,1 2 0 16,-4 0 0-16,1-2 0 0,-2 0 0 0,1 1 0 0,1 0 0 0,-1 1 0 16,1 0 16-16,-1-2 16 0,1 1 0 15,-2 0 0-15,2-1-208 0,0 2 0 0,-1 0 128 0,2 1-128 16,1-4 0-16,0 4 144 0,-1 2-144 15,-2-2 128-15,1-1 32 0,0 2 0 0,4 1 0 0,-4 0 0 16,0-2 32-16,-1-1 16 0,1 0 0 0,-1 0 0 16,1 3 32-16,0-1 0 0,0 0 0 0,-1 1 0 15,-1-1-64-15,0-2-16 0,-1-1 0 0,3 2 0 16,-1 0-32-16,1-1 0 0,-1 1 0 0,0 2 0 16,1-5-128-16,-2 1 128 0,-1 0-128 0,0 2 128 15,-2-1-128-15,2 1 0 0,0-1 0 0,0 1 128 16,-2-2-128-16,2 1 0 0,0 0 0 0,0-1 128 15,-8-5-128-15,7 4 0 0,1-2 0 0,-8-2 0 16,0 0 0-16,9 4 0 0,2-1 0 0,-1 1 0 16,-2-2-256-16,-8-2-96 0,0 0-16 0,8 4 0 15,-8-4-2320-15,9 4-480 0,-4 3-96 0</inkml:trace>
  <inkml:trace contextRef="#ctx0" brushRef="#br0" timeOffset="8">5712 3530 5519 0,'0'0'240'0,"0"0"64"0,0 0-304 0,0 0 0 0,0 0 0 16,0 0 0-16,0 0 2240 0,0 0 400 0,0 0 80 0,0 0 16 16,0 0-1392-16,0 0-256 0,0 0-64 0,0 0-16 15,0 0-48-15,0 0-16 0,0 0 0 0,0 0 0 16,0 0 80-16,0 0 32 0,26-3 0 0,-26 3 0 16,0 0-192-16,0 0-32 0,0 0-16 0,0 0 0 15,0 0-16-15,6-5 0 0,3-3 0 0,-1-1 0 16,3-1 64-16,0-1 16 0,2-1 0 0,2-1 0 15,-2-4-96-15,2 0-16 0,4-1 0 0,0 0 0 16,1-2-64-16,1 1-32 0,-1-3 0 0,4 0 0 16,-1-1-112-16,1 0-32 0,-1-1 0 0,1 1 0 15,-1-2-192-15,2 0-32 0,0-1-16 0,0 2 0 16,-2-1-112-16,0 1-32 0,0 0 0 0,-1 4 0 16,-1-1-144-16,-2 3 0 0,-1 0 144 0,1 2-144 15,-2 3 0-15,1-3 128 0,-2 3-128 0,-2 2 0 16,-1 0 0-16,0 1 0 0,-1-1 0 0,-1 1 128 15,0 1-128-15,-1 1 0 0,-1-3 0 0,-1 5 128 0,-1-1-128 0,-1 1 0 16,0 1 0-16,-1-1-128 16,-5 6-80-16,6-3-16 0,-1 0 0 0,-5 3 0 15,0 0-2080-15,0 0-432 0,0 0-80 0,0 0-13600 16</inkml:trace>
  <inkml:trace contextRef="#ctx0" brushRef="#br0" timeOffset="9">7095 5398 13647 0,'0'0'592'0,"0"0"144"0,0 0-592 0,0 0-144 15,-4-1 0-15,1-3 0 0,3 4 1328 0,0 0 224 16,0 0 48-16,0 0 16 0,0 0-400 0,0-5-96 16,-1-2-16-16,1 7 0 0,0 0-112 0,0 0-32 0,0 0 0 0,0 0 0 15,0 0 32-15,0 0 0 0,0 0 0 0,0 0 0 16,0 0-128-16,0 0-32 0,0 0 0 16,0 0 0-16,8 5 128 0,-2 2 0 15,0 1 16-15,-3 1 0 0,1 1 16 0,0 3 0 0,0 2 0 0,0 1 0 16,0 3-224-16,0-4-32 0,0 1-16 0,0 4 0 15,-2 4-144-15,2 2-16 0,-1-1-16 0,1 1 0 16,0 0-176-16,0 2-48 0,0-1 0 0,-1 0 0 16,1 1-80-16,-1 2-32 0,0 0 0 0,-1-2 0 15,2 1-208-15,0 0 144 0,0-6-144 0,-1 1 128 16,-2-2-128-16,1-1 0 0,2-2 0 0,0-4 128 16,1-1-128-16,-1 0 0 0,-1 1 144 0,0-2-144 15,-1 0 0-15,1-1 128 0,-1-2-128 0,1 0 0 16,-2-2 0-16,1 0 128 0,0 0-128 0,1-2 0 15,-3-6 0-15,2 7 0 0,-2-7 0 0,2 6 128 16,-2 1-128-16,0-7 0 0,0 0 0 0,0 0 0 16,0 0 0-16,0 0 0 0,0 0 0 0,0 0 0 15,0 0-144-15,0 0-48 0,0 0-16 0,0 0 0 16,0 0-1216-16,0 0-240 16,0 0-64-16,0 0 0 0,0 0-752 0,0 0-144 0,0 0-48 0,0 0-12816 15</inkml:trace>
  <inkml:trace contextRef="#ctx0" brushRef="#br0" timeOffset="10">21506 3665 7359 0,'1'-4'320'0,"1"-1"80"0,-2 5-400 0,0 0 0 0,15-9 0 0,-15 9 0 16,0 0 2848-16,0 0 480 0,0 0 112 0,0 0 16 0,0 0-1824 0,0 0-352 16,0 11-80-16,0-1-16 0,0 3-352 0,0-1-64 15,-1 1 0-15,1 1-16 0,0 0-48 0,0 1 0 16,1 2 0-16,1-2 0 0,-1 2 48 0,-1 7 0 15,0 1 0-15,0-2 0 0,1 2-48 0,1-2-16 16,-1 2 0-16,0 1 0 0,-1 0-80 16,-1 2-16-16,0-1 0 0,-1 2 0 0,1 1-144 0,0 1-16 15,-1 1-16-15,2 1 0 0,-1-2-160 0,1-1-16 16,-1 0-16-16,1-1 0 0,2-2-224 0,0-1 176 16,-1 1-176-16,0-3 160 0,-1 0-160 0,0-2 0 15,0-4 144-15,2 2-144 0,-2-2 128 0,1 2-128 16,0-3 160-16,-1-1-160 0,0 0 256 0,-1 0-32 15,0-2-16-15,1-1 0 0,0-1-16 0,-2 1-16 16,1 3 0-16,0-3 0 0,-1-3-48 0,2 2 0 16,-1-1 0-16,0 3 0 0,-2-3-128 0,2 1 0 15,0 1 0-15,-1-3 128 0,1 1-128 0,0-1 0 0,-2-1 0 16,2 1 0-16,1-10 0 0,-2 7 0 0,1 1 0 0,1-8 0 16,0 0 0-16,0 0 0 0,0 0 0 0,0 0 0 31,0 0-1360-31,0 0-208 0,0 0-32 0,0 0-16 15,0 0-1840-15,5-8-352 0</inkml:trace>
  <inkml:trace contextRef="#ctx0" brushRef="#br0" timeOffset="11">21497 3577 13183 0,'0'0'576'0,"0"0"128"0,0 0-560 0,0 0-144 0,0 0 0 0,0 0 0 0,0 0 1344 0,0 0 256 15,0 0 32-15,0 0 16 0,0 0-112 0,0 0 0 16,0 0-16-16,4-4 0 0,2-1-304 0,1 1-64 15,1-3-16-15,1 2 0 0,1-2-48 0,2 0 0 16,1-3 0-16,1 0 0 0,1-2 0 0,0 1-16 16,2-2 0-16,2-1 0 0,0 1-144 0,1 0-32 15,-1 2 0-15,2-2 0 0,1 0-192 0,2-2-64 16,-1 1 0-16,2 0 0 0,0-1-192 0,0 1-32 16,2 0-16-16,-2-3 0 0,-2 0-80 0,1 0-32 15,-1-2 0-15,1 1 0 0,-2 0-112 0,0 1-32 16,0 1 0-16,0 2 0 0,0-2-144 0,1 2 192 15,-3-4-192-15,1 2 192 0,-1 0-192 0,-2 2 128 16,-1 0-128-16,0 2 128 0,-1 0-128 0,-1 2 192 16,0 1-192-16,0 1 192 0,0-1-192 0,-1 1 0 15,-2-1 0-15,-1 1 128 0,1 0-128 0,0 2 0 16,-2 1 0-16,1-1 0 0,-2 1 0 0,1 0 128 0,-1 1-128 0,-1 1 0 16,0 1 0-16,-1 0 0 0,-7 2 0 0,6-2 0 15,-6 2 0-15,7-1 0 0,-7 1 0 0,0 0 0 16,0 0 0-16,0 0 0 0,0 0 0 0,0 0-176 15,0 0-160-15,0 0-48 0,0 0 0 0,5 3 0 32,-5-3-1104-32,0 0-240 0,0 0-32 0,0 0-16 15,0 0-1168-15,1 10-224 0,-2 0-48 0</inkml:trace>
  <inkml:trace contextRef="#ctx0" brushRef="#br0" timeOffset="12">22952 5618 911 0,'0'0'0'0,"0"0"0"0,0 0 0 0,0 0 0 0,5-6 0 0,-1-1 0 16,0 1 2832-16,-1-1 496 0,-1 1 80 0,1 0 32 15,-1 0-1840-15,-2 6-352 0,3-5-80 0,-3 5-16 16,0 0 112-16,0 0 16 0,0-7 0 0,0 7 0 16,0 0-176-16,0 0-16 0,0 0-16 0,0 0 0 15,0 0-16-15,0 0 0 0,1 8 0 0,-1 1 0 16,0-1-32-16,0 0 0 0,0 2 0 0,2 1 0 15,-2 3-96-15,1 2-32 0,2-2 0 0,-3 4 0 16,0 3-96-16,0 1-32 0,0 3 0 0,0 2 0 0,-2 3-128 16,2 2-48-16,-1-2 0 0,1 0 0 0,-1-2-80 0,1 2 0 15,0 0-16-15,0-1 0 0,0-2-176 0,0-1-48 16,1 1 0-16,2 0 0 0,-2 0-16 0,0 1-16 16,-1-1 0-16,1 0 0 0,1-3-240 0,-1-1 144 15,0 0-144-15,1-4 128 0,-1-5 80 0,0 1 16 16,1 0 0-16,-1 0 0 0,0-2 32 0,0-1 16 15,1-2 0-15,-1 0 0 0,-1 2-272 0,1-1 0 16,-1-1 0-16,2-2 0 0,-2-8 0 0,0 0 0 16,0 0 0-16,1 8 0 0,-1-8-304 0,0 0 48 15,0 0 0-15,0 0 0 16,0 0-416-16,0 0-80 0,0 0-16 0,0 0 0 16,0 0-2720-16,0 0-544 0</inkml:trace>
  <inkml:trace contextRef="#ctx0" brushRef="#br0" timeOffset="24">25701 5586 4607 0,'0'0'192'0,"0"0"64"0,0 0-256 0,0 0 0 15,0 0 0-15,0 0 0 0,0 0 768 0,-6-4 96 16,6 4 32-16,0 0 0 0,0 0-192 0,0 0-16 16,-5-4-16-16,5 4 0 0,0 0-176 0,0 0-48 15,0 0 0-15,0 0 0 0,0 0 48 0,0 0 0 0,0 0 0 0,0 0 0 16,0 0 16-16,0 0 0 0,0 0 0 0,0 0 0 16,-7-5 16-16,7 5 16 0,0 0 0 0,0 0 0 15,0 0-32-15,0 0 0 0,0 0 0 0,0 0 0 16,0 0-48-16,0 0-16 0,-8-3 0 0,8 3 0 15,0 0 0-15,0 0 0 0,0 0 0 0,0 0 0 16,0 0-64-16,0 0 0 0,0 0-16 0,0 0 0 16,0 0 128-16,0 0 16 0,0 0 16 0,0 0 0 15,0 0-80-15,0 0 0 0,0 0-16 0,0 0 0 16,0 0 96-16,0 0 32 0,0 0 0 0,10-4 0 16,-1 0 16-16,4-2 0 0,0 1 0 0,1-2 0 15,0-3-64-15,2-2 0 0,1 0 0 0,1-1 0 16,2-1 16-16,2-5 0 0,-1 1 0 0,1 1 0 15,0 0-64-15,2 2-16 0,0-6 0 0,1 1 0 16,1 1-96-16,0-1-32 0,-1-1 0 0,1 2 0 0,0-1-64 0,2-1 0 16,-1-1-16-16,3 1 0 0,1 2-96 0,1 0-16 15,-5 3 0-15,2-1 0 0,-1-7-128 0,1 2 0 16,0 1 144-16,-3 0-144 0,-4 6 128 16,0-2-128-16,-1 2 160 0,0 1-160 0,0-2 240 0,-2 5-48 15,-1-1-16-15,-1 1 0 0,-2 0-48 0,-2 2 0 16,-1-2 0-16,-1 3 0 0,1 0-128 0,0 2 128 15,-2 2-128-15,1-2 128 0,0-1-128 0,-2 3 0 16,-2-1 0-16,-7 5 0 0,8-4 0 0,-8 4 0 16,9-5 0-16,-9 5 0 0,0 0 0 0,0 0 0 15,8-5 0-15,-8 5 0 0,6-4 0 0,-6 4-224 16,8-3 48-16,-8 3 16 16,9-5-464-16,-9 5-80 0,0 0-32 0,0 0 0 15,0 0-1824-15,0 0-384 0,0 0-64 0,0 0-6368 0,0 0-1280 0</inkml:trace>
  <inkml:trace contextRef="#ctx0" brushRef="#br0" timeOffset="25">9790 5361 1839 0,'0'0'0'0,"0"0"160"0,0 0-160 0,0 0 0 0,0 0 0 0,0 0 0 0,0 0 2240 0,0 0 400 16,0 0 96-16,0 0 16 0,0 0-1584 0,0 0-304 15,0 0-64-15,0 0-16 0,0 0-80 0,0 0-32 16,0 0 0-16,0 0 0 0,0 0 96 0,0 0 0 16,0 0 16-16,0 0 0 0,0 0-240 0,0 0-48 15,0 0-16-15,0 0 0 0,0 0 16 0,0 0 0 16,0 0 0-16,0 0 0 0,0 0 80 0,9-1 32 16,-1 1 0-16,-1 0 0 0,1 0-144 0,1-4-16 15,0 0-16-15,1 2 0 0,-3-1-48 0,1-1-16 16,1-1 0-16,2-2 0 0,1 0-96 0,1 0-16 15,1 1 0-15,2-2 0 0,0 0 16 0,3 0 0 16,0-4 0-16,1 2 0 0,1 0-16 0,1-1 0 0,1-2 0 16,2 0 0-16,0-1 16 0,0 1 0 0,1 0 0 0,0 0 0 15,-1 1-80-15,-1 0 0 0,0 2-16 0,2-2 0 16,-1-2-32-16,-2 1 0 0,-1-3 0 16,0 3 0-16,2 0-144 0,-1 1 160 0,1 0-160 0,-1 2 160 15,-1 0-160-15,2-3 192 0,-2 2-192 0,2-2 192 16,0-1-192-16,0 1 160 0,-2-3-160 0,1 0 160 15,1 2 0-15,-1 0 0 0,-2-1 0 0,0 1 0 16,-1 1 96-16,-1 0 32 0,-2 0 0 0,0 1 0 16,0 2-80-16,0 1-16 0,-1 1 0 0,-2 1 0 15,-1 1-64-15,-1 1 0 0,-1-1-128 0,1 1 192 16,-1 3-192-16,-2-4 0 0,0 1 0 0,3 2 0 16,-12 3 0-16,7-2 0 0,-7 2 0 0,8-1 0 15,0-1-384-15,-8 2-128 16,0 0-32-16,8 0 0 0,-8 0-2112 0,0 0-416 0,0 0-96 0,0 0-9216 15</inkml:trace>
  <inkml:trace contextRef="#ctx0" brushRef="#br0" timeOffset="64">5216 14335 6447 0,'0'0'576'15,"0"0"-576"-15,0 0 0 0,0 0 0 16,0 0 1200-16,-6 4 128 0,-3-3 16 0,9-1 16 16,0 0-240-16,0 0-48 0,0 0-16 0,0 0 0 0,0 0-256 0,0 0-48 15,0 0-16-15,0 0 0 0,0 0-80 0,0 0-16 16,0 0 0-16,0 0 0 0,0 0-224 0,0 0-48 15,7-9-16-15,4 1 0 0,2 0 128 0,4-1 32 16,1-1 0-16,3-4 0 0,1-2 16 0,4-2 16 16,3 2 0-16,2 0 0 0,0-5-32 0,1-1 0 15,-2-4 0-15,2 1 0 0,1 1-192 0,2-2-32 16,2 1-16-16,0 1 0 0,1 2-16 0,1 1-16 16,2 2 0-16,2-3 0 0,0-3-48 0,0-1 0 15,-2 0 0-15,1 0 0 0,0 0-64 0,-2 1-128 16,-1 0 176-16,1 0-176 0,-1-1 176 0,1 0-176 15,0 0 160-15,2 1-160 0,-1 2 192 0,-1 1-64 16,-1-1-128-16,-1 0 192 0,0-3-48 0,-3 2-16 16,-2 4 0-16,-2-1 0 0,-4 2-128 0,1 1 0 0,-1 0 144 0,-2 1-144 15,-2 4 0-15,-2 3 128 0,-1-3-128 0,-2 2 0 16,0-1 0-16,-2 3 144 0,-3 1-144 0,1 1 0 16,1-3 144-16,-2 1-144 0,-2 2 0 0,1 0 144 15,0 2-144-15,-2 0 0 0,1-2 0 0,-4 1 0 16,1 0 128-16,0 1-128 0,-1-1 128 0,-7 6-128 15,7-7 128-15,1 1-128 0,-8 6 0 0,8-7 128 16,-8 7-128-16,8-6 192 0,-8 6-192 0,6-7 192 16,-6 7-64-16,0 0 0 0,0 0 0 0,6-8 0 15,-6 8-128-15,5-8 192 0,-5 8-192 0,0 0 192 16,6-6-192-16,-6 6 0 0,0 0 0 0,9-5 128 16,1 2-128-16,-10 3 0 0,10-4 0 0,0 3 0 15,1-1 0-15,-1 2 0 0,1 2 144 0,-1-1-144 16,1-1 0-16,0 4 0 0,1 3 0 0,2 0 0 15,3 1 0-15,2 3 0 0,-1-1 0 0,4 3 0 0,3 5 0 16,1 2 0-16,0 2 0 0,3 3 0 0,2 1 0 16,2 4 0-16,0 0 0 0,7 1 0 15,0-1 0-15,3 4 0 0,3 5 0 0,-2-2 0 0,-1-3 144 0,1-1-144 16,2 3 192-16,1 0-192 0,-2 1 192 0,1-2-64 16,-2-1 0-16,3-2-128 0,2 0 256 0,-1-2-64 15,0-3-16-15,-1 0 0 0,-4-1 64 0,1 2 16 16,1-1 0-16,-1 1 0 0,-2-2 0 0,-1-2 0 15,-1 1 0-15,0 0 0 0,0-2-256 0,1-2 0 16,-3-1 0-16,-2-5 0 0,-2-1 0 0,-3 0 144 16,-1-2-144-16,2 2 128 0,-1-1-128 0,0 0 160 15,-2-3-160-15,0 1 160 0,-1-3-160 0,0 1 128 16,-2 0-128-16,-2 1 128 0,1-3-128 0,0 1-224 16,1-2 48-16,-3 5 16 15,-3-2-2144-15,-3 1-416 0,-3 2-96 0</inkml:trace>
  <inkml:trace contextRef="#ctx0" brushRef="#br0" timeOffset="65">9213 14422 2751 0,'0'0'256'0,"0"0"-256"15,0 0 0-15,0 0 0 0,0 0 1920 0,-1-8 352 0,1 8 64 0,0 0 16 16,0-7-1136-16,0 7-240 16,0 0-32-16,4-9-16 0,0 1-208 0,-4 8-32 15,9-8-16-15,1 1 0 0,1-3-96 0,2 1 0 0,0-2-16 0,3 0 0 16,2-2 80-16,1-4 32 0,4 0 0 0,3 0 0 15,1 0 48-15,3-3 16 0,3-2 0 0,-1 0 0 16,5 0-80-16,2 0-16 0,1 1 0 0,2-3 0 16,1-4-112-16,1 0-16 0,2 1-16 0,0 1 0 15,-2 0 80-15,3-2 32 0,0-2 0 0,1-1 0 16,2 2-176-16,0 2-48 0,1 0 0 0,-1-1 0 16,-3-3-32-16,0 0-16 0,-2 1 0 0,1-3 0 15,-2 0 48-15,-1 3 16 0,0 1 0 0,-1 1 0 16,-3 3-112-16,-1 1-32 0,-2 0 0 0,0 1 0 15,-3 3-80-15,-1-1-32 0,-5 0 0 0,1 3 0 16,-4 2-144-16,0 1 0 0,-3-1 144 0,-2 3-144 16,1 1 0-16,-2 2 0 0,-2 0 0 0,-1-2-192 0,1 3-128 15,1 1-16-15,0 0-16 0,-2 2 0 16,-1-1-352-16,-3-1-80 0,0 3-16 0,-11 5 0 16,9-5-1824-16,-9 5-384 0</inkml:trace>
  <inkml:trace contextRef="#ctx0" brushRef="#br0" timeOffset="66">7044 13119 12671 0,'0'0'560'0,"0"0"112"0,-3-7-544 16,3 7-128-16,-4-9 0 0,2 0 0 0,2 9 816 0,-5-11 128 15,-3 0 16-15,1-1 16 0,1 1-224 0,-1-2-48 0,-1-1-16 0,-1 0 0 16,0-1 16-16,-3 0 0 15,-2-3 0-15,-2-2 0 0,1-5 192 0,-3 2 32 0,-5-1 16 0,1-3 0 16,-3-3 144-16,-1-3 48 0,-2 2 0 0,0 0 0 16,2 1-144-16,1-2-32 0,1-3 0 0,-1 1 0 15,-1-2-384-15,1-1-96 0,2 5-16 0,0 0 0 16,1-3-272-16,0 0-48 0,0 0-16 0,1 4 0 16,-1 2-128-16,2 2 0 0,3-1 0 0,2 5 0 15,-1 3 0-15,3 2 0 0,1 2 0 0,3 1 0 31,1 3-448-31,1 3 0 0,1 2-16 0,6 7 0 16,0 0-1584-16,0 0-304 0,0 0-64 0,0 0-5744 0,0 0-1152 0</inkml:trace>
  <inkml:trace contextRef="#ctx0" brushRef="#br0" timeOffset="67">7103 13136 10655 0,'0'0'464'0,"0"0"112"0,0 0-576 0,0 0 0 16,0 0 0-16,0 0 0 0,0 0 960 0,0 0 64 16,4-7 32-16,-4 7 0 0,2-14-208 0,3 3-32 15,2 3-16-15,-2-2 0 0,2-2 80 0,0 2 16 16,3-2 0-16,0-1 0 0,-1-5-64 0,4 0 0 16,2-2 0-16,4-5 0 0,5 0 48 0,4-7 0 15,5-5 0-15,6-3 0 0,5-3-16 0,6-5 0 16,5-4 0-16,1-1 0 0,-2-3-208 0,-1 0-32 15,-4 3-16-15,1-1 0 0,-1 4-224 0,-2 1-32 0,-3 6-16 16,-2 0 0-16,-1 3-336 0,-4 3 144 0,0 5-144 0,-2-1 0 16,-5 3 0-16,-3 4 0 0,-2 0-192 15,0 5 48 1,-3 4-544-16,-2 2-96 0,-5 4-32 0,0 3-13008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1T14:57:58.526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4253 13312 13407 0,'0'0'592'0,"0"0"128"0,0 0-576 0,-2 3-144 16,-3 3 0-16,5-6 0 0,-8 4 1104 0,3-2 192 15,5-2 48-15,0 0 0 0,0 0-96 0,0 0-16 16,0 0 0-16,0 0 0 0,0 0-384 0,0 0-80 16,0 0 0-16,8 4-16 0,1-7-48 0,0 0-16 15,2-4 0-15,0-1 0 0,2 0-16 0,3-2 0 16,2-3 0-16,3-1 0 0,3-2-128 0,2-1-32 0,0-3 0 0,1 1 0 15,3-2-64-15,1-1-32 0,2-2 0 0,1 1 0 16,2 1-96-16,2-2-32 0,0 0 0 0,0-3 0 16,0 0 32-16,0 1 16 0,2 0 0 0,-1-1 0 15,0-2-16-15,0 2-16 0,-1 0 0 0,1-1 0 16,0-1-112-16,2 2-32 0,0-1 0 0,0 1 0 16,-1 1-160-16,-2 2 0 0,-1-2 144 0,-2 3-144 15,-1 1 0-15,-2 1 0 0,0 1 0 0,-2 3 128 16,-3-2-128-16,-1 2 0 0,-3 1 0 0,0 2 128 15,-3 1 0-15,1-3 0 0,-2 2 0 0,-4 1 0 16,0 1 16-16,-2 0 16 0,0-1 0 0,-2 3 0 16,0-2-160-16,-1 2 192 0,-1-1-192 0,-1 3 192 15,0 1-192-15,-1 0 192 0,-2 2-192 0,0 0 192 16,0 1-192-16,-5 4 128 0,4-7-128 0,-4 7 128 16,5-5-128-16,-1 0 0 0,-4 5 0 0,5-5 0 15,-1-1 128-15,-4 6-128 0,0 0 0 0,8-2 128 16,-3-3-128-16,1 1 0 0,-6 4 0 0,5-4 0 15,0 0 0-15,2 0 0 0,-1-1 0 0,2 3 0 0,-2 0 0 0,2 0 0 16,0 0 0-16,1 2 0 0,2 1 0 0,0 0 0 16,1 2 0-16,1 1 0 0,1 3 0 0,2-1 0 15,2 2 0-15,3 2 0 0,1-1 0 0,2 6 128 16,-1-1-128-16,5 3 128 0,2-1-128 0,0 1 160 16,0 1-160-16,2 1 160 0,3 0-32 0,3-1-128 15,-1 0 192-15,1 2-64 0,-1-1 32 0,2 0 0 16,1 0 0-16,0 2 0 0,-4 0 96 0,2 0 0 15,1 1 16-15,1-3 0 0,-1 1-16 0,1 0 0 16,-1 0 0-16,-1 0 0 0,-2-3-64 0,1 0 0 0,-2 0-16 16,-1-2 0-16,1 0-32 0,-2 0 0 0,-3-2 0 15,-1 2 0-15,-3 0 112 0,0 0 0 0,-2-2 16 0,1-1 0 16,-1-2-16-16,-2 0-16 0,-1 1 0 0,0 1 0 16,-2-2-64-16,1 0-16 0,-2 1 0 0,0-1 0 15,-1-1-160-15,0 2 160 0,-1-1-160 0,-2 2 160 16,0-3-160-16,-1 0 128 0,0 0-128 0,1 1 128 15,-3-4-128-15,1 2 0 0,-2-2 144 0,0 1-144 16,-1-2 0-16,0 0 128 0,-1 1-128 0,-1-1 0 16,1-1 0-16,0-2-240 0,0 1 48 0,1-1 0 15,-2-2-1920-15,-7 0-368 0,7-3-80 16,0 0 0-16</inkml:trace>
  <inkml:trace contextRef="#ctx0" brushRef="#br0" timeOffset="1">7645 13076 4607 0,'0'0'192'0,"0"5"64"0,0-5-256 0,0 0 0 0,4 8 0 0,-8-3 0 15,0 0 2128-15,1-1 384 0,1 1 80 0,-2 0 16 16,0-1-1552-16,4-4-304 0,0 0-64 0,-3 6-16 0,1-3-16 0,2-3 0 16,-4 4 0-16,-1 2 0 0,5-6 64 0,0 0 16 15,0 0 0-15,-6 2 0 0,6-2-32 0,0 0 0 16,0 0 0-16,0 0 0 0,0 0-64 0,0 0 0 15,0 0-16-15,0 0 0 0,0 0-48 0,0 0 0 16,0 0 0-16,0 0 0 0,0 0 32 0,4-5 0 16,2-2 0-16,1 0 0 0,3-3 96 0,1 0 32 15,1-3 0-15,1-1 0 0,0-2-160 0,3-1-48 16,1 0 0-16,2 1 0 0,2-2-96 0,1 0-32 16,2-2 0-16,2 1 0 0,1-1-64 0,2 1-16 15,1-2 0-15,0 0 0 0,0-1-80 0,0 1-32 16,1 0 0-16,2 0 0 0,2 0-32 0,0-1-16 15,-1 1 0-15,1-2 0 0,2 1 0 0,1 1 0 0,1 1 0 16,0-1 0-16,0 2 0 0,-1-1 0 0,-2 1 0 0,1 2 0 16,-1 0-160-16,-1 0 192 0,-1 1-192 0,-1 1 192 15,-1 0-32-15,0 2 0 0,-4 0 0 0,1 0 0 16,-3 0 32-16,0 0 0 0,-1 1 0 0,0-1 0 16,-2 0 64-16,-1 0 0 0,-1 0 16 15,-1 2 0-15,-2-1-32 0,-1 1-16 0,0 2 0 0,-1-2 0 16,-2 1 32-16,0 1 0 0,1 0 0 0,-2 0 0 15,-3 1-96-15,1 2-16 0,-1-1 0 0,0 1 0 16,1-1 16-16,-1 3 0 0,-2-2 0 0,0 0 0 16,0 1-16-16,-2 0 0 0,1 0 0 0,-1 2 0 15,1-1-144-15,1 2 160 0,-2-2-160 0,1 1 160 16,-3-2-160-16,-4 5 192 0,6-4-192 0,-6 4 192 16,5-4-192-16,1 2 160 0,-6 2-160 0,6-4 160 0,-6 4-160 15,5-4 160-15,-5 4-160 0,5-4 160 16,-5 4-160-16,0 0 0 0,6-3 0 0,-1-1 128 0,-5 4-128 0,6-2 0 15,-6 2 0-15,0 0 128 0,0 0-128 0,7 0 0 16,-7 0 0-16,0 0 0 0,0 0 0 0,0 0 0 16,0 0 0-16,6-3 0 0,-6 3 0 0,7-1 0 15,-7 1 0-15,7-2 0 0,-7 2 0 0,0 0 0 16,6-2 0-16,-6 2 0 0,0 0 0 0,0 0 0 16,5-4 0-16,0 1 0 0,-5 3 0 0,0 0 0 15,6-5 0-15,-6 5 0 0,4-4 0 0,-4 4 0 16,0 0 0-16,3-5 0 0,-3 5 0 0,4-5 0 15,-4 5-160-15,0 0 160 16,4-5-576-16,-4 5 0 0,0 0-16 0,6-4 0 16,-6 4-1920-16,0 0-384 0,0 0-80 0</inkml:trace>
  <inkml:trace contextRef="#ctx0" brushRef="#br0" timeOffset="2">5757 11025 2751 0,'0'0'128'0,"0"0"16"0,0 0-144 0,0 0 0 0,-2-8 0 0,0 0 0 15,2 0 2128-15,0 1 400 0,0-1 80 0,0 0 16 16,-1 1-1408-16,1 7-256 0,0-9-64 0,0 9-16 16,0-8-64-16,0 1-16 0,-1 1 0 0,1 6 0 15,0-6-96-15,0-1-32 0,-2 0 0 0,2 7 0 0,0 0-16 16,0 0 0-16,0 0 0 0,0 0 0 0,0 0-48 0,0 0-16 15,0 0 0-15,0 0 0 0,0 0 48 0,2 7 0 16,-2 2 0-16,0 3 0 0,1 1-64 0,-1 3 0 16,0 1 0-16,1 2 0 0,-1 4-144 0,2 1-48 15,-1 2 0-15,0 4 0 0,1 4 32 0,-1-1 0 16,1 1 0-16,1 1 0 0,0 1-32 0,-1 4 0 16,1 0 0-16,-1 3 0 0,2 1 32 0,0 1 0 15,2-1 0-15,-1 0 0 0,-1 2-128 0,1 0-32 16,0-3 0-16,0-3 0 0,-1-1-48 0,0 0-16 15,1 2 0-15,-2-5 0 0,0 1 0 0,-1-5-16 16,-1-2 0-16,1-2 0 0,-1-2 32 0,0-3 16 16,-1-2 0-16,0-3 0 0,0-1-80 0,2-1-16 15,-1-2 0-15,-1 2 0 0,-1-3-128 0,1-1 0 16,0-3 0-16,0 0 128 16,0-1-576-16,0-8-112 0,4 8-16 0,-1-2-10608 0,-3-6-2112 15</inkml:trace>
  <inkml:trace contextRef="#ctx0" brushRef="#br0" timeOffset="3">7615 13106 7823 0,'0'0'336'0,"0"0"96"0,0 0-432 0,0 0 0 0,0 0 0 16,0 0 0-16,9-6 896 0,-9 1 112 0,1-1 16 0,-1 0 0 15,0 6 112-15,0-6 16 0,2-1 16 0,-2 7 0 16,0 0-16-16,0 0-16 0,0 0 0 0,0 0 0 16,0 0-192-16,0 0-48 0,0 0 0 0,0 0 0 15,0 0-64-15,1 9 0 0,0 2-16 0,1 2 0 16,-1 1 48-16,0 2 16 0,1 1 0 0,0 5 0 16,1-1 0-16,-1 5 0 0,1 0 0 0,0 5 0 15,-1 3-112-15,1 0-32 0,-1 0 0 0,2 1 0 16,-1 2-144-16,0 1-16 0,-1 1-16 0,1-3 0 15,-1 2-128-15,1-2-32 0,1 1 0 0,0-1 0 0,-2 1-128 16,1-1-16-16,0 1-16 0,1-3 0 16,-2-3-112-16,2-2-128 0,-1-2 176 0,-1-2-176 0,2 1 176 15,-1-1-176-15,-2-2 160 0,0-3-160 0,1-2 208 0,-2 0-48 16,0-1-16-16,0-1 0 0,0-4 32 16,0-1 0-16,-2 1 0 0,2 0 0 0,-1 0-176 0,1-1 192 15,0 0-192-15,-1-2 192 0,-2 1-192 0,2-3 0 16,0 1 144-16,-1 0-144 0,1-1 0 0,1-7 0 15,-1 7 0-15,1-7 128 0,-3 6-128 0,3-6 0 16,-3 6 0-16,3-6 0 0,0 0 0 0,0 0 0 16,-5 4 0-16,5-4-192 15,0 0-176-15,-5 3-32 0,5-3-16 0,-5 4 0 16,5-4-1376-16,0 0-288 0,0 0-48 0,0 0-8416 0,-5 3-1680 16</inkml:trace>
  <inkml:trace contextRef="#ctx0" brushRef="#br0" timeOffset="6">7680 14292 13295 0,'0'0'576'0,"0"0"144"0,0 0-576 0,0 0-144 16,0 0 0-16,0 0 0 0,0 0 848 0,0 0 144 15,0 0 32-15,0 0 0 0,0 0 64 0,0 0 0 16,0 0 16-16,0 0 0 0,0 0-176 0,12 4-32 0,-8 2-16 0,1-2 0 15,2 0-32-15,0 1 0 0,3 1 0 0,0 0 0 16,3 1-80-16,4 2-32 0,2 1 0 0,1 1 0 16,1 0-144-16,2 2-16 0,2-1-16 0,1 1 0 15,0 0-128-15,2 0-32 0,2 3 0 0,-2-3 0 16,1-1-64-16,0 1-16 0,1-2 0 0,0 2 0 16,0 1-48-16,0 0-16 0,0 0 0 0,0 2 0 15,1-1 64-15,0 2 16 0,2-2 0 0,-2 2 0 16,2 1-48-16,-1-1-16 0,1 2 0 0,1-3 0 15,-3 0 0-15,0-2 0 0,-1-1 0 0,2 1 0 16,-1 0-128-16,-2-3-16 0,-3 1-128 0,0 1 192 16,0-4 0-16,0 3 0 0,-3 0 0 0,0-2 0 15,-3 0 112-15,0 0 16 0,-2 0 0 0,0-1 0 0,1 0-16 0,-2 2 0 16,-2-2 0-16,1 0 0 0,0-1-48 16,1 0-16-16,-3-2 0 0,-1 1 0 15,0 0-112-15,-1-1-128 0,-1-2 176 0,0 0-176 0,-1-2 192 0,-1 1-192 16,-1-1 192-16,-1 0-192 0,-7-2 176 0,6 1-176 15,-6-1 160-15,7 1-160 0,-7-1 128 0,8 3-128 16,-8-3 0-16,6 2 0 0,-6-2 0 0,8 4 128 16,-8-4-128-16,6 6 0 0,-6-6 0 0,7 2 0 15,-7-2 0-15,6 4 0 0,-6-4 0 0,0 0 0 16,7 5 0-16,-7-5 0 0,0 0 0 0,0 0 0 16,0 0 0-16,0 0 0 0,0 0 0 0,0 0-160 15,0 0 32-15,0 0 0 16,0 0-1104-16,0 0-224 0,0 0-32 0,0 0-16 15,0 0-1888-15,8 2-368 0</inkml:trace>
  <inkml:trace contextRef="#ctx0" brushRef="#br0" timeOffset="7">9172 15107 9263 0,'2'4'400'0,"27"-60"112"0,-29 56-512 0,0 0 0 0,0 0 0 0,0 0 0 0,0 0 1200 0,0 0 144 16,0 0 16-16,0 0 16 0,-1-7-256 0,1 7-48 15,0 0-16-15,0 0 0 0,0 0-96 0,0 0 0 16,-2-6-16-16,2-1 0 0,0 7-224 0,0 0-32 15,0 0-16-15,0 0 0 0,0 0-32 0,0 0-16 16,0 0 0-16,7-4 0 0,-7 4 16 0,9-4 16 16,0 0 0-16,0-1 0 0,2 0-48 0,0 1-16 15,0 0 0-15,1-4 0 0,-1-1-48 0,2 0-16 16,2-1 0-16,0 0 0 0,1 1-144 0,2-2-16 16,0-2-16-16,3-3 0 0,1 2-112 0,3 1-32 15,3-4 0-15,-1-2 0 0,0 0-16 0,2 1 0 16,1-3 0-16,0 1 0 0,0-1-192 0,1 3 176 0,-1-3-176 15,0 2 160-15,0-1-160 0,0 2 0 16,0-2 0-16,2 2 0 0,0 0 192 0,2-1-32 0,0 1-16 0,1 1 0 16,-1 2 80-16,0-1 16 0,0-4 0 0,0 2 0 15,0 0-64-15,-3 0-16 0,-1-1 0 0,1 2 0 16,0-2-16-16,1 2 0 0,-2-1 0 0,0 1 0 16,-2-2 32-16,2 4 0 0,-1-1 0 0,0 2 0 15,-3 1-32-15,0 0 0 0,0 0 0 16,1 2 0-16,-2-2-16 0,0 3 0 0,0-3 0 0,-1 1 0 15,0 0 64-15,-1 1 0 0,0-1 0 0,-1 0 0 16,0-1-192-16,0 1 160 0,-1 1-160 0,-2-1 160 0,-2 3-160 16,-1-3 0-16,0 2 0 0,-2 2 0 0,0-1 0 15,1 1 0-15,-1 0 0 0,0 2-176 16,1 0-480-16,-1 0-112 16,-1 3 0-16,0 2-16 0,0-2-2560 0,2 3-512 0,-4-2-112 0</inkml:trace>
  <inkml:trace contextRef="#ctx0" brushRef="#br0" timeOffset="8">11048 13948 13295 0,'0'0'576'0,"0"0"144"0,0 0-576 0,0 0-144 16,0 0 0-16,0 0 0 0,0 0 1088 0,0 0 176 15,0 0 32-15,0 0 16 0,0 0-96 0,0 0-32 16,0 0 0-16,0 0 0 0,0 0-144 0,9-3-16 16,0 3-16-16,0 3 0 0,0-3-160 0,2 1-16 15,0 0-16-15,2 3 0 0,2 3-64 0,-1 2-16 0,2-1 0 16,2 2 0-16,2 3 0 0,2 2 0 0,4-1 0 0,0 3 0 15,0 1-80-15,3 2-16 0,1 2 0 0,1-1 0 16,0 2-128-16,2 1-48 0,1-1 0 16,1 2 0-16,1 1 64 0,1 1 16 0,2 2 0 0,-1 1 0 15,-2-1-48-15,2-2-16 0,-3 0 0 0,1-2 0 16,-3 1 80-16,4 0 16 0,-2 2 0 0,0-2 0 16,-1-1-320-16,0-1-64 0,-1 1-16 0,-1-3 0 15,-2 0 80-15,-1-1 32 0,-2-1 0 0,-1-2 0 16,0 2-16-16,-2-2 0 0,-1 0 0 0,0-1 0 15,-1 0 16-15,-1-4 0 0,-2-1 0 0,-1 0 0 16,1-2-16-16,-2 0 0 0,0 1 0 0,0-2 0 16,-1 0-144-16,1-2-128 0,-1-1 192 0,1 1-192 15,-3-2 128-15,-1 0-128 0,-1-1 0 0,-1-1 0 0,-1-1 128 16,0 1-128-16,0-1 0 0,-1 1 0 0,-2-2 0 0,1-1 0 16,-8 0 0-16,8 2-192 15,-8-2-1056-15,0 0-208 0,8-2-32 0,0 2-16 16,-8 0-1632-16,6-1-336 0</inkml:trace>
  <inkml:trace contextRef="#ctx0" brushRef="#br0" timeOffset="9">12671 14923 2751 0,'0'0'256'0,"0"0"-256"0,0 0 0 0,0 0 0 16,0 0 1360-16,0 0 240 0,-15-8 32 0,15 8 16 16,0 0-1072-16,0 0-224 0,0 0-32 0,0 0-16 0,0 0 48 0,0 0 16 15,-9 5 0-15,9-5 0 16,-10 0 112-16,10 0 32 0,-10 0 0 0,10 0 0 15,0 0-32-15,0 0 0 0,-11 3 0 0,11-3 0 0,0 0-176 0,0 0-48 16,0 0 0-16,0 0 0 0,0 0-256 0,0 0 160 16,0 0-160-16,0 0 128 0,0 0-128 0,0 0 0 15,0 0 0-15,0 0 128 0,0 0 80 0,0 0 16 16,0 0 0-16,0 0 0 0,0 0 160 0,9-3 16 16,2-2 16-16,-1-1 0 0,2-4 80 0,2 0 16 15,2 0 0-15,3-2 0 0,2-2 64 0,4-5 32 16,1-2 0-16,4-1 0 0,3 0-32 0,2-3 0 15,0-2 0-15,2-2 0 0,0 1-48 0,2-2-16 16,-1-2 0-16,1 0 0 0,3 0-32 0,0-3-16 0,1 0 0 16,0 2 0-16,1-3 16 0,0 1 0 0,2 0 0 0,-3 1 0 15,-4 0-32-15,-1 0 0 0,-1-1 0 0,-4 3 0 16,-3 0-64-16,0 2-32 0,2 0 0 0,-2 4 0 16,-2 2-80-16,1 3-16 0,-2-1 0 0,0 0 0 15,-1 0-112-15,0 0-16 0,-3 0-128 0,1 2 192 16,-4 3-192-16,0 3 128 0,-2-2-128 0,-1 3 0 15,-2 1 128-15,-2 1-128 0,-3 0 0 0,2 2 0 16,-4 1 0-16,-2 2 0 0,-6 6-128 0,7-6 128 16,-7 6-704-1,0 0-48-15,0 0 0 0,0 0 0 0,0 0-480 0,0 0-112 16,0 0 0-16,0 0-11104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58:37.7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1106 10 2759 0 0,'0'0'9083'0'0,"-1"-2"-8702"0"0,1 1-257 0 0,0 1 0 0 0,0 0 0 0 0,0-1 0 0 0,0 1 0 0 0,0 0 0 0 0,0 0 0 0 0,-1-1 0 0 0,1 1 0 0 0,0 0 0 0 0,0-1 0 0 0,0 1 0 0 0,0 0-1 0 0,-1 0 1 0 0,1-1 0 0 0,0 1 0 0 0,0 0 0 0 0,-1 0 0 0 0,1-1 0 0 0,0 1 0 0 0,0 0 0 0 0,-1 0 0 0 0,1 0 0 0 0,0 0 0 0 0,-1-1 0 0 0,1 1 0 0 0,0 0 0 0 0,-1 0 0 0 0,1 0-1 0 0,0 0 1 0 0,-1 0 0 0 0,-10 8 1586 0 0,10-7-822 0 0,1-1-851 0 0,-1 0 0 0 0,0 1 0 0 0,1-1 0 0 0,-1 1 0 0 0,0-1 0 0 0,1 0 0 0 0,-1 1 0 0 0,1-1 0 0 0,-1 1-1 0 0,1-1 1 0 0,-1 1 0 0 0,1-1 0 0 0,-1 1 0 0 0,0 1 0 0 0,-8 7 892 0 0,-43 31 1133 0 0,-11 7-351 0 0,-4-12-656 0 0,47-26-697 0 0,0 2-1 0 0,-20 13 1 0 0,-32 33 457 0 0,-1-1-254 0 0,-85 81 199 0 0,126-109-627 0 0,-86 78 390 0 0,82-71-284 0 0,-55 40-1 0 0,62-53-204 0 0,-84 58 135 0 0,56-50-169 0 0,48-26 0 0 0,2 0 0 0 0,2-1-20 0 0,4-3-85 0 0,-3 5-240 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59:03.8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1491 486 2759 0 0,'1'0'126'0'0,"8"0"-5"0"0,24-4 8584 0 0,-24 7-3939 0 0,2 1 76 0 0,-14-4-4680 0 0,-30-1 508 0 0,31 1-590 0 0,0-1 0 0 0,-1-1-74 0 0,2 1 8 0 0,-1 0-1 0 0,0 0 1 0 0,0 0-1 0 0,0 1 1 0 0,1-1 0 0 0,-1 1-1 0 0,0-1 1 0 0,0 1-1 0 0,0-1 1 0 0,0 1-1 0 0,0 0 1 0 0,0 0-1 0 0,0 0 1 0 0,-2 1 0 0 0,0-2 30 0 0,2 1 0 0 0,-1-1 0 0 0,0 0 0 0 0,0 1 0 0 0,0-1 0 0 0,-4-2 0 0 0,-11-4 273 0 0,-6 1-120 0 0,22 6-93 0 0,0-1-5 0 0,-38-8 317 0 0,28 6-392 0 0,-37-17 250 0 0,28 11-168 0 0,19 8-34 0 0,0 0-4 0 0,-73-25 264 0 0,65 23-260 0 0,-19-6 98 0 0,-38-11 149 0 0,65 19-244 0 0,0 1-68 0 0,-3 0 2 0 0,0 0 0 0 0,-1-1 0 0 0,1 1 0 0 0,0-2-1 0 0,0 1 1 0 0,-9-3 0 0 0,-21-5 70 0 0,19 6-18 0 0,0-1 0 0 0,0 0 0 0 0,-19-9 0 0 0,15 5-10 0 0,0-1 4 0 0,12 5-52 0 0,0 1-1 0 0,0 0 0 0 0,0 1 0 0 0,-16-3 0 0 0,19 5 3 0 0,1-1 0 0 0,-1 0 0 0 0,1 0 0 0 0,-1 0 0 0 0,1 0 1 0 0,-1-1-1 0 0,1 0 0 0 0,-6-3 0 0 0,-8-2 13 0 0,-10-2-13 0 0,19 7 43 0 0,-1-1-1 0 0,-14-8 0 0 0,20 10-5 0 0,1 1-36 0 0,0-1-1 0 0,1 1 0 0 0,-1-1 0 0 0,0 0 0 0 0,1 0 0 0 0,-1 0 0 0 0,0 0 0 0 0,1-1 0 0 0,-1 1 1 0 0,-1-2-1 0 0,-10-4 13 0 0,11 6-12 0 0,-1 0-1 0 0,0-1 1 0 0,0 1-1 0 0,0-1 1 0 0,-4-2-1 0 0,-21-9 26 0 0,14 7 11 0 0,2 0 5 0 0,-1 2-1 0 0,-15-5 0 0 0,18 6-21 0 0,0-1 0 0 0,-13-6 1 0 0,15 7-9 0 0,1-1 1 0 0,-18-4-1 0 0,-22-7 58 0 0,23 6-57 0 0,-27-8 28 0 0,45 17-35 0 0,2 0-1 0 0,2-1 17 0 0,-14-6-11 0 0,-10 1 20 0 0,14 4-10 0 0,0-1-1 0 0,0-1 1 0 0,-13-5 0 0 0,20 6 1 0 0,-22-9-1 0 0,22 10-9 0 0,-28-12 30 0 0,26 11-49 0 0,5 3 3 0 0,1-1 1 0 0,-1 0-1 0 0,1 0 1 0 0,0 0-1 0 0,-1 0 1 0 0,1 0-1 0 0,0-1 0 0 0,-5-2 1 0 0,4 2 7 0 0,0 0 45 0 0,-16 2 0 0 0,15-2-44 0 0,1-1 11 0 0,-17-1 1 0 0,19 4-21 0 0,0 0-1 0 0,0-1 1 0 0,0 1-1 0 0,1 0 1 0 0,-1 0-1 0 0,0 0 1 0 0,0 0-1 0 0,0 0 1 0 0,0-1-1 0 0,0 2 1 0 0,0-1 0 0 0,0 0-1 0 0,0 0 1 0 0,0 0-1 0 0,-2 1 1 0 0,-9 3 65 0 0,11-4-61 0 0,13 8-5530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9-12T01:46:46.540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6924 3680 11055 0,'-1'-6'480'0,"-1"0"112"0,1-2-464 0,0 2-128 0,-3 2 0 0,4 4 0 16,-3-7 1984-16,3 7 368 0,-2-4 80 0,2 4 0 15,0 0-832-15,0 0-160 0,0 0-32 0,0 0-16 16,0 0-752-16,1 11-160 0,-1-5-32 0,1 3 0 16,2 3-48-16,1 1-16 0,0 1 0 0,-2 2 0 15,1-2-48-15,1 2-16 0,1 0 0 0,2 1 0 16,-2 4 32-16,0-2 0 0,0 3 0 0,0-1 0 16,1 4 0-16,0-2 0 0,1 0 0 0,-2 3 0 15,-1 2 32-15,1 0 0 0,2 2 0 0,-2 0 0 16,-1 1 0-16,0 3 0 0,0-2 0 0,-1 2 0 15,3-2 16-15,-1 0 16 0,0-1 0 0,0 3 0 0,1-6-80 0,0-2-16 16,-3-3 0-16,-1 5 0 0,1 3-64 0,-1-1-32 16,0 0 0-16,-1-4 0 0,-1 4 0 0,1 0 0 15,2-1 0-15,0-1 0 0,0-2-32 0,0 0 0 16,-2-1 0-16,1 0 0 0,-1-2-16 0,0 4-16 16,1-8 0-16,-1 1 0 0,0-3-32 0,1 0 0 15,0 2 0-15,-1-2 0 0,-1-8 0 0,-1 2 0 16,2 0 0-16,-1 1 0 0,-1-4-128 0,1 1 128 15,0 1-128-15,-1 1 128 0,1-2-128 0,0 0 0 16,1 2-192-16,0-5 192 16,2 2-2032-16,-2 0-272 0,1 0-64 0,-1-1-8256 0,-1-7-1632 15</inkml:trace>
  <inkml:trace contextRef="#ctx0" brushRef="#br0" timeOffset="1">7079 5132 11631 0,'0'0'512'0,"0"0"112"0,0 0-496 0,0 0-128 0,0 0 0 0,0 0 0 15,0 0 1088-15,0 0 192 0,0 0 32 0,0 0 16 16,0 0-384-16,0 0-80 0,0 0-16 0,0 0 0 16,0 0-192-16,0 0-32 0,0 0-16 0,-6 3 0 15,6-3 96-15,-7 1 0 0,1 4 16 0,-1-1 0 16,1-3 48-16,-1 3 0 0,1 1 0 0,-1 2 0 15,-1 0 0-15,-1 2 16 0,-1-3 0 0,-2 3 0 0,1 2 80 0,-2 0 16 16,-1 4 0-16,0-1 0 0,1-1-64 0,1-1-16 16,-2 1 0-16,-1 0 0 0,-2 0-128 0,2 0-32 15,-1-1 0-15,-1 1 0 0,-1 1-32 0,-3 1-16 16,-1-1 0-16,-2 1 0 0,1 1-176 0,-2 1-32 16,0 0-16-16,-2 0 0 0,-3-1 16 0,0 1 16 15,0 1 0-15,1 0 0 0,-1-1-16 0,0 0-16 16,0 1 0-16,0 2 0 0,0-2-64 0,0 2-16 15,-1-1 0-15,0 3 0 0,-2-1-48 0,2 1-16 16,0-1 0-16,2 0 0 0,2-1 16 0,-1-2 0 16,1-1 0-16,1-2 0 0,0 4-48 0,2 0-16 15,2 2 0-15,1-7 0 0,2-3-176 0,0-1 128 16,2 1-128-16,1 2 128 0,0 1-128 0,2-1 0 16,-1-1 0-16,2-4 0 0,-1 1 0 0,1 0 0 15,-2 1 0-15,2-3 0 0,2-2 0 0,0 2 0 0,0 0 128 0,-1 1-128 16,0-1 0-16,0-1 0 0,1 1 0 0,-2-2 0 15,2 3 0-15,1-4 0 0,1 1 0 0,1 0 0 16,0 0-256-16,3 1-16 0,0-2-16 0,5-4 0 31,0 0-1408-31,0 0-288 0,0 0-48 0,0 0-16 16,5 7-992-16,1-4-208 0,2 1-32 0</inkml:trace>
  <inkml:trace contextRef="#ctx0" brushRef="#br0" timeOffset="2">7044 5154 1839 0,'0'-4'160'0,"0"-1"-160"0,0-4 0 0,14-17 0 0,-12 17 1664 0,-2 0 320 16,0 2 48-16,0-1 16 0,1 2-960 0,0 1-176 16,-1 5-32-16,2-7-16 0,-4 0-64 0,2 7-16 15,0 0 0-15,0 0 0 0,0 0 112 0,3-3 32 16,-1-5 0-16,1 1 0 0,-3 7-144 0,0 0-16 0,4-5-16 0,-4 5 0 15,0 0 208-15,6 0 64 0,2 0 0 0,0-3 0 16,0 2-544-16,0 1-96 0,0 1-32 0,1-1 0 16,-3 0 272-16,1 2 48 0,-1-1 16 0,2 3 0 15,0 4-176-15,1 0-48 0,1-2 0 0,2 3 0 16,0 2-16-16,1-1-16 0,1 3 0 0,2-1 0 16,-2 0-112-16,2 1 0 0,-2 0-16 0,2 1 0 15,1-1 16-15,1 1 0 0,-2 2 0 0,1 2 0 16,1 1-64-16,0 0 0 0,2 1 0 0,1-1 0 15,1-3 0-15,0 1-16 0,-4-3 0 0,3-1 0 16,1 0-64-16,0-1-16 0,1 2 0 0,0 3 0 16,2-2 0-16,0 0 0 0,-1 1 0 0,2-2 0 15,1-1 32-15,0-1 0 0,-2 2 0 0,-1 1 0 0,3-2 32 0,-1-3 16 16,-2-1 0-16,1 2 0 0,-1 0-16 0,-1 1 0 16,-1 0 0-16,2-2 0 15,3 2 32-15,0 0 0 0,0-4 0 0,-1 1 0 0,-2 1 0 0,-1 1 0 16,-4 0 0-16,1 0 0 0,-5-2-128 0,4 1 0 15,-1-3-128-15,1 2 192 0,0 0-32 0,-1 3-16 16,0-6 0-16,0 3 0 0,2-1 0 0,-3 0 0 16,0 0 0-16,0-2 0 0,4 2-16 0,-2 0-128 15,-1 0 192-15,-1 0-64 0,0 1-128 0,-1-3 192 16,1 3-192-16,-1-1 192 0,-1-1-32 0,0-1 0 16,-2 1 0-16,1-2 0 0,-1 0-160 0,0 1 0 0,-1-1 0 15,-1 0 0-15,1 0 128 0,0 0-128 0,1 1 0 0,-1-3 128 16,-1 1 0-16,0 0-128 0,-2 0 192 0,-1-1-64 15,1-1-128-15,0 0 0 0,-1 0 0 0,0 1 0 16,0 1 0-16,-1 2 0 0,1 1 0 0,-1-3 0 16,-1-4 0-16,1 0 0 0,-7 0 0 0,6 2 0 15,-6-2 0-15,7 3 128 0,-7-3-128 0,6 3 128 16,-6-3-128-16,7 2 0 0,-7-2 0 0,8 3 0 16,-8-3 0-16,0 0 128 0,0 0-128 0,0 0 0 15,0 0 0-15,0 0 0 0,0 0 128 0,7 4-128 16,0 0 0-16,-7-4 0 0,0 0 144 0,0 0-144 15,0 0 0-15,6 5 128 0,-6-5-128 0,0 0 0 16,7 4 0-16,-2 0 0 0,0-2 0 0,-1 1 0 16,-4-3 0-16,0 0 0 0,0 0 0 0,0 0 128 15,0 0-128-15,0 0 0 0,6 3 0 0,-3-2 0 16,-3-1 0-16,0 0 0 0,0 0 0 0,0 0 0 0,0 0 0 0,0 0 128 16,0 0-128-16,0 0 0 0,0 0 0 0,0 0 0 15,6-4 0-15,-6 4 128 0,0 0-128 0,0 0 0 16,0 0 0-16,0 0 0 0,0 0 0 0,0 0 0 15,6 1-160-15,-6-1 160 0,0 0 0 0,0 0 128 16,0 0 0-16,0 0 16 0,0 0-144 0,0 0 0 16,0 0 0-16,0 0 0 0,5 9 0 0,1-5 0 15,-6-4 0-15,0 0 0 0,0 0 0 0,0 0 0 16,0 0 0-16,0 0 0 0,0 0 0 0,0 0 0 16,0 0 0-16,0 0 0 15,0 0-1216-15,0 0-128 0,0 0-32 0,0 0-11360 0,6 7-2256 0</inkml:trace>
  <inkml:trace contextRef="#ctx0" brushRef="#br0" timeOffset="3">8997 6055 911 0,'0'0'0'0,"0"0"0"0,0 0 0 0,0 0 0 15,0 0 1536-15,0 0 208 0,0 0 48 0,0 0 16 16,0 0-1232-16,0 0-240 0,0 0-48 0,0 0-16 16,0 0-80-16,0 0 0 0,0 0-16 0,0 0 0 15,3-21 192-15,-3 21 32 0,0 0 16 0,-6 5 0 16,6-5-64-16,0 0-16 0,0 0 0 0,0 0 0 0,-6 2-112 0,6-2-32 15,0 0 0-15,0 0 0 0,-7 1 48 0,7-1 0 16,-5 4 0-16,5-4 0 0,0 0 16 0,0 0 0 16,-5 4 0-16,5-4 0 0,-5 5 96 0,5-5 32 15,0 0 0-15,0 0 0 0,0 0-80 0,-7 4-16 16,7-4 0-16,-5 6 0 0,5-6 48 0,-5 6 16 16,5-6 0-16,0 0 0 0,0 0 176 0,0 0 48 15,0 0 0-15,-5 5 0 0,5-5-64 0,0 0 0 16,0 0 0-16,0 0 0 0,0 0-64 0,0 0-32 15,0 0 0-15,0 0 0 0,0 0 32 0,0 0 16 0,0 0 0 16,0 0 0-16,0 0-16 0,0 0 0 0,0 0 0 0,0 0 0 16,0 0-48-16,0 0-16 0,0 0 0 0,0 0 0 15,0 0 48-15,0 0 0 0,7 3 0 0,0-2 0 16,-1 1 16-16,2-2 16 0,-1-2 0 0,1-2 0 16,-1 1 16-16,1-1 0 0,1 0 0 0,0 2 0 15,-1-2-80-15,1 0-16 0,2-1 0 0,-2 0 0 16,1-1-64-16,1 1-32 0,-1 0 0 0,2 2 0 15,2-3-80-15,-1 1-16 0,0-3 0 0,2 1 0 16,-1 3-64-16,0-5-128 0,2-1 176 0,2-1-176 16,2 2-176-16,-1-1-144 0,1-7-16 0,-2 1-16 15,2 2 672-15,-1 1 144 0,1-3 32 0,1 2 0 16,0 1-320-16,1-4-176 0,-3 1 192 0,0 2-192 16,-2 1 0-16,2 1 0 0,-1-1 0 0,2 1 0 15,-6 5 0-15,3-3 0 0,-1 1 0 0,2-1 0 0,-1-1 128 0,3 0-128 16,-1 0 144-16,2-2-144 0,1-1 192 0,-1-2-64 15,0 1-128-15,0 0 192 16,5 0-64-16,-1-1 0 0,-8 4-128 0,2-1 192 0,2 0 0 0,0 0-16 16,1-3 0-16,-1 2 0 0,0 4-32 0,0-3 0 15,-2-2 0-15,1 2 0 0,0 0 0 0,0 0 0 16,-2 0 0-16,2 0 0 0,-2 0-144 0,2-1 192 16,-1 1-192-16,1 0 192 0,1 0-192 0,1 0 160 15,0-2-160-15,0 1 160 0,0-2-32 0,-2 3 0 16,1 0 0-16,5-4 0 0,-3-1 32 0,1 2 0 15,-2 2 0-15,0 1 0 0,0-1-160 0,-1 1 128 0,0 0-128 0,0 1 128 16,-2 1-128-16,0 4 128 0,-2-5-128 16,-1 3 128-16,0 0-128 0,0-1 0 0,-2 1 144 0,0 0-144 15,1 0 0-15,-1-1 144 0,2 1-144 16,-3-2 0-16,0 1 128 0,0 1-128 0,0-1 0 0,0 1 0 16,-1 0 128-16,-2 1-128 0,2 2 0 0,-2-1 0 15,1-2 0-15,-1 1 0 0,-1 2 0 0,-1-1 0 16,0 1 128-16,0-1-128 0,-2-1 0 0,1 3 0 15,-1 0 0-15,1 1 0 0,-1-1 0 0,0 1 0 16,-6 4 0-16,5-5 0 0,-5 5 0 0,5-4 0 16,0 0 0-16,-5 4 0 0,5-3 0 0,-5 3 0 31,0 0-320-31,4-4-128 0,-4 4-32 0,0 0 0 16,6-3-1760-16,-6 3-336 0,0 0-80 0,0 0-7888 0,0 0-1568 0</inkml:trace>
  <inkml:trace contextRef="#ctx0" brushRef="#br0" timeOffset="4">10946 4882 17439 0,'-5'-12'768'0,"5"12"176"0,0 0-752 0,0 0-192 0,0 0 0 0,0 0 0 16,-3-7 1360-16,-1 1 240 0,2 2 64 0,0-5 0 15,1-2-256-15,0 1-64 0,1-3 0 0,0-1 0 0,0-2-400 0,1-1-96 16,0-2-16-16,1-4 0 0,-1 2-144 0,2-2-48 15,-1 0 0-15,1-2 0 0,1-3 0 0,0 2-16 16,-2 0 0-16,1 0 0 0,-1-1-80 0,1-1-16 16,0-3 0-16,-1 0 0 0,1-4 32 0,-1-2 0 15,0-2 0-15,0-3 0 0,0 1-48 0,0-1-16 16,-2 1 0-16,2 1 0 0,-1 2-224 0,0 3-32 16,1 2-16-16,-1 2 0 0,0 0-80 0,0 1-16 15,1-3 0-15,-2 3 0 0,0 0-128 0,0 0 0 16,1-1 0-16,0 0 0 0,1-1 128 0,-1 2 0 15,-1 2 0-15,0 3 0 0,0 2-128 0,0 2 0 16,0-3 0-16,0 5 0 0,0 0-128 0,0 2 128 16,-1 3 0-16,1 1 0 0,0-1 0 0,0 2 0 15,0 2-144-15,0-2 144 0,0 1-176 0,0 4 32 16,0-4 0-16,0 3 0 0,0 1-160 0,0-1-16 16,0 0-16-16,0 1 0 15,0 1-224-15,0 6-32 0,0-7-16 0,0 7 0 16,-2-6-368-16,2 1-80 0,0 5-16 0,0 0 0 15,0 0-2128-15,0 0-416 0,0 0-96 0,0 0 0 0</inkml:trace>
  <inkml:trace contextRef="#ctx0" brushRef="#br0" timeOffset="5">10906 4926 11055 0,'0'0'976'0,"0"0"-784"0,0 0-192 0,0 0 0 16,0 0 1856-16,0 0 336 0,0 0 64 0,0 0 16 16,0 0-800-16,0 0-144 0,0 0-48 0,0 0 0 15,0 0-560-15,7 0-112 0,0 3-32 0,1 1 0 16,1-4-64-16,1 3 0 0,1 3-16 0,0 0 0 0,4 2 48 0,-1 1 16 15,3 2 0-15,1-4 0 16,2 1 16-16,-1 1 16 0,0 3 0 0,0 4 0 0,1 2-144 0,2 0-48 16,-1-1 0-16,1 0 0 0,0 0-160 0,2 3-48 15,-1-1 0-15,2 5 0 0,0-3 48 0,2 2 0 16,-6-3 0-16,2 0 0 0,1 3 208 0,1 0 64 16,1 2 0-16,2 2 0 0,4-2-128 0,0 2 0 15,1 2-16-15,2-2 0 0,-1 2-96 0,1 0-16 16,-1-2 0-16,1 0 0 0,8 7-128 0,-1 0-128 15,-4-6 144-15,-2 0-144 0,-1 1 288 0,1-2-32 16,-2-1-16-16,-2-1 0 0,1 4-16 0,-2-2 0 16,-1-5 0-16,-3-1 0 0,1-2 32 0,-3-1 16 15,-1-3 0-15,-2 0 0 0,-1-2-64 0,-1 1-16 16,-1-2 0-16,-2-2 0 0,0 1 64 0,0-3 16 16,-2-2 0-16,-1 1 0 0,2 0-80 0,-3 0 0 0,-2 0-16 15,1-2 0-15,0-1-176 0,1 0 128 0,-3 1-128 0,1-1 128 16,-1 1-128-16,1-1 0 0,-2 1 144 0,0 0-144 15,-9-5 128-15,6 5-128 0,1 1 160 0,-1 0-160 16,-6-6 144-16,7 5-144 0,-2-1 128 0,-5-4-128 16,0 0 0-16,0 0 0 0,0 0 0 0,8 3 0 15,-8-3 0-15,0 0-320 0,0 0 48 0,0 0 16 32,0 0-2048-32,0 0-384 0,0 0-96 0,0 0-16 0</inkml:trace>
  <inkml:trace contextRef="#ctx0" brushRef="#br0" timeOffset="6">8912 6086 12719 0,'0'0'560'0,"0"0"128"0,0 0-560 0,0 0-128 16,0 0 0-16,0 0 0 0,0 0 928 0,0 0 160 16,0 0 16-16,0 0 16 0,0 0-176 0,0 0-48 15,16 4 0-15,-16-4 0 0,2 8-128 0,1 1-48 16,0 3 0-16,-2 1 0 0,0 0 32 0,1 1 0 16,-1 3 0-16,0 2 0 0,-1 0-64 0,0 2-16 15,0 2 0-15,0 0 0 0,0 4-64 0,2-2-16 16,-1 0 0-16,0 2 0 0,0 2-192 0,1-1-32 15,-2 1-16-15,1 1 0 0,0-3-112 0,-1 2-32 16,0 1 0-16,0 0 0 0,0-1-64 0,0 2-16 16,0 2 0-16,2-3 0 0,-1-8-128 0,0 1 0 15,1 1 0-15,-2-2 0 0,0 1 288 0,1 2 32 0,0 1 0 0,0 0 0 16,-1-4-144-16,0 3-32 0,0 1 0 0,0 7 0 16,0-1 0-16,0-2 0 0,0 0 0 0,0 2 0 15,0 0-144-15,0-1 0 0,2 1 0 0,-2-5 128 16,0 2 32-16,0 0 0 0,-2-9 0 0,2 0 0 15,-1-2 96-15,1 0 0 0,0-1 16 0,0 0 0 16,0-1-112-16,0 1-32 0,0-1 0 0,0 4 0 16,0 1-128-16,0-1 160 0,0-3-160 0,1-2 160 15,1 0-160-15,-2 2 0 0,0-2 0 0,1 1 128 16,-1-2-128-16,0-1 0 0,0-1 144 0,0 2-144 16,-1-3 240-16,1-1-32 0,0-1 0 0,0-2 0 15,0-7 48-15,0 0 16 0,-2 6 0 0,2-6 0 16,-1 8-112-16,1-8-32 0,-1 9 0 0,0-3 0 0,1-6-128 15,0 7 128-15,0 4-128 0,-2-3 128 16,1 1-128-16,0 0 0 0,1 1 0 0,0-2 0 0,-2 1 0 16,1 0 128-16,1 2-128 0,0-5 128 0,-1 2-128 0,1-1 160 15,-2 1-160-15,1-2 160 0,1-6-16 0,0 0 0 16,-1 8 0-16,1-2 0 0,0-6 32 0,0 0 0 16,-1 7 0-16,1-7 0 0,0 0-32 0,0 0 0 15,-2 6 0-15,2-6 0 0,-1 8-144 0,0-1 0 16,-1-1 0-16,2 1 128 0,0-7-128 0,0 0 0 15,2 9 0-15,-2-9 0 0,0 0 0 0,0 0 0 16,0 0 144-16,0 7-144 0,0-7 128 0,0 0-128 16,0 0 160-16,4 7-160 0,-1 2 192 0,1-5-48 0,-4-4-16 0,0 0 0 15,7 4-128-15,-1 1 0 0,1-2 0 0,1 1 0 16,2 0 128-16,2 0 0 0,-2 1 0 0,2 2 0 16,0 0-128-16,1 3 0 0,-1-1 0 0,1-2 128 15,-2-3 48-15,4 0 0 0,0-1 0 0,2 0 0 16,1 0-176-16,1 0 0 0,0 0 0 0,1-1-176 15,-1 2 176-15,2-1 176 0,1-1-48 0,2 2 0 16,2 1-128-16,0 2 0 0,1 0 0 0,-1-4 128 16,7 4-128-16,-3-2 0 0,-1 0 0 0,-2 1 0 15,-3-1 0-15,0 1 128 0,0 0-128 0,1-3 0 16,-6 1 176-16,2 0-48 0,1 2-128 0,-1 0 192 16,0-2-192-16,1 0 176 0,0 1-176 0,-1-2 160 15,4 3-160-15,-2-1 128 0,1 1-128 0,-2-1 128 16,-5 0-128-16,0-2 0 0,1 1 0 0,-1 2-176 15,0-3 304-15,1 2 64 0,-1-1 16 0,0 0 0 0,-1 4-208 16,1-5 144-16,0 1-144 0,4 2 128 0,-3-3-128 0,0 3 128 16,0 0-128-16,1-1 128 0,-4 1-128 0,1-1 128 15,0 1-128-15,-1 0 128 0,2-1-128 0,0 1 128 16,0 1-128-16,0-1 128 0,0 1-128 0,-1-1 0 16,-1 1 0-16,0-1 0 0,-2 1 0 0,0-1 0 15,-2-2 128-15,0 2-128 0,-1-2 0 0,-1-1 0 16,0 1 0-16,1 0 128 0,-1 0-128 0,0 0 0 15,0-3 144-15,0 2-144 0,-1 1 128 0,0 1-128 16,1-4 160-16,-1 2-160 0,-1 0 176 0,1-1-176 16,1 1 192-16,-1-2-192 0,-1 0 176 0,-1 1-176 15,1-1 160-15,-2 0-160 0,-5-1 128 0,0 0-128 16,0 0 0-16,0 0 144 0,8 4-144 0,0-2 0 16,-2-1 144-16,-6-1-144 0,0 0 0 0,0 0 0 15,7 2 0-15,-7-2 128 0,5 3-128 0,0 0 0 0,0 1 0 0,1-2 128 16,-6-2-128-16,0 0 128 0,0 0-128 0,6 4 128 15,-6-4-128-15,7 3 128 0,-7-3-128 0,6 2 128 16,-6-2-128-16,5 4 0 0,-5-4 128 0,0 0-128 16,0 0 0-16,0 0 0 0,7 4 0 0,-3 0 128 15,-4-4-128-15,0 0 0 0,0 0 0 0,0 0 0 16,5 4 0-16,-5-4 0 0,0 0 0 0,0 0 128 16,0 0-128-16,0 0 0 0,0 0 0 0,0 0 0 15,5 4 0-15,2 1 0 0,-2-2 0 0,-5-3 0 16,0 0 0-16,0 0 0 0,0 0 0 0,0 0 0 15,0 0 0-15,0 0 0 0,0 0 0 0,0 0 0 16,0 0 0-16,0 0 0 0,0 0 0 0,0 0 0 16,0 0 0-16,0 0-208 0,0 0 48 0,3 5 16 15,-3-5-624-15,0 0-128 0,0 0-32 0,0 0 0 16,0 0-1888-16,0 0-368 0,0 0-80 0,3 6-13776 16</inkml:trace>
  <inkml:trace contextRef="#ctx0" brushRef="#br0" timeOffset="7">10666 8593 3679 0,'0'0'320'0,"0"0"-320"16,0 0 0-16,0 0 0 0,9-11 2592 0,-13 7 448 15,4 4 96-15,-3-7 0 0,-1 1-1472 0,2-1-288 16,-1 1-64-16,2-3-16 0,1 1-464 0,0 0-80 16,0 0-32-16,0 0 0 0,1 0 112 0,0 3 32 15,-1 0 0-15,0 5 0 0,0 0-144 0,0 0-16 16,0 0-16-16,0 0 0 0,0 0-176 0,0 0-48 15,0 0 0-15,0 0 0 0,0 0 112 0,0 9 32 16,0 0 0-16,0 2 0 0,0-1-64 0,0 3-16 16,0-1 0-16,0 2 0 0,-1 3-48 0,1 1-16 0,0 1 0 15,1-1 0-15,-1 0-48 0,2 2-16 0,0-1 0 0,1 2 0 16,0 1-48-16,1 0-16 0,-3 2 0 0,0 1 0 16,0 1-32-16,1 1-16 15,-1 1 0-15,2 0 0 0,-1 2-16 0,2 0 0 0,-1 0 0 0,-1 0 0 16,1 0-64-16,0 0-16 0,-1 1 0 0,1-1 0 15,-1-1-64-15,1 1 0 0,1 1-128 0,-1-1 192 16,-2-1-192-16,0 0 176 0,2-1-176 0,-2 2 160 16,0-6 0-16,3 2 0 0,-1-3 0 0,0 1 0 15,-2 2-16-15,1-1 0 0,2 2 0 0,-1 0 0 16,0 5-144-16,-1-2 160 0,1-4-160 0,-1-1 160 16,1-2-160-16,1 3 160 0,-2-5-160 0,1 0 160 15,-2 1-160-15,1-1 160 0,-1 4-160 0,0-2 160 16,1 1-160-16,-1-1 0 0,2 1 0 0,0-1 0 0,-1-1 272 15,0 2-16-15,1-2-16 0,0 3 0 0,-1 1-240 0,1-4 144 16,-2 1-144-16,0-1 128 0,2 3-128 0,-2 0 0 16,1-2 0-16,-1-2 128 0,-1-2-128 0,1-1 0 15,-1-4 0-15,0 0 128 0,2 1-128 0,-1-1 160 16,-1 2-160-16,0-2 160 0,0-1-160 0,0-2 0 16,0-1 0-16,0-1 128 0,0-1-128 0,0 0-256 15,0-2 64-15,-1 1 16 16,2-2-1728-16,-1-5-336 0,0 0-80 0,0 0-9456 15,0 0-1872-15</inkml:trace>
  <inkml:trace contextRef="#ctx0" brushRef="#br0" timeOffset="8">10793 10494 911 0,'0'0'0'0,"0"0"0"0,0 0 0 0,0 0 0 15,0 0 2352-15,-5-2 384 0,0-1 80 0,5 3 0 16,-5-3-1280-16,5 3-256 0,-5-2-48 0,5 2-16 16,-6-4-128-16,6 4-48 0,0 0 0 0,0 0 0 15,-4-4 16-15,4 4 0 0,0 0 0 0,0 0 0 16,0 0-112-16,0 0-32 0,0 0 0 0,0 0 0 16,0 0-80-16,0 0 0 0,0 0-16 0,0 0 0 15,0 0-16-15,7 3 0 0,-7-3 0 0,8 5 0 16,1 0-112-16,0 0-32 0,-1 2 0 0,0-1 0 15,1 1-144-15,1 1-48 0,2 1 0 0,1 0 0 0,-1-3 16 0,0 2 0 16,-1 1 0-16,1 2 0 0,1-3-96 0,0 1-32 16,1 0 0-16,1 1 0 15,0-2-48-15,2 1-16 0,2 0 0 0,-1 0 0 0,1 2-48 0,0-1-16 16,-1 1 0-16,1-2 0 0,1 1-48 0,1-1-16 16,-2 3 0-16,6 1 0 0,0-1-160 0,1 0 0 15,-4-1 0-15,0 1 128 0,2-1 0 0,-1 0 0 16,-1 2 0-16,1-4 0 0,-1-1 0 0,-3 1 0 15,0 2 0-15,0-5 0 0,1 2 64 0,1 0 16 16,-1 0 0-16,1 1 0 0,0-1-16 0,-1 1 0 16,-2-3 0-16,2 2 0 0,-2 1-32 0,0-2-16 15,-1 2 0-15,1 0 0 0,-2 0-144 0,1 0 192 16,0 0-192-16,0 1 192 0,-2-1-48 0,4 1 0 16,-2 3 0-16,1-2 0 0,-1-2 32 0,1 0 0 15,0 1 0-15,1 1 0 0,0-2-16 0,-1 0 0 0,-2-1 0 0,0 1 0 16,-1 0-160-16,1 0-224 0,0-1 48 0,-1 0 16 15,2 0 160-15,0-1 176 0,0 4-48 0,3-3 0 16,-2 1 16-16,0 0 0 0,-1 1 0 0,1-2 0 16,3 3-144-16,-1-1 0 0,-1-1 0 0,-2 0 0 15,-2 0 208-15,1 1 16 0,0-3 0 0,-2 1 0 16,1-1-96-16,-2-2 0 0,0 0-128 0,1 2 192 16,1-1-192-16,0 1 176 0,-2-2-176 0,0 1 160 15,0-3-160-15,0 2 0 0,0 1 144 0,-1-1-144 16,0 0 128-16,0-1-128 0,-1 0 128 0,1 1-128 15,-1-2 128-15,-2 1-128 0,-9-4 128 0,9 1-128 16,-9-1 0-16,9 2 0 0,-9-2 0 0,9 3 0 16,-9-3 0-16,0 0-320 0,0 0 64 0,0 0 16 15,0 0-2768-15,9-3-544 0,-2 0-112 0</inkml:trace>
  <inkml:trace contextRef="#ctx0" brushRef="#br0" timeOffset="9">12572 11442 8799 0,'0'0'384'0,"0"0"96"0,0 0-480 0,0 0 0 0,0 0 0 0,0 0 0 16,0 0 976-16,0 0 112 0,0 0 0 0,0 0 16 15,0 0-224-15,0 0-48 0,0 0-16 0,0 0 0 16,0 0-176-16,0 0-16 0,0 0-16 0,0 0 0 15,0 0-32-15,0 0 0 0,0 0 0 0,0 0 0 16,0 0 0-16,0 0 0 0,0 0 0 0,0 0 0 16,0 0 256-16,0 0 32 0,0 0 16 0,0 0 0 15,5-5-48-15,-1-2-16 0,1 1 0 0,0-1 0 0,2 2-144 16,-1 0-32-16,1 0 0 0,1-1 0 0,0 0 128 0,1-1 0 16,0 0 16-16,1 0 0 0,5-2 32 0,-2 0 0 15,0-2 0-15,0 0 0 0,1-2-144 0,0 1-32 16,2-3 0-16,1 2 0 0,0-4-96 0,0 1-32 15,0-1 0-15,2 1 0 0,0-1-16 16,1 0-16-16,0 1 0 0,0-2 0 0,0 0-224 0,1 1-32 16,0 1-16-16,1-1 0 0,0 0-64 0,-1 2-16 15,-1-2 0-15,-1 0 0 0,2 0 16 0,0 1 0 16,-1 2 0-16,2 0 0 0,-1-3 48 0,0 2 16 16,-3 2 0-16,3 0 0 0,0 0-16 0,-1 0 0 15,3-1 0-15,-3-1 0 0,0 2 16 0,1 0 0 0,0 0 0 0,1 0 0 16,-3-4-208-16,2 4 176 0,0 0-176 0,-1-2 160 15,1 0-160-15,-2 2 160 0,1-4-160 0,-1 2 160 16,1 2-32-16,-3-2-128 0,0 2 192 0,2-2-64 16,-1-1 64-16,1 2 16 0,-2-1 0 0,0 2 0 15,-2-4-48-15,1 2-16 0,-2 0 0 0,2 2 0 16,-3 0 0-16,-1 3 0 0,-1 1 0 0,1-2 0 16,-1 1-16-16,-1 1-128 0,0 0 192 0,0 1-64 15,-1-1-128-15,-1 0 128 0,-2 2-128 0,2 0 128 16,0 1-128-16,-1 1 128 0,0 0-128 0,0-1 128 15,-2 1-128-15,0 1 0 0,0-2 0 0,0 2 128 16,-5 4-128-16,0 0 0 0,4-5 0 0,-4 5 0 16,4-6 0-16,-4 6 0 0,0 0-160 0,0 0 160 15,0 0-416-15,3-5 16 0,-3 5 0 0,0 0 0 16,0 0-1840-16,0 0-384 0,0-5-64 0,0 5-15952 16</inkml:trace>
  <inkml:trace contextRef="#ctx0" brushRef="#br0" timeOffset="10">10752 10544 911 0,'0'0'0'0,"0"0"0"0,0 0 0 0,0 0 0 0,0 0 2496 0,0 0 400 16,0 0 96-16,0 0 16 0,0 0-1632 0,0 0-320 15,0 0-64-15,0 0-16 0,-2-7-208 0,2 7-64 16,0 0 0-16,0 0 0 0,-2-8-64 0,1 3-32 16,1 5 0-16,0 0 0 0,0-5-80 0,0 5-16 15,0 0 0-15,0 0 0 0,0 0-16 0,0 0-16 16,0 0 0-16,0 0 0 0,0 0-32 0,0 0 0 15,0 0 0-15,0 0 0 0,0 0 144 0,0 0 32 0,0 0 0 16,-3-4 0-16,0 0-80 0,3 4-16 0,-4-4 0 0,1 2 0 16,3 2-32-16,0 0-16 0,0 0 0 0,-6 0 0 15,1 0-32-15,0 2 0 0,-2-2 0 16,2 2 0-16,0-1 0 0,-2 3 0 0,7-4 0 0,-6 2 0 16,-3 2-112-16,2-1-16 0,1 1-16 0,-2 0 0 15,0-2 0-15,0 2 0 0,-1-2 0 0,0 0 0 16,0 1-48-16,0 1 0 0,0 0 0 0,-1 1 0 15,0 0-64-15,0 0 0 0,-2 2-16 0,-1-1 0 16,-3 1-32-16,1-1 0 0,-2 2 0 0,0 1 0 16,1-1-16-16,0 1 0 0,1 0 0 0,-2 2 0 15,-1-3 48-15,-1-1 0 0,1 1 0 0,0 0 0 16,0 1 32-16,-1 0 16 0,1 0 0 0,1 1 0 16,0-1-32-16,0 0-16 0,-1-3 0 0,1-2 0 0,0 1-48 0,0 2 0 15,0 1 0-15,0 0 0 0,0-1-128 0,0 1 192 16,0-1-192-16,0-1 192 0,0 1-192 0,-1-1 0 15,0 1 0-15,0-1 128 0,-1 1-128 0,1 2 0 16,0 5 0-16,1-3 128 0,1 1-128 0,-1-2 0 16,-1 0 0-16,-3 1 0 0,2-3 0 0,0 1 128 15,1 0-128-15,1 0 0 0,0-1 192 0,-1 0-64 16,1-1 0-16,0 1 0 0,3 0 0 0,-2 0 0 16,1-2 0-16,0 2 0 0,1 1 0 0,0-1 0 15,0 3 0-15,1 0 0 0,-1-4-128 0,0 2 0 16,-1-1 0-16,1 1 0 0,2-1 0 0,1 1 0 15,-2-3 128-15,0 0-128 0,0 0 0 0,-1 1 0 16,1-1 0-16,0 1 0 0,0-2 0 0,0 3 0 16,0 0 0-16,0-1 0 0,2 0 128 0,-1-1-128 15,0 1 0-15,2-3 128 0,0 1 0 0,0 2 0 0,-2 0 0 0,2-4 0 16,1 1-128-16,-2 0 0 0,1 2 0 0,-1 1 128 16,1-2-128-16,0 3 160 0,0-4-160 0,1 1 160 15,2-1-160-15,-1 0 0 0,0-2 0 0,0 2 0 16,2 0 0-16,-1-1 128 0,1 0-128 0,-2 0 0 15,2-3 0-15,1 3 0 0,0 1 0 0,0-3 0 16,-2 4 0-16,1-2 0 0,-1 2 128 0,1-1-128 16,-1-2 0-16,7-2 0 0,0 0 0 0,-8 2 0 15,2 1 0-15,1-1 128 0,5-2-128 0,-7 2 0 16,1-1 0-16,6-1 0 0,0 0 0 0,0 0 0 0,-8 3 0 16,8-3-224-16,0 0 32 0,0 0 0 15,0 0-1504-15,0 0-288 16,0 0-64-16,-1 6-16 0,1 4-1568 0,0-10-304 0</inkml:trace>
  <inkml:trace contextRef="#ctx0" brushRef="#br0" timeOffset="11">9028 11378 1839 0,'3'1'160'0,"-3"-1"-160"0,-1 0 0 0,1 0 0 0,0 0 1680 0,20-19 304 0,-20 19 64 0,0 0 16 15,0 0-1504-15,0 0-304 0,0 0-64 0,0 0-16 16,0-4 80-16,0 4 0 0,0 0 16 0,0 0 0 16,0 0 320-16,0 0 64 0,0 0 16 0,0 0 0 15,0 0 48-15,0 0 16 0,0 0 0 0,0 0 0 16,0 0-80-16,0 0-16 0,0 0 0 0,0 0 0 15,0 0-96-15,0 0-32 0,-4-5 0 0,4 5 0 16,0 0 0-16,0 0 0 0,0 0 0 0,0 0 0 16,-3-2 0-16,3 2-16 0,0 0 0 0,0 0 0 15,-6-2-48-15,6 2-16 0,0 0 0 0,0 0 0 0,-5-1-32 0,5 1 0 16,-5-3 0-16,5 3 0 0,0 0 96 0,0 0 16 16,-7-1 0-16,2-1 0 0,0-2-128 0,5 4-32 15,-8-1 0-15,3-2 0 0,0-2 160 0,0 1 48 16,-1 0 0-16,1 1 0 0,1-1-144 0,4 4-32 15,-5 0 0-15,0-2 0 0,0-2-112 0,-2 1-16 16,2-1-16-16,0 1 0 0,-2 0 0 0,1 1 0 16,-1 0 0-16,1-3 0 0,-1-1 0 0,0 2 0 15,0 1 0-15,-1-1 0 0,-3-1-16 0,2 1 0 16,-1 0 0-16,-1 0 0 0,1 0-16 0,0-2 0 16,-2 1 0-16,1 0 0 0,1 1-16 0,-2 0-16 15,-1-2 0-15,0 3 0 0,-1 0 224 0,-1-2 48 16,1 1 16-16,0 0 0 0,-2 0-464 0,1 0 0 15,-1 0 0-15,2 2-160 0,-2-1 288 0,0 0 48 0,1 1 16 16,-1 0 0-16,-1-1-48 0,0 0 0 0,0-2 0 0,1 1 0 16,-2 0-16-16,3 0-128 0,-1 0 192 0,-1 0-64 15,0 2 16-15,0-1 0 0,-1 0 0 0,0 1 0 16,-1 0-16-16,1-3 0 0,1 0 0 0,0 0 0 16,0 1 0-16,0 0-128 0,-1-1 192 0,2 0-64 15,-1-1-128-15,-1 2 192 0,-1-1-192 0,-1 4 192 16,0-4-64-16,2 1-128 0,-1 0 192 0,-1 0-64 15,1-1 64-15,-1 0 16 0,2-1 0 0,0 2 0 16,-2 0-48-16,0 1-16 0,1-3 0 0,1 1 0 16,1 0-144-16,-2 0 0 0,1-1 0 0,-1 4 0 15,-1-5 176-15,0 2-48 0,1 0-128 0,1 1 192 16,1 1-192-16,1 1 0 0,2-2 128 0,-1 0-128 0,0 1 0 16,-1-3 0-16,-2 1 0 0,2-1 0 0,1 3 128 0,0-1-128 15,1 0 0-15,0-2 0 0,1 4 128 0,-1-3-128 16,1-1 0-16,0 3 0 0,0-1 0 0,0 1 128 15,3 0-128-15,-1 1 0 0,1-2 0 0,0-1 0 16,-1 1 0-16,2 0 0 0,0 0 0 0,0 1 128 16,0-1-128-16,1 1 0 0,-1-1 0 0,1 0 0 15,0 0 0-15,0 0 0 0,0 1 0 0,1-1 0 16,-1-1 0-16,-1 1 0 0,3 2 0 0,0-1 0 16,-1-1 0-16,0 0 0 0,1 2 0 0,0-1 128 15,-1 0-128-15,0-3 0 0,0 2 0 0,0 1 0 16,1-2 0-16,-1 4 0 0,2-2 0 0,5 3 0 15,-6-4 0-15,0 0 0 0,1 0 0 0,1 1 0 16,0-3 0-16,1 2 0 0,3 4 0 0,-4-6-240 0,1-2 80 0,0 2 16 31,3 6-256-31,-1-6-48 0,1 0-16 0,0-1 0 16,0 2-528-16,0 5-96 0,3-5-32 0,1 0 0 16,1-1-1488-16,-5 6-288 0,9-2-64 0,0 2-11520 0</inkml:trace>
  <inkml:trace contextRef="#ctx0" brushRef="#br0" timeOffset="12">9007 11463 1839 0,'0'0'160'0,"20"-21"-160"0,-20 21 0 0,0 0 0 15,0 0 2144-15,0 0 400 0,0 0 80 0,0 0 0 0,0 0-1600 0,0 0-336 16,0 0-64-16,0 0-16 15,0 0-96-15,-1-7-32 0,1 7 0 0,0 0 0 16,0 0-32-16,0 0 0 0,-2-3 0 0,2 3 0 0,0 0 32 0,0 0 0 16,0 0 0-16,0 0 0 0,0 0-32 0,0 0 0 15,0 0 0-15,0 0 0 0,0 0 64 0,0 0 0 16,0 0 0-16,0 0 0 0,0 0-16 0,0 0 0 16,2 6 0-16,0 1 0 0,-2-1-112 0,2 1-32 15,-1 0 0-15,0 1 0 0,-1 0-96 0,0 0 0 16,0 0-16-16,0 1 0 0,1 0-32 0,1 1 0 15,-2 1 0-15,1-2 0 0,2 1-16 0,-2 2 0 16,0 0 0-16,1 0 0 0,-1-2-64 0,0 2-128 16,0 0 176-16,1 1-176 0,-1 0 224 0,2 4-64 15,-2-4-16-15,-1 2 0 0,1 0-16 0,2 2-128 16,0 2 192-16,0-3-64 0,-1-1-128 0,0 1 0 0,0 2 144 0,-1-1-144 16,0 0 0-16,1-1 0 0,-1-1 0 0,0 2-128 15,0 2 384-15,1 0 64 0,-1 2 32 0,0 1 0 16,-1 2-160-16,2-1-16 0,0-2-16 0,0 2 0 15,-1 1-160-15,0 1 0 0,1-2 144 0,-1-1-144 16,0 2 128-16,2-1-128 0,-1 1 160 0,1 6-160 16,-2-4 256-16,1 0-32 0,-1-3-16 0,1 2 0 15,0-3 0-15,-1-1 0 0,0-4 0 0,1 1 0 16,0 1-32-16,0-1-16 0,-1 0 0 0,0 0 0 16,1 1 0-16,-1-1 0 0,0 1 0 0,0 1 0 15,1 1-32-15,-2-2-128 0,1 1 192 0,0 6-64 16,1-1 0-16,0 0 0 0,1-2 0 0,-1 0 0 0,0 1 16 15,-1-1 0-15,0-3 0 0,1 0 0 0,-1-1 48 0,0-1 0 16,1-2 0-16,-1 1 0 0,0-1 0 0,0 1 16 16,1-1 0-16,-1-1 0 0,0 0-16 0,1 2-16 15,-2-2 0-15,0-1 0 0,0 0-32 0,0 1 0 16,1-2 0-16,0 0 0 0,-1 0-16 0,2 0-128 16,-2 0 192-16,0 0-64 0,0-3-128 0,1 1 192 15,0-1-192-15,-1 2 192 0,0-3-192 0,0 2 160 16,0-2-160-16,0 2 160 0,0-1 128 0,0-1 32 15,0-1 0-15,0-8 0 0,-1 7-320 0,1 1 128 16,0-1-128-16,0-7 0 0,-1 6 160 0,1-6-160 16,0 0 128-16,0 8-128 0,0-1 128 0,0-1-128 15,-2 1 0-15,2-7 128 0,0 6-128 0,0-1 0 16,0 2 0-16,0-1 0 0,0-6 0 0,0 0 0 0,0 6 0 16,0-6 0-16,0 6 0 0,0-6 0 0,0 0 0 0,-1 7 0 15,1-1 0-15,0-6 0 0,0 0 0 0,0 0 0 16,0 0 0-16,0 0 0 0,0 0 0 0,0 0 0 15,0 0 0-15,0 0 0 0,0 0 128 0,0 8-128 16,0-8 0-16,-1 6 128 0,1-6-128 0,0 0 128 16,0 0-128-16,0 0 0 0,0 0 0 0,0 0-176 15,-2 7 176-15,2-7 0 0,0 0 0 0,0 0 0 16,0 0 0-16,0 0 0 0,0 0 0 0,0 0 0 16,0 0 0-16,0 0 0 0,0 0 0 0,0 0 0 15,0 6 0-15,0-6 0 0,0 0 0 0,0 0 0 16,0 0 0-16,0 7 0 0,0-7 0 0,0 0 0 15,0 0 0-15,0 0 0 0,6 7 0 0,-2-1 0 16,-4-6 0-16,5 7 0 0,1-1 0 0,2-2 0 0,0 1 0 16,0-1 0-16,1 0 0 0,1 0 0 0,2 1 0 0,1 0 0 15,1 1 0-15,1 1 0 0,-2 5 0 0,2-1 0 16,1 2 0-16,2 0 0 0,3-2 0 16,1 4 0-16,-3-1 0 0,0-1 0 0,1 0 0 0,1 1 0 15,1 1 0-15,0 0 0 0,0 1 0 0,2 0 0 16,-1-2 0-16,2 0 0 0,1 2 0 0,-1-2 0 15,-1 1 0-15,2 2 128 0,6 5-128 0,-2 0 144 16,-2-2-144-16,0 2 160 0,-1-1 32 0,2-1 16 16,-3 0 0-16,0 0 0 0,-1-2-208 0,-2-1 176 15,1-2-176-15,-2 1 160 0,-1 0-160 0,0-1 192 16,-1-2-192-16,0 0 192 0,-2 2-64 0,2-2-128 0,-6 0 192 0,3-1-64 16,-1-1 48-16,1-3 0 0,0 1 0 0,2 2 0 15,-1-2-48-15,1 1 0 0,-1 1 0 0,0-1 0 16,0 2-128-16,1-2 192 0,-2 3-192 0,2 0 192 15,1-1-192-15,-3-1 0 0,1 0 144 0,-1 0-144 16,0-2 0-16,0 0 144 0,0 1-144 0,-2-1 0 16,0 3 144-16,-1-1-144 0,2-2 0 0,-2 1 144 15,-4-2-16-15,2 1-128 0,0 3 192 0,0-3-64 16,1 1-128-16,-2 1 160 0,1-3-160 0,1 1 160 16,-2 1-160-16,0-2 160 0,1 0-160 0,2 2 160 15,0 1-32-15,-1-2-128 0,0 0 192 0,-2 1-64 16,1-2-128-16,0 1 192 0,0 1-192 0,-1-3 192 15,0 0-64-15,-1-1-128 0,1 1 192 0,-1-1-64 16,-1 2 0-16,2 0-128 0,0 1 192 0,0-1-64 0,-1-1 0 0,-1-1-128 16,-1 1 192-16,0-1-64 0,0 1 0 0,-2 0-128 15,1 1 192-15,-1 0-64 0,2 0 16 0,0 0 0 16,-2 0 0-16,1-1 0 0,-1 0 0 0,0-1 0 16,-1 0 0-16,0-1 0 0,-5-5-144 0,7 4 0 15,-7-4 0-15,6 4 128 0,-6-4-128 0,7 4 0 16,-2-1 0-16,-5-3 0 0,0 0 0 0,0 0 0 15,6 4 0-15,-6-4 0 0,7 3 0 0,-7-3 0 16,0 0 0-16,0 0 0 0,0 0-208 0,0 0-32 16,0 0 0-16,0 0 0 15,0 0-1088-15,0 0-208 0,0 0-64 0,0 0 0 16,0 0-1344-16,0 0-256 0,0 0-64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1T14:24:42.448"/>
    </inkml:context>
    <inkml:brush xml:id="br0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19037 7090 3679 0,'0'0'160'0,"0"0"32"0,0 0-192 0,0 0 0 0,0 0 0 0,0 0 0 0,0 0 2496 0,0 0 448 15,0 0 80-15,0 0 32 0,0 0-1216 0,0 0-240 16,-13-5-64-16,18 0 0 0,2 2-672 0,-2-1-144 16,0-2-16-16,2 1-16 0,-1-2-96 0,1 2-16 15,-2 2 0-15,1-2 0 0,1 1 80 0,2-1 16 16,-1-2 0-16,1 1 0 0,0-2 32 0,1 0 0 15,2-2 0-15,1 1 0 0,2-1-32 0,-1 0 0 16,2 0 0-16,0-1 0 0,-1-1-240 0,2-1-48 16,1-2-16-16,3 0 0 0,1 0 0 0,3-1 0 15,4-2 0-15,0 0 0 0,11-7 16 0,-3 0 16 16,0-4 0-16,1 1 0 0,2-5-96 0,1 3-32 16,-1 0 0-16,0 1 0 0,1 2-32 0,2 1-16 0,-3 0 0 15,1 1 0-15,-1 0-32 0,-1 5-16 0,-1 0 0 16,-2-2 0-16,1 1-176 0,-2 1 0 0,0 3 0 0,1-2 0 15,-1-1 0-15,0 2 0 0,-4-1 0 0,14-8 0 16,-6 8 0-16,-4 1 160 0,-4 2-160 0,-2 2 160 16,0-1-160-16,-3 1 160 0,-2-2-160 0,2 2 160 15,-1-2-160-15,-1 2 0 0,-5 1 144 0,1 4-144 16,-2-2 0-16,-1 4 128 0,-1-1-128 0,-2 4 0 16,-1-3 0-16,0 2 144 0,-1 0-144 0,0 0 0 15,-3 0 144-15,0 2-144 0,0-4 0 0,-1 3 144 16,0 2-144-16,-1-1 128 0,1-1-128 0,-8 4 128 15,8-6-128-15,0 1 0 0,-8 5 0 0,10-4 0 16,-10 4 128-16,9-2-128 0,-9 2 0 0,0 0 128 0,6-4-128 0,-6 4 0 16,6-2 0-16,-6 2 0 0,0 0 0 0,0 0 0 15,7-3 0-15,-7 3 0 0,6-2 0 0,-6 2 0 16,0 0 128-16,7-2-128 0,-7 2 0 0,0 0 0 16,8 0 0-16,-2 0 128 0,-6 0-128 0,8 0 0 15,-8 0 0-15,12 2 0 0,-3-1 0 0,2 3 0 16,-1-3 0-16,-1 4 0 0,-9-5 0 0,10 2 0 15,2 4 0-15,1-1 0 0,-1 2 0 0,1 1 0 16,0 1 0-16,1-1 128 0,2 1-128 0,-1 0 0 16,2 1 0-16,3 1-176 0,2 3 176 0,2 4 0 15,-2-1 0-15,4 3 0 0,0-1 0 0,0 5 0 16,1-1 0-16,2 0 0 0,0 1 128 0,-9-8-128 16,4 1 160-16,1 1-160 0,1 3 256 0,2 0-32 15,2 0-16-15,3 1 0 0,0 0 112 0,-1-1 0 0,2-1 16 0,-1-1 0 16,-3 1-96-16,0-1-32 0,1 2 0 0,-1-4 0 15,0 3-32-15,1-4-16 0,-2 1 0 0,10 10 0 16,-6-4-160-16,-5-2 192 0,-3-3-192 0,-1-1 192 16,0 0-48-16,-1 1 0 0,-3-3 0 0,0-1 0 15,-2 2 112-15,2-3 32 0,-3-3 0 0,-2 0 0 16,1 0-128-16,0-1-32 0,1-1 0 0,-6-2 0 16,1-2 16-16,0 0 0 0,-2 0 0 0,2 1 0 15,-2 0-16-15,1 0 0 0,-1 1 0 0,1-4 0 16,-1 2 0-16,2 0-128 0,0 0 192 0,-2 0-64 0,2 1 0 15,-2 2 0-15,1-3 0 0,-1 2 0 0,0-1-128 16,0 1 0-16,-3-1 0 0,2 0 0 0,2 0 0 0,-2-2 0 16,-1 1 0-16,0 0 0 0,0-1 0 0,-2 1 192 15,-6-4-192-15,7 4 192 0,-1-1-192 0,1 0 0 16,0-2 0-16,-7-1-176 0,0 0 176 0,7 2 0 16,-7-2 0-16,0 0 0 0,8 6 0 0,-2-5 0 15,-6-1 0-15,0 0 128 0,0 0-128 0,7 1 0 16,-7-1 0-16,6 2 128 0,-6-2-128 0,0 0 0 15,0 0 0-15,8 0 0 0,0 0 0 0,0 0 0 16,-8 0 0-16,8-2 0 0,-8 2 0 0,7-1 0 16,1 0 0-16,0-3 128 0,1 0-128 0,0-1 0 15,0-1 0-15,2 1 0 0,-1-4 0 0,3 0 144 16,0-1-144-16,3-2 0 0,0-1 128 0,8-6-128 0,1 3 0 0,-1-1 0 16,-2 0 0-16,0-3 0 0,0 1 0 0,3-1 0 15,4-1 128-15,2 0-128 0,0-1 0 0,2 1 0 16,-1-1 128-16,2 0-128 0,1-2 192 0,1 4-192 15,0-4 224-15,2 2-64 0,1-2-16 0,-1 1 0 16,0 0 32-16,0-2 0 0,-2 0 0 0,2 0 0 16,0 2-16-16,-1 1 0 0,0-2 0 0,-1 2 0 15,0-5-32-15,-1 4-128 0,-3 0 192 0,0 2-64 16,-1 3-128-16,0 0 0 0,-1-1 144 0,2 2-144 16,-5-2 0-16,0 2 0 0,-2 3 0 0,1 1 128 15,0 3-128-15,0 0 0 0,-1 1 0 0,0 0 128 16,1 1-128-16,-3-3 0 0,0 4 0 0,-3-1 0 0,-3 0 0 15,-1 1 128-15,2 1-128 0,-3 2 0 0,-1-1 0 0,0 0 128 16,-1-1-128-16,0 0 0 0,-2 2 0 0,1 1 128 16,1-3-128-16,0 2 0 0,-2-1 0 0,1 1 0 15,-1 0 0-15,-4 1 128 0,-7 3-128 0,0 0 0 16,0 0 0-16,8-4 0 0,-8 4 0 0,0 0-208 16,0 0 48-16,0 0 16 15,0 0-1776-15,0 0-368 0,0 0-64 0,0 0-18384 0</inkml:trace>
  <inkml:trace contextRef="#ctx0" brushRef="#br0" timeOffset="1">24344 5953 911 0,'0'0'0'0,"0"0"0"0,-9 3 0 0,9-3 0 16,-5-1 0-16,0-3 0 0,1 0 3072 0,4 4 512 16,-3-5 128-16,3 5 0 0,-4-8-2048 0,2 3-400 15,2 5-96-15,0 0-16 0,-2-6-288 0,2 6-64 16,0 0-16-16,0 0 0 0,0 0-80 0,0 0-32 15,8-2 0-15,0 0 0 0,0 4 80 0,1 0 16 16,1 2 0-16,2 3 0 0,1 2-160 0,2 3-32 16,-2 1 0-16,1 1 0 0,2 0-32 0,1 2-16 15,2 5 0-15,2-2 0 0,0 5 112 0,1-1 0 16,1 2 16-16,4 1 0 0,1 0-128 0,0 2-16 0,-1-2-16 16,2 0 0-16,-1 1-48 0,4 1-16 0,-1-1 0 15,1 0 0-15,2 2-96 0,-1 1-16 0,-2-3 0 0,2 2 0 16,1-2 64-16,0 2 16 0,0 1 0 15,-1 0 0-15,-3-3-16 0,0 1-16 0,0-1 0 0,-2 1 0 16,-2-2-16-16,0 0 0 0,0-3 0 0,0-1 0 16,-1-2-48-16,0-2-16 0,1-1 0 0,0-1 0 15,-1-1-112-15,-1 0-32 0,-2-2 0 0,-1-1 0 16,-1-1 48-16,-1 0 0 0,0-2 0 0,-1 0 0 16,0-1-192-16,-1 1 160 0,-3-3-160 0,1 1 160 15,-2-1-160-15,-1 1 192 0,-1-1-192 0,0 0 192 16,-1-1-192-16,-1 1 160 0,-1-2-160 0,0 2 160 15,0-3-32-15,0 3-128 0,-1-5 192 0,1 4-64 16,-3-1 0-16,1 0 0 0,-1 0 0 0,0 0 0 16,-5-4 0-16,5 4 0 0,-5-4 0 0,7 5 0 0,-7-5-128 15,0 0 160-15,0 0-160 0,5 5 160 0,-5-5-160 0,0 0 128 16,0 0-128-16,7 2 128 0,-7-2-128 0,0 0 160 16,0 0-160-16,0 0 160 0,0 0-160 0,0 0 0 15,5 5 0-15,-5-5 128 0,0 0-128 0,0 0 0 16,0 0 0-16,0 0 128 0,6 6-128 0,0-2 0 15,-6-4 0-15,3 5 0 0,-3-5 0 0,4 7 0 16,-4-7 0-16,0 0 0 0,0 0 0 0,4 5 0 16,-4-5 0-16,0 0 0 0,0 0 0 0,5 5 0 15,-5-5 0-15,4 6 0 0,-4-6 0 0,4 5 0 16,-4-5 0-16,0 0 0 0,0 0 0 0,0 0 0 16,0 0 0-16,0 0 0 0,0 0 0 0,0 0 0 15,0 0 128-15,0 0-128 0,0 0 0 0,6 5 0 0,-6-5 0 16,0 0 0-16,0 0 0 0,5 4 0 0,-5-4 0 0,0 0 0 15,5 5 0-15,-5-5 0 0,0 0 0 0,5 4 0 16,-5-4 0-16,0 0 0 0,0 0 0 0,5 5 0 16,-5-5 0-16,0 0 0 0,7 3 0 0,-7-3 0 15,0 0 0-15,0 0 0 0,0 0 0 0,6 1 0 16,-6-1 0-16,7 3 0 0,-7-3 0 0,0 0 0 16,6 0 0-16,-6 0 0 0,10-3 0 0,-3 2 0 15,0-2 0-15,-1-1 0 0,-6 4 128 0,8-5-128 16,0 0 0-16,0 1 0 0,1-1 0 0,0 0 0 15,2-2 0-15,-1 0 0 0,2 0 128 0,1-1-128 16,0-1 0-16,1-2 0 0,2 0 0 0,2-4 128 16,2 0-128-16,0-4 0 0,5 0 0 0,1-2 0 15,0-3 0-15,15-12 128 0,-3-1-128 0,-3 1 128 16,-3-2-128-16,2 2 0 0,-1-1 0 0,2-3 0 0,0 1 0 0,2-1 0 16,-1 4 0-16,1 2 0 0,1 0 144 0,1 0-144 15,2-1 160-15,-3 0-160 0,-3 1 160 0,-2-3-160 16,-3 2 160-16,3 4-160 0,1-2 0 0,-1 6 128 15,0 1-128-15,-2 1 0 0,-1 0 0 0,0 2 0 16,-2-1 0-16,0 6 0 0,-2 4 0 0,-1-2 0 16,-3 3 0-16,-1 1 0 0,-3 2 0 0,-1 1 0 15,-1-2-160-15,-2 4 160 16,1 0-544-16,-5-1-32 0,-2-1 0 0,1 1 0 16,0 2-1536-16,-1-2-304 0,-1 1-64 0,-2 0-15424 0</inkml:trace>
  <inkml:trace contextRef="#ctx0" brushRef="#br0" timeOffset="2">22605 8647 16607 0,'-1'-9'848'0,"0"2"-48"0,-2 2-16 0,3 5 0 15,0 0 48-15,0 0 16 0,-4-5 0 0,4 5 0 16,0 0 192-16,0 0 48 0,0 0 0 0,-6 1 0 16,-1 2 0-16,0-2 16 0,1 2 0 0,-1 0 0 15,0 1-208-15,-1 2-32 0,-1 0-16 0,-2 1 0 16,1-1-16-16,-1 1 0 0,0-3 0 0,-2 2 0 0,-3-1-208 0,-1 3-48 16,-1 1-16-16,-2 2 0 0,-1-3-64 15,-1 1-16-15,0-2 0 0,0 5 0 0,-2-1-64 16,0 2-16-16,-1 0 0 0,0-2 0 0,0 4-80 0,1-1 0 15,-3 0-16-15,1 2 0 0,-1-2-112 0,0 1-32 16,1 2 0-16,-1 1 0 0,1 2-160 0,-1-1 0 16,0 1 0-16,-1-1 0 0,1 1 0 0,0-1 0 15,-1 2 0-15,2-1 0 0,0-3 160 0,0 0-160 16,2 1 192-16,1-1-192 0,0 0 320 0,-1-3-64 16,2 0 0-16,0 1 0 0,0 2-64 0,1-4 0 15,0-3-16-15,1 3 0 0,1 3-176 0,-2-2 128 16,0-1-128-16,0-1 128 0,0 0-128 0,2-2 0 15,-2 1 144-15,1 0-144 0,1-2 176 0,-1 2-48 16,1-2 0-16,2-1 0 0,1-2 32 0,0 1 0 16,2-3 0-16,1 2 0 0,1 0-160 0,2-1 0 15,-2-1 144-15,2 1-144 0,-1-4 0 0,1 2 0 0,-1-1 0 16,2 1 0-16,0 1 0 0,3-3-128 16,0 2 0-16,6-3 0 15,0 0-1472-15,0 0-304 0,0 0-48 0,0 0-16 16,0 0-1664-16,0 0-336 0</inkml:trace>
  <inkml:trace contextRef="#ctx0" brushRef="#br0" timeOffset="3">22596 7007 2751 0,'0'0'256'16,"0"0"-256"-16,0 0 0 0,0 0 0 0,0 0 2368 0,-1-5 416 16,-3-1 96-16,4 6 0 15,0 0-1328-15,0 0-272 0,0 0-48 0,0 0-16 0,0 0-464 0,0 0-112 16,0 0 0-16,0 0-16 0,2 8 80 0,1 0 0 15,-2 4 16-15,2-2 0 0,0 3-112 0,-1 2-32 16,1 0 0-16,-2 2 0 0,0 0-224 0,-1 5-48 16,-1-1-16-16,0 4 0 0,-1 2 48 0,1 3 16 15,-1 3 0-15,0 2 0 0,0 3 32 0,-1 1 0 16,-1 0 0-16,0 1 0 0,0 2-64 0,2 0 0 16,-1 1 0-16,0 0 0 0,1-1-96 0,1 1-32 15,1 0 0-15,0 1 0 0,0 2-48 0,1-2-16 16,-1-1 0-16,0-1 0 0,1-2 128 0,2-2 32 15,-1-2 0-15,1-2 0 0,0-1 96 0,-2 0 0 16,-1-3 16-16,0-2 0 0,1 0-16 0,-1-5 0 16,0-1 0-16,0 0 0 0,-1 1-144 0,1-1-48 15,-1 0 0-15,1-1 0 0,-2-2-64 0,1 2-128 16,0-4 176-16,-1 3-176 0,2-2 144 0,2 0-144 16,-4-4 0-16,1 2 144 0,1-3-144 0,-1-1 0 0,-1 0 0 15,2-3 128-15,2 1-128 0,0-3-272 0,1-1 64 0,-3-6 16 31,0 0-2496-31,0 0-480 0</inkml:trace>
  <inkml:trace contextRef="#ctx0" brushRef="#br0" timeOffset="4">21052 9477 3679 0,'0'0'320'0,"0"0"-320"16,0 0 0-16,0 0 0 0,0 0 2640 0,0 0 464 15,0 0 96-15,0 0 0 0,0 0-1856 0,0 0-384 16,0 0-80-16,0 0-16 0,0 0-112 0,6 7-32 15,-1-1 0-15,-1 1 0 0,-4-7 160 0,2 9 16 16,1-1 16-16,0 1 0 0,-2-1 128 0,0 0 32 16,1 3 0-16,-1 5 0 0,-2 0-32 0,1 4 0 15,0 1 0-15,-2 4 0 0,1 2-256 0,-2 2-48 16,1 2-16-16,-1 5 0 0,0 1-144 0,2 4-16 16,-1 4-16-16,-1 0 0 0,-1-1-128 0,1 3-32 15,0-1 0-15,0 2 0 0,0-1-64 0,-1 2-32 0,0 2 0 0,-1 1 0 16,0 4-96-16,0-3 0 0,0-6-16 0,1-2 0 15,0 0 16-15,0-1 16 0,1-1 0 0,1-3 0 16,-2-7 32-16,0-1 0 0,0 1 0 0,1 1 0 16,2-7-240-16,-2 1 176 0,1-2-176 0,-1 0 160 15,-1 0-160-15,3 0 0 0,-2-1 0 0,1 0 0 16,-2-1 0-16,1 0 128 0,1-1-128 0,-1 1 0 16,0-1 0-16,1-1 0 0,-1-1 0 0,1 4 0 31,-1-2-368-31,2-4-48 0,1-1-16 0,0-2 0 15,-3-5-2000-15,4 0-384 0,2-2-96 0</inkml:trace>
  <inkml:trace contextRef="#ctx0" brushRef="#br0" timeOffset="5">22659 8558 8287 0,'-7'-1'736'0,"-1"-2"-592"16,0 2-144-16,1 0 0 0,-3-3 1456 0,1 1 256 15,2-2 48-15,-1 4 16 0,1-3-512 0,7 4-112 16,0 0 0-16,0 0-16 0,0 0-304 0,0 0-48 0,0 0-16 0,0 0 0 15,0 0-256-15,9 6-64 0,4 2-16 0,2 1 0 16,-2 2 192-16,1 2 32 0,2-2 16 0,1 5 0 16,1 2-16-16,3 3 0 0,1 0 0 0,0 2 0 15,0 4-16-15,2-1 0 0,1 2 0 16,2 4 0-16,2 1-128 0,1 3-48 0,1 0 0 0,1-1 0 16,1 1 32-16,0-1 0 0,1-3 0 0,1 2 0 15,-3-5-16-15,2 0 0 0,1-1 0 0,1 2 0 16,-1-1 32-16,1 1 0 0,2 1 0 0,1 2 0 15,0 1-208-15,-1 1-48 0,-8-8 0 0,1 2 0 16,3 0-112-16,-1 2-16 0,1-1-128 0,1 0 192 16,-1 0-192-16,0-4 144 0,0 0-144 0,9 8 128 0,-2-4-128 15,-1-1 0-15,-3-2 0 0,0-1 0 0,-3-2 192 16,-3-1-64-16,-2-3 0 0,1-1 0 16,-3 1 64-16,-1 1 0 0,-2-6 0 0,0 1 0 0,0-2 0 15,-2-1 0-15,-1 2 0 0,0-6 0 0,0 1 0 0,-2 1 16 16,-1-5 0-16,1 2 0 0,-1-2-80 0,-2 1 0 15,-2-2-128-15,-1 2 192 0,-3-1-192 0,1-1 0 16,-1 2 0-16,1-1 0 0,-1 1 0 0,1 2 128 16,-2-2-128-16,0 0 0 0,0 0 0 0,0-1 0 15,-2-2-192-15,-1 2 192 16,1 0-1856-16,-1 1-256 0,2-5-48 0</inkml:trace>
  <inkml:trace contextRef="#ctx0" brushRef="#br0" timeOffset="6">24468 10257 2751 0,'0'0'256'0,"0"0"-256"0,0 0 0 0,0 0 0 16,0 0 4080-16,0 0 768 0,0 0 144 0,4-7 48 0,1 1-3296 0,2 1-656 15,1-2-128-15,2-3-16 0,-1 1 80 0,3-1 0 16,2 0 16-16,3 1 0 0,1 0-448 0,2-2-80 15,2 0-32-15,2-1 0 0,0-1 224 0,2 1 64 16,4-1 0-16,2-3 0 0,0 2 16 0,2-3 16 16,1-2 0-16,3-2 0 0,1-1-96 0,4-4-32 15,3-1 0-15,11-6 0 0,-1 3-224 0,2-4-64 16,-2 1 0-16,0 0 0 0,-4 1-80 0,-1 2-32 16,-2 3 0-16,1-2 0 0,0 3-16 0,-1 2 0 15,-3 0 0-15,-2 0 0 0,-4 2-256 0,0 1 160 16,-3 1-160-16,0 2 128 0,-1 0-128 0,-2 1 0 15,-2 1 0-15,-1 1 0 0,-1 0 0 0,-1 2 0 0,-2 0-144 16,-2 3 144 0,-2 1-592-16,1 1-16 0,-5 3 0 0,-1-2 0 15,-2-1-1920-15,0 2-384 0,-5-1-80 0,0 2-11248 0</inkml:trace>
  <inkml:trace contextRef="#ctx0" brushRef="#br0" timeOffset="7">24507 10134 6447 0,'2'8'576'0,"-2"-8"-576"0,1 4 0 0,-1-1 0 16,1-2 1920-16,-1-1 256 0,0 0 64 0,0 0 16 15,1 3-784-15,1-2-144 0,-2-1-48 0,0 0 0 16,0 0-320-16,2 3-80 0,0 0-16 0,-1 3 0 16,2-1-48-16,-3 4-16 0,0 0 0 0,0 2 0 15,0-1 176-15,0 3 48 0,-2-1 0 0,1 2 0 16,0 6-32-16,-2-1 0 0,-1 5 0 0,0 3 0 16,0 6-176-16,0 2-48 0,2-5 0 0,-2 5 0 0,0 2-208 15,0 4-48-15,0 0-16 0,2 4 0 16,-4 1-176-16,1 1-16 0,1 2-16 0,0 1 0 0,-2 10-64 15,1-1-16-15,2-15 0 0,2-1 0 0,-2-3-16 0,2 2 0 16,-2-2 0-16,2 0 0 0,0-8 16 0,-1-1 0 16,1-1 0-16,-2 7 0 0,-1-6-16 0,2-3-16 15,-1-5 0-15,2-1 0 0,-2-3-176 0,1-5 0 16,0 3 144-16,1-3-144 0,0 0 0 0,0 2 0 16,-1-3 0-16,2-1 0 0,-2 0-192 0,0-2-16 15,1 1 0-15,0-2 0 16,-1 1-368-16,1-3-64 0,0-1 0 0,-2 2-16 15,1-3-2048-15,2-5-416 0,0 0-80 0,-4 1 0 0</inkml:trace>
  <inkml:trace contextRef="#ctx0" brushRef="#br0" timeOffset="31">14518 8292 11967 0,'2'-4'1072'0,"-4"0"-864"0,1-1-208 0,1 5 0 0,0 0 1312 0,0 0 224 0,-5-6 32 0,5 6 16 0,0 0-48 0,0 0 0 16,0 0 0-16,0 0 0 0,0 0-528 0,0 0-112 16,2 11-32-16,2 5 0 0,-1 5-192 0,2-3-32 15,0 7-16-15,3 1 0 0,0 1 64 0,1 2 16 16,0 1 0-16,2-1 0 0,-2-2-96 0,4 2-16 16,0-1 0-16,1-3 0 0,0-3-128 0,1-3-16 15,-2-6-16-15,-1 0 0 0,-1-2 96 0,2-1 32 16,-1-5 0-16,0-4 0 0,-2-3 144 0,1-4 48 15,-2-2 0-15,1-3 0 0,-1-2 80 0,-1-6 0 16,-1 1 16-16,-2-5 0 0,1-3-288 0,-2-3-64 16,0-2-16-16,0-2 0 0,-1-2-240 0,-1 0-48 15,0-1-16-15,-1 3 0 0,0-4-176 0,-1 4 0 16,-1 4 0-16,0 0 0 16,-1 4-368-16,1 2-48 0,0 6-16 0,1 5 0 15,0 3-1312-15,0 9-272 0,0 0-48 0,0 0-16 16,0 0-944-16,5 13-192 0,1 5-48 0</inkml:trace>
  <inkml:trace contextRef="#ctx0" brushRef="#br0" timeOffset="32">15414 8174 16575 0,'-3'-11'1472'0,"1"2"-1168"16,-1 0-304-16,-2 5 0 0,-2-3 1648 0,1 2 272 15,-2-1 48-15,-1 1 16 0,-2-2-496 0,1 3-80 16,-2 3-32-16,-1 1 0 0,-1 1-640 0,0 3-128 16,0-1-32-16,1 4 0 0,0 4-352 0,0-1-80 15,0 2-16-15,2 0 0 0,1 1 64 0,3 0 16 16,0 1 0-16,2 1 0 0,1-2-80 0,3 1-128 15,1 2 176-15,2-2-176 0,2 3 128 0,4 1-128 16,4 2 0-16,1-1 0 0,-1 1 0 0,2 1 0 16,2-3 0-16,0 0 0 0,3 0 192 0,0 1-64 0,2-2 0 15,-1 2-128-15,-2-5 512 0,-1 3 0 16,-1 2 0-16,0-1 0 0,-2-5 256 0,-3 0 32 0,-2-1 16 0,-2-1 0 16,-2 1 128-16,-2-4 16 0,-5 1 16 0,-1-1 0 15,-4 0 80-15,-1 0 16 0,-2-1 0 0,-3 1 0 16,-3 0-400-16,-2 1-80 0,-3-2-16 0,0 1 0 15,-1-1-64-15,1 1 0 0,0-1-16 0,-1-3 0 16,-1-2-496-16,2 0-288 0,0-2 32 0,3 0 16 31,1-2-656-31,1 2-128 0,3-4-16 0,3 2-16 16,2-2-1792-16,3 1-352 0,5 3-80 0</inkml:trace>
  <inkml:trace contextRef="#ctx0" brushRef="#br0" timeOffset="33">15728 8711 20783 0,'0'0'912'0,"0"0"208"0,0 0-896 0,0 0-224 0,-3-17 0 0,3 17 0 16,0 0 352-16,0 0 32 0,0 0 0 0,0 0 0 15,0 0-192-15,0 0-48 0,0 0 0 0,8 0-6800 16,3 0-1344-16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1T14:25:06.203"/>
    </inkml:context>
    <inkml:brush xml:id="br0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19037 7090 3679 0,'0'0'160'0,"0"0"32"0,0 0-192 0,0 0 0 0,0 0 0 0,0 0 0 0,0 0 2496 0,0 0 448 15,0 0 80-15,0 0 32 0,0 0-1216 0,0 0-240 16,-13-5-64-16,18 0 0 0,2 2-672 0,-2-1-144 16,0-2-16-16,2 1-16 0,-1-2-96 0,1 2-16 15,-2 2 0-15,1-2 0 0,1 1 80 0,2-1 16 16,-1-2 0-16,1 1 0 0,0-2 32 0,1 0 0 15,2-2 0-15,1 1 0 0,2-1-32 0,-1 0 0 16,2 0 0-16,0-1 0 0,-1-1-240 0,2-1-48 16,1-2-16-16,3 0 0 0,1 0 0 0,3-1 0 15,4-2 0-15,0 0 0 0,11-7 16 0,-3 0 16 16,0-4 0-16,1 1 0 0,2-5-96 0,1 3-32 16,-1 0 0-16,0 1 0 0,1 2-32 0,2 1-16 0,-3 0 0 15,1 1 0-15,-1 0-32 0,-1 5-16 0,-1 0 0 16,-2-2 0-16,1 1-176 0,-2 1 0 0,0 3 0 0,1-2 0 15,-1-1 0-15,0 2 0 0,-4-1 0 0,14-8 0 16,-6 8 0-16,-4 1 160 0,-4 2-160 0,-2 2 160 16,0-1-160-16,-3 1 160 0,-2-2-160 0,2 2 160 15,-1-2-160-15,-1 2 0 0,-5 1 144 0,1 4-144 16,-2-2 0-16,-1 4 128 0,-1-1-128 0,-2 4 0 16,-1-3 0-16,0 2 144 0,-1 0-144 0,0 0 0 15,-3 0 144-15,0 2-144 0,0-4 0 0,-1 3 144 16,0 2-144-16,-1-1 128 0,1-1-128 0,-8 4 128 15,8-6-128-15,0 1 0 0,-8 5 0 0,10-4 0 16,-10 4 128-16,9-2-128 0,-9 2 0 0,0 0 128 0,6-4-128 0,-6 4 0 16,6-2 0-16,-6 2 0 0,0 0 0 0,0 0 0 15,7-3 0-15,-7 3 0 0,6-2 0 0,-6 2 0 16,0 0 128-16,7-2-128 0,-7 2 0 0,0 0 0 16,8 0 0-16,-2 0 128 0,-6 0-128 0,8 0 0 15,-8 0 0-15,12 2 0 0,-3-1 0 0,2 3 0 16,-1-3 0-16,-1 4 0 0,-9-5 0 0,10 2 0 15,2 4 0-15,1-1 0 0,-1 2 0 0,1 1 0 16,0 1 0-16,1-1 128 0,2 1-128 0,-1 0 0 16,2 1 0-16,3 1-176 0,2 3 176 0,2 4 0 15,-2-1 0-15,4 3 0 0,0-1 0 0,0 5 0 16,1-1 0-16,2 0 0 0,0 1 128 0,-9-8-128 16,4 1 160-16,1 1-160 0,1 3 256 0,2 0-32 15,2 0-16-15,3 1 0 0,0 0 112 0,-1-1 0 0,2-1 16 0,-1-1 0 16,-3 1-96-16,0-1-32 0,1 2 0 0,-1-4 0 15,0 3-32-15,1-4-16 0,-2 1 0 0,10 10 0 16,-6-4-160-16,-5-2 192 0,-3-3-192 0,-1-1 192 16,0 0-48-16,-1 1 0 0,-3-3 0 0,0-1 0 15,-2 2 112-15,2-3 32 0,-3-3 0 0,-2 0 0 16,1 0-128-16,0-1-32 0,1-1 0 0,-6-2 0 16,1-2 16-16,0 0 0 0,-2 0 0 0,2 1 0 15,-2 0-16-15,1 0 0 0,-1 1 0 0,1-4 0 16,-1 2 0-16,2 0-128 0,0 0 192 0,-2 0-64 0,2 1 0 15,-2 2 0-15,1-3 0 0,-1 2 0 0,0-1-128 16,0 1 0-16,-3-1 0 0,2 0 0 0,2 0 0 0,-2-2 0 16,-1 1 0-16,0 0 0 0,0-1 0 0,-2 1 192 15,-6-4-192-15,7 4 192 0,-1-1-192 0,1 0 0 16,0-2 0-16,-7-1-176 0,0 0 176 0,7 2 0 16,-7-2 0-16,0 0 0 0,8 6 0 0,-2-5 0 15,-6-1 0-15,0 0 128 0,0 0-128 0,7 1 0 16,-7-1 0-16,6 2 128 0,-6-2-128 0,0 0 0 15,0 0 0-15,8 0 0 0,0 0 0 0,0 0 0 16,-8 0 0-16,8-2 0 0,-8 2 0 0,7-1 0 16,1 0 0-16,0-3 128 0,1 0-128 0,0-1 0 15,0-1 0-15,2 1 0 0,-1-4 0 0,3 0 144 16,0-1-144-16,3-2 0 0,0-1 128 0,8-6-128 0,1 3 0 0,-1-1 0 16,-2 0 0-16,0-3 0 0,0 1 0 0,3-1 0 15,4-1 128-15,2 0-128 0,0-1 0 0,2 1 0 16,-1-1 128-16,2 0-128 0,1-2 192 0,1 4-192 15,0-4 224-15,2 2-64 0,1-2-16 0,-1 1 0 16,0 0 32-16,0-2 0 0,-2 0 0 0,2 0 0 16,0 2-16-16,-1 1 0 0,0-2 0 0,-1 2 0 15,0-5-32-15,-1 4-128 0,-3 0 192 0,0 2-64 16,-1 3-128-16,0 0 0 0,-1-1 144 0,2 2-144 16,-5-2 0-16,0 2 0 0,-2 3 0 0,1 1 128 15,0 3-128-15,0 0 0 0,-1 1 0 0,0 0 128 16,1 1-128-16,-3-3 0 0,0 4 0 0,-3-1 0 0,-3 0 0 15,-1 1 128-15,2 1-128 0,-3 2 0 0,-1-1 0 0,0 0 128 16,-1-1-128-16,0 0 0 0,-2 2 0 0,1 1 128 16,1-3-128-16,0 2 0 0,-2-1 0 0,1 1 0 15,-1 0 0-15,-4 1 128 0,-7 3-128 0,0 0 0 16,0 0 0-16,8-4 0 0,-8 4 0 0,0 0-208 16,0 0 48-16,0 0 16 15,0 0-1776-15,0 0-368 0,0 0-64 0,0 0-18384 0</inkml:trace>
  <inkml:trace contextRef="#ctx0" brushRef="#br0" timeOffset="1">24344 5953 911 0,'0'0'0'0,"0"0"0"0,-9 3 0 0,9-3 0 16,-5-1 0-16,0-3 0 0,1 0 3072 0,4 4 512 16,-3-5 128-16,3 5 0 0,-4-8-2048 0,2 3-400 15,2 5-96-15,0 0-16 0,-2-6-288 0,2 6-64 16,0 0-16-16,0 0 0 0,0 0-80 0,0 0-32 15,8-2 0-15,0 0 0 0,0 4 80 0,1 0 16 16,1 2 0-16,2 3 0 0,1 2-160 0,2 3-32 16,-2 1 0-16,1 1 0 0,2 0-32 0,1 2-16 15,2 5 0-15,2-2 0 0,0 5 112 0,1-1 0 16,1 2 16-16,4 1 0 0,1 0-128 0,0 2-16 0,-1-2-16 16,2 0 0-16,-1 1-48 0,4 1-16 0,-1-1 0 15,1 0 0-15,2 2-96 0,-1 1-16 0,-2-3 0 0,2 2 0 16,1-2 64-16,0 2 16 0,0 1 0 15,-1 0 0-15,-3-3-16 0,0 1-16 0,0-1 0 0,-2 1 0 16,-2-2-16-16,0 0 0 0,0-3 0 0,0-1 0 16,-1-2-48-16,0-2-16 0,1-1 0 0,0-1 0 15,-1-1-112-15,-1 0-32 0,-2-2 0 0,-1-1 0 16,-1-1 48-16,-1 0 0 0,0-2 0 0,-1 0 0 16,0-1-192-16,-1 1 160 0,-3-3-160 0,1 1 160 15,-2-1-160-15,-1 1 192 0,-1-1-192 0,0 0 192 16,-1-1-192-16,-1 1 160 0,-1-2-160 0,0 2 160 15,0-3-32-15,0 3-128 0,-1-5 192 0,1 4-64 16,-3-1 0-16,1 0 0 0,-1 0 0 0,0 0 0 16,-5-4 0-16,5 4 0 0,-5-4 0 0,7 5 0 0,-7-5-128 15,0 0 160-15,0 0-160 0,5 5 160 0,-5-5-160 0,0 0 128 16,0 0-128-16,7 2 128 0,-7-2-128 0,0 0 160 16,0 0-160-16,0 0 160 0,0 0-160 0,0 0 0 15,5 5 0-15,-5-5 128 0,0 0-128 0,0 0 0 16,0 0 0-16,0 0 128 0,6 6-128 0,0-2 0 15,-6-4 0-15,3 5 0 0,-3-5 0 0,4 7 0 16,-4-7 0-16,0 0 0 0,0 0 0 0,4 5 0 16,-4-5 0-16,0 0 0 0,0 0 0 0,5 5 0 15,-5-5 0-15,4 6 0 0,-4-6 0 0,4 5 0 16,-4-5 0-16,0 0 0 0,0 0 0 0,0 0 0 16,0 0 0-16,0 0 0 0,0 0 0 0,0 0 0 15,0 0 128-15,0 0-128 0,0 0 0 0,6 5 0 0,-6-5 0 16,0 0 0-16,0 0 0 0,5 4 0 0,-5-4 0 0,0 0 0 15,5 5 0-15,-5-5 0 0,0 0 0 0,5 4 0 16,-5-4 0-16,0 0 0 0,0 0 0 0,5 5 0 16,-5-5 0-16,0 0 0 0,7 3 0 0,-7-3 0 15,0 0 0-15,0 0 0 0,0 0 0 0,6 1 0 16,-6-1 0-16,7 3 0 0,-7-3 0 0,0 0 0 16,6 0 0-16,-6 0 0 0,10-3 0 0,-3 2 0 15,0-2 0-15,-1-1 0 0,-6 4 128 0,8-5-128 16,0 0 0-16,0 1 0 0,1-1 0 0,0 0 0 15,2-2 0-15,-1 0 0 0,2 0 128 0,1-1-128 16,0-1 0-16,1-2 0 0,2 0 0 0,2-4 128 16,2 0-128-16,0-4 0 0,5 0 0 0,1-2 0 15,0-3 0-15,15-12 128 0,-3-1-128 0,-3 1 128 16,-3-2-128-16,2 2 0 0,-1-1 0 0,2-3 0 0,0 1 0 0,2-1 0 16,-1 4 0-16,1 2 0 0,1 0 144 0,1 0-144 15,2-1 160-15,-3 0-160 0,-3 1 160 0,-2-3-160 16,-3 2 160-16,3 4-160 0,1-2 0 0,-1 6 128 15,0 1-128-15,-2 1 0 0,-1 0 0 0,0 2 0 16,-2-1 0-16,0 6 0 0,-2 4 0 0,-1-2 0 16,-3 3 0-16,-1 1 0 0,-3 2 0 0,-1 1 0 15,-1-2-160-15,-2 4 160 16,1 0-544-16,-5-1-32 0,-2-1 0 0,1 1 0 16,0 2-1536-16,-1-2-304 0,-1 1-64 0,-2 0-15424 0</inkml:trace>
  <inkml:trace contextRef="#ctx0" brushRef="#br0" timeOffset="2">22605 8647 16607 0,'-1'-9'848'0,"0"2"-48"0,-2 2-16 0,3 5 0 15,0 0 48-15,0 0 16 0,-4-5 0 0,4 5 0 16,0 0 192-16,0 0 48 0,0 0 0 0,-6 1 0 16,-1 2 0-16,0-2 16 0,1 2 0 0,-1 0 0 15,0 1-208-15,-1 2-32 0,-1 0-16 0,-2 1 0 16,1-1-16-16,-1 1 0 0,0-3 0 0,-2 2 0 0,-3-1-208 0,-1 3-48 16,-1 1-16-16,-2 2 0 0,-1-3-64 15,-1 1-16-15,0-2 0 0,0 5 0 0,-2-1-64 16,0 2-16-16,-1 0 0 0,0-2 0 0,0 4-80 0,1-1 0 15,-3 0-16-15,1 2 0 0,-1-2-112 0,0 1-32 16,1 2 0-16,-1 1 0 0,1 2-160 0,-1-1 0 16,0 1 0-16,-1-1 0 0,1 1 0 0,0-1 0 15,-1 2 0-15,2-1 0 0,0-3 160 0,0 0-160 16,2 1 192-16,1-1-192 0,0 0 320 0,-1-3-64 16,2 0 0-16,0 1 0 0,0 2-64 0,1-4 0 15,0-3-16-15,1 3 0 0,1 3-176 0,-2-2 128 16,0-1-128-16,0-1 128 0,0 0-128 0,2-2 0 15,-2 1 144-15,1 0-144 0,1-2 176 0,-1 2-48 16,1-2 0-16,2-1 0 0,1-2 32 0,0 1 0 16,2-3 0-16,1 2 0 0,1 0-160 0,2-1 0 15,-2-1 144-15,2 1-144 0,-1-4 0 0,1 2 0 0,-1-1 0 16,2 1 0-16,0 1 0 0,3-3-128 16,0 2 0-16,6-3 0 15,0 0-1472-15,0 0-304 0,0 0-48 0,0 0-16 16,0 0-1664-16,0 0-336 0</inkml:trace>
  <inkml:trace contextRef="#ctx0" brushRef="#br0" timeOffset="3">22596 7007 2751 0,'0'0'256'16,"0"0"-256"-16,0 0 0 0,0 0 0 0,0 0 2368 0,-1-5 416 16,-3-1 96-16,4 6 0 15,0 0-1328-15,0 0-272 0,0 0-48 0,0 0-16 0,0 0-464 0,0 0-112 16,0 0 0-16,0 0-16 0,2 8 80 0,1 0 0 15,-2 4 16-15,2-2 0 0,0 3-112 0,-1 2-32 16,1 0 0-16,-2 2 0 0,0 0-224 0,-1 5-48 16,-1-1-16-16,0 4 0 0,-1 2 48 0,1 3 16 15,-1 3 0-15,0 2 0 0,0 3 32 0,-1 1 0 16,-1 0 0-16,0 1 0 0,0 2-64 0,2 0 0 16,-1 1 0-16,0 0 0 0,1-1-96 0,1 1-32 15,1 0 0-15,0 1 0 0,0 2-48 0,1-2-16 16,-1-1 0-16,0-1 0 0,1-2 128 0,2-2 32 15,-1-2 0-15,1-2 0 0,0-1 96 0,-2 0 0 16,-1-3 16-16,0-2 0 0,1 0-16 0,-1-5 0 16,0-1 0-16,0 0 0 0,-1 1-144 0,1-1-48 15,-1 0 0-15,1-1 0 0,-2-2-64 0,1 2-128 16,0-4 176-16,-1 3-176 0,2-2 144 0,2 0-144 16,-4-4 0-16,1 2 144 0,1-3-144 0,-1-1 0 0,-1 0 0 15,2-3 128-15,2 1-128 0,0-3-272 0,1-1 64 0,-3-6 16 31,0 0-2496-31,0 0-480 0</inkml:trace>
  <inkml:trace contextRef="#ctx0" brushRef="#br0" timeOffset="4">21052 9477 3679 0,'0'0'320'0,"0"0"-320"16,0 0 0-16,0 0 0 0,0 0 2640 0,0 0 464 15,0 0 96-15,0 0 0 0,0 0-1856 0,0 0-384 16,0 0-80-16,0 0-16 0,0 0-112 0,6 7-32 15,-1-1 0-15,-1 1 0 0,-4-7 160 0,2 9 16 16,1-1 16-16,0 1 0 0,-2-1 128 0,0 0 32 16,1 3 0-16,-1 5 0 0,-2 0-32 0,1 4 0 15,0 1 0-15,-2 4 0 0,1 2-256 0,-2 2-48 16,1 2-16-16,-1 5 0 0,0 1-144 0,2 4-16 16,-1 4-16-16,-1 0 0 0,-1-1-128 0,1 3-32 15,0-1 0-15,0 2 0 0,0-1-64 0,-1 2-32 0,0 2 0 0,-1 1 0 16,0 4-96-16,0-3 0 0,0-6-16 0,1-2 0 15,0 0 16-15,0-1 16 0,1-1 0 0,1-3 0 16,-2-7 32-16,0-1 0 0,0 1 0 0,1 1 0 16,2-7-240-16,-2 1 176 0,1-2-176 0,-1 0 160 15,-1 0-160-15,3 0 0 0,-2-1 0 0,1 0 0 16,-2-1 0-16,1 0 128 0,1-1-128 0,-1 1 0 16,0-1 0-16,1-1 0 0,-1-1 0 0,1 4 0 31,-1-2-368-31,2-4-48 0,1-1-16 0,0-2 0 15,-3-5-2000-15,4 0-384 0,2-2-96 0</inkml:trace>
  <inkml:trace contextRef="#ctx0" brushRef="#br0" timeOffset="5">22659 8558 8287 0,'-7'-1'736'0,"-1"-2"-592"16,0 2-144-16,1 0 0 0,-3-3 1456 0,1 1 256 15,2-2 48-15,-1 4 16 0,1-3-512 0,7 4-112 16,0 0 0-16,0 0-16 0,0 0-304 0,0 0-48 0,0 0-16 0,0 0 0 15,0 0-256-15,9 6-64 0,4 2-16 0,2 1 0 16,-2 2 192-16,1 2 32 0,2-2 16 0,1 5 0 16,1 2-16-16,3 3 0 0,1 0 0 0,0 2 0 15,0 4-16-15,2-1 0 0,1 2 0 16,2 4 0-16,2 1-128 0,1 3-48 0,1 0 0 0,1-1 0 16,1 1 32-16,0-1 0 0,1-3 0 0,1 2 0 15,-3-5-16-15,2 0 0 0,1-1 0 0,1 2 0 16,-1-1 32-16,1 1 0 0,2 1 0 0,1 2 0 15,0 1-208-15,-1 1-48 0,-8-8 0 0,1 2 0 16,3 0-112-16,-1 2-16 0,1-1-128 0,1 0 192 16,-1 0-192-16,0-4 144 0,0 0-144 0,9 8 128 0,-2-4-128 15,-1-1 0-15,-3-2 0 0,0-1 0 0,-3-2 192 16,-3-1-64-16,-2-3 0 0,1-1 0 16,-3 1 64-16,-1 1 0 0,-2-6 0 0,0 1 0 0,0-2 0 15,-2-1 0-15,-1 2 0 0,0-6 0 0,0 1 0 0,-2 1 16 16,-1-5 0-16,1 2 0 0,-1-2-80 0,-2 1 0 15,-2-2-128-15,-1 2 192 0,-3-1-192 0,1-1 0 16,-1 2 0-16,1-1 0 0,-1 1 0 0,1 2 128 16,-2-2-128-16,0 0 0 0,0 0 0 0,0-1 0 15,-2-2-192-15,-1 2 192 16,1 0-1856-16,-1 1-256 0,2-5-48 0</inkml:trace>
  <inkml:trace contextRef="#ctx0" brushRef="#br0" timeOffset="6">24468 10257 2751 0,'0'0'256'0,"0"0"-256"0,0 0 0 0,0 0 0 16,0 0 4080-16,0 0 768 0,0 0 144 0,4-7 48 0,1 1-3296 0,2 1-656 15,1-2-128-15,2-3-16 0,-1 1 80 0,3-1 0 16,2 0 16-16,3 1 0 0,1 0-448 0,2-2-80 15,2 0-32-15,2-1 0 0,0-1 224 0,2 1 64 16,4-1 0-16,2-3 0 0,0 2 16 0,2-3 16 16,1-2 0-16,3-2 0 0,1-1-96 0,4-4-32 15,3-1 0-15,11-6 0 0,-1 3-224 0,2-4-64 16,-2 1 0-16,0 0 0 0,-4 1-80 0,-1 2-32 16,-2 3 0-16,1-2 0 0,0 3-16 0,-1 2 0 15,-3 0 0-15,-2 0 0 0,-4 2-256 0,0 1 160 16,-3 1-160-16,0 2 128 0,-1 0-128 0,-2 1 0 15,-2 1 0-15,-1 1 0 0,-1 0 0 0,-1 2 0 0,-2 0-144 16,-2 3 144 0,-2 1-592-16,1 1-16 0,-5 3 0 0,-1-2 0 15,-2-1-1920-15,0 2-384 0,-5-1-80 0,0 2-11248 0</inkml:trace>
  <inkml:trace contextRef="#ctx0" brushRef="#br0" timeOffset="7">24507 10134 6447 0,'2'8'576'0,"-2"-8"-576"0,1 4 0 0,-1-1 0 16,1-2 1920-16,-1-1 256 0,0 0 64 0,0 0 16 15,1 3-784-15,1-2-144 0,-2-1-48 0,0 0 0 16,0 0-320-16,2 3-80 0,0 0-16 0,-1 3 0 16,2-1-48-16,-3 4-16 0,0 0 0 0,0 2 0 15,0-1 176-15,0 3 48 0,-2-1 0 0,1 2 0 16,0 6-32-16,-2-1 0 0,-1 5 0 0,0 3 0 16,0 6-176-16,0 2-48 0,2-5 0 0,-2 5 0 0,0 2-208 15,0 4-48-15,0 0-16 0,2 4 0 16,-4 1-176-16,1 1-16 0,1 2-16 0,0 1 0 0,-2 10-64 15,1-1-16-15,2-15 0 0,2-1 0 0,-2-3-16 0,2 2 0 16,-2-2 0-16,2 0 0 0,0-8 16 0,-1-1 0 16,1-1 0-16,-2 7 0 0,-1-6-16 0,2-3-16 15,-1-5 0-15,2-1 0 0,-2-3-176 0,1-5 0 16,0 3 144-16,1-3-144 0,0 0 0 0,0 2 0 16,-1-3 0-16,2-1 0 0,-2 0-192 0,0-2-16 15,1 1 0-15,0-2 0 16,-1 1-368-16,1-3-64 0,0-1 0 0,-2 2-16 15,1-3-2048-15,2-5-416 0,0 0-80 0,-4 1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1T14:25:20.266"/>
    </inkml:context>
    <inkml:brush xml:id="br0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19037 7090 3679 0,'0'0'160'0,"0"0"32"0,0 0-192 0,0 0 0 0,0 0 0 0,0 0 0 0,0 0 2496 0,0 0 448 15,0 0 80-15,0 0 32 0,0 0-1216 0,0 0-240 16,-13-5-64-16,18 0 0 0,2 2-672 0,-2-1-144 16,0-2-16-16,2 1-16 0,-1-2-96 0,1 2-16 15,-2 2 0-15,1-2 0 0,1 1 80 0,2-1 16 16,-1-2 0-16,1 1 0 0,0-2 32 0,1 0 0 15,2-2 0-15,1 1 0 0,2-1-32 0,-1 0 0 16,2 0 0-16,0-1 0 0,-1-1-240 0,2-1-48 16,1-2-16-16,3 0 0 0,1 0 0 0,3-1 0 15,4-2 0-15,0 0 0 0,11-7 16 0,-3 0 16 16,0-4 0-16,1 1 0 0,2-5-96 0,1 3-32 16,-1 0 0-16,0 1 0 0,1 2-32 0,2 1-16 0,-3 0 0 15,1 1 0-15,-1 0-32 0,-1 5-16 0,-1 0 0 16,-2-2 0-16,1 1-176 0,-2 1 0 0,0 3 0 0,1-2 0 15,-1-1 0-15,0 2 0 0,-4-1 0 0,14-8 0 16,-6 8 0-16,-4 1 160 0,-4 2-160 0,-2 2 160 16,0-1-160-16,-3 1 160 0,-2-2-160 0,2 2 160 15,-1-2-160-15,-1 2 0 0,-5 1 144 0,1 4-144 16,-2-2 0-16,-1 4 128 0,-1-1-128 0,-2 4 0 16,-1-3 0-16,0 2 144 0,-1 0-144 0,0 0 0 15,-3 0 144-15,0 2-144 0,0-4 0 0,-1 3 144 16,0 2-144-16,-1-1 128 0,1-1-128 0,-8 4 128 15,8-6-128-15,0 1 0 0,-8 5 0 0,10-4 0 16,-10 4 128-16,9-2-128 0,-9 2 0 0,0 0 128 0,6-4-128 0,-6 4 0 16,6-2 0-16,-6 2 0 0,0 0 0 0,0 0 0 15,7-3 0-15,-7 3 0 0,6-2 0 0,-6 2 0 16,0 0 128-16,7-2-128 0,-7 2 0 0,0 0 0 16,8 0 0-16,-2 0 128 0,-6 0-128 0,8 0 0 15,-8 0 0-15,12 2 0 0,-3-1 0 0,2 3 0 16,-1-3 0-16,-1 4 0 0,-9-5 0 0,10 2 0 15,2 4 0-15,1-1 0 0,-1 2 0 0,1 1 0 16,0 1 0-16,1-1 128 0,2 1-128 0,-1 0 0 16,2 1 0-16,3 1-176 0,2 3 176 0,2 4 0 15,-2-1 0-15,4 3 0 0,0-1 0 0,0 5 0 16,1-1 0-16,2 0 0 0,0 1 128 0,-9-8-128 16,4 1 160-16,1 1-160 0,1 3 256 0,2 0-32 15,2 0-16-15,3 1 0 0,0 0 112 0,-1-1 0 0,2-1 16 0,-1-1 0 16,-3 1-96-16,0-1-32 0,1 2 0 0,-1-4 0 15,0 3-32-15,1-4-16 0,-2 1 0 0,10 10 0 16,-6-4-160-16,-5-2 192 0,-3-3-192 0,-1-1 192 16,0 0-48-16,-1 1 0 0,-3-3 0 0,0-1 0 15,-2 2 112-15,2-3 32 0,-3-3 0 0,-2 0 0 16,1 0-128-16,0-1-32 0,1-1 0 0,-6-2 0 16,1-2 16-16,0 0 0 0,-2 0 0 0,2 1 0 15,-2 0-16-15,1 0 0 0,-1 1 0 0,1-4 0 16,-1 2 0-16,2 0-128 0,0 0 192 0,-2 0-64 0,2 1 0 15,-2 2 0-15,1-3 0 0,-1 2 0 0,0-1-128 16,0 1 0-16,-3-1 0 0,2 0 0 0,2 0 0 0,-2-2 0 16,-1 1 0-16,0 0 0 0,0-1 0 0,-2 1 192 15,-6-4-192-15,7 4 192 0,-1-1-192 0,1 0 0 16,0-2 0-16,-7-1-176 0,0 0 176 0,7 2 0 16,-7-2 0-16,0 0 0 0,8 6 0 0,-2-5 0 15,-6-1 0-15,0 0 128 0,0 0-128 0,7 1 0 16,-7-1 0-16,6 2 128 0,-6-2-128 0,0 0 0 15,0 0 0-15,8 0 0 0,0 0 0 0,0 0 0 16,-8 0 0-16,8-2 0 0,-8 2 0 0,7-1 0 16,1 0 0-16,0-3 128 0,1 0-128 0,0-1 0 15,0-1 0-15,2 1 0 0,-1-4 0 0,3 0 144 16,0-1-144-16,3-2 0 0,0-1 128 0,8-6-128 0,1 3 0 0,-1-1 0 16,-2 0 0-16,0-3 0 0,0 1 0 0,3-1 0 15,4-1 128-15,2 0-128 0,0-1 0 0,2 1 0 16,-1-1 128-16,2 0-128 0,1-2 192 0,1 4-192 15,0-4 224-15,2 2-64 0,1-2-16 0,-1 1 0 16,0 0 32-16,0-2 0 0,-2 0 0 0,2 0 0 16,0 2-16-16,-1 1 0 0,0-2 0 0,-1 2 0 15,0-5-32-15,-1 4-128 0,-3 0 192 0,0 2-64 16,-1 3-128-16,0 0 0 0,-1-1 144 0,2 2-144 16,-5-2 0-16,0 2 0 0,-2 3 0 0,1 1 128 15,0 3-128-15,0 0 0 0,-1 1 0 0,0 0 128 16,1 1-128-16,-3-3 0 0,0 4 0 0,-3-1 0 0,-3 0 0 15,-1 1 128-15,2 1-128 0,-3 2 0 0,-1-1 0 0,0 0 128 16,-1-1-128-16,0 0 0 0,-2 2 0 0,1 1 128 16,1-3-128-16,0 2 0 0,-2-1 0 0,1 1 0 15,-1 0 0-15,-4 1 128 0,-7 3-128 0,0 0 0 16,0 0 0-16,8-4 0 0,-8 4 0 0,0 0-208 16,0 0 48-16,0 0 16 15,0 0-1776-15,0 0-368 0,0 0-64 0,0 0-18384 0</inkml:trace>
  <inkml:trace contextRef="#ctx0" brushRef="#br0" timeOffset="1">24344 5953 911 0,'0'0'0'0,"0"0"0"0,-9 3 0 0,9-3 0 16,-5-1 0-16,0-3 0 0,1 0 3072 0,4 4 512 16,-3-5 128-16,3 5 0 0,-4-8-2048 0,2 3-400 15,2 5-96-15,0 0-16 0,-2-6-288 0,2 6-64 16,0 0-16-16,0 0 0 0,0 0-80 0,0 0-32 15,8-2 0-15,0 0 0 0,0 4 80 0,1 0 16 16,1 2 0-16,2 3 0 0,1 2-160 0,2 3-32 16,-2 1 0-16,1 1 0 0,2 0-32 0,1 2-16 15,2 5 0-15,2-2 0 0,0 5 112 0,1-1 0 16,1 2 16-16,4 1 0 0,1 0-128 0,0 2-16 0,-1-2-16 16,2 0 0-16,-1 1-48 0,4 1-16 0,-1-1 0 15,1 0 0-15,2 2-96 0,-1 1-16 0,-2-3 0 0,2 2 0 16,1-2 64-16,0 2 16 0,0 1 0 15,-1 0 0-15,-3-3-16 0,0 1-16 0,0-1 0 0,-2 1 0 16,-2-2-16-16,0 0 0 0,0-3 0 0,0-1 0 16,-1-2-48-16,0-2-16 0,1-1 0 0,0-1 0 15,-1-1-112-15,-1 0-32 0,-2-2 0 0,-1-1 0 16,-1-1 48-16,-1 0 0 0,0-2 0 0,-1 0 0 16,0-1-192-16,-1 1 160 0,-3-3-160 0,1 1 160 15,-2-1-160-15,-1 1 192 0,-1-1-192 0,0 0 192 16,-1-1-192-16,-1 1 160 0,-1-2-160 0,0 2 160 15,0-3-32-15,0 3-128 0,-1-5 192 0,1 4-64 16,-3-1 0-16,1 0 0 0,-1 0 0 0,0 0 0 16,-5-4 0-16,5 4 0 0,-5-4 0 0,7 5 0 0,-7-5-128 15,0 0 160-15,0 0-160 0,5 5 160 0,-5-5-160 0,0 0 128 16,0 0-128-16,7 2 128 0,-7-2-128 0,0 0 160 16,0 0-160-16,0 0 160 0,0 0-160 0,0 0 0 15,5 5 0-15,-5-5 128 0,0 0-128 0,0 0 0 16,0 0 0-16,0 0 128 0,6 6-128 0,0-2 0 15,-6-4 0-15,3 5 0 0,-3-5 0 0,4 7 0 16,-4-7 0-16,0 0 0 0,0 0 0 0,4 5 0 16,-4-5 0-16,0 0 0 0,0 0 0 0,5 5 0 15,-5-5 0-15,4 6 0 0,-4-6 0 0,4 5 0 16,-4-5 0-16,0 0 0 0,0 0 0 0,0 0 0 16,0 0 0-16,0 0 0 0,0 0 0 0,0 0 0 15,0 0 128-15,0 0-128 0,0 0 0 0,6 5 0 0,-6-5 0 16,0 0 0-16,0 0 0 0,5 4 0 0,-5-4 0 0,0 0 0 15,5 5 0-15,-5-5 0 0,0 0 0 0,5 4 0 16,-5-4 0-16,0 0 0 0,0 0 0 0,5 5 0 16,-5-5 0-16,0 0 0 0,7 3 0 0,-7-3 0 15,0 0 0-15,0 0 0 0,0 0 0 0,6 1 0 16,-6-1 0-16,7 3 0 0,-7-3 0 0,0 0 0 16,6 0 0-16,-6 0 0 0,10-3 0 0,-3 2 0 15,0-2 0-15,-1-1 0 0,-6 4 128 0,8-5-128 16,0 0 0-16,0 1 0 0,1-1 0 0,0 0 0 15,2-2 0-15,-1 0 0 0,2 0 128 0,1-1-128 16,0-1 0-16,1-2 0 0,2 0 0 0,2-4 128 16,2 0-128-16,0-4 0 0,5 0 0 0,1-2 0 15,0-3 0-15,15-12 128 0,-3-1-128 0,-3 1 128 16,-3-2-128-16,2 2 0 0,-1-1 0 0,2-3 0 0,0 1 0 0,2-1 0 16,-1 4 0-16,1 2 0 0,1 0 144 0,1 0-144 15,2-1 160-15,-3 0-160 0,-3 1 160 0,-2-3-160 16,-3 2 160-16,3 4-160 0,1-2 0 0,-1 6 128 15,0 1-128-15,-2 1 0 0,-1 0 0 0,0 2 0 16,-2-1 0-16,0 6 0 0,-2 4 0 0,-1-2 0 16,-3 3 0-16,-1 1 0 0,-3 2 0 0,-1 1 0 15,-1-2-160-15,-2 4 160 16,1 0-544-16,-5-1-32 0,-2-1 0 0,1 1 0 16,0 2-1536-16,-1-2-304 0,-1 1-64 0,-2 0-15424 0</inkml:trace>
  <inkml:trace contextRef="#ctx0" brushRef="#br0" timeOffset="2">22605 8647 16607 0,'-1'-9'848'0,"0"2"-48"0,-2 2-16 0,3 5 0 15,0 0 48-15,0 0 16 0,-4-5 0 0,4 5 0 16,0 0 192-16,0 0 48 0,0 0 0 0,-6 1 0 16,-1 2 0-16,0-2 16 0,1 2 0 0,-1 0 0 15,0 1-208-15,-1 2-32 0,-1 0-16 0,-2 1 0 16,1-1-16-16,-1 1 0 0,0-3 0 0,-2 2 0 0,-3-1-208 0,-1 3-48 16,-1 1-16-16,-2 2 0 0,-1-3-64 15,-1 1-16-15,0-2 0 0,0 5 0 0,-2-1-64 16,0 2-16-16,-1 0 0 0,0-2 0 0,0 4-80 0,1-1 0 15,-3 0-16-15,1 2 0 0,-1-2-112 0,0 1-32 16,1 2 0-16,-1 1 0 0,1 2-160 0,-1-1 0 16,0 1 0-16,-1-1 0 0,1 1 0 0,0-1 0 15,-1 2 0-15,2-1 0 0,0-3 160 0,0 0-160 16,2 1 192-16,1-1-192 0,0 0 320 0,-1-3-64 16,2 0 0-16,0 1 0 0,0 2-64 0,1-4 0 15,0-3-16-15,1 3 0 0,1 3-176 0,-2-2 128 16,0-1-128-16,0-1 128 0,0 0-128 0,2-2 0 15,-2 1 144-15,1 0-144 0,1-2 176 0,-1 2-48 16,1-2 0-16,2-1 0 0,1-2 32 0,0 1 0 16,2-3 0-16,1 2 0 0,1 0-160 0,2-1 0 15,-2-1 144-15,2 1-144 0,-1-4 0 0,1 2 0 0,-1-1 0 16,2 1 0-16,0 1 0 0,3-3-128 16,0 2 0-16,6-3 0 15,0 0-1472-15,0 0-304 0,0 0-48 0,0 0-16 16,0 0-1664-16,0 0-336 0</inkml:trace>
  <inkml:trace contextRef="#ctx0" brushRef="#br0" timeOffset="3">22596 7007 2751 0,'0'0'256'16,"0"0"-256"-16,0 0 0 0,0 0 0 0,0 0 2368 0,-1-5 416 16,-3-1 96-16,4 6 0 15,0 0-1328-15,0 0-272 0,0 0-48 0,0 0-16 0,0 0-464 0,0 0-112 16,0 0 0-16,0 0-16 0,2 8 80 0,1 0 0 15,-2 4 16-15,2-2 0 0,0 3-112 0,-1 2-32 16,1 0 0-16,-2 2 0 0,0 0-224 0,-1 5-48 16,-1-1-16-16,0 4 0 0,-1 2 48 0,1 3 16 15,-1 3 0-15,0 2 0 0,0 3 32 0,-1 1 0 16,-1 0 0-16,0 1 0 0,0 2-64 0,2 0 0 16,-1 1 0-16,0 0 0 0,1-1-96 0,1 1-32 15,1 0 0-15,0 1 0 0,0 2-48 0,1-2-16 16,-1-1 0-16,0-1 0 0,1-2 128 0,2-2 32 15,-1-2 0-15,1-2 0 0,0-1 96 0,-2 0 0 16,-1-3 16-16,0-2 0 0,1 0-16 0,-1-5 0 16,0-1 0-16,0 0 0 0,-1 1-144 0,1-1-48 15,-1 0 0-15,1-1 0 0,-2-2-64 0,1 2-128 16,0-4 176-16,-1 3-176 0,2-2 144 0,2 0-144 16,-4-4 0-16,1 2 144 0,1-3-144 0,-1-1 0 0,-1 0 0 15,2-3 128-15,2 1-128 0,0-3-272 0,1-1 64 0,-3-6 16 31,0 0-2496-31,0 0-480 0</inkml:trace>
  <inkml:trace contextRef="#ctx0" brushRef="#br0" timeOffset="4">21052 9477 3679 0,'0'0'320'0,"0"0"-320"16,0 0 0-16,0 0 0 0,0 0 2640 0,0 0 464 15,0 0 96-15,0 0 0 0,0 0-1856 0,0 0-384 16,0 0-80-16,0 0-16 0,0 0-112 0,6 7-32 15,-1-1 0-15,-1 1 0 0,-4-7 160 0,2 9 16 16,1-1 16-16,0 1 0 0,-2-1 128 0,0 0 32 16,1 3 0-16,-1 5 0 0,-2 0-32 0,1 4 0 15,0 1 0-15,-2 4 0 0,1 2-256 0,-2 2-48 16,1 2-16-16,-1 5 0 0,0 1-144 0,2 4-16 16,-1 4-16-16,-1 0 0 0,-1-1-128 0,1 3-32 15,0-1 0-15,0 2 0 0,0-1-64 0,-1 2-32 0,0 2 0 0,-1 1 0 16,0 4-96-16,0-3 0 0,0-6-16 0,1-2 0 15,0 0 16-15,0-1 16 0,1-1 0 0,1-3 0 16,-2-7 32-16,0-1 0 0,0 1 0 0,1 1 0 16,2-7-240-16,-2 1 176 0,1-2-176 0,-1 0 160 15,-1 0-160-15,3 0 0 0,-2-1 0 0,1 0 0 16,-2-1 0-16,1 0 128 0,1-1-128 0,-1 1 0 16,0-1 0-16,1-1 0 0,-1-1 0 0,1 4 0 31,-1-2-368-31,2-4-48 0,1-1-16 0,0-2 0 15,-3-5-2000-15,4 0-384 0,2-2-96 0</inkml:trace>
  <inkml:trace contextRef="#ctx0" brushRef="#br0" timeOffset="5">22659 8558 8287 0,'-7'-1'736'0,"-1"-2"-592"16,0 2-144-16,1 0 0 0,-3-3 1456 0,1 1 256 15,2-2 48-15,-1 4 16 0,1-3-512 0,7 4-112 16,0 0 0-16,0 0-16 0,0 0-304 0,0 0-48 0,0 0-16 0,0 0 0 15,0 0-256-15,9 6-64 0,4 2-16 0,2 1 0 16,-2 2 192-16,1 2 32 0,2-2 16 0,1 5 0 16,1 2-16-16,3 3 0 0,1 0 0 0,0 2 0 15,0 4-16-15,2-1 0 0,1 2 0 16,2 4 0-16,2 1-128 0,1 3-48 0,1 0 0 0,1-1 0 16,1 1 32-16,0-1 0 0,1-3 0 0,1 2 0 15,-3-5-16-15,2 0 0 0,1-1 0 0,1 2 0 16,-1-1 32-16,1 1 0 0,2 1 0 0,1 2 0 15,0 1-208-15,-1 1-48 0,-8-8 0 0,1 2 0 16,3 0-112-16,-1 2-16 0,1-1-128 0,1 0 192 16,-1 0-192-16,0-4 144 0,0 0-144 0,9 8 128 0,-2-4-128 15,-1-1 0-15,-3-2 0 0,0-1 0 0,-3-2 192 16,-3-1-64-16,-2-3 0 0,1-1 0 16,-3 1 64-16,-1 1 0 0,-2-6 0 0,0 1 0 0,0-2 0 15,-2-1 0-15,-1 2 0 0,0-6 0 0,0 1 0 0,-2 1 16 16,-1-5 0-16,1 2 0 0,-1-2-80 0,-2 1 0 15,-2-2-128-15,-1 2 192 0,-3-1-192 0,1-1 0 16,-1 2 0-16,1-1 0 0,-1 1 0 0,1 2 128 16,-2-2-128-16,0 0 0 0,0 0 0 0,0-1 0 15,-2-2-192-15,-1 2 192 16,1 0-1856-16,-1 1-256 0,2-5-48 0</inkml:trace>
  <inkml:trace contextRef="#ctx0" brushRef="#br0" timeOffset="6">24468 10257 2751 0,'0'0'256'0,"0"0"-256"0,0 0 0 0,0 0 0 16,0 0 4080-16,0 0 768 0,0 0 144 0,4-7 48 0,1 1-3296 0,2 1-656 15,1-2-128-15,2-3-16 0,-1 1 80 0,3-1 0 16,2 0 16-16,3 1 0 0,1 0-448 0,2-2-80 15,2 0-32-15,2-1 0 0,0-1 224 0,2 1 64 16,4-1 0-16,2-3 0 0,0 2 16 0,2-3 16 16,1-2 0-16,3-2 0 0,1-1-96 0,4-4-32 15,3-1 0-15,11-6 0 0,-1 3-224 0,2-4-64 16,-2 1 0-16,0 0 0 0,-4 1-80 0,-1 2-32 16,-2 3 0-16,1-2 0 0,0 3-16 0,-1 2 0 15,-3 0 0-15,-2 0 0 0,-4 2-256 0,0 1 160 16,-3 1-160-16,0 2 128 0,-1 0-128 0,-2 1 0 15,-2 1 0-15,-1 1 0 0,-1 0 0 0,-1 2 0 0,-2 0-144 16,-2 3 144 0,-2 1-592-16,1 1-16 0,-5 3 0 0,-1-2 0 15,-2-1-1920-15,0 2-384 0,-5-1-80 0,0 2-11248 0</inkml:trace>
  <inkml:trace contextRef="#ctx0" brushRef="#br0" timeOffset="7">24507 10134 6447 0,'2'8'576'0,"-2"-8"-576"0,1 4 0 0,-1-1 0 16,1-2 1920-16,-1-1 256 0,0 0 64 0,0 0 16 15,1 3-784-15,1-2-144 0,-2-1-48 0,0 0 0 16,0 0-320-16,2 3-80 0,0 0-16 0,-1 3 0 16,2-1-48-16,-3 4-16 0,0 0 0 0,0 2 0 15,0-1 176-15,0 3 48 0,-2-1 0 0,1 2 0 16,0 6-32-16,-2-1 0 0,-1 5 0 0,0 3 0 16,0 6-176-16,0 2-48 0,2-5 0 0,-2 5 0 0,0 2-208 15,0 4-48-15,0 0-16 0,2 4 0 16,-4 1-176-16,1 1-16 0,1 2-16 0,0 1 0 0,-2 10-64 15,1-1-16-15,2-15 0 0,2-1 0 0,-2-3-16 0,2 2 0 16,-2-2 0-16,2 0 0 0,0-8 16 0,-1-1 0 16,1-1 0-16,-2 7 0 0,-1-6-16 0,2-3-16 15,-1-5 0-15,2-1 0 0,-2-3-176 0,1-5 0 16,0 3 144-16,1-3-144 0,0 0 0 0,0 2 0 16,-1-3 0-16,2-1 0 0,-2 0-192 0,0-2-16 15,1 1 0-15,0-2 0 16,-1 1-368-16,1-3-64 0,0-1 0 0,-2 2-16 15,1-3-2048-15,2-5-416 0,0 0-80 0,-4 1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1T14:25:20.274"/>
    </inkml:context>
    <inkml:brush xml:id="br0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19037 7090 3679 0,'0'0'160'0,"0"0"32"0,0 0-192 0,0 0 0 0,0 0 0 0,0 0 0 0,0 0 2496 0,0 0 448 15,0 0 80-15,0 0 32 0,0 0-1216 0,0 0-240 16,-13-5-64-16,18 0 0 0,2 2-672 0,-2-1-144 16,0-2-16-16,2 1-16 0,-1-2-96 0,1 2-16 15,-2 2 0-15,1-2 0 0,1 1 80 0,2-1 16 16,-1-2 0-16,1 1 0 0,0-2 32 0,1 0 0 15,2-2 0-15,1 1 0 0,2-1-32 0,-1 0 0 16,2 0 0-16,0-1 0 0,-1-1-240 0,2-1-48 16,1-2-16-16,3 0 0 0,1 0 0 0,3-1 0 15,4-2 0-15,0 0 0 0,11-7 16 0,-3 0 16 16,0-4 0-16,1 1 0 0,2-5-96 0,1 3-32 16,-1 0 0-16,0 1 0 0,1 2-32 0,2 1-16 0,-3 0 0 15,1 1 0-15,-1 0-32 0,-1 5-16 0,-1 0 0 16,-2-2 0-16,1 1-176 0,-2 1 0 0,0 3 0 0,1-2 0 15,-1-1 0-15,0 2 0 0,-4-1 0 0,14-8 0 16,-6 8 0-16,-4 1 160 0,-4 2-160 0,-2 2 160 16,0-1-160-16,-3 1 160 0,-2-2-160 0,2 2 160 15,-1-2-160-15,-1 2 0 0,-5 1 144 0,1 4-144 16,-2-2 0-16,-1 4 128 0,-1-1-128 0,-2 4 0 16,-1-3 0-16,0 2 144 0,-1 0-144 0,0 0 0 15,-3 0 144-15,0 2-144 0,0-4 0 0,-1 3 144 16,0 2-144-16,-1-1 128 0,1-1-128 0,-8 4 128 15,8-6-128-15,0 1 0 0,-8 5 0 0,10-4 0 16,-10 4 128-16,9-2-128 0,-9 2 0 0,0 0 128 0,6-4-128 0,-6 4 0 16,6-2 0-16,-6 2 0 0,0 0 0 0,0 0 0 15,7-3 0-15,-7 3 0 0,6-2 0 0,-6 2 0 16,0 0 128-16,7-2-128 0,-7 2 0 0,0 0 0 16,8 0 0-16,-2 0 128 0,-6 0-128 0,8 0 0 15,-8 0 0-15,12 2 0 0,-3-1 0 0,2 3 0 16,-1-3 0-16,-1 4 0 0,-9-5 0 0,10 2 0 15,2 4 0-15,1-1 0 0,-1 2 0 0,1 1 0 16,0 1 0-16,1-1 128 0,2 1-128 0,-1 0 0 16,2 1 0-16,3 1-176 0,2 3 176 0,2 4 0 15,-2-1 0-15,4 3 0 0,0-1 0 0,0 5 0 16,1-1 0-16,2 0 0 0,0 1 128 0,-9-8-128 16,4 1 160-16,1 1-160 0,1 3 256 0,2 0-32 15,2 0-16-15,3 1 0 0,0 0 112 0,-1-1 0 0,2-1 16 0,-1-1 0 16,-3 1-96-16,0-1-32 0,1 2 0 0,-1-4 0 15,0 3-32-15,1-4-16 0,-2 1 0 0,10 10 0 16,-6-4-160-16,-5-2 192 0,-3-3-192 0,-1-1 192 16,0 0-48-16,-1 1 0 0,-3-3 0 0,0-1 0 15,-2 2 112-15,2-3 32 0,-3-3 0 0,-2 0 0 16,1 0-128-16,0-1-32 0,1-1 0 0,-6-2 0 16,1-2 16-16,0 0 0 0,-2 0 0 0,2 1 0 15,-2 0-16-15,1 0 0 0,-1 1 0 0,1-4 0 16,-1 2 0-16,2 0-128 0,0 0 192 0,-2 0-64 0,2 1 0 15,-2 2 0-15,1-3 0 0,-1 2 0 0,0-1-128 16,0 1 0-16,-3-1 0 0,2 0 0 0,2 0 0 0,-2-2 0 16,-1 1 0-16,0 0 0 0,0-1 0 0,-2 1 192 15,-6-4-192-15,7 4 192 0,-1-1-192 0,1 0 0 16,0-2 0-16,-7-1-176 0,0 0 176 0,7 2 0 16,-7-2 0-16,0 0 0 0,8 6 0 0,-2-5 0 15,-6-1 0-15,0 0 128 0,0 0-128 0,7 1 0 16,-7-1 0-16,6 2 128 0,-6-2-128 0,0 0 0 15,0 0 0-15,8 0 0 0,0 0 0 0,0 0 0 16,-8 0 0-16,8-2 0 0,-8 2 0 0,7-1 0 16,1 0 0-16,0-3 128 0,1 0-128 0,0-1 0 15,0-1 0-15,2 1 0 0,-1-4 0 0,3 0 144 16,0-1-144-16,3-2 0 0,0-1 128 0,8-6-128 0,1 3 0 0,-1-1 0 16,-2 0 0-16,0-3 0 0,0 1 0 0,3-1 0 15,4-1 128-15,2 0-128 0,0-1 0 0,2 1 0 16,-1-1 128-16,2 0-128 0,1-2 192 0,1 4-192 15,0-4 224-15,2 2-64 0,1-2-16 0,-1 1 0 16,0 0 32-16,0-2 0 0,-2 0 0 0,2 0 0 16,0 2-16-16,-1 1 0 0,0-2 0 0,-1 2 0 15,0-5-32-15,-1 4-128 0,-3 0 192 0,0 2-64 16,-1 3-128-16,0 0 0 0,-1-1 144 0,2 2-144 16,-5-2 0-16,0 2 0 0,-2 3 0 0,1 1 128 15,0 3-128-15,0 0 0 0,-1 1 0 0,0 0 128 16,1 1-128-16,-3-3 0 0,0 4 0 0,-3-1 0 0,-3 0 0 15,-1 1 128-15,2 1-128 0,-3 2 0 0,-1-1 0 0,0 0 128 16,-1-1-128-16,0 0 0 0,-2 2 0 0,1 1 128 16,1-3-128-16,0 2 0 0,-2-1 0 0,1 1 0 15,-1 0 0-15,-4 1 128 0,-7 3-128 0,0 0 0 16,0 0 0-16,8-4 0 0,-8 4 0 0,0 0-208 16,0 0 48-16,0 0 16 15,0 0-1776-15,0 0-368 0,0 0-64 0,0 0-18384 0</inkml:trace>
  <inkml:trace contextRef="#ctx0" brushRef="#br0" timeOffset="1">24344 5953 911 0,'0'0'0'0,"0"0"0"0,-9 3 0 0,9-3 0 16,-5-1 0-16,0-3 0 0,1 0 3072 0,4 4 512 16,-3-5 128-16,3 5 0 0,-4-8-2048 0,2 3-400 15,2 5-96-15,0 0-16 0,-2-6-288 0,2 6-64 16,0 0-16-16,0 0 0 0,0 0-80 0,0 0-32 15,8-2 0-15,0 0 0 0,0 4 80 0,1 0 16 16,1 2 0-16,2 3 0 0,1 2-160 0,2 3-32 16,-2 1 0-16,1 1 0 0,2 0-32 0,1 2-16 15,2 5 0-15,2-2 0 0,0 5 112 0,1-1 0 16,1 2 16-16,4 1 0 0,1 0-128 0,0 2-16 0,-1-2-16 16,2 0 0-16,-1 1-48 0,4 1-16 0,-1-1 0 15,1 0 0-15,2 2-96 0,-1 1-16 0,-2-3 0 0,2 2 0 16,1-2 64-16,0 2 16 0,0 1 0 15,-1 0 0-15,-3-3-16 0,0 1-16 0,0-1 0 0,-2 1 0 16,-2-2-16-16,0 0 0 0,0-3 0 0,0-1 0 16,-1-2-48-16,0-2-16 0,1-1 0 0,0-1 0 15,-1-1-112-15,-1 0-32 0,-2-2 0 0,-1-1 0 16,-1-1 48-16,-1 0 0 0,0-2 0 0,-1 0 0 16,0-1-192-16,-1 1 160 0,-3-3-160 0,1 1 160 15,-2-1-160-15,-1 1 192 0,-1-1-192 0,0 0 192 16,-1-1-192-16,-1 1 160 0,-1-2-160 0,0 2 160 15,0-3-32-15,0 3-128 0,-1-5 192 0,1 4-64 16,-3-1 0-16,1 0 0 0,-1 0 0 0,0 0 0 16,-5-4 0-16,5 4 0 0,-5-4 0 0,7 5 0 0,-7-5-128 15,0 0 160-15,0 0-160 0,5 5 160 0,-5-5-160 0,0 0 128 16,0 0-128-16,7 2 128 0,-7-2-128 0,0 0 160 16,0 0-160-16,0 0 160 0,0 0-160 0,0 0 0 15,5 5 0-15,-5-5 128 0,0 0-128 0,0 0 0 16,0 0 0-16,0 0 128 0,6 6-128 0,0-2 0 15,-6-4 0-15,3 5 0 0,-3-5 0 0,4 7 0 16,-4-7 0-16,0 0 0 0,0 0 0 0,4 5 0 16,-4-5 0-16,0 0 0 0,0 0 0 0,5 5 0 15,-5-5 0-15,4 6 0 0,-4-6 0 0,4 5 0 16,-4-5 0-16,0 0 0 0,0 0 0 0,0 0 0 16,0 0 0-16,0 0 0 0,0 0 0 0,0 0 0 15,0 0 128-15,0 0-128 0,0 0 0 0,6 5 0 0,-6-5 0 16,0 0 0-16,0 0 0 0,5 4 0 0,-5-4 0 0,0 0 0 15,5 5 0-15,-5-5 0 0,0 0 0 0,5 4 0 16,-5-4 0-16,0 0 0 0,0 0 0 0,5 5 0 16,-5-5 0-16,0 0 0 0,7 3 0 0,-7-3 0 15,0 0 0-15,0 0 0 0,0 0 0 0,6 1 0 16,-6-1 0-16,7 3 0 0,-7-3 0 0,0 0 0 16,6 0 0-16,-6 0 0 0,10-3 0 0,-3 2 0 15,0-2 0-15,-1-1 0 0,-6 4 128 0,8-5-128 16,0 0 0-16,0 1 0 0,1-1 0 0,0 0 0 15,2-2 0-15,-1 0 0 0,2 0 128 0,1-1-128 16,0-1 0-16,1-2 0 0,2 0 0 0,2-4 128 16,2 0-128-16,0-4 0 0,5 0 0 0,1-2 0 15,0-3 0-15,15-12 128 0,-3-1-128 0,-3 1 128 16,-3-2-128-16,2 2 0 0,-1-1 0 0,2-3 0 0,0 1 0 0,2-1 0 16,-1 4 0-16,1 2 0 0,1 0 144 0,1 0-144 15,2-1 160-15,-3 0-160 0,-3 1 160 0,-2-3-160 16,-3 2 160-16,3 4-160 0,1-2 0 0,-1 6 128 15,0 1-128-15,-2 1 0 0,-1 0 0 0,0 2 0 16,-2-1 0-16,0 6 0 0,-2 4 0 0,-1-2 0 16,-3 3 0-16,-1 1 0 0,-3 2 0 0,-1 1 0 15,-1-2-160-15,-2 4 160 16,1 0-544-16,-5-1-32 0,-2-1 0 0,1 1 0 16,0 2-1536-16,-1-2-304 0,-1 1-64 0,-2 0-15424 0</inkml:trace>
  <inkml:trace contextRef="#ctx0" brushRef="#br0" timeOffset="2">22605 8647 16607 0,'-1'-9'848'0,"0"2"-48"0,-2 2-16 0,3 5 0 15,0 0 48-15,0 0 16 0,-4-5 0 0,4 5 0 16,0 0 192-16,0 0 48 0,0 0 0 0,-6 1 0 16,-1 2 0-16,0-2 16 0,1 2 0 0,-1 0 0 15,0 1-208-15,-1 2-32 0,-1 0-16 0,-2 1 0 16,1-1-16-16,-1 1 0 0,0-3 0 0,-2 2 0 0,-3-1-208 0,-1 3-48 16,-1 1-16-16,-2 2 0 0,-1-3-64 15,-1 1-16-15,0-2 0 0,0 5 0 0,-2-1-64 16,0 2-16-16,-1 0 0 0,0-2 0 0,0 4-80 0,1-1 0 15,-3 0-16-15,1 2 0 0,-1-2-112 0,0 1-32 16,1 2 0-16,-1 1 0 0,1 2-160 0,-1-1 0 16,0 1 0-16,-1-1 0 0,1 1 0 0,0-1 0 15,-1 2 0-15,2-1 0 0,0-3 160 0,0 0-160 16,2 1 192-16,1-1-192 0,0 0 320 0,-1-3-64 16,2 0 0-16,0 1 0 0,0 2-64 0,1-4 0 15,0-3-16-15,1 3 0 0,1 3-176 0,-2-2 128 16,0-1-128-16,0-1 128 0,0 0-128 0,2-2 0 15,-2 1 144-15,1 0-144 0,1-2 176 0,-1 2-48 16,1-2 0-16,2-1 0 0,1-2 32 0,0 1 0 16,2-3 0-16,1 2 0 0,1 0-160 0,2-1 0 15,-2-1 144-15,2 1-144 0,-1-4 0 0,1 2 0 0,-1-1 0 16,2 1 0-16,0 1 0 0,3-3-128 16,0 2 0-16,6-3 0 15,0 0-1472-15,0 0-304 0,0 0-48 0,0 0-16 16,0 0-1664-16,0 0-336 0</inkml:trace>
  <inkml:trace contextRef="#ctx0" brushRef="#br0" timeOffset="3">22596 7007 2751 0,'0'0'256'16,"0"0"-256"-16,0 0 0 0,0 0 0 0,0 0 2368 0,-1-5 416 16,-3-1 96-16,4 6 0 15,0 0-1328-15,0 0-272 0,0 0-48 0,0 0-16 0,0 0-464 0,0 0-112 16,0 0 0-16,0 0-16 0,2 8 80 0,1 0 0 15,-2 4 16-15,2-2 0 0,0 3-112 0,-1 2-32 16,1 0 0-16,-2 2 0 0,0 0-224 0,-1 5-48 16,-1-1-16-16,0 4 0 0,-1 2 48 0,1 3 16 15,-1 3 0-15,0 2 0 0,0 3 32 0,-1 1 0 16,-1 0 0-16,0 1 0 0,0 2-64 0,2 0 0 16,-1 1 0-16,0 0 0 0,1-1-96 0,1 1-32 15,1 0 0-15,0 1 0 0,0 2-48 0,1-2-16 16,-1-1 0-16,0-1 0 0,1-2 128 0,2-2 32 15,-1-2 0-15,1-2 0 0,0-1 96 0,-2 0 0 16,-1-3 16-16,0-2 0 0,1 0-16 0,-1-5 0 16,0-1 0-16,0 0 0 0,-1 1-144 0,1-1-48 15,-1 0 0-15,1-1 0 0,-2-2-64 0,1 2-128 16,0-4 176-16,-1 3-176 0,2-2 144 0,2 0-144 16,-4-4 0-16,1 2 144 0,1-3-144 0,-1-1 0 0,-1 0 0 15,2-3 128-15,2 1-128 0,0-3-272 0,1-1 64 0,-3-6 16 31,0 0-2496-31,0 0-480 0</inkml:trace>
  <inkml:trace contextRef="#ctx0" brushRef="#br0" timeOffset="4">21052 9477 3679 0,'0'0'320'0,"0"0"-320"16,0 0 0-16,0 0 0 0,0 0 2640 0,0 0 464 15,0 0 96-15,0 0 0 0,0 0-1856 0,0 0-384 16,0 0-80-16,0 0-16 0,0 0-112 0,6 7-32 15,-1-1 0-15,-1 1 0 0,-4-7 160 0,2 9 16 16,1-1 16-16,0 1 0 0,-2-1 128 0,0 0 32 16,1 3 0-16,-1 5 0 0,-2 0-32 0,1 4 0 15,0 1 0-15,-2 4 0 0,1 2-256 0,-2 2-48 16,1 2-16-16,-1 5 0 0,0 1-144 0,2 4-16 16,-1 4-16-16,-1 0 0 0,-1-1-128 0,1 3-32 15,0-1 0-15,0 2 0 0,0-1-64 0,-1 2-32 0,0 2 0 0,-1 1 0 16,0 4-96-16,0-3 0 0,0-6-16 0,1-2 0 15,0 0 16-15,0-1 16 0,1-1 0 0,1-3 0 16,-2-7 32-16,0-1 0 0,0 1 0 0,1 1 0 16,2-7-240-16,-2 1 176 0,1-2-176 0,-1 0 160 15,-1 0-160-15,3 0 0 0,-2-1 0 0,1 0 0 16,-2-1 0-16,1 0 128 0,1-1-128 0,-1 1 0 16,0-1 0-16,1-1 0 0,-1-1 0 0,1 4 0 31,-1-2-368-31,2-4-48 0,1-1-16 0,0-2 0 15,-3-5-2000-15,4 0-384 0,2-2-96 0</inkml:trace>
  <inkml:trace contextRef="#ctx0" brushRef="#br0" timeOffset="5">22659 8558 8287 0,'-7'-1'736'0,"-1"-2"-592"16,0 2-144-16,1 0 0 0,-3-3 1456 0,1 1 256 15,2-2 48-15,-1 4 16 0,1-3-512 0,7 4-112 16,0 0 0-16,0 0-16 0,0 0-304 0,0 0-48 0,0 0-16 0,0 0 0 15,0 0-256-15,9 6-64 0,4 2-16 0,2 1 0 16,-2 2 192-16,1 2 32 0,2-2 16 0,1 5 0 16,1 2-16-16,3 3 0 0,1 0 0 0,0 2 0 15,0 4-16-15,2-1 0 0,1 2 0 16,2 4 0-16,2 1-128 0,1 3-48 0,1 0 0 0,1-1 0 16,1 1 32-16,0-1 0 0,1-3 0 0,1 2 0 15,-3-5-16-15,2 0 0 0,1-1 0 0,1 2 0 16,-1-1 32-16,1 1 0 0,2 1 0 0,1 2 0 15,0 1-208-15,-1 1-48 0,-8-8 0 0,1 2 0 16,3 0-112-16,-1 2-16 0,1-1-128 0,1 0 192 16,-1 0-192-16,0-4 144 0,0 0-144 0,9 8 128 0,-2-4-128 15,-1-1 0-15,-3-2 0 0,0-1 0 0,-3-2 192 16,-3-1-64-16,-2-3 0 0,1-1 0 16,-3 1 64-16,-1 1 0 0,-2-6 0 0,0 1 0 0,0-2 0 15,-2-1 0-15,-1 2 0 0,0-6 0 0,0 1 0 0,-2 1 16 16,-1-5 0-16,1 2 0 0,-1-2-80 0,-2 1 0 15,-2-2-128-15,-1 2 192 0,-3-1-192 0,1-1 0 16,-1 2 0-16,1-1 0 0,-1 1 0 0,1 2 128 16,-2-2-128-16,0 0 0 0,0 0 0 0,0-1 0 15,-2-2-192-15,-1 2 192 16,1 0-1856-16,-1 1-256 0,2-5-48 0</inkml:trace>
  <inkml:trace contextRef="#ctx0" brushRef="#br0" timeOffset="6">24468 10257 2751 0,'0'0'256'0,"0"0"-256"0,0 0 0 0,0 0 0 16,0 0 4080-16,0 0 768 0,0 0 144 0,4-7 48 0,1 1-3296 0,2 1-656 15,1-2-128-15,2-3-16 0,-1 1 80 0,3-1 0 16,2 0 16-16,3 1 0 0,1 0-448 0,2-2-80 15,2 0-32-15,2-1 0 0,0-1 224 0,2 1 64 16,4-1 0-16,2-3 0 0,0 2 16 0,2-3 16 16,1-2 0-16,3-2 0 0,1-1-96 0,4-4-32 15,3-1 0-15,11-6 0 0,-1 3-224 0,2-4-64 16,-2 1 0-16,0 0 0 0,-4 1-80 0,-1 2-32 16,-2 3 0-16,1-2 0 0,0 3-16 0,-1 2 0 15,-3 0 0-15,-2 0 0 0,-4 2-256 0,0 1 160 16,-3 1-160-16,0 2 128 0,-1 0-128 0,-2 1 0 15,-2 1 0-15,-1 1 0 0,-1 0 0 0,-1 2 0 0,-2 0-144 16,-2 3 144 0,-2 1-592-16,1 1-16 0,-5 3 0 0,-1-2 0 15,-2-1-1920-15,0 2-384 0,-5-1-80 0,0 2-11248 0</inkml:trace>
  <inkml:trace contextRef="#ctx0" brushRef="#br0" timeOffset="7">24507 10134 6447 0,'2'8'576'0,"-2"-8"-576"0,1 4 0 0,-1-1 0 16,1-2 1920-16,-1-1 256 0,0 0 64 0,0 0 16 15,1 3-784-15,1-2-144 0,-2-1-48 0,0 0 0 16,0 0-320-16,2 3-80 0,0 0-16 0,-1 3 0 16,2-1-48-16,-3 4-16 0,0 0 0 0,0 2 0 15,0-1 176-15,0 3 48 0,-2-1 0 0,1 2 0 16,0 6-32-16,-2-1 0 0,-1 5 0 0,0 3 0 16,0 6-176-16,0 2-48 0,2-5 0 0,-2 5 0 0,0 2-208 15,0 4-48-15,0 0-16 0,2 4 0 16,-4 1-176-16,1 1-16 0,1 2-16 0,0 1 0 0,-2 10-64 15,1-1-16-15,2-15 0 0,2-1 0 0,-2-3-16 0,2 2 0 16,-2-2 0-16,2 0 0 0,0-8 16 0,-1-1 0 16,1-1 0-16,-2 7 0 0,-1-6-16 0,2-3-16 15,-1-5 0-15,2-1 0 0,-2-3-176 0,1-5 0 16,0 3 144-16,1-3-144 0,0 0 0 0,0 2 0 16,-1-3 0-16,2-1 0 0,-2 0-192 0,0-2-16 15,1 1 0-15,0-2 0 16,-1 1-368-16,1-3-64 0,0-1 0 0,-2 2-16 15,1-3-2048-15,2-5-416 0,0 0-80 0,-4 1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9-11T14:25:54.364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291 72 2759 0 0,'0'-1'207'0'0,"0"1"-205"0"0,0-1 0 0 0,0 1-1 0 0,0 0 1 0 0,0-1 0 0 0,0 1-1 0 0,0 0 1 0 0,0 0 0 0 0,0-1 0 0 0,0 1-1 0 0,0 0 1 0 0,0-1 0 0 0,0 1 0 0 0,0 0-1 0 0,0 0 1 0 0,0-1 0 0 0,1 1-1 0 0,-1 0 1 0 0,0 0 0 0 0,0-1 0 0 0,0 1-1 0 0,0 0 1 0 0,0 0 0 0 0,1-1-1 0 0,4-3 267 0 0,-5 4-190 0 0,1-1 0 0 0,-1 1 0 0 0,1 0 0 0 0,-1-1 0 0 0,1 1 0 0 0,-1-1 0 0 0,0 1 0 0 0,1 0 0 0 0,-1-1 0 0 0,0 1 0 0 0,1-1 0 0 0,-1 1 0 0 0,0-1 0 0 0,1 1-1 0 0,-1-1 1 0 0,0 1 0 0 0,0-1 0 0 0,1 0 0 0 0,-1 1 0 0 0,0-1 0 0 0,0 1 0 0 0,0-1 0 0 0,0 1 0 0 0,0-1 0 0 0,0 0 0 0 0,0 1 0 0 0,0-1 0 0 0,0 1 0 0 0,0-1 0 0 0,0 1 0 0 0,-1-1 0 0 0,1 0 0 0 0,0 1 0 0 0,0-1 0 0 0,0 1 0 0 0,-1-1 0 0 0,1 1 0 0 0,0-1 0 0 0,-1 1 0 0 0,1-1 0 0 0,0 1 0 0 0,-1 0 0 0 0,1-1 0 0 0,-1 1 0 0 0,1-1 0 0 0,-1 1 0 0 0,0-1 0 0 0,-2-2 684 0 0,0-1 0 0 0,-1 1 0 0 0,1 0 1 0 0,-1 0-1 0 0,0 0 0 0 0,1 1 0 0 0,-8-4 0 0 0,7 4-462 0 0,0 1 0 0 0,0-1-1 0 0,0 1 1 0 0,0 0 0 0 0,0 0-1 0 0,0 1 1 0 0,-7-1 0 0 0,3 1-169 0 0,1 1 0 0 0,-1 0 0 0 0,0 0 0 0 0,1 1 0 0 0,-1 0 0 0 0,1 0 0 0 0,0 1 0 0 0,0 0 0 0 0,-8 4 0 0 0,-12 6 115 0 0,18-10-233 0 0,0 1 1 0 0,1 0 0 0 0,-1 1-1 0 0,1 0 1 0 0,0 0-1 0 0,1 1 1 0 0,-1 0 0 0 0,-10 11-1 0 0,14-13-18 0 0,1 0-1 0 0,-1 1 0 0 0,1-1 1 0 0,0 1-1 0 0,1 0 1 0 0,-1 0-1 0 0,1 0 0 0 0,-4 9 1 0 0,6-12-12 0 0,0 1 0 0 0,-1-1 1 0 0,1 0-1 0 0,0 1 0 0 0,0-1 1 0 0,0 0-1 0 0,1 1 1 0 0,-1-1-1 0 0,0 1 0 0 0,1-1 1 0 0,0 0-1 0 0,-1 0 0 0 0,1 1 1 0 0,0-1-1 0 0,0 0 0 0 0,0 0 1 0 0,1 0-1 0 0,-1 0 0 0 0,0 0 1 0 0,1 0-1 0 0,-1 0 1 0 0,4 2-1 0 0,9 8-57 0 0,0-1 1 0 0,1-1-1 0 0,0-1 1 0 0,1 0-1 0 0,-1-1 1 0 0,19 7-1 0 0,15 8-26 0 0,-18-8 99 0 0,45 26-1 0 0,-68-36 4 0 0,-1 0 1 0 0,0 0-1 0 0,0 1 0 0 0,-1 0 1 0 0,0 0-1 0 0,0 0 1 0 0,8 13-1 0 0,-11-15 30 0 0,-1 0-1 0 0,0 0 0 0 0,-1 1 1 0 0,1-1-1 0 0,-1 1 0 0 0,0 0 1 0 0,0-1-1 0 0,0 1 0 0 0,0 0 1 0 0,-1 0-1 0 0,0-1 0 0 0,0 1 1 0 0,0 0-1 0 0,-1 0 0 0 0,0 0 1 0 0,0-1-1 0 0,0 1 0 0 0,0 0 1 0 0,-1-1-1 0 0,1 1 0 0 0,-1-1 1 0 0,0 0-1 0 0,-1 0 0 0 0,-3 6 1 0 0,2-3-43 0 0,0-1 0 0 0,-1 0 1 0 0,0 0-1 0 0,0 0 0 0 0,0-1 0 0 0,-1 0 1 0 0,0 0-1 0 0,0 0 0 0 0,0 0 1 0 0,-1-1-1 0 0,0 0 0 0 0,1-1 0 0 0,-1 0 1 0 0,-12 5-1 0 0,-22 4-1606 0 0,23-5-5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98ADD8-2CD8-4B8A-962D-AE4FFF5BA7F8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273DFB-6564-4B3F-AD85-38055616E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669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Flow chart figure 5.11 on p200 of book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F189D-BE62-4304-949A-F91A7171250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267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Same formula, different connectivity</a:t>
            </a:r>
          </a:p>
          <a:p>
            <a:r>
              <a:rPr lang="en-US"/>
              <a:t>In general, alkanes are Cn H2n+2 (except cycloalkanes – more on this in lab eventually)</a:t>
            </a:r>
          </a:p>
          <a:p>
            <a:r>
              <a:rPr lang="en-US"/>
              <a:t>Do not worry about problems where you have to enumerate every const isomer – waste of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F189D-BE62-4304-949A-F91A7171250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377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519FE-B553-EA22-996C-6027133652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4BAC07-10A9-77A3-6610-CAEEBD425C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610090-9C51-4353-F43F-44DB507A0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EEBA03-687C-DC0C-80B5-6853C978E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52594A-7B71-DF74-FE40-8F2D785DF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693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7419F-5EEC-7A68-6F2F-557C8B8BB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4F3555-1974-5710-9F7D-B99242369D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877C44-18EC-EC58-EECC-0145E4D14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ACF150-2897-A7CC-B967-CB6358DF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573F72-C86E-2AC7-6DDA-CF1E58082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82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E81116-F63A-BD31-B15F-042B5D00CD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C8AE20-4EF9-8980-8B18-13E28E8B71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4F35CF-CFAF-AD97-AFEA-1BD314139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9F9A05-1648-DA6C-D1EE-84D9674BF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41B7C8-79AD-227C-5527-00579A0F6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652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60C8D-8DBD-B3DB-0D0A-CB543D49C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363011-B3E7-1091-AAF7-AC403F99B1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5E217F-1C5C-011E-843B-204A4BDAC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37B78B-EEDD-33DB-7FFB-7E8C69FD1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0BEF08-37F1-A911-5010-BD2F53B46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630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F2620-807A-E798-2F82-0D94236BB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786B30-BF33-D47B-350C-B3EA7F0899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559480-29C7-9EA3-861F-A80740780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316FDD-144E-3B57-7EEC-CE9D70645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257801-C8DE-E229-3B0B-83E0D26E7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193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62AB0-2953-7178-37C7-9F8A8B690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4089F-E02F-3830-DF54-A1C5554956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242BC9-7755-FF97-2DA2-A4B20712AD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C11353-497B-B237-3516-3EB01D0A9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1E122B-4CE1-3E80-CCA0-D9A53DBB1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FE5048-10D4-DC64-0272-04EF26FA6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736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BCC7F-5011-8460-3F24-B38AE853B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21855F-0B93-2E9C-EC14-3F7D03FF1E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A21AFB-9FAA-CFB6-FE8D-4E39266022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C5D486-1462-72C3-2766-00CAB410DF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FF4964-2CA6-D53E-2D09-3E26080142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E6C76E-7E43-6D33-FF87-308A4E528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E0A3FF-D7A9-1DD9-5BDE-CA423607A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B9B72A-DFA0-EE26-635B-54B5AC5C3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953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E6DB7-97DA-A682-747E-C96ECA99B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9C5B94-C24C-B7CD-89CE-DCDC3F509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4E0C6B-CABF-028E-1FA7-A95A782E5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D62A6F-2CB0-75BA-EFE8-01A2E31E8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70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50422D-EEAB-5ADA-52CB-116D060CC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E94A0B-E793-CA55-059D-B9A12C5A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2B761D-1ED7-3AD7-D94D-56E3903E9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299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A0D70-73C5-463C-EE61-20FB581AD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19466-57DF-74F4-9CA2-B7411211C6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9ABD20-B323-BD0F-947C-6B4FF6DACB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DF1788-FFEE-5A7C-018C-9B8AAF49E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2B06EF-5E54-B3A6-3900-F3EC83816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9BBB1A-A32E-E494-BF00-2B01779C2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612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C328E-9800-5705-0CFC-44DC884E9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900760-229D-1B90-04E6-4C9C8CF5C1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002189-9390-370E-4F5F-3FF6B8A7CC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8D6ED6-5AA4-B0BF-3147-56FC0BC8B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8A4A3B-11BE-8A0C-23E0-6EC43E451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2CEEDE-8452-4A8E-F22F-2C7230830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894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747645-6B48-A8A2-5155-EAFE6B003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49B97B-BD85-F8EA-6EB0-13277EC6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97A413-2D79-5371-31E6-757588C4FD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B4AE08-5B44-4826-AF83-5336077B36F9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1997C9-F841-E6CA-AF4E-49AF9BCBC9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454AE2-128A-42D2-83E3-CC87EB98F9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446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brynmawr.edu/inside/offices-services/q-center/q-center-schedule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ustomXml" Target="../ink/ink36.xml"/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customXml" Target="../ink/ink33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5.xml"/><Relationship Id="rId5" Type="http://schemas.openxmlformats.org/officeDocument/2006/relationships/image" Target="../media/image41.png"/><Relationship Id="rId4" Type="http://schemas.openxmlformats.org/officeDocument/2006/relationships/customXml" Target="../ink/ink34.xml"/><Relationship Id="rId9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customXml" Target="../ink/ink3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40.xml"/><Relationship Id="rId3" Type="http://schemas.openxmlformats.org/officeDocument/2006/relationships/image" Target="../media/image45.png"/><Relationship Id="rId7" Type="http://schemas.openxmlformats.org/officeDocument/2006/relationships/image" Target="../media/image47.png"/><Relationship Id="rId2" Type="http://schemas.openxmlformats.org/officeDocument/2006/relationships/customXml" Target="../ink/ink38.xml"/><Relationship Id="rId1" Type="http://schemas.openxmlformats.org/officeDocument/2006/relationships/slideLayout" Target="../slideLayouts/slideLayout2.xml"/><Relationship Id="rId4" Type="http://schemas.openxmlformats.org/officeDocument/2006/relationships/customXml" Target="../ink/ink39.xml"/><Relationship Id="rId9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customXml" Target="../ink/ink4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2.png"/><Relationship Id="rId2" Type="http://schemas.openxmlformats.org/officeDocument/2006/relationships/customXml" Target="../ink/ink42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4.xml"/><Relationship Id="rId5" Type="http://schemas.openxmlformats.org/officeDocument/2006/relationships/image" Target="../media/image51.png"/><Relationship Id="rId4" Type="http://schemas.openxmlformats.org/officeDocument/2006/relationships/customXml" Target="../ink/ink4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4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pollev.com/timcook653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0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0.png"/><Relationship Id="rId4" Type="http://schemas.openxmlformats.org/officeDocument/2006/relationships/customXml" Target="../ink/ink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ustomXml" Target="../ink/ink9.xml"/><Relationship Id="rId13" Type="http://schemas.openxmlformats.org/officeDocument/2006/relationships/image" Target="../media/image18.png"/><Relationship Id="rId18" Type="http://schemas.openxmlformats.org/officeDocument/2006/relationships/customXml" Target="../ink/ink14.xml"/><Relationship Id="rId26" Type="http://schemas.openxmlformats.org/officeDocument/2006/relationships/customXml" Target="../ink/ink18.xml"/><Relationship Id="rId3" Type="http://schemas.openxmlformats.org/officeDocument/2006/relationships/image" Target="../media/image14.png"/><Relationship Id="rId21" Type="http://schemas.openxmlformats.org/officeDocument/2006/relationships/image" Target="../media/image220.png"/><Relationship Id="rId7" Type="http://schemas.openxmlformats.org/officeDocument/2006/relationships/customXml" Target="../ink/ink8.xml"/><Relationship Id="rId12" Type="http://schemas.openxmlformats.org/officeDocument/2006/relationships/customXml" Target="../ink/ink11.xml"/><Relationship Id="rId17" Type="http://schemas.openxmlformats.org/officeDocument/2006/relationships/image" Target="../media/image200.png"/><Relationship Id="rId25" Type="http://schemas.openxmlformats.org/officeDocument/2006/relationships/image" Target="../media/image24.png"/><Relationship Id="rId2" Type="http://schemas.openxmlformats.org/officeDocument/2006/relationships/customXml" Target="../ink/ink5.xml"/><Relationship Id="rId16" Type="http://schemas.openxmlformats.org/officeDocument/2006/relationships/customXml" Target="../ink/ink13.xml"/><Relationship Id="rId20" Type="http://schemas.openxmlformats.org/officeDocument/2006/relationships/customXml" Target="../ink/ink15.xml"/><Relationship Id="rId29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7.xml"/><Relationship Id="rId11" Type="http://schemas.openxmlformats.org/officeDocument/2006/relationships/image" Target="../media/image17.png"/><Relationship Id="rId24" Type="http://schemas.openxmlformats.org/officeDocument/2006/relationships/customXml" Target="../ink/ink17.xml"/><Relationship Id="rId5" Type="http://schemas.openxmlformats.org/officeDocument/2006/relationships/image" Target="../media/image150.png"/><Relationship Id="rId15" Type="http://schemas.openxmlformats.org/officeDocument/2006/relationships/image" Target="../media/image190.png"/><Relationship Id="rId23" Type="http://schemas.openxmlformats.org/officeDocument/2006/relationships/image" Target="../media/image230.png"/><Relationship Id="rId28" Type="http://schemas.openxmlformats.org/officeDocument/2006/relationships/customXml" Target="../ink/ink19.xml"/><Relationship Id="rId10" Type="http://schemas.openxmlformats.org/officeDocument/2006/relationships/customXml" Target="../ink/ink10.xml"/><Relationship Id="rId19" Type="http://schemas.openxmlformats.org/officeDocument/2006/relationships/image" Target="../media/image210.png"/><Relationship Id="rId4" Type="http://schemas.openxmlformats.org/officeDocument/2006/relationships/customXml" Target="../ink/ink6.xml"/><Relationship Id="rId9" Type="http://schemas.openxmlformats.org/officeDocument/2006/relationships/image" Target="../media/image16.png"/><Relationship Id="rId14" Type="http://schemas.openxmlformats.org/officeDocument/2006/relationships/customXml" Target="../ink/ink12.xml"/><Relationship Id="rId22" Type="http://schemas.openxmlformats.org/officeDocument/2006/relationships/customXml" Target="../ink/ink16.xml"/><Relationship Id="rId27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23.xml"/><Relationship Id="rId13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12" Type="http://schemas.openxmlformats.org/officeDocument/2006/relationships/customXml" Target="../ink/ink25.xml"/><Relationship Id="rId2" Type="http://schemas.openxmlformats.org/officeDocument/2006/relationships/customXml" Target="../ink/ink20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2.xml"/><Relationship Id="rId11" Type="http://schemas.openxmlformats.org/officeDocument/2006/relationships/image" Target="../media/image31.png"/><Relationship Id="rId5" Type="http://schemas.openxmlformats.org/officeDocument/2006/relationships/image" Target="../media/image28.png"/><Relationship Id="rId15" Type="http://schemas.openxmlformats.org/officeDocument/2006/relationships/image" Target="../media/image33.png"/><Relationship Id="rId10" Type="http://schemas.openxmlformats.org/officeDocument/2006/relationships/customXml" Target="../ink/ink24.xml"/><Relationship Id="rId4" Type="http://schemas.openxmlformats.org/officeDocument/2006/relationships/customXml" Target="../ink/ink21.xml"/><Relationship Id="rId9" Type="http://schemas.openxmlformats.org/officeDocument/2006/relationships/image" Target="../media/image30.png"/><Relationship Id="rId14" Type="http://schemas.openxmlformats.org/officeDocument/2006/relationships/customXml" Target="../ink/ink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2" Type="http://schemas.openxmlformats.org/officeDocument/2006/relationships/customXml" Target="../ink/ink27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9.xml"/><Relationship Id="rId5" Type="http://schemas.openxmlformats.org/officeDocument/2006/relationships/image" Target="../media/image35.png"/><Relationship Id="rId4" Type="http://schemas.openxmlformats.org/officeDocument/2006/relationships/customXml" Target="../ink/ink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customXml" Target="../ink/ink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customXml" Target="../ink/ink3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customXml" Target="../ink/ink3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82C9F-8EA5-C221-09BC-67CE08735C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9911" y="1856401"/>
            <a:ext cx="9908771" cy="2387600"/>
          </a:xfrm>
        </p:spPr>
        <p:txBody>
          <a:bodyPr>
            <a:normAutofit/>
          </a:bodyPr>
          <a:lstStyle/>
          <a:p>
            <a:r>
              <a:rPr lang="en-US" sz="4500" dirty="0"/>
              <a:t>Naming Alkanes</a:t>
            </a:r>
            <a:br>
              <a:rPr lang="en-US" sz="4500" dirty="0"/>
            </a:br>
            <a:br>
              <a:rPr lang="en-US" sz="4500" dirty="0"/>
            </a:br>
            <a:r>
              <a:rPr lang="en-US" sz="4500" dirty="0"/>
              <a:t>Isomerism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ED3DDC-5E73-1912-F524-59D8106C30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6044" y="5001599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en-US"/>
              <a:t>9/11/2026</a:t>
            </a:r>
          </a:p>
          <a:p>
            <a:endParaRPr lang="en-US" dirty="0"/>
          </a:p>
          <a:p>
            <a:r>
              <a:rPr lang="en-US" dirty="0"/>
              <a:t>Exam 1 next Friday during lecture</a:t>
            </a:r>
          </a:p>
          <a:p>
            <a:r>
              <a:rPr lang="en-US" dirty="0"/>
              <a:t>Quiz 1 in Recitation today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F9AD30B8-0C7F-BE7D-93AB-3E51B83CFB01}"/>
                  </a:ext>
                </a:extLst>
              </p14:cNvPr>
              <p14:cNvContentPartPr/>
              <p14:nvPr/>
            </p14:nvContentPartPr>
            <p14:xfrm>
              <a:off x="684000" y="5829480"/>
              <a:ext cx="1283400" cy="5587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F9AD30B8-0C7F-BE7D-93AB-3E51B83CFB0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4640" y="5820120"/>
                <a:ext cx="1302120" cy="57744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Title 1">
            <a:extLst>
              <a:ext uri="{FF2B5EF4-FFF2-40B4-BE49-F238E27FC236}">
                <a16:creationId xmlns:a16="http://schemas.microsoft.com/office/drawing/2014/main" id="{6C5CD47F-2EB8-4C30-6410-EEC43BFF3D52}"/>
              </a:ext>
            </a:extLst>
          </p:cNvPr>
          <p:cNvSpPr txBox="1">
            <a:spLocks/>
          </p:cNvSpPr>
          <p:nvPr/>
        </p:nvSpPr>
        <p:spPr>
          <a:xfrm>
            <a:off x="8130637" y="-878307"/>
            <a:ext cx="4061363" cy="136542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r>
              <a:rPr lang="en-US" altLang="en-US" sz="1400" b="1">
                <a:solidFill>
                  <a:srgbClr val="000000"/>
                </a:solidFill>
                <a:latin typeface="TimesNewRomanPSMT"/>
                <a:cs typeface="Times New Roman" panose="02020603050405020304" pitchFamily="18" charset="0"/>
              </a:rPr>
              <a:t>Q-center: </a:t>
            </a:r>
            <a:r>
              <a:rPr lang="en-US" altLang="en-US" sz="1400">
                <a:solidFill>
                  <a:srgbClr val="000000"/>
                </a:solidFill>
                <a:latin typeface="TimesNewRomanPSMT"/>
                <a:cs typeface="Times New Roman" panose="02020603050405020304" pitchFamily="18" charset="0"/>
                <a:hlinkClick r:id="rId4"/>
              </a:rPr>
              <a:t>https://www.brynmawr.edu/inside/offices-services/q-center/q-center-schedule</a:t>
            </a:r>
            <a:endParaRPr lang="en-US" altLang="en-US" sz="1400" dirty="0">
              <a:latin typeface="Arial" panose="020B0604020202020204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9A8ABF5-7A6D-5E2D-F245-CCD4D28687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067"/>
            <a:ext cx="4213653" cy="116955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Office Hours: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en-US" altLang="en-US" sz="1400" dirty="0">
                <a:solidFill>
                  <a:srgbClr val="1D21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1:30pm </a:t>
            </a:r>
            <a:r>
              <a:rPr lang="en-US" altLang="en-US" sz="1400" dirty="0">
                <a:solidFill>
                  <a:srgbClr val="000000"/>
                </a:solidFill>
                <a:latin typeface="TimesNewRomanPSMT"/>
                <a:cs typeface="Times New Roman" panose="02020603050405020304" pitchFamily="18" charset="0"/>
              </a:rPr>
              <a:t>-</a:t>
            </a:r>
            <a:r>
              <a:rPr lang="en-US" altLang="en-US" sz="1400" dirty="0">
                <a:solidFill>
                  <a:srgbClr val="1D21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3:00pm </a:t>
            </a:r>
          </a:p>
          <a:p>
            <a:pPr lvl="0"/>
            <a:r>
              <a:rPr lang="en-US" altLang="en-US" sz="1400" dirty="0">
                <a:solidFill>
                  <a:srgbClr val="1D21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(in Park 169)    W 11:00am </a:t>
            </a:r>
            <a:r>
              <a:rPr lang="en-US" altLang="en-US" sz="1400" dirty="0">
                <a:solidFill>
                  <a:srgbClr val="000000"/>
                </a:solidFill>
                <a:latin typeface="TimesNewRomanPSMT"/>
                <a:cs typeface="Times New Roman" panose="02020603050405020304" pitchFamily="18" charset="0"/>
              </a:rPr>
              <a:t>-</a:t>
            </a:r>
            <a:r>
              <a:rPr lang="en-US" altLang="en-US" sz="1400" dirty="0">
                <a:solidFill>
                  <a:srgbClr val="1D21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12:00pm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dirty="0">
                <a:solidFill>
                  <a:srgbClr val="1D21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or by appointment (email me)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     or just email me with questions!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AB718E-7F20-A3F5-1F04-1FC26CE2289D}"/>
              </a:ext>
            </a:extLst>
          </p:cNvPr>
          <p:cNvSpPr txBox="1"/>
          <p:nvPr/>
        </p:nvSpPr>
        <p:spPr>
          <a:xfrm>
            <a:off x="4323888" y="0"/>
            <a:ext cx="462120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NewRomanPSMT"/>
                <a:cs typeface="Times New Roman" panose="02020603050405020304" pitchFamily="18" charset="0"/>
              </a:rPr>
              <a:t>TA Hours w/ Sodtugs:  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NewRomanPSMT"/>
                <a:cs typeface="Times New Roman" panose="02020603050405020304" pitchFamily="18" charset="0"/>
              </a:rPr>
              <a:t>T&amp;Th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NewRomanPSMT"/>
                <a:cs typeface="Times New Roman" panose="02020603050405020304" pitchFamily="18" charset="0"/>
              </a:rPr>
              <a:t> 7:00pm - 8:00pm</a:t>
            </a:r>
            <a:r>
              <a:rPr lang="en-US" altLang="en-US" sz="1400" dirty="0">
                <a:solidFill>
                  <a:srgbClr val="000000"/>
                </a:solidFill>
                <a:latin typeface="TimesNewRomanPSMT"/>
                <a:cs typeface="Times New Roman" panose="02020603050405020304" pitchFamily="18" charset="0"/>
              </a:rPr>
              <a:t>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NewRomanPSMT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dirty="0">
                <a:solidFill>
                  <a:srgbClr val="000000"/>
                </a:solidFill>
                <a:latin typeface="TimesNewRomanPSMT"/>
                <a:cs typeface="Times New Roman" panose="02020603050405020304" pitchFamily="18" charset="0"/>
              </a:rPr>
              <a:t>(in Park 273)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DC368DD-2C81-9D62-B533-5DBAD79C8AAC}"/>
              </a:ext>
            </a:extLst>
          </p:cNvPr>
          <p:cNvCxnSpPr/>
          <p:nvPr/>
        </p:nvCxnSpPr>
        <p:spPr>
          <a:xfrm>
            <a:off x="0" y="137145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08630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FE562D-727A-52CA-B815-5EBDC9F9A6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Pentyl has many different forms, but only two we will discuss: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7BBC37F-95AE-D027-3963-7F066AACA3E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-27589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Other alkyl substituents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7DE2F5FD-2D8D-E304-F938-3E382A237483}"/>
                  </a:ext>
                </a:extLst>
              </p14:cNvPr>
              <p14:cNvContentPartPr/>
              <p14:nvPr/>
            </p14:nvContentPartPr>
            <p14:xfrm>
              <a:off x="1585800" y="2134800"/>
              <a:ext cx="5460840" cy="20995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7DE2F5FD-2D8D-E304-F938-3E382A23748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76440" y="2125440"/>
                <a:ext cx="5479560" cy="2118240"/>
              </a:xfrm>
              <a:prstGeom prst="rect">
                <a:avLst/>
              </a:prstGeom>
            </p:spPr>
          </p:pic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E68B67-6675-70D0-7EC1-1069AC623F08}"/>
              </a:ext>
            </a:extLst>
          </p:cNvPr>
          <p:cNvGrpSpPr/>
          <p:nvPr/>
        </p:nvGrpSpPr>
        <p:grpSpPr>
          <a:xfrm>
            <a:off x="6873598" y="2981095"/>
            <a:ext cx="1701360" cy="854280"/>
            <a:chOff x="6873598" y="2981095"/>
            <a:chExt cx="1701360" cy="854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537949DE-C046-7AB1-FAE0-020A95F9B802}"/>
                    </a:ext>
                  </a:extLst>
                </p14:cNvPr>
                <p14:cNvContentPartPr/>
                <p14:nvPr/>
              </p14:nvContentPartPr>
              <p14:xfrm>
                <a:off x="6873598" y="2981095"/>
                <a:ext cx="1701360" cy="41076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537949DE-C046-7AB1-FAE0-020A95F9B802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864598" y="2972455"/>
                  <a:ext cx="1719000" cy="42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448B6173-9985-D8D1-DC2B-145B205DB1CE}"/>
                    </a:ext>
                  </a:extLst>
                </p14:cNvPr>
                <p14:cNvContentPartPr/>
                <p14:nvPr/>
              </p14:nvContentPartPr>
              <p14:xfrm>
                <a:off x="7785838" y="3352255"/>
                <a:ext cx="220320" cy="46476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448B6173-9985-D8D1-DC2B-145B205DB1CE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777198" y="3343255"/>
                  <a:ext cx="237960" cy="48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9357C1B8-414B-132F-0535-261E24F3EF36}"/>
                    </a:ext>
                  </a:extLst>
                </p14:cNvPr>
                <p14:cNvContentPartPr/>
                <p14:nvPr/>
              </p14:nvContentPartPr>
              <p14:xfrm>
                <a:off x="7994998" y="3343975"/>
                <a:ext cx="452880" cy="49140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9357C1B8-414B-132F-0535-261E24F3EF36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985998" y="3335335"/>
                  <a:ext cx="470520" cy="5090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841440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C8A5B2C-AABD-F7FD-2668-99850838C68B}"/>
              </a:ext>
            </a:extLst>
          </p:cNvPr>
          <p:cNvSpPr txBox="1">
            <a:spLocks/>
          </p:cNvSpPr>
          <p:nvPr/>
        </p:nvSpPr>
        <p:spPr>
          <a:xfrm>
            <a:off x="838200" y="84842"/>
            <a:ext cx="10515600" cy="625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3. </a:t>
            </a:r>
            <a:r>
              <a:rPr lang="en-US" b="1">
                <a:highlight>
                  <a:srgbClr val="FFFF00"/>
                </a:highlight>
              </a:rPr>
              <a:t>Number</a:t>
            </a:r>
            <a:r>
              <a:rPr lang="en-US">
                <a:highlight>
                  <a:srgbClr val="FFFF00"/>
                </a:highlight>
              </a:rPr>
              <a:t> the parent chain and </a:t>
            </a:r>
            <a:r>
              <a:rPr lang="en-US" b="1">
                <a:highlight>
                  <a:srgbClr val="FFFF00"/>
                </a:highlight>
              </a:rPr>
              <a:t>assign a “locant” </a:t>
            </a:r>
            <a:r>
              <a:rPr lang="en-US">
                <a:highlight>
                  <a:srgbClr val="FFFF00"/>
                </a:highlight>
              </a:rPr>
              <a:t>to each substituent</a:t>
            </a:r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5FAA441-A19B-BFEC-37AC-5E2FA1E2FD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931" y="6072398"/>
            <a:ext cx="12067095" cy="5310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/>
              <a:t>Parent chain should be numbered so that substituent gets the </a:t>
            </a:r>
            <a:r>
              <a:rPr lang="en-US" sz="2400" u="sng"/>
              <a:t>smallest locant # possible</a:t>
            </a:r>
            <a:r>
              <a:rPr lang="en-US" sz="2400"/>
              <a:t>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8AC77A9-FFB1-99D2-3A20-5DAADBBF3DDE}"/>
                  </a:ext>
                </a:extLst>
              </p14:cNvPr>
              <p14:cNvContentPartPr/>
              <p14:nvPr/>
            </p14:nvContentPartPr>
            <p14:xfrm>
              <a:off x="1553223" y="1849820"/>
              <a:ext cx="7445880" cy="11934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8AC77A9-FFB1-99D2-3A20-5DAADBBF3DD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43863" y="1840460"/>
                <a:ext cx="7464600" cy="1212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89220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EDA806-E552-F14F-41B7-B49C7D2DD9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104" y="166507"/>
            <a:ext cx="10515600" cy="14454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/>
              <a:t>When there are multiple substituents, number the parent chain so that the </a:t>
            </a:r>
            <a:r>
              <a:rPr lang="en-US" sz="2200" u="sng"/>
              <a:t>first substituent</a:t>
            </a:r>
            <a:r>
              <a:rPr lang="en-US" sz="2200"/>
              <a:t> has the </a:t>
            </a:r>
            <a:r>
              <a:rPr lang="en-US" sz="2200" u="sng"/>
              <a:t>lowest locant # possible</a:t>
            </a:r>
            <a:r>
              <a:rPr lang="en-US" sz="2200"/>
              <a:t>.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89C9B6E-8C0C-F1C6-00A9-1CB038663E29}"/>
              </a:ext>
            </a:extLst>
          </p:cNvPr>
          <p:cNvSpPr txBox="1">
            <a:spLocks/>
          </p:cNvSpPr>
          <p:nvPr/>
        </p:nvSpPr>
        <p:spPr>
          <a:xfrm>
            <a:off x="593104" y="3484016"/>
            <a:ext cx="10515600" cy="32624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dirty="0"/>
              <a:t>If there’s a tie, go to the second substituent, etc.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400" b="1" dirty="0"/>
          </a:p>
          <a:p>
            <a:pPr marL="0" indent="0">
              <a:buFont typeface="Arial" panose="020B0604020202020204" pitchFamily="34" charset="0"/>
              <a:buNone/>
            </a:pPr>
            <a:endParaRPr lang="en-US" sz="2400" dirty="0"/>
          </a:p>
          <a:p>
            <a:pPr marL="0" indent="0">
              <a:buFont typeface="Arial" panose="020B0604020202020204" pitchFamily="34" charset="0"/>
              <a:buNone/>
            </a:pPr>
            <a:endParaRPr lang="en-US" sz="2400" dirty="0"/>
          </a:p>
          <a:p>
            <a:pPr marL="0" indent="0">
              <a:buFont typeface="Arial" panose="020B0604020202020204" pitchFamily="34" charset="0"/>
              <a:buNone/>
            </a:pPr>
            <a:endParaRPr lang="en-US" sz="2400" dirty="0"/>
          </a:p>
          <a:p>
            <a:pPr marL="0" indent="0">
              <a:buFont typeface="Arial" panose="020B0604020202020204" pitchFamily="34" charset="0"/>
              <a:buNone/>
            </a:pPr>
            <a:endParaRPr lang="en-US" sz="22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A551149-745A-639E-9293-18E9F577CEE4}"/>
                  </a:ext>
                </a:extLst>
              </p14:cNvPr>
              <p14:cNvContentPartPr/>
              <p14:nvPr/>
            </p14:nvContentPartPr>
            <p14:xfrm>
              <a:off x="1058400" y="1479240"/>
              <a:ext cx="3088800" cy="37483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A551149-745A-639E-9293-18E9F577CEE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49040" y="1469880"/>
                <a:ext cx="3107520" cy="376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A1AAABA0-E68B-C3B7-64C8-364C15335B8C}"/>
                  </a:ext>
                </a:extLst>
              </p14:cNvPr>
              <p14:cNvContentPartPr/>
              <p14:nvPr/>
            </p14:nvContentPartPr>
            <p14:xfrm>
              <a:off x="6312571" y="4366708"/>
              <a:ext cx="2838240" cy="9406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A1AAABA0-E68B-C3B7-64C8-364C15335B8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303211" y="4357348"/>
                <a:ext cx="2856960" cy="95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A221AB44-E683-C775-B1FC-F9760EE1FE86}"/>
                  </a:ext>
                </a:extLst>
              </p14:cNvPr>
              <p14:cNvContentPartPr/>
              <p14:nvPr/>
            </p14:nvContentPartPr>
            <p14:xfrm>
              <a:off x="6312571" y="1479240"/>
              <a:ext cx="3026880" cy="9464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A221AB44-E683-C775-B1FC-F9760EE1FE8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303211" y="1469880"/>
                <a:ext cx="3045600" cy="965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513422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C2BD37-524C-DB51-4AC4-A722E8082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800"/>
            <a:ext cx="10515600" cy="6196586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If there’s still a tie after checking all substituents, go alphabetically.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Multiples of the same substituent are denoted with di, tri, tetra, etc.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These prefixes </a:t>
            </a:r>
            <a:r>
              <a:rPr lang="en-US" b="1"/>
              <a:t>do not</a:t>
            </a:r>
            <a:r>
              <a:rPr lang="en-US"/>
              <a:t> count alphabetically (i.e. di</a:t>
            </a:r>
            <a:r>
              <a:rPr lang="en-US" u="sng"/>
              <a:t>m</a:t>
            </a:r>
            <a:r>
              <a:rPr lang="en-US"/>
              <a:t>ethyl  vs </a:t>
            </a:r>
            <a:r>
              <a:rPr lang="en-US" u="sng"/>
              <a:t>e</a:t>
            </a:r>
            <a:r>
              <a:rPr lang="en-US"/>
              <a:t>thyl)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3F2B6C3E-72E4-EC2C-39AA-2A171DFF899D}"/>
                  </a:ext>
                </a:extLst>
              </p14:cNvPr>
              <p14:cNvContentPartPr/>
              <p14:nvPr/>
            </p14:nvContentPartPr>
            <p14:xfrm>
              <a:off x="648720" y="1003680"/>
              <a:ext cx="8983800" cy="4194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3F2B6C3E-72E4-EC2C-39AA-2A171DFF899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39360" y="994320"/>
                <a:ext cx="9002520" cy="4213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50780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D3F31-DA5A-9DDB-DAE1-4BD05668DE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0210"/>
            <a:ext cx="5638014" cy="4351338"/>
          </a:xfrm>
        </p:spPr>
        <p:txBody>
          <a:bodyPr/>
          <a:lstStyle/>
          <a:p>
            <a:pPr marL="0" indent="0">
              <a:buNone/>
            </a:pPr>
            <a:r>
              <a:rPr lang="en-US" u="sng" dirty="0"/>
              <a:t>These prefixes </a:t>
            </a:r>
            <a:r>
              <a:rPr lang="en-US" b="1" u="sng" dirty="0">
                <a:solidFill>
                  <a:srgbClr val="0070C0"/>
                </a:solidFill>
              </a:rPr>
              <a:t>count</a:t>
            </a:r>
            <a:r>
              <a:rPr lang="en-US" u="sng" dirty="0">
                <a:solidFill>
                  <a:srgbClr val="0070C0"/>
                </a:solidFill>
              </a:rPr>
              <a:t> </a:t>
            </a:r>
            <a:r>
              <a:rPr lang="en-US" u="sng" dirty="0"/>
              <a:t>alphabetically</a:t>
            </a:r>
          </a:p>
          <a:p>
            <a:pPr marL="0" indent="0">
              <a:buNone/>
            </a:pPr>
            <a:r>
              <a:rPr lang="en-US" dirty="0"/>
              <a:t>		</a:t>
            </a:r>
            <a:r>
              <a:rPr lang="en-US" b="1" dirty="0">
                <a:solidFill>
                  <a:srgbClr val="0070C0"/>
                </a:solidFill>
              </a:rPr>
              <a:t>iso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		neo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		</a:t>
            </a:r>
            <a:r>
              <a:rPr lang="en-US" b="1" dirty="0" err="1">
                <a:solidFill>
                  <a:srgbClr val="0070C0"/>
                </a:solidFill>
              </a:rPr>
              <a:t>cyclo</a:t>
            </a:r>
            <a:r>
              <a:rPr lang="en-US" dirty="0"/>
              <a:t>			</a:t>
            </a:r>
            <a:endParaRPr lang="en-US" b="1" u="sng" dirty="0"/>
          </a:p>
          <a:p>
            <a:pPr marL="0" indent="0">
              <a:buNone/>
            </a:pPr>
            <a:r>
              <a:rPr lang="en-US" dirty="0"/>
              <a:t>						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1381BD9-4581-E7DB-2399-B272021BF360}"/>
              </a:ext>
            </a:extLst>
          </p:cNvPr>
          <p:cNvSpPr txBox="1">
            <a:spLocks/>
          </p:cNvSpPr>
          <p:nvPr/>
        </p:nvSpPr>
        <p:spPr>
          <a:xfrm>
            <a:off x="838200" y="216817"/>
            <a:ext cx="10515600" cy="625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4. </a:t>
            </a:r>
            <a:r>
              <a:rPr lang="en-US">
                <a:highlight>
                  <a:srgbClr val="FFFF00"/>
                </a:highlight>
              </a:rPr>
              <a:t>Order </a:t>
            </a:r>
            <a:r>
              <a:rPr lang="en-US" b="1">
                <a:highlight>
                  <a:srgbClr val="FFFF00"/>
                </a:highlight>
              </a:rPr>
              <a:t>substituents alphabetically</a:t>
            </a:r>
            <a:r>
              <a:rPr lang="en-US">
                <a:highlight>
                  <a:srgbClr val="FFFF00"/>
                </a:highlight>
              </a:rPr>
              <a:t> in front of the parent chain name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253779-1F9E-2473-013C-055C3790F14D}"/>
              </a:ext>
            </a:extLst>
          </p:cNvPr>
          <p:cNvSpPr txBox="1"/>
          <p:nvPr/>
        </p:nvSpPr>
        <p:spPr>
          <a:xfrm>
            <a:off x="8703297" y="1140210"/>
            <a:ext cx="325931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u="sng" dirty="0"/>
              <a:t>These </a:t>
            </a:r>
            <a:r>
              <a:rPr lang="en-US" sz="2800" b="1" u="sng" dirty="0">
                <a:solidFill>
                  <a:srgbClr val="C00000"/>
                </a:solidFill>
              </a:rPr>
              <a:t>do not count</a:t>
            </a:r>
          </a:p>
          <a:p>
            <a:r>
              <a:rPr lang="en-US" sz="2800" dirty="0"/>
              <a:t>	</a:t>
            </a:r>
            <a:r>
              <a:rPr lang="en-US" sz="2800" dirty="0">
                <a:solidFill>
                  <a:srgbClr val="C00000"/>
                </a:solidFill>
              </a:rPr>
              <a:t>di</a:t>
            </a:r>
          </a:p>
          <a:p>
            <a:r>
              <a:rPr lang="en-US" sz="2800" dirty="0">
                <a:solidFill>
                  <a:srgbClr val="C00000"/>
                </a:solidFill>
              </a:rPr>
              <a:t>	tri</a:t>
            </a:r>
          </a:p>
          <a:p>
            <a:r>
              <a:rPr lang="en-US" sz="2800" dirty="0">
                <a:solidFill>
                  <a:srgbClr val="C00000"/>
                </a:solidFill>
              </a:rPr>
              <a:t>	tetra</a:t>
            </a:r>
          </a:p>
          <a:p>
            <a:r>
              <a:rPr lang="en-US" sz="2800" i="1" dirty="0">
                <a:solidFill>
                  <a:srgbClr val="C00000"/>
                </a:solidFill>
              </a:rPr>
              <a:t>	sec</a:t>
            </a:r>
            <a:r>
              <a:rPr lang="en-US" sz="2800" dirty="0">
                <a:solidFill>
                  <a:srgbClr val="C00000"/>
                </a:solidFill>
              </a:rPr>
              <a:t>-</a:t>
            </a:r>
          </a:p>
          <a:p>
            <a:r>
              <a:rPr lang="en-US" sz="2800" i="1" dirty="0">
                <a:solidFill>
                  <a:srgbClr val="C00000"/>
                </a:solidFill>
              </a:rPr>
              <a:t>	tert</a:t>
            </a:r>
            <a:r>
              <a:rPr lang="en-US" sz="2800" dirty="0">
                <a:solidFill>
                  <a:srgbClr val="C00000"/>
                </a:solidFill>
              </a:rPr>
              <a:t>-</a:t>
            </a:r>
            <a:endParaRPr lang="en-US" sz="2800" i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57DAE51-3927-88DB-14E4-6ECD00611E7E}"/>
                  </a:ext>
                </a:extLst>
              </p14:cNvPr>
              <p14:cNvContentPartPr/>
              <p14:nvPr/>
            </p14:nvContentPartPr>
            <p14:xfrm>
              <a:off x="1867547" y="4362874"/>
              <a:ext cx="3543120" cy="15087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57DAE51-3927-88DB-14E4-6ECD00611E7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858187" y="4353514"/>
                <a:ext cx="3561840" cy="152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5389AEC5-7BB4-6B9A-5D6E-C39512D00931}"/>
                  </a:ext>
                </a:extLst>
              </p14:cNvPr>
              <p14:cNvContentPartPr/>
              <p14:nvPr/>
            </p14:nvContentPartPr>
            <p14:xfrm>
              <a:off x="2702278" y="5579215"/>
              <a:ext cx="398160" cy="3009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5389AEC5-7BB4-6B9A-5D6E-C39512D0093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693638" y="5570575"/>
                <a:ext cx="415800" cy="31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6CAA043D-CC36-ABA4-4F7A-E39AA3B56515}"/>
                  </a:ext>
                </a:extLst>
              </p14:cNvPr>
              <p14:cNvContentPartPr/>
              <p14:nvPr/>
            </p14:nvContentPartPr>
            <p14:xfrm>
              <a:off x="2121598" y="5705215"/>
              <a:ext cx="559440" cy="17640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6CAA043D-CC36-ABA4-4F7A-E39AA3B5651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112958" y="5696215"/>
                <a:ext cx="577080" cy="194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515692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1DC2D-8F3F-E5C4-F122-4A4197B52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70584"/>
            <a:ext cx="10515600" cy="1325563"/>
          </a:xfrm>
        </p:spPr>
        <p:txBody>
          <a:bodyPr/>
          <a:lstStyle/>
          <a:p>
            <a:r>
              <a:rPr lang="en-US" dirty="0"/>
              <a:t>Practice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3B6D70A4-5317-3B6C-9BD3-3FBB4CEBAFCE}"/>
                  </a:ext>
                </a:extLst>
              </p14:cNvPr>
              <p14:cNvContentPartPr/>
              <p14:nvPr/>
            </p14:nvContentPartPr>
            <p14:xfrm>
              <a:off x="1612307" y="1614848"/>
              <a:ext cx="3006360" cy="41144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3B6D70A4-5317-3B6C-9BD3-3FBB4CEBAFC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02947" y="1605488"/>
                <a:ext cx="3025080" cy="4133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556460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CA0F3-2746-359E-4C28-5C41E6330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1006" y="-138062"/>
            <a:ext cx="10515600" cy="1325563"/>
          </a:xfrm>
        </p:spPr>
        <p:txBody>
          <a:bodyPr/>
          <a:lstStyle/>
          <a:p>
            <a:r>
              <a:rPr lang="en-US"/>
              <a:t>Isomerism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E29279-C3FE-E906-5CFB-0CFCFE4B6B2B}"/>
              </a:ext>
            </a:extLst>
          </p:cNvPr>
          <p:cNvSpPr txBox="1"/>
          <p:nvPr/>
        </p:nvSpPr>
        <p:spPr>
          <a:xfrm>
            <a:off x="1231006" y="1080970"/>
            <a:ext cx="651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/>
              <a:t>HW Ch 1. #8e</a:t>
            </a:r>
            <a:r>
              <a:rPr lang="en-US" sz="2400"/>
              <a:t>: Draw the [Lewis] structure of C</a:t>
            </a:r>
            <a:r>
              <a:rPr lang="en-US" sz="2400" baseline="-25000"/>
              <a:t>3</a:t>
            </a:r>
            <a:r>
              <a:rPr lang="en-US" sz="2400"/>
              <a:t>H</a:t>
            </a:r>
            <a:r>
              <a:rPr lang="en-US" sz="2400" baseline="-25000"/>
              <a:t>6</a:t>
            </a:r>
            <a:endParaRPr lang="en-US" sz="2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D3C467-59D8-FAB8-8835-7769F5C06B59}"/>
              </a:ext>
            </a:extLst>
          </p:cNvPr>
          <p:cNvSpPr txBox="1"/>
          <p:nvPr/>
        </p:nvSpPr>
        <p:spPr>
          <a:xfrm>
            <a:off x="1231006" y="3797875"/>
            <a:ext cx="60945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</a:t>
            </a:r>
            <a:r>
              <a:rPr lang="en-US" sz="2400" baseline="-25000"/>
              <a:t>4</a:t>
            </a:r>
            <a:r>
              <a:rPr lang="en-US" sz="2400"/>
              <a:t>H</a:t>
            </a:r>
            <a:r>
              <a:rPr lang="en-US" sz="2400" baseline="-25000"/>
              <a:t>8</a:t>
            </a:r>
            <a:endParaRPr lang="en-US" sz="240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1A860FD-1C13-F06A-E229-CA2C57CA2D22}"/>
              </a:ext>
            </a:extLst>
          </p:cNvPr>
          <p:cNvCxnSpPr/>
          <p:nvPr/>
        </p:nvCxnSpPr>
        <p:spPr>
          <a:xfrm>
            <a:off x="0" y="352732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93859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ED7FB-63A0-B84A-77A9-2ECA278FF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63966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/>
              <a:t>Constitutional isomers (structural isomers)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289CCB-6524-45FD-6A2A-B936658839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061597"/>
            <a:ext cx="9454937" cy="2637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7201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F24714-8616-CE91-999A-254858C107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06392"/>
            <a:ext cx="10515600" cy="6101819"/>
          </a:xfrm>
        </p:spPr>
        <p:txBody>
          <a:bodyPr>
            <a:normAutofit fontScale="92500" lnSpcReduction="10000"/>
          </a:bodyPr>
          <a:lstStyle/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1800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 same MF, different connectivity</a:t>
            </a:r>
            <a:endParaRPr lang="en-US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 Ensure the molecular formula is the same </a:t>
            </a:r>
            <a:b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 Find the longest chain containing the most double/triple bonds </a:t>
            </a:r>
            <a:b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 # the carbons as in naming </a:t>
            </a:r>
            <a:b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If there is </a:t>
            </a:r>
            <a:r>
              <a:rPr lang="en-US" sz="2000" b="1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any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difference in…</a:t>
            </a:r>
            <a:b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	 the size of the longest chain,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	 #’s assigned to multiple bonds, and/or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	 #’s assigned to the C’s with substituents</a:t>
            </a:r>
            <a:b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Then the connectivity is different and they </a:t>
            </a:r>
            <a:r>
              <a:rPr lang="en-US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are constitutional isomers.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C10FFD-C206-9340-2C5A-337B360F5019}"/>
              </a:ext>
            </a:extLst>
          </p:cNvPr>
          <p:cNvSpPr txBox="1"/>
          <p:nvPr/>
        </p:nvSpPr>
        <p:spPr>
          <a:xfrm>
            <a:off x="838200" y="111077"/>
            <a:ext cx="6094520" cy="625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32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Identifying Constitutional Isomers</a:t>
            </a:r>
          </a:p>
        </p:txBody>
      </p:sp>
    </p:spTree>
    <p:extLst>
      <p:ext uri="{BB962C8B-B14F-4D97-AF65-F5344CB8AC3E}">
        <p14:creationId xmlns:p14="http://schemas.microsoft.com/office/powerpoint/2010/main" val="14467895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648DE-722D-BAA5-FD19-F089C2618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665"/>
            <a:ext cx="10515600" cy="1325563"/>
          </a:xfrm>
        </p:spPr>
        <p:txBody>
          <a:bodyPr/>
          <a:lstStyle/>
          <a:p>
            <a:r>
              <a:rPr lang="en-US" b="1" u="sng" dirty="0">
                <a:solidFill>
                  <a:srgbClr val="7030A0"/>
                </a:solidFill>
              </a:rPr>
              <a:t>Poll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9B584B-FA15-CBC8-B4CC-6A4E34321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3334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Which of these pairs of molecules are constitutional isomers?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AA00BA-CFDC-1B05-F285-4232DB2F13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2" r="39510" b="79488"/>
          <a:stretch/>
        </p:blipFill>
        <p:spPr bwMode="auto">
          <a:xfrm>
            <a:off x="582489" y="3530455"/>
            <a:ext cx="2566999" cy="8585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E29ED81-3010-0506-5189-A59F700DF6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919" r="71210" b="6283"/>
          <a:stretch/>
        </p:blipFill>
        <p:spPr bwMode="auto">
          <a:xfrm>
            <a:off x="8811341" y="3413681"/>
            <a:ext cx="3209209" cy="10920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7B7E94-97B6-F24E-46B1-CD2A3C3E96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44" r="70291" b="36081"/>
          <a:stretch/>
        </p:blipFill>
        <p:spPr bwMode="auto">
          <a:xfrm>
            <a:off x="4227819" y="3049539"/>
            <a:ext cx="3505191" cy="14610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C1AE0DC-AC59-2271-05A1-8408FC2442F1}"/>
              </a:ext>
            </a:extLst>
          </p:cNvPr>
          <p:cNvSpPr txBox="1"/>
          <p:nvPr/>
        </p:nvSpPr>
        <p:spPr>
          <a:xfrm>
            <a:off x="1607016" y="4701934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/>
              <a:t>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C2B3D0-8DAF-CFA5-F6D3-437260129EC7}"/>
              </a:ext>
            </a:extLst>
          </p:cNvPr>
          <p:cNvSpPr txBox="1"/>
          <p:nvPr/>
        </p:nvSpPr>
        <p:spPr>
          <a:xfrm>
            <a:off x="5740286" y="4701934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/>
              <a:t>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691892-9288-063A-7774-9278EC928F54}"/>
              </a:ext>
            </a:extLst>
          </p:cNvPr>
          <p:cNvSpPr txBox="1"/>
          <p:nvPr/>
        </p:nvSpPr>
        <p:spPr>
          <a:xfrm>
            <a:off x="10256870" y="4704873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/>
              <a:t>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584542-0F4E-D49C-0693-FDC48A1BFE78}"/>
              </a:ext>
            </a:extLst>
          </p:cNvPr>
          <p:cNvSpPr txBox="1"/>
          <p:nvPr/>
        </p:nvSpPr>
        <p:spPr>
          <a:xfrm>
            <a:off x="5259280" y="412151"/>
            <a:ext cx="60945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b="0" i="0" u="none" strike="noStrike">
                <a:solidFill>
                  <a:srgbClr val="007ACC"/>
                </a:solidFill>
                <a:effectLst/>
                <a:latin typeface="Source Sans Pro" panose="020B0503030403020204" pitchFamily="34" charset="0"/>
                <a:hlinkClick r:id="rId3"/>
              </a:rPr>
              <a:t>pollev.com/timcook653</a:t>
            </a:r>
            <a:r>
              <a:rPr lang="en-US" b="0" i="0" u="none" strike="noStrike">
                <a:solidFill>
                  <a:srgbClr val="007ACC"/>
                </a:solidFill>
                <a:effectLst/>
                <a:latin typeface="Source Sans Pro" panose="020B0503030403020204" pitchFamily="34" charset="0"/>
              </a:rPr>
              <a:t>  </a:t>
            </a:r>
            <a:r>
              <a:rPr lang="en-US" b="0" i="0" u="none" strike="noStrike">
                <a:effectLst/>
                <a:latin typeface="Source Sans Pro" panose="020B0503030403020204" pitchFamily="34" charset="0"/>
              </a:rPr>
              <a:t>or text timcook653 to 22333</a:t>
            </a:r>
          </a:p>
          <a:p>
            <a:pPr marL="0" indent="0">
              <a:buNone/>
            </a:pPr>
            <a:r>
              <a:rPr lang="en-US">
                <a:latin typeface="Source Sans Pro" panose="020B0503030403020204" pitchFamily="34" charset="0"/>
              </a:rPr>
              <a:t>Or use Android/iPhone app</a:t>
            </a:r>
            <a:endParaRPr lang="en-US" b="0" i="0" u="none" strike="noStrike">
              <a:effectLst/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572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E591CE-1EF8-ABCF-151C-1EAFF823D6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491" y="905684"/>
            <a:ext cx="984088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Chemistry ice cream social</a:t>
            </a:r>
          </a:p>
          <a:p>
            <a:endParaRPr lang="en-US" sz="4000" dirty="0"/>
          </a:p>
          <a:p>
            <a:pPr marL="0" indent="0">
              <a:buNone/>
            </a:pPr>
            <a:r>
              <a:rPr lang="en-US" sz="4000" dirty="0"/>
              <a:t>This Friday 4pm in Park atrium courtyard</a:t>
            </a:r>
          </a:p>
        </p:txBody>
      </p:sp>
    </p:spTree>
    <p:extLst>
      <p:ext uri="{BB962C8B-B14F-4D97-AF65-F5344CB8AC3E}">
        <p14:creationId xmlns:p14="http://schemas.microsoft.com/office/powerpoint/2010/main" val="3998191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36491-68B6-8E34-FA2B-15ADAB6B6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221" y="-362843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/>
              <a:t>IUPAC systematic naming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41DCAB-B91C-2DFE-82F9-DB93586D4F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353" y="962720"/>
            <a:ext cx="10942468" cy="2197730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2000">
                <a:highlight>
                  <a:srgbClr val="FFFF00"/>
                </a:highlight>
              </a:rPr>
              <a:t>Identify the longest carbon chain (the </a:t>
            </a:r>
            <a:r>
              <a:rPr lang="en-US" sz="2000" b="1">
                <a:highlight>
                  <a:srgbClr val="FFFF00"/>
                </a:highlight>
              </a:rPr>
              <a:t>“</a:t>
            </a:r>
            <a:r>
              <a:rPr lang="en-US" sz="2000" b="1" u="sng">
                <a:highlight>
                  <a:srgbClr val="FFFF00"/>
                </a:highlight>
              </a:rPr>
              <a:t>parent chain</a:t>
            </a:r>
            <a:r>
              <a:rPr lang="en-US" sz="2000" b="1">
                <a:highlight>
                  <a:srgbClr val="FFFF00"/>
                </a:highlight>
              </a:rPr>
              <a:t>”</a:t>
            </a:r>
            <a:r>
              <a:rPr lang="en-US" sz="2000">
                <a:highlight>
                  <a:srgbClr val="FFFF00"/>
                </a:highlight>
              </a:rPr>
              <a:t>) in the molecule.</a:t>
            </a:r>
          </a:p>
          <a:p>
            <a:pPr marL="0" indent="0">
              <a:buNone/>
            </a:pPr>
            <a:r>
              <a:rPr lang="en-US" sz="1800"/>
              <a:t>	a. The </a:t>
            </a:r>
            <a:r>
              <a:rPr lang="en-US" sz="1800" b="1">
                <a:solidFill>
                  <a:srgbClr val="FF0000"/>
                </a:solidFill>
              </a:rPr>
              <a:t>prefix</a:t>
            </a:r>
            <a:r>
              <a:rPr lang="en-US" sz="1800"/>
              <a:t> denotes the </a:t>
            </a:r>
            <a:r>
              <a:rPr lang="en-US" sz="1800" b="1">
                <a:solidFill>
                  <a:srgbClr val="FF0000"/>
                </a:solidFill>
              </a:rPr>
              <a:t>number of carbons </a:t>
            </a:r>
            <a:r>
              <a:rPr lang="en-US" sz="1800"/>
              <a:t>in the parent chain.</a:t>
            </a:r>
          </a:p>
          <a:p>
            <a:pPr marL="0" indent="0">
              <a:buNone/>
            </a:pPr>
            <a:r>
              <a:rPr lang="en-US" sz="1800" b="1"/>
              <a:t>	</a:t>
            </a:r>
            <a:r>
              <a:rPr lang="en-US" sz="1800"/>
              <a:t>b. The </a:t>
            </a:r>
            <a:r>
              <a:rPr lang="en-US" sz="1800" b="1">
                <a:solidFill>
                  <a:srgbClr val="0070C0"/>
                </a:solidFill>
              </a:rPr>
              <a:t>suffix</a:t>
            </a:r>
            <a:r>
              <a:rPr lang="en-US" sz="1800"/>
              <a:t> for naming an </a:t>
            </a:r>
            <a:r>
              <a:rPr lang="en-US" sz="1800" b="1">
                <a:solidFill>
                  <a:srgbClr val="0070C0"/>
                </a:solidFill>
              </a:rPr>
              <a:t>alkane is “-</a:t>
            </a:r>
            <a:r>
              <a:rPr lang="en-US" sz="1800" b="1" err="1">
                <a:solidFill>
                  <a:srgbClr val="0070C0"/>
                </a:solidFill>
              </a:rPr>
              <a:t>ane</a:t>
            </a:r>
            <a:r>
              <a:rPr lang="en-US" sz="1800" b="1">
                <a:solidFill>
                  <a:srgbClr val="0070C0"/>
                </a:solidFill>
              </a:rPr>
              <a:t>”.   </a:t>
            </a:r>
            <a:r>
              <a:rPr lang="en-US" sz="1800"/>
              <a:t>Other functional groups will get their own suffixes.</a:t>
            </a:r>
            <a:endParaRPr lang="en-US" sz="1800" b="1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D480B40-12DD-EB47-670A-EF4703A94EF2}"/>
              </a:ext>
            </a:extLst>
          </p:cNvPr>
          <p:cNvGraphicFramePr>
            <a:graphicFrameLocks noGrp="1"/>
          </p:cNvGraphicFramePr>
          <p:nvPr/>
        </p:nvGraphicFramePr>
        <p:xfrm>
          <a:off x="909221" y="2078093"/>
          <a:ext cx="10214408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0672">
                  <a:extLst>
                    <a:ext uri="{9D8B030D-6E8A-4147-A177-3AD203B41FA5}">
                      <a16:colId xmlns:a16="http://schemas.microsoft.com/office/drawing/2014/main" val="3401794740"/>
                    </a:ext>
                  </a:extLst>
                </a:gridCol>
                <a:gridCol w="2396532">
                  <a:extLst>
                    <a:ext uri="{9D8B030D-6E8A-4147-A177-3AD203B41FA5}">
                      <a16:colId xmlns:a16="http://schemas.microsoft.com/office/drawing/2014/main" val="2881499729"/>
                    </a:ext>
                  </a:extLst>
                </a:gridCol>
                <a:gridCol w="2553602">
                  <a:extLst>
                    <a:ext uri="{9D8B030D-6E8A-4147-A177-3AD203B41FA5}">
                      <a16:colId xmlns:a16="http://schemas.microsoft.com/office/drawing/2014/main" val="3841412296"/>
                    </a:ext>
                  </a:extLst>
                </a:gridCol>
                <a:gridCol w="2553602">
                  <a:extLst>
                    <a:ext uri="{9D8B030D-6E8A-4147-A177-3AD203B41FA5}">
                      <a16:colId xmlns:a16="http://schemas.microsoft.com/office/drawing/2014/main" val="3205745298"/>
                    </a:ext>
                  </a:extLst>
                </a:gridCol>
              </a:tblGrid>
              <a:tr h="363449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# of Carbon atoms in chain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prefix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Name of alkane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Drawing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08687"/>
                  </a:ext>
                </a:extLst>
              </a:tr>
              <a:tr h="341117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6524520"/>
                  </a:ext>
                </a:extLst>
              </a:tr>
              <a:tr h="341117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8212571"/>
                  </a:ext>
                </a:extLst>
              </a:tr>
              <a:tr h="341117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4671093"/>
                  </a:ext>
                </a:extLst>
              </a:tr>
              <a:tr h="341117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490757"/>
                  </a:ext>
                </a:extLst>
              </a:tr>
              <a:tr h="341117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3944983"/>
                  </a:ext>
                </a:extLst>
              </a:tr>
              <a:tr h="341117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0219286"/>
                  </a:ext>
                </a:extLst>
              </a:tr>
              <a:tr h="341117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3977325"/>
                  </a:ext>
                </a:extLst>
              </a:tr>
              <a:tr h="341117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7867157"/>
                  </a:ext>
                </a:extLst>
              </a:tr>
              <a:tr h="341117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571648"/>
                  </a:ext>
                </a:extLst>
              </a:tr>
              <a:tr h="341117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6370204"/>
                  </a:ext>
                </a:extLst>
              </a:tr>
              <a:tr h="341117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8930178"/>
                  </a:ext>
                </a:extLst>
              </a:tr>
              <a:tr h="341117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4162244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DD7DFDBA-4D32-8D3B-03B8-4DA8F8845709}"/>
                  </a:ext>
                </a:extLst>
              </p14:cNvPr>
              <p14:cNvContentPartPr/>
              <p14:nvPr/>
            </p14:nvContentPartPr>
            <p14:xfrm>
              <a:off x="386640" y="1293840"/>
              <a:ext cx="9266040" cy="56052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DD7DFDBA-4D32-8D3B-03B8-4DA8F884570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77280" y="1284480"/>
                <a:ext cx="9284760" cy="5623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8369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4A14DAD-C120-E077-5381-1BE13D7D5F1A}"/>
                  </a:ext>
                </a:extLst>
              </p14:cNvPr>
              <p14:cNvContentPartPr/>
              <p14:nvPr/>
            </p14:nvContentPartPr>
            <p14:xfrm>
              <a:off x="1704629" y="949897"/>
              <a:ext cx="1837800" cy="15775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4A14DAD-C120-E077-5381-1BE13D7D5F1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95269" y="940537"/>
                <a:ext cx="1856520" cy="159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32EE0E5-6592-6D12-133D-289D44DD64E5}"/>
                  </a:ext>
                </a:extLst>
              </p14:cNvPr>
              <p14:cNvContentPartPr/>
              <p14:nvPr/>
            </p14:nvContentPartPr>
            <p14:xfrm>
              <a:off x="1115640" y="1040760"/>
              <a:ext cx="10374120" cy="5022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32EE0E5-6592-6D12-133D-289D44DD64E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06280" y="1031400"/>
                <a:ext cx="10392840" cy="5041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01065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206BDE-706D-40E7-C140-D70BE1FA1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085" y="171575"/>
            <a:ext cx="11880915" cy="66126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What if there are two possible “parent chains” that have the same length?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Choose the chain with the most </a:t>
            </a:r>
            <a:r>
              <a:rPr lang="en-US" b="1" u="sng" dirty="0"/>
              <a:t>substituents</a:t>
            </a:r>
            <a:r>
              <a:rPr lang="en-US" dirty="0"/>
              <a:t> (groups that branch off the chain)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11D8D8A-98FE-3183-2D93-4D2B35811F1E}"/>
                  </a:ext>
                </a:extLst>
              </p14:cNvPr>
              <p14:cNvContentPartPr/>
              <p14:nvPr/>
            </p14:nvContentPartPr>
            <p14:xfrm>
              <a:off x="5224320" y="2130840"/>
              <a:ext cx="4620960" cy="20556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11D8D8A-98FE-3183-2D93-4D2B35811F1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214960" y="2121480"/>
                <a:ext cx="4639680" cy="207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D586DB3F-566E-098A-8580-9A647B504E15}"/>
                  </a:ext>
                </a:extLst>
              </p14:cNvPr>
              <p14:cNvContentPartPr/>
              <p14:nvPr/>
            </p14:nvContentPartPr>
            <p14:xfrm>
              <a:off x="6848640" y="2130840"/>
              <a:ext cx="2996640" cy="20556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D586DB3F-566E-098A-8580-9A647B504E1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839280" y="2121480"/>
                <a:ext cx="3015360" cy="207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5DE18B1B-F0C9-EF61-8811-8BA19BA4C96B}"/>
                  </a:ext>
                </a:extLst>
              </p14:cNvPr>
              <p14:cNvContentPartPr/>
              <p14:nvPr/>
            </p14:nvContentPartPr>
            <p14:xfrm>
              <a:off x="1183247" y="2215734"/>
              <a:ext cx="2996640" cy="20556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5DE18B1B-F0C9-EF61-8811-8BA19BA4C96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73887" y="2206374"/>
                <a:ext cx="3015360" cy="207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58C244FB-FB0E-0828-D7A6-6F65878DADC9}"/>
                  </a:ext>
                </a:extLst>
              </p14:cNvPr>
              <p14:cNvContentPartPr/>
              <p14:nvPr/>
            </p14:nvContentPartPr>
            <p14:xfrm>
              <a:off x="1183247" y="2215734"/>
              <a:ext cx="2996640" cy="20556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58C244FB-FB0E-0828-D7A6-6F65878DADC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73887" y="2206374"/>
                <a:ext cx="3015360" cy="2074320"/>
              </a:xfrm>
              <a:prstGeom prst="rect">
                <a:avLst/>
              </a:prstGeom>
            </p:spPr>
          </p:pic>
        </mc:Fallback>
      </mc:AlternateContent>
      <p:grpSp>
        <p:nvGrpSpPr>
          <p:cNvPr id="19" name="Group 18">
            <a:extLst>
              <a:ext uri="{FF2B5EF4-FFF2-40B4-BE49-F238E27FC236}">
                <a16:creationId xmlns:a16="http://schemas.microsoft.com/office/drawing/2014/main" id="{4B6A35F4-9766-3337-2607-C0CF8B15096E}"/>
              </a:ext>
            </a:extLst>
          </p:cNvPr>
          <p:cNvGrpSpPr/>
          <p:nvPr/>
        </p:nvGrpSpPr>
        <p:grpSpPr>
          <a:xfrm>
            <a:off x="4608838" y="1055095"/>
            <a:ext cx="734400" cy="271800"/>
            <a:chOff x="4608838" y="1055095"/>
            <a:chExt cx="734400" cy="271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93033545-E589-A4F1-D615-6CB33B736E6C}"/>
                    </a:ext>
                  </a:extLst>
                </p14:cNvPr>
                <p14:cNvContentPartPr/>
                <p14:nvPr/>
              </p14:nvContentPartPr>
              <p14:xfrm>
                <a:off x="4608838" y="1102975"/>
                <a:ext cx="135000" cy="2239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93033545-E589-A4F1-D615-6CB33B736E6C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604518" y="1098655"/>
                  <a:ext cx="14364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78383E8D-C917-1B16-FF71-BBF0FEABEC30}"/>
                    </a:ext>
                  </a:extLst>
                </p14:cNvPr>
                <p14:cNvContentPartPr/>
                <p14:nvPr/>
              </p14:nvContentPartPr>
              <p14:xfrm>
                <a:off x="4807918" y="1145455"/>
                <a:ext cx="111600" cy="835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78383E8D-C917-1B16-FF71-BBF0FEABEC30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803598" y="1141135"/>
                  <a:ext cx="12024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8CF5257F-A9A7-C972-509A-8D266E0EDB1C}"/>
                    </a:ext>
                  </a:extLst>
                </p14:cNvPr>
                <p14:cNvContentPartPr/>
                <p14:nvPr/>
              </p14:nvContentPartPr>
              <p14:xfrm>
                <a:off x="4999078" y="1055095"/>
                <a:ext cx="344160" cy="15300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8CF5257F-A9A7-C972-509A-8D266E0EDB1C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4994758" y="1050775"/>
                  <a:ext cx="352800" cy="161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8C3AF03-0C87-E42B-4812-2A72DDF88BA6}"/>
              </a:ext>
            </a:extLst>
          </p:cNvPr>
          <p:cNvGrpSpPr/>
          <p:nvPr/>
        </p:nvGrpSpPr>
        <p:grpSpPr>
          <a:xfrm>
            <a:off x="5887558" y="902455"/>
            <a:ext cx="1064520" cy="291960"/>
            <a:chOff x="5887558" y="902455"/>
            <a:chExt cx="1064520" cy="291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4ED62E5B-A544-C751-3165-AF1EDBB44293}"/>
                    </a:ext>
                  </a:extLst>
                </p14:cNvPr>
                <p14:cNvContentPartPr/>
                <p14:nvPr/>
              </p14:nvContentPartPr>
              <p14:xfrm>
                <a:off x="5887558" y="1028815"/>
                <a:ext cx="156240" cy="12492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4ED62E5B-A544-C751-3165-AF1EDBB44293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5883238" y="1024495"/>
                  <a:ext cx="16488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ABD91F96-9963-9334-D127-262997E78519}"/>
                    </a:ext>
                  </a:extLst>
                </p14:cNvPr>
                <p14:cNvContentPartPr/>
                <p14:nvPr/>
              </p14:nvContentPartPr>
              <p14:xfrm>
                <a:off x="6088438" y="1042135"/>
                <a:ext cx="79920" cy="9288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ABD91F96-9963-9334-D127-262997E78519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6084118" y="1037815"/>
                  <a:ext cx="8856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E4773592-0166-704A-B39E-26180DB8CC3D}"/>
                    </a:ext>
                  </a:extLst>
                </p14:cNvPr>
                <p14:cNvContentPartPr/>
                <p14:nvPr/>
              </p14:nvContentPartPr>
              <p14:xfrm>
                <a:off x="6170878" y="929815"/>
                <a:ext cx="210960" cy="2329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E4773592-0166-704A-B39E-26180DB8CC3D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166558" y="925495"/>
                  <a:ext cx="219600" cy="24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07F7C9E8-AAC6-8B7D-5669-731CFABFA4AA}"/>
                    </a:ext>
                  </a:extLst>
                </p14:cNvPr>
                <p14:cNvContentPartPr/>
                <p14:nvPr/>
              </p14:nvContentPartPr>
              <p14:xfrm>
                <a:off x="6442678" y="1025215"/>
                <a:ext cx="80280" cy="15840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07F7C9E8-AAC6-8B7D-5669-731CFABFA4A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438358" y="1020895"/>
                  <a:ext cx="8892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A8AA0BD4-C797-4B97-8319-7F4B54E55343}"/>
                    </a:ext>
                  </a:extLst>
                </p14:cNvPr>
                <p14:cNvContentPartPr/>
                <p14:nvPr/>
              </p14:nvContentPartPr>
              <p14:xfrm>
                <a:off x="6569758" y="1021975"/>
                <a:ext cx="128880" cy="1191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A8AA0BD4-C797-4B97-8319-7F4B54E55343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6565438" y="1017655"/>
                  <a:ext cx="13752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1D295957-CDF9-ACAC-D70A-797AE518A65F}"/>
                    </a:ext>
                  </a:extLst>
                </p14:cNvPr>
                <p14:cNvContentPartPr/>
                <p14:nvPr/>
              </p14:nvContentPartPr>
              <p14:xfrm>
                <a:off x="6757318" y="902455"/>
                <a:ext cx="194760" cy="2919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1D295957-CDF9-ACAC-D70A-797AE518A65F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6752998" y="898135"/>
                  <a:ext cx="203400" cy="300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F35D549-6E93-0DCE-C76A-06571B685F74}"/>
              </a:ext>
            </a:extLst>
          </p:cNvPr>
          <p:cNvGrpSpPr/>
          <p:nvPr/>
        </p:nvGrpSpPr>
        <p:grpSpPr>
          <a:xfrm>
            <a:off x="5043358" y="1387375"/>
            <a:ext cx="1402200" cy="250560"/>
            <a:chOff x="5043358" y="1387375"/>
            <a:chExt cx="1402200" cy="250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AD0EF3F8-A8FC-7AC8-B656-CF03A6D82D46}"/>
                    </a:ext>
                  </a:extLst>
                </p14:cNvPr>
                <p14:cNvContentPartPr/>
                <p14:nvPr/>
              </p14:nvContentPartPr>
              <p14:xfrm>
                <a:off x="5043358" y="1387375"/>
                <a:ext cx="150840" cy="21312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AD0EF3F8-A8FC-7AC8-B656-CF03A6D82D46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5039038" y="1383055"/>
                  <a:ext cx="15948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2D383D1F-F2FA-E6EE-90BD-528537402CF3}"/>
                    </a:ext>
                  </a:extLst>
                </p14:cNvPr>
                <p14:cNvContentPartPr/>
                <p14:nvPr/>
              </p14:nvContentPartPr>
              <p14:xfrm>
                <a:off x="5063518" y="1390615"/>
                <a:ext cx="1382040" cy="24732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2D383D1F-F2FA-E6EE-90BD-528537402CF3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5059198" y="1386295"/>
                  <a:ext cx="1390680" cy="2559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169929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B1E2C-9F30-F377-0537-7FCEE3992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957" y="-143923"/>
            <a:ext cx="10515600" cy="1325563"/>
          </a:xfrm>
        </p:spPr>
        <p:txBody>
          <a:bodyPr/>
          <a:lstStyle/>
          <a:p>
            <a:r>
              <a:rPr lang="en-US"/>
              <a:t>If the longest chain is a ring…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B5579B4-54F1-4202-E8D9-2F146F4AE937}"/>
                  </a:ext>
                </a:extLst>
              </p14:cNvPr>
              <p14:cNvContentPartPr/>
              <p14:nvPr/>
            </p14:nvContentPartPr>
            <p14:xfrm>
              <a:off x="1180080" y="2844360"/>
              <a:ext cx="6037560" cy="8611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B5579B4-54F1-4202-E8D9-2F146F4AE93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70720" y="2835000"/>
                <a:ext cx="6056280" cy="87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62ABEC0-19E0-2B32-6DCD-1BF300B1BD69}"/>
                  </a:ext>
                </a:extLst>
              </p14:cNvPr>
              <p14:cNvContentPartPr/>
              <p14:nvPr/>
            </p14:nvContentPartPr>
            <p14:xfrm>
              <a:off x="3467638" y="2913415"/>
              <a:ext cx="817920" cy="6919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62ABEC0-19E0-2B32-6DCD-1BF300B1BD6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58638" y="2904415"/>
                <a:ext cx="835560" cy="709560"/>
              </a:xfrm>
              <a:prstGeom prst="rect">
                <a:avLst/>
              </a:prstGeom>
            </p:spPr>
          </p:pic>
        </mc:Fallback>
      </mc:AlternateContent>
      <p:grpSp>
        <p:nvGrpSpPr>
          <p:cNvPr id="11" name="Group 10">
            <a:extLst>
              <a:ext uri="{FF2B5EF4-FFF2-40B4-BE49-F238E27FC236}">
                <a16:creationId xmlns:a16="http://schemas.microsoft.com/office/drawing/2014/main" id="{DCAB28D2-093E-317F-2A87-B951B1C415AF}"/>
              </a:ext>
            </a:extLst>
          </p:cNvPr>
          <p:cNvGrpSpPr/>
          <p:nvPr/>
        </p:nvGrpSpPr>
        <p:grpSpPr>
          <a:xfrm>
            <a:off x="8922718" y="2781295"/>
            <a:ext cx="934920" cy="1037160"/>
            <a:chOff x="8922718" y="2781295"/>
            <a:chExt cx="934920" cy="1037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09C592A9-A0BF-1622-6B43-E9ADC943A220}"/>
                    </a:ext>
                  </a:extLst>
                </p14:cNvPr>
                <p14:cNvContentPartPr/>
                <p14:nvPr/>
              </p14:nvContentPartPr>
              <p14:xfrm>
                <a:off x="8922718" y="2781295"/>
                <a:ext cx="875520" cy="32688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09C592A9-A0BF-1622-6B43-E9ADC943A220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913718" y="2772655"/>
                  <a:ext cx="893160" cy="34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7C700A61-E56D-E09C-2E27-DA51E980E666}"/>
                    </a:ext>
                  </a:extLst>
                </p14:cNvPr>
                <p14:cNvContentPartPr/>
                <p14:nvPr/>
              </p14:nvContentPartPr>
              <p14:xfrm>
                <a:off x="8945758" y="3098095"/>
                <a:ext cx="51840" cy="52524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7C700A61-E56D-E09C-2E27-DA51E980E666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936758" y="3089455"/>
                  <a:ext cx="69480" cy="54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3F5E53C8-AF15-D8D4-5335-E33D74DA830B}"/>
                    </a:ext>
                  </a:extLst>
                </p14:cNvPr>
                <p14:cNvContentPartPr/>
                <p14:nvPr/>
              </p14:nvContentPartPr>
              <p14:xfrm>
                <a:off x="9014158" y="3580855"/>
                <a:ext cx="564120" cy="23760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3F5E53C8-AF15-D8D4-5335-E33D74DA830B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9005518" y="3572215"/>
                  <a:ext cx="581760" cy="25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645E9C7A-59DC-9662-5C61-8A228287E187}"/>
                    </a:ext>
                  </a:extLst>
                </p14:cNvPr>
                <p14:cNvContentPartPr/>
                <p14:nvPr/>
              </p14:nvContentPartPr>
              <p14:xfrm>
                <a:off x="9572158" y="3551695"/>
                <a:ext cx="285480" cy="26424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645E9C7A-59DC-9662-5C61-8A228287E187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9563158" y="3543055"/>
                  <a:ext cx="303120" cy="28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C18B7773-9AD6-90F3-B45E-1E67645BD496}"/>
                    </a:ext>
                  </a:extLst>
                </p14:cNvPr>
                <p14:cNvContentPartPr/>
                <p14:nvPr/>
              </p14:nvContentPartPr>
              <p14:xfrm>
                <a:off x="9795358" y="3099895"/>
                <a:ext cx="45720" cy="4334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C18B7773-9AD6-90F3-B45E-1E67645BD496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786718" y="3091255"/>
                  <a:ext cx="63360" cy="4510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10655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84B517-E9D4-EDB9-84A6-BBAD4A1CED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4842"/>
            <a:ext cx="10515600" cy="625344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2. </a:t>
            </a:r>
            <a:r>
              <a:rPr lang="en-US" sz="2800">
                <a:highlight>
                  <a:srgbClr val="FFFF00"/>
                </a:highlight>
              </a:rPr>
              <a:t>Name the </a:t>
            </a:r>
            <a:r>
              <a:rPr lang="en-US" sz="2800" b="1" u="sng">
                <a:highlight>
                  <a:srgbClr val="FFFF00"/>
                </a:highlight>
              </a:rPr>
              <a:t>substituents</a:t>
            </a:r>
            <a:r>
              <a:rPr lang="en-US" sz="2800">
                <a:highlight>
                  <a:srgbClr val="FFFF00"/>
                </a:highlight>
              </a:rPr>
              <a:t> attached to the parent chain.</a:t>
            </a:r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E2E3FCB-2F96-3D58-DE71-F9946C76F379}"/>
              </a:ext>
            </a:extLst>
          </p:cNvPr>
          <p:cNvGraphicFramePr>
            <a:graphicFrameLocks noGrp="1"/>
          </p:cNvGraphicFramePr>
          <p:nvPr/>
        </p:nvGraphicFramePr>
        <p:xfrm>
          <a:off x="0" y="833940"/>
          <a:ext cx="8173824" cy="6024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4608">
                  <a:extLst>
                    <a:ext uri="{9D8B030D-6E8A-4147-A177-3AD203B41FA5}">
                      <a16:colId xmlns:a16="http://schemas.microsoft.com/office/drawing/2014/main" val="989268235"/>
                    </a:ext>
                  </a:extLst>
                </a:gridCol>
                <a:gridCol w="2724608">
                  <a:extLst>
                    <a:ext uri="{9D8B030D-6E8A-4147-A177-3AD203B41FA5}">
                      <a16:colId xmlns:a16="http://schemas.microsoft.com/office/drawing/2014/main" val="3035631906"/>
                    </a:ext>
                  </a:extLst>
                </a:gridCol>
                <a:gridCol w="2724608">
                  <a:extLst>
                    <a:ext uri="{9D8B030D-6E8A-4147-A177-3AD203B41FA5}">
                      <a16:colId xmlns:a16="http://schemas.microsoft.com/office/drawing/2014/main" val="523294117"/>
                    </a:ext>
                  </a:extLst>
                </a:gridCol>
              </a:tblGrid>
              <a:tr h="605775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# of Carbon atoms in substituent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Name of substituent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Drawing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8725455"/>
                  </a:ext>
                </a:extLst>
              </a:tr>
              <a:tr h="538398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4632786"/>
                  </a:ext>
                </a:extLst>
              </a:tr>
              <a:tr h="538398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925001"/>
                  </a:ext>
                </a:extLst>
              </a:tr>
              <a:tr h="538398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3943342"/>
                  </a:ext>
                </a:extLst>
              </a:tr>
              <a:tr h="538398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4067733"/>
                  </a:ext>
                </a:extLst>
              </a:tr>
              <a:tr h="538398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163594"/>
                  </a:ext>
                </a:extLst>
              </a:tr>
              <a:tr h="538398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1842223"/>
                  </a:ext>
                </a:extLst>
              </a:tr>
              <a:tr h="538398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6718796"/>
                  </a:ext>
                </a:extLst>
              </a:tr>
              <a:tr h="538398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5297427"/>
                  </a:ext>
                </a:extLst>
              </a:tr>
              <a:tr h="538398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1803915"/>
                  </a:ext>
                </a:extLst>
              </a:tr>
              <a:tr h="538398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5099959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8D5C278-A95F-5B14-84CC-041BD3DDBFFE}"/>
                  </a:ext>
                </a:extLst>
              </p14:cNvPr>
              <p14:cNvContentPartPr/>
              <p14:nvPr/>
            </p14:nvContentPartPr>
            <p14:xfrm>
              <a:off x="8485200" y="2975040"/>
              <a:ext cx="2621880" cy="21412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8D5C278-A95F-5B14-84CC-041BD3DDBFF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475840" y="2965680"/>
                <a:ext cx="2640600" cy="21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9896940-FE62-8104-2F99-961991468634}"/>
                  </a:ext>
                </a:extLst>
              </p14:cNvPr>
              <p14:cNvContentPartPr/>
              <p14:nvPr/>
            </p14:nvContentPartPr>
            <p14:xfrm>
              <a:off x="10623718" y="4333975"/>
              <a:ext cx="29160" cy="4752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9896940-FE62-8104-2F99-96199146863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615078" y="4325335"/>
                <a:ext cx="46800" cy="49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D548B08-4391-E20A-AFD9-69F1FC2E3514}"/>
                  </a:ext>
                </a:extLst>
              </p14:cNvPr>
              <p14:cNvContentPartPr/>
              <p14:nvPr/>
            </p14:nvContentPartPr>
            <p14:xfrm>
              <a:off x="11091718" y="4023295"/>
              <a:ext cx="381600" cy="3362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D548B08-4391-E20A-AFD9-69F1FC2E351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082718" y="4014295"/>
                <a:ext cx="399240" cy="353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49617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897B2-1848-7463-5D99-1AE0B08C3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591" y="-332459"/>
            <a:ext cx="10515600" cy="1325563"/>
          </a:xfrm>
        </p:spPr>
        <p:txBody>
          <a:bodyPr/>
          <a:lstStyle/>
          <a:p>
            <a:r>
              <a:rPr lang="en-US"/>
              <a:t>Other alkyl substituents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8D752-7BD1-53E6-2A5A-A90695EE4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934" y="993104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Cycloalkanes can be substituents: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“propyl” group can have two different forms: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F26F680C-6C4A-80F4-7EBC-FE521B9B1CCE}"/>
                  </a:ext>
                </a:extLst>
              </p14:cNvPr>
              <p14:cNvContentPartPr/>
              <p14:nvPr/>
            </p14:nvContentPartPr>
            <p14:xfrm>
              <a:off x="1878574" y="1746053"/>
              <a:ext cx="6126480" cy="14227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F26F680C-6C4A-80F4-7EBC-FE521B9B1CC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869214" y="1736693"/>
                <a:ext cx="6145200" cy="144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330E86B0-0D65-BAD0-5708-EF0A89D20B13}"/>
                  </a:ext>
                </a:extLst>
              </p14:cNvPr>
              <p14:cNvContentPartPr/>
              <p14:nvPr/>
            </p14:nvContentPartPr>
            <p14:xfrm>
              <a:off x="1710454" y="4428876"/>
              <a:ext cx="6294600" cy="13356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330E86B0-0D65-BAD0-5708-EF0A89D20B1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701094" y="4419516"/>
                <a:ext cx="6313320" cy="1354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37280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C3CE3F-681A-266F-6855-5453E9D8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225" y="139199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“butyl” group has four different forms: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B257E00-8472-ED08-E59C-543B2D8A8DD3}"/>
              </a:ext>
            </a:extLst>
          </p:cNvPr>
          <p:cNvSpPr txBox="1">
            <a:spLocks/>
          </p:cNvSpPr>
          <p:nvPr/>
        </p:nvSpPr>
        <p:spPr>
          <a:xfrm>
            <a:off x="838200" y="-25704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Other alkyl substituents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ADB4F118-8FB2-08C5-6B99-43AF2F3833DE}"/>
                  </a:ext>
                </a:extLst>
              </p14:cNvPr>
              <p14:cNvContentPartPr/>
              <p14:nvPr/>
            </p14:nvContentPartPr>
            <p14:xfrm>
              <a:off x="442575" y="2101380"/>
              <a:ext cx="10346400" cy="14662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ADB4F118-8FB2-08C5-6B99-43AF2F3833D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33215" y="2092020"/>
                <a:ext cx="10365120" cy="1485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290466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</TotalTime>
  <Words>654</Words>
  <Application>Microsoft Office PowerPoint</Application>
  <PresentationFormat>Widescreen</PresentationFormat>
  <Paragraphs>131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Aptos</vt:lpstr>
      <vt:lpstr>Arial</vt:lpstr>
      <vt:lpstr>Calibri</vt:lpstr>
      <vt:lpstr>Calibri Light</vt:lpstr>
      <vt:lpstr>Source Sans Pro</vt:lpstr>
      <vt:lpstr>Times New Roman</vt:lpstr>
      <vt:lpstr>TimesNewRomanPSMT</vt:lpstr>
      <vt:lpstr>Office Theme</vt:lpstr>
      <vt:lpstr>Naming Alkanes  Isomerism</vt:lpstr>
      <vt:lpstr>PowerPoint Presentation</vt:lpstr>
      <vt:lpstr>IUPAC systematic naming</vt:lpstr>
      <vt:lpstr>PowerPoint Presentation</vt:lpstr>
      <vt:lpstr>PowerPoint Presentation</vt:lpstr>
      <vt:lpstr>If the longest chain is a ring…</vt:lpstr>
      <vt:lpstr>PowerPoint Presentation</vt:lpstr>
      <vt:lpstr>Other alkyl substituents</vt:lpstr>
      <vt:lpstr>PowerPoint Presentation</vt:lpstr>
      <vt:lpstr>Other alkyl substituents</vt:lpstr>
      <vt:lpstr>PowerPoint Presentation</vt:lpstr>
      <vt:lpstr>PowerPoint Presentation</vt:lpstr>
      <vt:lpstr>PowerPoint Presentation</vt:lpstr>
      <vt:lpstr>PowerPoint Presentation</vt:lpstr>
      <vt:lpstr>Practice</vt:lpstr>
      <vt:lpstr>Isomerism</vt:lpstr>
      <vt:lpstr>Constitutional isomers (structural isomers)</vt:lpstr>
      <vt:lpstr>PowerPoint Presentation</vt:lpstr>
      <vt:lpstr>Poll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#1</dc:title>
  <dc:creator>Tim Cook</dc:creator>
  <cp:lastModifiedBy>Tim Cook</cp:lastModifiedBy>
  <cp:revision>2</cp:revision>
  <dcterms:created xsi:type="dcterms:W3CDTF">2022-08-13T19:39:25Z</dcterms:created>
  <dcterms:modified xsi:type="dcterms:W3CDTF">2026-09-09T17:55:43Z</dcterms:modified>
</cp:coreProperties>
</file>