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9"/>
  </p:notesMasterIdLst>
  <p:sldIdLst>
    <p:sldId id="267" r:id="rId5"/>
    <p:sldId id="300" r:id="rId6"/>
    <p:sldId id="335" r:id="rId7"/>
    <p:sldId id="336" r:id="rId8"/>
    <p:sldId id="302" r:id="rId9"/>
    <p:sldId id="303" r:id="rId10"/>
    <p:sldId id="301" r:id="rId11"/>
    <p:sldId id="304" r:id="rId12"/>
    <p:sldId id="305" r:id="rId13"/>
    <p:sldId id="306" r:id="rId14"/>
    <p:sldId id="294" r:id="rId15"/>
    <p:sldId id="308" r:id="rId16"/>
    <p:sldId id="310" r:id="rId17"/>
    <p:sldId id="311" r:id="rId18"/>
    <p:sldId id="313" r:id="rId19"/>
    <p:sldId id="312" r:id="rId20"/>
    <p:sldId id="316" r:id="rId21"/>
    <p:sldId id="315" r:id="rId22"/>
    <p:sldId id="314" r:id="rId23"/>
    <p:sldId id="293" r:id="rId24"/>
    <p:sldId id="295" r:id="rId25"/>
    <p:sldId id="296" r:id="rId26"/>
    <p:sldId id="297" r:id="rId27"/>
    <p:sldId id="298" r:id="rId28"/>
    <p:sldId id="299" r:id="rId29"/>
    <p:sldId id="318" r:id="rId30"/>
    <p:sldId id="337" r:id="rId31"/>
    <p:sldId id="334" r:id="rId32"/>
    <p:sldId id="323" r:id="rId33"/>
    <p:sldId id="325" r:id="rId34"/>
    <p:sldId id="319" r:id="rId35"/>
    <p:sldId id="322" r:id="rId36"/>
    <p:sldId id="320" r:id="rId37"/>
    <p:sldId id="321" r:id="rId38"/>
    <p:sldId id="324" r:id="rId39"/>
    <p:sldId id="326" r:id="rId40"/>
    <p:sldId id="330" r:id="rId41"/>
    <p:sldId id="331" r:id="rId42"/>
    <p:sldId id="327" r:id="rId43"/>
    <p:sldId id="328" r:id="rId44"/>
    <p:sldId id="329" r:id="rId45"/>
    <p:sldId id="333" r:id="rId46"/>
    <p:sldId id="332" r:id="rId47"/>
    <p:sldId id="338"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EE6610-94F0-4A1A-ADC6-C42FE881AEBE}" v="3" dt="2026-09-10T12:50:55.0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458" autoAdjust="0"/>
  </p:normalViewPr>
  <p:slideViewPr>
    <p:cSldViewPr snapToGrid="0">
      <p:cViewPr varScale="1">
        <p:scale>
          <a:sx n="85" d="100"/>
          <a:sy n="85" d="100"/>
        </p:scale>
        <p:origin x="90" y="4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 Hankel" userId="9c99e7de-7e46-4706-b5e6-72ae551c9e29" providerId="ADAL" clId="{72BD47AF-E98B-4FC6-9D46-2DBE6DD084FD}"/>
    <pc:docChg chg="undo custSel addSld delSld modSld sldOrd">
      <pc:chgData name="Meg Hankel" userId="9c99e7de-7e46-4706-b5e6-72ae551c9e29" providerId="ADAL" clId="{72BD47AF-E98B-4FC6-9D46-2DBE6DD084FD}" dt="2026-09-10T18:26:54.457" v="2357" actId="20577"/>
      <pc:docMkLst>
        <pc:docMk/>
      </pc:docMkLst>
      <pc:sldChg chg="delSp">
        <pc:chgData name="Meg Hankel" userId="9c99e7de-7e46-4706-b5e6-72ae551c9e29" providerId="ADAL" clId="{72BD47AF-E98B-4FC6-9D46-2DBE6DD084FD}" dt="2026-09-04T21:24:21.614" v="0" actId="478"/>
        <pc:sldMkLst>
          <pc:docMk/>
          <pc:sldMk cId="1265916852" sldId="267"/>
        </pc:sldMkLst>
      </pc:sldChg>
      <pc:sldChg chg="addSp modSp ord modAnim">
        <pc:chgData name="Meg Hankel" userId="9c99e7de-7e46-4706-b5e6-72ae551c9e29" providerId="ADAL" clId="{72BD47AF-E98B-4FC6-9D46-2DBE6DD084FD}" dt="2026-09-04T21:35:09.393" v="12"/>
        <pc:sldMkLst>
          <pc:docMk/>
          <pc:sldMk cId="1825418847" sldId="293"/>
        </pc:sldMkLst>
        <pc:spChg chg="mod">
          <ac:chgData name="Meg Hankel" userId="9c99e7de-7e46-4706-b5e6-72ae551c9e29" providerId="ADAL" clId="{72BD47AF-E98B-4FC6-9D46-2DBE6DD084FD}" dt="2026-09-04T21:33:34.020" v="11"/>
          <ac:spMkLst>
            <pc:docMk/>
            <pc:sldMk cId="1825418847" sldId="293"/>
            <ac:spMk id="3" creationId="{9AF20170-1FB6-A8FA-C349-A0D6B12CDECE}"/>
          </ac:spMkLst>
        </pc:spChg>
        <pc:picChg chg="add">
          <ac:chgData name="Meg Hankel" userId="9c99e7de-7e46-4706-b5e6-72ae551c9e29" providerId="ADAL" clId="{72BD47AF-E98B-4FC6-9D46-2DBE6DD084FD}" dt="2026-09-04T21:35:09.393" v="12"/>
          <ac:picMkLst>
            <pc:docMk/>
            <pc:sldMk cId="1825418847" sldId="293"/>
            <ac:picMk id="4" creationId="{524C1E58-066B-B08B-5665-3F1D5540844F}"/>
          </ac:picMkLst>
        </pc:picChg>
      </pc:sldChg>
      <pc:sldChg chg="addSp modSp">
        <pc:chgData name="Meg Hankel" userId="9c99e7de-7e46-4706-b5e6-72ae551c9e29" providerId="ADAL" clId="{72BD47AF-E98B-4FC6-9D46-2DBE6DD084FD}" dt="2026-09-04T21:26:50.298" v="3"/>
        <pc:sldMkLst>
          <pc:docMk/>
          <pc:sldMk cId="2926763462" sldId="294"/>
        </pc:sldMkLst>
        <pc:spChg chg="add mod">
          <ac:chgData name="Meg Hankel" userId="9c99e7de-7e46-4706-b5e6-72ae551c9e29" providerId="ADAL" clId="{72BD47AF-E98B-4FC6-9D46-2DBE6DD084FD}" dt="2026-09-04T21:26:50.298" v="3"/>
          <ac:spMkLst>
            <pc:docMk/>
            <pc:sldMk cId="2926763462" sldId="294"/>
            <ac:spMk id="5" creationId="{5B92404F-28B2-4A2E-5D73-2D55D33F86CA}"/>
          </ac:spMkLst>
        </pc:spChg>
        <pc:picChg chg="add">
          <ac:chgData name="Meg Hankel" userId="9c99e7de-7e46-4706-b5e6-72ae551c9e29" providerId="ADAL" clId="{72BD47AF-E98B-4FC6-9D46-2DBE6DD084FD}" dt="2026-09-04T21:25:58.928" v="1"/>
          <ac:picMkLst>
            <pc:docMk/>
            <pc:sldMk cId="2926763462" sldId="294"/>
            <ac:picMk id="4" creationId="{DC1019E6-26E4-B871-E147-69FD1BEF8B62}"/>
          </ac:picMkLst>
        </pc:picChg>
      </pc:sldChg>
      <pc:sldChg chg="addSp modSp">
        <pc:chgData name="Meg Hankel" userId="9c99e7de-7e46-4706-b5e6-72ae551c9e29" providerId="ADAL" clId="{72BD47AF-E98B-4FC6-9D46-2DBE6DD084FD}" dt="2026-09-04T21:29:57.205" v="6" actId="767"/>
        <pc:sldMkLst>
          <pc:docMk/>
          <pc:sldMk cId="1441121408" sldId="295"/>
        </pc:sldMkLst>
        <pc:spChg chg="add mod">
          <ac:chgData name="Meg Hankel" userId="9c99e7de-7e46-4706-b5e6-72ae551c9e29" providerId="ADAL" clId="{72BD47AF-E98B-4FC6-9D46-2DBE6DD084FD}" dt="2026-09-04T21:29:57.205" v="6" actId="767"/>
          <ac:spMkLst>
            <pc:docMk/>
            <pc:sldMk cId="1441121408" sldId="295"/>
            <ac:spMk id="6" creationId="{19076D08-7AED-5E56-A594-99190EF11CED}"/>
          </ac:spMkLst>
        </pc:spChg>
        <pc:picChg chg="add">
          <ac:chgData name="Meg Hankel" userId="9c99e7de-7e46-4706-b5e6-72ae551c9e29" providerId="ADAL" clId="{72BD47AF-E98B-4FC6-9D46-2DBE6DD084FD}" dt="2026-09-04T21:28:00.680" v="4"/>
          <ac:picMkLst>
            <pc:docMk/>
            <pc:sldMk cId="1441121408" sldId="295"/>
            <ac:picMk id="4" creationId="{BE62A743-CF47-C3F0-A603-A2C31A73CD1A}"/>
          </ac:picMkLst>
        </pc:picChg>
        <pc:picChg chg="add">
          <ac:chgData name="Meg Hankel" userId="9c99e7de-7e46-4706-b5e6-72ae551c9e29" providerId="ADAL" clId="{72BD47AF-E98B-4FC6-9D46-2DBE6DD084FD}" dt="2026-09-04T21:29:18.202" v="5"/>
          <ac:picMkLst>
            <pc:docMk/>
            <pc:sldMk cId="1441121408" sldId="295"/>
            <ac:picMk id="5" creationId="{E52CC636-93C8-7A89-41D5-D573623824BD}"/>
          </ac:picMkLst>
        </pc:picChg>
      </pc:sldChg>
      <pc:sldChg chg="addSp modSp">
        <pc:chgData name="Meg Hankel" userId="9c99e7de-7e46-4706-b5e6-72ae551c9e29" providerId="ADAL" clId="{72BD47AF-E98B-4FC6-9D46-2DBE6DD084FD}" dt="2026-09-04T21:32:39.857" v="8" actId="767"/>
        <pc:sldMkLst>
          <pc:docMk/>
          <pc:sldMk cId="2594874573" sldId="296"/>
        </pc:sldMkLst>
        <pc:spChg chg="add mod">
          <ac:chgData name="Meg Hankel" userId="9c99e7de-7e46-4706-b5e6-72ae551c9e29" providerId="ADAL" clId="{72BD47AF-E98B-4FC6-9D46-2DBE6DD084FD}" dt="2026-09-04T21:32:39.857" v="8" actId="767"/>
          <ac:spMkLst>
            <pc:docMk/>
            <pc:sldMk cId="2594874573" sldId="296"/>
            <ac:spMk id="5" creationId="{11843207-1482-212D-733D-7083D347588E}"/>
          </ac:spMkLst>
        </pc:spChg>
        <pc:picChg chg="add">
          <ac:chgData name="Meg Hankel" userId="9c99e7de-7e46-4706-b5e6-72ae551c9e29" providerId="ADAL" clId="{72BD47AF-E98B-4FC6-9D46-2DBE6DD084FD}" dt="2026-09-04T21:31:54.517" v="7"/>
          <ac:picMkLst>
            <pc:docMk/>
            <pc:sldMk cId="2594874573" sldId="296"/>
            <ac:picMk id="4" creationId="{46D2D2CB-6C83-899A-D7FE-6DA5B4C46194}"/>
          </ac:picMkLst>
        </pc:picChg>
      </pc:sldChg>
      <pc:sldChg chg="addSp">
        <pc:chgData name="Meg Hankel" userId="9c99e7de-7e46-4706-b5e6-72ae551c9e29" providerId="ADAL" clId="{72BD47AF-E98B-4FC6-9D46-2DBE6DD084FD}" dt="2026-09-04T21:35:46.064" v="13"/>
        <pc:sldMkLst>
          <pc:docMk/>
          <pc:sldMk cId="3482607354" sldId="297"/>
        </pc:sldMkLst>
        <pc:picChg chg="add">
          <ac:chgData name="Meg Hankel" userId="9c99e7de-7e46-4706-b5e6-72ae551c9e29" providerId="ADAL" clId="{72BD47AF-E98B-4FC6-9D46-2DBE6DD084FD}" dt="2026-09-04T21:35:46.064" v="13"/>
          <ac:picMkLst>
            <pc:docMk/>
            <pc:sldMk cId="3482607354" sldId="297"/>
            <ac:picMk id="4" creationId="{E2B355FB-72E3-42DB-44A1-E29A1A559E66}"/>
          </ac:picMkLst>
        </pc:picChg>
      </pc:sldChg>
      <pc:sldChg chg="addSp modSp">
        <pc:chgData name="Meg Hankel" userId="9c99e7de-7e46-4706-b5e6-72ae551c9e29" providerId="ADAL" clId="{72BD47AF-E98B-4FC6-9D46-2DBE6DD084FD}" dt="2026-09-04T21:39:25.299" v="15" actId="767"/>
        <pc:sldMkLst>
          <pc:docMk/>
          <pc:sldMk cId="3550930350" sldId="298"/>
        </pc:sldMkLst>
        <pc:spChg chg="add mod">
          <ac:chgData name="Meg Hankel" userId="9c99e7de-7e46-4706-b5e6-72ae551c9e29" providerId="ADAL" clId="{72BD47AF-E98B-4FC6-9D46-2DBE6DD084FD}" dt="2026-09-04T21:39:25.299" v="15" actId="767"/>
          <ac:spMkLst>
            <pc:docMk/>
            <pc:sldMk cId="3550930350" sldId="298"/>
            <ac:spMk id="5" creationId="{2FF82A39-CFF8-D680-BCFC-A64CFAE02582}"/>
          </ac:spMkLst>
        </pc:spChg>
        <pc:picChg chg="add">
          <ac:chgData name="Meg Hankel" userId="9c99e7de-7e46-4706-b5e6-72ae551c9e29" providerId="ADAL" clId="{72BD47AF-E98B-4FC6-9D46-2DBE6DD084FD}" dt="2026-09-04T21:39:07.184" v="14"/>
          <ac:picMkLst>
            <pc:docMk/>
            <pc:sldMk cId="3550930350" sldId="298"/>
            <ac:picMk id="4" creationId="{3A1ACF54-5BD8-1D4F-7770-ACB2F8E37A0C}"/>
          </ac:picMkLst>
        </pc:picChg>
      </pc:sldChg>
      <pc:sldChg chg="addSp modSp">
        <pc:chgData name="Meg Hankel" userId="9c99e7de-7e46-4706-b5e6-72ae551c9e29" providerId="ADAL" clId="{72BD47AF-E98B-4FC6-9D46-2DBE6DD084FD}" dt="2026-09-04T21:43:50.489" v="17" actId="767"/>
        <pc:sldMkLst>
          <pc:docMk/>
          <pc:sldMk cId="425829522" sldId="299"/>
        </pc:sldMkLst>
        <pc:spChg chg="add mod">
          <ac:chgData name="Meg Hankel" userId="9c99e7de-7e46-4706-b5e6-72ae551c9e29" providerId="ADAL" clId="{72BD47AF-E98B-4FC6-9D46-2DBE6DD084FD}" dt="2026-09-04T21:43:50.489" v="17" actId="767"/>
          <ac:spMkLst>
            <pc:docMk/>
            <pc:sldMk cId="425829522" sldId="299"/>
            <ac:spMk id="5" creationId="{EFC15C67-8AED-08AB-EA2F-6DED051B256E}"/>
          </ac:spMkLst>
        </pc:spChg>
        <pc:picChg chg="add">
          <ac:chgData name="Meg Hankel" userId="9c99e7de-7e46-4706-b5e6-72ae551c9e29" providerId="ADAL" clId="{72BD47AF-E98B-4FC6-9D46-2DBE6DD084FD}" dt="2026-09-04T21:43:34.165" v="16"/>
          <ac:picMkLst>
            <pc:docMk/>
            <pc:sldMk cId="425829522" sldId="299"/>
            <ac:picMk id="4" creationId="{673B829D-D061-69C9-B753-E3B1F24C1021}"/>
          </ac:picMkLst>
        </pc:picChg>
      </pc:sldChg>
      <pc:sldChg chg="addSp modSp modAnim">
        <pc:chgData name="Meg Hankel" userId="9c99e7de-7e46-4706-b5e6-72ae551c9e29" providerId="ADAL" clId="{72BD47AF-E98B-4FC6-9D46-2DBE6DD084FD}" dt="2026-09-04T21:58:14.036" v="38"/>
        <pc:sldMkLst>
          <pc:docMk/>
          <pc:sldMk cId="707975341" sldId="300"/>
        </pc:sldMkLst>
        <pc:spChg chg="add mod">
          <ac:chgData name="Meg Hankel" userId="9c99e7de-7e46-4706-b5e6-72ae551c9e29" providerId="ADAL" clId="{72BD47AF-E98B-4FC6-9D46-2DBE6DD084FD}" dt="2026-09-04T21:58:14.036" v="38"/>
          <ac:spMkLst>
            <pc:docMk/>
            <pc:sldMk cId="707975341" sldId="300"/>
            <ac:spMk id="9" creationId="{B59E88BF-36C7-4509-21FD-B9215A7BCABD}"/>
          </ac:spMkLst>
        </pc:spChg>
        <pc:picChg chg="add mod">
          <ac:chgData name="Meg Hankel" userId="9c99e7de-7e46-4706-b5e6-72ae551c9e29" providerId="ADAL" clId="{72BD47AF-E98B-4FC6-9D46-2DBE6DD084FD}" dt="2026-09-04T21:58:02.540" v="37" actId="1076"/>
          <ac:picMkLst>
            <pc:docMk/>
            <pc:sldMk cId="707975341" sldId="300"/>
            <ac:picMk id="4" creationId="{4CA5A382-1049-1BE1-07BC-4490E44C39F3}"/>
          </ac:picMkLst>
        </pc:picChg>
      </pc:sldChg>
      <pc:sldChg chg="addSp delSp modSp add mod">
        <pc:chgData name="Meg Hankel" userId="9c99e7de-7e46-4706-b5e6-72ae551c9e29" providerId="ADAL" clId="{72BD47AF-E98B-4FC6-9D46-2DBE6DD084FD}" dt="2026-09-10T18:26:01.207" v="2342" actId="478"/>
        <pc:sldMkLst>
          <pc:docMk/>
          <pc:sldMk cId="3364046885" sldId="301"/>
        </pc:sldMkLst>
        <pc:spChg chg="del">
          <ac:chgData name="Meg Hankel" userId="9c99e7de-7e46-4706-b5e6-72ae551c9e29" providerId="ADAL" clId="{72BD47AF-E98B-4FC6-9D46-2DBE6DD084FD}" dt="2026-09-10T18:26:01.207" v="2342" actId="478"/>
          <ac:spMkLst>
            <pc:docMk/>
            <pc:sldMk cId="3364046885" sldId="301"/>
            <ac:spMk id="2" creationId="{F01B294A-035B-FCCA-B5DB-26A7C0DD0795}"/>
          </ac:spMkLst>
        </pc:spChg>
        <pc:spChg chg="add del mod">
          <ac:chgData name="Meg Hankel" userId="9c99e7de-7e46-4706-b5e6-72ae551c9e29" providerId="ADAL" clId="{72BD47AF-E98B-4FC6-9D46-2DBE6DD084FD}" dt="2026-09-10T18:25:58.588" v="2341" actId="478"/>
          <ac:spMkLst>
            <pc:docMk/>
            <pc:sldMk cId="3364046885" sldId="301"/>
            <ac:spMk id="3" creationId="{B5CA08A0-AE2A-BE8D-0B9E-059DE2FA90C7}"/>
          </ac:spMkLst>
        </pc:spChg>
        <pc:spChg chg="add del mod">
          <ac:chgData name="Meg Hankel" userId="9c99e7de-7e46-4706-b5e6-72ae551c9e29" providerId="ADAL" clId="{72BD47AF-E98B-4FC6-9D46-2DBE6DD084FD}" dt="2026-09-10T18:25:58.588" v="2341" actId="478"/>
          <ac:spMkLst>
            <pc:docMk/>
            <pc:sldMk cId="3364046885" sldId="301"/>
            <ac:spMk id="5" creationId="{B77C9739-9367-5CA1-483B-BD4227682DD5}"/>
          </ac:spMkLst>
        </pc:spChg>
      </pc:sldChg>
      <pc:sldChg chg="addSp">
        <pc:chgData name="Meg Hankel" userId="9c99e7de-7e46-4706-b5e6-72ae551c9e29" providerId="ADAL" clId="{72BD47AF-E98B-4FC6-9D46-2DBE6DD084FD}" dt="2026-09-04T21:59:50.598" v="39"/>
        <pc:sldMkLst>
          <pc:docMk/>
          <pc:sldMk cId="2300858793" sldId="302"/>
        </pc:sldMkLst>
        <pc:picChg chg="add">
          <ac:chgData name="Meg Hankel" userId="9c99e7de-7e46-4706-b5e6-72ae551c9e29" providerId="ADAL" clId="{72BD47AF-E98B-4FC6-9D46-2DBE6DD084FD}" dt="2026-09-04T21:59:50.598" v="39"/>
          <ac:picMkLst>
            <pc:docMk/>
            <pc:sldMk cId="2300858793" sldId="302"/>
            <ac:picMk id="4" creationId="{3F046AE2-2D03-858C-1D03-157BDE2A89CC}"/>
          </ac:picMkLst>
        </pc:picChg>
      </pc:sldChg>
      <pc:sldChg chg="addSp modSp modAnim">
        <pc:chgData name="Meg Hankel" userId="9c99e7de-7e46-4706-b5e6-72ae551c9e29" providerId="ADAL" clId="{72BD47AF-E98B-4FC6-9D46-2DBE6DD084FD}" dt="2026-09-04T22:04:10.297" v="103" actId="122"/>
        <pc:sldMkLst>
          <pc:docMk/>
          <pc:sldMk cId="498602974" sldId="303"/>
        </pc:sldMkLst>
        <pc:spChg chg="add mod">
          <ac:chgData name="Meg Hankel" userId="9c99e7de-7e46-4706-b5e6-72ae551c9e29" providerId="ADAL" clId="{72BD47AF-E98B-4FC6-9D46-2DBE6DD084FD}" dt="2026-09-04T22:04:10.297" v="103" actId="122"/>
          <ac:spMkLst>
            <pc:docMk/>
            <pc:sldMk cId="498602974" sldId="303"/>
            <ac:spMk id="5" creationId="{D605B2A7-EF59-A8E2-01AB-5F56047581EE}"/>
          </ac:spMkLst>
        </pc:spChg>
        <pc:picChg chg="add">
          <ac:chgData name="Meg Hankel" userId="9c99e7de-7e46-4706-b5e6-72ae551c9e29" providerId="ADAL" clId="{72BD47AF-E98B-4FC6-9D46-2DBE6DD084FD}" dt="2026-09-04T22:03:10.504" v="40"/>
          <ac:picMkLst>
            <pc:docMk/>
            <pc:sldMk cId="498602974" sldId="303"/>
            <ac:picMk id="4" creationId="{C8A0497D-B8A2-F540-041F-D5B01314CC00}"/>
          </ac:picMkLst>
        </pc:picChg>
      </pc:sldChg>
      <pc:sldChg chg="addSp modSp mod">
        <pc:chgData name="Meg Hankel" userId="9c99e7de-7e46-4706-b5e6-72ae551c9e29" providerId="ADAL" clId="{72BD47AF-E98B-4FC6-9D46-2DBE6DD084FD}" dt="2026-09-08T14:00:41.731" v="495" actId="20577"/>
        <pc:sldMkLst>
          <pc:docMk/>
          <pc:sldMk cId="2428171148" sldId="304"/>
        </pc:sldMkLst>
        <pc:spChg chg="mod">
          <ac:chgData name="Meg Hankel" userId="9c99e7de-7e46-4706-b5e6-72ae551c9e29" providerId="ADAL" clId="{72BD47AF-E98B-4FC6-9D46-2DBE6DD084FD}" dt="2026-09-04T22:13:00.393" v="104"/>
          <ac:spMkLst>
            <pc:docMk/>
            <pc:sldMk cId="2428171148" sldId="304"/>
            <ac:spMk id="2" creationId="{0EB6FF0B-4F63-5888-D76A-FAB7AE763B1A}"/>
          </ac:spMkLst>
        </pc:spChg>
        <pc:spChg chg="mod">
          <ac:chgData name="Meg Hankel" userId="9c99e7de-7e46-4706-b5e6-72ae551c9e29" providerId="ADAL" clId="{72BD47AF-E98B-4FC6-9D46-2DBE6DD084FD}" dt="2026-09-08T14:00:41.731" v="495" actId="20577"/>
          <ac:spMkLst>
            <pc:docMk/>
            <pc:sldMk cId="2428171148" sldId="304"/>
            <ac:spMk id="5" creationId="{4D3BD7C4-3EFC-7206-1326-FD07F438BC89}"/>
          </ac:spMkLst>
        </pc:spChg>
        <pc:spChg chg="add mod">
          <ac:chgData name="Meg Hankel" userId="9c99e7de-7e46-4706-b5e6-72ae551c9e29" providerId="ADAL" clId="{72BD47AF-E98B-4FC6-9D46-2DBE6DD084FD}" dt="2026-09-04T22:15:56.045" v="107" actId="767"/>
          <ac:spMkLst>
            <pc:docMk/>
            <pc:sldMk cId="2428171148" sldId="304"/>
            <ac:spMk id="9" creationId="{3597A05A-A94B-9253-1E66-B080A75400EA}"/>
          </ac:spMkLst>
        </pc:spChg>
        <pc:picChg chg="add">
          <ac:chgData name="Meg Hankel" userId="9c99e7de-7e46-4706-b5e6-72ae551c9e29" providerId="ADAL" clId="{72BD47AF-E98B-4FC6-9D46-2DBE6DD084FD}" dt="2026-09-04T22:15:17.784" v="106"/>
          <ac:picMkLst>
            <pc:docMk/>
            <pc:sldMk cId="2428171148" sldId="304"/>
            <ac:picMk id="8" creationId="{341E9E00-2F5A-510C-B565-DFFBF2AD2A7F}"/>
          </ac:picMkLst>
        </pc:picChg>
      </pc:sldChg>
      <pc:sldChg chg="addSp">
        <pc:chgData name="Meg Hankel" userId="9c99e7de-7e46-4706-b5e6-72ae551c9e29" providerId="ADAL" clId="{72BD47AF-E98B-4FC6-9D46-2DBE6DD084FD}" dt="2026-09-04T22:23:15.556" v="108"/>
        <pc:sldMkLst>
          <pc:docMk/>
          <pc:sldMk cId="583314228" sldId="305"/>
        </pc:sldMkLst>
        <pc:picChg chg="add">
          <ac:chgData name="Meg Hankel" userId="9c99e7de-7e46-4706-b5e6-72ae551c9e29" providerId="ADAL" clId="{72BD47AF-E98B-4FC6-9D46-2DBE6DD084FD}" dt="2026-09-04T22:23:15.556" v="108"/>
          <ac:picMkLst>
            <pc:docMk/>
            <pc:sldMk cId="583314228" sldId="305"/>
            <ac:picMk id="4" creationId="{99902C2C-9349-D769-AFD4-6EA142A5EBAD}"/>
          </ac:picMkLst>
        </pc:picChg>
      </pc:sldChg>
      <pc:sldChg chg="addSp modSp modAnim">
        <pc:chgData name="Meg Hankel" userId="9c99e7de-7e46-4706-b5e6-72ae551c9e29" providerId="ADAL" clId="{72BD47AF-E98B-4FC6-9D46-2DBE6DD084FD}" dt="2026-09-04T23:59:27.992" v="154" actId="20577"/>
        <pc:sldMkLst>
          <pc:docMk/>
          <pc:sldMk cId="1678255002" sldId="306"/>
        </pc:sldMkLst>
        <pc:spChg chg="mod">
          <ac:chgData name="Meg Hankel" userId="9c99e7de-7e46-4706-b5e6-72ae551c9e29" providerId="ADAL" clId="{72BD47AF-E98B-4FC6-9D46-2DBE6DD084FD}" dt="2026-09-04T22:25:56.512" v="110"/>
          <ac:spMkLst>
            <pc:docMk/>
            <pc:sldMk cId="1678255002" sldId="306"/>
            <ac:spMk id="2" creationId="{88617078-3E8D-1B93-D177-E3B563891E0F}"/>
          </ac:spMkLst>
        </pc:spChg>
        <pc:spChg chg="mod">
          <ac:chgData name="Meg Hankel" userId="9c99e7de-7e46-4706-b5e6-72ae551c9e29" providerId="ADAL" clId="{72BD47AF-E98B-4FC6-9D46-2DBE6DD084FD}" dt="2026-09-04T23:59:27.992" v="154" actId="20577"/>
          <ac:spMkLst>
            <pc:docMk/>
            <pc:sldMk cId="1678255002" sldId="306"/>
            <ac:spMk id="5" creationId="{EEFB547F-D391-D703-4A73-A4A6121E262C}"/>
          </ac:spMkLst>
        </pc:spChg>
      </pc:sldChg>
      <pc:sldChg chg="addSp modSp ord">
        <pc:chgData name="Meg Hankel" userId="9c99e7de-7e46-4706-b5e6-72ae551c9e29" providerId="ADAL" clId="{72BD47AF-E98B-4FC6-9D46-2DBE6DD084FD}" dt="2026-09-04T23:12:59.442" v="124"/>
        <pc:sldMkLst>
          <pc:docMk/>
          <pc:sldMk cId="2212371908" sldId="308"/>
        </pc:sldMkLst>
        <pc:spChg chg="add mod">
          <ac:chgData name="Meg Hankel" userId="9c99e7de-7e46-4706-b5e6-72ae551c9e29" providerId="ADAL" clId="{72BD47AF-E98B-4FC6-9D46-2DBE6DD084FD}" dt="2026-09-04T23:07:08.539" v="117" actId="767"/>
          <ac:spMkLst>
            <pc:docMk/>
            <pc:sldMk cId="2212371908" sldId="308"/>
            <ac:spMk id="6" creationId="{D9EB8DC1-26A5-F91C-D632-91C456CBE426}"/>
          </ac:spMkLst>
        </pc:spChg>
        <pc:picChg chg="add">
          <ac:chgData name="Meg Hankel" userId="9c99e7de-7e46-4706-b5e6-72ae551c9e29" providerId="ADAL" clId="{72BD47AF-E98B-4FC6-9D46-2DBE6DD084FD}" dt="2026-09-04T23:05:37.530" v="115"/>
          <ac:picMkLst>
            <pc:docMk/>
            <pc:sldMk cId="2212371908" sldId="308"/>
            <ac:picMk id="4" creationId="{3E6A863F-E7BC-6F98-74AD-E736D55E08E3}"/>
          </ac:picMkLst>
        </pc:picChg>
        <pc:picChg chg="add">
          <ac:chgData name="Meg Hankel" userId="9c99e7de-7e46-4706-b5e6-72ae551c9e29" providerId="ADAL" clId="{72BD47AF-E98B-4FC6-9D46-2DBE6DD084FD}" dt="2026-09-04T23:06:15.130" v="116"/>
          <ac:picMkLst>
            <pc:docMk/>
            <pc:sldMk cId="2212371908" sldId="308"/>
            <ac:picMk id="5" creationId="{3A756934-11E5-7746-4C0A-70DB97778BA6}"/>
          </ac:picMkLst>
        </pc:picChg>
      </pc:sldChg>
      <pc:sldChg chg="addSp modSp add">
        <pc:chgData name="Meg Hankel" userId="9c99e7de-7e46-4706-b5e6-72ae551c9e29" providerId="ADAL" clId="{72BD47AF-E98B-4FC6-9D46-2DBE6DD084FD}" dt="2026-09-04T23:12:32.653" v="123" actId="20578"/>
        <pc:sldMkLst>
          <pc:docMk/>
          <pc:sldMk cId="524498654" sldId="310"/>
        </pc:sldMkLst>
        <pc:spChg chg="mod">
          <ac:chgData name="Meg Hankel" userId="9c99e7de-7e46-4706-b5e6-72ae551c9e29" providerId="ADAL" clId="{72BD47AF-E98B-4FC6-9D46-2DBE6DD084FD}" dt="2026-09-04T23:12:32.653" v="123" actId="20578"/>
          <ac:spMkLst>
            <pc:docMk/>
            <pc:sldMk cId="524498654" sldId="310"/>
            <ac:spMk id="6" creationId="{88B39AF2-549C-B2CC-A475-B4449ACAE99F}"/>
          </ac:spMkLst>
        </pc:spChg>
        <pc:picChg chg="add">
          <ac:chgData name="Meg Hankel" userId="9c99e7de-7e46-4706-b5e6-72ae551c9e29" providerId="ADAL" clId="{72BD47AF-E98B-4FC6-9D46-2DBE6DD084FD}" dt="2026-09-04T23:10:11.242" v="120"/>
          <ac:picMkLst>
            <pc:docMk/>
            <pc:sldMk cId="524498654" sldId="310"/>
            <ac:picMk id="2" creationId="{A01782C3-26BD-4A20-406E-1471BECF2A8C}"/>
          </ac:picMkLst>
        </pc:picChg>
        <pc:picChg chg="add">
          <ac:chgData name="Meg Hankel" userId="9c99e7de-7e46-4706-b5e6-72ae551c9e29" providerId="ADAL" clId="{72BD47AF-E98B-4FC6-9D46-2DBE6DD084FD}" dt="2026-09-04T23:10:35.178" v="122"/>
          <ac:picMkLst>
            <pc:docMk/>
            <pc:sldMk cId="524498654" sldId="310"/>
            <ac:picMk id="7" creationId="{385F4D81-E7F9-EA80-13F0-66F3E5253C0C}"/>
          </ac:picMkLst>
        </pc:picChg>
      </pc:sldChg>
      <pc:sldChg chg="modSp">
        <pc:chgData name="Meg Hankel" userId="9c99e7de-7e46-4706-b5e6-72ae551c9e29" providerId="ADAL" clId="{72BD47AF-E98B-4FC6-9D46-2DBE6DD084FD}" dt="2026-09-04T23:19:37.817" v="126"/>
        <pc:sldMkLst>
          <pc:docMk/>
          <pc:sldMk cId="778445005" sldId="311"/>
        </pc:sldMkLst>
        <pc:spChg chg="mod">
          <ac:chgData name="Meg Hankel" userId="9c99e7de-7e46-4706-b5e6-72ae551c9e29" providerId="ADAL" clId="{72BD47AF-E98B-4FC6-9D46-2DBE6DD084FD}" dt="2026-09-04T23:19:37.817" v="126"/>
          <ac:spMkLst>
            <pc:docMk/>
            <pc:sldMk cId="778445005" sldId="311"/>
            <ac:spMk id="3" creationId="{BC9B26AA-FAD9-EBA9-4096-FBDA0888BC08}"/>
          </ac:spMkLst>
        </pc:spChg>
      </pc:sldChg>
      <pc:sldChg chg="addSp modSp mod ord">
        <pc:chgData name="Meg Hankel" userId="9c99e7de-7e46-4706-b5e6-72ae551c9e29" providerId="ADAL" clId="{72BD47AF-E98B-4FC6-9D46-2DBE6DD084FD}" dt="2026-09-08T14:08:07.996" v="499" actId="1076"/>
        <pc:sldMkLst>
          <pc:docMk/>
          <pc:sldMk cId="1111108036" sldId="312"/>
        </pc:sldMkLst>
        <pc:spChg chg="add mod">
          <ac:chgData name="Meg Hankel" userId="9c99e7de-7e46-4706-b5e6-72ae551c9e29" providerId="ADAL" clId="{72BD47AF-E98B-4FC6-9D46-2DBE6DD084FD}" dt="2026-09-04T23:50:45.923" v="142"/>
          <ac:spMkLst>
            <pc:docMk/>
            <pc:sldMk cId="1111108036" sldId="312"/>
            <ac:spMk id="10" creationId="{831D171F-42AE-9D25-868F-4E86DCAC671C}"/>
          </ac:spMkLst>
        </pc:spChg>
        <pc:picChg chg="mod">
          <ac:chgData name="Meg Hankel" userId="9c99e7de-7e46-4706-b5e6-72ae551c9e29" providerId="ADAL" clId="{72BD47AF-E98B-4FC6-9D46-2DBE6DD084FD}" dt="2026-09-08T14:08:07.996" v="499" actId="1076"/>
          <ac:picMkLst>
            <pc:docMk/>
            <pc:sldMk cId="1111108036" sldId="312"/>
            <ac:picMk id="5" creationId="{DACCC970-A063-1AE4-997F-4F5F82E195E5}"/>
          </ac:picMkLst>
        </pc:picChg>
      </pc:sldChg>
      <pc:sldChg chg="modSp mod">
        <pc:chgData name="Meg Hankel" userId="9c99e7de-7e46-4706-b5e6-72ae551c9e29" providerId="ADAL" clId="{72BD47AF-E98B-4FC6-9D46-2DBE6DD084FD}" dt="2026-09-08T14:32:07.680" v="584" actId="20577"/>
        <pc:sldMkLst>
          <pc:docMk/>
          <pc:sldMk cId="1879904698" sldId="313"/>
        </pc:sldMkLst>
        <pc:spChg chg="mod">
          <ac:chgData name="Meg Hankel" userId="9c99e7de-7e46-4706-b5e6-72ae551c9e29" providerId="ADAL" clId="{72BD47AF-E98B-4FC6-9D46-2DBE6DD084FD}" dt="2026-09-08T14:32:07.680" v="584" actId="20577"/>
          <ac:spMkLst>
            <pc:docMk/>
            <pc:sldMk cId="1879904698" sldId="313"/>
            <ac:spMk id="3" creationId="{A5BF6530-D967-9BBA-29EF-D53EA8CDDC3A}"/>
          </ac:spMkLst>
        </pc:spChg>
      </pc:sldChg>
      <pc:sldChg chg="addSp modSp">
        <pc:chgData name="Meg Hankel" userId="9c99e7de-7e46-4706-b5e6-72ae551c9e29" providerId="ADAL" clId="{72BD47AF-E98B-4FC6-9D46-2DBE6DD084FD}" dt="2026-09-04T23:47:29.743" v="140"/>
        <pc:sldMkLst>
          <pc:docMk/>
          <pc:sldMk cId="3183709253" sldId="314"/>
        </pc:sldMkLst>
        <pc:spChg chg="add mod">
          <ac:chgData name="Meg Hankel" userId="9c99e7de-7e46-4706-b5e6-72ae551c9e29" providerId="ADAL" clId="{72BD47AF-E98B-4FC6-9D46-2DBE6DD084FD}" dt="2026-09-04T23:42:44.681" v="138" actId="767"/>
          <ac:spMkLst>
            <pc:docMk/>
            <pc:sldMk cId="3183709253" sldId="314"/>
            <ac:spMk id="5" creationId="{F647C245-9037-D947-D686-865B4E66FD8E}"/>
          </ac:spMkLst>
        </pc:spChg>
        <pc:spChg chg="mod">
          <ac:chgData name="Meg Hankel" userId="9c99e7de-7e46-4706-b5e6-72ae551c9e29" providerId="ADAL" clId="{72BD47AF-E98B-4FC6-9D46-2DBE6DD084FD}" dt="2026-09-04T23:47:29.743" v="140"/>
          <ac:spMkLst>
            <pc:docMk/>
            <pc:sldMk cId="3183709253" sldId="314"/>
            <ac:spMk id="8" creationId="{6BFCE48C-4D0F-A0F2-3E03-EB6B1F9EE5E2}"/>
          </ac:spMkLst>
        </pc:spChg>
        <pc:picChg chg="add">
          <ac:chgData name="Meg Hankel" userId="9c99e7de-7e46-4706-b5e6-72ae551c9e29" providerId="ADAL" clId="{72BD47AF-E98B-4FC6-9D46-2DBE6DD084FD}" dt="2026-09-04T23:41:38.874" v="137"/>
          <ac:picMkLst>
            <pc:docMk/>
            <pc:sldMk cId="3183709253" sldId="314"/>
            <ac:picMk id="4" creationId="{A6D3EAFE-A37B-5133-139E-3B6B150766D9}"/>
          </ac:picMkLst>
        </pc:picChg>
        <pc:picChg chg="add">
          <ac:chgData name="Meg Hankel" userId="9c99e7de-7e46-4706-b5e6-72ae551c9e29" providerId="ADAL" clId="{72BD47AF-E98B-4FC6-9D46-2DBE6DD084FD}" dt="2026-09-04T23:45:50.754" v="139"/>
          <ac:picMkLst>
            <pc:docMk/>
            <pc:sldMk cId="3183709253" sldId="314"/>
            <ac:picMk id="6" creationId="{72FB4D8B-F266-B508-5D06-B0207C707E0F}"/>
          </ac:picMkLst>
        </pc:picChg>
      </pc:sldChg>
      <pc:sldChg chg="addSp modSp">
        <pc:chgData name="Meg Hankel" userId="9c99e7de-7e46-4706-b5e6-72ae551c9e29" providerId="ADAL" clId="{72BD47AF-E98B-4FC6-9D46-2DBE6DD084FD}" dt="2026-09-04T23:51:29.350" v="144"/>
        <pc:sldMkLst>
          <pc:docMk/>
          <pc:sldMk cId="3122077529" sldId="315"/>
        </pc:sldMkLst>
        <pc:spChg chg="add mod">
          <ac:chgData name="Meg Hankel" userId="9c99e7de-7e46-4706-b5e6-72ae551c9e29" providerId="ADAL" clId="{72BD47AF-E98B-4FC6-9D46-2DBE6DD084FD}" dt="2026-09-04T23:51:29.350" v="144"/>
          <ac:spMkLst>
            <pc:docMk/>
            <pc:sldMk cId="3122077529" sldId="315"/>
            <ac:spMk id="8" creationId="{33D11015-FE07-0111-DE85-83F9B813FF65}"/>
          </ac:spMkLst>
        </pc:spChg>
      </pc:sldChg>
      <pc:sldChg chg="addSp modSp add">
        <pc:chgData name="Meg Hankel" userId="9c99e7de-7e46-4706-b5e6-72ae551c9e29" providerId="ADAL" clId="{72BD47AF-E98B-4FC6-9D46-2DBE6DD084FD}" dt="2026-09-04T23:51:22.308" v="143"/>
        <pc:sldMkLst>
          <pc:docMk/>
          <pc:sldMk cId="1385823955" sldId="316"/>
        </pc:sldMkLst>
      </pc:sldChg>
      <pc:sldChg chg="delSp modSp del mod">
        <pc:chgData name="Meg Hankel" userId="9c99e7de-7e46-4706-b5e6-72ae551c9e29" providerId="ADAL" clId="{72BD47AF-E98B-4FC6-9D46-2DBE6DD084FD}" dt="2026-09-10T18:25:45.776" v="2339" actId="47"/>
        <pc:sldMkLst>
          <pc:docMk/>
          <pc:sldMk cId="782437951" sldId="317"/>
        </pc:sldMkLst>
        <pc:spChg chg="del">
          <ac:chgData name="Meg Hankel" userId="9c99e7de-7e46-4706-b5e6-72ae551c9e29" providerId="ADAL" clId="{72BD47AF-E98B-4FC6-9D46-2DBE6DD084FD}" dt="2026-09-10T18:25:43.306" v="2338" actId="478"/>
          <ac:spMkLst>
            <pc:docMk/>
            <pc:sldMk cId="782437951" sldId="317"/>
            <ac:spMk id="2" creationId="{23E2D853-2DFC-927A-920D-C8E306B7191B}"/>
          </ac:spMkLst>
        </pc:spChg>
        <pc:spChg chg="del mod">
          <ac:chgData name="Meg Hankel" userId="9c99e7de-7e46-4706-b5e6-72ae551c9e29" providerId="ADAL" clId="{72BD47AF-E98B-4FC6-9D46-2DBE6DD084FD}" dt="2026-09-10T18:25:41.211" v="2337" actId="478"/>
          <ac:spMkLst>
            <pc:docMk/>
            <pc:sldMk cId="782437951" sldId="317"/>
            <ac:spMk id="3" creationId="{FABBA252-3EB0-81C1-F6C1-D3C167865818}"/>
          </ac:spMkLst>
        </pc:spChg>
      </pc:sldChg>
      <pc:sldChg chg="modSp mod">
        <pc:chgData name="Meg Hankel" userId="9c99e7de-7e46-4706-b5e6-72ae551c9e29" providerId="ADAL" clId="{72BD47AF-E98B-4FC6-9D46-2DBE6DD084FD}" dt="2026-09-10T14:52:44.636" v="2308" actId="1076"/>
        <pc:sldMkLst>
          <pc:docMk/>
          <pc:sldMk cId="2419410853" sldId="320"/>
        </pc:sldMkLst>
        <pc:spChg chg="mod">
          <ac:chgData name="Meg Hankel" userId="9c99e7de-7e46-4706-b5e6-72ae551c9e29" providerId="ADAL" clId="{72BD47AF-E98B-4FC6-9D46-2DBE6DD084FD}" dt="2026-09-10T14:52:44.636" v="2308" actId="1076"/>
          <ac:spMkLst>
            <pc:docMk/>
            <pc:sldMk cId="2419410853" sldId="320"/>
            <ac:spMk id="2" creationId="{DC301019-85E6-2F9B-DEAF-40119D141530}"/>
          </ac:spMkLst>
        </pc:spChg>
        <pc:picChg chg="mod">
          <ac:chgData name="Meg Hankel" userId="9c99e7de-7e46-4706-b5e6-72ae551c9e29" providerId="ADAL" clId="{72BD47AF-E98B-4FC6-9D46-2DBE6DD084FD}" dt="2026-09-10T14:52:41.596" v="2307" actId="14100"/>
          <ac:picMkLst>
            <pc:docMk/>
            <pc:sldMk cId="2419410853" sldId="320"/>
            <ac:picMk id="5" creationId="{80D73CFC-96F6-4CCD-15C3-51DF2151C03E}"/>
          </ac:picMkLst>
        </pc:picChg>
      </pc:sldChg>
      <pc:sldChg chg="modSp mod">
        <pc:chgData name="Meg Hankel" userId="9c99e7de-7e46-4706-b5e6-72ae551c9e29" providerId="ADAL" clId="{72BD47AF-E98B-4FC6-9D46-2DBE6DD084FD}" dt="2026-09-10T14:53:47.233" v="2310" actId="1076"/>
        <pc:sldMkLst>
          <pc:docMk/>
          <pc:sldMk cId="3943929438" sldId="328"/>
        </pc:sldMkLst>
        <pc:spChg chg="mod">
          <ac:chgData name="Meg Hankel" userId="9c99e7de-7e46-4706-b5e6-72ae551c9e29" providerId="ADAL" clId="{72BD47AF-E98B-4FC6-9D46-2DBE6DD084FD}" dt="2026-09-10T14:53:47.233" v="2310" actId="1076"/>
          <ac:spMkLst>
            <pc:docMk/>
            <pc:sldMk cId="3943929438" sldId="328"/>
            <ac:spMk id="6" creationId="{7DC79336-ABFF-7AC3-B874-BBA3B3E2C310}"/>
          </ac:spMkLst>
        </pc:spChg>
        <pc:spChg chg="mod">
          <ac:chgData name="Meg Hankel" userId="9c99e7de-7e46-4706-b5e6-72ae551c9e29" providerId="ADAL" clId="{72BD47AF-E98B-4FC6-9D46-2DBE6DD084FD}" dt="2026-09-10T13:55:50.399" v="2263" actId="14100"/>
          <ac:spMkLst>
            <pc:docMk/>
            <pc:sldMk cId="3943929438" sldId="328"/>
            <ac:spMk id="7" creationId="{30FEBC6D-DAA9-DE4C-3D9F-0FDE20A3A73B}"/>
          </ac:spMkLst>
        </pc:spChg>
        <pc:picChg chg="mod">
          <ac:chgData name="Meg Hankel" userId="9c99e7de-7e46-4706-b5e6-72ae551c9e29" providerId="ADAL" clId="{72BD47AF-E98B-4FC6-9D46-2DBE6DD084FD}" dt="2026-09-10T14:53:44.290" v="2309" actId="14100"/>
          <ac:picMkLst>
            <pc:docMk/>
            <pc:sldMk cId="3943929438" sldId="328"/>
            <ac:picMk id="5" creationId="{7C1C9DD8-8FF6-72BC-F0C0-BC98C549B946}"/>
          </ac:picMkLst>
        </pc:picChg>
      </pc:sldChg>
      <pc:sldChg chg="modSp mod">
        <pc:chgData name="Meg Hankel" userId="9c99e7de-7e46-4706-b5e6-72ae551c9e29" providerId="ADAL" clId="{72BD47AF-E98B-4FC6-9D46-2DBE6DD084FD}" dt="2026-09-08T18:01:54.319" v="1634" actId="20577"/>
        <pc:sldMkLst>
          <pc:docMk/>
          <pc:sldMk cId="2031649070" sldId="331"/>
        </pc:sldMkLst>
        <pc:spChg chg="mod">
          <ac:chgData name="Meg Hankel" userId="9c99e7de-7e46-4706-b5e6-72ae551c9e29" providerId="ADAL" clId="{72BD47AF-E98B-4FC6-9D46-2DBE6DD084FD}" dt="2026-09-08T18:01:54.319" v="1634" actId="20577"/>
          <ac:spMkLst>
            <pc:docMk/>
            <pc:sldMk cId="2031649070" sldId="331"/>
            <ac:spMk id="6" creationId="{4B386DD2-FA44-BF37-5B1E-15D417E1E952}"/>
          </ac:spMkLst>
        </pc:spChg>
      </pc:sldChg>
      <pc:sldChg chg="modSp mod ord">
        <pc:chgData name="Meg Hankel" userId="9c99e7de-7e46-4706-b5e6-72ae551c9e29" providerId="ADAL" clId="{72BD47AF-E98B-4FC6-9D46-2DBE6DD084FD}" dt="2026-09-10T14:57:55.498" v="2334" actId="20577"/>
        <pc:sldMkLst>
          <pc:docMk/>
          <pc:sldMk cId="3713231847" sldId="332"/>
        </pc:sldMkLst>
        <pc:spChg chg="mod">
          <ac:chgData name="Meg Hankel" userId="9c99e7de-7e46-4706-b5e6-72ae551c9e29" providerId="ADAL" clId="{72BD47AF-E98B-4FC6-9D46-2DBE6DD084FD}" dt="2026-09-10T14:57:55.498" v="2334" actId="20577"/>
          <ac:spMkLst>
            <pc:docMk/>
            <pc:sldMk cId="3713231847" sldId="332"/>
            <ac:spMk id="3" creationId="{F19C664E-DD8E-F59D-97FD-ADB346AAC7B0}"/>
          </ac:spMkLst>
        </pc:spChg>
      </pc:sldChg>
      <pc:sldChg chg="addSp modSp mod">
        <pc:chgData name="Meg Hankel" userId="9c99e7de-7e46-4706-b5e6-72ae551c9e29" providerId="ADAL" clId="{72BD47AF-E98B-4FC6-9D46-2DBE6DD084FD}" dt="2026-09-10T12:48:15.507" v="2138" actId="20577"/>
        <pc:sldMkLst>
          <pc:docMk/>
          <pc:sldMk cId="1339041639" sldId="333"/>
        </pc:sldMkLst>
        <pc:spChg chg="add mod">
          <ac:chgData name="Meg Hankel" userId="9c99e7de-7e46-4706-b5e6-72ae551c9e29" providerId="ADAL" clId="{72BD47AF-E98B-4FC6-9D46-2DBE6DD084FD}" dt="2026-09-10T12:47:42.400" v="2092" actId="1076"/>
          <ac:spMkLst>
            <pc:docMk/>
            <pc:sldMk cId="1339041639" sldId="333"/>
            <ac:spMk id="4" creationId="{A3E18E2B-85E3-F746-734D-96A859C1AA4D}"/>
          </ac:spMkLst>
        </pc:spChg>
        <pc:spChg chg="mod">
          <ac:chgData name="Meg Hankel" userId="9c99e7de-7e46-4706-b5e6-72ae551c9e29" providerId="ADAL" clId="{72BD47AF-E98B-4FC6-9D46-2DBE6DD084FD}" dt="2026-09-10T12:47:23.162" v="2084" actId="122"/>
          <ac:spMkLst>
            <pc:docMk/>
            <pc:sldMk cId="1339041639" sldId="333"/>
            <ac:spMk id="7" creationId="{DA1554B6-FFFF-12A5-1BC1-B104C501C252}"/>
          </ac:spMkLst>
        </pc:spChg>
        <pc:spChg chg="add mod">
          <ac:chgData name="Meg Hankel" userId="9c99e7de-7e46-4706-b5e6-72ae551c9e29" providerId="ADAL" clId="{72BD47AF-E98B-4FC6-9D46-2DBE6DD084FD}" dt="2026-09-10T12:48:15.507" v="2138" actId="20577"/>
          <ac:spMkLst>
            <pc:docMk/>
            <pc:sldMk cId="1339041639" sldId="333"/>
            <ac:spMk id="9" creationId="{026C136C-1FEE-2B09-FA45-EAE1763F93C9}"/>
          </ac:spMkLst>
        </pc:spChg>
        <pc:picChg chg="add mod modCrop">
          <ac:chgData name="Meg Hankel" userId="9c99e7de-7e46-4706-b5e6-72ae551c9e29" providerId="ADAL" clId="{72BD47AF-E98B-4FC6-9D46-2DBE6DD084FD}" dt="2026-09-10T12:47:38.664" v="2091" actId="1076"/>
          <ac:picMkLst>
            <pc:docMk/>
            <pc:sldMk cId="1339041639" sldId="333"/>
            <ac:picMk id="2" creationId="{AB30E1D7-9002-AD55-AA8F-628E2CC7FC33}"/>
          </ac:picMkLst>
        </pc:picChg>
        <pc:picChg chg="mod">
          <ac:chgData name="Meg Hankel" userId="9c99e7de-7e46-4706-b5e6-72ae551c9e29" providerId="ADAL" clId="{72BD47AF-E98B-4FC6-9D46-2DBE6DD084FD}" dt="2026-09-10T12:47:32.336" v="2088" actId="1076"/>
          <ac:picMkLst>
            <pc:docMk/>
            <pc:sldMk cId="1339041639" sldId="333"/>
            <ac:picMk id="5" creationId="{5232EFFD-9479-D812-2701-D7667474565F}"/>
          </ac:picMkLst>
        </pc:picChg>
        <pc:picChg chg="add mod modCrop">
          <ac:chgData name="Meg Hankel" userId="9c99e7de-7e46-4706-b5e6-72ae551c9e29" providerId="ADAL" clId="{72BD47AF-E98B-4FC6-9D46-2DBE6DD084FD}" dt="2026-09-10T12:47:52.112" v="2095" actId="1076"/>
          <ac:picMkLst>
            <pc:docMk/>
            <pc:sldMk cId="1339041639" sldId="333"/>
            <ac:picMk id="6" creationId="{87AD8A61-5EA5-5CCF-D38C-119021DBD64F}"/>
          </ac:picMkLst>
        </pc:picChg>
      </pc:sldChg>
      <pc:sldChg chg="modSp mod ord">
        <pc:chgData name="Meg Hankel" userId="9c99e7de-7e46-4706-b5e6-72ae551c9e29" providerId="ADAL" clId="{72BD47AF-E98B-4FC6-9D46-2DBE6DD084FD}" dt="2026-09-10T18:26:54.457" v="2357" actId="20577"/>
        <pc:sldMkLst>
          <pc:docMk/>
          <pc:sldMk cId="3084837498" sldId="334"/>
        </pc:sldMkLst>
        <pc:spChg chg="mod">
          <ac:chgData name="Meg Hankel" userId="9c99e7de-7e46-4706-b5e6-72ae551c9e29" providerId="ADAL" clId="{72BD47AF-E98B-4FC6-9D46-2DBE6DD084FD}" dt="2026-09-10T18:26:54.457" v="2357" actId="20577"/>
          <ac:spMkLst>
            <pc:docMk/>
            <pc:sldMk cId="3084837498" sldId="334"/>
            <ac:spMk id="3" creationId="{388A20E2-10A9-38F8-000C-1DA36579A1E0}"/>
          </ac:spMkLst>
        </pc:spChg>
      </pc:sldChg>
      <pc:sldChg chg="modSp new mod">
        <pc:chgData name="Meg Hankel" userId="9c99e7de-7e46-4706-b5e6-72ae551c9e29" providerId="ADAL" clId="{72BD47AF-E98B-4FC6-9D46-2DBE6DD084FD}" dt="2026-09-08T14:38:22.957" v="661" actId="20577"/>
        <pc:sldMkLst>
          <pc:docMk/>
          <pc:sldMk cId="1775157048" sldId="335"/>
        </pc:sldMkLst>
        <pc:spChg chg="mod">
          <ac:chgData name="Meg Hankel" userId="9c99e7de-7e46-4706-b5e6-72ae551c9e29" providerId="ADAL" clId="{72BD47AF-E98B-4FC6-9D46-2DBE6DD084FD}" dt="2026-09-08T14:38:08.108" v="604" actId="20577"/>
          <ac:spMkLst>
            <pc:docMk/>
            <pc:sldMk cId="1775157048" sldId="335"/>
            <ac:spMk id="2" creationId="{577EE6CF-018B-6CC3-B7EC-1C2555126BE5}"/>
          </ac:spMkLst>
        </pc:spChg>
        <pc:spChg chg="mod">
          <ac:chgData name="Meg Hankel" userId="9c99e7de-7e46-4706-b5e6-72ae551c9e29" providerId="ADAL" clId="{72BD47AF-E98B-4FC6-9D46-2DBE6DD084FD}" dt="2026-09-08T14:38:22.957" v="661" actId="20577"/>
          <ac:spMkLst>
            <pc:docMk/>
            <pc:sldMk cId="1775157048" sldId="335"/>
            <ac:spMk id="3" creationId="{DC8A2F65-02FF-D4E7-795F-C21245424EAA}"/>
          </ac:spMkLst>
        </pc:spChg>
      </pc:sldChg>
      <pc:sldChg chg="modSp new mod">
        <pc:chgData name="Meg Hankel" userId="9c99e7de-7e46-4706-b5e6-72ae551c9e29" providerId="ADAL" clId="{72BD47AF-E98B-4FC6-9D46-2DBE6DD084FD}" dt="2026-09-08T14:44:42.803" v="833" actId="20577"/>
        <pc:sldMkLst>
          <pc:docMk/>
          <pc:sldMk cId="58567165" sldId="336"/>
        </pc:sldMkLst>
        <pc:spChg chg="mod">
          <ac:chgData name="Meg Hankel" userId="9c99e7de-7e46-4706-b5e6-72ae551c9e29" providerId="ADAL" clId="{72BD47AF-E98B-4FC6-9D46-2DBE6DD084FD}" dt="2026-09-08T14:38:38.636" v="699" actId="20577"/>
          <ac:spMkLst>
            <pc:docMk/>
            <pc:sldMk cId="58567165" sldId="336"/>
            <ac:spMk id="2" creationId="{CDD99B6F-3D55-F889-0517-40B3D7654A0F}"/>
          </ac:spMkLst>
        </pc:spChg>
        <pc:spChg chg="mod">
          <ac:chgData name="Meg Hankel" userId="9c99e7de-7e46-4706-b5e6-72ae551c9e29" providerId="ADAL" clId="{72BD47AF-E98B-4FC6-9D46-2DBE6DD084FD}" dt="2026-09-08T14:44:42.803" v="833" actId="20577"/>
          <ac:spMkLst>
            <pc:docMk/>
            <pc:sldMk cId="58567165" sldId="336"/>
            <ac:spMk id="3" creationId="{6078053D-067F-30A1-BBC4-374D048B3019}"/>
          </ac:spMkLst>
        </pc:spChg>
      </pc:sldChg>
      <pc:sldChg chg="modSp new mod">
        <pc:chgData name="Meg Hankel" userId="9c99e7de-7e46-4706-b5e6-72ae551c9e29" providerId="ADAL" clId="{72BD47AF-E98B-4FC6-9D46-2DBE6DD084FD}" dt="2026-09-10T14:51:14.889" v="2305" actId="20577"/>
        <pc:sldMkLst>
          <pc:docMk/>
          <pc:sldMk cId="102491952" sldId="337"/>
        </pc:sldMkLst>
        <pc:spChg chg="mod">
          <ac:chgData name="Meg Hankel" userId="9c99e7de-7e46-4706-b5e6-72ae551c9e29" providerId="ADAL" clId="{72BD47AF-E98B-4FC6-9D46-2DBE6DD084FD}" dt="2026-09-08T17:50:34.820" v="843" actId="20577"/>
          <ac:spMkLst>
            <pc:docMk/>
            <pc:sldMk cId="102491952" sldId="337"/>
            <ac:spMk id="2" creationId="{C730F474-AE97-DFA8-9B88-558D265D4494}"/>
          </ac:spMkLst>
        </pc:spChg>
        <pc:spChg chg="mod">
          <ac:chgData name="Meg Hankel" userId="9c99e7de-7e46-4706-b5e6-72ae551c9e29" providerId="ADAL" clId="{72BD47AF-E98B-4FC6-9D46-2DBE6DD084FD}" dt="2026-09-10T14:51:14.889" v="2305" actId="20577"/>
          <ac:spMkLst>
            <pc:docMk/>
            <pc:sldMk cId="102491952" sldId="337"/>
            <ac:spMk id="3" creationId="{89F36532-3732-2C20-7743-B516AE307AB3}"/>
          </ac:spMkLst>
        </pc:spChg>
      </pc:sldChg>
      <pc:sldChg chg="modSp new del mod ord">
        <pc:chgData name="Meg Hankel" userId="9c99e7de-7e46-4706-b5e6-72ae551c9e29" providerId="ADAL" clId="{72BD47AF-E98B-4FC6-9D46-2DBE6DD084FD}" dt="2026-09-10T12:43:16.733" v="1962" actId="47"/>
        <pc:sldMkLst>
          <pc:docMk/>
          <pc:sldMk cId="128621753" sldId="338"/>
        </pc:sldMkLst>
      </pc:sldChg>
      <pc:sldChg chg="delSp modSp new mod">
        <pc:chgData name="Meg Hankel" userId="9c99e7de-7e46-4706-b5e6-72ae551c9e29" providerId="ADAL" clId="{72BD47AF-E98B-4FC6-9D46-2DBE6DD084FD}" dt="2026-09-10T15:00:09.365" v="2335" actId="478"/>
        <pc:sldMkLst>
          <pc:docMk/>
          <pc:sldMk cId="888141547" sldId="338"/>
        </pc:sldMkLst>
        <pc:spChg chg="mod">
          <ac:chgData name="Meg Hankel" userId="9c99e7de-7e46-4706-b5e6-72ae551c9e29" providerId="ADAL" clId="{72BD47AF-E98B-4FC6-9D46-2DBE6DD084FD}" dt="2026-09-10T13:59:06.167" v="2292" actId="113"/>
          <ac:spMkLst>
            <pc:docMk/>
            <pc:sldMk cId="888141547" sldId="338"/>
            <ac:spMk id="2" creationId="{90F81526-4B2B-EE2D-73A8-2CF255E18355}"/>
          </ac:spMkLst>
        </pc:spChg>
        <pc:spChg chg="del">
          <ac:chgData name="Meg Hankel" userId="9c99e7de-7e46-4706-b5e6-72ae551c9e29" providerId="ADAL" clId="{72BD47AF-E98B-4FC6-9D46-2DBE6DD084FD}" dt="2026-09-10T15:00:09.365" v="2335" actId="478"/>
          <ac:spMkLst>
            <pc:docMk/>
            <pc:sldMk cId="888141547" sldId="338"/>
            <ac:spMk id="3" creationId="{9447CA74-A6C0-7777-713B-A9F9B69D24B6}"/>
          </ac:spMkLst>
        </pc:spChg>
      </pc:sldChg>
      <pc:sldChg chg="modSp new del mod">
        <pc:chgData name="Meg Hankel" userId="9c99e7de-7e46-4706-b5e6-72ae551c9e29" providerId="ADAL" clId="{72BD47AF-E98B-4FC6-9D46-2DBE6DD084FD}" dt="2026-09-10T13:58:40.718" v="2265" actId="47"/>
        <pc:sldMkLst>
          <pc:docMk/>
          <pc:sldMk cId="1481087050" sldId="339"/>
        </pc:sldMkLst>
      </pc:sldChg>
    </pc:docChg>
  </pc:docChgLst>
  <pc:docChgLst>
    <pc:chgData name="Meg Hankel" userId="9c99e7de-7e46-4706-b5e6-72ae551c9e29" providerId="ADAL" clId="{FC07478B-0CF6-2A40-95CC-993118526315}"/>
    <pc:docChg chg="undo custSel addSld modSld sldOrd">
      <pc:chgData name="Meg Hankel" userId="9c99e7de-7e46-4706-b5e6-72ae551c9e29" providerId="ADAL" clId="{FC07478B-0CF6-2A40-95CC-993118526315}" dt="2026-09-07T21:58:48.813" v="3319"/>
      <pc:docMkLst>
        <pc:docMk/>
      </pc:docMkLst>
      <pc:sldChg chg="modSp mod">
        <pc:chgData name="Meg Hankel" userId="9c99e7de-7e46-4706-b5e6-72ae551c9e29" providerId="ADAL" clId="{FC07478B-0CF6-2A40-95CC-993118526315}" dt="2026-09-07T17:01:54.709" v="38" actId="20577"/>
        <pc:sldMkLst>
          <pc:docMk/>
          <pc:sldMk cId="1265916852" sldId="267"/>
        </pc:sldMkLst>
        <pc:spChg chg="mod">
          <ac:chgData name="Meg Hankel" userId="9c99e7de-7e46-4706-b5e6-72ae551c9e29" providerId="ADAL" clId="{FC07478B-0CF6-2A40-95CC-993118526315}" dt="2026-09-07T17:01:54.709" v="38" actId="20577"/>
          <ac:spMkLst>
            <pc:docMk/>
            <pc:sldMk cId="1265916852" sldId="267"/>
            <ac:spMk id="4" creationId="{9BA43F88-E941-AF45-F736-EA13CEBC252F}"/>
          </ac:spMkLst>
        </pc:spChg>
      </pc:sldChg>
      <pc:sldChg chg="modSp add mod">
        <pc:chgData name="Meg Hankel" userId="9c99e7de-7e46-4706-b5e6-72ae551c9e29" providerId="ADAL" clId="{FC07478B-0CF6-2A40-95CC-993118526315}" dt="2026-09-07T17:01:46.350" v="30" actId="20577"/>
        <pc:sldMkLst>
          <pc:docMk/>
          <pc:sldMk cId="3333926529" sldId="318"/>
        </pc:sldMkLst>
        <pc:spChg chg="mod">
          <ac:chgData name="Meg Hankel" userId="9c99e7de-7e46-4706-b5e6-72ae551c9e29" providerId="ADAL" clId="{FC07478B-0CF6-2A40-95CC-993118526315}" dt="2026-09-07T17:01:46.350" v="30" actId="20577"/>
          <ac:spMkLst>
            <pc:docMk/>
            <pc:sldMk cId="3333926529" sldId="318"/>
            <ac:spMk id="4" creationId="{03675C20-7A14-71B2-AB10-901B92DFCB69}"/>
          </ac:spMkLst>
        </pc:spChg>
      </pc:sldChg>
      <pc:sldChg chg="addSp delSp modSp new mod ord">
        <pc:chgData name="Meg Hankel" userId="9c99e7de-7e46-4706-b5e6-72ae551c9e29" providerId="ADAL" clId="{FC07478B-0CF6-2A40-95CC-993118526315}" dt="2026-09-07T21:56:49.168" v="3305" actId="478"/>
        <pc:sldMkLst>
          <pc:docMk/>
          <pc:sldMk cId="3237742050" sldId="319"/>
        </pc:sldMkLst>
        <pc:spChg chg="add mod">
          <ac:chgData name="Meg Hankel" userId="9c99e7de-7e46-4706-b5e6-72ae551c9e29" providerId="ADAL" clId="{FC07478B-0CF6-2A40-95CC-993118526315}" dt="2026-09-07T17:12:18.442" v="160" actId="1076"/>
          <ac:spMkLst>
            <pc:docMk/>
            <pc:sldMk cId="3237742050" sldId="319"/>
            <ac:spMk id="7" creationId="{A3F93FF5-3921-56A0-734D-4361535578D4}"/>
          </ac:spMkLst>
        </pc:spChg>
        <pc:picChg chg="add mod">
          <ac:chgData name="Meg Hankel" userId="9c99e7de-7e46-4706-b5e6-72ae551c9e29" providerId="ADAL" clId="{FC07478B-0CF6-2A40-95CC-993118526315}" dt="2026-09-07T17:08:31.986" v="113" actId="1076"/>
          <ac:picMkLst>
            <pc:docMk/>
            <pc:sldMk cId="3237742050" sldId="319"/>
            <ac:picMk id="5" creationId="{66F562B1-4ED9-5894-EC0E-C339EF13FA33}"/>
          </ac:picMkLst>
        </pc:picChg>
      </pc:sldChg>
      <pc:sldChg chg="addSp delSp modSp new mod">
        <pc:chgData name="Meg Hankel" userId="9c99e7de-7e46-4706-b5e6-72ae551c9e29" providerId="ADAL" clId="{FC07478B-0CF6-2A40-95CC-993118526315}" dt="2026-09-07T17:09:10.133" v="117" actId="478"/>
        <pc:sldMkLst>
          <pc:docMk/>
          <pc:sldMk cId="2419410853" sldId="320"/>
        </pc:sldMkLst>
        <pc:spChg chg="mod">
          <ac:chgData name="Meg Hankel" userId="9c99e7de-7e46-4706-b5e6-72ae551c9e29" providerId="ADAL" clId="{FC07478B-0CF6-2A40-95CC-993118526315}" dt="2026-09-07T17:07:46.100" v="109" actId="1036"/>
          <ac:spMkLst>
            <pc:docMk/>
            <pc:sldMk cId="2419410853" sldId="320"/>
            <ac:spMk id="2" creationId="{DC301019-85E6-2F9B-DEAF-40119D141530}"/>
          </ac:spMkLst>
        </pc:spChg>
        <pc:picChg chg="add mod">
          <ac:chgData name="Meg Hankel" userId="9c99e7de-7e46-4706-b5e6-72ae551c9e29" providerId="ADAL" clId="{FC07478B-0CF6-2A40-95CC-993118526315}" dt="2026-09-07T17:07:37.365" v="104" actId="1076"/>
          <ac:picMkLst>
            <pc:docMk/>
            <pc:sldMk cId="2419410853" sldId="320"/>
            <ac:picMk id="5" creationId="{80D73CFC-96F6-4CCD-15C3-51DF2151C03E}"/>
          </ac:picMkLst>
        </pc:picChg>
      </pc:sldChg>
      <pc:sldChg chg="addSp delSp modSp new mod">
        <pc:chgData name="Meg Hankel" userId="9c99e7de-7e46-4706-b5e6-72ae551c9e29" providerId="ADAL" clId="{FC07478B-0CF6-2A40-95CC-993118526315}" dt="2026-09-07T17:10:13.530" v="138" actId="1076"/>
        <pc:sldMkLst>
          <pc:docMk/>
          <pc:sldMk cId="2950639461" sldId="321"/>
        </pc:sldMkLst>
        <pc:spChg chg="add mod">
          <ac:chgData name="Meg Hankel" userId="9c99e7de-7e46-4706-b5e6-72ae551c9e29" providerId="ADAL" clId="{FC07478B-0CF6-2A40-95CC-993118526315}" dt="2026-09-07T17:10:13.530" v="138" actId="1076"/>
          <ac:spMkLst>
            <pc:docMk/>
            <pc:sldMk cId="2950639461" sldId="321"/>
            <ac:spMk id="6" creationId="{9D5380A8-D73A-F5FA-E5E3-C1E405D5F7CE}"/>
          </ac:spMkLst>
        </pc:spChg>
        <pc:picChg chg="add mod">
          <ac:chgData name="Meg Hankel" userId="9c99e7de-7e46-4706-b5e6-72ae551c9e29" providerId="ADAL" clId="{FC07478B-0CF6-2A40-95CC-993118526315}" dt="2026-09-07T17:10:09.064" v="137" actId="1076"/>
          <ac:picMkLst>
            <pc:docMk/>
            <pc:sldMk cId="2950639461" sldId="321"/>
            <ac:picMk id="4" creationId="{F8321AAF-94F6-6F80-9B66-F9D8439EC119}"/>
          </ac:picMkLst>
        </pc:picChg>
      </pc:sldChg>
      <pc:sldChg chg="addSp delSp modSp new mod">
        <pc:chgData name="Meg Hankel" userId="9c99e7de-7e46-4706-b5e6-72ae551c9e29" providerId="ADAL" clId="{FC07478B-0CF6-2A40-95CC-993118526315}" dt="2026-09-07T17:12:12.858" v="159" actId="1076"/>
        <pc:sldMkLst>
          <pc:docMk/>
          <pc:sldMk cId="1646021209" sldId="322"/>
        </pc:sldMkLst>
        <pc:spChg chg="add mod">
          <ac:chgData name="Meg Hankel" userId="9c99e7de-7e46-4706-b5e6-72ae551c9e29" providerId="ADAL" clId="{FC07478B-0CF6-2A40-95CC-993118526315}" dt="2026-09-07T17:11:55.791" v="157" actId="1076"/>
          <ac:spMkLst>
            <pc:docMk/>
            <pc:sldMk cId="1646021209" sldId="322"/>
            <ac:spMk id="6" creationId="{15A041EB-BD50-1A80-C27B-B1ABE2A0BBF0}"/>
          </ac:spMkLst>
        </pc:spChg>
        <pc:picChg chg="add mod">
          <ac:chgData name="Meg Hankel" userId="9c99e7de-7e46-4706-b5e6-72ae551c9e29" providerId="ADAL" clId="{FC07478B-0CF6-2A40-95CC-993118526315}" dt="2026-09-07T17:12:12.858" v="159" actId="1076"/>
          <ac:picMkLst>
            <pc:docMk/>
            <pc:sldMk cId="1646021209" sldId="322"/>
            <ac:picMk id="4" creationId="{A66EE4BB-0E3A-CA3E-B6CF-F7F9D33CED94}"/>
          </ac:picMkLst>
        </pc:picChg>
      </pc:sldChg>
      <pc:sldChg chg="addSp delSp modSp new mod">
        <pc:chgData name="Meg Hankel" userId="9c99e7de-7e46-4706-b5e6-72ae551c9e29" providerId="ADAL" clId="{FC07478B-0CF6-2A40-95CC-993118526315}" dt="2026-09-07T20:53:13.349" v="954" actId="20577"/>
        <pc:sldMkLst>
          <pc:docMk/>
          <pc:sldMk cId="2730513278" sldId="323"/>
        </pc:sldMkLst>
        <pc:spChg chg="add mod">
          <ac:chgData name="Meg Hankel" userId="9c99e7de-7e46-4706-b5e6-72ae551c9e29" providerId="ADAL" clId="{FC07478B-0CF6-2A40-95CC-993118526315}" dt="2026-09-07T20:49:24.931" v="565" actId="113"/>
          <ac:spMkLst>
            <pc:docMk/>
            <pc:sldMk cId="2730513278" sldId="323"/>
            <ac:spMk id="5" creationId="{142BB536-8D5B-FBA7-6EF1-FB13863B58D3}"/>
          </ac:spMkLst>
        </pc:spChg>
        <pc:spChg chg="add mod">
          <ac:chgData name="Meg Hankel" userId="9c99e7de-7e46-4706-b5e6-72ae551c9e29" providerId="ADAL" clId="{FC07478B-0CF6-2A40-95CC-993118526315}" dt="2026-09-07T20:53:13.349" v="954" actId="20577"/>
          <ac:spMkLst>
            <pc:docMk/>
            <pc:sldMk cId="2730513278" sldId="323"/>
            <ac:spMk id="6" creationId="{2767949E-B43F-761B-1590-0A5555414C11}"/>
          </ac:spMkLst>
        </pc:spChg>
      </pc:sldChg>
      <pc:sldChg chg="addSp delSp modSp new mod ord">
        <pc:chgData name="Meg Hankel" userId="9c99e7de-7e46-4706-b5e6-72ae551c9e29" providerId="ADAL" clId="{FC07478B-0CF6-2A40-95CC-993118526315}" dt="2026-09-07T17:17:24.593" v="341" actId="20578"/>
        <pc:sldMkLst>
          <pc:docMk/>
          <pc:sldMk cId="4018065747" sldId="324"/>
        </pc:sldMkLst>
        <pc:spChg chg="add mod">
          <ac:chgData name="Meg Hankel" userId="9c99e7de-7e46-4706-b5e6-72ae551c9e29" providerId="ADAL" clId="{FC07478B-0CF6-2A40-95CC-993118526315}" dt="2026-09-07T17:15:11.893" v="309" actId="1076"/>
          <ac:spMkLst>
            <pc:docMk/>
            <pc:sldMk cId="4018065747" sldId="324"/>
            <ac:spMk id="5" creationId="{0509D4BC-F2FA-C9BF-A755-6A965467F143}"/>
          </ac:spMkLst>
        </pc:spChg>
        <pc:picChg chg="add mod">
          <ac:chgData name="Meg Hankel" userId="9c99e7de-7e46-4706-b5e6-72ae551c9e29" providerId="ADAL" clId="{FC07478B-0CF6-2A40-95CC-993118526315}" dt="2026-09-07T17:15:07.409" v="308" actId="1076"/>
          <ac:picMkLst>
            <pc:docMk/>
            <pc:sldMk cId="4018065747" sldId="324"/>
            <ac:picMk id="4" creationId="{E5897DAD-7F5E-F062-5116-3A33677188BA}"/>
          </ac:picMkLst>
        </pc:picChg>
      </pc:sldChg>
      <pc:sldChg chg="addSp delSp modSp new mod ord">
        <pc:chgData name="Meg Hankel" userId="9c99e7de-7e46-4706-b5e6-72ae551c9e29" providerId="ADAL" clId="{FC07478B-0CF6-2A40-95CC-993118526315}" dt="2026-09-07T21:50:48.647" v="2952" actId="20577"/>
        <pc:sldMkLst>
          <pc:docMk/>
          <pc:sldMk cId="3640179370" sldId="325"/>
        </pc:sldMkLst>
        <pc:spChg chg="add mod">
          <ac:chgData name="Meg Hankel" userId="9c99e7de-7e46-4706-b5e6-72ae551c9e29" providerId="ADAL" clId="{FC07478B-0CF6-2A40-95CC-993118526315}" dt="2026-09-07T21:50:48.647" v="2952" actId="20577"/>
          <ac:spMkLst>
            <pc:docMk/>
            <pc:sldMk cId="3640179370" sldId="325"/>
            <ac:spMk id="4" creationId="{0D470166-7B1D-7B0F-C1B6-A501420C7AE7}"/>
          </ac:spMkLst>
        </pc:spChg>
        <pc:picChg chg="add mod">
          <ac:chgData name="Meg Hankel" userId="9c99e7de-7e46-4706-b5e6-72ae551c9e29" providerId="ADAL" clId="{FC07478B-0CF6-2A40-95CC-993118526315}" dt="2026-09-07T21:50:22.201" v="2884" actId="1076"/>
          <ac:picMkLst>
            <pc:docMk/>
            <pc:sldMk cId="3640179370" sldId="325"/>
            <ac:picMk id="1026" creationId="{78E8F63F-D1F4-7F65-78D4-8CD2AE035457}"/>
          </ac:picMkLst>
        </pc:picChg>
      </pc:sldChg>
      <pc:sldChg chg="addSp delSp modSp new mod">
        <pc:chgData name="Meg Hankel" userId="9c99e7de-7e46-4706-b5e6-72ae551c9e29" providerId="ADAL" clId="{FC07478B-0CF6-2A40-95CC-993118526315}" dt="2026-09-07T20:45:22.707" v="486" actId="478"/>
        <pc:sldMkLst>
          <pc:docMk/>
          <pc:sldMk cId="203337662" sldId="326"/>
        </pc:sldMkLst>
        <pc:spChg chg="add mod">
          <ac:chgData name="Meg Hankel" userId="9c99e7de-7e46-4706-b5e6-72ae551c9e29" providerId="ADAL" clId="{FC07478B-0CF6-2A40-95CC-993118526315}" dt="2026-09-07T20:45:17.858" v="485" actId="20577"/>
          <ac:spMkLst>
            <pc:docMk/>
            <pc:sldMk cId="203337662" sldId="326"/>
            <ac:spMk id="7" creationId="{ECDF440C-0348-F88B-B56C-C92BB0B1EC1C}"/>
          </ac:spMkLst>
        </pc:spChg>
        <pc:picChg chg="add mod">
          <ac:chgData name="Meg Hankel" userId="9c99e7de-7e46-4706-b5e6-72ae551c9e29" providerId="ADAL" clId="{FC07478B-0CF6-2A40-95CC-993118526315}" dt="2026-09-07T20:45:06.637" v="481" actId="1076"/>
          <ac:picMkLst>
            <pc:docMk/>
            <pc:sldMk cId="203337662" sldId="326"/>
            <ac:picMk id="2050" creationId="{71271985-2E58-1D88-81C9-709622A635DD}"/>
          </ac:picMkLst>
        </pc:picChg>
      </pc:sldChg>
      <pc:sldChg chg="addSp delSp modSp new mod">
        <pc:chgData name="Meg Hankel" userId="9c99e7de-7e46-4706-b5e6-72ae551c9e29" providerId="ADAL" clId="{FC07478B-0CF6-2A40-95CC-993118526315}" dt="2026-09-07T21:29:11.349" v="2596" actId="255"/>
        <pc:sldMkLst>
          <pc:docMk/>
          <pc:sldMk cId="226430786" sldId="327"/>
        </pc:sldMkLst>
        <pc:spChg chg="mod">
          <ac:chgData name="Meg Hankel" userId="9c99e7de-7e46-4706-b5e6-72ae551c9e29" providerId="ADAL" clId="{FC07478B-0CF6-2A40-95CC-993118526315}" dt="2026-09-07T21:29:11.349" v="2596" actId="255"/>
          <ac:spMkLst>
            <pc:docMk/>
            <pc:sldMk cId="226430786" sldId="327"/>
            <ac:spMk id="2" creationId="{6E344D24-FFBB-B50E-8202-6017FC71C230}"/>
          </ac:spMkLst>
        </pc:spChg>
        <pc:spChg chg="add mod">
          <ac:chgData name="Meg Hankel" userId="9c99e7de-7e46-4706-b5e6-72ae551c9e29" providerId="ADAL" clId="{FC07478B-0CF6-2A40-95CC-993118526315}" dt="2026-09-07T21:08:34.173" v="1365" actId="20577"/>
          <ac:spMkLst>
            <pc:docMk/>
            <pc:sldMk cId="226430786" sldId="327"/>
            <ac:spMk id="5" creationId="{F98CFC81-9D70-F6F0-A425-5BDA57864EF7}"/>
          </ac:spMkLst>
        </pc:spChg>
        <pc:picChg chg="add mod">
          <ac:chgData name="Meg Hankel" userId="9c99e7de-7e46-4706-b5e6-72ae551c9e29" providerId="ADAL" clId="{FC07478B-0CF6-2A40-95CC-993118526315}" dt="2026-09-07T21:08:15.841" v="1363" actId="1035"/>
          <ac:picMkLst>
            <pc:docMk/>
            <pc:sldMk cId="226430786" sldId="327"/>
            <ac:picMk id="4098" creationId="{5BB19E9C-E3E9-36C6-7AF6-EC3264B3C1BD}"/>
          </ac:picMkLst>
        </pc:picChg>
      </pc:sldChg>
      <pc:sldChg chg="addSp delSp modSp new mod modAnim">
        <pc:chgData name="Meg Hankel" userId="9c99e7de-7e46-4706-b5e6-72ae551c9e29" providerId="ADAL" clId="{FC07478B-0CF6-2A40-95CC-993118526315}" dt="2026-09-07T21:58:48.813" v="3319"/>
        <pc:sldMkLst>
          <pc:docMk/>
          <pc:sldMk cId="3943929438" sldId="328"/>
        </pc:sldMkLst>
        <pc:spChg chg="mod">
          <ac:chgData name="Meg Hankel" userId="9c99e7de-7e46-4706-b5e6-72ae551c9e29" providerId="ADAL" clId="{FC07478B-0CF6-2A40-95CC-993118526315}" dt="2026-09-07T21:28:19.865" v="2583" actId="5793"/>
          <ac:spMkLst>
            <pc:docMk/>
            <pc:sldMk cId="3943929438" sldId="328"/>
            <ac:spMk id="2" creationId="{15182224-B656-71ED-AF5C-AACB34833638}"/>
          </ac:spMkLst>
        </pc:spChg>
        <pc:spChg chg="add mod">
          <ac:chgData name="Meg Hankel" userId="9c99e7de-7e46-4706-b5e6-72ae551c9e29" providerId="ADAL" clId="{FC07478B-0CF6-2A40-95CC-993118526315}" dt="2026-09-07T21:21:56.044" v="2203" actId="1076"/>
          <ac:spMkLst>
            <pc:docMk/>
            <pc:sldMk cId="3943929438" sldId="328"/>
            <ac:spMk id="6" creationId="{7DC79336-ABFF-7AC3-B874-BBA3B3E2C310}"/>
          </ac:spMkLst>
        </pc:spChg>
        <pc:spChg chg="add mod">
          <ac:chgData name="Meg Hankel" userId="9c99e7de-7e46-4706-b5e6-72ae551c9e29" providerId="ADAL" clId="{FC07478B-0CF6-2A40-95CC-993118526315}" dt="2026-09-07T21:57:37.446" v="3310" actId="20577"/>
          <ac:spMkLst>
            <pc:docMk/>
            <pc:sldMk cId="3943929438" sldId="328"/>
            <ac:spMk id="7" creationId="{30FEBC6D-DAA9-DE4C-3D9F-0FDE20A3A73B}"/>
          </ac:spMkLst>
        </pc:spChg>
        <pc:picChg chg="add mod">
          <ac:chgData name="Meg Hankel" userId="9c99e7de-7e46-4706-b5e6-72ae551c9e29" providerId="ADAL" clId="{FC07478B-0CF6-2A40-95CC-993118526315}" dt="2026-09-07T21:22:00.477" v="2204" actId="1076"/>
          <ac:picMkLst>
            <pc:docMk/>
            <pc:sldMk cId="3943929438" sldId="328"/>
            <ac:picMk id="5" creationId="{7C1C9DD8-8FF6-72BC-F0C0-BC98C549B946}"/>
          </ac:picMkLst>
        </pc:picChg>
      </pc:sldChg>
      <pc:sldChg chg="addSp delSp modSp new mod">
        <pc:chgData name="Meg Hankel" userId="9c99e7de-7e46-4706-b5e6-72ae551c9e29" providerId="ADAL" clId="{FC07478B-0CF6-2A40-95CC-993118526315}" dt="2026-09-07T21:42:27.284" v="2774" actId="1076"/>
        <pc:sldMkLst>
          <pc:docMk/>
          <pc:sldMk cId="2052136910" sldId="329"/>
        </pc:sldMkLst>
        <pc:spChg chg="add mod">
          <ac:chgData name="Meg Hankel" userId="9c99e7de-7e46-4706-b5e6-72ae551c9e29" providerId="ADAL" clId="{FC07478B-0CF6-2A40-95CC-993118526315}" dt="2026-09-07T21:40:08.450" v="2698" actId="1076"/>
          <ac:spMkLst>
            <pc:docMk/>
            <pc:sldMk cId="2052136910" sldId="329"/>
            <ac:spMk id="4" creationId="{D4A20B09-C79C-CAE6-B36D-4A2F98BA0E3C}"/>
          </ac:spMkLst>
        </pc:spChg>
        <pc:spChg chg="add mod">
          <ac:chgData name="Meg Hankel" userId="9c99e7de-7e46-4706-b5e6-72ae551c9e29" providerId="ADAL" clId="{FC07478B-0CF6-2A40-95CC-993118526315}" dt="2026-09-07T21:42:27.284" v="2774" actId="1076"/>
          <ac:spMkLst>
            <pc:docMk/>
            <pc:sldMk cId="2052136910" sldId="329"/>
            <ac:spMk id="10" creationId="{372D29CE-4B3B-9CD4-51A0-E6020823B9E2}"/>
          </ac:spMkLst>
        </pc:spChg>
        <pc:picChg chg="add mod">
          <ac:chgData name="Meg Hankel" userId="9c99e7de-7e46-4706-b5e6-72ae551c9e29" providerId="ADAL" clId="{FC07478B-0CF6-2A40-95CC-993118526315}" dt="2026-09-07T21:39:58.425" v="2695" actId="1076"/>
          <ac:picMkLst>
            <pc:docMk/>
            <pc:sldMk cId="2052136910" sldId="329"/>
            <ac:picMk id="7" creationId="{6A377024-4588-E1E7-E976-9806B328EAE9}"/>
          </ac:picMkLst>
        </pc:picChg>
        <pc:picChg chg="add mod">
          <ac:chgData name="Meg Hankel" userId="9c99e7de-7e46-4706-b5e6-72ae551c9e29" providerId="ADAL" clId="{FC07478B-0CF6-2A40-95CC-993118526315}" dt="2026-09-07T21:40:02.268" v="2697" actId="1076"/>
          <ac:picMkLst>
            <pc:docMk/>
            <pc:sldMk cId="2052136910" sldId="329"/>
            <ac:picMk id="8" creationId="{7FC6DCC1-8572-067A-0F70-4446CC0A2CC7}"/>
          </ac:picMkLst>
        </pc:picChg>
        <pc:picChg chg="add mod">
          <ac:chgData name="Meg Hankel" userId="9c99e7de-7e46-4706-b5e6-72ae551c9e29" providerId="ADAL" clId="{FC07478B-0CF6-2A40-95CC-993118526315}" dt="2026-09-07T21:40:00.783" v="2696" actId="1076"/>
          <ac:picMkLst>
            <pc:docMk/>
            <pc:sldMk cId="2052136910" sldId="329"/>
            <ac:picMk id="5122" creationId="{984A81A3-A50F-FE65-20F8-7B11B1F93D23}"/>
          </ac:picMkLst>
        </pc:picChg>
      </pc:sldChg>
      <pc:sldChg chg="addSp delSp modSp new mod">
        <pc:chgData name="Meg Hankel" userId="9c99e7de-7e46-4706-b5e6-72ae551c9e29" providerId="ADAL" clId="{FC07478B-0CF6-2A40-95CC-993118526315}" dt="2026-09-07T20:48:06.481" v="547" actId="1035"/>
        <pc:sldMkLst>
          <pc:docMk/>
          <pc:sldMk cId="3435761250" sldId="330"/>
        </pc:sldMkLst>
        <pc:spChg chg="add mod">
          <ac:chgData name="Meg Hankel" userId="9c99e7de-7e46-4706-b5e6-72ae551c9e29" providerId="ADAL" clId="{FC07478B-0CF6-2A40-95CC-993118526315}" dt="2026-09-07T20:48:00.690" v="542" actId="14100"/>
          <ac:spMkLst>
            <pc:docMk/>
            <pc:sldMk cId="3435761250" sldId="330"/>
            <ac:spMk id="7" creationId="{887DFB13-A2FA-399C-0D57-A54B5A75613A}"/>
          </ac:spMkLst>
        </pc:spChg>
        <pc:picChg chg="add mod">
          <ac:chgData name="Meg Hankel" userId="9c99e7de-7e46-4706-b5e6-72ae551c9e29" providerId="ADAL" clId="{FC07478B-0CF6-2A40-95CC-993118526315}" dt="2026-09-07T20:48:06.481" v="547" actId="1035"/>
          <ac:picMkLst>
            <pc:docMk/>
            <pc:sldMk cId="3435761250" sldId="330"/>
            <ac:picMk id="3074" creationId="{C1E56381-8C74-5A37-7197-A17BFA1D1789}"/>
          </ac:picMkLst>
        </pc:picChg>
      </pc:sldChg>
      <pc:sldChg chg="modSp add mod">
        <pc:chgData name="Meg Hankel" userId="9c99e7de-7e46-4706-b5e6-72ae551c9e29" providerId="ADAL" clId="{FC07478B-0CF6-2A40-95CC-993118526315}" dt="2026-09-07T21:48:21.240" v="2879" actId="20577"/>
        <pc:sldMkLst>
          <pc:docMk/>
          <pc:sldMk cId="2031649070" sldId="331"/>
        </pc:sldMkLst>
        <pc:spChg chg="mod">
          <ac:chgData name="Meg Hankel" userId="9c99e7de-7e46-4706-b5e6-72ae551c9e29" providerId="ADAL" clId="{FC07478B-0CF6-2A40-95CC-993118526315}" dt="2026-09-07T21:48:21.240" v="2879" actId="20577"/>
          <ac:spMkLst>
            <pc:docMk/>
            <pc:sldMk cId="2031649070" sldId="331"/>
            <ac:spMk id="6" creationId="{4B386DD2-FA44-BF37-5B1E-15D417E1E952}"/>
          </ac:spMkLst>
        </pc:spChg>
      </pc:sldChg>
      <pc:sldChg chg="modSp new mod">
        <pc:chgData name="Meg Hankel" userId="9c99e7de-7e46-4706-b5e6-72ae551c9e29" providerId="ADAL" clId="{FC07478B-0CF6-2A40-95CC-993118526315}" dt="2026-09-07T21:16:29.841" v="1670" actId="5793"/>
        <pc:sldMkLst>
          <pc:docMk/>
          <pc:sldMk cId="3713231847" sldId="332"/>
        </pc:sldMkLst>
        <pc:spChg chg="mod">
          <ac:chgData name="Meg Hankel" userId="9c99e7de-7e46-4706-b5e6-72ae551c9e29" providerId="ADAL" clId="{FC07478B-0CF6-2A40-95CC-993118526315}" dt="2026-09-07T21:16:27.245" v="1669" actId="20577"/>
          <ac:spMkLst>
            <pc:docMk/>
            <pc:sldMk cId="3713231847" sldId="332"/>
            <ac:spMk id="2" creationId="{579980C9-9C22-97AE-1147-A0BA71CDCD17}"/>
          </ac:spMkLst>
        </pc:spChg>
        <pc:spChg chg="mod">
          <ac:chgData name="Meg Hankel" userId="9c99e7de-7e46-4706-b5e6-72ae551c9e29" providerId="ADAL" clId="{FC07478B-0CF6-2A40-95CC-993118526315}" dt="2026-09-07T21:16:29.841" v="1670" actId="5793"/>
          <ac:spMkLst>
            <pc:docMk/>
            <pc:sldMk cId="3713231847" sldId="332"/>
            <ac:spMk id="3" creationId="{F19C664E-DD8E-F59D-97FD-ADB346AAC7B0}"/>
          </ac:spMkLst>
        </pc:spChg>
      </pc:sldChg>
      <pc:sldChg chg="addSp delSp modSp new mod">
        <pc:chgData name="Meg Hankel" userId="9c99e7de-7e46-4706-b5e6-72ae551c9e29" providerId="ADAL" clId="{FC07478B-0CF6-2A40-95CC-993118526315}" dt="2026-09-07T21:46:17.287" v="2842" actId="1076"/>
        <pc:sldMkLst>
          <pc:docMk/>
          <pc:sldMk cId="1339041639" sldId="333"/>
        </pc:sldMkLst>
        <pc:spChg chg="add mod">
          <ac:chgData name="Meg Hankel" userId="9c99e7de-7e46-4706-b5e6-72ae551c9e29" providerId="ADAL" clId="{FC07478B-0CF6-2A40-95CC-993118526315}" dt="2026-09-07T21:46:17.287" v="2842" actId="1076"/>
          <ac:spMkLst>
            <pc:docMk/>
            <pc:sldMk cId="1339041639" sldId="333"/>
            <ac:spMk id="7" creationId="{DA1554B6-FFFF-12A5-1BC1-B104C501C252}"/>
          </ac:spMkLst>
        </pc:spChg>
        <pc:picChg chg="add mod">
          <ac:chgData name="Meg Hankel" userId="9c99e7de-7e46-4706-b5e6-72ae551c9e29" providerId="ADAL" clId="{FC07478B-0CF6-2A40-95CC-993118526315}" dt="2026-09-07T21:46:09.798" v="2841" actId="1035"/>
          <ac:picMkLst>
            <pc:docMk/>
            <pc:sldMk cId="1339041639" sldId="333"/>
            <ac:picMk id="5" creationId="{5232EFFD-9479-D812-2701-D7667474565F}"/>
          </ac:picMkLst>
        </pc:picChg>
      </pc:sldChg>
      <pc:sldChg chg="modSp new mod ord">
        <pc:chgData name="Meg Hankel" userId="9c99e7de-7e46-4706-b5e6-72ae551c9e29" providerId="ADAL" clId="{FC07478B-0CF6-2A40-95CC-993118526315}" dt="2026-09-07T21:56:36.269" v="3304" actId="20578"/>
        <pc:sldMkLst>
          <pc:docMk/>
          <pc:sldMk cId="3084837498" sldId="334"/>
        </pc:sldMkLst>
        <pc:spChg chg="mod">
          <ac:chgData name="Meg Hankel" userId="9c99e7de-7e46-4706-b5e6-72ae551c9e29" providerId="ADAL" clId="{FC07478B-0CF6-2A40-95CC-993118526315}" dt="2026-09-07T21:56:09.149" v="3300" actId="20577"/>
          <ac:spMkLst>
            <pc:docMk/>
            <pc:sldMk cId="3084837498" sldId="334"/>
            <ac:spMk id="2" creationId="{1C2E2446-73EE-70CC-830E-49206B20686B}"/>
          </ac:spMkLst>
        </pc:spChg>
        <pc:spChg chg="mod">
          <ac:chgData name="Meg Hankel" userId="9c99e7de-7e46-4706-b5e6-72ae551c9e29" providerId="ADAL" clId="{FC07478B-0CF6-2A40-95CC-993118526315}" dt="2026-09-07T21:55:59.777" v="3294" actId="20577"/>
          <ac:spMkLst>
            <pc:docMk/>
            <pc:sldMk cId="3084837498" sldId="334"/>
            <ac:spMk id="3" creationId="{388A20E2-10A9-38F8-000C-1DA36579A1E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E3FA2F-902B-457F-B703-FC62950498F4}" type="datetimeFigureOut">
              <a:rPr lang="en-US" smtClean="0"/>
              <a:t>9/10/2026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371121-6FB1-4B7C-AF2E-07114EE1E66C}" type="slidenum">
              <a:rPr lang="en-US" smtClean="0"/>
              <a:t>‹#›</a:t>
            </a:fld>
            <a:endParaRPr lang="en-US"/>
          </a:p>
        </p:txBody>
      </p:sp>
    </p:spTree>
    <p:extLst>
      <p:ext uri="{BB962C8B-B14F-4D97-AF65-F5344CB8AC3E}">
        <p14:creationId xmlns:p14="http://schemas.microsoft.com/office/powerpoint/2010/main" val="2096666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5430429-0757-A041-9E30-F28F60F41317}"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A61F6-1698-524C-9237-7EBC2A035FA6}" type="slidenum">
              <a:rPr lang="en-US" smtClean="0"/>
              <a:t>‹#›</a:t>
            </a:fld>
            <a:endParaRPr lang="en-US"/>
          </a:p>
        </p:txBody>
      </p:sp>
    </p:spTree>
    <p:extLst>
      <p:ext uri="{BB962C8B-B14F-4D97-AF65-F5344CB8AC3E}">
        <p14:creationId xmlns:p14="http://schemas.microsoft.com/office/powerpoint/2010/main" val="3975165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5430429-0757-A041-9E30-F28F60F41317}"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A61F6-1698-524C-9237-7EBC2A035FA6}" type="slidenum">
              <a:rPr lang="en-US" smtClean="0"/>
              <a:t>‹#›</a:t>
            </a:fld>
            <a:endParaRPr lang="en-US"/>
          </a:p>
        </p:txBody>
      </p:sp>
    </p:spTree>
    <p:extLst>
      <p:ext uri="{BB962C8B-B14F-4D97-AF65-F5344CB8AC3E}">
        <p14:creationId xmlns:p14="http://schemas.microsoft.com/office/powerpoint/2010/main" val="4122814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5430429-0757-A041-9E30-F28F60F41317}"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A61F6-1698-524C-9237-7EBC2A035FA6}" type="slidenum">
              <a:rPr lang="en-US" smtClean="0"/>
              <a:t>‹#›</a:t>
            </a:fld>
            <a:endParaRPr lang="en-US"/>
          </a:p>
        </p:txBody>
      </p:sp>
    </p:spTree>
    <p:extLst>
      <p:ext uri="{BB962C8B-B14F-4D97-AF65-F5344CB8AC3E}">
        <p14:creationId xmlns:p14="http://schemas.microsoft.com/office/powerpoint/2010/main" val="2619905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5430429-0757-A041-9E30-F28F60F41317}"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A61F6-1698-524C-9237-7EBC2A035FA6}" type="slidenum">
              <a:rPr lang="en-US" smtClean="0"/>
              <a:t>‹#›</a:t>
            </a:fld>
            <a:endParaRPr lang="en-US"/>
          </a:p>
        </p:txBody>
      </p:sp>
    </p:spTree>
    <p:extLst>
      <p:ext uri="{BB962C8B-B14F-4D97-AF65-F5344CB8AC3E}">
        <p14:creationId xmlns:p14="http://schemas.microsoft.com/office/powerpoint/2010/main" val="135497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430429-0757-A041-9E30-F28F60F41317}"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A61F6-1698-524C-9237-7EBC2A035FA6}" type="slidenum">
              <a:rPr lang="en-US" smtClean="0"/>
              <a:t>‹#›</a:t>
            </a:fld>
            <a:endParaRPr lang="en-US"/>
          </a:p>
        </p:txBody>
      </p:sp>
    </p:spTree>
    <p:extLst>
      <p:ext uri="{BB962C8B-B14F-4D97-AF65-F5344CB8AC3E}">
        <p14:creationId xmlns:p14="http://schemas.microsoft.com/office/powerpoint/2010/main" val="2390743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5430429-0757-A041-9E30-F28F60F41317}" type="datetimeFigureOut">
              <a:rPr lang="en-US" smtClean="0"/>
              <a:t>9/10/2026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5A61F6-1698-524C-9237-7EBC2A035FA6}" type="slidenum">
              <a:rPr lang="en-US" smtClean="0"/>
              <a:t>‹#›</a:t>
            </a:fld>
            <a:endParaRPr lang="en-US"/>
          </a:p>
        </p:txBody>
      </p:sp>
    </p:spTree>
    <p:extLst>
      <p:ext uri="{BB962C8B-B14F-4D97-AF65-F5344CB8AC3E}">
        <p14:creationId xmlns:p14="http://schemas.microsoft.com/office/powerpoint/2010/main" val="554762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5430429-0757-A041-9E30-F28F60F41317}" type="datetimeFigureOut">
              <a:rPr lang="en-US" smtClean="0"/>
              <a:t>9/10/2026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5A61F6-1698-524C-9237-7EBC2A035FA6}" type="slidenum">
              <a:rPr lang="en-US" smtClean="0"/>
              <a:t>‹#›</a:t>
            </a:fld>
            <a:endParaRPr lang="en-US"/>
          </a:p>
        </p:txBody>
      </p:sp>
    </p:spTree>
    <p:extLst>
      <p:ext uri="{BB962C8B-B14F-4D97-AF65-F5344CB8AC3E}">
        <p14:creationId xmlns:p14="http://schemas.microsoft.com/office/powerpoint/2010/main" val="1415202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5430429-0757-A041-9E30-F28F60F41317}" type="datetimeFigureOut">
              <a:rPr lang="en-US" smtClean="0"/>
              <a:t>9/10/2026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5A61F6-1698-524C-9237-7EBC2A035FA6}" type="slidenum">
              <a:rPr lang="en-US" smtClean="0"/>
              <a:t>‹#›</a:t>
            </a:fld>
            <a:endParaRPr lang="en-US"/>
          </a:p>
        </p:txBody>
      </p:sp>
    </p:spTree>
    <p:extLst>
      <p:ext uri="{BB962C8B-B14F-4D97-AF65-F5344CB8AC3E}">
        <p14:creationId xmlns:p14="http://schemas.microsoft.com/office/powerpoint/2010/main" val="3013380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430429-0757-A041-9E30-F28F60F41317}" type="datetimeFigureOut">
              <a:rPr lang="en-US" smtClean="0"/>
              <a:t>9/10/2026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5A61F6-1698-524C-9237-7EBC2A035FA6}" type="slidenum">
              <a:rPr lang="en-US" smtClean="0"/>
              <a:t>‹#›</a:t>
            </a:fld>
            <a:endParaRPr lang="en-US"/>
          </a:p>
        </p:txBody>
      </p:sp>
    </p:spTree>
    <p:extLst>
      <p:ext uri="{BB962C8B-B14F-4D97-AF65-F5344CB8AC3E}">
        <p14:creationId xmlns:p14="http://schemas.microsoft.com/office/powerpoint/2010/main" val="1884950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5430429-0757-A041-9E30-F28F60F41317}" type="datetimeFigureOut">
              <a:rPr lang="en-US" smtClean="0"/>
              <a:t>9/10/2026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5A61F6-1698-524C-9237-7EBC2A035FA6}" type="slidenum">
              <a:rPr lang="en-US" smtClean="0"/>
              <a:t>‹#›</a:t>
            </a:fld>
            <a:endParaRPr lang="en-US"/>
          </a:p>
        </p:txBody>
      </p:sp>
    </p:spTree>
    <p:extLst>
      <p:ext uri="{BB962C8B-B14F-4D97-AF65-F5344CB8AC3E}">
        <p14:creationId xmlns:p14="http://schemas.microsoft.com/office/powerpoint/2010/main" val="1291405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5430429-0757-A041-9E30-F28F60F41317}" type="datetimeFigureOut">
              <a:rPr lang="en-US" smtClean="0"/>
              <a:t>9/10/2026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5A61F6-1698-524C-9237-7EBC2A035FA6}" type="slidenum">
              <a:rPr lang="en-US" smtClean="0"/>
              <a:t>‹#›</a:t>
            </a:fld>
            <a:endParaRPr lang="en-US"/>
          </a:p>
        </p:txBody>
      </p:sp>
    </p:spTree>
    <p:extLst>
      <p:ext uri="{BB962C8B-B14F-4D97-AF65-F5344CB8AC3E}">
        <p14:creationId xmlns:p14="http://schemas.microsoft.com/office/powerpoint/2010/main" val="3828897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25430429-0757-A041-9E30-F28F60F41317}" type="datetimeFigureOut">
              <a:rPr lang="en-US" smtClean="0"/>
              <a:t>9/10/2026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A75A61F6-1698-524C-9237-7EBC2A035FA6}" type="slidenum">
              <a:rPr lang="en-US" smtClean="0"/>
              <a:t>‹#›</a:t>
            </a:fld>
            <a:endParaRPr lang="en-US"/>
          </a:p>
        </p:txBody>
      </p:sp>
    </p:spTree>
    <p:extLst>
      <p:ext uri="{BB962C8B-B14F-4D97-AF65-F5344CB8AC3E}">
        <p14:creationId xmlns:p14="http://schemas.microsoft.com/office/powerpoint/2010/main" val="385904000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5jCWQTNWgyM" TargetMode="External"/><Relationship Id="rId2" Type="http://schemas.openxmlformats.org/officeDocument/2006/relationships/hyperlink" Target="https://www.youtube.com/watch?v=GMrDkcYiLC4"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BA43F88-E941-AF45-F736-EA13CEBC252F}"/>
              </a:ext>
            </a:extLst>
          </p:cNvPr>
          <p:cNvSpPr txBox="1"/>
          <p:nvPr/>
        </p:nvSpPr>
        <p:spPr>
          <a:xfrm>
            <a:off x="1234810" y="1987923"/>
            <a:ext cx="9722379" cy="3539430"/>
          </a:xfrm>
          <a:prstGeom prst="rect">
            <a:avLst/>
          </a:prstGeom>
          <a:noFill/>
        </p:spPr>
        <p:txBody>
          <a:bodyPr wrap="square" rtlCol="0">
            <a:spAutoFit/>
          </a:bodyPr>
          <a:lstStyle/>
          <a:p>
            <a:pPr algn="ctr"/>
            <a:r>
              <a:rPr lang="en-US" b="1"/>
              <a:t>Tuesday, September 8</a:t>
            </a:r>
          </a:p>
          <a:p>
            <a:pPr algn="ctr"/>
            <a:endParaRPr lang="en-US" b="1"/>
          </a:p>
          <a:p>
            <a:pPr algn="ctr"/>
            <a:r>
              <a:rPr lang="en-US" sz="3600" b="1"/>
              <a:t>ESEM-016: What is Photography?</a:t>
            </a:r>
          </a:p>
          <a:p>
            <a:pPr algn="ctr"/>
            <a:endParaRPr lang="en-US" sz="2000"/>
          </a:p>
          <a:p>
            <a:pPr algn="ctr"/>
            <a:r>
              <a:rPr lang="en-US" sz="2000"/>
              <a:t>Room: Taylor D</a:t>
            </a:r>
          </a:p>
          <a:p>
            <a:pPr algn="ctr"/>
            <a:r>
              <a:rPr lang="en-US" sz="2000"/>
              <a:t>11:40 – 1:00 p.m.</a:t>
            </a:r>
          </a:p>
          <a:p>
            <a:pPr algn="ctr"/>
            <a:endParaRPr lang="en-US" sz="2800"/>
          </a:p>
          <a:p>
            <a:pPr algn="ctr"/>
            <a:r>
              <a:rPr lang="en-US" sz="2800"/>
              <a:t>Dr. Meg Hankel</a:t>
            </a:r>
          </a:p>
          <a:p>
            <a:pPr algn="ctr"/>
            <a:endParaRPr lang="en-US" sz="3600"/>
          </a:p>
        </p:txBody>
      </p:sp>
    </p:spTree>
    <p:extLst>
      <p:ext uri="{BB962C8B-B14F-4D97-AF65-F5344CB8AC3E}">
        <p14:creationId xmlns:p14="http://schemas.microsoft.com/office/powerpoint/2010/main" val="1265916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17078-3E8D-1B93-D177-E3B563891E0F}"/>
              </a:ext>
            </a:extLst>
          </p:cNvPr>
          <p:cNvSpPr>
            <a:spLocks noGrp="1"/>
          </p:cNvSpPr>
          <p:nvPr>
            <p:ph type="title"/>
          </p:nvPr>
        </p:nvSpPr>
        <p:spPr>
          <a:xfrm>
            <a:off x="838200" y="1207911"/>
            <a:ext cx="10515600" cy="798866"/>
          </a:xfrm>
        </p:spPr>
        <p:txBody>
          <a:bodyPr>
            <a:noAutofit/>
          </a:bodyPr>
          <a:lstStyle/>
          <a:p>
            <a:r>
              <a:rPr lang="en-US" sz="4000" kern="100">
                <a:ea typeface="Aptos" panose="020B0004020202020204" pitchFamily="34" charset="0"/>
                <a:cs typeface="Times New Roman" panose="02020603050405020304" pitchFamily="18" charset="0"/>
              </a:rPr>
              <a:t>Salt prints were different from Daguerreotypes in two important ways:</a:t>
            </a:r>
            <a:br>
              <a:rPr lang="en-US" sz="4000" kern="100">
                <a:ea typeface="Aptos" panose="020B0004020202020204" pitchFamily="34" charset="0"/>
                <a:cs typeface="Times New Roman" panose="02020603050405020304" pitchFamily="18" charset="0"/>
              </a:rPr>
            </a:br>
            <a:endParaRPr lang="en-US" sz="4000"/>
          </a:p>
        </p:txBody>
      </p:sp>
      <p:sp>
        <p:nvSpPr>
          <p:cNvPr id="5" name="TextBox 4">
            <a:extLst>
              <a:ext uri="{FF2B5EF4-FFF2-40B4-BE49-F238E27FC236}">
                <a16:creationId xmlns:a16="http://schemas.microsoft.com/office/drawing/2014/main" id="{EEFB547F-D391-D703-4A73-A4A6121E262C}"/>
              </a:ext>
            </a:extLst>
          </p:cNvPr>
          <p:cNvSpPr txBox="1"/>
          <p:nvPr/>
        </p:nvSpPr>
        <p:spPr>
          <a:xfrm>
            <a:off x="838200" y="2006777"/>
            <a:ext cx="10258778" cy="2954655"/>
          </a:xfrm>
          <a:prstGeom prst="rect">
            <a:avLst/>
          </a:prstGeom>
          <a:noFill/>
        </p:spPr>
        <p:txBody>
          <a:bodyPr wrap="square">
            <a:spAutoFit/>
          </a:bodyPr>
          <a:lstStyle/>
          <a:p>
            <a:pPr marL="0" marR="0">
              <a:buNone/>
            </a:pPr>
            <a:r>
              <a:rPr lang="en-US" sz="1800" kern="100">
                <a:effectLst/>
                <a:latin typeface="+mn-lt"/>
                <a:ea typeface="Aptos" panose="020B0004020202020204" pitchFamily="34" charset="0"/>
                <a:cs typeface="Times New Roman" panose="02020603050405020304" pitchFamily="18" charset="0"/>
              </a:rPr>
              <a:t> </a:t>
            </a:r>
          </a:p>
          <a:p>
            <a:pPr marL="342900" indent="-342900">
              <a:buFont typeface="+mj-lt"/>
              <a:buAutoNum type="arabicPeriod"/>
            </a:pPr>
            <a:r>
              <a:rPr lang="en-US" sz="2800" kern="100">
                <a:effectLst/>
                <a:ea typeface="Aptos" panose="020B0004020202020204" pitchFamily="34" charset="0"/>
                <a:cs typeface="Times New Roman" panose="02020603050405020304" pitchFamily="18" charset="0"/>
              </a:rPr>
              <a:t>Unlike the Daguerreotype, which held a very thin layer of light-sensitive chemistry </a:t>
            </a:r>
            <a:r>
              <a:rPr lang="en-US" sz="2800" i="1" kern="100">
                <a:effectLst/>
                <a:ea typeface="Aptos" panose="020B0004020202020204" pitchFamily="34" charset="0"/>
                <a:cs typeface="Times New Roman" panose="02020603050405020304" pitchFamily="18" charset="0"/>
              </a:rPr>
              <a:t>on top of</a:t>
            </a:r>
            <a:r>
              <a:rPr lang="en-US" sz="2800" kern="100">
                <a:effectLst/>
                <a:ea typeface="Aptos" panose="020B0004020202020204" pitchFamily="34" charset="0"/>
                <a:cs typeface="Times New Roman" panose="02020603050405020304" pitchFamily="18" charset="0"/>
              </a:rPr>
              <a:t> its metal surface, the salted paper print absorbed the silver chloride into its fibers—thus fusing the two together.</a:t>
            </a:r>
          </a:p>
          <a:p>
            <a:pPr marL="342900" indent="-342900">
              <a:buFont typeface="+mj-lt"/>
              <a:buAutoNum type="arabicPeriod"/>
            </a:pPr>
            <a:endParaRPr lang="en-US" sz="2800" kern="100">
              <a:effectLst/>
              <a:ea typeface="Aptos" panose="020B0004020202020204" pitchFamily="34" charset="0"/>
              <a:cs typeface="Times New Roman" panose="02020603050405020304" pitchFamily="18" charset="0"/>
            </a:endParaRPr>
          </a:p>
          <a:p>
            <a:pPr marL="342900" indent="-342900">
              <a:buFont typeface="+mj-lt"/>
              <a:buAutoNum type="arabicPeriod"/>
            </a:pPr>
            <a:r>
              <a:rPr lang="en-US" sz="2800"/>
              <a:t>Talbot’s images produced a “negative” image. </a:t>
            </a:r>
            <a:endParaRPr lang="en-US" sz="2800" kern="10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678255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Oriel Window, South Gallery, Lacock Abbey], William Henry Fox Talbot  British, Paper negative">
            <a:extLst>
              <a:ext uri="{FF2B5EF4-FFF2-40B4-BE49-F238E27FC236}">
                <a16:creationId xmlns:a16="http://schemas.microsoft.com/office/drawing/2014/main" id="{DC1019E6-26E4-B871-E147-69FD1BEF8B62}"/>
              </a:ext>
            </a:extLst>
          </p:cNvPr>
          <p:cNvPicPr>
            <a:picLocks noChangeAspect="1"/>
          </p:cNvPicPr>
          <p:nvPr/>
        </p:nvPicPr>
        <p:blipFill>
          <a:blip r:embed="rId2"/>
          <a:stretch>
            <a:fillRect/>
          </a:stretch>
        </p:blipFill>
        <p:spPr>
          <a:xfrm>
            <a:off x="496711" y="733778"/>
            <a:ext cx="7379613" cy="5393267"/>
          </a:xfrm>
          <a:prstGeom prst="rect">
            <a:avLst/>
          </a:prstGeom>
        </p:spPr>
      </p:pic>
      <p:sp>
        <p:nvSpPr>
          <p:cNvPr id="5" name="TextBox 4">
            <a:extLst>
              <a:ext uri="{FF2B5EF4-FFF2-40B4-BE49-F238E27FC236}">
                <a16:creationId xmlns:a16="http://schemas.microsoft.com/office/drawing/2014/main" id="{5B92404F-28B2-4A2E-5D73-2D55D33F86CA}"/>
              </a:ext>
            </a:extLst>
          </p:cNvPr>
          <p:cNvSpPr txBox="1"/>
          <p:nvPr/>
        </p:nvSpPr>
        <p:spPr>
          <a:xfrm>
            <a:off x="8116712" y="5194826"/>
            <a:ext cx="3488267" cy="1200329"/>
          </a:xfrm>
          <a:prstGeom prst="rect">
            <a:avLst/>
          </a:prstGeom>
          <a:noFill/>
        </p:spPr>
        <p:txBody>
          <a:bodyPr wrap="square" rtlCol="0">
            <a:spAutoFit/>
          </a:bodyPr>
          <a:lstStyle/>
          <a:p>
            <a:r>
              <a:rPr lang="en-US"/>
              <a:t>William Henry Fox Talbot, The Oriel Window, South Gallery, Lacock Abbey, probably 1835</a:t>
            </a:r>
          </a:p>
          <a:p>
            <a:endParaRPr lang="en-US"/>
          </a:p>
        </p:txBody>
      </p:sp>
    </p:spTree>
    <p:extLst>
      <p:ext uri="{BB962C8B-B14F-4D97-AF65-F5344CB8AC3E}">
        <p14:creationId xmlns:p14="http://schemas.microsoft.com/office/powerpoint/2010/main" val="2926763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6A863F-E7BC-6F98-74AD-E736D55E08E3}"/>
              </a:ext>
            </a:extLst>
          </p:cNvPr>
          <p:cNvPicPr>
            <a:picLocks noChangeAspect="1"/>
          </p:cNvPicPr>
          <p:nvPr/>
        </p:nvPicPr>
        <p:blipFill>
          <a:blip r:embed="rId2"/>
          <a:stretch>
            <a:fillRect/>
          </a:stretch>
        </p:blipFill>
        <p:spPr>
          <a:xfrm>
            <a:off x="298983" y="1396562"/>
            <a:ext cx="5568322" cy="4064875"/>
          </a:xfrm>
          <a:prstGeom prst="rect">
            <a:avLst/>
          </a:prstGeom>
        </p:spPr>
      </p:pic>
      <p:pic>
        <p:nvPicPr>
          <p:cNvPr id="5" name="Picture 4">
            <a:extLst>
              <a:ext uri="{FF2B5EF4-FFF2-40B4-BE49-F238E27FC236}">
                <a16:creationId xmlns:a16="http://schemas.microsoft.com/office/drawing/2014/main" id="{3A756934-11E5-7746-4C0A-70DB97778BA6}"/>
              </a:ext>
            </a:extLst>
          </p:cNvPr>
          <p:cNvPicPr>
            <a:picLocks noChangeAspect="1"/>
          </p:cNvPicPr>
          <p:nvPr/>
        </p:nvPicPr>
        <p:blipFill>
          <a:blip r:embed="rId3"/>
          <a:stretch>
            <a:fillRect/>
          </a:stretch>
        </p:blipFill>
        <p:spPr>
          <a:xfrm>
            <a:off x="6096000" y="1300926"/>
            <a:ext cx="5140271" cy="4256145"/>
          </a:xfrm>
          <a:prstGeom prst="rect">
            <a:avLst/>
          </a:prstGeom>
        </p:spPr>
      </p:pic>
      <p:sp>
        <p:nvSpPr>
          <p:cNvPr id="6" name="TextBox 5">
            <a:extLst>
              <a:ext uri="{FF2B5EF4-FFF2-40B4-BE49-F238E27FC236}">
                <a16:creationId xmlns:a16="http://schemas.microsoft.com/office/drawing/2014/main" id="{D9EB8DC1-26A5-F91C-D632-91C456CBE426}"/>
              </a:ext>
            </a:extLst>
          </p:cNvPr>
          <p:cNvSpPr txBox="1"/>
          <p:nvPr/>
        </p:nvSpPr>
        <p:spPr>
          <a:xfrm>
            <a:off x="480447" y="5935851"/>
            <a:ext cx="10910807" cy="338554"/>
          </a:xfrm>
          <a:prstGeom prst="rect">
            <a:avLst/>
          </a:prstGeom>
          <a:noFill/>
        </p:spPr>
        <p:txBody>
          <a:bodyPr wrap="square" rtlCol="0">
            <a:spAutoFit/>
          </a:bodyPr>
          <a:lstStyle/>
          <a:p>
            <a:pPr algn="ctr"/>
            <a:r>
              <a:rPr lang="en-US" sz="1600"/>
              <a:t>William Henry Fox Talbot, </a:t>
            </a:r>
            <a:r>
              <a:rPr lang="en-US" sz="1600" i="1"/>
              <a:t>The Woodcutters, </a:t>
            </a:r>
            <a:r>
              <a:rPr lang="en-US" sz="1600"/>
              <a:t>between 1835-1847, salted paper print (negative left, positive right)</a:t>
            </a:r>
          </a:p>
        </p:txBody>
      </p:sp>
    </p:spTree>
    <p:extLst>
      <p:ext uri="{BB962C8B-B14F-4D97-AF65-F5344CB8AC3E}">
        <p14:creationId xmlns:p14="http://schemas.microsoft.com/office/powerpoint/2010/main" val="2212371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DE856-8AC0-5B04-70D3-DF5BD8D8BA6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88B39AF2-549C-B2CC-A475-B4449ACAE99F}"/>
              </a:ext>
            </a:extLst>
          </p:cNvPr>
          <p:cNvSpPr txBox="1"/>
          <p:nvPr/>
        </p:nvSpPr>
        <p:spPr>
          <a:xfrm>
            <a:off x="480447" y="5935851"/>
            <a:ext cx="10910807" cy="584775"/>
          </a:xfrm>
          <a:prstGeom prst="rect">
            <a:avLst/>
          </a:prstGeom>
          <a:noFill/>
        </p:spPr>
        <p:txBody>
          <a:bodyPr wrap="square" rtlCol="0">
            <a:spAutoFit/>
          </a:bodyPr>
          <a:lstStyle/>
          <a:p>
            <a:pPr algn="ctr"/>
            <a:r>
              <a:rPr lang="en-US" sz="1600"/>
              <a:t>William Henry Fox Talbot, </a:t>
            </a:r>
            <a:r>
              <a:rPr lang="en-US" sz="1600" i="1"/>
              <a:t>Statuette of a Seated Boy Reading, </a:t>
            </a:r>
            <a:r>
              <a:rPr lang="en-US" sz="1600"/>
              <a:t>between 1835-1847, salted paper print (negative left, positive right)</a:t>
            </a:r>
          </a:p>
        </p:txBody>
      </p:sp>
      <p:pic>
        <p:nvPicPr>
          <p:cNvPr id="2" name="Picture 1">
            <a:extLst>
              <a:ext uri="{FF2B5EF4-FFF2-40B4-BE49-F238E27FC236}">
                <a16:creationId xmlns:a16="http://schemas.microsoft.com/office/drawing/2014/main" id="{A01782C3-26BD-4A20-406E-1471BECF2A8C}"/>
              </a:ext>
            </a:extLst>
          </p:cNvPr>
          <p:cNvPicPr>
            <a:picLocks noChangeAspect="1"/>
          </p:cNvPicPr>
          <p:nvPr/>
        </p:nvPicPr>
        <p:blipFill>
          <a:blip r:embed="rId2"/>
          <a:stretch>
            <a:fillRect/>
          </a:stretch>
        </p:blipFill>
        <p:spPr>
          <a:xfrm>
            <a:off x="940001" y="1036565"/>
            <a:ext cx="4556962" cy="4520506"/>
          </a:xfrm>
          <a:prstGeom prst="rect">
            <a:avLst/>
          </a:prstGeom>
        </p:spPr>
      </p:pic>
      <p:pic>
        <p:nvPicPr>
          <p:cNvPr id="7" name="Picture 6">
            <a:extLst>
              <a:ext uri="{FF2B5EF4-FFF2-40B4-BE49-F238E27FC236}">
                <a16:creationId xmlns:a16="http://schemas.microsoft.com/office/drawing/2014/main" id="{385F4D81-E7F9-EA80-13F0-66F3E5253C0C}"/>
              </a:ext>
            </a:extLst>
          </p:cNvPr>
          <p:cNvPicPr>
            <a:picLocks noChangeAspect="1"/>
          </p:cNvPicPr>
          <p:nvPr/>
        </p:nvPicPr>
        <p:blipFill>
          <a:blip r:embed="rId3"/>
          <a:stretch>
            <a:fillRect/>
          </a:stretch>
        </p:blipFill>
        <p:spPr>
          <a:xfrm>
            <a:off x="5813778" y="1036565"/>
            <a:ext cx="5195979" cy="4520506"/>
          </a:xfrm>
          <a:prstGeom prst="rect">
            <a:avLst/>
          </a:prstGeom>
        </p:spPr>
      </p:pic>
    </p:spTree>
    <p:extLst>
      <p:ext uri="{BB962C8B-B14F-4D97-AF65-F5344CB8AC3E}">
        <p14:creationId xmlns:p14="http://schemas.microsoft.com/office/powerpoint/2010/main" val="524498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6E81B-B174-2092-B3B2-FCB4D41E0A52}"/>
              </a:ext>
            </a:extLst>
          </p:cNvPr>
          <p:cNvSpPr>
            <a:spLocks noGrp="1"/>
          </p:cNvSpPr>
          <p:nvPr>
            <p:ph type="title"/>
          </p:nvPr>
        </p:nvSpPr>
        <p:spPr/>
        <p:txBody>
          <a:bodyPr/>
          <a:lstStyle/>
          <a:p>
            <a:r>
              <a:rPr lang="en-US"/>
              <a:t>1839 Announcement and the Calotype</a:t>
            </a:r>
          </a:p>
        </p:txBody>
      </p:sp>
      <p:sp>
        <p:nvSpPr>
          <p:cNvPr id="3" name="Content Placeholder 2">
            <a:extLst>
              <a:ext uri="{FF2B5EF4-FFF2-40B4-BE49-F238E27FC236}">
                <a16:creationId xmlns:a16="http://schemas.microsoft.com/office/drawing/2014/main" id="{BC9B26AA-FAD9-EBA9-4096-FBDA0888BC08}"/>
              </a:ext>
            </a:extLst>
          </p:cNvPr>
          <p:cNvSpPr>
            <a:spLocks noGrp="1"/>
          </p:cNvSpPr>
          <p:nvPr>
            <p:ph idx="1"/>
          </p:nvPr>
        </p:nvSpPr>
        <p:spPr>
          <a:xfrm>
            <a:off x="1255888" y="1690688"/>
            <a:ext cx="9965268" cy="4351338"/>
          </a:xfrm>
        </p:spPr>
        <p:txBody>
          <a:bodyPr>
            <a:noAutofit/>
          </a:bodyPr>
          <a:lstStyle/>
          <a:p>
            <a:r>
              <a:rPr lang="en-US" sz="2000"/>
              <a:t>When Talbot heard news of Daguerre’s invention in 1839, he quickly wrote to England’s Royal Society to announce his photographic process. </a:t>
            </a:r>
          </a:p>
          <a:p>
            <a:r>
              <a:rPr lang="en-US" sz="2000"/>
              <a:t>Talbot continued his experimentation with photography and improved his process. </a:t>
            </a:r>
          </a:p>
          <a:p>
            <a:r>
              <a:rPr lang="en-US" sz="2000"/>
              <a:t>In 1840, he discovered that iodized paper exposed to light could be developed after brushing it with gallic acid. This produced a strong enough negative image that could be more easily be printed into a positive. </a:t>
            </a:r>
          </a:p>
          <a:p>
            <a:r>
              <a:rPr lang="en-US" sz="2000"/>
              <a:t>He called this process the “calotype,” from the Greek words </a:t>
            </a:r>
            <a:r>
              <a:rPr lang="en-US" sz="2000" i="1"/>
              <a:t>kalos </a:t>
            </a:r>
            <a:r>
              <a:rPr lang="en-US" sz="2000"/>
              <a:t>and </a:t>
            </a:r>
            <a:r>
              <a:rPr lang="en-US" sz="2000" i="1" err="1"/>
              <a:t>tupos</a:t>
            </a:r>
            <a:r>
              <a:rPr lang="en-US" sz="2000"/>
              <a:t> together meaning “beautiful print.” </a:t>
            </a:r>
          </a:p>
          <a:p>
            <a:r>
              <a:rPr lang="en-US" sz="2000"/>
              <a:t>The calotype is also sometimes referred to as the Talbotype. </a:t>
            </a:r>
          </a:p>
          <a:p>
            <a:endParaRPr lang="en-US" sz="2000"/>
          </a:p>
        </p:txBody>
      </p:sp>
    </p:spTree>
    <p:extLst>
      <p:ext uri="{BB962C8B-B14F-4D97-AF65-F5344CB8AC3E}">
        <p14:creationId xmlns:p14="http://schemas.microsoft.com/office/powerpoint/2010/main" val="778445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BF6530-D967-9BBA-29EF-D53EA8CDDC3A}"/>
              </a:ext>
            </a:extLst>
          </p:cNvPr>
          <p:cNvSpPr>
            <a:spLocks noGrp="1"/>
          </p:cNvSpPr>
          <p:nvPr>
            <p:ph idx="1"/>
          </p:nvPr>
        </p:nvSpPr>
        <p:spPr/>
        <p:txBody>
          <a:bodyPr/>
          <a:lstStyle/>
          <a:p>
            <a:pPr marL="0" indent="0">
              <a:buNone/>
            </a:pPr>
            <a:r>
              <a:rPr lang="en-US" dirty="0"/>
              <a:t>Animated Short on the History of the Talbotype:</a:t>
            </a:r>
          </a:p>
          <a:p>
            <a:pPr marL="0" indent="0">
              <a:buNone/>
            </a:pPr>
            <a:r>
              <a:rPr lang="en-US" dirty="0">
                <a:hlinkClick r:id="rId2"/>
              </a:rPr>
              <a:t>https://www.youtube.com/watch?v=GMrDkcYiLC4</a:t>
            </a:r>
            <a:r>
              <a:rPr lang="en-US" dirty="0"/>
              <a:t> (</a:t>
            </a:r>
            <a:r>
              <a:rPr lang="en-US" dirty="0" err="1"/>
              <a:t>SFMoMA</a:t>
            </a:r>
            <a:r>
              <a:rPr lang="en-US" dirty="0"/>
              <a:t>)</a:t>
            </a:r>
          </a:p>
          <a:p>
            <a:pPr marL="0" indent="0">
              <a:buNone/>
            </a:pPr>
            <a:endParaRPr lang="en-US" dirty="0"/>
          </a:p>
          <a:p>
            <a:pPr marL="0" indent="0">
              <a:buNone/>
            </a:pPr>
            <a:r>
              <a:rPr lang="en-US" dirty="0"/>
              <a:t>How Calotypes are made:</a:t>
            </a:r>
          </a:p>
          <a:p>
            <a:pPr marL="0" indent="0">
              <a:buNone/>
            </a:pPr>
            <a:r>
              <a:rPr lang="en-US" dirty="0"/>
              <a:t> </a:t>
            </a:r>
            <a:r>
              <a:rPr lang="en-US" u="sng" kern="100" dirty="0">
                <a:ea typeface="Aptos" panose="020B0004020202020204" pitchFamily="34" charset="0"/>
                <a:cs typeface="Times New Roman" panose="02020603050405020304" pitchFamily="18" charset="0"/>
                <a:hlinkClick r:id="rId3"/>
              </a:rPr>
              <a:t>https://www.youtube.com/watch?v=5jCWQTNWgyM</a:t>
            </a:r>
            <a:r>
              <a:rPr lang="en-US" kern="100" dirty="0">
                <a:ea typeface="Aptos" panose="020B0004020202020204" pitchFamily="34" charset="0"/>
                <a:cs typeface="Times New Roman" panose="02020603050405020304" pitchFamily="18" charset="0"/>
              </a:rPr>
              <a:t> (V&amp;A)</a:t>
            </a:r>
            <a:endParaRPr lang="en-US" sz="1800" kern="100" dirty="0">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879904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alifornia News, Gabriel Harrison (American, 1818–1902), Daguerreotype">
            <a:extLst>
              <a:ext uri="{FF2B5EF4-FFF2-40B4-BE49-F238E27FC236}">
                <a16:creationId xmlns:a16="http://schemas.microsoft.com/office/drawing/2014/main" id="{DACCC970-A063-1AE4-997F-4F5F82E195E5}"/>
              </a:ext>
            </a:extLst>
          </p:cNvPr>
          <p:cNvPicPr>
            <a:picLocks noChangeAspect="1"/>
          </p:cNvPicPr>
          <p:nvPr/>
        </p:nvPicPr>
        <p:blipFill>
          <a:blip r:embed="rId2"/>
          <a:stretch>
            <a:fillRect/>
          </a:stretch>
        </p:blipFill>
        <p:spPr>
          <a:xfrm>
            <a:off x="2325048" y="1235326"/>
            <a:ext cx="3883841" cy="4854800"/>
          </a:xfrm>
          <a:prstGeom prst="rect">
            <a:avLst/>
          </a:prstGeom>
        </p:spPr>
      </p:pic>
      <p:pic>
        <p:nvPicPr>
          <p:cNvPr id="7" name="Picture 6" descr="[Newhaven Fishwives], Hill and Adamson  British, Scottish, Salted paper print from paper negative">
            <a:extLst>
              <a:ext uri="{FF2B5EF4-FFF2-40B4-BE49-F238E27FC236}">
                <a16:creationId xmlns:a16="http://schemas.microsoft.com/office/drawing/2014/main" id="{9E27340A-0108-2B63-33B1-8D37AEC7346F}"/>
              </a:ext>
            </a:extLst>
          </p:cNvPr>
          <p:cNvPicPr>
            <a:picLocks noChangeAspect="1"/>
          </p:cNvPicPr>
          <p:nvPr/>
        </p:nvPicPr>
        <p:blipFill>
          <a:blip r:embed="rId3"/>
          <a:stretch>
            <a:fillRect/>
          </a:stretch>
        </p:blipFill>
        <p:spPr>
          <a:xfrm>
            <a:off x="6344357" y="1503442"/>
            <a:ext cx="3217332" cy="4318567"/>
          </a:xfrm>
          <a:prstGeom prst="rect">
            <a:avLst/>
          </a:prstGeom>
        </p:spPr>
      </p:pic>
      <p:sp>
        <p:nvSpPr>
          <p:cNvPr id="10" name="Title 1">
            <a:extLst>
              <a:ext uri="{FF2B5EF4-FFF2-40B4-BE49-F238E27FC236}">
                <a16:creationId xmlns:a16="http://schemas.microsoft.com/office/drawing/2014/main" id="{831D171F-42AE-9D25-868F-4E86DCAC671C}"/>
              </a:ext>
            </a:extLst>
          </p:cNvPr>
          <p:cNvSpPr>
            <a:spLocks noGrp="1"/>
          </p:cNvSpPr>
          <p:nvPr>
            <p:ph type="title"/>
          </p:nvPr>
        </p:nvSpPr>
        <p:spPr>
          <a:xfrm>
            <a:off x="2823633" y="105480"/>
            <a:ext cx="6544733" cy="1325563"/>
          </a:xfrm>
        </p:spPr>
        <p:txBody>
          <a:bodyPr/>
          <a:lstStyle/>
          <a:p>
            <a:r>
              <a:rPr lang="en-US"/>
              <a:t>Daguerreotype or Salt Print?</a:t>
            </a:r>
          </a:p>
        </p:txBody>
      </p:sp>
    </p:spTree>
    <p:extLst>
      <p:ext uri="{BB962C8B-B14F-4D97-AF65-F5344CB8AC3E}">
        <p14:creationId xmlns:p14="http://schemas.microsoft.com/office/powerpoint/2010/main" val="1111108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007B6-318A-56C1-8CEF-FBF72795CF47}"/>
            </a:ext>
          </a:extLst>
        </p:cNvPr>
        <p:cNvGrpSpPr/>
        <p:nvPr/>
      </p:nvGrpSpPr>
      <p:grpSpPr>
        <a:xfrm>
          <a:off x="0" y="0"/>
          <a:ext cx="0" cy="0"/>
          <a:chOff x="0" y="0"/>
          <a:chExt cx="0" cy="0"/>
        </a:xfrm>
      </p:grpSpPr>
      <p:pic>
        <p:nvPicPr>
          <p:cNvPr id="5" name="Picture 4" descr="California News, Gabriel Harrison (American, 1818–1902), Daguerreotype">
            <a:extLst>
              <a:ext uri="{FF2B5EF4-FFF2-40B4-BE49-F238E27FC236}">
                <a16:creationId xmlns:a16="http://schemas.microsoft.com/office/drawing/2014/main" id="{D9450887-DA39-D95D-3E7D-3A0A5168C17C}"/>
              </a:ext>
            </a:extLst>
          </p:cNvPr>
          <p:cNvPicPr>
            <a:picLocks noChangeAspect="1"/>
          </p:cNvPicPr>
          <p:nvPr/>
        </p:nvPicPr>
        <p:blipFill>
          <a:blip r:embed="rId2"/>
          <a:stretch>
            <a:fillRect/>
          </a:stretch>
        </p:blipFill>
        <p:spPr>
          <a:xfrm>
            <a:off x="2062683" y="637657"/>
            <a:ext cx="4033317" cy="5041645"/>
          </a:xfrm>
          <a:prstGeom prst="rect">
            <a:avLst/>
          </a:prstGeom>
        </p:spPr>
      </p:pic>
      <p:pic>
        <p:nvPicPr>
          <p:cNvPr id="7" name="Picture 6" descr="[Newhaven Fishwives], Hill and Adamson  British, Scottish, Salted paper print from paper negative">
            <a:extLst>
              <a:ext uri="{FF2B5EF4-FFF2-40B4-BE49-F238E27FC236}">
                <a16:creationId xmlns:a16="http://schemas.microsoft.com/office/drawing/2014/main" id="{95D199BB-BC5B-23C5-D245-F0148088DEBA}"/>
              </a:ext>
            </a:extLst>
          </p:cNvPr>
          <p:cNvPicPr>
            <a:picLocks noChangeAspect="1"/>
          </p:cNvPicPr>
          <p:nvPr/>
        </p:nvPicPr>
        <p:blipFill>
          <a:blip r:embed="rId3"/>
          <a:stretch>
            <a:fillRect/>
          </a:stretch>
        </p:blipFill>
        <p:spPr>
          <a:xfrm>
            <a:off x="6445957" y="961185"/>
            <a:ext cx="3273970" cy="4394591"/>
          </a:xfrm>
          <a:prstGeom prst="rect">
            <a:avLst/>
          </a:prstGeom>
        </p:spPr>
      </p:pic>
      <p:sp>
        <p:nvSpPr>
          <p:cNvPr id="9" name="TextBox 8">
            <a:extLst>
              <a:ext uri="{FF2B5EF4-FFF2-40B4-BE49-F238E27FC236}">
                <a16:creationId xmlns:a16="http://schemas.microsoft.com/office/drawing/2014/main" id="{106CEFBA-B4D4-C557-FA3D-7672A122610A}"/>
              </a:ext>
            </a:extLst>
          </p:cNvPr>
          <p:cNvSpPr txBox="1"/>
          <p:nvPr/>
        </p:nvSpPr>
        <p:spPr>
          <a:xfrm>
            <a:off x="6445957" y="5641526"/>
            <a:ext cx="4396340" cy="923330"/>
          </a:xfrm>
          <a:prstGeom prst="rect">
            <a:avLst/>
          </a:prstGeom>
          <a:noFill/>
        </p:spPr>
        <p:txBody>
          <a:bodyPr wrap="square" rtlCol="0">
            <a:spAutoFit/>
          </a:bodyPr>
          <a:lstStyle/>
          <a:p>
            <a:r>
              <a:rPr lang="en-US"/>
              <a:t>David Octavious Hill &amp; Robert Adamson, </a:t>
            </a:r>
            <a:r>
              <a:rPr lang="en-US" i="1"/>
              <a:t>Newhaven Fishwives, </a:t>
            </a:r>
            <a:r>
              <a:rPr lang="en-US"/>
              <a:t>ca. 1845, salted paper print from paper negative</a:t>
            </a:r>
            <a:endParaRPr lang="en-US" i="1"/>
          </a:p>
        </p:txBody>
      </p:sp>
      <p:sp>
        <p:nvSpPr>
          <p:cNvPr id="3" name="TextBox 2">
            <a:extLst>
              <a:ext uri="{FF2B5EF4-FFF2-40B4-BE49-F238E27FC236}">
                <a16:creationId xmlns:a16="http://schemas.microsoft.com/office/drawing/2014/main" id="{5B367C2E-5306-C434-F23A-D4094F4CFD3C}"/>
              </a:ext>
            </a:extLst>
          </p:cNvPr>
          <p:cNvSpPr txBox="1"/>
          <p:nvPr/>
        </p:nvSpPr>
        <p:spPr>
          <a:xfrm>
            <a:off x="1699660" y="5679302"/>
            <a:ext cx="4396340" cy="646331"/>
          </a:xfrm>
          <a:prstGeom prst="rect">
            <a:avLst/>
          </a:prstGeom>
          <a:noFill/>
        </p:spPr>
        <p:txBody>
          <a:bodyPr wrap="square" rtlCol="0">
            <a:spAutoFit/>
          </a:bodyPr>
          <a:lstStyle/>
          <a:p>
            <a:r>
              <a:rPr lang="en-US"/>
              <a:t>Gabriel Harrison, </a:t>
            </a:r>
            <a:r>
              <a:rPr lang="en-US" i="1"/>
              <a:t>California News, </a:t>
            </a:r>
            <a:r>
              <a:rPr lang="en-US"/>
              <a:t>ca. 1850, daguerreotype</a:t>
            </a:r>
            <a:endParaRPr lang="en-US" i="1"/>
          </a:p>
        </p:txBody>
      </p:sp>
    </p:spTree>
    <p:extLst>
      <p:ext uri="{BB962C8B-B14F-4D97-AF65-F5344CB8AC3E}">
        <p14:creationId xmlns:p14="http://schemas.microsoft.com/office/powerpoint/2010/main" val="1385823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ady Ruthven, Hill and Adamson  British, Scottish, Salted paper print from paper negative">
            <a:extLst>
              <a:ext uri="{FF2B5EF4-FFF2-40B4-BE49-F238E27FC236}">
                <a16:creationId xmlns:a16="http://schemas.microsoft.com/office/drawing/2014/main" id="{8A302631-164D-E23E-E46B-E2A77144F3CF}"/>
              </a:ext>
            </a:extLst>
          </p:cNvPr>
          <p:cNvPicPr>
            <a:picLocks noChangeAspect="1"/>
          </p:cNvPicPr>
          <p:nvPr/>
        </p:nvPicPr>
        <p:blipFill>
          <a:blip r:embed="rId2"/>
          <a:srcRect l="2689" t="5318" r="10457" b="3728"/>
          <a:stretch>
            <a:fillRect/>
          </a:stretch>
        </p:blipFill>
        <p:spPr>
          <a:xfrm>
            <a:off x="2585505" y="1319317"/>
            <a:ext cx="3408896" cy="4686864"/>
          </a:xfrm>
          <a:prstGeom prst="rect">
            <a:avLst/>
          </a:prstGeom>
        </p:spPr>
      </p:pic>
      <p:pic>
        <p:nvPicPr>
          <p:cNvPr id="7" name="Picture 6" descr="[Elderly Woman in Black Cape and Bonnet with Mourning Crape], Southworth and Hawes (American, active 1843–1863), Daguerreotype">
            <a:extLst>
              <a:ext uri="{FF2B5EF4-FFF2-40B4-BE49-F238E27FC236}">
                <a16:creationId xmlns:a16="http://schemas.microsoft.com/office/drawing/2014/main" id="{8426A770-9523-E2E1-F181-E3140E18E06C}"/>
              </a:ext>
            </a:extLst>
          </p:cNvPr>
          <p:cNvPicPr>
            <a:picLocks noChangeAspect="1"/>
          </p:cNvPicPr>
          <p:nvPr/>
        </p:nvPicPr>
        <p:blipFill>
          <a:blip r:embed="rId3"/>
          <a:srcRect l="7436" t="9075" r="5307" b="4355"/>
          <a:stretch>
            <a:fillRect/>
          </a:stretch>
        </p:blipFill>
        <p:spPr>
          <a:xfrm>
            <a:off x="6197601" y="1329676"/>
            <a:ext cx="3646310" cy="4677331"/>
          </a:xfrm>
          <a:prstGeom prst="rect">
            <a:avLst/>
          </a:prstGeom>
        </p:spPr>
      </p:pic>
      <p:sp>
        <p:nvSpPr>
          <p:cNvPr id="8" name="Title 1">
            <a:extLst>
              <a:ext uri="{FF2B5EF4-FFF2-40B4-BE49-F238E27FC236}">
                <a16:creationId xmlns:a16="http://schemas.microsoft.com/office/drawing/2014/main" id="{33D11015-FE07-0111-DE85-83F9B813FF65}"/>
              </a:ext>
            </a:extLst>
          </p:cNvPr>
          <p:cNvSpPr>
            <a:spLocks noGrp="1"/>
          </p:cNvSpPr>
          <p:nvPr>
            <p:ph type="title"/>
          </p:nvPr>
        </p:nvSpPr>
        <p:spPr>
          <a:xfrm>
            <a:off x="2823633" y="105480"/>
            <a:ext cx="6544733" cy="1325563"/>
          </a:xfrm>
        </p:spPr>
        <p:txBody>
          <a:bodyPr/>
          <a:lstStyle/>
          <a:p>
            <a:r>
              <a:rPr lang="en-US"/>
              <a:t>Daguerreotype or Salt Print?</a:t>
            </a:r>
          </a:p>
        </p:txBody>
      </p:sp>
    </p:spTree>
    <p:extLst>
      <p:ext uri="{BB962C8B-B14F-4D97-AF65-F5344CB8AC3E}">
        <p14:creationId xmlns:p14="http://schemas.microsoft.com/office/powerpoint/2010/main" val="3122077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dy Ruthven, Hill and Adamson  British, Scottish, Salted paper print from paper negative">
            <a:extLst>
              <a:ext uri="{FF2B5EF4-FFF2-40B4-BE49-F238E27FC236}">
                <a16:creationId xmlns:a16="http://schemas.microsoft.com/office/drawing/2014/main" id="{A6D3EAFE-A37B-5133-139E-3B6B150766D9}"/>
              </a:ext>
            </a:extLst>
          </p:cNvPr>
          <p:cNvPicPr>
            <a:picLocks noChangeAspect="1"/>
          </p:cNvPicPr>
          <p:nvPr/>
        </p:nvPicPr>
        <p:blipFill>
          <a:blip r:embed="rId2"/>
          <a:srcRect l="-1274" t="-1214" r="601" b="-658"/>
          <a:stretch>
            <a:fillRect/>
          </a:stretch>
        </p:blipFill>
        <p:spPr>
          <a:xfrm>
            <a:off x="1527840" y="381731"/>
            <a:ext cx="3947272" cy="5244152"/>
          </a:xfrm>
          <a:prstGeom prst="rect">
            <a:avLst/>
          </a:prstGeom>
        </p:spPr>
      </p:pic>
      <p:sp>
        <p:nvSpPr>
          <p:cNvPr id="5" name="TextBox 4">
            <a:extLst>
              <a:ext uri="{FF2B5EF4-FFF2-40B4-BE49-F238E27FC236}">
                <a16:creationId xmlns:a16="http://schemas.microsoft.com/office/drawing/2014/main" id="{F647C245-9037-D947-D686-865B4E66FD8E}"/>
              </a:ext>
            </a:extLst>
          </p:cNvPr>
          <p:cNvSpPr txBox="1"/>
          <p:nvPr/>
        </p:nvSpPr>
        <p:spPr>
          <a:xfrm>
            <a:off x="1303306" y="5724567"/>
            <a:ext cx="4396340" cy="923330"/>
          </a:xfrm>
          <a:prstGeom prst="rect">
            <a:avLst/>
          </a:prstGeom>
          <a:noFill/>
        </p:spPr>
        <p:txBody>
          <a:bodyPr wrap="square" rtlCol="0">
            <a:spAutoFit/>
          </a:bodyPr>
          <a:lstStyle/>
          <a:p>
            <a:r>
              <a:rPr lang="en-US"/>
              <a:t>David Octavious Hill &amp; Robert Adamson, </a:t>
            </a:r>
            <a:r>
              <a:rPr lang="en-US" i="1"/>
              <a:t>Lady Ruthven, </a:t>
            </a:r>
            <a:r>
              <a:rPr lang="en-US"/>
              <a:t>ca. 1845, salted paper print from paper negative</a:t>
            </a:r>
            <a:endParaRPr lang="en-US" i="1"/>
          </a:p>
        </p:txBody>
      </p:sp>
      <p:pic>
        <p:nvPicPr>
          <p:cNvPr id="6" name="Picture 5" descr="[Elderly Woman in Black Cape and Bonnet with Mourning Crape], Southworth and Hawes (American, active 1843–1863), Daguerreotype">
            <a:extLst>
              <a:ext uri="{FF2B5EF4-FFF2-40B4-BE49-F238E27FC236}">
                <a16:creationId xmlns:a16="http://schemas.microsoft.com/office/drawing/2014/main" id="{72FB4D8B-F266-B508-5D06-B0207C707E0F}"/>
              </a:ext>
            </a:extLst>
          </p:cNvPr>
          <p:cNvPicPr>
            <a:picLocks noChangeAspect="1"/>
          </p:cNvPicPr>
          <p:nvPr/>
        </p:nvPicPr>
        <p:blipFill>
          <a:blip r:embed="rId3"/>
          <a:stretch>
            <a:fillRect/>
          </a:stretch>
        </p:blipFill>
        <p:spPr>
          <a:xfrm>
            <a:off x="6626580" y="452035"/>
            <a:ext cx="3947272" cy="5103543"/>
          </a:xfrm>
          <a:prstGeom prst="rect">
            <a:avLst/>
          </a:prstGeom>
        </p:spPr>
      </p:pic>
      <p:sp>
        <p:nvSpPr>
          <p:cNvPr id="8" name="TextBox 7">
            <a:extLst>
              <a:ext uri="{FF2B5EF4-FFF2-40B4-BE49-F238E27FC236}">
                <a16:creationId xmlns:a16="http://schemas.microsoft.com/office/drawing/2014/main" id="{6BFCE48C-4D0F-A0F2-3E03-EB6B1F9EE5E2}"/>
              </a:ext>
            </a:extLst>
          </p:cNvPr>
          <p:cNvSpPr txBox="1"/>
          <p:nvPr/>
        </p:nvSpPr>
        <p:spPr>
          <a:xfrm>
            <a:off x="6626580" y="5724567"/>
            <a:ext cx="4396340" cy="923330"/>
          </a:xfrm>
          <a:prstGeom prst="rect">
            <a:avLst/>
          </a:prstGeom>
          <a:noFill/>
        </p:spPr>
        <p:txBody>
          <a:bodyPr wrap="square" rtlCol="0">
            <a:spAutoFit/>
          </a:bodyPr>
          <a:lstStyle/>
          <a:p>
            <a:r>
              <a:rPr lang="en-US"/>
              <a:t>Southworth and Hawes</a:t>
            </a:r>
            <a:r>
              <a:rPr lang="en-US" i="1"/>
              <a:t>, Elderly Woman in Black Cape and Bonnet with Mourning Crape, </a:t>
            </a:r>
            <a:r>
              <a:rPr lang="en-US"/>
              <a:t>ca. 1850, daguerreotype</a:t>
            </a:r>
            <a:endParaRPr lang="en-US" i="1"/>
          </a:p>
        </p:txBody>
      </p:sp>
    </p:spTree>
    <p:extLst>
      <p:ext uri="{BB962C8B-B14F-4D97-AF65-F5344CB8AC3E}">
        <p14:creationId xmlns:p14="http://schemas.microsoft.com/office/powerpoint/2010/main" val="3183709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iépce Heliograph">
            <a:extLst>
              <a:ext uri="{FF2B5EF4-FFF2-40B4-BE49-F238E27FC236}">
                <a16:creationId xmlns:a16="http://schemas.microsoft.com/office/drawing/2014/main" id="{4CA5A382-1049-1BE1-07BC-4490E44C39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445" y="481803"/>
            <a:ext cx="7144718" cy="589439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59E88BF-36C7-4509-21FD-B9215A7BCABD}"/>
              </a:ext>
            </a:extLst>
          </p:cNvPr>
          <p:cNvSpPr txBox="1"/>
          <p:nvPr/>
        </p:nvSpPr>
        <p:spPr>
          <a:xfrm>
            <a:off x="7977984" y="5729865"/>
            <a:ext cx="4214016" cy="646331"/>
          </a:xfrm>
          <a:prstGeom prst="rect">
            <a:avLst/>
          </a:prstGeom>
          <a:noFill/>
        </p:spPr>
        <p:txBody>
          <a:bodyPr wrap="square" rtlCol="0">
            <a:spAutoFit/>
          </a:bodyPr>
          <a:lstStyle/>
          <a:p>
            <a:r>
              <a:rPr lang="en-US"/>
              <a:t>Niépce, </a:t>
            </a:r>
            <a:r>
              <a:rPr lang="en-US" i="1"/>
              <a:t>View from the Window at Le Gras</a:t>
            </a:r>
            <a:r>
              <a:rPr lang="en-US"/>
              <a:t>, around 1826-27, heliograph</a:t>
            </a:r>
          </a:p>
        </p:txBody>
      </p:sp>
    </p:spTree>
    <p:extLst>
      <p:ext uri="{BB962C8B-B14F-4D97-AF65-F5344CB8AC3E}">
        <p14:creationId xmlns:p14="http://schemas.microsoft.com/office/powerpoint/2010/main" val="707975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75C4E-1C40-A645-1842-DF3CAEF7D23B}"/>
              </a:ext>
            </a:extLst>
          </p:cNvPr>
          <p:cNvSpPr>
            <a:spLocks noGrp="1"/>
          </p:cNvSpPr>
          <p:nvPr>
            <p:ph type="title"/>
          </p:nvPr>
        </p:nvSpPr>
        <p:spPr/>
        <p:txBody>
          <a:bodyPr/>
          <a:lstStyle/>
          <a:p>
            <a:r>
              <a:rPr lang="en-US"/>
              <a:t>Reflect &amp; Discuss</a:t>
            </a:r>
          </a:p>
        </p:txBody>
      </p:sp>
      <p:sp>
        <p:nvSpPr>
          <p:cNvPr id="3" name="Content Placeholder 2">
            <a:extLst>
              <a:ext uri="{FF2B5EF4-FFF2-40B4-BE49-F238E27FC236}">
                <a16:creationId xmlns:a16="http://schemas.microsoft.com/office/drawing/2014/main" id="{9AF20170-1FB6-A8FA-C349-A0D6B12CDECE}"/>
              </a:ext>
            </a:extLst>
          </p:cNvPr>
          <p:cNvSpPr>
            <a:spLocks noGrp="1"/>
          </p:cNvSpPr>
          <p:nvPr>
            <p:ph idx="1"/>
          </p:nvPr>
        </p:nvSpPr>
        <p:spPr>
          <a:xfrm>
            <a:off x="838200" y="1825625"/>
            <a:ext cx="4162778" cy="4351338"/>
          </a:xfrm>
        </p:spPr>
        <p:txBody>
          <a:bodyPr/>
          <a:lstStyle/>
          <a:p>
            <a:pPr marL="0" indent="0">
              <a:buNone/>
            </a:pPr>
            <a:r>
              <a:rPr lang="en-US"/>
              <a:t>Review Talbot’s book and record your observations about how Talbot describes “photogenic drawing.” How does he explain what photography is? How does he illustrate what it can do? </a:t>
            </a:r>
          </a:p>
        </p:txBody>
      </p:sp>
      <p:pic>
        <p:nvPicPr>
          <p:cNvPr id="4" name="Picture 3" descr="The Pencil of Nature, William Henry Fox Talbot (British, Dorset 1800–1877 Lacock), Salted paper prints from paper negatives">
            <a:extLst>
              <a:ext uri="{FF2B5EF4-FFF2-40B4-BE49-F238E27FC236}">
                <a16:creationId xmlns:a16="http://schemas.microsoft.com/office/drawing/2014/main" id="{524C1E58-066B-B08B-5665-3F1D5540844F}"/>
              </a:ext>
            </a:extLst>
          </p:cNvPr>
          <p:cNvPicPr>
            <a:picLocks noChangeAspect="1"/>
          </p:cNvPicPr>
          <p:nvPr/>
        </p:nvPicPr>
        <p:blipFill>
          <a:blip r:embed="rId2"/>
          <a:stretch>
            <a:fillRect/>
          </a:stretch>
        </p:blipFill>
        <p:spPr>
          <a:xfrm>
            <a:off x="6513689" y="290846"/>
            <a:ext cx="4968743" cy="6276307"/>
          </a:xfrm>
          <a:prstGeom prst="rect">
            <a:avLst/>
          </a:prstGeom>
        </p:spPr>
      </p:pic>
    </p:spTree>
    <p:extLst>
      <p:ext uri="{BB962C8B-B14F-4D97-AF65-F5344CB8AC3E}">
        <p14:creationId xmlns:p14="http://schemas.microsoft.com/office/powerpoint/2010/main" val="1825418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illiam Henry Fox Talbot (1800–1877) and the Invention of Photography - The  Metropolitan Museum of Art">
            <a:extLst>
              <a:ext uri="{FF2B5EF4-FFF2-40B4-BE49-F238E27FC236}">
                <a16:creationId xmlns:a16="http://schemas.microsoft.com/office/drawing/2014/main" id="{BE62A743-CF47-C3F0-A603-A2C31A73CD1A}"/>
              </a:ext>
            </a:extLst>
          </p:cNvPr>
          <p:cNvPicPr>
            <a:picLocks noChangeAspect="1"/>
          </p:cNvPicPr>
          <p:nvPr/>
        </p:nvPicPr>
        <p:blipFill>
          <a:blip r:embed="rId2"/>
          <a:stretch>
            <a:fillRect/>
          </a:stretch>
        </p:blipFill>
        <p:spPr>
          <a:xfrm>
            <a:off x="6261316" y="1397948"/>
            <a:ext cx="5269424" cy="4294580"/>
          </a:xfrm>
          <a:prstGeom prst="rect">
            <a:avLst/>
          </a:prstGeom>
        </p:spPr>
      </p:pic>
      <p:pic>
        <p:nvPicPr>
          <p:cNvPr id="5" name="Picture 4" descr="The Pencil of Nature, William Henry Fox Talbot (British, Dorset 1800–1877 Lacock), Salted paper prints from paper negatives">
            <a:extLst>
              <a:ext uri="{FF2B5EF4-FFF2-40B4-BE49-F238E27FC236}">
                <a16:creationId xmlns:a16="http://schemas.microsoft.com/office/drawing/2014/main" id="{E52CC636-93C8-7A89-41D5-D573623824BD}"/>
              </a:ext>
            </a:extLst>
          </p:cNvPr>
          <p:cNvPicPr>
            <a:picLocks noChangeAspect="1"/>
          </p:cNvPicPr>
          <p:nvPr/>
        </p:nvPicPr>
        <p:blipFill>
          <a:blip r:embed="rId3"/>
          <a:stretch>
            <a:fillRect/>
          </a:stretch>
        </p:blipFill>
        <p:spPr>
          <a:xfrm>
            <a:off x="461232" y="1397948"/>
            <a:ext cx="5634768" cy="4294580"/>
          </a:xfrm>
          <a:prstGeom prst="rect">
            <a:avLst/>
          </a:prstGeom>
        </p:spPr>
      </p:pic>
      <p:sp>
        <p:nvSpPr>
          <p:cNvPr id="6" name="TextBox 5">
            <a:extLst>
              <a:ext uri="{FF2B5EF4-FFF2-40B4-BE49-F238E27FC236}">
                <a16:creationId xmlns:a16="http://schemas.microsoft.com/office/drawing/2014/main" id="{19076D08-7AED-5E56-A594-99190EF11CED}"/>
              </a:ext>
            </a:extLst>
          </p:cNvPr>
          <p:cNvSpPr txBox="1"/>
          <p:nvPr/>
        </p:nvSpPr>
        <p:spPr>
          <a:xfrm>
            <a:off x="461232" y="5955176"/>
            <a:ext cx="5634768" cy="369332"/>
          </a:xfrm>
          <a:prstGeom prst="rect">
            <a:avLst/>
          </a:prstGeom>
          <a:noFill/>
        </p:spPr>
        <p:txBody>
          <a:bodyPr wrap="square" rtlCol="0">
            <a:spAutoFit/>
          </a:bodyPr>
          <a:lstStyle/>
          <a:p>
            <a:pPr algn="ctr"/>
            <a:r>
              <a:rPr lang="en-US"/>
              <a:t>Articles of China</a:t>
            </a:r>
          </a:p>
        </p:txBody>
      </p:sp>
      <p:sp>
        <p:nvSpPr>
          <p:cNvPr id="8" name="TextBox 7">
            <a:extLst>
              <a:ext uri="{FF2B5EF4-FFF2-40B4-BE49-F238E27FC236}">
                <a16:creationId xmlns:a16="http://schemas.microsoft.com/office/drawing/2014/main" id="{B0BC8D21-4D30-E174-CB90-7D568A046B02}"/>
              </a:ext>
            </a:extLst>
          </p:cNvPr>
          <p:cNvSpPr txBox="1"/>
          <p:nvPr/>
        </p:nvSpPr>
        <p:spPr>
          <a:xfrm>
            <a:off x="6261316" y="5955176"/>
            <a:ext cx="5269424" cy="369332"/>
          </a:xfrm>
          <a:prstGeom prst="rect">
            <a:avLst/>
          </a:prstGeom>
          <a:noFill/>
        </p:spPr>
        <p:txBody>
          <a:bodyPr wrap="square" rtlCol="0">
            <a:spAutoFit/>
          </a:bodyPr>
          <a:lstStyle/>
          <a:p>
            <a:pPr algn="ctr"/>
            <a:r>
              <a:rPr lang="en-US"/>
              <a:t>Articles of Glass</a:t>
            </a:r>
          </a:p>
        </p:txBody>
      </p:sp>
    </p:spTree>
    <p:extLst>
      <p:ext uri="{BB962C8B-B14F-4D97-AF65-F5344CB8AC3E}">
        <p14:creationId xmlns:p14="http://schemas.microsoft.com/office/powerpoint/2010/main" val="14411214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Pencil of Nature, William Henry Fox Talbot (British, Dorset 1800–1877 Lacock), Salted paper prints from paper negatives">
            <a:extLst>
              <a:ext uri="{FF2B5EF4-FFF2-40B4-BE49-F238E27FC236}">
                <a16:creationId xmlns:a16="http://schemas.microsoft.com/office/drawing/2014/main" id="{46D2D2CB-6C83-899A-D7FE-6DA5B4C46194}"/>
              </a:ext>
            </a:extLst>
          </p:cNvPr>
          <p:cNvPicPr>
            <a:picLocks noChangeAspect="1"/>
          </p:cNvPicPr>
          <p:nvPr/>
        </p:nvPicPr>
        <p:blipFill>
          <a:blip r:embed="rId2"/>
          <a:stretch>
            <a:fillRect/>
          </a:stretch>
        </p:blipFill>
        <p:spPr>
          <a:xfrm>
            <a:off x="2770956" y="810628"/>
            <a:ext cx="6650087" cy="4943231"/>
          </a:xfrm>
          <a:prstGeom prst="rect">
            <a:avLst/>
          </a:prstGeom>
        </p:spPr>
      </p:pic>
      <p:sp>
        <p:nvSpPr>
          <p:cNvPr id="5" name="TextBox 4">
            <a:extLst>
              <a:ext uri="{FF2B5EF4-FFF2-40B4-BE49-F238E27FC236}">
                <a16:creationId xmlns:a16="http://schemas.microsoft.com/office/drawing/2014/main" id="{11843207-1482-212D-733D-7083D347588E}"/>
              </a:ext>
            </a:extLst>
          </p:cNvPr>
          <p:cNvSpPr txBox="1"/>
          <p:nvPr/>
        </p:nvSpPr>
        <p:spPr>
          <a:xfrm>
            <a:off x="2770955" y="5946948"/>
            <a:ext cx="6650087" cy="369332"/>
          </a:xfrm>
          <a:prstGeom prst="rect">
            <a:avLst/>
          </a:prstGeom>
          <a:noFill/>
        </p:spPr>
        <p:txBody>
          <a:bodyPr wrap="square" rtlCol="0">
            <a:spAutoFit/>
          </a:bodyPr>
          <a:lstStyle/>
          <a:p>
            <a:pPr algn="ctr"/>
            <a:r>
              <a:rPr lang="en-US"/>
              <a:t>The Open Door</a:t>
            </a:r>
          </a:p>
        </p:txBody>
      </p:sp>
    </p:spTree>
    <p:extLst>
      <p:ext uri="{BB962C8B-B14F-4D97-AF65-F5344CB8AC3E}">
        <p14:creationId xmlns:p14="http://schemas.microsoft.com/office/powerpoint/2010/main" val="2594874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Pencil of Nature, William Henry Fox Talbot (British, Dorset 1800–1877 Lacock), Salted paper prints from paper negatives">
            <a:extLst>
              <a:ext uri="{FF2B5EF4-FFF2-40B4-BE49-F238E27FC236}">
                <a16:creationId xmlns:a16="http://schemas.microsoft.com/office/drawing/2014/main" id="{E2B355FB-72E3-42DB-44A1-E29A1A559E66}"/>
              </a:ext>
            </a:extLst>
          </p:cNvPr>
          <p:cNvPicPr>
            <a:picLocks noChangeAspect="1"/>
          </p:cNvPicPr>
          <p:nvPr/>
        </p:nvPicPr>
        <p:blipFill>
          <a:blip r:embed="rId2"/>
          <a:stretch>
            <a:fillRect/>
          </a:stretch>
        </p:blipFill>
        <p:spPr>
          <a:xfrm>
            <a:off x="1217109" y="554746"/>
            <a:ext cx="9757782" cy="6001036"/>
          </a:xfrm>
          <a:prstGeom prst="rect">
            <a:avLst/>
          </a:prstGeom>
        </p:spPr>
      </p:pic>
    </p:spTree>
    <p:extLst>
      <p:ext uri="{BB962C8B-B14F-4D97-AF65-F5344CB8AC3E}">
        <p14:creationId xmlns:p14="http://schemas.microsoft.com/office/powerpoint/2010/main" val="34826073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illiam Henry Fox Talbot - The Haystack - The Metropolitan Museum of Art">
            <a:extLst>
              <a:ext uri="{FF2B5EF4-FFF2-40B4-BE49-F238E27FC236}">
                <a16:creationId xmlns:a16="http://schemas.microsoft.com/office/drawing/2014/main" id="{3A1ACF54-5BD8-1D4F-7770-ACB2F8E37A0C}"/>
              </a:ext>
            </a:extLst>
          </p:cNvPr>
          <p:cNvPicPr>
            <a:picLocks noChangeAspect="1"/>
          </p:cNvPicPr>
          <p:nvPr/>
        </p:nvPicPr>
        <p:blipFill>
          <a:blip r:embed="rId2"/>
          <a:stretch>
            <a:fillRect/>
          </a:stretch>
        </p:blipFill>
        <p:spPr>
          <a:xfrm>
            <a:off x="2634696" y="418916"/>
            <a:ext cx="6922608" cy="5440017"/>
          </a:xfrm>
          <a:prstGeom prst="rect">
            <a:avLst/>
          </a:prstGeom>
        </p:spPr>
      </p:pic>
      <p:sp>
        <p:nvSpPr>
          <p:cNvPr id="5" name="TextBox 4">
            <a:extLst>
              <a:ext uri="{FF2B5EF4-FFF2-40B4-BE49-F238E27FC236}">
                <a16:creationId xmlns:a16="http://schemas.microsoft.com/office/drawing/2014/main" id="{2FF82A39-CFF8-D680-BCFC-A64CFAE02582}"/>
              </a:ext>
            </a:extLst>
          </p:cNvPr>
          <p:cNvSpPr txBox="1"/>
          <p:nvPr/>
        </p:nvSpPr>
        <p:spPr>
          <a:xfrm>
            <a:off x="2360908" y="6069752"/>
            <a:ext cx="7470183" cy="369332"/>
          </a:xfrm>
          <a:prstGeom prst="rect">
            <a:avLst/>
          </a:prstGeom>
          <a:noFill/>
        </p:spPr>
        <p:txBody>
          <a:bodyPr wrap="square" rtlCol="0">
            <a:spAutoFit/>
          </a:bodyPr>
          <a:lstStyle/>
          <a:p>
            <a:pPr algn="ctr"/>
            <a:r>
              <a:rPr lang="en-US"/>
              <a:t>The Haystack</a:t>
            </a:r>
          </a:p>
        </p:txBody>
      </p:sp>
    </p:spTree>
    <p:extLst>
      <p:ext uri="{BB962C8B-B14F-4D97-AF65-F5344CB8AC3E}">
        <p14:creationId xmlns:p14="http://schemas.microsoft.com/office/powerpoint/2010/main" val="35509303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illiam Henry Fox Talbot - Lace - The Metropolitan Museum of Art">
            <a:extLst>
              <a:ext uri="{FF2B5EF4-FFF2-40B4-BE49-F238E27FC236}">
                <a16:creationId xmlns:a16="http://schemas.microsoft.com/office/drawing/2014/main" id="{673B829D-D061-69C9-B753-E3B1F24C1021}"/>
              </a:ext>
            </a:extLst>
          </p:cNvPr>
          <p:cNvPicPr>
            <a:picLocks noChangeAspect="1"/>
          </p:cNvPicPr>
          <p:nvPr/>
        </p:nvPicPr>
        <p:blipFill>
          <a:blip r:embed="rId2"/>
          <a:stretch>
            <a:fillRect/>
          </a:stretch>
        </p:blipFill>
        <p:spPr>
          <a:xfrm>
            <a:off x="2803206" y="741813"/>
            <a:ext cx="6585587" cy="5147734"/>
          </a:xfrm>
          <a:prstGeom prst="rect">
            <a:avLst/>
          </a:prstGeom>
        </p:spPr>
      </p:pic>
      <p:sp>
        <p:nvSpPr>
          <p:cNvPr id="5" name="TextBox 4">
            <a:extLst>
              <a:ext uri="{FF2B5EF4-FFF2-40B4-BE49-F238E27FC236}">
                <a16:creationId xmlns:a16="http://schemas.microsoft.com/office/drawing/2014/main" id="{EFC15C67-8AED-08AB-EA2F-6DED051B256E}"/>
              </a:ext>
            </a:extLst>
          </p:cNvPr>
          <p:cNvSpPr txBox="1"/>
          <p:nvPr/>
        </p:nvSpPr>
        <p:spPr>
          <a:xfrm>
            <a:off x="2803206" y="6121831"/>
            <a:ext cx="6585587" cy="369332"/>
          </a:xfrm>
          <a:prstGeom prst="rect">
            <a:avLst/>
          </a:prstGeom>
          <a:noFill/>
        </p:spPr>
        <p:txBody>
          <a:bodyPr wrap="square" rtlCol="0">
            <a:spAutoFit/>
          </a:bodyPr>
          <a:lstStyle/>
          <a:p>
            <a:pPr algn="ctr"/>
            <a:r>
              <a:rPr lang="en-US"/>
              <a:t>Lace</a:t>
            </a:r>
          </a:p>
        </p:txBody>
      </p:sp>
    </p:spTree>
    <p:extLst>
      <p:ext uri="{BB962C8B-B14F-4D97-AF65-F5344CB8AC3E}">
        <p14:creationId xmlns:p14="http://schemas.microsoft.com/office/powerpoint/2010/main" val="4258295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F07CD-BD3D-87C2-EE84-942D388378C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3675C20-7A14-71B2-AB10-901B92DFCB69}"/>
              </a:ext>
            </a:extLst>
          </p:cNvPr>
          <p:cNvSpPr txBox="1"/>
          <p:nvPr/>
        </p:nvSpPr>
        <p:spPr>
          <a:xfrm>
            <a:off x="1234810" y="1987923"/>
            <a:ext cx="9722379" cy="3539430"/>
          </a:xfrm>
          <a:prstGeom prst="rect">
            <a:avLst/>
          </a:prstGeom>
          <a:noFill/>
        </p:spPr>
        <p:txBody>
          <a:bodyPr wrap="square" rtlCol="0">
            <a:spAutoFit/>
          </a:bodyPr>
          <a:lstStyle/>
          <a:p>
            <a:pPr algn="ctr"/>
            <a:r>
              <a:rPr lang="en-US" b="1"/>
              <a:t>Thursday, September 10</a:t>
            </a:r>
          </a:p>
          <a:p>
            <a:pPr algn="ctr"/>
            <a:endParaRPr lang="en-US" b="1"/>
          </a:p>
          <a:p>
            <a:pPr algn="ctr"/>
            <a:r>
              <a:rPr lang="en-US" sz="3600" b="1"/>
              <a:t>ESEM-016: What is Photography?</a:t>
            </a:r>
          </a:p>
          <a:p>
            <a:pPr algn="ctr"/>
            <a:endParaRPr lang="en-US" sz="2000"/>
          </a:p>
          <a:p>
            <a:pPr algn="ctr"/>
            <a:r>
              <a:rPr lang="en-US" sz="2000"/>
              <a:t>Room: Taylor D</a:t>
            </a:r>
          </a:p>
          <a:p>
            <a:pPr algn="ctr"/>
            <a:r>
              <a:rPr lang="en-US" sz="2000"/>
              <a:t>11:40 – 1:00 p.m.</a:t>
            </a:r>
          </a:p>
          <a:p>
            <a:pPr algn="ctr"/>
            <a:endParaRPr lang="en-US" sz="2800"/>
          </a:p>
          <a:p>
            <a:pPr algn="ctr"/>
            <a:r>
              <a:rPr lang="en-US" sz="2800"/>
              <a:t>Dr. Meg Hankel</a:t>
            </a:r>
          </a:p>
          <a:p>
            <a:pPr algn="ctr"/>
            <a:endParaRPr lang="en-US" sz="3600"/>
          </a:p>
        </p:txBody>
      </p:sp>
    </p:spTree>
    <p:extLst>
      <p:ext uri="{BB962C8B-B14F-4D97-AF65-F5344CB8AC3E}">
        <p14:creationId xmlns:p14="http://schemas.microsoft.com/office/powerpoint/2010/main" val="3333926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0F474-AE97-DFA8-9B88-558D265D4494}"/>
              </a:ext>
            </a:extLst>
          </p:cNvPr>
          <p:cNvSpPr>
            <a:spLocks noGrp="1"/>
          </p:cNvSpPr>
          <p:nvPr>
            <p:ph type="title"/>
          </p:nvPr>
        </p:nvSpPr>
        <p:spPr/>
        <p:txBody>
          <a:bodyPr/>
          <a:lstStyle/>
          <a:p>
            <a:r>
              <a:rPr lang="en-US" b="1" dirty="0"/>
              <a:t>Agenda</a:t>
            </a:r>
          </a:p>
        </p:txBody>
      </p:sp>
      <p:sp>
        <p:nvSpPr>
          <p:cNvPr id="3" name="Content Placeholder 2">
            <a:extLst>
              <a:ext uri="{FF2B5EF4-FFF2-40B4-BE49-F238E27FC236}">
                <a16:creationId xmlns:a16="http://schemas.microsoft.com/office/drawing/2014/main" id="{89F36532-3732-2C20-7743-B516AE307AB3}"/>
              </a:ext>
            </a:extLst>
          </p:cNvPr>
          <p:cNvSpPr>
            <a:spLocks noGrp="1"/>
          </p:cNvSpPr>
          <p:nvPr>
            <p:ph idx="1"/>
          </p:nvPr>
        </p:nvSpPr>
        <p:spPr/>
        <p:txBody>
          <a:bodyPr/>
          <a:lstStyle/>
          <a:p>
            <a:r>
              <a:rPr lang="en-US" dirty="0"/>
              <a:t>Attendance</a:t>
            </a:r>
          </a:p>
          <a:p>
            <a:r>
              <a:rPr lang="en-US" dirty="0"/>
              <a:t>Announcements</a:t>
            </a:r>
          </a:p>
          <a:p>
            <a:pPr lvl="1"/>
            <a:r>
              <a:rPr lang="en-US" dirty="0"/>
              <a:t>Updated syllabus on Moodle</a:t>
            </a:r>
          </a:p>
          <a:p>
            <a:pPr lvl="1"/>
            <a:r>
              <a:rPr lang="en-US" dirty="0"/>
              <a:t>Rubric Added</a:t>
            </a:r>
          </a:p>
          <a:p>
            <a:r>
              <a:rPr lang="en-US" dirty="0"/>
              <a:t>Talbot Response Essay</a:t>
            </a:r>
          </a:p>
          <a:p>
            <a:r>
              <a:rPr lang="en-US" dirty="0"/>
              <a:t>New Terms</a:t>
            </a:r>
          </a:p>
          <a:p>
            <a:r>
              <a:rPr lang="en-US" dirty="0"/>
              <a:t>Bayard &amp; Florence Discussion</a:t>
            </a:r>
          </a:p>
          <a:p>
            <a:r>
              <a:rPr lang="en-US" dirty="0"/>
              <a:t>Writing Questionnaire</a:t>
            </a:r>
          </a:p>
          <a:p>
            <a:pPr marL="0" indent="0">
              <a:buNone/>
            </a:pPr>
            <a:endParaRPr lang="en-US" dirty="0"/>
          </a:p>
        </p:txBody>
      </p:sp>
    </p:spTree>
    <p:extLst>
      <p:ext uri="{BB962C8B-B14F-4D97-AF65-F5344CB8AC3E}">
        <p14:creationId xmlns:p14="http://schemas.microsoft.com/office/powerpoint/2010/main" val="1024919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E2446-73EE-70CC-830E-49206B20686B}"/>
              </a:ext>
            </a:extLst>
          </p:cNvPr>
          <p:cNvSpPr>
            <a:spLocks noGrp="1"/>
          </p:cNvSpPr>
          <p:nvPr>
            <p:ph type="title"/>
          </p:nvPr>
        </p:nvSpPr>
        <p:spPr/>
        <p:txBody>
          <a:bodyPr/>
          <a:lstStyle/>
          <a:p>
            <a:r>
              <a:rPr lang="en-US" b="1"/>
              <a:t>Useful Terms</a:t>
            </a:r>
          </a:p>
        </p:txBody>
      </p:sp>
      <p:sp>
        <p:nvSpPr>
          <p:cNvPr id="3" name="Content Placeholder 2">
            <a:extLst>
              <a:ext uri="{FF2B5EF4-FFF2-40B4-BE49-F238E27FC236}">
                <a16:creationId xmlns:a16="http://schemas.microsoft.com/office/drawing/2014/main" id="{388A20E2-10A9-38F8-000C-1DA36579A1E0}"/>
              </a:ext>
            </a:extLst>
          </p:cNvPr>
          <p:cNvSpPr>
            <a:spLocks noGrp="1"/>
          </p:cNvSpPr>
          <p:nvPr>
            <p:ph idx="1"/>
          </p:nvPr>
        </p:nvSpPr>
        <p:spPr/>
        <p:txBody>
          <a:bodyPr/>
          <a:lstStyle/>
          <a:p>
            <a:r>
              <a:rPr lang="en-US" b="1" dirty="0"/>
              <a:t>Latent Image, </a:t>
            </a:r>
            <a:r>
              <a:rPr lang="en-US" dirty="0"/>
              <a:t>the invisible impression of light on a photo-sensitive surface made visible after its contact with developer </a:t>
            </a:r>
          </a:p>
          <a:p>
            <a:endParaRPr lang="en-US" dirty="0"/>
          </a:p>
          <a:p>
            <a:r>
              <a:rPr lang="en-US" b="1" dirty="0"/>
              <a:t>Direct Positive</a:t>
            </a:r>
            <a:r>
              <a:rPr lang="en-US" dirty="0"/>
              <a:t>, a photographic technique that does not produce a negative image. </a:t>
            </a:r>
            <a:endParaRPr lang="en-US" b="1" dirty="0"/>
          </a:p>
          <a:p>
            <a:endParaRPr lang="en-US" dirty="0"/>
          </a:p>
          <a:p>
            <a:r>
              <a:rPr lang="en-US" b="1" dirty="0"/>
              <a:t>Index, </a:t>
            </a:r>
            <a:r>
              <a:rPr lang="en-US" dirty="0"/>
              <a:t>a linguistic term that refers to any kind of image or sign that points directly to the thing it signifies. For example: smoke, weather vane, wind sock, fossil , or photograph</a:t>
            </a:r>
            <a:endParaRPr lang="en-US" b="1" dirty="0"/>
          </a:p>
        </p:txBody>
      </p:sp>
    </p:spTree>
    <p:extLst>
      <p:ext uri="{BB962C8B-B14F-4D97-AF65-F5344CB8AC3E}">
        <p14:creationId xmlns:p14="http://schemas.microsoft.com/office/powerpoint/2010/main" val="3084837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42BB536-8D5B-FBA7-6EF1-FB13863B58D3}"/>
              </a:ext>
            </a:extLst>
          </p:cNvPr>
          <p:cNvSpPr>
            <a:spLocks noGrp="1"/>
          </p:cNvSpPr>
          <p:nvPr>
            <p:ph type="title"/>
          </p:nvPr>
        </p:nvSpPr>
        <p:spPr/>
        <p:txBody>
          <a:bodyPr/>
          <a:lstStyle/>
          <a:p>
            <a:r>
              <a:rPr lang="en-US" b="1"/>
              <a:t>Reflect &amp; Discuss</a:t>
            </a:r>
          </a:p>
        </p:txBody>
      </p:sp>
      <p:sp>
        <p:nvSpPr>
          <p:cNvPr id="6" name="TextBox 5">
            <a:extLst>
              <a:ext uri="{FF2B5EF4-FFF2-40B4-BE49-F238E27FC236}">
                <a16:creationId xmlns:a16="http://schemas.microsoft.com/office/drawing/2014/main" id="{2767949E-B43F-761B-1590-0A5555414C11}"/>
              </a:ext>
            </a:extLst>
          </p:cNvPr>
          <p:cNvSpPr txBox="1"/>
          <p:nvPr/>
        </p:nvSpPr>
        <p:spPr>
          <a:xfrm>
            <a:off x="903515" y="1690688"/>
            <a:ext cx="10329041" cy="2246769"/>
          </a:xfrm>
          <a:prstGeom prst="rect">
            <a:avLst/>
          </a:prstGeom>
          <a:noFill/>
        </p:spPr>
        <p:txBody>
          <a:bodyPr wrap="square" rtlCol="0">
            <a:spAutoFit/>
          </a:bodyPr>
          <a:lstStyle/>
          <a:p>
            <a:r>
              <a:rPr lang="en-US" sz="2800" dirty="0"/>
              <a:t>This week, we encountered several other inventors of photography. Who were Hippolyte Bayard and Hercule Florence? How did they independently discover photography? How were their processes similar or different from the processes discovered by Niepce, Daguerre, and Talbot? </a:t>
            </a:r>
          </a:p>
        </p:txBody>
      </p:sp>
    </p:spTree>
    <p:extLst>
      <p:ext uri="{BB962C8B-B14F-4D97-AF65-F5344CB8AC3E}">
        <p14:creationId xmlns:p14="http://schemas.microsoft.com/office/powerpoint/2010/main" val="2730513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EE6CF-018B-6CC3-B7EC-1C2555126BE5}"/>
              </a:ext>
            </a:extLst>
          </p:cNvPr>
          <p:cNvSpPr>
            <a:spLocks noGrp="1"/>
          </p:cNvSpPr>
          <p:nvPr>
            <p:ph type="title"/>
          </p:nvPr>
        </p:nvSpPr>
        <p:spPr/>
        <p:txBody>
          <a:bodyPr/>
          <a:lstStyle/>
          <a:p>
            <a:r>
              <a:rPr lang="en-US" b="1" dirty="0"/>
              <a:t>Announcements</a:t>
            </a:r>
          </a:p>
        </p:txBody>
      </p:sp>
      <p:sp>
        <p:nvSpPr>
          <p:cNvPr id="3" name="Content Placeholder 2">
            <a:extLst>
              <a:ext uri="{FF2B5EF4-FFF2-40B4-BE49-F238E27FC236}">
                <a16:creationId xmlns:a16="http://schemas.microsoft.com/office/drawing/2014/main" id="{DC8A2F65-02FF-D4E7-795F-C21245424EAA}"/>
              </a:ext>
            </a:extLst>
          </p:cNvPr>
          <p:cNvSpPr>
            <a:spLocks noGrp="1"/>
          </p:cNvSpPr>
          <p:nvPr>
            <p:ph idx="1"/>
          </p:nvPr>
        </p:nvSpPr>
        <p:spPr/>
        <p:txBody>
          <a:bodyPr/>
          <a:lstStyle/>
          <a:p>
            <a:r>
              <a:rPr lang="en-US" dirty="0"/>
              <a:t>Drop Box on Moodle</a:t>
            </a:r>
          </a:p>
          <a:p>
            <a:r>
              <a:rPr lang="en-US" dirty="0"/>
              <a:t>Events Page on Moodle</a:t>
            </a:r>
          </a:p>
          <a:p>
            <a:r>
              <a:rPr lang="en-US" dirty="0"/>
              <a:t>PMA scheduling</a:t>
            </a:r>
          </a:p>
        </p:txBody>
      </p:sp>
    </p:spTree>
    <p:extLst>
      <p:ext uri="{BB962C8B-B14F-4D97-AF65-F5344CB8AC3E}">
        <p14:creationId xmlns:p14="http://schemas.microsoft.com/office/powerpoint/2010/main" val="17751570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lf-Portrait as Drowned Man, zoomed in">
            <a:extLst>
              <a:ext uri="{FF2B5EF4-FFF2-40B4-BE49-F238E27FC236}">
                <a16:creationId xmlns:a16="http://schemas.microsoft.com/office/drawing/2014/main" id="{78E8F63F-D1F4-7F65-78D4-8CD2AE0354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7603" y="306865"/>
            <a:ext cx="5556788" cy="544214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D470166-7B1D-7B0F-C1B6-A501420C7AE7}"/>
              </a:ext>
            </a:extLst>
          </p:cNvPr>
          <p:cNvSpPr txBox="1"/>
          <p:nvPr/>
        </p:nvSpPr>
        <p:spPr>
          <a:xfrm>
            <a:off x="3049311" y="5992798"/>
            <a:ext cx="6093372" cy="646331"/>
          </a:xfrm>
          <a:prstGeom prst="rect">
            <a:avLst/>
          </a:prstGeom>
          <a:noFill/>
        </p:spPr>
        <p:txBody>
          <a:bodyPr wrap="square">
            <a:spAutoFit/>
          </a:bodyPr>
          <a:lstStyle/>
          <a:p>
            <a:pPr algn="ctr"/>
            <a:r>
              <a:rPr lang="en-US" b="0" i="0" u="none" strike="noStrike">
                <a:effectLst/>
                <a:latin typeface="Aptos" panose="020B0004020202020204" pitchFamily="34" charset="0"/>
              </a:rPr>
              <a:t>Hippolyte Bayard, </a:t>
            </a:r>
            <a:r>
              <a:rPr lang="en-US" b="0" i="1" u="none" strike="noStrike">
                <a:effectLst/>
                <a:latin typeface="Aptos" panose="020B0004020202020204" pitchFamily="34" charset="0"/>
              </a:rPr>
              <a:t>Self Portrait as a Drowned Man</a:t>
            </a:r>
            <a:r>
              <a:rPr lang="en-US" b="0" i="0" u="none" strike="noStrike">
                <a:effectLst/>
                <a:latin typeface="Aptos" panose="020B0004020202020204" pitchFamily="34" charset="0"/>
              </a:rPr>
              <a:t>, 1839, salt print</a:t>
            </a:r>
            <a:endParaRPr lang="en-US">
              <a:latin typeface="Aptos" panose="020B0004020202020204" pitchFamily="34" charset="0"/>
            </a:endParaRPr>
          </a:p>
        </p:txBody>
      </p:sp>
    </p:spTree>
    <p:extLst>
      <p:ext uri="{BB962C8B-B14F-4D97-AF65-F5344CB8AC3E}">
        <p14:creationId xmlns:p14="http://schemas.microsoft.com/office/powerpoint/2010/main" val="3640179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tatue of two people&#10;&#10;Description automatically generated">
            <a:extLst>
              <a:ext uri="{FF2B5EF4-FFF2-40B4-BE49-F238E27FC236}">
                <a16:creationId xmlns:a16="http://schemas.microsoft.com/office/drawing/2014/main" id="{66F562B1-4ED9-5894-EC0E-C339EF13FA33}"/>
              </a:ext>
            </a:extLst>
          </p:cNvPr>
          <p:cNvPicPr>
            <a:picLocks noGrp="1" noChangeAspect="1"/>
          </p:cNvPicPr>
          <p:nvPr>
            <p:ph idx="1"/>
          </p:nvPr>
        </p:nvPicPr>
        <p:blipFill>
          <a:blip r:embed="rId2"/>
          <a:stretch>
            <a:fillRect/>
          </a:stretch>
        </p:blipFill>
        <p:spPr>
          <a:xfrm>
            <a:off x="3878112" y="820816"/>
            <a:ext cx="4435771" cy="4648810"/>
          </a:xfrm>
        </p:spPr>
      </p:pic>
      <p:sp>
        <p:nvSpPr>
          <p:cNvPr id="7" name="TextBox 6">
            <a:extLst>
              <a:ext uri="{FF2B5EF4-FFF2-40B4-BE49-F238E27FC236}">
                <a16:creationId xmlns:a16="http://schemas.microsoft.com/office/drawing/2014/main" id="{A3F93FF5-3921-56A0-734D-4361535578D4}"/>
              </a:ext>
            </a:extLst>
          </p:cNvPr>
          <p:cNvSpPr txBox="1"/>
          <p:nvPr/>
        </p:nvSpPr>
        <p:spPr>
          <a:xfrm>
            <a:off x="3049311" y="5714018"/>
            <a:ext cx="6093372" cy="646331"/>
          </a:xfrm>
          <a:prstGeom prst="rect">
            <a:avLst/>
          </a:prstGeom>
          <a:noFill/>
        </p:spPr>
        <p:txBody>
          <a:bodyPr wrap="square">
            <a:spAutoFit/>
          </a:bodyPr>
          <a:lstStyle/>
          <a:p>
            <a:pPr algn="ctr"/>
            <a:r>
              <a:rPr lang="en-US" b="0" i="0" u="none" strike="noStrike">
                <a:effectLst/>
                <a:latin typeface="Aptos" panose="020B0004020202020204" pitchFamily="34" charset="0"/>
              </a:rPr>
              <a:t>Hippolyte Bayard, </a:t>
            </a:r>
            <a:r>
              <a:rPr lang="en-US" b="0" i="1" u="none" strike="noStrike">
                <a:effectLst/>
                <a:latin typeface="Aptos" panose="020B0004020202020204" pitchFamily="34" charset="0"/>
              </a:rPr>
              <a:t>Still Life with Statuettes</a:t>
            </a:r>
            <a:r>
              <a:rPr lang="en-US" b="0" i="0" u="none" strike="noStrike">
                <a:effectLst/>
                <a:latin typeface="Aptos" panose="020B0004020202020204" pitchFamily="34" charset="0"/>
              </a:rPr>
              <a:t>, 1839, Direct positive [salt] print</a:t>
            </a:r>
            <a:r>
              <a:rPr lang="en-US">
                <a:latin typeface="Aptos" panose="020B0004020202020204" pitchFamily="34" charset="0"/>
              </a:rPr>
              <a:t>, </a:t>
            </a:r>
            <a:r>
              <a:rPr lang="en-US" b="0" i="0" u="none" strike="noStrike">
                <a:effectLst/>
                <a:latin typeface="Aptos" panose="020B0004020202020204" pitchFamily="34" charset="0"/>
              </a:rPr>
              <a:t> Getty Museum</a:t>
            </a:r>
            <a:endParaRPr lang="en-US">
              <a:latin typeface="Aptos" panose="020B0004020202020204" pitchFamily="34" charset="0"/>
            </a:endParaRPr>
          </a:p>
        </p:txBody>
      </p:sp>
    </p:spTree>
    <p:extLst>
      <p:ext uri="{BB962C8B-B14F-4D97-AF65-F5344CB8AC3E}">
        <p14:creationId xmlns:p14="http://schemas.microsoft.com/office/powerpoint/2010/main" val="32377420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66EE4BB-0E3A-CA3E-B6CF-F7F9D33CED94}"/>
              </a:ext>
            </a:extLst>
          </p:cNvPr>
          <p:cNvPicPr>
            <a:picLocks noGrp="1" noChangeAspect="1"/>
          </p:cNvPicPr>
          <p:nvPr>
            <p:ph idx="1"/>
          </p:nvPr>
        </p:nvPicPr>
        <p:blipFill>
          <a:blip r:embed="rId2"/>
          <a:stretch>
            <a:fillRect/>
          </a:stretch>
        </p:blipFill>
        <p:spPr>
          <a:xfrm>
            <a:off x="4102100" y="349359"/>
            <a:ext cx="3987800" cy="5395259"/>
          </a:xfrm>
        </p:spPr>
      </p:pic>
      <p:sp>
        <p:nvSpPr>
          <p:cNvPr id="6" name="TextBox 5">
            <a:extLst>
              <a:ext uri="{FF2B5EF4-FFF2-40B4-BE49-F238E27FC236}">
                <a16:creationId xmlns:a16="http://schemas.microsoft.com/office/drawing/2014/main" id="{15A041EB-BD50-1A80-C27B-B1ABE2A0BBF0}"/>
              </a:ext>
            </a:extLst>
          </p:cNvPr>
          <p:cNvSpPr txBox="1"/>
          <p:nvPr/>
        </p:nvSpPr>
        <p:spPr>
          <a:xfrm>
            <a:off x="3048000" y="6027273"/>
            <a:ext cx="6096000" cy="646331"/>
          </a:xfrm>
          <a:prstGeom prst="rect">
            <a:avLst/>
          </a:prstGeom>
          <a:noFill/>
        </p:spPr>
        <p:txBody>
          <a:bodyPr wrap="square">
            <a:spAutoFit/>
          </a:bodyPr>
          <a:lstStyle/>
          <a:p>
            <a:pPr algn="ctr"/>
            <a:r>
              <a:rPr lang="en-US" b="0" i="0" u="none" strike="noStrike">
                <a:effectLst/>
                <a:latin typeface="Aptos" panose="020B0004020202020204" pitchFamily="34" charset="0"/>
              </a:rPr>
              <a:t>Hippolyte Bayard, </a:t>
            </a:r>
            <a:r>
              <a:rPr lang="en-US" b="0" i="1" u="none" strike="noStrike">
                <a:effectLst/>
                <a:latin typeface="Aptos" panose="020B0004020202020204" pitchFamily="34" charset="0"/>
              </a:rPr>
              <a:t>Windmills of Montmartre</a:t>
            </a:r>
            <a:r>
              <a:rPr lang="en-US" b="0" i="0" u="none" strike="noStrike">
                <a:effectLst/>
                <a:latin typeface="Aptos" panose="020B0004020202020204" pitchFamily="34" charset="0"/>
              </a:rPr>
              <a:t>, 1842, Salted paper print, Getty Museum</a:t>
            </a:r>
            <a:endParaRPr lang="en-US">
              <a:latin typeface="Aptos" panose="020B0004020202020204" pitchFamily="34" charset="0"/>
            </a:endParaRPr>
          </a:p>
        </p:txBody>
      </p:sp>
    </p:spTree>
    <p:extLst>
      <p:ext uri="{BB962C8B-B14F-4D97-AF65-F5344CB8AC3E}">
        <p14:creationId xmlns:p14="http://schemas.microsoft.com/office/powerpoint/2010/main" val="16460212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01019-85E6-2F9B-DEAF-40119D141530}"/>
              </a:ext>
            </a:extLst>
          </p:cNvPr>
          <p:cNvSpPr>
            <a:spLocks noGrp="1"/>
          </p:cNvSpPr>
          <p:nvPr>
            <p:ph type="title"/>
          </p:nvPr>
        </p:nvSpPr>
        <p:spPr>
          <a:xfrm>
            <a:off x="838200" y="4999595"/>
            <a:ext cx="10515600" cy="1325563"/>
          </a:xfrm>
        </p:spPr>
        <p:txBody>
          <a:bodyPr>
            <a:normAutofit/>
          </a:bodyPr>
          <a:lstStyle/>
          <a:p>
            <a:pPr algn="ctr" rtl="0" fontAlgn="t" latinLnBrk="0"/>
            <a:br>
              <a:rPr lang="en-US" sz="2000" b="0" i="0" u="none" strike="noStrike" dirty="0">
                <a:effectLst/>
                <a:latin typeface="Aptos" panose="020B0004020202020204" pitchFamily="34" charset="0"/>
              </a:rPr>
            </a:br>
            <a:br>
              <a:rPr lang="en-US" sz="2000" b="0" i="0" u="none" strike="noStrike" dirty="0">
                <a:effectLst/>
                <a:latin typeface="Aptos" panose="020B0004020202020204" pitchFamily="34" charset="0"/>
              </a:rPr>
            </a:br>
            <a:r>
              <a:rPr lang="en-US" sz="2000" b="0" i="0" u="none" strike="noStrike" dirty="0">
                <a:effectLst/>
                <a:latin typeface="Aptos" panose="020B0004020202020204" pitchFamily="34" charset="0"/>
              </a:rPr>
              <a:t>Hippolyte Bayard, </a:t>
            </a:r>
            <a:r>
              <a:rPr lang="en-US" sz="2000" b="0" i="1" u="none" strike="noStrike" dirty="0">
                <a:effectLst/>
                <a:latin typeface="Aptos" panose="020B0004020202020204" pitchFamily="34" charset="0"/>
              </a:rPr>
              <a:t>In Bayard’s Studio</a:t>
            </a:r>
            <a:r>
              <a:rPr lang="en-US" sz="2000" b="0" i="0" u="none" strike="noStrike" dirty="0">
                <a:effectLst/>
                <a:latin typeface="Aptos" panose="020B0004020202020204" pitchFamily="34" charset="0"/>
              </a:rPr>
              <a:t>, about 1845, Salted paper print, Getty Museum</a:t>
            </a:r>
            <a:endParaRPr lang="en-US" sz="2000" b="1" i="0" u="none" strike="noStrike" dirty="0">
              <a:effectLst/>
              <a:latin typeface="Aptos" panose="020B0004020202020204" pitchFamily="34" charset="0"/>
            </a:endParaRPr>
          </a:p>
        </p:txBody>
      </p:sp>
      <p:pic>
        <p:nvPicPr>
          <p:cNvPr id="5" name="Picture 4" descr="A room with a few statues and a curtain&#10;&#10;Description automatically generated with medium confidence">
            <a:extLst>
              <a:ext uri="{FF2B5EF4-FFF2-40B4-BE49-F238E27FC236}">
                <a16:creationId xmlns:a16="http://schemas.microsoft.com/office/drawing/2014/main" id="{80D73CFC-96F6-4CCD-15C3-51DF2151C03E}"/>
              </a:ext>
            </a:extLst>
          </p:cNvPr>
          <p:cNvPicPr>
            <a:picLocks noChangeAspect="1"/>
          </p:cNvPicPr>
          <p:nvPr/>
        </p:nvPicPr>
        <p:blipFill>
          <a:blip r:embed="rId2"/>
          <a:stretch>
            <a:fillRect/>
          </a:stretch>
        </p:blipFill>
        <p:spPr>
          <a:xfrm>
            <a:off x="4150773" y="532842"/>
            <a:ext cx="3726997" cy="5043869"/>
          </a:xfrm>
          <a:prstGeom prst="rect">
            <a:avLst/>
          </a:prstGeom>
        </p:spPr>
      </p:pic>
    </p:spTree>
    <p:extLst>
      <p:ext uri="{BB962C8B-B14F-4D97-AF65-F5344CB8AC3E}">
        <p14:creationId xmlns:p14="http://schemas.microsoft.com/office/powerpoint/2010/main" val="24194108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321AAF-94F6-6F80-9B66-F9D8439EC119}"/>
              </a:ext>
            </a:extLst>
          </p:cNvPr>
          <p:cNvPicPr>
            <a:picLocks noChangeAspect="1"/>
          </p:cNvPicPr>
          <p:nvPr/>
        </p:nvPicPr>
        <p:blipFill>
          <a:blip r:embed="rId2"/>
          <a:stretch>
            <a:fillRect/>
          </a:stretch>
        </p:blipFill>
        <p:spPr>
          <a:xfrm>
            <a:off x="2566714" y="488552"/>
            <a:ext cx="7058572" cy="5485738"/>
          </a:xfrm>
          <a:prstGeom prst="rect">
            <a:avLst/>
          </a:prstGeom>
        </p:spPr>
      </p:pic>
      <p:sp>
        <p:nvSpPr>
          <p:cNvPr id="6" name="TextBox 5">
            <a:extLst>
              <a:ext uri="{FF2B5EF4-FFF2-40B4-BE49-F238E27FC236}">
                <a16:creationId xmlns:a16="http://schemas.microsoft.com/office/drawing/2014/main" id="{9D5380A8-D73A-F5FA-E5E3-C1E405D5F7CE}"/>
              </a:ext>
            </a:extLst>
          </p:cNvPr>
          <p:cNvSpPr txBox="1"/>
          <p:nvPr/>
        </p:nvSpPr>
        <p:spPr>
          <a:xfrm>
            <a:off x="3049314" y="6046282"/>
            <a:ext cx="6093372" cy="646331"/>
          </a:xfrm>
          <a:prstGeom prst="rect">
            <a:avLst/>
          </a:prstGeom>
          <a:noFill/>
        </p:spPr>
        <p:txBody>
          <a:bodyPr wrap="square">
            <a:spAutoFit/>
          </a:bodyPr>
          <a:lstStyle/>
          <a:p>
            <a:pPr algn="ctr"/>
            <a:r>
              <a:rPr lang="en-US" b="0" i="0" u="none" strike="noStrike">
                <a:effectLst/>
                <a:latin typeface="Aptos" panose="020B0004020202020204" pitchFamily="34" charset="0"/>
              </a:rPr>
              <a:t>Hippolyte Bayard , </a:t>
            </a:r>
            <a:r>
              <a:rPr lang="en-US" b="0" i="1" u="none" strike="noStrike">
                <a:effectLst/>
                <a:latin typeface="Aptos" panose="020B0004020202020204" pitchFamily="34" charset="0"/>
              </a:rPr>
              <a:t>Four Women Seated Outdoors</a:t>
            </a:r>
            <a:r>
              <a:rPr lang="en-US" b="0" i="0" u="none" strike="noStrike">
                <a:effectLst/>
                <a:latin typeface="Aptos" panose="020B0004020202020204" pitchFamily="34" charset="0"/>
              </a:rPr>
              <a:t>, about 1840–49, Salted paper print, Getty Museum</a:t>
            </a:r>
            <a:endParaRPr lang="en-US">
              <a:latin typeface="Aptos" panose="020B0004020202020204" pitchFamily="34" charset="0"/>
            </a:endParaRPr>
          </a:p>
        </p:txBody>
      </p:sp>
    </p:spTree>
    <p:extLst>
      <p:ext uri="{BB962C8B-B14F-4D97-AF65-F5344CB8AC3E}">
        <p14:creationId xmlns:p14="http://schemas.microsoft.com/office/powerpoint/2010/main" val="29506394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5897DAD-7F5E-F062-5116-3A33677188BA}"/>
              </a:ext>
            </a:extLst>
          </p:cNvPr>
          <p:cNvPicPr>
            <a:picLocks noGrp="1" noChangeAspect="1"/>
          </p:cNvPicPr>
          <p:nvPr>
            <p:ph idx="1"/>
          </p:nvPr>
        </p:nvPicPr>
        <p:blipFill>
          <a:blip r:embed="rId2"/>
          <a:stretch>
            <a:fillRect/>
          </a:stretch>
        </p:blipFill>
        <p:spPr>
          <a:xfrm>
            <a:off x="4025672" y="365125"/>
            <a:ext cx="4140656" cy="5386387"/>
          </a:xfrm>
        </p:spPr>
      </p:pic>
      <p:sp>
        <p:nvSpPr>
          <p:cNvPr id="5" name="TextBox 4">
            <a:extLst>
              <a:ext uri="{FF2B5EF4-FFF2-40B4-BE49-F238E27FC236}">
                <a16:creationId xmlns:a16="http://schemas.microsoft.com/office/drawing/2014/main" id="{0509D4BC-F2FA-C9BF-A755-6A965467F143}"/>
              </a:ext>
            </a:extLst>
          </p:cNvPr>
          <p:cNvSpPr txBox="1"/>
          <p:nvPr/>
        </p:nvSpPr>
        <p:spPr>
          <a:xfrm>
            <a:off x="2222938" y="5990897"/>
            <a:ext cx="8276896" cy="646331"/>
          </a:xfrm>
          <a:prstGeom prst="rect">
            <a:avLst/>
          </a:prstGeom>
          <a:noFill/>
        </p:spPr>
        <p:txBody>
          <a:bodyPr wrap="square" rtlCol="0">
            <a:spAutoFit/>
          </a:bodyPr>
          <a:lstStyle/>
          <a:p>
            <a:pPr algn="ctr"/>
            <a:r>
              <a:rPr lang="en-US"/>
              <a:t>Hippolyte Bayard, </a:t>
            </a:r>
            <a:r>
              <a:rPr lang="en-US" i="1"/>
              <a:t>Still Life with Statuary</a:t>
            </a:r>
            <a:r>
              <a:rPr lang="en-US"/>
              <a:t>, early 1850s, albumen silver print from glass negative, Metropolitan Museum of Art</a:t>
            </a:r>
          </a:p>
        </p:txBody>
      </p:sp>
    </p:spTree>
    <p:extLst>
      <p:ext uri="{BB962C8B-B14F-4D97-AF65-F5344CB8AC3E}">
        <p14:creationId xmlns:p14="http://schemas.microsoft.com/office/powerpoint/2010/main" val="40180657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LORENCE, HERCULE [Photograph of nine pharmacy labels] - c. 1833 - Contact copy with photosensitive paper - 21.0 x 29.4 cm - Institute Hercule Florence Collection (São Paulo) - Photo: Érika Beraldo.">
            <a:extLst>
              <a:ext uri="{FF2B5EF4-FFF2-40B4-BE49-F238E27FC236}">
                <a16:creationId xmlns:a16="http://schemas.microsoft.com/office/drawing/2014/main" id="{71271985-2E58-1D88-81C9-709622A635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5308" y="365125"/>
            <a:ext cx="7388225" cy="519823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CDF440C-0348-F88B-B56C-C92BB0B1EC1C}"/>
              </a:ext>
            </a:extLst>
          </p:cNvPr>
          <p:cNvSpPr txBox="1"/>
          <p:nvPr/>
        </p:nvSpPr>
        <p:spPr>
          <a:xfrm>
            <a:off x="2575308" y="5792753"/>
            <a:ext cx="7388225" cy="923330"/>
          </a:xfrm>
          <a:prstGeom prst="rect">
            <a:avLst/>
          </a:prstGeom>
          <a:noFill/>
        </p:spPr>
        <p:txBody>
          <a:bodyPr wrap="square">
            <a:spAutoFit/>
          </a:bodyPr>
          <a:lstStyle/>
          <a:p>
            <a:pPr algn="ctr"/>
            <a:r>
              <a:rPr lang="en-US" b="0" i="0" u="none" strike="noStrike" err="1">
                <a:effectLst/>
                <a:latin typeface="Aptos" panose="020B0004020202020204" pitchFamily="34" charset="0"/>
              </a:rPr>
              <a:t>Hercule</a:t>
            </a:r>
            <a:r>
              <a:rPr lang="en-US" b="0" i="0" u="none" strike="noStrike">
                <a:effectLst/>
                <a:latin typeface="Aptos" panose="020B0004020202020204" pitchFamily="34" charset="0"/>
              </a:rPr>
              <a:t> Florence, Photograph of nine pharmacy labels</a:t>
            </a:r>
            <a:r>
              <a:rPr lang="en-US">
                <a:latin typeface="Aptos" panose="020B0004020202020204" pitchFamily="34" charset="0"/>
              </a:rPr>
              <a:t>, </a:t>
            </a:r>
            <a:r>
              <a:rPr lang="en-US" b="0" i="0" u="none" strike="noStrike">
                <a:effectLst/>
                <a:latin typeface="Aptos" panose="020B0004020202020204" pitchFamily="34" charset="0"/>
              </a:rPr>
              <a:t>c. 1833, contact copy with photosensitive paper, 21.0 x 29.4 cm, Institute </a:t>
            </a:r>
            <a:r>
              <a:rPr lang="en-US" b="0" i="0" u="none" strike="noStrike" err="1">
                <a:effectLst/>
                <a:latin typeface="Aptos" panose="020B0004020202020204" pitchFamily="34" charset="0"/>
              </a:rPr>
              <a:t>Hercule</a:t>
            </a:r>
            <a:r>
              <a:rPr lang="en-US" b="0" i="0" u="none" strike="noStrike">
                <a:effectLst/>
                <a:latin typeface="Aptos" panose="020B0004020202020204" pitchFamily="34" charset="0"/>
              </a:rPr>
              <a:t> Florence Collection (São Paulo)</a:t>
            </a:r>
            <a:endParaRPr lang="en-US">
              <a:latin typeface="Aptos" panose="020B0004020202020204" pitchFamily="34" charset="0"/>
            </a:endParaRPr>
          </a:p>
        </p:txBody>
      </p:sp>
    </p:spTree>
    <p:extLst>
      <p:ext uri="{BB962C8B-B14F-4D97-AF65-F5344CB8AC3E}">
        <p14:creationId xmlns:p14="http://schemas.microsoft.com/office/powerpoint/2010/main" val="2033376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LORENCE, HERCULE [Photograph of Masonic diploma] - undated. Contact copy with photosensitive paper - 20.2 x 29.1 cm - Institute Hercule Florence Collection (São Paulo) - Photo: Érika Beraldo">
            <a:extLst>
              <a:ext uri="{FF2B5EF4-FFF2-40B4-BE49-F238E27FC236}">
                <a16:creationId xmlns:a16="http://schemas.microsoft.com/office/drawing/2014/main" id="{C1E56381-8C74-5A37-7197-A17BFA1D17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7577" y="142244"/>
            <a:ext cx="7912155" cy="545927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87DFB13-A2FA-399C-0D57-A54B5A75613A}"/>
              </a:ext>
            </a:extLst>
          </p:cNvPr>
          <p:cNvSpPr txBox="1"/>
          <p:nvPr/>
        </p:nvSpPr>
        <p:spPr>
          <a:xfrm>
            <a:off x="2297576" y="5680348"/>
            <a:ext cx="7912155" cy="923330"/>
          </a:xfrm>
          <a:prstGeom prst="rect">
            <a:avLst/>
          </a:prstGeom>
          <a:noFill/>
        </p:spPr>
        <p:txBody>
          <a:bodyPr wrap="square">
            <a:spAutoFit/>
          </a:bodyPr>
          <a:lstStyle/>
          <a:p>
            <a:pPr algn="ctr"/>
            <a:r>
              <a:rPr lang="en-US" err="1">
                <a:latin typeface="Aptos" panose="020B0004020202020204" pitchFamily="34" charset="0"/>
              </a:rPr>
              <a:t>Hercule</a:t>
            </a:r>
            <a:r>
              <a:rPr lang="en-US">
                <a:latin typeface="Aptos" panose="020B0004020202020204" pitchFamily="34" charset="0"/>
              </a:rPr>
              <a:t> Florence, </a:t>
            </a:r>
            <a:r>
              <a:rPr lang="en-US" b="0" i="0" u="none" strike="noStrike">
                <a:effectLst/>
                <a:latin typeface="Aptos" panose="020B0004020202020204" pitchFamily="34" charset="0"/>
              </a:rPr>
              <a:t>Photograph of Masonic diploma</a:t>
            </a:r>
            <a:r>
              <a:rPr lang="en-US">
                <a:latin typeface="Aptos" panose="020B0004020202020204" pitchFamily="34" charset="0"/>
              </a:rPr>
              <a:t>,</a:t>
            </a:r>
            <a:r>
              <a:rPr lang="en-US" b="0" i="0" u="none" strike="noStrike">
                <a:effectLst/>
                <a:latin typeface="Aptos" panose="020B0004020202020204" pitchFamily="34" charset="0"/>
              </a:rPr>
              <a:t> undated,  </a:t>
            </a:r>
            <a:r>
              <a:rPr lang="en-US">
                <a:latin typeface="Aptos" panose="020B0004020202020204" pitchFamily="34" charset="0"/>
              </a:rPr>
              <a:t>c</a:t>
            </a:r>
            <a:r>
              <a:rPr lang="en-US" b="0" i="0" u="none" strike="noStrike">
                <a:effectLst/>
                <a:latin typeface="Aptos" panose="020B0004020202020204" pitchFamily="34" charset="0"/>
              </a:rPr>
              <a:t>ontact copy with photosensitive paper, 20.2 x 29.1 cm, Institute </a:t>
            </a:r>
            <a:r>
              <a:rPr lang="en-US" b="0" i="0" u="none" strike="noStrike" err="1">
                <a:effectLst/>
                <a:latin typeface="Aptos" panose="020B0004020202020204" pitchFamily="34" charset="0"/>
              </a:rPr>
              <a:t>Hercule</a:t>
            </a:r>
            <a:r>
              <a:rPr lang="en-US" b="0" i="0" u="none" strike="noStrike">
                <a:effectLst/>
                <a:latin typeface="Aptos" panose="020B0004020202020204" pitchFamily="34" charset="0"/>
              </a:rPr>
              <a:t> Florence Collection (São Paulo)</a:t>
            </a:r>
            <a:endParaRPr lang="en-US">
              <a:latin typeface="Aptos" panose="020B0004020202020204" pitchFamily="34" charset="0"/>
            </a:endParaRPr>
          </a:p>
        </p:txBody>
      </p:sp>
    </p:spTree>
    <p:extLst>
      <p:ext uri="{BB962C8B-B14F-4D97-AF65-F5344CB8AC3E}">
        <p14:creationId xmlns:p14="http://schemas.microsoft.com/office/powerpoint/2010/main" val="34357612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8B978-1E74-A2E0-002E-54EA70ECB78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62AFF6D-83F5-4B4A-5E76-B0F5B306480B}"/>
              </a:ext>
            </a:extLst>
          </p:cNvPr>
          <p:cNvSpPr>
            <a:spLocks noGrp="1"/>
          </p:cNvSpPr>
          <p:nvPr>
            <p:ph type="title"/>
          </p:nvPr>
        </p:nvSpPr>
        <p:spPr/>
        <p:txBody>
          <a:bodyPr/>
          <a:lstStyle/>
          <a:p>
            <a:r>
              <a:rPr lang="en-US" b="1"/>
              <a:t>Reflect &amp; Discuss</a:t>
            </a:r>
          </a:p>
        </p:txBody>
      </p:sp>
      <p:sp>
        <p:nvSpPr>
          <p:cNvPr id="6" name="TextBox 5">
            <a:extLst>
              <a:ext uri="{FF2B5EF4-FFF2-40B4-BE49-F238E27FC236}">
                <a16:creationId xmlns:a16="http://schemas.microsoft.com/office/drawing/2014/main" id="{4B386DD2-FA44-BF37-5B1E-15D417E1E952}"/>
              </a:ext>
            </a:extLst>
          </p:cNvPr>
          <p:cNvSpPr txBox="1"/>
          <p:nvPr/>
        </p:nvSpPr>
        <p:spPr>
          <a:xfrm>
            <a:off x="903515" y="1690688"/>
            <a:ext cx="10329041" cy="1384995"/>
          </a:xfrm>
          <a:prstGeom prst="rect">
            <a:avLst/>
          </a:prstGeom>
          <a:noFill/>
        </p:spPr>
        <p:txBody>
          <a:bodyPr wrap="square" rtlCol="0">
            <a:spAutoFit/>
          </a:bodyPr>
          <a:lstStyle/>
          <a:p>
            <a:r>
              <a:rPr lang="en-US" sz="2800" dirty="0"/>
              <a:t>What were some of the contributing factors that made both Bayard and Florence unknown to photography history?</a:t>
            </a:r>
          </a:p>
          <a:p>
            <a:endParaRPr lang="en-US" sz="2800" dirty="0"/>
          </a:p>
        </p:txBody>
      </p:sp>
    </p:spTree>
    <p:extLst>
      <p:ext uri="{BB962C8B-B14F-4D97-AF65-F5344CB8AC3E}">
        <p14:creationId xmlns:p14="http://schemas.microsoft.com/office/powerpoint/2010/main" val="20316490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44D24-FFBB-B50E-8202-6017FC71C230}"/>
              </a:ext>
            </a:extLst>
          </p:cNvPr>
          <p:cNvSpPr>
            <a:spLocks noGrp="1"/>
          </p:cNvSpPr>
          <p:nvPr>
            <p:ph type="title"/>
          </p:nvPr>
        </p:nvSpPr>
        <p:spPr>
          <a:xfrm>
            <a:off x="665662" y="310297"/>
            <a:ext cx="10515600" cy="1325563"/>
          </a:xfrm>
        </p:spPr>
        <p:txBody>
          <a:bodyPr/>
          <a:lstStyle/>
          <a:p>
            <a:r>
              <a:rPr lang="en-US" sz="2000" b="1"/>
              <a:t>Other Early Figures</a:t>
            </a:r>
            <a:br>
              <a:rPr lang="en-US" b="1"/>
            </a:br>
            <a:r>
              <a:rPr lang="en-US" b="1"/>
              <a:t>Constance Fox Talbot </a:t>
            </a:r>
            <a:r>
              <a:rPr lang="en-US" sz="1800"/>
              <a:t>(1811-1880) </a:t>
            </a:r>
            <a:endParaRPr lang="en-US" sz="1800" b="1"/>
          </a:p>
        </p:txBody>
      </p:sp>
      <p:pic>
        <p:nvPicPr>
          <p:cNvPr id="4098" name="Picture 2" descr="Constance Fox Talbot Photograph">
            <a:extLst>
              <a:ext uri="{FF2B5EF4-FFF2-40B4-BE49-F238E27FC236}">
                <a16:creationId xmlns:a16="http://schemas.microsoft.com/office/drawing/2014/main" id="{5BB19E9C-E3E9-36C6-7AF6-EC3264B3C1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9044" y="1818904"/>
            <a:ext cx="4848835" cy="382104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98CFC81-9D70-F6F0-A425-5BDA57864EF7}"/>
              </a:ext>
            </a:extLst>
          </p:cNvPr>
          <p:cNvSpPr txBox="1"/>
          <p:nvPr/>
        </p:nvSpPr>
        <p:spPr>
          <a:xfrm>
            <a:off x="2095500" y="5992813"/>
            <a:ext cx="8134350" cy="646331"/>
          </a:xfrm>
          <a:prstGeom prst="rect">
            <a:avLst/>
          </a:prstGeom>
          <a:noFill/>
        </p:spPr>
        <p:txBody>
          <a:bodyPr wrap="square">
            <a:spAutoFit/>
          </a:bodyPr>
          <a:lstStyle/>
          <a:p>
            <a:pPr algn="ctr"/>
            <a:r>
              <a:rPr lang="en-US" i="0" u="none" strike="noStrike">
                <a:effectLst/>
                <a:latin typeface="Aptos" panose="020B0004020202020204" pitchFamily="34" charset="0"/>
              </a:rPr>
              <a:t>Constance Fox Talbot, Copy of a Typeset poem by Thomas Moore, “Tis the last rose of summer,” 1843, Bodleian Library</a:t>
            </a:r>
            <a:endParaRPr lang="en-US">
              <a:latin typeface="Aptos" panose="020B0004020202020204" pitchFamily="34" charset="0"/>
            </a:endParaRPr>
          </a:p>
        </p:txBody>
      </p:sp>
    </p:spTree>
    <p:extLst>
      <p:ext uri="{BB962C8B-B14F-4D97-AF65-F5344CB8AC3E}">
        <p14:creationId xmlns:p14="http://schemas.microsoft.com/office/powerpoint/2010/main" val="226430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99B6F-3D55-F889-0517-40B3D7654A0F}"/>
              </a:ext>
            </a:extLst>
          </p:cNvPr>
          <p:cNvSpPr>
            <a:spLocks noGrp="1"/>
          </p:cNvSpPr>
          <p:nvPr>
            <p:ph type="title"/>
          </p:nvPr>
        </p:nvSpPr>
        <p:spPr/>
        <p:txBody>
          <a:bodyPr/>
          <a:lstStyle/>
          <a:p>
            <a:r>
              <a:rPr lang="en-US" b="1" dirty="0"/>
              <a:t>Check in</a:t>
            </a:r>
          </a:p>
        </p:txBody>
      </p:sp>
      <p:sp>
        <p:nvSpPr>
          <p:cNvPr id="3" name="Content Placeholder 2">
            <a:extLst>
              <a:ext uri="{FF2B5EF4-FFF2-40B4-BE49-F238E27FC236}">
                <a16:creationId xmlns:a16="http://schemas.microsoft.com/office/drawing/2014/main" id="{6078053D-067F-30A1-BBC4-374D048B3019}"/>
              </a:ext>
            </a:extLst>
          </p:cNvPr>
          <p:cNvSpPr>
            <a:spLocks noGrp="1"/>
          </p:cNvSpPr>
          <p:nvPr>
            <p:ph idx="1"/>
          </p:nvPr>
        </p:nvSpPr>
        <p:spPr/>
        <p:txBody>
          <a:bodyPr/>
          <a:lstStyle/>
          <a:p>
            <a:pPr marL="0" indent="0">
              <a:buNone/>
            </a:pPr>
            <a:r>
              <a:rPr lang="en-US" dirty="0"/>
              <a:t>Fall is coming! What type of activities are you looking forward to as the season changes? </a:t>
            </a:r>
          </a:p>
        </p:txBody>
      </p:sp>
    </p:spTree>
    <p:extLst>
      <p:ext uri="{BB962C8B-B14F-4D97-AF65-F5344CB8AC3E}">
        <p14:creationId xmlns:p14="http://schemas.microsoft.com/office/powerpoint/2010/main" val="585671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82224-B656-71ED-AF5C-AACB34833638}"/>
              </a:ext>
            </a:extLst>
          </p:cNvPr>
          <p:cNvSpPr>
            <a:spLocks noGrp="1"/>
          </p:cNvSpPr>
          <p:nvPr>
            <p:ph type="title"/>
          </p:nvPr>
        </p:nvSpPr>
        <p:spPr>
          <a:xfrm>
            <a:off x="433250" y="365125"/>
            <a:ext cx="10515600" cy="1325563"/>
          </a:xfrm>
        </p:spPr>
        <p:txBody>
          <a:bodyPr>
            <a:normAutofit/>
          </a:bodyPr>
          <a:lstStyle/>
          <a:p>
            <a:r>
              <a:rPr lang="en-US" sz="2000" b="1"/>
              <a:t>Other Early Figures </a:t>
            </a:r>
            <a:br>
              <a:rPr lang="en-US" sz="4400" b="1"/>
            </a:br>
            <a:r>
              <a:rPr lang="en-US" b="1"/>
              <a:t>Sir John Herschel </a:t>
            </a:r>
            <a:r>
              <a:rPr lang="en-US" sz="2000"/>
              <a:t>(1792-1871) </a:t>
            </a:r>
            <a:br>
              <a:rPr lang="en-US" sz="2000"/>
            </a:br>
            <a:endParaRPr lang="en-US" sz="2000" b="1"/>
          </a:p>
        </p:txBody>
      </p:sp>
      <p:pic>
        <p:nvPicPr>
          <p:cNvPr id="5" name="Picture 4">
            <a:extLst>
              <a:ext uri="{FF2B5EF4-FFF2-40B4-BE49-F238E27FC236}">
                <a16:creationId xmlns:a16="http://schemas.microsoft.com/office/drawing/2014/main" id="{7C1C9DD8-8FF6-72BC-F0C0-BC98C549B946}"/>
              </a:ext>
            </a:extLst>
          </p:cNvPr>
          <p:cNvPicPr>
            <a:picLocks noChangeAspect="1"/>
          </p:cNvPicPr>
          <p:nvPr/>
        </p:nvPicPr>
        <p:blipFill>
          <a:blip r:embed="rId2"/>
          <a:stretch>
            <a:fillRect/>
          </a:stretch>
        </p:blipFill>
        <p:spPr>
          <a:xfrm>
            <a:off x="7347428" y="1027906"/>
            <a:ext cx="3601422" cy="4627827"/>
          </a:xfrm>
          <a:prstGeom prst="rect">
            <a:avLst/>
          </a:prstGeom>
        </p:spPr>
      </p:pic>
      <p:sp>
        <p:nvSpPr>
          <p:cNvPr id="6" name="TextBox 5">
            <a:extLst>
              <a:ext uri="{FF2B5EF4-FFF2-40B4-BE49-F238E27FC236}">
                <a16:creationId xmlns:a16="http://schemas.microsoft.com/office/drawing/2014/main" id="{7DC79336-ABFF-7AC3-B874-BBA3B3E2C310}"/>
              </a:ext>
            </a:extLst>
          </p:cNvPr>
          <p:cNvSpPr txBox="1"/>
          <p:nvPr/>
        </p:nvSpPr>
        <p:spPr>
          <a:xfrm>
            <a:off x="5928145" y="5830094"/>
            <a:ext cx="6439988" cy="646331"/>
          </a:xfrm>
          <a:prstGeom prst="rect">
            <a:avLst/>
          </a:prstGeom>
          <a:noFill/>
        </p:spPr>
        <p:txBody>
          <a:bodyPr wrap="square" rtlCol="0">
            <a:spAutoFit/>
          </a:bodyPr>
          <a:lstStyle/>
          <a:p>
            <a:pPr algn="ctr"/>
            <a:r>
              <a:rPr lang="en-US" dirty="0"/>
              <a:t>Julia Margaret Cameron, </a:t>
            </a:r>
            <a:r>
              <a:rPr lang="en-US" i="1" dirty="0"/>
              <a:t>Sir John Herschel</a:t>
            </a:r>
            <a:r>
              <a:rPr lang="en-US" dirty="0"/>
              <a:t>, 1867, albumen silver print from glass negative, Metropolitan Museum of Art</a:t>
            </a:r>
          </a:p>
        </p:txBody>
      </p:sp>
      <p:sp>
        <p:nvSpPr>
          <p:cNvPr id="7" name="TextBox 6">
            <a:extLst>
              <a:ext uri="{FF2B5EF4-FFF2-40B4-BE49-F238E27FC236}">
                <a16:creationId xmlns:a16="http://schemas.microsoft.com/office/drawing/2014/main" id="{30FEBC6D-DAA9-DE4C-3D9F-0FDE20A3A73B}"/>
              </a:ext>
            </a:extLst>
          </p:cNvPr>
          <p:cNvSpPr txBox="1"/>
          <p:nvPr/>
        </p:nvSpPr>
        <p:spPr>
          <a:xfrm>
            <a:off x="433250" y="1489966"/>
            <a:ext cx="5911106" cy="5124480"/>
          </a:xfrm>
          <a:prstGeom prst="rect">
            <a:avLst/>
          </a:prstGeom>
          <a:noFill/>
        </p:spPr>
        <p:txBody>
          <a:bodyPr wrap="square" rtlCol="0">
            <a:spAutoFit/>
          </a:bodyPr>
          <a:lstStyle/>
          <a:p>
            <a:pPr marL="285750" indent="-285750">
              <a:buFont typeface="Arial" panose="020B0604020202020204" pitchFamily="34" charset="0"/>
              <a:buChar char="•"/>
            </a:pPr>
            <a:r>
              <a:rPr lang="en-US" sz="1700" dirty="0"/>
              <a:t>Astronomer, chemist, all-around polymath </a:t>
            </a:r>
          </a:p>
          <a:p>
            <a:pPr marL="285750" indent="-285750">
              <a:buFont typeface="Arial" panose="020B0604020202020204" pitchFamily="34" charset="0"/>
              <a:buChar char="•"/>
            </a:pPr>
            <a:r>
              <a:rPr lang="en-US" sz="1700" dirty="0"/>
              <a:t>In 1819, discovered that </a:t>
            </a:r>
            <a:r>
              <a:rPr lang="en-US" sz="1700" dirty="0" err="1"/>
              <a:t>hyposulphite</a:t>
            </a:r>
            <a:r>
              <a:rPr lang="en-US" sz="1700" dirty="0"/>
              <a:t> of soda (called “hypo”) would dissolve silver salts</a:t>
            </a:r>
          </a:p>
          <a:p>
            <a:pPr marL="285750" indent="-285750">
              <a:buFont typeface="Arial" panose="020B0604020202020204" pitchFamily="34" charset="0"/>
              <a:buChar char="•"/>
            </a:pPr>
            <a:r>
              <a:rPr lang="en-US" sz="1700" dirty="0"/>
              <a:t>Freely shared this information with Daguerre and Talbot after learning of their experiments in photography</a:t>
            </a:r>
          </a:p>
          <a:p>
            <a:pPr marL="285750" indent="-285750">
              <a:buFont typeface="Arial" panose="020B0604020202020204" pitchFamily="34" charset="0"/>
              <a:buChar char="•"/>
            </a:pPr>
            <a:r>
              <a:rPr lang="en-US" sz="1700" dirty="0"/>
              <a:t>Never patented or commercially sold his discoveries</a:t>
            </a:r>
          </a:p>
          <a:p>
            <a:pPr marL="285750" indent="-285750">
              <a:buFont typeface="Arial" panose="020B0604020202020204" pitchFamily="34" charset="0"/>
              <a:buChar char="•"/>
            </a:pPr>
            <a:r>
              <a:rPr lang="en-US" sz="1700" dirty="0"/>
              <a:t>Coined the word “photography” and verb “to photograph,” thus creating a shared terminology for the technology</a:t>
            </a:r>
          </a:p>
          <a:p>
            <a:pPr marL="285750" indent="-285750">
              <a:buFont typeface="Arial" panose="020B0604020202020204" pitchFamily="34" charset="0"/>
              <a:buChar char="•"/>
            </a:pPr>
            <a:r>
              <a:rPr lang="en-US" sz="1700" dirty="0"/>
              <a:t>Advised Talbot in 1839 that waxing a paper negative would make it more transparent and easier to print</a:t>
            </a:r>
          </a:p>
          <a:p>
            <a:pPr marL="285750" indent="-285750">
              <a:buFont typeface="Arial" panose="020B0604020202020204" pitchFamily="34" charset="0"/>
              <a:buChar char="•"/>
            </a:pPr>
            <a:r>
              <a:rPr lang="en-US" sz="1700" dirty="0"/>
              <a:t>He sensitized glass with silver halides, making the first glass plate negative</a:t>
            </a:r>
          </a:p>
          <a:p>
            <a:pPr marL="285750" indent="-285750">
              <a:buFont typeface="Arial" panose="020B0604020202020204" pitchFamily="34" charset="0"/>
              <a:buChar char="•"/>
            </a:pPr>
            <a:r>
              <a:rPr lang="en-US" sz="1700" dirty="0"/>
              <a:t>In 1842, invented the cyanotype (blueprint), a technique of photographic printing that used iron salts and water</a:t>
            </a:r>
          </a:p>
          <a:p>
            <a:pPr marL="285750" indent="-285750">
              <a:buFont typeface="Arial" panose="020B0604020202020204" pitchFamily="34" charset="0"/>
              <a:buChar char="•"/>
            </a:pPr>
            <a:r>
              <a:rPr lang="en-US" sz="1700" dirty="0"/>
              <a:t>And: He discovered Uranus (in 1781)</a:t>
            </a:r>
          </a:p>
          <a:p>
            <a:endParaRPr lang="en-US" dirty="0"/>
          </a:p>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943929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4A20B09-C79C-CAE6-B36D-4A2F98BA0E3C}"/>
              </a:ext>
            </a:extLst>
          </p:cNvPr>
          <p:cNvSpPr txBox="1">
            <a:spLocks/>
          </p:cNvSpPr>
          <p:nvPr/>
        </p:nvSpPr>
        <p:spPr>
          <a:xfrm>
            <a:off x="515275" y="38522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a:t>Other Early Figures </a:t>
            </a:r>
            <a:br>
              <a:rPr lang="en-US" b="1"/>
            </a:br>
            <a:r>
              <a:rPr lang="en-US" b="1"/>
              <a:t>Anna Atkins </a:t>
            </a:r>
            <a:r>
              <a:rPr lang="en-US" sz="1800"/>
              <a:t>(1799-1871)</a:t>
            </a:r>
            <a:endParaRPr lang="en-US" b="1"/>
          </a:p>
        </p:txBody>
      </p:sp>
      <p:pic>
        <p:nvPicPr>
          <p:cNvPr id="7" name="Picture 6">
            <a:extLst>
              <a:ext uri="{FF2B5EF4-FFF2-40B4-BE49-F238E27FC236}">
                <a16:creationId xmlns:a16="http://schemas.microsoft.com/office/drawing/2014/main" id="{6A377024-4588-E1E7-E976-9806B328EAE9}"/>
              </a:ext>
            </a:extLst>
          </p:cNvPr>
          <p:cNvPicPr>
            <a:picLocks noChangeAspect="1"/>
          </p:cNvPicPr>
          <p:nvPr/>
        </p:nvPicPr>
        <p:blipFill>
          <a:blip r:embed="rId2"/>
          <a:stretch>
            <a:fillRect/>
          </a:stretch>
        </p:blipFill>
        <p:spPr>
          <a:xfrm>
            <a:off x="7678557" y="396608"/>
            <a:ext cx="4237188" cy="5961330"/>
          </a:xfrm>
          <a:prstGeom prst="rect">
            <a:avLst/>
          </a:prstGeom>
        </p:spPr>
      </p:pic>
      <p:pic>
        <p:nvPicPr>
          <p:cNvPr id="8" name="Picture 7">
            <a:extLst>
              <a:ext uri="{FF2B5EF4-FFF2-40B4-BE49-F238E27FC236}">
                <a16:creationId xmlns:a16="http://schemas.microsoft.com/office/drawing/2014/main" id="{7FC6DCC1-8572-067A-0F70-4446CC0A2CC7}"/>
              </a:ext>
            </a:extLst>
          </p:cNvPr>
          <p:cNvPicPr>
            <a:picLocks noChangeAspect="1"/>
          </p:cNvPicPr>
          <p:nvPr/>
        </p:nvPicPr>
        <p:blipFill>
          <a:blip r:embed="rId3"/>
          <a:stretch>
            <a:fillRect/>
          </a:stretch>
        </p:blipFill>
        <p:spPr>
          <a:xfrm>
            <a:off x="515275" y="2476728"/>
            <a:ext cx="3169654" cy="3881209"/>
          </a:xfrm>
          <a:prstGeom prst="rect">
            <a:avLst/>
          </a:prstGeom>
        </p:spPr>
      </p:pic>
      <p:pic>
        <p:nvPicPr>
          <p:cNvPr id="5122" name="Picture 2" descr="Conferva gracilis, Anna Atkins (British, 1799–1871), Cyanotype">
            <a:extLst>
              <a:ext uri="{FF2B5EF4-FFF2-40B4-BE49-F238E27FC236}">
                <a16:creationId xmlns:a16="http://schemas.microsoft.com/office/drawing/2014/main" id="{984A81A3-A50F-FE65-20F8-7B11B1F93D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3949" y="2476728"/>
            <a:ext cx="3276568" cy="388121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72D29CE-4B3B-9CD4-51A0-E6020823B9E2}"/>
              </a:ext>
            </a:extLst>
          </p:cNvPr>
          <p:cNvSpPr txBox="1"/>
          <p:nvPr/>
        </p:nvSpPr>
        <p:spPr>
          <a:xfrm>
            <a:off x="515275" y="1588126"/>
            <a:ext cx="6098582" cy="646331"/>
          </a:xfrm>
          <a:prstGeom prst="rect">
            <a:avLst/>
          </a:prstGeom>
          <a:noFill/>
        </p:spPr>
        <p:txBody>
          <a:bodyPr wrap="square">
            <a:spAutoFit/>
          </a:bodyPr>
          <a:lstStyle/>
          <a:p>
            <a:r>
              <a:rPr lang="en-US" b="0" i="0" u="none" strike="noStrike">
                <a:effectLst/>
                <a:latin typeface="Aptos" panose="020B0004020202020204" pitchFamily="34" charset="0"/>
              </a:rPr>
              <a:t>Left to right: </a:t>
            </a:r>
            <a:r>
              <a:rPr lang="en-US" b="0" i="1" u="none" strike="noStrike">
                <a:effectLst/>
                <a:latin typeface="Aptos" panose="020B0004020202020204" pitchFamily="34" charset="0"/>
              </a:rPr>
              <a:t>Chorda filum</a:t>
            </a:r>
            <a:r>
              <a:rPr lang="en-US" b="0" i="0" u="none" strike="noStrike">
                <a:effectLst/>
                <a:latin typeface="Aptos" panose="020B0004020202020204" pitchFamily="34" charset="0"/>
              </a:rPr>
              <a:t>, 1853; </a:t>
            </a:r>
            <a:r>
              <a:rPr lang="en-US" b="0" i="1" u="none" strike="noStrike" err="1">
                <a:effectLst/>
                <a:latin typeface="Aptos" panose="020B0004020202020204" pitchFamily="34" charset="0"/>
              </a:rPr>
              <a:t>Conferva</a:t>
            </a:r>
            <a:r>
              <a:rPr lang="en-US" b="0" i="1" u="none" strike="noStrike">
                <a:effectLst/>
                <a:latin typeface="Aptos" panose="020B0004020202020204" pitchFamily="34" charset="0"/>
              </a:rPr>
              <a:t> </a:t>
            </a:r>
            <a:r>
              <a:rPr lang="en-US" b="0" i="1" u="none" strike="noStrike" err="1">
                <a:effectLst/>
                <a:latin typeface="Aptos" panose="020B0004020202020204" pitchFamily="34" charset="0"/>
              </a:rPr>
              <a:t>gracilis</a:t>
            </a:r>
            <a:r>
              <a:rPr lang="en-US" b="0" i="0" u="none" strike="noStrike">
                <a:effectLst/>
                <a:latin typeface="Aptos" panose="020B0004020202020204" pitchFamily="34" charset="0"/>
              </a:rPr>
              <a:t>, 1853; </a:t>
            </a:r>
            <a:r>
              <a:rPr lang="en-US" b="0" i="1" u="none" strike="noStrike">
                <a:effectLst/>
                <a:latin typeface="Aptos" panose="020B0004020202020204" pitchFamily="34" charset="0"/>
              </a:rPr>
              <a:t>Spiraea </a:t>
            </a:r>
            <a:r>
              <a:rPr lang="en-US" b="0" i="1" u="none" strike="noStrike" err="1">
                <a:effectLst/>
                <a:latin typeface="Aptos" panose="020B0004020202020204" pitchFamily="34" charset="0"/>
              </a:rPr>
              <a:t>aruncus</a:t>
            </a:r>
            <a:r>
              <a:rPr lang="en-US" b="0" i="1" u="none" strike="noStrike">
                <a:effectLst/>
                <a:latin typeface="Aptos" panose="020B0004020202020204" pitchFamily="34" charset="0"/>
              </a:rPr>
              <a:t> (Tyrol)</a:t>
            </a:r>
            <a:r>
              <a:rPr lang="en-US" b="0" i="0" u="none" strike="noStrike">
                <a:effectLst/>
                <a:latin typeface="Aptos" panose="020B0004020202020204" pitchFamily="34" charset="0"/>
              </a:rPr>
              <a:t>, 1851-54, cyanotypes</a:t>
            </a:r>
            <a:endParaRPr lang="en-US">
              <a:latin typeface="Aptos" panose="020B0004020202020204" pitchFamily="34" charset="0"/>
            </a:endParaRPr>
          </a:p>
        </p:txBody>
      </p:sp>
    </p:spTree>
    <p:extLst>
      <p:ext uri="{BB962C8B-B14F-4D97-AF65-F5344CB8AC3E}">
        <p14:creationId xmlns:p14="http://schemas.microsoft.com/office/powerpoint/2010/main" val="20521369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hand made lace glove&#10;&#10;Description automatically generated with medium confidence">
            <a:extLst>
              <a:ext uri="{FF2B5EF4-FFF2-40B4-BE49-F238E27FC236}">
                <a16:creationId xmlns:a16="http://schemas.microsoft.com/office/drawing/2014/main" id="{5232EFFD-9479-D812-2701-D7667474565F}"/>
              </a:ext>
            </a:extLst>
          </p:cNvPr>
          <p:cNvPicPr>
            <a:picLocks noGrp="1" noChangeAspect="1"/>
          </p:cNvPicPr>
          <p:nvPr>
            <p:ph idx="1"/>
          </p:nvPr>
        </p:nvPicPr>
        <p:blipFill>
          <a:blip r:embed="rId2"/>
          <a:stretch>
            <a:fillRect/>
          </a:stretch>
        </p:blipFill>
        <p:spPr>
          <a:xfrm>
            <a:off x="255209" y="968306"/>
            <a:ext cx="3240913" cy="4921387"/>
          </a:xfrm>
        </p:spPr>
      </p:pic>
      <p:sp>
        <p:nvSpPr>
          <p:cNvPr id="7" name="TextBox 6">
            <a:extLst>
              <a:ext uri="{FF2B5EF4-FFF2-40B4-BE49-F238E27FC236}">
                <a16:creationId xmlns:a16="http://schemas.microsoft.com/office/drawing/2014/main" id="{DA1554B6-FFFF-12A5-1BC1-B104C501C252}"/>
              </a:ext>
            </a:extLst>
          </p:cNvPr>
          <p:cNvSpPr txBox="1"/>
          <p:nvPr/>
        </p:nvSpPr>
        <p:spPr>
          <a:xfrm>
            <a:off x="255209" y="6100168"/>
            <a:ext cx="3656892" cy="646331"/>
          </a:xfrm>
          <a:prstGeom prst="rect">
            <a:avLst/>
          </a:prstGeom>
          <a:noFill/>
        </p:spPr>
        <p:txBody>
          <a:bodyPr wrap="square">
            <a:spAutoFit/>
          </a:bodyPr>
          <a:lstStyle/>
          <a:p>
            <a:pPr algn="ctr" fontAlgn="base"/>
            <a:r>
              <a:rPr lang="en-US" i="0" u="none" strike="noStrike" dirty="0">
                <a:solidFill>
                  <a:srgbClr val="FFFFFF"/>
                </a:solidFill>
                <a:effectLst/>
                <a:latin typeface="Aptos" panose="020B0004020202020204" pitchFamily="34" charset="0"/>
              </a:rPr>
              <a:t>Bayard, </a:t>
            </a:r>
            <a:r>
              <a:rPr lang="en-US" i="1" u="none" strike="noStrike" dirty="0">
                <a:solidFill>
                  <a:srgbClr val="FFFFFF"/>
                </a:solidFill>
                <a:effectLst/>
                <a:latin typeface="Aptos" panose="020B0004020202020204" pitchFamily="34" charset="0"/>
              </a:rPr>
              <a:t>Lace Glove</a:t>
            </a:r>
            <a:r>
              <a:rPr lang="en-US" dirty="0">
                <a:solidFill>
                  <a:srgbClr val="FFFFFF"/>
                </a:solidFill>
                <a:latin typeface="Aptos" panose="020B0004020202020204" pitchFamily="34" charset="0"/>
              </a:rPr>
              <a:t>, </a:t>
            </a:r>
            <a:r>
              <a:rPr lang="en-US" i="0" u="none" strike="noStrike" dirty="0">
                <a:solidFill>
                  <a:srgbClr val="FFFFFF"/>
                </a:solidFill>
                <a:effectLst/>
                <a:latin typeface="Aptos" panose="020B0004020202020204" pitchFamily="34" charset="0"/>
              </a:rPr>
              <a:t>about 1843–1846, cyanotype, Getty Collection</a:t>
            </a:r>
          </a:p>
        </p:txBody>
      </p:sp>
      <p:pic>
        <p:nvPicPr>
          <p:cNvPr id="2" name="Picture 1">
            <a:extLst>
              <a:ext uri="{FF2B5EF4-FFF2-40B4-BE49-F238E27FC236}">
                <a16:creationId xmlns:a16="http://schemas.microsoft.com/office/drawing/2014/main" id="{AB30E1D7-9002-AD55-AA8F-628E2CC7FC33}"/>
              </a:ext>
            </a:extLst>
          </p:cNvPr>
          <p:cNvPicPr>
            <a:picLocks noChangeAspect="1"/>
          </p:cNvPicPr>
          <p:nvPr/>
        </p:nvPicPr>
        <p:blipFill>
          <a:blip r:embed="rId3"/>
          <a:srcRect l="25339" t="602" r="25194"/>
          <a:stretch>
            <a:fillRect/>
          </a:stretch>
        </p:blipFill>
        <p:spPr>
          <a:xfrm>
            <a:off x="3912101" y="1099831"/>
            <a:ext cx="3849512" cy="4847442"/>
          </a:xfrm>
          <a:prstGeom prst="rect">
            <a:avLst/>
          </a:prstGeom>
        </p:spPr>
      </p:pic>
      <p:sp>
        <p:nvSpPr>
          <p:cNvPr id="4" name="TextBox 3">
            <a:extLst>
              <a:ext uri="{FF2B5EF4-FFF2-40B4-BE49-F238E27FC236}">
                <a16:creationId xmlns:a16="http://schemas.microsoft.com/office/drawing/2014/main" id="{A3E18E2B-85E3-F746-734D-96A859C1AA4D}"/>
              </a:ext>
            </a:extLst>
          </p:cNvPr>
          <p:cNvSpPr txBox="1"/>
          <p:nvPr/>
        </p:nvSpPr>
        <p:spPr>
          <a:xfrm>
            <a:off x="4104721" y="5930340"/>
            <a:ext cx="3656892" cy="923330"/>
          </a:xfrm>
          <a:prstGeom prst="rect">
            <a:avLst/>
          </a:prstGeom>
          <a:noFill/>
        </p:spPr>
        <p:txBody>
          <a:bodyPr wrap="square">
            <a:spAutoFit/>
          </a:bodyPr>
          <a:lstStyle/>
          <a:p>
            <a:pPr algn="ctr" fontAlgn="base"/>
            <a:r>
              <a:rPr lang="en-US" i="0" u="none" strike="noStrike" dirty="0">
                <a:solidFill>
                  <a:srgbClr val="FFFFFF"/>
                </a:solidFill>
                <a:effectLst/>
                <a:latin typeface="Aptos" panose="020B0004020202020204" pitchFamily="34" charset="0"/>
              </a:rPr>
              <a:t>Bayard, </a:t>
            </a:r>
            <a:r>
              <a:rPr lang="en-US" i="1" u="none" strike="noStrike" dirty="0">
                <a:solidFill>
                  <a:srgbClr val="FFFFFF"/>
                </a:solidFill>
                <a:effectLst/>
                <a:latin typeface="Aptos" panose="020B0004020202020204" pitchFamily="34" charset="0"/>
              </a:rPr>
              <a:t>Three Feathers</a:t>
            </a:r>
            <a:r>
              <a:rPr lang="en-US" dirty="0">
                <a:solidFill>
                  <a:srgbClr val="FFFFFF"/>
                </a:solidFill>
                <a:latin typeface="Aptos" panose="020B0004020202020204" pitchFamily="34" charset="0"/>
              </a:rPr>
              <a:t>, </a:t>
            </a:r>
            <a:r>
              <a:rPr lang="en-US" i="0" u="none" strike="noStrike" dirty="0">
                <a:solidFill>
                  <a:srgbClr val="FFFFFF"/>
                </a:solidFill>
                <a:effectLst/>
                <a:latin typeface="Aptos" panose="020B0004020202020204" pitchFamily="34" charset="0"/>
              </a:rPr>
              <a:t>about 1842–1843, cyanotype, Getty Collection</a:t>
            </a:r>
          </a:p>
        </p:txBody>
      </p:sp>
      <p:pic>
        <p:nvPicPr>
          <p:cNvPr id="6" name="Picture 5">
            <a:extLst>
              <a:ext uri="{FF2B5EF4-FFF2-40B4-BE49-F238E27FC236}">
                <a16:creationId xmlns:a16="http://schemas.microsoft.com/office/drawing/2014/main" id="{87AD8A61-5EA5-5CCF-D38C-119021DBD64F}"/>
              </a:ext>
            </a:extLst>
          </p:cNvPr>
          <p:cNvPicPr>
            <a:picLocks noChangeAspect="1"/>
          </p:cNvPicPr>
          <p:nvPr/>
        </p:nvPicPr>
        <p:blipFill>
          <a:blip r:embed="rId4"/>
          <a:srcRect l="25194" t="-914" r="25339"/>
          <a:stretch>
            <a:fillRect/>
          </a:stretch>
        </p:blipFill>
        <p:spPr>
          <a:xfrm>
            <a:off x="8087279" y="901782"/>
            <a:ext cx="3849512" cy="4921387"/>
          </a:xfrm>
          <a:prstGeom prst="rect">
            <a:avLst/>
          </a:prstGeom>
        </p:spPr>
      </p:pic>
      <p:sp>
        <p:nvSpPr>
          <p:cNvPr id="9" name="TextBox 8">
            <a:extLst>
              <a:ext uri="{FF2B5EF4-FFF2-40B4-BE49-F238E27FC236}">
                <a16:creationId xmlns:a16="http://schemas.microsoft.com/office/drawing/2014/main" id="{026C136C-1FEE-2B09-FA45-EAE1763F93C9}"/>
              </a:ext>
            </a:extLst>
          </p:cNvPr>
          <p:cNvSpPr txBox="1"/>
          <p:nvPr/>
        </p:nvSpPr>
        <p:spPr>
          <a:xfrm>
            <a:off x="8183589" y="5930340"/>
            <a:ext cx="3656892" cy="923330"/>
          </a:xfrm>
          <a:prstGeom prst="rect">
            <a:avLst/>
          </a:prstGeom>
          <a:noFill/>
        </p:spPr>
        <p:txBody>
          <a:bodyPr wrap="square">
            <a:spAutoFit/>
          </a:bodyPr>
          <a:lstStyle/>
          <a:p>
            <a:pPr algn="ctr" fontAlgn="base"/>
            <a:r>
              <a:rPr lang="en-US" i="0" u="none" strike="noStrike" dirty="0">
                <a:solidFill>
                  <a:srgbClr val="FFFFFF"/>
                </a:solidFill>
                <a:effectLst/>
                <a:latin typeface="Aptos" panose="020B0004020202020204" pitchFamily="34" charset="0"/>
              </a:rPr>
              <a:t>Bayard, </a:t>
            </a:r>
            <a:r>
              <a:rPr lang="en-US" i="1" u="none" strike="noStrike" dirty="0">
                <a:solidFill>
                  <a:srgbClr val="FFFFFF"/>
                </a:solidFill>
                <a:effectLst/>
                <a:latin typeface="Aptos" panose="020B0004020202020204" pitchFamily="34" charset="0"/>
              </a:rPr>
              <a:t>Arrangement of Specimens</a:t>
            </a:r>
            <a:r>
              <a:rPr lang="en-US" dirty="0">
                <a:solidFill>
                  <a:srgbClr val="FFFFFF"/>
                </a:solidFill>
                <a:latin typeface="Aptos" panose="020B0004020202020204" pitchFamily="34" charset="0"/>
              </a:rPr>
              <a:t>, </a:t>
            </a:r>
            <a:r>
              <a:rPr lang="en-US" i="0" u="none" strike="noStrike" dirty="0">
                <a:solidFill>
                  <a:srgbClr val="FFFFFF"/>
                </a:solidFill>
                <a:effectLst/>
                <a:latin typeface="Aptos" panose="020B0004020202020204" pitchFamily="34" charset="0"/>
              </a:rPr>
              <a:t>around 1842, cyanotype, Getty Collection</a:t>
            </a:r>
          </a:p>
        </p:txBody>
      </p:sp>
    </p:spTree>
    <p:extLst>
      <p:ext uri="{BB962C8B-B14F-4D97-AF65-F5344CB8AC3E}">
        <p14:creationId xmlns:p14="http://schemas.microsoft.com/office/powerpoint/2010/main" val="13390416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980C9-9C22-97AE-1147-A0BA71CDCD17}"/>
              </a:ext>
            </a:extLst>
          </p:cNvPr>
          <p:cNvSpPr>
            <a:spLocks noGrp="1"/>
          </p:cNvSpPr>
          <p:nvPr>
            <p:ph type="title"/>
          </p:nvPr>
        </p:nvSpPr>
        <p:spPr/>
        <p:txBody>
          <a:bodyPr/>
          <a:lstStyle/>
          <a:p>
            <a:r>
              <a:rPr lang="en-US" b="1" dirty="0"/>
              <a:t>Reflect &amp; Discuss</a:t>
            </a:r>
          </a:p>
        </p:txBody>
      </p:sp>
      <p:sp>
        <p:nvSpPr>
          <p:cNvPr id="3" name="Content Placeholder 2">
            <a:extLst>
              <a:ext uri="{FF2B5EF4-FFF2-40B4-BE49-F238E27FC236}">
                <a16:creationId xmlns:a16="http://schemas.microsoft.com/office/drawing/2014/main" id="{F19C664E-DD8E-F59D-97FD-ADB346AAC7B0}"/>
              </a:ext>
            </a:extLst>
          </p:cNvPr>
          <p:cNvSpPr>
            <a:spLocks noGrp="1"/>
          </p:cNvSpPr>
          <p:nvPr>
            <p:ph idx="1"/>
          </p:nvPr>
        </p:nvSpPr>
        <p:spPr/>
        <p:txBody>
          <a:bodyPr/>
          <a:lstStyle/>
          <a:p>
            <a:pPr marL="0" indent="0">
              <a:buNone/>
            </a:pPr>
            <a:r>
              <a:rPr lang="en-US" sz="2800" dirty="0"/>
              <a:t>Does photography have a</a:t>
            </a:r>
            <a:r>
              <a:rPr lang="en-US" dirty="0"/>
              <a:t>n </a:t>
            </a:r>
            <a:r>
              <a:rPr lang="en-US" sz="2800" dirty="0"/>
              <a:t>inventor?</a:t>
            </a:r>
          </a:p>
          <a:p>
            <a:endParaRPr lang="en-US" dirty="0"/>
          </a:p>
        </p:txBody>
      </p:sp>
    </p:spTree>
    <p:extLst>
      <p:ext uri="{BB962C8B-B14F-4D97-AF65-F5344CB8AC3E}">
        <p14:creationId xmlns:p14="http://schemas.microsoft.com/office/powerpoint/2010/main" val="37132318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81526-4B2B-EE2D-73A8-2CF255E18355}"/>
              </a:ext>
            </a:extLst>
          </p:cNvPr>
          <p:cNvSpPr>
            <a:spLocks noGrp="1"/>
          </p:cNvSpPr>
          <p:nvPr>
            <p:ph type="title"/>
          </p:nvPr>
        </p:nvSpPr>
        <p:spPr/>
        <p:txBody>
          <a:bodyPr/>
          <a:lstStyle/>
          <a:p>
            <a:r>
              <a:rPr lang="en-US" b="1" dirty="0"/>
              <a:t>Writing Questionnaire</a:t>
            </a:r>
          </a:p>
        </p:txBody>
      </p:sp>
    </p:spTree>
    <p:extLst>
      <p:ext uri="{BB962C8B-B14F-4D97-AF65-F5344CB8AC3E}">
        <p14:creationId xmlns:p14="http://schemas.microsoft.com/office/powerpoint/2010/main" val="888141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uis-Jacques-Mandé Daguerre, Unknown (French), Daguerreotype">
            <a:extLst>
              <a:ext uri="{FF2B5EF4-FFF2-40B4-BE49-F238E27FC236}">
                <a16:creationId xmlns:a16="http://schemas.microsoft.com/office/drawing/2014/main" id="{3F046AE2-2D03-858C-1D03-157BDE2A89CC}"/>
              </a:ext>
            </a:extLst>
          </p:cNvPr>
          <p:cNvPicPr>
            <a:picLocks noChangeAspect="1"/>
          </p:cNvPicPr>
          <p:nvPr/>
        </p:nvPicPr>
        <p:blipFill>
          <a:blip r:embed="rId2"/>
          <a:stretch>
            <a:fillRect/>
          </a:stretch>
        </p:blipFill>
        <p:spPr>
          <a:xfrm>
            <a:off x="749169" y="444977"/>
            <a:ext cx="5127546" cy="5968046"/>
          </a:xfrm>
          <a:prstGeom prst="rect">
            <a:avLst/>
          </a:prstGeom>
        </p:spPr>
      </p:pic>
      <p:sp>
        <p:nvSpPr>
          <p:cNvPr id="6" name="TextBox 5">
            <a:extLst>
              <a:ext uri="{FF2B5EF4-FFF2-40B4-BE49-F238E27FC236}">
                <a16:creationId xmlns:a16="http://schemas.microsoft.com/office/drawing/2014/main" id="{04D4CF54-BB3C-0518-E816-D65F7A92569C}"/>
              </a:ext>
            </a:extLst>
          </p:cNvPr>
          <p:cNvSpPr txBox="1"/>
          <p:nvPr/>
        </p:nvSpPr>
        <p:spPr>
          <a:xfrm>
            <a:off x="6096000" y="5766692"/>
            <a:ext cx="5226756" cy="646331"/>
          </a:xfrm>
          <a:prstGeom prst="rect">
            <a:avLst/>
          </a:prstGeom>
          <a:noFill/>
        </p:spPr>
        <p:txBody>
          <a:bodyPr wrap="square">
            <a:spAutoFit/>
          </a:bodyPr>
          <a:lstStyle/>
          <a:p>
            <a:r>
              <a:rPr lang="en-US" sz="1800" b="0" i="0" spc="-29">
                <a:solidFill>
                  <a:schemeClr val="tx1"/>
                </a:solidFill>
                <a:effectLst/>
                <a:latin typeface="+mn-lt"/>
              </a:rPr>
              <a:t>Unknown photographer, portrait of </a:t>
            </a:r>
            <a:r>
              <a:rPr lang="en-US" sz="1800" b="0" i="1" spc="-29">
                <a:solidFill>
                  <a:schemeClr val="tx1"/>
                </a:solidFill>
                <a:effectLst/>
                <a:latin typeface="+mn-lt"/>
              </a:rPr>
              <a:t>Louis-Jacques-</a:t>
            </a:r>
            <a:r>
              <a:rPr lang="en-US" sz="1800" b="0" i="1" spc="-29" err="1">
                <a:solidFill>
                  <a:schemeClr val="tx1"/>
                </a:solidFill>
                <a:effectLst/>
                <a:latin typeface="+mn-lt"/>
              </a:rPr>
              <a:t>Mandé</a:t>
            </a:r>
            <a:r>
              <a:rPr lang="en-US" sz="1800" b="0" i="1" spc="-29">
                <a:solidFill>
                  <a:schemeClr val="tx1"/>
                </a:solidFill>
                <a:effectLst/>
                <a:latin typeface="+mn-lt"/>
              </a:rPr>
              <a:t> Daguerre</a:t>
            </a:r>
            <a:r>
              <a:rPr lang="en-US" sz="1800" b="0" spc="-29">
                <a:solidFill>
                  <a:schemeClr val="tx1"/>
                </a:solidFill>
                <a:effectLst/>
                <a:latin typeface="+mn-lt"/>
              </a:rPr>
              <a:t>, ca. 1844, daguerreotype</a:t>
            </a:r>
            <a:endParaRPr lang="en-US" i="1"/>
          </a:p>
        </p:txBody>
      </p:sp>
    </p:spTree>
    <p:extLst>
      <p:ext uri="{BB962C8B-B14F-4D97-AF65-F5344CB8AC3E}">
        <p14:creationId xmlns:p14="http://schemas.microsoft.com/office/powerpoint/2010/main" val="2300858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ortrait of a Young Man], Samuel F. B. Morse  American, Daguerreotype">
            <a:extLst>
              <a:ext uri="{FF2B5EF4-FFF2-40B4-BE49-F238E27FC236}">
                <a16:creationId xmlns:a16="http://schemas.microsoft.com/office/drawing/2014/main" id="{C8A0497D-B8A2-F540-041F-D5B01314CC00}"/>
              </a:ext>
            </a:extLst>
          </p:cNvPr>
          <p:cNvPicPr>
            <a:picLocks noChangeAspect="1"/>
          </p:cNvPicPr>
          <p:nvPr/>
        </p:nvPicPr>
        <p:blipFill>
          <a:blip r:embed="rId2"/>
          <a:stretch>
            <a:fillRect/>
          </a:stretch>
        </p:blipFill>
        <p:spPr>
          <a:xfrm>
            <a:off x="1994220" y="481804"/>
            <a:ext cx="8203560" cy="5147734"/>
          </a:xfrm>
          <a:prstGeom prst="rect">
            <a:avLst/>
          </a:prstGeom>
        </p:spPr>
      </p:pic>
      <p:sp>
        <p:nvSpPr>
          <p:cNvPr id="5" name="TextBox 4">
            <a:extLst>
              <a:ext uri="{FF2B5EF4-FFF2-40B4-BE49-F238E27FC236}">
                <a16:creationId xmlns:a16="http://schemas.microsoft.com/office/drawing/2014/main" id="{D605B2A7-EF59-A8E2-01AB-5F56047581EE}"/>
              </a:ext>
            </a:extLst>
          </p:cNvPr>
          <p:cNvSpPr txBox="1"/>
          <p:nvPr/>
        </p:nvSpPr>
        <p:spPr>
          <a:xfrm>
            <a:off x="1994220" y="5854043"/>
            <a:ext cx="8203559" cy="369332"/>
          </a:xfrm>
          <a:prstGeom prst="rect">
            <a:avLst/>
          </a:prstGeom>
          <a:noFill/>
        </p:spPr>
        <p:txBody>
          <a:bodyPr wrap="square" rtlCol="0">
            <a:spAutoFit/>
          </a:bodyPr>
          <a:lstStyle/>
          <a:p>
            <a:pPr algn="ctr"/>
            <a:r>
              <a:rPr lang="en-US"/>
              <a:t>Samuel Morse, </a:t>
            </a:r>
            <a:r>
              <a:rPr lang="en-US" i="1"/>
              <a:t>Portrait of a Young Man</a:t>
            </a:r>
            <a:r>
              <a:rPr lang="en-US"/>
              <a:t>, 1840, daguerreotype</a:t>
            </a:r>
            <a:endParaRPr lang="en-US" i="1"/>
          </a:p>
        </p:txBody>
      </p:sp>
    </p:spTree>
    <p:extLst>
      <p:ext uri="{BB962C8B-B14F-4D97-AF65-F5344CB8AC3E}">
        <p14:creationId xmlns:p14="http://schemas.microsoft.com/office/powerpoint/2010/main" val="498602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25D02-1B9B-D553-2DCC-026BE218F0C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CA08A0-AE2A-BE8D-0B9E-059DE2FA90C7}"/>
              </a:ext>
            </a:extLst>
          </p:cNvPr>
          <p:cNvSpPr>
            <a:spLocks noGrp="1"/>
          </p:cNvSpPr>
          <p:nvPr>
            <p:ph idx="1"/>
          </p:nvPr>
        </p:nvSpPr>
        <p:spPr/>
        <p:txBody>
          <a:bodyPr/>
          <a:lstStyle/>
          <a:p>
            <a:pPr marL="0" indent="0">
              <a:buNone/>
            </a:pPr>
            <a:r>
              <a:rPr lang="en-US"/>
              <a:t>“by the action of light” (Niepce, 5)</a:t>
            </a:r>
          </a:p>
          <a:p>
            <a:pPr marL="0" indent="0">
              <a:buNone/>
            </a:pPr>
            <a:endParaRPr lang="en-US"/>
          </a:p>
          <a:p>
            <a:pPr marL="0" indent="0">
              <a:buNone/>
            </a:pPr>
            <a:r>
              <a:rPr lang="en-US"/>
              <a:t>“not merely an instrument which serves to draw Nature; on the contrary, it is a chemical and physical process which gives her the power to reproduce herself.” (Daguerre, 13)</a:t>
            </a:r>
          </a:p>
          <a:p>
            <a:pPr marL="0" indent="0">
              <a:buNone/>
            </a:pPr>
            <a:endParaRPr lang="en-US"/>
          </a:p>
        </p:txBody>
      </p:sp>
    </p:spTree>
    <p:extLst>
      <p:ext uri="{BB962C8B-B14F-4D97-AF65-F5344CB8AC3E}">
        <p14:creationId xmlns:p14="http://schemas.microsoft.com/office/powerpoint/2010/main" val="3364046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6FF0B-4F63-5888-D76A-FAB7AE763B1A}"/>
              </a:ext>
            </a:extLst>
          </p:cNvPr>
          <p:cNvSpPr>
            <a:spLocks noGrp="1"/>
          </p:cNvSpPr>
          <p:nvPr>
            <p:ph type="title"/>
          </p:nvPr>
        </p:nvSpPr>
        <p:spPr/>
        <p:txBody>
          <a:bodyPr/>
          <a:lstStyle/>
          <a:p>
            <a:r>
              <a:rPr lang="en-US" kern="100">
                <a:ea typeface="Aptos" panose="020B0004020202020204" pitchFamily="34" charset="0"/>
                <a:cs typeface="Times New Roman" panose="02020603050405020304" pitchFamily="18" charset="0"/>
              </a:rPr>
              <a:t>William Henry Fox Talbot (1800-1877)</a:t>
            </a:r>
            <a:endParaRPr lang="en-US"/>
          </a:p>
        </p:txBody>
      </p:sp>
      <p:sp>
        <p:nvSpPr>
          <p:cNvPr id="5" name="TextBox 4">
            <a:extLst>
              <a:ext uri="{FF2B5EF4-FFF2-40B4-BE49-F238E27FC236}">
                <a16:creationId xmlns:a16="http://schemas.microsoft.com/office/drawing/2014/main" id="{4D3BD7C4-3EFC-7206-1326-FD07F438BC89}"/>
              </a:ext>
            </a:extLst>
          </p:cNvPr>
          <p:cNvSpPr txBox="1"/>
          <p:nvPr/>
        </p:nvSpPr>
        <p:spPr>
          <a:xfrm>
            <a:off x="6570510" y="1690688"/>
            <a:ext cx="4165223" cy="2862322"/>
          </a:xfrm>
          <a:prstGeom prst="rect">
            <a:avLst/>
          </a:prstGeom>
          <a:noFill/>
        </p:spPr>
        <p:txBody>
          <a:bodyPr wrap="square">
            <a:spAutoFit/>
          </a:bodyPr>
          <a:lstStyle/>
          <a:p>
            <a:pPr marL="285750" marR="0" lvl="0" indent="-285750">
              <a:buFont typeface="Arial" panose="020B0604020202020204" pitchFamily="34" charset="0"/>
              <a:buChar char="•"/>
            </a:pPr>
            <a:r>
              <a:rPr lang="en-US" kern="100" dirty="0">
                <a:ea typeface="Aptos" panose="020B0004020202020204" pitchFamily="34" charset="0"/>
                <a:cs typeface="Times New Roman" panose="02020603050405020304" pitchFamily="18" charset="0"/>
              </a:rPr>
              <a:t>A</a:t>
            </a:r>
            <a:r>
              <a:rPr lang="en-US" sz="1800" kern="100" dirty="0">
                <a:effectLst/>
                <a:latin typeface="+mn-lt"/>
                <a:ea typeface="Aptos" panose="020B0004020202020204" pitchFamily="34" charset="0"/>
                <a:cs typeface="Times New Roman" panose="02020603050405020304" pitchFamily="18" charset="0"/>
              </a:rPr>
              <a:t>n English, upper-class “gentleman” scientist</a:t>
            </a:r>
          </a:p>
          <a:p>
            <a:pPr marL="285750" marR="0" lvl="0" indent="-285750">
              <a:buFont typeface="Arial" panose="020B0604020202020204" pitchFamily="34" charset="0"/>
              <a:buChar char="•"/>
            </a:pPr>
            <a:endParaRPr lang="en-US" sz="1800" kern="100" dirty="0">
              <a:effectLst/>
              <a:latin typeface="+mn-lt"/>
              <a:ea typeface="Aptos" panose="020B0004020202020204" pitchFamily="34" charset="0"/>
              <a:cs typeface="Times New Roman" panose="02020603050405020304" pitchFamily="18" charset="0"/>
            </a:endParaRPr>
          </a:p>
          <a:p>
            <a:pPr marL="285750" marR="0" lvl="0" indent="-285750">
              <a:buFont typeface="Arial" panose="020B0604020202020204" pitchFamily="34" charset="0"/>
              <a:buChar char="•"/>
            </a:pPr>
            <a:r>
              <a:rPr lang="en-US" kern="100" dirty="0">
                <a:ea typeface="Aptos" panose="020B0004020202020204" pitchFamily="34" charset="0"/>
                <a:cs typeface="Times New Roman" panose="02020603050405020304" pitchFamily="18" charset="0"/>
              </a:rPr>
              <a:t>T</a:t>
            </a:r>
            <a:r>
              <a:rPr lang="en-US" sz="1800" kern="100" dirty="0">
                <a:effectLst/>
                <a:latin typeface="+mn-lt"/>
                <a:ea typeface="Aptos" panose="020B0004020202020204" pitchFamily="34" charset="0"/>
                <a:cs typeface="Times New Roman" panose="02020603050405020304" pitchFamily="18" charset="0"/>
              </a:rPr>
              <a:t>raced botanical specimens with light-sensitive paper.</a:t>
            </a:r>
          </a:p>
          <a:p>
            <a:pPr marL="285750" marR="0" lvl="0" indent="-285750">
              <a:buFont typeface="Arial" panose="020B0604020202020204" pitchFamily="34" charset="0"/>
              <a:buChar char="•"/>
            </a:pPr>
            <a:endParaRPr lang="en-US" sz="1800" kern="100" dirty="0">
              <a:effectLst/>
              <a:latin typeface="+mn-lt"/>
              <a:ea typeface="Aptos" panose="020B0004020202020204" pitchFamily="34" charset="0"/>
              <a:cs typeface="Times New Roman" panose="02020603050405020304" pitchFamily="18" charset="0"/>
            </a:endParaRPr>
          </a:p>
          <a:p>
            <a:pPr marL="285750" marR="0" lvl="0" indent="-285750">
              <a:buFont typeface="Arial" panose="020B0604020202020204" pitchFamily="34" charset="0"/>
              <a:buChar char="•"/>
            </a:pPr>
            <a:r>
              <a:rPr lang="en-US" sz="1800" kern="100" dirty="0">
                <a:effectLst/>
                <a:latin typeface="+mn-lt"/>
                <a:ea typeface="Aptos" panose="020B0004020202020204" pitchFamily="34" charset="0"/>
                <a:cs typeface="Times New Roman" panose="02020603050405020304" pitchFamily="18" charset="0"/>
              </a:rPr>
              <a:t>In 1833, he invented the salted paper print</a:t>
            </a:r>
            <a:r>
              <a:rPr lang="en-US" kern="100" dirty="0">
                <a:ea typeface="Aptos" panose="020B0004020202020204" pitchFamily="34" charset="0"/>
                <a:cs typeface="Times New Roman" panose="02020603050405020304" pitchFamily="18" charset="0"/>
              </a:rPr>
              <a:t>: paper treated with silver chloride and fixed with a solution of salt or potassium iodide</a:t>
            </a:r>
            <a:r>
              <a:rPr lang="en-US" sz="1800" kern="100" dirty="0">
                <a:effectLst/>
                <a:latin typeface="+mn-lt"/>
                <a:ea typeface="Aptos" panose="020B0004020202020204" pitchFamily="34"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341E9E00-2F5A-510C-B565-DFFBF2AD2A7F}"/>
              </a:ext>
            </a:extLst>
          </p:cNvPr>
          <p:cNvPicPr>
            <a:picLocks noChangeAspect="1"/>
          </p:cNvPicPr>
          <p:nvPr/>
        </p:nvPicPr>
        <p:blipFill>
          <a:blip r:embed="rId2"/>
          <a:stretch>
            <a:fillRect/>
          </a:stretch>
        </p:blipFill>
        <p:spPr>
          <a:xfrm>
            <a:off x="876203" y="1690688"/>
            <a:ext cx="5238799" cy="4313824"/>
          </a:xfrm>
          <a:prstGeom prst="rect">
            <a:avLst/>
          </a:prstGeom>
        </p:spPr>
      </p:pic>
      <p:sp>
        <p:nvSpPr>
          <p:cNvPr id="9" name="TextBox 8">
            <a:extLst>
              <a:ext uri="{FF2B5EF4-FFF2-40B4-BE49-F238E27FC236}">
                <a16:creationId xmlns:a16="http://schemas.microsoft.com/office/drawing/2014/main" id="{3597A05A-A94B-9253-1E66-B080A75400EA}"/>
              </a:ext>
            </a:extLst>
          </p:cNvPr>
          <p:cNvSpPr txBox="1"/>
          <p:nvPr/>
        </p:nvSpPr>
        <p:spPr>
          <a:xfrm>
            <a:off x="6570510" y="5419737"/>
            <a:ext cx="5022222" cy="584775"/>
          </a:xfrm>
          <a:prstGeom prst="rect">
            <a:avLst/>
          </a:prstGeom>
          <a:noFill/>
        </p:spPr>
        <p:txBody>
          <a:bodyPr wrap="square" rtlCol="0">
            <a:spAutoFit/>
          </a:bodyPr>
          <a:lstStyle/>
          <a:p>
            <a:r>
              <a:rPr lang="en-US" sz="1600"/>
              <a:t>John Moffat, </a:t>
            </a:r>
            <a:r>
              <a:rPr lang="en-US" sz="1600" i="1"/>
              <a:t>William Henry Fox Talbot ‘Discoverer of Photography’</a:t>
            </a:r>
            <a:r>
              <a:rPr lang="en-US" sz="1600"/>
              <a:t>, 1864, National Galleries of Scotland</a:t>
            </a:r>
          </a:p>
        </p:txBody>
      </p:sp>
    </p:spTree>
    <p:extLst>
      <p:ext uri="{BB962C8B-B14F-4D97-AF65-F5344CB8AC3E}">
        <p14:creationId xmlns:p14="http://schemas.microsoft.com/office/powerpoint/2010/main" val="2428171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2BC27C-3296-8FD4-2494-F3889614668C}"/>
              </a:ext>
            </a:extLst>
          </p:cNvPr>
          <p:cNvSpPr>
            <a:spLocks noGrp="1"/>
          </p:cNvSpPr>
          <p:nvPr>
            <p:ph idx="1"/>
          </p:nvPr>
        </p:nvSpPr>
        <p:spPr>
          <a:xfrm>
            <a:off x="6788259" y="5710824"/>
            <a:ext cx="5176433" cy="1960536"/>
          </a:xfrm>
        </p:spPr>
        <p:txBody>
          <a:bodyPr>
            <a:normAutofit/>
          </a:bodyPr>
          <a:lstStyle/>
          <a:p>
            <a:pPr marL="0" indent="0">
              <a:buNone/>
            </a:pPr>
            <a:r>
              <a:rPr lang="en-US" sz="2000"/>
              <a:t>William Henry Fox Talbot, </a:t>
            </a:r>
            <a:r>
              <a:rPr lang="en-US" sz="2000" i="1"/>
              <a:t>Plant, </a:t>
            </a:r>
            <a:r>
              <a:rPr lang="en-US" sz="2000"/>
              <a:t> ca. 1835, salted paper print</a:t>
            </a:r>
          </a:p>
        </p:txBody>
      </p:sp>
      <p:pic>
        <p:nvPicPr>
          <p:cNvPr id="4" name="Picture 3" descr="File:William Henry Fox Talbot - Photogenic Drawing of a Plant - Google Art Project.jpg">
            <a:extLst>
              <a:ext uri="{FF2B5EF4-FFF2-40B4-BE49-F238E27FC236}">
                <a16:creationId xmlns:a16="http://schemas.microsoft.com/office/drawing/2014/main" id="{99902C2C-9349-D769-AFD4-6EA142A5EBAD}"/>
              </a:ext>
            </a:extLst>
          </p:cNvPr>
          <p:cNvPicPr>
            <a:picLocks noChangeAspect="1"/>
          </p:cNvPicPr>
          <p:nvPr/>
        </p:nvPicPr>
        <p:blipFill>
          <a:blip r:embed="rId2"/>
          <a:stretch>
            <a:fillRect/>
          </a:stretch>
        </p:blipFill>
        <p:spPr>
          <a:xfrm>
            <a:off x="466864" y="538867"/>
            <a:ext cx="6057921" cy="5780266"/>
          </a:xfrm>
          <a:prstGeom prst="rect">
            <a:avLst/>
          </a:prstGeom>
        </p:spPr>
      </p:pic>
    </p:spTree>
    <p:extLst>
      <p:ext uri="{BB962C8B-B14F-4D97-AF65-F5344CB8AC3E}">
        <p14:creationId xmlns:p14="http://schemas.microsoft.com/office/powerpoint/2010/main" val="58331422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C0A3E416-13B0-4CFE-8B85-8989D8AEFB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8D6E3B94C33B84E9979B01FDFC6A46E" ma:contentTypeVersion="16" ma:contentTypeDescription="Create a new document." ma:contentTypeScope="" ma:versionID="cb5185874f06d9a0d3d20d4205dba4c1">
  <xsd:schema xmlns:xsd="http://www.w3.org/2001/XMLSchema" xmlns:xs="http://www.w3.org/2001/XMLSchema" xmlns:p="http://schemas.microsoft.com/office/2006/metadata/properties" xmlns:ns3="4f375eb4-fcd0-4146-be57-3be0b9819569" xmlns:ns4="5f546cad-7d27-472e-8d7f-87420b9e94fd" targetNamespace="http://schemas.microsoft.com/office/2006/metadata/properties" ma:root="true" ma:fieldsID="71b24eb2c03306b405e8cf1e8053b43d" ns3:_="" ns4:_="">
    <xsd:import namespace="4f375eb4-fcd0-4146-be57-3be0b9819569"/>
    <xsd:import namespace="5f546cad-7d27-472e-8d7f-87420b9e94fd"/>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_activity" minOccurs="0"/>
                <xsd:element ref="ns3:MediaServiceObjectDetectorVersions" minOccurs="0"/>
                <xsd:element ref="ns3:MediaServiceSearchProperties" minOccurs="0"/>
                <xsd:element ref="ns3:MediaServiceDateTaken"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375eb4-fcd0-4146-be57-3be0b98195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546cad-7d27-472e-8d7f-87420b9e94f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4f375eb4-fcd0-4146-be57-3be0b9819569" xsi:nil="true"/>
  </documentManagement>
</p:properties>
</file>

<file path=customXml/itemProps1.xml><?xml version="1.0" encoding="utf-8"?>
<ds:datastoreItem xmlns:ds="http://schemas.openxmlformats.org/officeDocument/2006/customXml" ds:itemID="{1E4F9B0A-3C02-4577-8750-0818C235F05C}">
  <ds:schemaRefs>
    <ds:schemaRef ds:uri="4f375eb4-fcd0-4146-be57-3be0b9819569"/>
    <ds:schemaRef ds:uri="5f546cad-7d27-472e-8d7f-87420b9e94f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A29431B-66B5-4F00-865E-B0F0BDE34111}">
  <ds:schemaRefs>
    <ds:schemaRef ds:uri="http://schemas.microsoft.com/sharepoint/v3/contenttype/forms"/>
  </ds:schemaRefs>
</ds:datastoreItem>
</file>

<file path=customXml/itemProps3.xml><?xml version="1.0" encoding="utf-8"?>
<ds:datastoreItem xmlns:ds="http://schemas.openxmlformats.org/officeDocument/2006/customXml" ds:itemID="{01CDD0F2-10C9-49D3-9D02-400B2A5090E3}">
  <ds:schemaRefs>
    <ds:schemaRef ds:uri="http://purl.org/dc/elements/1.1/"/>
    <ds:schemaRef ds:uri="http://schemas.microsoft.com/office/infopath/2007/PartnerControls"/>
    <ds:schemaRef ds:uri="http://www.w3.org/XML/1998/namespace"/>
    <ds:schemaRef ds:uri="http://purl.org/dc/terms/"/>
    <ds:schemaRef ds:uri="http://schemas.openxmlformats.org/package/2006/metadata/core-properties"/>
    <ds:schemaRef ds:uri="http://schemas.microsoft.com/office/2006/metadata/properties"/>
    <ds:schemaRef ds:uri="http://schemas.microsoft.com/office/2006/documentManagement/types"/>
    <ds:schemaRef ds:uri="5f546cad-7d27-472e-8d7f-87420b9e94fd"/>
    <ds:schemaRef ds:uri="4f375eb4-fcd0-4146-be57-3be0b9819569"/>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141</TotalTime>
  <Words>1257</Words>
  <Application>Microsoft Office PowerPoint</Application>
  <PresentationFormat>Widescreen</PresentationFormat>
  <Paragraphs>118</Paragraphs>
  <Slides>44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Aptos</vt:lpstr>
      <vt:lpstr>Aptos Display</vt:lpstr>
      <vt:lpstr>Arial</vt:lpstr>
      <vt:lpstr>Office Theme</vt:lpstr>
      <vt:lpstr>PowerPoint Presentation</vt:lpstr>
      <vt:lpstr>PowerPoint Presentation</vt:lpstr>
      <vt:lpstr>Announcements</vt:lpstr>
      <vt:lpstr>Check in</vt:lpstr>
      <vt:lpstr>PowerPoint Presentation</vt:lpstr>
      <vt:lpstr>PowerPoint Presentation</vt:lpstr>
      <vt:lpstr>PowerPoint Presentation</vt:lpstr>
      <vt:lpstr>William Henry Fox Talbot (1800-1877)</vt:lpstr>
      <vt:lpstr>PowerPoint Presentation</vt:lpstr>
      <vt:lpstr>Salt prints were different from Daguerreotypes in two important ways: </vt:lpstr>
      <vt:lpstr>PowerPoint Presentation</vt:lpstr>
      <vt:lpstr>PowerPoint Presentation</vt:lpstr>
      <vt:lpstr>PowerPoint Presentation</vt:lpstr>
      <vt:lpstr>1839 Announcement and the Calotype</vt:lpstr>
      <vt:lpstr>PowerPoint Presentation</vt:lpstr>
      <vt:lpstr>Daguerreotype or Salt Print?</vt:lpstr>
      <vt:lpstr>PowerPoint Presentation</vt:lpstr>
      <vt:lpstr>Daguerreotype or Salt Print?</vt:lpstr>
      <vt:lpstr>PowerPoint Presentation</vt:lpstr>
      <vt:lpstr>Reflect &amp; Discuss</vt:lpstr>
      <vt:lpstr>PowerPoint Presentation</vt:lpstr>
      <vt:lpstr>PowerPoint Presentation</vt:lpstr>
      <vt:lpstr>PowerPoint Presentation</vt:lpstr>
      <vt:lpstr>PowerPoint Presentation</vt:lpstr>
      <vt:lpstr>PowerPoint Presentation</vt:lpstr>
      <vt:lpstr>PowerPoint Presentation</vt:lpstr>
      <vt:lpstr>Agenda</vt:lpstr>
      <vt:lpstr>Useful Terms</vt:lpstr>
      <vt:lpstr>Reflect &amp; Discuss</vt:lpstr>
      <vt:lpstr>PowerPoint Presentation</vt:lpstr>
      <vt:lpstr>PowerPoint Presentation</vt:lpstr>
      <vt:lpstr>PowerPoint Presentation</vt:lpstr>
      <vt:lpstr>  Hippolyte Bayard, In Bayard’s Studio, about 1845, Salted paper print, Getty Museum</vt:lpstr>
      <vt:lpstr>PowerPoint Presentation</vt:lpstr>
      <vt:lpstr>PowerPoint Presentation</vt:lpstr>
      <vt:lpstr>PowerPoint Presentation</vt:lpstr>
      <vt:lpstr>PowerPoint Presentation</vt:lpstr>
      <vt:lpstr>Reflect &amp; Discuss</vt:lpstr>
      <vt:lpstr>Other Early Figures Constance Fox Talbot (1811-1880) </vt:lpstr>
      <vt:lpstr>Other Early Figures  Sir John Herschel (1792-1871)  </vt:lpstr>
      <vt:lpstr>PowerPoint Presentation</vt:lpstr>
      <vt:lpstr>PowerPoint Presentation</vt:lpstr>
      <vt:lpstr>Reflect &amp; Discuss</vt:lpstr>
      <vt:lpstr>Writing Questionnaire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 Hankel</dc:creator>
  <cp:lastModifiedBy>Meg Hankel</cp:lastModifiedBy>
  <cp:revision>1</cp:revision>
  <dcterms:created xsi:type="dcterms:W3CDTF">2026-08-11T15:05:05Z</dcterms:created>
  <dcterms:modified xsi:type="dcterms:W3CDTF">2026-09-10T18:28:19Z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0x010100E8D6E3B94C33B84E9979B01FDFC6A46E</vt:lpwstr>
  </property>
</Properties>
</file>