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6"/>
  </p:notesMasterIdLst>
  <p:sldIdLst>
    <p:sldId id="257" r:id="rId5"/>
    <p:sldId id="258" r:id="rId6"/>
    <p:sldId id="259" r:id="rId7"/>
    <p:sldId id="261" r:id="rId8"/>
    <p:sldId id="260" r:id="rId9"/>
    <p:sldId id="265" r:id="rId10"/>
    <p:sldId id="264" r:id="rId11"/>
    <p:sldId id="263" r:id="rId12"/>
    <p:sldId id="262" r:id="rId13"/>
    <p:sldId id="266" r:id="rId14"/>
    <p:sldId id="267" r:id="rId15"/>
    <p:sldId id="268" r:id="rId16"/>
    <p:sldId id="269" r:id="rId17"/>
    <p:sldId id="270" r:id="rId18"/>
    <p:sldId id="271" r:id="rId19"/>
    <p:sldId id="272" r:id="rId20"/>
    <p:sldId id="274" r:id="rId21"/>
    <p:sldId id="273" r:id="rId22"/>
    <p:sldId id="275" r:id="rId23"/>
    <p:sldId id="279" r:id="rId24"/>
    <p:sldId id="276" r:id="rId25"/>
    <p:sldId id="277" r:id="rId26"/>
    <p:sldId id="280" r:id="rId27"/>
    <p:sldId id="1112" r:id="rId28"/>
    <p:sldId id="1113" r:id="rId29"/>
    <p:sldId id="1114" r:id="rId30"/>
    <p:sldId id="1116" r:id="rId31"/>
    <p:sldId id="1115" r:id="rId32"/>
    <p:sldId id="1117" r:id="rId33"/>
    <p:sldId id="1118" r:id="rId34"/>
    <p:sldId id="1119" r:id="rId35"/>
    <p:sldId id="1136" r:id="rId36"/>
    <p:sldId id="1122" r:id="rId37"/>
    <p:sldId id="1124" r:id="rId38"/>
    <p:sldId id="1125" r:id="rId39"/>
    <p:sldId id="1127" r:id="rId40"/>
    <p:sldId id="1139" r:id="rId41"/>
    <p:sldId id="1140" r:id="rId42"/>
    <p:sldId id="1128" r:id="rId43"/>
    <p:sldId id="1129" r:id="rId44"/>
    <p:sldId id="1130"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70B74CA-2270-4D04-AA4E-A1AD339CD69A}" v="1" dt="2026-09-11T12:50:59.829"/>
    <p1510:client id="{70AC24E9-A943-BF13-0233-EAF6463AF8EF}" v="6" dt="2026-09-11T15:59:42.724"/>
    <p1510:client id="{A33D948E-FCF1-2D48-A096-3BE7FFAFFD4E}" v="224" dt="2026-09-11T01:51:51.06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878" autoAdjust="0"/>
    <p:restoredTop sz="94648"/>
  </p:normalViewPr>
  <p:slideViewPr>
    <p:cSldViewPr snapToGrid="0">
      <p:cViewPr varScale="1">
        <p:scale>
          <a:sx n="81" d="100"/>
          <a:sy n="81" d="100"/>
        </p:scale>
        <p:origin x="114" y="52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 Id="rId51"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 Hankel" userId="9c99e7de-7e46-4706-b5e6-72ae551c9e29" providerId="ADAL" clId="{72BD47AF-E98B-4FC6-9D46-2DBE6DD084FD}"/>
    <pc:docChg chg="delSld modSld">
      <pc:chgData name="Meg Hankel" userId="9c99e7de-7e46-4706-b5e6-72ae551c9e29" providerId="ADAL" clId="{72BD47AF-E98B-4FC6-9D46-2DBE6DD084FD}" dt="2026-09-11T12:58:12.847" v="35" actId="47"/>
      <pc:docMkLst>
        <pc:docMk/>
      </pc:docMkLst>
      <pc:sldChg chg="del">
        <pc:chgData name="Meg Hankel" userId="9c99e7de-7e46-4706-b5e6-72ae551c9e29" providerId="ADAL" clId="{72BD47AF-E98B-4FC6-9D46-2DBE6DD084FD}" dt="2026-09-11T12:51:07.195" v="0" actId="47"/>
        <pc:sldMkLst>
          <pc:docMk/>
          <pc:sldMk cId="2291038931" sldId="281"/>
        </pc:sldMkLst>
      </pc:sldChg>
      <pc:sldChg chg="modSp mod">
        <pc:chgData name="Meg Hankel" userId="9c99e7de-7e46-4706-b5e6-72ae551c9e29" providerId="ADAL" clId="{72BD47AF-E98B-4FC6-9D46-2DBE6DD084FD}" dt="2026-09-11T12:51:23.116" v="4" actId="1076"/>
        <pc:sldMkLst>
          <pc:docMk/>
          <pc:sldMk cId="4168033317" sldId="1112"/>
        </pc:sldMkLst>
        <pc:spChg chg="mod">
          <ac:chgData name="Meg Hankel" userId="9c99e7de-7e46-4706-b5e6-72ae551c9e29" providerId="ADAL" clId="{72BD47AF-E98B-4FC6-9D46-2DBE6DD084FD}" dt="2026-09-11T12:51:23.116" v="4" actId="1076"/>
          <ac:spMkLst>
            <pc:docMk/>
            <pc:sldMk cId="4168033317" sldId="1112"/>
            <ac:spMk id="4" creationId="{1E6BDCD4-B39F-3E4A-AFE8-8D14AC7201DA}"/>
          </ac:spMkLst>
        </pc:spChg>
      </pc:sldChg>
      <pc:sldChg chg="modSp mod">
        <pc:chgData name="Meg Hankel" userId="9c99e7de-7e46-4706-b5e6-72ae551c9e29" providerId="ADAL" clId="{72BD47AF-E98B-4FC6-9D46-2DBE6DD084FD}" dt="2026-09-11T12:51:34.676" v="6" actId="1076"/>
        <pc:sldMkLst>
          <pc:docMk/>
          <pc:sldMk cId="2594927050" sldId="1113"/>
        </pc:sldMkLst>
        <pc:spChg chg="mod">
          <ac:chgData name="Meg Hankel" userId="9c99e7de-7e46-4706-b5e6-72ae551c9e29" providerId="ADAL" clId="{72BD47AF-E98B-4FC6-9D46-2DBE6DD084FD}" dt="2026-09-11T12:51:34.676" v="6" actId="1076"/>
          <ac:spMkLst>
            <pc:docMk/>
            <pc:sldMk cId="2594927050" sldId="1113"/>
            <ac:spMk id="4" creationId="{1E6BDCD4-B39F-3E4A-AFE8-8D14AC7201DA}"/>
          </ac:spMkLst>
        </pc:spChg>
      </pc:sldChg>
      <pc:sldChg chg="modSp mod">
        <pc:chgData name="Meg Hankel" userId="9c99e7de-7e46-4706-b5e6-72ae551c9e29" providerId="ADAL" clId="{72BD47AF-E98B-4FC6-9D46-2DBE6DD084FD}" dt="2026-09-11T12:51:48.662" v="10" actId="20577"/>
        <pc:sldMkLst>
          <pc:docMk/>
          <pc:sldMk cId="983685863" sldId="1114"/>
        </pc:sldMkLst>
        <pc:spChg chg="mod">
          <ac:chgData name="Meg Hankel" userId="9c99e7de-7e46-4706-b5e6-72ae551c9e29" providerId="ADAL" clId="{72BD47AF-E98B-4FC6-9D46-2DBE6DD084FD}" dt="2026-09-11T12:51:48.662" v="10" actId="20577"/>
          <ac:spMkLst>
            <pc:docMk/>
            <pc:sldMk cId="983685863" sldId="1114"/>
            <ac:spMk id="4" creationId="{1E6BDCD4-B39F-3E4A-AFE8-8D14AC7201DA}"/>
          </ac:spMkLst>
        </pc:spChg>
        <pc:picChg chg="mod">
          <ac:chgData name="Meg Hankel" userId="9c99e7de-7e46-4706-b5e6-72ae551c9e29" providerId="ADAL" clId="{72BD47AF-E98B-4FC6-9D46-2DBE6DD084FD}" dt="2026-09-11T12:51:40.316" v="8" actId="14100"/>
          <ac:picMkLst>
            <pc:docMk/>
            <pc:sldMk cId="983685863" sldId="1114"/>
            <ac:picMk id="3" creationId="{A73D9295-4CC5-4949-881F-FE88CF7A5D59}"/>
          </ac:picMkLst>
        </pc:picChg>
      </pc:sldChg>
      <pc:sldChg chg="modSp mod">
        <pc:chgData name="Meg Hankel" userId="9c99e7de-7e46-4706-b5e6-72ae551c9e29" providerId="ADAL" clId="{72BD47AF-E98B-4FC6-9D46-2DBE6DD084FD}" dt="2026-09-11T12:52:03.722" v="13" actId="14100"/>
        <pc:sldMkLst>
          <pc:docMk/>
          <pc:sldMk cId="2904500189" sldId="1116"/>
        </pc:sldMkLst>
        <pc:spChg chg="mod">
          <ac:chgData name="Meg Hankel" userId="9c99e7de-7e46-4706-b5e6-72ae551c9e29" providerId="ADAL" clId="{72BD47AF-E98B-4FC6-9D46-2DBE6DD084FD}" dt="2026-09-11T12:52:03.722" v="13" actId="14100"/>
          <ac:spMkLst>
            <pc:docMk/>
            <pc:sldMk cId="2904500189" sldId="1116"/>
            <ac:spMk id="4" creationId="{1E6BDCD4-B39F-3E4A-AFE8-8D14AC7201DA}"/>
          </ac:spMkLst>
        </pc:spChg>
      </pc:sldChg>
      <pc:sldChg chg="modSp mod">
        <pc:chgData name="Meg Hankel" userId="9c99e7de-7e46-4706-b5e6-72ae551c9e29" providerId="ADAL" clId="{72BD47AF-E98B-4FC6-9D46-2DBE6DD084FD}" dt="2026-09-11T12:55:48.414" v="16" actId="1076"/>
        <pc:sldMkLst>
          <pc:docMk/>
          <pc:sldMk cId="3979997805" sldId="1119"/>
        </pc:sldMkLst>
        <pc:spChg chg="mod">
          <ac:chgData name="Meg Hankel" userId="9c99e7de-7e46-4706-b5e6-72ae551c9e29" providerId="ADAL" clId="{72BD47AF-E98B-4FC6-9D46-2DBE6DD084FD}" dt="2026-09-11T12:55:48.414" v="16" actId="1076"/>
          <ac:spMkLst>
            <pc:docMk/>
            <pc:sldMk cId="3979997805" sldId="1119"/>
            <ac:spMk id="4" creationId="{1E6BDCD4-B39F-3E4A-AFE8-8D14AC7201DA}"/>
          </ac:spMkLst>
        </pc:spChg>
      </pc:sldChg>
      <pc:sldChg chg="del">
        <pc:chgData name="Meg Hankel" userId="9c99e7de-7e46-4706-b5e6-72ae551c9e29" providerId="ADAL" clId="{72BD47AF-E98B-4FC6-9D46-2DBE6DD084FD}" dt="2026-09-11T12:57:21.477" v="24" actId="47"/>
        <pc:sldMkLst>
          <pc:docMk/>
          <pc:sldMk cId="35318860" sldId="1120"/>
        </pc:sldMkLst>
      </pc:sldChg>
      <pc:sldChg chg="del">
        <pc:chgData name="Meg Hankel" userId="9c99e7de-7e46-4706-b5e6-72ae551c9e29" providerId="ADAL" clId="{72BD47AF-E98B-4FC6-9D46-2DBE6DD084FD}" dt="2026-09-11T12:56:01.530" v="17" actId="47"/>
        <pc:sldMkLst>
          <pc:docMk/>
          <pc:sldMk cId="3459076205" sldId="1123"/>
        </pc:sldMkLst>
      </pc:sldChg>
      <pc:sldChg chg="modSp mod">
        <pc:chgData name="Meg Hankel" userId="9c99e7de-7e46-4706-b5e6-72ae551c9e29" providerId="ADAL" clId="{72BD47AF-E98B-4FC6-9D46-2DBE6DD084FD}" dt="2026-09-11T12:56:14.558" v="21" actId="1036"/>
        <pc:sldMkLst>
          <pc:docMk/>
          <pc:sldMk cId="1521537698" sldId="1125"/>
        </pc:sldMkLst>
        <pc:spChg chg="mod">
          <ac:chgData name="Meg Hankel" userId="9c99e7de-7e46-4706-b5e6-72ae551c9e29" providerId="ADAL" clId="{72BD47AF-E98B-4FC6-9D46-2DBE6DD084FD}" dt="2026-09-11T12:56:14.558" v="21" actId="1036"/>
          <ac:spMkLst>
            <pc:docMk/>
            <pc:sldMk cId="1521537698" sldId="1125"/>
            <ac:spMk id="4" creationId="{1E6BDCD4-B39F-3E4A-AFE8-8D14AC7201DA}"/>
          </ac:spMkLst>
        </pc:spChg>
      </pc:sldChg>
      <pc:sldChg chg="del">
        <pc:chgData name="Meg Hankel" userId="9c99e7de-7e46-4706-b5e6-72ae551c9e29" providerId="ADAL" clId="{72BD47AF-E98B-4FC6-9D46-2DBE6DD084FD}" dt="2026-09-11T12:57:02.292" v="22" actId="47"/>
        <pc:sldMkLst>
          <pc:docMk/>
          <pc:sldMk cId="1313759564" sldId="1126"/>
        </pc:sldMkLst>
      </pc:sldChg>
      <pc:sldChg chg="modSp mod">
        <pc:chgData name="Meg Hankel" userId="9c99e7de-7e46-4706-b5e6-72ae551c9e29" providerId="ADAL" clId="{72BD47AF-E98B-4FC6-9D46-2DBE6DD084FD}" dt="2026-09-11T12:57:42.008" v="32" actId="1076"/>
        <pc:sldMkLst>
          <pc:docMk/>
          <pc:sldMk cId="3256504820" sldId="1127"/>
        </pc:sldMkLst>
        <pc:picChg chg="mod">
          <ac:chgData name="Meg Hankel" userId="9c99e7de-7e46-4706-b5e6-72ae551c9e29" providerId="ADAL" clId="{72BD47AF-E98B-4FC6-9D46-2DBE6DD084FD}" dt="2026-09-11T12:57:35.345" v="30" actId="14100"/>
          <ac:picMkLst>
            <pc:docMk/>
            <pc:sldMk cId="3256504820" sldId="1127"/>
            <ac:picMk id="2" creationId="{C5FD456F-4499-5B47-A8B8-5425C8E6F488}"/>
          </ac:picMkLst>
        </pc:picChg>
        <pc:picChg chg="mod">
          <ac:chgData name="Meg Hankel" userId="9c99e7de-7e46-4706-b5e6-72ae551c9e29" providerId="ADAL" clId="{72BD47AF-E98B-4FC6-9D46-2DBE6DD084FD}" dt="2026-09-11T12:57:42.008" v="32" actId="1076"/>
          <ac:picMkLst>
            <pc:docMk/>
            <pc:sldMk cId="3256504820" sldId="1127"/>
            <ac:picMk id="5" creationId="{5E6162C6-E68D-144A-8256-7CDAD8D10F18}"/>
          </ac:picMkLst>
        </pc:picChg>
      </pc:sldChg>
      <pc:sldChg chg="del">
        <pc:chgData name="Meg Hankel" userId="9c99e7de-7e46-4706-b5e6-72ae551c9e29" providerId="ADAL" clId="{72BD47AF-E98B-4FC6-9D46-2DBE6DD084FD}" dt="2026-09-11T12:57:15.547" v="23" actId="47"/>
        <pc:sldMkLst>
          <pc:docMk/>
          <pc:sldMk cId="946502830" sldId="1138"/>
        </pc:sldMkLst>
      </pc:sldChg>
      <pc:sldChg chg="del">
        <pc:chgData name="Meg Hankel" userId="9c99e7de-7e46-4706-b5e6-72ae551c9e29" providerId="ADAL" clId="{72BD47AF-E98B-4FC6-9D46-2DBE6DD084FD}" dt="2026-09-11T12:57:54.921" v="33" actId="47"/>
        <pc:sldMkLst>
          <pc:docMk/>
          <pc:sldMk cId="2337654338" sldId="1141"/>
        </pc:sldMkLst>
      </pc:sldChg>
      <pc:sldChg chg="del">
        <pc:chgData name="Meg Hankel" userId="9c99e7de-7e46-4706-b5e6-72ae551c9e29" providerId="ADAL" clId="{72BD47AF-E98B-4FC6-9D46-2DBE6DD084FD}" dt="2026-09-11T12:58:12.847" v="35" actId="47"/>
        <pc:sldMkLst>
          <pc:docMk/>
          <pc:sldMk cId="1737232754" sldId="1142"/>
        </pc:sldMkLst>
      </pc:sldChg>
      <pc:sldChg chg="del">
        <pc:chgData name="Meg Hankel" userId="9c99e7de-7e46-4706-b5e6-72ae551c9e29" providerId="ADAL" clId="{72BD47AF-E98B-4FC6-9D46-2DBE6DD084FD}" dt="2026-09-11T12:58:08.592" v="34" actId="47"/>
        <pc:sldMkLst>
          <pc:docMk/>
          <pc:sldMk cId="2734779145" sldId="1146"/>
        </pc:sldMkLst>
      </pc:sldChg>
    </pc:docChg>
  </pc:docChgLst>
  <pc:docChgLst>
    <pc:chgData name="Meg Hankel" userId="S::mhankel@brynmawr.edu::9c99e7de-7e46-4706-b5e6-72ae551c9e29" providerId="AD" clId="Web-{70AC24E9-A943-BF13-0233-EAF6463AF8EF}"/>
    <pc:docChg chg="modSld">
      <pc:chgData name="Meg Hankel" userId="S::mhankel@brynmawr.edu::9c99e7de-7e46-4706-b5e6-72ae551c9e29" providerId="AD" clId="Web-{70AC24E9-A943-BF13-0233-EAF6463AF8EF}" dt="2026-09-11T15:59:42.724" v="5" actId="1076"/>
      <pc:docMkLst>
        <pc:docMk/>
      </pc:docMkLst>
      <pc:sldChg chg="modSp">
        <pc:chgData name="Meg Hankel" userId="S::mhankel@brynmawr.edu::9c99e7de-7e46-4706-b5e6-72ae551c9e29" providerId="AD" clId="Web-{70AC24E9-A943-BF13-0233-EAF6463AF8EF}" dt="2026-09-11T15:59:01.755" v="1" actId="1076"/>
        <pc:sldMkLst>
          <pc:docMk/>
          <pc:sldMk cId="4168033317" sldId="1112"/>
        </pc:sldMkLst>
        <pc:picChg chg="mod">
          <ac:chgData name="Meg Hankel" userId="S::mhankel@brynmawr.edu::9c99e7de-7e46-4706-b5e6-72ae551c9e29" providerId="AD" clId="Web-{70AC24E9-A943-BF13-0233-EAF6463AF8EF}" dt="2026-09-11T15:59:01.755" v="1" actId="1076"/>
          <ac:picMkLst>
            <pc:docMk/>
            <pc:sldMk cId="4168033317" sldId="1112"/>
            <ac:picMk id="3" creationId="{5E2DA694-E68D-F949-9439-9CED138C6223}"/>
          </ac:picMkLst>
        </pc:picChg>
      </pc:sldChg>
      <pc:sldChg chg="addSp modSp">
        <pc:chgData name="Meg Hankel" userId="S::mhankel@brynmawr.edu::9c99e7de-7e46-4706-b5e6-72ae551c9e29" providerId="AD" clId="Web-{70AC24E9-A943-BF13-0233-EAF6463AF8EF}" dt="2026-09-11T15:59:42.724" v="5" actId="1076"/>
        <pc:sldMkLst>
          <pc:docMk/>
          <pc:sldMk cId="983685863" sldId="1114"/>
        </pc:sldMkLst>
        <pc:picChg chg="mod">
          <ac:chgData name="Meg Hankel" userId="S::mhankel@brynmawr.edu::9c99e7de-7e46-4706-b5e6-72ae551c9e29" providerId="AD" clId="Web-{70AC24E9-A943-BF13-0233-EAF6463AF8EF}" dt="2026-09-11T15:59:31.177" v="2" actId="1076"/>
          <ac:picMkLst>
            <pc:docMk/>
            <pc:sldMk cId="983685863" sldId="1114"/>
            <ac:picMk id="3" creationId="{A73D9295-4CC5-4949-881F-FE88CF7A5D59}"/>
          </ac:picMkLst>
        </pc:picChg>
        <pc:picChg chg="add mod">
          <ac:chgData name="Meg Hankel" userId="S::mhankel@brynmawr.edu::9c99e7de-7e46-4706-b5e6-72ae551c9e29" providerId="AD" clId="Web-{70AC24E9-A943-BF13-0233-EAF6463AF8EF}" dt="2026-09-11T15:59:42.724" v="5" actId="1076"/>
          <ac:picMkLst>
            <pc:docMk/>
            <pc:sldMk cId="983685863" sldId="1114"/>
            <ac:picMk id="5" creationId="{B1B36850-DD6E-DE41-0E51-4AF0EF2D66BD}"/>
          </ac:picMkLst>
        </pc:picChg>
      </pc:sldChg>
    </pc:docChg>
  </pc:docChgLst>
  <pc:docChgLst>
    <pc:chgData name="Meg Hankel" userId="9c99e7de-7e46-4706-b5e6-72ae551c9e29" providerId="ADAL" clId="{A33D948E-FCF1-2D48-A096-3BE7FFAFFD4E}"/>
    <pc:docChg chg="undo custSel addSld delSld modSld sldOrd">
      <pc:chgData name="Meg Hankel" userId="9c99e7de-7e46-4706-b5e6-72ae551c9e29" providerId="ADAL" clId="{A33D948E-FCF1-2D48-A096-3BE7FFAFFD4E}" dt="2026-09-11T01:56:21.866" v="3135" actId="1076"/>
      <pc:docMkLst>
        <pc:docMk/>
      </pc:docMkLst>
      <pc:sldChg chg="modSp mod">
        <pc:chgData name="Meg Hankel" userId="9c99e7de-7e46-4706-b5e6-72ae551c9e29" providerId="ADAL" clId="{A33D948E-FCF1-2D48-A096-3BE7FFAFFD4E}" dt="2026-09-07T16:12:29.348" v="2384" actId="20577"/>
        <pc:sldMkLst>
          <pc:docMk/>
          <pc:sldMk cId="3664629425" sldId="258"/>
        </pc:sldMkLst>
        <pc:spChg chg="mod">
          <ac:chgData name="Meg Hankel" userId="9c99e7de-7e46-4706-b5e6-72ae551c9e29" providerId="ADAL" clId="{A33D948E-FCF1-2D48-A096-3BE7FFAFFD4E}" dt="2026-09-07T16:12:29.348" v="2384" actId="20577"/>
          <ac:spMkLst>
            <pc:docMk/>
            <pc:sldMk cId="3664629425" sldId="258"/>
            <ac:spMk id="3" creationId="{03E957A0-EEE0-F62A-12C9-8B4E61324897}"/>
          </ac:spMkLst>
        </pc:spChg>
      </pc:sldChg>
      <pc:sldChg chg="addSp delSp modSp new mod">
        <pc:chgData name="Meg Hankel" userId="9c99e7de-7e46-4706-b5e6-72ae551c9e29" providerId="ADAL" clId="{A33D948E-FCF1-2D48-A096-3BE7FFAFFD4E}" dt="2026-09-05T23:27:56.901" v="775" actId="20577"/>
        <pc:sldMkLst>
          <pc:docMk/>
          <pc:sldMk cId="2147761250" sldId="259"/>
        </pc:sldMkLst>
        <pc:spChg chg="mod">
          <ac:chgData name="Meg Hankel" userId="9c99e7de-7e46-4706-b5e6-72ae551c9e29" providerId="ADAL" clId="{A33D948E-FCF1-2D48-A096-3BE7FFAFFD4E}" dt="2026-09-05T20:01:05.899" v="21" actId="20577"/>
          <ac:spMkLst>
            <pc:docMk/>
            <pc:sldMk cId="2147761250" sldId="259"/>
            <ac:spMk id="2" creationId="{44D4BF16-6747-D7A1-E91A-2624EBB1A983}"/>
          </ac:spMkLst>
        </pc:spChg>
        <pc:spChg chg="mod">
          <ac:chgData name="Meg Hankel" userId="9c99e7de-7e46-4706-b5e6-72ae551c9e29" providerId="ADAL" clId="{A33D948E-FCF1-2D48-A096-3BE7FFAFFD4E}" dt="2026-09-05T23:27:56.901" v="775" actId="20577"/>
          <ac:spMkLst>
            <pc:docMk/>
            <pc:sldMk cId="2147761250" sldId="259"/>
            <ac:spMk id="3" creationId="{1451AC29-2138-44AF-D486-1E66E26D7F2C}"/>
          </ac:spMkLst>
        </pc:spChg>
      </pc:sldChg>
      <pc:sldChg chg="modSp add mod">
        <pc:chgData name="Meg Hankel" userId="9c99e7de-7e46-4706-b5e6-72ae551c9e29" providerId="ADAL" clId="{A33D948E-FCF1-2D48-A096-3BE7FFAFFD4E}" dt="2026-09-05T22:08:18.321" v="503" actId="14100"/>
        <pc:sldMkLst>
          <pc:docMk/>
          <pc:sldMk cId="3234339030" sldId="260"/>
        </pc:sldMkLst>
        <pc:spChg chg="mod">
          <ac:chgData name="Meg Hankel" userId="9c99e7de-7e46-4706-b5e6-72ae551c9e29" providerId="ADAL" clId="{A33D948E-FCF1-2D48-A096-3BE7FFAFFD4E}" dt="2026-09-05T20:01:15.626" v="33" actId="20577"/>
          <ac:spMkLst>
            <pc:docMk/>
            <pc:sldMk cId="3234339030" sldId="260"/>
            <ac:spMk id="2" creationId="{2EAF0003-2789-00C3-9719-F20D34849432}"/>
          </ac:spMkLst>
        </pc:spChg>
        <pc:spChg chg="mod">
          <ac:chgData name="Meg Hankel" userId="9c99e7de-7e46-4706-b5e6-72ae551c9e29" providerId="ADAL" clId="{A33D948E-FCF1-2D48-A096-3BE7FFAFFD4E}" dt="2026-09-05T22:08:18.321" v="503" actId="14100"/>
          <ac:spMkLst>
            <pc:docMk/>
            <pc:sldMk cId="3234339030" sldId="260"/>
            <ac:spMk id="3" creationId="{DE0FAE95-09CB-339E-F4DD-4E6ED20AF961}"/>
          </ac:spMkLst>
        </pc:spChg>
      </pc:sldChg>
      <pc:sldChg chg="addSp delSp modSp add mod">
        <pc:chgData name="Meg Hankel" userId="9c99e7de-7e46-4706-b5e6-72ae551c9e29" providerId="ADAL" clId="{A33D948E-FCF1-2D48-A096-3BE7FFAFFD4E}" dt="2026-09-07T19:09:24.393" v="2736" actId="1035"/>
        <pc:sldMkLst>
          <pc:docMk/>
          <pc:sldMk cId="626863174" sldId="261"/>
        </pc:sldMkLst>
        <pc:spChg chg="mod">
          <ac:chgData name="Meg Hankel" userId="9c99e7de-7e46-4706-b5e6-72ae551c9e29" providerId="ADAL" clId="{A33D948E-FCF1-2D48-A096-3BE7FFAFFD4E}" dt="2026-09-05T23:27:17.871" v="764" actId="2711"/>
          <ac:spMkLst>
            <pc:docMk/>
            <pc:sldMk cId="626863174" sldId="261"/>
            <ac:spMk id="4" creationId="{E5116353-0D66-FCE2-9083-4BF00CB32FEC}"/>
          </ac:spMkLst>
        </pc:spChg>
        <pc:spChg chg="add mod">
          <ac:chgData name="Meg Hankel" userId="9c99e7de-7e46-4706-b5e6-72ae551c9e29" providerId="ADAL" clId="{A33D948E-FCF1-2D48-A096-3BE7FFAFFD4E}" dt="2026-09-07T19:09:24.393" v="2736" actId="1035"/>
          <ac:spMkLst>
            <pc:docMk/>
            <pc:sldMk cId="626863174" sldId="261"/>
            <ac:spMk id="9" creationId="{DF4709DD-4E3B-3013-1468-C80C0F303BA0}"/>
          </ac:spMkLst>
        </pc:spChg>
        <pc:spChg chg="add mod">
          <ac:chgData name="Meg Hankel" userId="9c99e7de-7e46-4706-b5e6-72ae551c9e29" providerId="ADAL" clId="{A33D948E-FCF1-2D48-A096-3BE7FFAFFD4E}" dt="2026-09-05T23:24:00.692" v="691" actId="1076"/>
          <ac:spMkLst>
            <pc:docMk/>
            <pc:sldMk cId="626863174" sldId="261"/>
            <ac:spMk id="10" creationId="{83B33F78-02A3-6165-1CB5-AF4D3D9403A2}"/>
          </ac:spMkLst>
        </pc:spChg>
        <pc:picChg chg="add mod">
          <ac:chgData name="Meg Hankel" userId="9c99e7de-7e46-4706-b5e6-72ae551c9e29" providerId="ADAL" clId="{A33D948E-FCF1-2D48-A096-3BE7FFAFFD4E}" dt="2026-09-06T00:16:48.436" v="1321" actId="1037"/>
          <ac:picMkLst>
            <pc:docMk/>
            <pc:sldMk cId="626863174" sldId="261"/>
            <ac:picMk id="11" creationId="{1A252D4B-00D8-1700-3C5C-75457155191C}"/>
          </ac:picMkLst>
        </pc:picChg>
        <pc:picChg chg="mod">
          <ac:chgData name="Meg Hankel" userId="9c99e7de-7e46-4706-b5e6-72ae551c9e29" providerId="ADAL" clId="{A33D948E-FCF1-2D48-A096-3BE7FFAFFD4E}" dt="2026-09-05T23:23:43.872" v="685" actId="1076"/>
          <ac:picMkLst>
            <pc:docMk/>
            <pc:sldMk cId="626863174" sldId="261"/>
            <ac:picMk id="1026" creationId="{41727E20-1968-123D-7482-AE90C3AD860B}"/>
          </ac:picMkLst>
        </pc:picChg>
      </pc:sldChg>
      <pc:sldChg chg="addSp delSp modSp new mod">
        <pc:chgData name="Meg Hankel" userId="9c99e7de-7e46-4706-b5e6-72ae551c9e29" providerId="ADAL" clId="{A33D948E-FCF1-2D48-A096-3BE7FFAFFD4E}" dt="2026-09-09T14:14:34.471" v="3119" actId="14100"/>
        <pc:sldMkLst>
          <pc:docMk/>
          <pc:sldMk cId="4235821297" sldId="262"/>
        </pc:sldMkLst>
        <pc:spChg chg="add mod">
          <ac:chgData name="Meg Hankel" userId="9c99e7de-7e46-4706-b5e6-72ae551c9e29" providerId="ADAL" clId="{A33D948E-FCF1-2D48-A096-3BE7FFAFFD4E}" dt="2026-09-09T14:14:34.471" v="3119" actId="14100"/>
          <ac:spMkLst>
            <pc:docMk/>
            <pc:sldMk cId="4235821297" sldId="262"/>
            <ac:spMk id="4" creationId="{3AFD444E-53C6-8C48-C979-F0A63EC23EE5}"/>
          </ac:spMkLst>
        </pc:spChg>
        <pc:spChg chg="add mod">
          <ac:chgData name="Meg Hankel" userId="9c99e7de-7e46-4706-b5e6-72ae551c9e29" providerId="ADAL" clId="{A33D948E-FCF1-2D48-A096-3BE7FFAFFD4E}" dt="2026-09-09T14:12:12.350" v="3044" actId="20577"/>
          <ac:spMkLst>
            <pc:docMk/>
            <pc:sldMk cId="4235821297" sldId="262"/>
            <ac:spMk id="7" creationId="{E5771C9C-A9D2-2478-D04D-C45EBDAA4479}"/>
          </ac:spMkLst>
        </pc:spChg>
        <pc:picChg chg="add mod">
          <ac:chgData name="Meg Hankel" userId="9c99e7de-7e46-4706-b5e6-72ae551c9e29" providerId="ADAL" clId="{A33D948E-FCF1-2D48-A096-3BE7FFAFFD4E}" dt="2026-09-09T14:11:44.370" v="3037" actId="1076"/>
          <ac:picMkLst>
            <pc:docMk/>
            <pc:sldMk cId="4235821297" sldId="262"/>
            <ac:picMk id="8" creationId="{333F9345-E02B-E59D-2EF5-5061CEC76DF5}"/>
          </ac:picMkLst>
        </pc:picChg>
        <pc:picChg chg="add mod">
          <ac:chgData name="Meg Hankel" userId="9c99e7de-7e46-4706-b5e6-72ae551c9e29" providerId="ADAL" clId="{A33D948E-FCF1-2D48-A096-3BE7FFAFFD4E}" dt="2026-09-09T14:12:01.888" v="3042" actId="1076"/>
          <ac:picMkLst>
            <pc:docMk/>
            <pc:sldMk cId="4235821297" sldId="262"/>
            <ac:picMk id="1026" creationId="{F7A87299-E634-6FE4-4866-B24165B24CA4}"/>
          </ac:picMkLst>
        </pc:picChg>
      </pc:sldChg>
      <pc:sldChg chg="addSp delSp modSp new mod">
        <pc:chgData name="Meg Hankel" userId="9c99e7de-7e46-4706-b5e6-72ae551c9e29" providerId="ADAL" clId="{A33D948E-FCF1-2D48-A096-3BE7FFAFFD4E}" dt="2026-09-06T00:16:00.264" v="1320" actId="1076"/>
        <pc:sldMkLst>
          <pc:docMk/>
          <pc:sldMk cId="3936362776" sldId="263"/>
        </pc:sldMkLst>
        <pc:spChg chg="mod">
          <ac:chgData name="Meg Hankel" userId="9c99e7de-7e46-4706-b5e6-72ae551c9e29" providerId="ADAL" clId="{A33D948E-FCF1-2D48-A096-3BE7FFAFFD4E}" dt="2026-09-06T00:15:50.921" v="1315" actId="14100"/>
          <ac:spMkLst>
            <pc:docMk/>
            <pc:sldMk cId="3936362776" sldId="263"/>
            <ac:spMk id="2" creationId="{BF4AA365-E1E0-3656-0644-6885311A6BAE}"/>
          </ac:spMkLst>
        </pc:spChg>
        <pc:spChg chg="add del mod">
          <ac:chgData name="Meg Hankel" userId="9c99e7de-7e46-4706-b5e6-72ae551c9e29" providerId="ADAL" clId="{A33D948E-FCF1-2D48-A096-3BE7FFAFFD4E}" dt="2026-09-06T00:09:30.350" v="1293" actId="1076"/>
          <ac:spMkLst>
            <pc:docMk/>
            <pc:sldMk cId="3936362776" sldId="263"/>
            <ac:spMk id="3" creationId="{C60573D2-45CC-B832-57CD-AA9118FEAFD9}"/>
          </ac:spMkLst>
        </pc:spChg>
        <pc:spChg chg="add">
          <ac:chgData name="Meg Hankel" userId="9c99e7de-7e46-4706-b5e6-72ae551c9e29" providerId="ADAL" clId="{A33D948E-FCF1-2D48-A096-3BE7FFAFFD4E}" dt="2026-09-06T00:08:44.835" v="1280"/>
          <ac:spMkLst>
            <pc:docMk/>
            <pc:sldMk cId="3936362776" sldId="263"/>
            <ac:spMk id="8" creationId="{A0EF96C9-4F88-703F-348F-D3537BDD4077}"/>
          </ac:spMkLst>
        </pc:spChg>
        <pc:picChg chg="add mod">
          <ac:chgData name="Meg Hankel" userId="9c99e7de-7e46-4706-b5e6-72ae551c9e29" providerId="ADAL" clId="{A33D948E-FCF1-2D48-A096-3BE7FFAFFD4E}" dt="2026-09-06T00:16:00.264" v="1320" actId="1076"/>
          <ac:picMkLst>
            <pc:docMk/>
            <pc:sldMk cId="3936362776" sldId="263"/>
            <ac:picMk id="12" creationId="{4177DE56-F4F9-162A-62ED-DD2B5381EF5F}"/>
          </ac:picMkLst>
        </pc:picChg>
      </pc:sldChg>
      <pc:sldChg chg="addSp delSp modSp add mod">
        <pc:chgData name="Meg Hankel" userId="9c99e7de-7e46-4706-b5e6-72ae551c9e29" providerId="ADAL" clId="{A33D948E-FCF1-2D48-A096-3BE7FFAFFD4E}" dt="2026-09-05T22:09:59.758" v="514" actId="14100"/>
        <pc:sldMkLst>
          <pc:docMk/>
          <pc:sldMk cId="1928838762" sldId="264"/>
        </pc:sldMkLst>
        <pc:spChg chg="mod">
          <ac:chgData name="Meg Hankel" userId="9c99e7de-7e46-4706-b5e6-72ae551c9e29" providerId="ADAL" clId="{A33D948E-FCF1-2D48-A096-3BE7FFAFFD4E}" dt="2026-09-05T21:43:51.544" v="460" actId="20577"/>
          <ac:spMkLst>
            <pc:docMk/>
            <pc:sldMk cId="1928838762" sldId="264"/>
            <ac:spMk id="2" creationId="{E7273334-462B-0DF1-05BC-4BB7FE4BC29B}"/>
          </ac:spMkLst>
        </pc:spChg>
        <pc:spChg chg="mod">
          <ac:chgData name="Meg Hankel" userId="9c99e7de-7e46-4706-b5e6-72ae551c9e29" providerId="ADAL" clId="{A33D948E-FCF1-2D48-A096-3BE7FFAFFD4E}" dt="2026-09-05T22:09:59.758" v="514" actId="14100"/>
          <ac:spMkLst>
            <pc:docMk/>
            <pc:sldMk cId="1928838762" sldId="264"/>
            <ac:spMk id="3" creationId="{49C33CE8-48B9-A9E7-2F9D-9D9487872FF9}"/>
          </ac:spMkLst>
        </pc:spChg>
      </pc:sldChg>
      <pc:sldChg chg="addSp delSp modSp new mod">
        <pc:chgData name="Meg Hankel" userId="9c99e7de-7e46-4706-b5e6-72ae551c9e29" providerId="ADAL" clId="{A33D948E-FCF1-2D48-A096-3BE7FFAFFD4E}" dt="2026-09-05T23:27:06.574" v="763" actId="14100"/>
        <pc:sldMkLst>
          <pc:docMk/>
          <pc:sldMk cId="2542589916" sldId="265"/>
        </pc:sldMkLst>
        <pc:spChg chg="add mod">
          <ac:chgData name="Meg Hankel" userId="9c99e7de-7e46-4706-b5e6-72ae551c9e29" providerId="ADAL" clId="{A33D948E-FCF1-2D48-A096-3BE7FFAFFD4E}" dt="2026-09-05T23:27:06.574" v="763" actId="14100"/>
          <ac:spMkLst>
            <pc:docMk/>
            <pc:sldMk cId="2542589916" sldId="265"/>
            <ac:spMk id="9" creationId="{BBFEA00C-C2E4-773B-050C-92386D87B534}"/>
          </ac:spMkLst>
        </pc:spChg>
        <pc:picChg chg="add mod">
          <ac:chgData name="Meg Hankel" userId="9c99e7de-7e46-4706-b5e6-72ae551c9e29" providerId="ADAL" clId="{A33D948E-FCF1-2D48-A096-3BE7FFAFFD4E}" dt="2026-09-05T23:17:30.896" v="612" actId="1076"/>
          <ac:picMkLst>
            <pc:docMk/>
            <pc:sldMk cId="2542589916" sldId="265"/>
            <ac:picMk id="8" creationId="{F22940BB-8D6D-B201-7577-D31894EF79F7}"/>
          </ac:picMkLst>
        </pc:picChg>
      </pc:sldChg>
      <pc:sldChg chg="addSp modSp new mod">
        <pc:chgData name="Meg Hankel" userId="9c99e7de-7e46-4706-b5e6-72ae551c9e29" providerId="ADAL" clId="{A33D948E-FCF1-2D48-A096-3BE7FFAFFD4E}" dt="2026-09-06T00:12:07.452" v="1306" actId="1076"/>
        <pc:sldMkLst>
          <pc:docMk/>
          <pc:sldMk cId="197822974" sldId="266"/>
        </pc:sldMkLst>
        <pc:spChg chg="mod">
          <ac:chgData name="Meg Hankel" userId="9c99e7de-7e46-4706-b5e6-72ae551c9e29" providerId="ADAL" clId="{A33D948E-FCF1-2D48-A096-3BE7FFAFFD4E}" dt="2026-09-06T00:12:07.452" v="1306" actId="1076"/>
          <ac:spMkLst>
            <pc:docMk/>
            <pc:sldMk cId="197822974" sldId="266"/>
            <ac:spMk id="2" creationId="{0F089DED-55B4-B7D4-372F-66DAE57B3887}"/>
          </ac:spMkLst>
        </pc:spChg>
        <pc:spChg chg="mod">
          <ac:chgData name="Meg Hankel" userId="9c99e7de-7e46-4706-b5e6-72ae551c9e29" providerId="ADAL" clId="{A33D948E-FCF1-2D48-A096-3BE7FFAFFD4E}" dt="2026-09-06T00:12:05.132" v="1305" actId="1076"/>
          <ac:spMkLst>
            <pc:docMk/>
            <pc:sldMk cId="197822974" sldId="266"/>
            <ac:spMk id="3" creationId="{B1777392-ECB7-74BF-24C1-C0E93B6A8AFB}"/>
          </ac:spMkLst>
        </pc:spChg>
        <pc:picChg chg="add mod">
          <ac:chgData name="Meg Hankel" userId="9c99e7de-7e46-4706-b5e6-72ae551c9e29" providerId="ADAL" clId="{A33D948E-FCF1-2D48-A096-3BE7FFAFFD4E}" dt="2026-09-06T00:11:58.096" v="1304" actId="1076"/>
          <ac:picMkLst>
            <pc:docMk/>
            <pc:sldMk cId="197822974" sldId="266"/>
            <ac:picMk id="9218" creationId="{CAB3BA5C-3F00-8F62-5FBB-F70598D808E3}"/>
          </ac:picMkLst>
        </pc:picChg>
      </pc:sldChg>
      <pc:sldChg chg="addSp delSp modSp new mod">
        <pc:chgData name="Meg Hankel" userId="9c99e7de-7e46-4706-b5e6-72ae551c9e29" providerId="ADAL" clId="{A33D948E-FCF1-2D48-A096-3BE7FFAFFD4E}" dt="2026-09-06T00:17:30.831" v="1323" actId="1076"/>
        <pc:sldMkLst>
          <pc:docMk/>
          <pc:sldMk cId="3179363653" sldId="267"/>
        </pc:sldMkLst>
        <pc:spChg chg="add mod">
          <ac:chgData name="Meg Hankel" userId="9c99e7de-7e46-4706-b5e6-72ae551c9e29" providerId="ADAL" clId="{A33D948E-FCF1-2D48-A096-3BE7FFAFFD4E}" dt="2026-09-06T00:17:30.831" v="1323" actId="1076"/>
          <ac:spMkLst>
            <pc:docMk/>
            <pc:sldMk cId="3179363653" sldId="267"/>
            <ac:spMk id="4" creationId="{419E2D32-8615-5B5E-3BFC-F25B1B61B48D}"/>
          </ac:spMkLst>
        </pc:spChg>
        <pc:picChg chg="add mod">
          <ac:chgData name="Meg Hankel" userId="9c99e7de-7e46-4706-b5e6-72ae551c9e29" providerId="ADAL" clId="{A33D948E-FCF1-2D48-A096-3BE7FFAFFD4E}" dt="2026-09-05T23:58:05.329" v="1076" actId="14100"/>
          <ac:picMkLst>
            <pc:docMk/>
            <pc:sldMk cId="3179363653" sldId="267"/>
            <ac:picMk id="7170" creationId="{DE5048A8-F0CB-BE8D-1BAB-3C8082749808}"/>
          </ac:picMkLst>
        </pc:picChg>
      </pc:sldChg>
      <pc:sldChg chg="modSp new mod">
        <pc:chgData name="Meg Hankel" userId="9c99e7de-7e46-4706-b5e6-72ae551c9e29" providerId="ADAL" clId="{A33D948E-FCF1-2D48-A096-3BE7FFAFFD4E}" dt="2026-09-06T00:05:20.678" v="1142" actId="313"/>
        <pc:sldMkLst>
          <pc:docMk/>
          <pc:sldMk cId="3507385660" sldId="268"/>
        </pc:sldMkLst>
        <pc:spChg chg="mod">
          <ac:chgData name="Meg Hankel" userId="9c99e7de-7e46-4706-b5e6-72ae551c9e29" providerId="ADAL" clId="{A33D948E-FCF1-2D48-A096-3BE7FFAFFD4E}" dt="2026-09-06T00:02:29.381" v="1096" actId="113"/>
          <ac:spMkLst>
            <pc:docMk/>
            <pc:sldMk cId="3507385660" sldId="268"/>
            <ac:spMk id="2" creationId="{E9210D22-A907-4D9B-48B8-7475C6DB8048}"/>
          </ac:spMkLst>
        </pc:spChg>
        <pc:spChg chg="mod">
          <ac:chgData name="Meg Hankel" userId="9c99e7de-7e46-4706-b5e6-72ae551c9e29" providerId="ADAL" clId="{A33D948E-FCF1-2D48-A096-3BE7FFAFFD4E}" dt="2026-09-06T00:05:20.678" v="1142" actId="313"/>
          <ac:spMkLst>
            <pc:docMk/>
            <pc:sldMk cId="3507385660" sldId="268"/>
            <ac:spMk id="3" creationId="{CD49617F-E996-05C9-77BE-398AA029889A}"/>
          </ac:spMkLst>
        </pc:spChg>
      </pc:sldChg>
      <pc:sldChg chg="addSp modSp new mod">
        <pc:chgData name="Meg Hankel" userId="9c99e7de-7e46-4706-b5e6-72ae551c9e29" providerId="ADAL" clId="{A33D948E-FCF1-2D48-A096-3BE7FFAFFD4E}" dt="2026-09-07T16:35:48.712" v="2708" actId="255"/>
        <pc:sldMkLst>
          <pc:docMk/>
          <pc:sldMk cId="3041908027" sldId="269"/>
        </pc:sldMkLst>
        <pc:spChg chg="mod">
          <ac:chgData name="Meg Hankel" userId="9c99e7de-7e46-4706-b5e6-72ae551c9e29" providerId="ADAL" clId="{A33D948E-FCF1-2D48-A096-3BE7FFAFFD4E}" dt="2026-09-07T14:52:43.357" v="1729" actId="255"/>
          <ac:spMkLst>
            <pc:docMk/>
            <pc:sldMk cId="3041908027" sldId="269"/>
            <ac:spMk id="2" creationId="{2A1E4E36-953B-F689-0D0B-6E7AFBA32DFD}"/>
          </ac:spMkLst>
        </pc:spChg>
        <pc:spChg chg="mod">
          <ac:chgData name="Meg Hankel" userId="9c99e7de-7e46-4706-b5e6-72ae551c9e29" providerId="ADAL" clId="{A33D948E-FCF1-2D48-A096-3BE7FFAFFD4E}" dt="2026-09-07T16:35:48.712" v="2708" actId="255"/>
          <ac:spMkLst>
            <pc:docMk/>
            <pc:sldMk cId="3041908027" sldId="269"/>
            <ac:spMk id="3" creationId="{D375C98E-4105-4EC9-BA17-B635672D68AA}"/>
          </ac:spMkLst>
        </pc:spChg>
        <pc:picChg chg="add mod">
          <ac:chgData name="Meg Hankel" userId="9c99e7de-7e46-4706-b5e6-72ae551c9e29" providerId="ADAL" clId="{A33D948E-FCF1-2D48-A096-3BE7FFAFFD4E}" dt="2026-09-06T00:07:39.338" v="1277" actId="1076"/>
          <ac:picMkLst>
            <pc:docMk/>
            <pc:sldMk cId="3041908027" sldId="269"/>
            <ac:picMk id="8194" creationId="{CEDF2EFA-A4D2-6BBD-1FB8-3258F57E5434}"/>
          </ac:picMkLst>
        </pc:picChg>
      </pc:sldChg>
      <pc:sldChg chg="addSp delSp modSp new mod ord">
        <pc:chgData name="Meg Hankel" userId="9c99e7de-7e46-4706-b5e6-72ae551c9e29" providerId="ADAL" clId="{A33D948E-FCF1-2D48-A096-3BE7FFAFFD4E}" dt="2026-09-07T16:12:58.278" v="2385" actId="1076"/>
        <pc:sldMkLst>
          <pc:docMk/>
          <pc:sldMk cId="3582758531" sldId="270"/>
        </pc:sldMkLst>
        <pc:spChg chg="add mod">
          <ac:chgData name="Meg Hankel" userId="9c99e7de-7e46-4706-b5e6-72ae551c9e29" providerId="ADAL" clId="{A33D948E-FCF1-2D48-A096-3BE7FFAFFD4E}" dt="2026-09-07T14:45:27.979" v="1576" actId="114"/>
          <ac:spMkLst>
            <pc:docMk/>
            <pc:sldMk cId="3582758531" sldId="270"/>
            <ac:spMk id="5" creationId="{FB91D79A-0DE6-DF98-3236-133544586A04}"/>
          </ac:spMkLst>
        </pc:spChg>
        <pc:spChg chg="add mod">
          <ac:chgData name="Meg Hankel" userId="9c99e7de-7e46-4706-b5e6-72ae551c9e29" providerId="ADAL" clId="{A33D948E-FCF1-2D48-A096-3BE7FFAFFD4E}" dt="2026-09-07T14:46:39.192" v="1674" actId="122"/>
          <ac:spMkLst>
            <pc:docMk/>
            <pc:sldMk cId="3582758531" sldId="270"/>
            <ac:spMk id="6" creationId="{8A396444-324A-E7AE-9422-4C18E1AEECFF}"/>
          </ac:spMkLst>
        </pc:spChg>
        <pc:spChg chg="add mod">
          <ac:chgData name="Meg Hankel" userId="9c99e7de-7e46-4706-b5e6-72ae551c9e29" providerId="ADAL" clId="{A33D948E-FCF1-2D48-A096-3BE7FFAFFD4E}" dt="2026-09-07T16:12:58.278" v="2385" actId="1076"/>
          <ac:spMkLst>
            <pc:docMk/>
            <pc:sldMk cId="3582758531" sldId="270"/>
            <ac:spMk id="7" creationId="{52FCE915-7E62-EC10-F4DD-30E05EAE48DD}"/>
          </ac:spMkLst>
        </pc:spChg>
        <pc:picChg chg="add del mod">
          <ac:chgData name="Meg Hankel" userId="9c99e7de-7e46-4706-b5e6-72ae551c9e29" providerId="ADAL" clId="{A33D948E-FCF1-2D48-A096-3BE7FFAFFD4E}" dt="2026-09-07T14:42:53.149" v="1438" actId="1076"/>
          <ac:picMkLst>
            <pc:docMk/>
            <pc:sldMk cId="3582758531" sldId="270"/>
            <ac:picMk id="10242" creationId="{DD84585F-9123-06A2-2FB5-C13133F3C80B}"/>
          </ac:picMkLst>
        </pc:picChg>
        <pc:picChg chg="add mod">
          <ac:chgData name="Meg Hankel" userId="9c99e7de-7e46-4706-b5e6-72ae551c9e29" providerId="ADAL" clId="{A33D948E-FCF1-2D48-A096-3BE7FFAFFD4E}" dt="2026-09-07T14:45:07.256" v="1554" actId="1076"/>
          <ac:picMkLst>
            <pc:docMk/>
            <pc:sldMk cId="3582758531" sldId="270"/>
            <ac:picMk id="10246" creationId="{0272E001-E709-49AD-6184-FE6D846F7554}"/>
          </ac:picMkLst>
        </pc:picChg>
      </pc:sldChg>
      <pc:sldChg chg="addSp delSp modSp new mod ord">
        <pc:chgData name="Meg Hankel" userId="9c99e7de-7e46-4706-b5e6-72ae551c9e29" providerId="ADAL" clId="{A33D948E-FCF1-2D48-A096-3BE7FFAFFD4E}" dt="2026-09-07T14:59:07.013" v="2038" actId="1076"/>
        <pc:sldMkLst>
          <pc:docMk/>
          <pc:sldMk cId="2716264111" sldId="271"/>
        </pc:sldMkLst>
        <pc:spChg chg="add mod">
          <ac:chgData name="Meg Hankel" userId="9c99e7de-7e46-4706-b5e6-72ae551c9e29" providerId="ADAL" clId="{A33D948E-FCF1-2D48-A096-3BE7FFAFFD4E}" dt="2026-09-07T14:59:07.013" v="2038" actId="1076"/>
          <ac:spMkLst>
            <pc:docMk/>
            <pc:sldMk cId="2716264111" sldId="271"/>
            <ac:spMk id="7" creationId="{52FD29BD-8DE8-D1A3-D356-77A9D912B7D5}"/>
          </ac:spMkLst>
        </pc:spChg>
        <pc:picChg chg="add mod">
          <ac:chgData name="Meg Hankel" userId="9c99e7de-7e46-4706-b5e6-72ae551c9e29" providerId="ADAL" clId="{A33D948E-FCF1-2D48-A096-3BE7FFAFFD4E}" dt="2026-09-07T14:57:44.494" v="1899" actId="1076"/>
          <ac:picMkLst>
            <pc:docMk/>
            <pc:sldMk cId="2716264111" sldId="271"/>
            <ac:picMk id="5" creationId="{4FA81B54-7A61-25E6-FD05-D5F235AC5E5F}"/>
          </ac:picMkLst>
        </pc:picChg>
        <pc:picChg chg="add mod">
          <ac:chgData name="Meg Hankel" userId="9c99e7de-7e46-4706-b5e6-72ae551c9e29" providerId="ADAL" clId="{A33D948E-FCF1-2D48-A096-3BE7FFAFFD4E}" dt="2026-09-07T14:57:46.844" v="1900" actId="1076"/>
          <ac:picMkLst>
            <pc:docMk/>
            <pc:sldMk cId="2716264111" sldId="271"/>
            <ac:picMk id="6" creationId="{06FC5A5D-5ABD-8E13-B376-5039A186F7BA}"/>
          </ac:picMkLst>
        </pc:picChg>
      </pc:sldChg>
      <pc:sldChg chg="addSp delSp modSp new mod">
        <pc:chgData name="Meg Hankel" userId="9c99e7de-7e46-4706-b5e6-72ae551c9e29" providerId="ADAL" clId="{A33D948E-FCF1-2D48-A096-3BE7FFAFFD4E}" dt="2026-09-07T15:13:49.217" v="2123" actId="20577"/>
        <pc:sldMkLst>
          <pc:docMk/>
          <pc:sldMk cId="3037693887" sldId="272"/>
        </pc:sldMkLst>
        <pc:spChg chg="add mod">
          <ac:chgData name="Meg Hankel" userId="9c99e7de-7e46-4706-b5e6-72ae551c9e29" providerId="ADAL" clId="{A33D948E-FCF1-2D48-A096-3BE7FFAFFD4E}" dt="2026-09-07T15:13:49.217" v="2123" actId="20577"/>
          <ac:spMkLst>
            <pc:docMk/>
            <pc:sldMk cId="3037693887" sldId="272"/>
            <ac:spMk id="7" creationId="{4EA6666F-4109-66BD-E6B2-4C3C3026523C}"/>
          </ac:spMkLst>
        </pc:spChg>
        <pc:spChg chg="add mod">
          <ac:chgData name="Meg Hankel" userId="9c99e7de-7e46-4706-b5e6-72ae551c9e29" providerId="ADAL" clId="{A33D948E-FCF1-2D48-A096-3BE7FFAFFD4E}" dt="2026-09-07T15:13:07.837" v="2094" actId="1076"/>
          <ac:spMkLst>
            <pc:docMk/>
            <pc:sldMk cId="3037693887" sldId="272"/>
            <ac:spMk id="8" creationId="{EE87FC38-21D6-CCC6-3340-F5FB8D6677D6}"/>
          </ac:spMkLst>
        </pc:spChg>
        <pc:picChg chg="add mod">
          <ac:chgData name="Meg Hankel" userId="9c99e7de-7e46-4706-b5e6-72ae551c9e29" providerId="ADAL" clId="{A33D948E-FCF1-2D48-A096-3BE7FFAFFD4E}" dt="2026-09-07T15:10:55.206" v="2043" actId="1076"/>
          <ac:picMkLst>
            <pc:docMk/>
            <pc:sldMk cId="3037693887" sldId="272"/>
            <ac:picMk id="12290" creationId="{B1F76184-E54D-D2A2-4786-0E0B5731E37F}"/>
          </ac:picMkLst>
        </pc:picChg>
      </pc:sldChg>
      <pc:sldChg chg="addSp delSp modSp new mod">
        <pc:chgData name="Meg Hankel" userId="9c99e7de-7e46-4706-b5e6-72ae551c9e29" providerId="ADAL" clId="{A33D948E-FCF1-2D48-A096-3BE7FFAFFD4E}" dt="2026-09-07T15:23:53.122" v="2151" actId="1076"/>
        <pc:sldMkLst>
          <pc:docMk/>
          <pc:sldMk cId="2823834287" sldId="273"/>
        </pc:sldMkLst>
        <pc:picChg chg="add mod">
          <ac:chgData name="Meg Hankel" userId="9c99e7de-7e46-4706-b5e6-72ae551c9e29" providerId="ADAL" clId="{A33D948E-FCF1-2D48-A096-3BE7FFAFFD4E}" dt="2026-09-07T15:23:53.122" v="2151" actId="1076"/>
          <ac:picMkLst>
            <pc:docMk/>
            <pc:sldMk cId="2823834287" sldId="273"/>
            <ac:picMk id="5" creationId="{DA73D74C-A6E3-4ABE-203C-3CC158C99129}"/>
          </ac:picMkLst>
        </pc:picChg>
      </pc:sldChg>
      <pc:sldChg chg="addSp delSp modSp new mod ord">
        <pc:chgData name="Meg Hankel" userId="9c99e7de-7e46-4706-b5e6-72ae551c9e29" providerId="ADAL" clId="{A33D948E-FCF1-2D48-A096-3BE7FFAFFD4E}" dt="2026-09-07T15:22:56.638" v="2149" actId="20578"/>
        <pc:sldMkLst>
          <pc:docMk/>
          <pc:sldMk cId="2850973006" sldId="274"/>
        </pc:sldMkLst>
        <pc:picChg chg="add mod">
          <ac:chgData name="Meg Hankel" userId="9c99e7de-7e46-4706-b5e6-72ae551c9e29" providerId="ADAL" clId="{A33D948E-FCF1-2D48-A096-3BE7FFAFFD4E}" dt="2026-09-07T15:22:46.091" v="2148" actId="1076"/>
          <ac:picMkLst>
            <pc:docMk/>
            <pc:sldMk cId="2850973006" sldId="274"/>
            <ac:picMk id="13314" creationId="{458C0690-2911-A391-1B42-44FAB6C500D1}"/>
          </ac:picMkLst>
        </pc:picChg>
      </pc:sldChg>
      <pc:sldChg chg="delSp modSp new mod">
        <pc:chgData name="Meg Hankel" userId="9c99e7de-7e46-4706-b5e6-72ae551c9e29" providerId="ADAL" clId="{A33D948E-FCF1-2D48-A096-3BE7FFAFFD4E}" dt="2026-09-07T21:35:12.863" v="2740" actId="313"/>
        <pc:sldMkLst>
          <pc:docMk/>
          <pc:sldMk cId="3091575957" sldId="275"/>
        </pc:sldMkLst>
        <pc:spChg chg="mod">
          <ac:chgData name="Meg Hankel" userId="9c99e7de-7e46-4706-b5e6-72ae551c9e29" providerId="ADAL" clId="{A33D948E-FCF1-2D48-A096-3BE7FFAFFD4E}" dt="2026-09-07T21:35:12.863" v="2740" actId="313"/>
          <ac:spMkLst>
            <pc:docMk/>
            <pc:sldMk cId="3091575957" sldId="275"/>
            <ac:spMk id="2" creationId="{7FC462C3-C4D5-8576-D862-C9AD86737DCE}"/>
          </ac:spMkLst>
        </pc:spChg>
      </pc:sldChg>
      <pc:sldChg chg="addSp delSp modSp new mod">
        <pc:chgData name="Meg Hankel" userId="9c99e7de-7e46-4706-b5e6-72ae551c9e29" providerId="ADAL" clId="{A33D948E-FCF1-2D48-A096-3BE7FFAFFD4E}" dt="2026-09-11T01:56:21.866" v="3135" actId="1076"/>
        <pc:sldMkLst>
          <pc:docMk/>
          <pc:sldMk cId="1379520735" sldId="276"/>
        </pc:sldMkLst>
        <pc:spChg chg="add mod">
          <ac:chgData name="Meg Hankel" userId="9c99e7de-7e46-4706-b5e6-72ae551c9e29" providerId="ADAL" clId="{A33D948E-FCF1-2D48-A096-3BE7FFAFFD4E}" dt="2026-09-11T01:56:21.866" v="3135" actId="1076"/>
          <ac:spMkLst>
            <pc:docMk/>
            <pc:sldMk cId="1379520735" sldId="276"/>
            <ac:spMk id="3" creationId="{E654EBF3-4C85-CBB0-E458-E26588E10376}"/>
          </ac:spMkLst>
        </pc:spChg>
        <pc:spChg chg="add mod">
          <ac:chgData name="Meg Hankel" userId="9c99e7de-7e46-4706-b5e6-72ae551c9e29" providerId="ADAL" clId="{A33D948E-FCF1-2D48-A096-3BE7FFAFFD4E}" dt="2026-09-11T01:51:57.411" v="3123" actId="1076"/>
          <ac:spMkLst>
            <pc:docMk/>
            <pc:sldMk cId="1379520735" sldId="276"/>
            <ac:spMk id="5" creationId="{1A7A253A-098F-549E-CCFF-6C092BCAB9AE}"/>
          </ac:spMkLst>
        </pc:spChg>
        <pc:picChg chg="add mod">
          <ac:chgData name="Meg Hankel" userId="9c99e7de-7e46-4706-b5e6-72ae551c9e29" providerId="ADAL" clId="{A33D948E-FCF1-2D48-A096-3BE7FFAFFD4E}" dt="2026-09-11T01:51:51.064" v="3122" actId="1076"/>
          <ac:picMkLst>
            <pc:docMk/>
            <pc:sldMk cId="1379520735" sldId="276"/>
            <ac:picMk id="14338" creationId="{F2601F2F-5912-02D3-2D18-5AE05200211F}"/>
          </ac:picMkLst>
        </pc:picChg>
      </pc:sldChg>
      <pc:sldChg chg="addSp delSp modSp new mod">
        <pc:chgData name="Meg Hankel" userId="9c99e7de-7e46-4706-b5e6-72ae551c9e29" providerId="ADAL" clId="{A33D948E-FCF1-2D48-A096-3BE7FFAFFD4E}" dt="2026-09-07T16:31:17.976" v="2679" actId="20577"/>
        <pc:sldMkLst>
          <pc:docMk/>
          <pc:sldMk cId="709799072" sldId="277"/>
        </pc:sldMkLst>
        <pc:spChg chg="add mod">
          <ac:chgData name="Meg Hankel" userId="9c99e7de-7e46-4706-b5e6-72ae551c9e29" providerId="ADAL" clId="{A33D948E-FCF1-2D48-A096-3BE7FFAFFD4E}" dt="2026-09-07T16:28:59.310" v="2536" actId="1076"/>
          <ac:spMkLst>
            <pc:docMk/>
            <pc:sldMk cId="709799072" sldId="277"/>
            <ac:spMk id="7" creationId="{0A739DD2-73DC-1DDA-D49C-C4B56D5A0996}"/>
          </ac:spMkLst>
        </pc:spChg>
        <pc:spChg chg="add mod">
          <ac:chgData name="Meg Hankel" userId="9c99e7de-7e46-4706-b5e6-72ae551c9e29" providerId="ADAL" clId="{A33D948E-FCF1-2D48-A096-3BE7FFAFFD4E}" dt="2026-09-07T16:31:17.976" v="2679" actId="20577"/>
          <ac:spMkLst>
            <pc:docMk/>
            <pc:sldMk cId="709799072" sldId="277"/>
            <ac:spMk id="8" creationId="{C976968F-B4C1-4544-15AD-AE8549754AAE}"/>
          </ac:spMkLst>
        </pc:spChg>
        <pc:picChg chg="add mod">
          <ac:chgData name="Meg Hankel" userId="9c99e7de-7e46-4706-b5e6-72ae551c9e29" providerId="ADAL" clId="{A33D948E-FCF1-2D48-A096-3BE7FFAFFD4E}" dt="2026-09-07T16:28:38.029" v="2532" actId="1076"/>
          <ac:picMkLst>
            <pc:docMk/>
            <pc:sldMk cId="709799072" sldId="277"/>
            <ac:picMk id="6" creationId="{3CCB5FA6-FD47-F76D-B726-93D6B533E5C8}"/>
          </ac:picMkLst>
        </pc:picChg>
        <pc:picChg chg="add mod">
          <ac:chgData name="Meg Hankel" userId="9c99e7de-7e46-4706-b5e6-72ae551c9e29" providerId="ADAL" clId="{A33D948E-FCF1-2D48-A096-3BE7FFAFFD4E}" dt="2026-09-07T16:28:36.410" v="2531" actId="1076"/>
          <ac:picMkLst>
            <pc:docMk/>
            <pc:sldMk cId="709799072" sldId="277"/>
            <ac:picMk id="15362" creationId="{D6E75A6C-7D0E-84F6-90DB-8112B06EB797}"/>
          </ac:picMkLst>
        </pc:picChg>
      </pc:sldChg>
      <pc:sldChg chg="add ord">
        <pc:chgData name="Meg Hankel" userId="9c99e7de-7e46-4706-b5e6-72ae551c9e29" providerId="ADAL" clId="{A33D948E-FCF1-2D48-A096-3BE7FFAFFD4E}" dt="2026-09-11T01:36:34.881" v="3121" actId="20578"/>
        <pc:sldMkLst>
          <pc:docMk/>
          <pc:sldMk cId="1797822759" sldId="279"/>
        </pc:sldMkLst>
      </pc:sldChg>
      <pc:sldChg chg="addSp delSp modSp new mod">
        <pc:chgData name="Meg Hankel" userId="9c99e7de-7e46-4706-b5e6-72ae551c9e29" providerId="ADAL" clId="{A33D948E-FCF1-2D48-A096-3BE7FFAFFD4E}" dt="2026-09-07T22:11:08.836" v="3006" actId="20577"/>
        <pc:sldMkLst>
          <pc:docMk/>
          <pc:sldMk cId="2484478300" sldId="280"/>
        </pc:sldMkLst>
        <pc:spChg chg="mod">
          <ac:chgData name="Meg Hankel" userId="9c99e7de-7e46-4706-b5e6-72ae551c9e29" providerId="ADAL" clId="{A33D948E-FCF1-2D48-A096-3BE7FFAFFD4E}" dt="2026-09-07T22:11:08.836" v="3006" actId="20577"/>
          <ac:spMkLst>
            <pc:docMk/>
            <pc:sldMk cId="2484478300" sldId="280"/>
            <ac:spMk id="3" creationId="{2C0EBF3D-E30D-A93D-A06A-68A33E8A65A1}"/>
          </ac:spMkLst>
        </pc:spChg>
        <pc:picChg chg="add mod">
          <ac:chgData name="Meg Hankel" userId="9c99e7de-7e46-4706-b5e6-72ae551c9e29" providerId="ADAL" clId="{A33D948E-FCF1-2D48-A096-3BE7FFAFFD4E}" dt="2026-09-07T22:10:55.514" v="3005" actId="1076"/>
          <ac:picMkLst>
            <pc:docMk/>
            <pc:sldMk cId="2484478300" sldId="280"/>
            <ac:picMk id="16386" creationId="{AFB85CBC-1C06-A122-F4D7-82BA9E574B61}"/>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759BAC-5B90-4E02-B52E-57932D173BCA}" type="datetimeFigureOut">
              <a:rPr lang="en-US" smtClean="0"/>
              <a:t>9/11/2026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B2A6C4-2F17-40DC-9922-1E6511EB4F4C}" type="slidenum">
              <a:rPr lang="en-US" smtClean="0"/>
              <a:t>‹#›</a:t>
            </a:fld>
            <a:endParaRPr lang="en-US"/>
          </a:p>
        </p:txBody>
      </p:sp>
    </p:spTree>
    <p:extLst>
      <p:ext uri="{BB962C8B-B14F-4D97-AF65-F5344CB8AC3E}">
        <p14:creationId xmlns:p14="http://schemas.microsoft.com/office/powerpoint/2010/main" val="28862914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1"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467FB52B-E6EE-074B-A1F6-C6F1E76617B2}" type="slidenum">
              <a:rPr lang="en-US" smtClean="0"/>
              <a:t>24</a:t>
            </a:fld>
            <a:endParaRPr lang="en-US"/>
          </a:p>
        </p:txBody>
      </p:sp>
    </p:spTree>
    <p:extLst>
      <p:ext uri="{BB962C8B-B14F-4D97-AF65-F5344CB8AC3E}">
        <p14:creationId xmlns:p14="http://schemas.microsoft.com/office/powerpoint/2010/main" val="34805626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1"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467FB52B-E6EE-074B-A1F6-C6F1E76617B2}" type="slidenum">
              <a:rPr lang="en-US" smtClean="0"/>
              <a:t>33</a:t>
            </a:fld>
            <a:endParaRPr lang="en-US"/>
          </a:p>
        </p:txBody>
      </p:sp>
    </p:spTree>
    <p:extLst>
      <p:ext uri="{BB962C8B-B14F-4D97-AF65-F5344CB8AC3E}">
        <p14:creationId xmlns:p14="http://schemas.microsoft.com/office/powerpoint/2010/main" val="14698656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1"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467FB52B-E6EE-074B-A1F6-C6F1E76617B2}" type="slidenum">
              <a:rPr lang="en-US" smtClean="0"/>
              <a:t>34</a:t>
            </a:fld>
            <a:endParaRPr lang="en-US"/>
          </a:p>
        </p:txBody>
      </p:sp>
    </p:spTree>
    <p:extLst>
      <p:ext uri="{BB962C8B-B14F-4D97-AF65-F5344CB8AC3E}">
        <p14:creationId xmlns:p14="http://schemas.microsoft.com/office/powerpoint/2010/main" val="41474991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1"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467FB52B-E6EE-074B-A1F6-C6F1E76617B2}" type="slidenum">
              <a:rPr lang="en-US" smtClean="0"/>
              <a:t>35</a:t>
            </a:fld>
            <a:endParaRPr lang="en-US"/>
          </a:p>
        </p:txBody>
      </p:sp>
    </p:spTree>
    <p:extLst>
      <p:ext uri="{BB962C8B-B14F-4D97-AF65-F5344CB8AC3E}">
        <p14:creationId xmlns:p14="http://schemas.microsoft.com/office/powerpoint/2010/main" val="6652701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clove, a distinctive feature or "cleft" in the Catskills, was one of the places most painted by the Hudson River School artists. The rugged terrain of the clove was created by glacial action and the erosive forces of the streams that cut into its depths and cascade down its sides. </a:t>
            </a:r>
            <a:endParaRPr lang="en-US" sz="1200" b="1"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467FB52B-E6EE-074B-A1F6-C6F1E76617B2}" type="slidenum">
              <a:rPr lang="en-US" smtClean="0"/>
              <a:t>36</a:t>
            </a:fld>
            <a:endParaRPr lang="en-US"/>
          </a:p>
        </p:txBody>
      </p:sp>
    </p:spTree>
    <p:extLst>
      <p:ext uri="{BB962C8B-B14F-4D97-AF65-F5344CB8AC3E}">
        <p14:creationId xmlns:p14="http://schemas.microsoft.com/office/powerpoint/2010/main" val="34630336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clove, a distinctive feature or "cleft" in the Catskills, was one of the places most painted by the Hudson River School artists. The rugged terrain of the clove was created by glacial action and the erosive forces of the streams that cut into its depths and cascade down its sides. </a:t>
            </a:r>
            <a:endParaRPr lang="en-US" sz="1200" b="1"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467FB52B-E6EE-074B-A1F6-C6F1E76617B2}" type="slidenum">
              <a:rPr lang="en-US" smtClean="0"/>
              <a:t>37</a:t>
            </a:fld>
            <a:endParaRPr lang="en-US"/>
          </a:p>
        </p:txBody>
      </p:sp>
    </p:spTree>
    <p:extLst>
      <p:ext uri="{BB962C8B-B14F-4D97-AF65-F5344CB8AC3E}">
        <p14:creationId xmlns:p14="http://schemas.microsoft.com/office/powerpoint/2010/main" val="7626876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clove, a distinctive feature or "cleft" in the Catskills, was one of the places most painted by the Hudson River School artists. The rugged terrain of the clove was created by glacial action and the erosive forces of the streams that cut into its depths and cascade down its sides. </a:t>
            </a:r>
            <a:endParaRPr lang="en-US" sz="1200" b="1"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467FB52B-E6EE-074B-A1F6-C6F1E76617B2}" type="slidenum">
              <a:rPr lang="en-US" smtClean="0"/>
              <a:t>38</a:t>
            </a:fld>
            <a:endParaRPr lang="en-US"/>
          </a:p>
        </p:txBody>
      </p:sp>
    </p:spTree>
    <p:extLst>
      <p:ext uri="{BB962C8B-B14F-4D97-AF65-F5344CB8AC3E}">
        <p14:creationId xmlns:p14="http://schemas.microsoft.com/office/powerpoint/2010/main" val="20827691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1"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467FB52B-E6EE-074B-A1F6-C6F1E76617B2}" type="slidenum">
              <a:rPr lang="en-US" smtClean="0"/>
              <a:t>39</a:t>
            </a:fld>
            <a:endParaRPr lang="en-US"/>
          </a:p>
        </p:txBody>
      </p:sp>
    </p:spTree>
    <p:extLst>
      <p:ext uri="{BB962C8B-B14F-4D97-AF65-F5344CB8AC3E}">
        <p14:creationId xmlns:p14="http://schemas.microsoft.com/office/powerpoint/2010/main" val="33933353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1"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467FB52B-E6EE-074B-A1F6-C6F1E76617B2}" type="slidenum">
              <a:rPr lang="en-US" smtClean="0"/>
              <a:t>40</a:t>
            </a:fld>
            <a:endParaRPr lang="en-US"/>
          </a:p>
        </p:txBody>
      </p:sp>
    </p:spTree>
    <p:extLst>
      <p:ext uri="{BB962C8B-B14F-4D97-AF65-F5344CB8AC3E}">
        <p14:creationId xmlns:p14="http://schemas.microsoft.com/office/powerpoint/2010/main" val="6418214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1"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467FB52B-E6EE-074B-A1F6-C6F1E76617B2}" type="slidenum">
              <a:rPr lang="en-US" smtClean="0"/>
              <a:t>41</a:t>
            </a:fld>
            <a:endParaRPr lang="en-US"/>
          </a:p>
        </p:txBody>
      </p:sp>
    </p:spTree>
    <p:extLst>
      <p:ext uri="{BB962C8B-B14F-4D97-AF65-F5344CB8AC3E}">
        <p14:creationId xmlns:p14="http://schemas.microsoft.com/office/powerpoint/2010/main" val="17884052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1"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467FB52B-E6EE-074B-A1F6-C6F1E76617B2}" type="slidenum">
              <a:rPr lang="en-US" smtClean="0"/>
              <a:t>25</a:t>
            </a:fld>
            <a:endParaRPr lang="en-US"/>
          </a:p>
        </p:txBody>
      </p:sp>
    </p:spTree>
    <p:extLst>
      <p:ext uri="{BB962C8B-B14F-4D97-AF65-F5344CB8AC3E}">
        <p14:creationId xmlns:p14="http://schemas.microsoft.com/office/powerpoint/2010/main" val="4947345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1"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467FB52B-E6EE-074B-A1F6-C6F1E76617B2}" type="slidenum">
              <a:rPr lang="en-US" smtClean="0"/>
              <a:t>26</a:t>
            </a:fld>
            <a:endParaRPr lang="en-US"/>
          </a:p>
        </p:txBody>
      </p:sp>
    </p:spTree>
    <p:extLst>
      <p:ext uri="{BB962C8B-B14F-4D97-AF65-F5344CB8AC3E}">
        <p14:creationId xmlns:p14="http://schemas.microsoft.com/office/powerpoint/2010/main" val="14398935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1"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467FB52B-E6EE-074B-A1F6-C6F1E76617B2}" type="slidenum">
              <a:rPr lang="en-US" smtClean="0"/>
              <a:t>27</a:t>
            </a:fld>
            <a:endParaRPr lang="en-US"/>
          </a:p>
        </p:txBody>
      </p:sp>
    </p:spTree>
    <p:extLst>
      <p:ext uri="{BB962C8B-B14F-4D97-AF65-F5344CB8AC3E}">
        <p14:creationId xmlns:p14="http://schemas.microsoft.com/office/powerpoint/2010/main" val="14010861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1"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467FB52B-E6EE-074B-A1F6-C6F1E76617B2}" type="slidenum">
              <a:rPr lang="en-US" smtClean="0"/>
              <a:t>28</a:t>
            </a:fld>
            <a:endParaRPr lang="en-US"/>
          </a:p>
        </p:txBody>
      </p:sp>
    </p:spTree>
    <p:extLst>
      <p:ext uri="{BB962C8B-B14F-4D97-AF65-F5344CB8AC3E}">
        <p14:creationId xmlns:p14="http://schemas.microsoft.com/office/powerpoint/2010/main" val="26247338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1"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467FB52B-E6EE-074B-A1F6-C6F1E76617B2}" type="slidenum">
              <a:rPr lang="en-US" smtClean="0"/>
              <a:t>29</a:t>
            </a:fld>
            <a:endParaRPr lang="en-US"/>
          </a:p>
        </p:txBody>
      </p:sp>
    </p:spTree>
    <p:extLst>
      <p:ext uri="{BB962C8B-B14F-4D97-AF65-F5344CB8AC3E}">
        <p14:creationId xmlns:p14="http://schemas.microsoft.com/office/powerpoint/2010/main" val="41809175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1"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467FB52B-E6EE-074B-A1F6-C6F1E76617B2}" type="slidenum">
              <a:rPr lang="en-US" smtClean="0"/>
              <a:t>30</a:t>
            </a:fld>
            <a:endParaRPr lang="en-US"/>
          </a:p>
        </p:txBody>
      </p:sp>
    </p:spTree>
    <p:extLst>
      <p:ext uri="{BB962C8B-B14F-4D97-AF65-F5344CB8AC3E}">
        <p14:creationId xmlns:p14="http://schemas.microsoft.com/office/powerpoint/2010/main" val="15269192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1"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467FB52B-E6EE-074B-A1F6-C6F1E76617B2}" type="slidenum">
              <a:rPr lang="en-US" smtClean="0"/>
              <a:t>31</a:t>
            </a:fld>
            <a:endParaRPr lang="en-US"/>
          </a:p>
        </p:txBody>
      </p:sp>
    </p:spTree>
    <p:extLst>
      <p:ext uri="{BB962C8B-B14F-4D97-AF65-F5344CB8AC3E}">
        <p14:creationId xmlns:p14="http://schemas.microsoft.com/office/powerpoint/2010/main" val="7998542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1"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467FB52B-E6EE-074B-A1F6-C6F1E76617B2}" type="slidenum">
              <a:rPr lang="en-US" smtClean="0"/>
              <a:t>32</a:t>
            </a:fld>
            <a:endParaRPr lang="en-US"/>
          </a:p>
        </p:txBody>
      </p:sp>
    </p:spTree>
    <p:extLst>
      <p:ext uri="{BB962C8B-B14F-4D97-AF65-F5344CB8AC3E}">
        <p14:creationId xmlns:p14="http://schemas.microsoft.com/office/powerpoint/2010/main" val="35524588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0A2DA-0DEB-DAC6-E546-C62FE382447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10F2BDD-6556-8D53-9175-3D45B8F2239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0FD9129-742E-F0B6-ED85-F7E2192069E4}"/>
              </a:ext>
            </a:extLst>
          </p:cNvPr>
          <p:cNvSpPr>
            <a:spLocks noGrp="1"/>
          </p:cNvSpPr>
          <p:nvPr>
            <p:ph type="dt" sz="half" idx="10"/>
          </p:nvPr>
        </p:nvSpPr>
        <p:spPr/>
        <p:txBody>
          <a:bodyPr/>
          <a:lstStyle/>
          <a:p>
            <a:fld id="{A045E6CF-78D2-4D0F-8F43-C6E103579E41}" type="datetimeFigureOut">
              <a:rPr lang="en-US" smtClean="0"/>
              <a:t>9/11/2026</a:t>
            </a:fld>
            <a:endParaRPr lang="en-US"/>
          </a:p>
        </p:txBody>
      </p:sp>
      <p:sp>
        <p:nvSpPr>
          <p:cNvPr id="5" name="Footer Placeholder 4">
            <a:extLst>
              <a:ext uri="{FF2B5EF4-FFF2-40B4-BE49-F238E27FC236}">
                <a16:creationId xmlns:a16="http://schemas.microsoft.com/office/drawing/2014/main" id="{58F6EF6C-2216-CD20-2866-9279D8B916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8DBE16-ADE0-0A3F-7161-642925AAAF6D}"/>
              </a:ext>
            </a:extLst>
          </p:cNvPr>
          <p:cNvSpPr>
            <a:spLocks noGrp="1"/>
          </p:cNvSpPr>
          <p:nvPr>
            <p:ph type="sldNum" sz="quarter" idx="12"/>
          </p:nvPr>
        </p:nvSpPr>
        <p:spPr/>
        <p:txBody>
          <a:bodyPr/>
          <a:lstStyle/>
          <a:p>
            <a:fld id="{A1F98648-BAB0-4AA6-97D9-5EDC699EBA71}" type="slidenum">
              <a:rPr lang="en-US" smtClean="0"/>
              <a:t>‹#›</a:t>
            </a:fld>
            <a:endParaRPr lang="en-US"/>
          </a:p>
        </p:txBody>
      </p:sp>
    </p:spTree>
    <p:extLst>
      <p:ext uri="{BB962C8B-B14F-4D97-AF65-F5344CB8AC3E}">
        <p14:creationId xmlns:p14="http://schemas.microsoft.com/office/powerpoint/2010/main" val="5648139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CCC003-23C8-8E96-796A-EAA52D7EA3F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8AB32E4-CF60-A218-87BE-D6CD100E937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7F354C-D41D-96FA-3C12-725E91FC7A83}"/>
              </a:ext>
            </a:extLst>
          </p:cNvPr>
          <p:cNvSpPr>
            <a:spLocks noGrp="1"/>
          </p:cNvSpPr>
          <p:nvPr>
            <p:ph type="dt" sz="half" idx="10"/>
          </p:nvPr>
        </p:nvSpPr>
        <p:spPr/>
        <p:txBody>
          <a:bodyPr/>
          <a:lstStyle/>
          <a:p>
            <a:fld id="{A045E6CF-78D2-4D0F-8F43-C6E103579E41}" type="datetimeFigureOut">
              <a:rPr lang="en-US" smtClean="0"/>
              <a:t>9/11/2026</a:t>
            </a:fld>
            <a:endParaRPr lang="en-US"/>
          </a:p>
        </p:txBody>
      </p:sp>
      <p:sp>
        <p:nvSpPr>
          <p:cNvPr id="5" name="Footer Placeholder 4">
            <a:extLst>
              <a:ext uri="{FF2B5EF4-FFF2-40B4-BE49-F238E27FC236}">
                <a16:creationId xmlns:a16="http://schemas.microsoft.com/office/drawing/2014/main" id="{9646BB57-F099-6B0F-18D3-A950C1D21B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17E844-4ACC-46E1-13E5-D652C84E06DD}"/>
              </a:ext>
            </a:extLst>
          </p:cNvPr>
          <p:cNvSpPr>
            <a:spLocks noGrp="1"/>
          </p:cNvSpPr>
          <p:nvPr>
            <p:ph type="sldNum" sz="quarter" idx="12"/>
          </p:nvPr>
        </p:nvSpPr>
        <p:spPr/>
        <p:txBody>
          <a:bodyPr/>
          <a:lstStyle/>
          <a:p>
            <a:fld id="{A1F98648-BAB0-4AA6-97D9-5EDC699EBA71}" type="slidenum">
              <a:rPr lang="en-US" smtClean="0"/>
              <a:t>‹#›</a:t>
            </a:fld>
            <a:endParaRPr lang="en-US"/>
          </a:p>
        </p:txBody>
      </p:sp>
    </p:spTree>
    <p:extLst>
      <p:ext uri="{BB962C8B-B14F-4D97-AF65-F5344CB8AC3E}">
        <p14:creationId xmlns:p14="http://schemas.microsoft.com/office/powerpoint/2010/main" val="34889662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BD835ED-507A-976E-EF0A-0B08F0D5F19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AD45F99-6AE4-E743-82D9-0647321A220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0745F3-B4FF-C65F-2B2C-779F97ADBF58}"/>
              </a:ext>
            </a:extLst>
          </p:cNvPr>
          <p:cNvSpPr>
            <a:spLocks noGrp="1"/>
          </p:cNvSpPr>
          <p:nvPr>
            <p:ph type="dt" sz="half" idx="10"/>
          </p:nvPr>
        </p:nvSpPr>
        <p:spPr/>
        <p:txBody>
          <a:bodyPr/>
          <a:lstStyle/>
          <a:p>
            <a:fld id="{A045E6CF-78D2-4D0F-8F43-C6E103579E41}" type="datetimeFigureOut">
              <a:rPr lang="en-US" smtClean="0"/>
              <a:t>9/11/2026</a:t>
            </a:fld>
            <a:endParaRPr lang="en-US"/>
          </a:p>
        </p:txBody>
      </p:sp>
      <p:sp>
        <p:nvSpPr>
          <p:cNvPr id="5" name="Footer Placeholder 4">
            <a:extLst>
              <a:ext uri="{FF2B5EF4-FFF2-40B4-BE49-F238E27FC236}">
                <a16:creationId xmlns:a16="http://schemas.microsoft.com/office/drawing/2014/main" id="{6E112B12-61A5-63F0-2F9D-85EF059D7F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070895-C1E3-500C-1EE8-CDD1ECBB0E15}"/>
              </a:ext>
            </a:extLst>
          </p:cNvPr>
          <p:cNvSpPr>
            <a:spLocks noGrp="1"/>
          </p:cNvSpPr>
          <p:nvPr>
            <p:ph type="sldNum" sz="quarter" idx="12"/>
          </p:nvPr>
        </p:nvSpPr>
        <p:spPr/>
        <p:txBody>
          <a:bodyPr/>
          <a:lstStyle/>
          <a:p>
            <a:fld id="{A1F98648-BAB0-4AA6-97D9-5EDC699EBA71}" type="slidenum">
              <a:rPr lang="en-US" smtClean="0"/>
              <a:t>‹#›</a:t>
            </a:fld>
            <a:endParaRPr lang="en-US"/>
          </a:p>
        </p:txBody>
      </p:sp>
    </p:spTree>
    <p:extLst>
      <p:ext uri="{BB962C8B-B14F-4D97-AF65-F5344CB8AC3E}">
        <p14:creationId xmlns:p14="http://schemas.microsoft.com/office/powerpoint/2010/main" val="7279480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7295C-1FDA-F7B5-BD2C-7482877D5A8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237FB10-5FA8-741B-4E2F-E45E87F34A2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7CF002-23A8-047A-3753-A02583F7ACAF}"/>
              </a:ext>
            </a:extLst>
          </p:cNvPr>
          <p:cNvSpPr>
            <a:spLocks noGrp="1"/>
          </p:cNvSpPr>
          <p:nvPr>
            <p:ph type="dt" sz="half" idx="10"/>
          </p:nvPr>
        </p:nvSpPr>
        <p:spPr/>
        <p:txBody>
          <a:bodyPr/>
          <a:lstStyle/>
          <a:p>
            <a:fld id="{A045E6CF-78D2-4D0F-8F43-C6E103579E41}" type="datetimeFigureOut">
              <a:rPr lang="en-US" smtClean="0"/>
              <a:t>9/11/2026</a:t>
            </a:fld>
            <a:endParaRPr lang="en-US"/>
          </a:p>
        </p:txBody>
      </p:sp>
      <p:sp>
        <p:nvSpPr>
          <p:cNvPr id="5" name="Footer Placeholder 4">
            <a:extLst>
              <a:ext uri="{FF2B5EF4-FFF2-40B4-BE49-F238E27FC236}">
                <a16:creationId xmlns:a16="http://schemas.microsoft.com/office/drawing/2014/main" id="{6C4C75C3-BDD9-1DA1-FE59-34AC290B0A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13A160-0115-AD75-0FD8-8F32D63044BE}"/>
              </a:ext>
            </a:extLst>
          </p:cNvPr>
          <p:cNvSpPr>
            <a:spLocks noGrp="1"/>
          </p:cNvSpPr>
          <p:nvPr>
            <p:ph type="sldNum" sz="quarter" idx="12"/>
          </p:nvPr>
        </p:nvSpPr>
        <p:spPr/>
        <p:txBody>
          <a:bodyPr/>
          <a:lstStyle/>
          <a:p>
            <a:fld id="{A1F98648-BAB0-4AA6-97D9-5EDC699EBA71}" type="slidenum">
              <a:rPr lang="en-US" smtClean="0"/>
              <a:t>‹#›</a:t>
            </a:fld>
            <a:endParaRPr lang="en-US"/>
          </a:p>
        </p:txBody>
      </p:sp>
    </p:spTree>
    <p:extLst>
      <p:ext uri="{BB962C8B-B14F-4D97-AF65-F5344CB8AC3E}">
        <p14:creationId xmlns:p14="http://schemas.microsoft.com/office/powerpoint/2010/main" val="15181144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10E24-05E2-BD73-B2B7-2C2A7F19C01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747836C-58AB-C471-31E9-4AD7ECC8D68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4A0FED6-16C6-8AE8-BF31-4D57819CA5E2}"/>
              </a:ext>
            </a:extLst>
          </p:cNvPr>
          <p:cNvSpPr>
            <a:spLocks noGrp="1"/>
          </p:cNvSpPr>
          <p:nvPr>
            <p:ph type="dt" sz="half" idx="10"/>
          </p:nvPr>
        </p:nvSpPr>
        <p:spPr/>
        <p:txBody>
          <a:bodyPr/>
          <a:lstStyle/>
          <a:p>
            <a:fld id="{A045E6CF-78D2-4D0F-8F43-C6E103579E41}" type="datetimeFigureOut">
              <a:rPr lang="en-US" smtClean="0"/>
              <a:t>9/11/2026</a:t>
            </a:fld>
            <a:endParaRPr lang="en-US"/>
          </a:p>
        </p:txBody>
      </p:sp>
      <p:sp>
        <p:nvSpPr>
          <p:cNvPr id="5" name="Footer Placeholder 4">
            <a:extLst>
              <a:ext uri="{FF2B5EF4-FFF2-40B4-BE49-F238E27FC236}">
                <a16:creationId xmlns:a16="http://schemas.microsoft.com/office/drawing/2014/main" id="{B5157741-36C5-A367-B733-D3B794DEFC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9D65BB-8F41-9A6A-CD55-7EE4F7D13480}"/>
              </a:ext>
            </a:extLst>
          </p:cNvPr>
          <p:cNvSpPr>
            <a:spLocks noGrp="1"/>
          </p:cNvSpPr>
          <p:nvPr>
            <p:ph type="sldNum" sz="quarter" idx="12"/>
          </p:nvPr>
        </p:nvSpPr>
        <p:spPr/>
        <p:txBody>
          <a:bodyPr/>
          <a:lstStyle/>
          <a:p>
            <a:fld id="{A1F98648-BAB0-4AA6-97D9-5EDC699EBA71}" type="slidenum">
              <a:rPr lang="en-US" smtClean="0"/>
              <a:t>‹#›</a:t>
            </a:fld>
            <a:endParaRPr lang="en-US"/>
          </a:p>
        </p:txBody>
      </p:sp>
    </p:spTree>
    <p:extLst>
      <p:ext uri="{BB962C8B-B14F-4D97-AF65-F5344CB8AC3E}">
        <p14:creationId xmlns:p14="http://schemas.microsoft.com/office/powerpoint/2010/main" val="20578234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025743-8627-E0FE-AA2D-E55C77C25E4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53D69CC-167D-0E9D-0DEB-7F32205309F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2C7885C-5FBB-7E0A-1419-F81764849A4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6AED264-9A7F-F016-2EC0-5883688E7F6F}"/>
              </a:ext>
            </a:extLst>
          </p:cNvPr>
          <p:cNvSpPr>
            <a:spLocks noGrp="1"/>
          </p:cNvSpPr>
          <p:nvPr>
            <p:ph type="dt" sz="half" idx="10"/>
          </p:nvPr>
        </p:nvSpPr>
        <p:spPr/>
        <p:txBody>
          <a:bodyPr/>
          <a:lstStyle/>
          <a:p>
            <a:fld id="{A045E6CF-78D2-4D0F-8F43-C6E103579E41}" type="datetimeFigureOut">
              <a:rPr lang="en-US" smtClean="0"/>
              <a:t>9/11/2026</a:t>
            </a:fld>
            <a:endParaRPr lang="en-US"/>
          </a:p>
        </p:txBody>
      </p:sp>
      <p:sp>
        <p:nvSpPr>
          <p:cNvPr id="6" name="Footer Placeholder 5">
            <a:extLst>
              <a:ext uri="{FF2B5EF4-FFF2-40B4-BE49-F238E27FC236}">
                <a16:creationId xmlns:a16="http://schemas.microsoft.com/office/drawing/2014/main" id="{C95CD1EA-85F1-C187-E43D-00C28578E9C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1671E96-9A0F-F8FA-4E2F-A7A8156CE181}"/>
              </a:ext>
            </a:extLst>
          </p:cNvPr>
          <p:cNvSpPr>
            <a:spLocks noGrp="1"/>
          </p:cNvSpPr>
          <p:nvPr>
            <p:ph type="sldNum" sz="quarter" idx="12"/>
          </p:nvPr>
        </p:nvSpPr>
        <p:spPr/>
        <p:txBody>
          <a:bodyPr/>
          <a:lstStyle/>
          <a:p>
            <a:fld id="{A1F98648-BAB0-4AA6-97D9-5EDC699EBA71}" type="slidenum">
              <a:rPr lang="en-US" smtClean="0"/>
              <a:t>‹#›</a:t>
            </a:fld>
            <a:endParaRPr lang="en-US"/>
          </a:p>
        </p:txBody>
      </p:sp>
    </p:spTree>
    <p:extLst>
      <p:ext uri="{BB962C8B-B14F-4D97-AF65-F5344CB8AC3E}">
        <p14:creationId xmlns:p14="http://schemas.microsoft.com/office/powerpoint/2010/main" val="28597896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DB329-D4FF-7611-7DF9-F0CB4D5E4C8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FE6B3C3-5414-580E-99BE-EDA75F170A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5A40632-3FA8-23F5-A4F5-38830C7365D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FE3FC74-4E5D-E9A2-BF62-7378E399DCF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016DC1-D3A7-C26B-F408-BEE6D8FBAF4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FC85CEF-992C-830B-3682-E59D715CE3EB}"/>
              </a:ext>
            </a:extLst>
          </p:cNvPr>
          <p:cNvSpPr>
            <a:spLocks noGrp="1"/>
          </p:cNvSpPr>
          <p:nvPr>
            <p:ph type="dt" sz="half" idx="10"/>
          </p:nvPr>
        </p:nvSpPr>
        <p:spPr/>
        <p:txBody>
          <a:bodyPr/>
          <a:lstStyle/>
          <a:p>
            <a:fld id="{A045E6CF-78D2-4D0F-8F43-C6E103579E41}" type="datetimeFigureOut">
              <a:rPr lang="en-US" smtClean="0"/>
              <a:t>9/11/2026</a:t>
            </a:fld>
            <a:endParaRPr lang="en-US"/>
          </a:p>
        </p:txBody>
      </p:sp>
      <p:sp>
        <p:nvSpPr>
          <p:cNvPr id="8" name="Footer Placeholder 7">
            <a:extLst>
              <a:ext uri="{FF2B5EF4-FFF2-40B4-BE49-F238E27FC236}">
                <a16:creationId xmlns:a16="http://schemas.microsoft.com/office/drawing/2014/main" id="{9BEC160D-1974-AB92-B256-45B64275ABC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F27E167-DD7E-C357-016D-018F7135AF55}"/>
              </a:ext>
            </a:extLst>
          </p:cNvPr>
          <p:cNvSpPr>
            <a:spLocks noGrp="1"/>
          </p:cNvSpPr>
          <p:nvPr>
            <p:ph type="sldNum" sz="quarter" idx="12"/>
          </p:nvPr>
        </p:nvSpPr>
        <p:spPr/>
        <p:txBody>
          <a:bodyPr/>
          <a:lstStyle/>
          <a:p>
            <a:fld id="{A1F98648-BAB0-4AA6-97D9-5EDC699EBA71}" type="slidenum">
              <a:rPr lang="en-US" smtClean="0"/>
              <a:t>‹#›</a:t>
            </a:fld>
            <a:endParaRPr lang="en-US"/>
          </a:p>
        </p:txBody>
      </p:sp>
    </p:spTree>
    <p:extLst>
      <p:ext uri="{BB962C8B-B14F-4D97-AF65-F5344CB8AC3E}">
        <p14:creationId xmlns:p14="http://schemas.microsoft.com/office/powerpoint/2010/main" val="39784272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1DAA4-BC23-9D13-6BD2-7D91F4F9204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4BC7FD7-543D-FF91-6AF4-3FF4236BF4FA}"/>
              </a:ext>
            </a:extLst>
          </p:cNvPr>
          <p:cNvSpPr>
            <a:spLocks noGrp="1"/>
          </p:cNvSpPr>
          <p:nvPr>
            <p:ph type="dt" sz="half" idx="10"/>
          </p:nvPr>
        </p:nvSpPr>
        <p:spPr/>
        <p:txBody>
          <a:bodyPr/>
          <a:lstStyle/>
          <a:p>
            <a:fld id="{A045E6CF-78D2-4D0F-8F43-C6E103579E41}" type="datetimeFigureOut">
              <a:rPr lang="en-US" smtClean="0"/>
              <a:t>9/11/2026</a:t>
            </a:fld>
            <a:endParaRPr lang="en-US"/>
          </a:p>
        </p:txBody>
      </p:sp>
      <p:sp>
        <p:nvSpPr>
          <p:cNvPr id="4" name="Footer Placeholder 3">
            <a:extLst>
              <a:ext uri="{FF2B5EF4-FFF2-40B4-BE49-F238E27FC236}">
                <a16:creationId xmlns:a16="http://schemas.microsoft.com/office/drawing/2014/main" id="{835A792E-31D8-C1AD-A5E5-FB6B49BF53C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E464E43-E6DF-72C0-12FE-829FAFB66283}"/>
              </a:ext>
            </a:extLst>
          </p:cNvPr>
          <p:cNvSpPr>
            <a:spLocks noGrp="1"/>
          </p:cNvSpPr>
          <p:nvPr>
            <p:ph type="sldNum" sz="quarter" idx="12"/>
          </p:nvPr>
        </p:nvSpPr>
        <p:spPr/>
        <p:txBody>
          <a:bodyPr/>
          <a:lstStyle/>
          <a:p>
            <a:fld id="{A1F98648-BAB0-4AA6-97D9-5EDC699EBA71}" type="slidenum">
              <a:rPr lang="en-US" smtClean="0"/>
              <a:t>‹#›</a:t>
            </a:fld>
            <a:endParaRPr lang="en-US"/>
          </a:p>
        </p:txBody>
      </p:sp>
    </p:spTree>
    <p:extLst>
      <p:ext uri="{BB962C8B-B14F-4D97-AF65-F5344CB8AC3E}">
        <p14:creationId xmlns:p14="http://schemas.microsoft.com/office/powerpoint/2010/main" val="19169488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C4E735E-1925-6B10-D9AC-A525FA4A6D58}"/>
              </a:ext>
            </a:extLst>
          </p:cNvPr>
          <p:cNvSpPr>
            <a:spLocks noGrp="1"/>
          </p:cNvSpPr>
          <p:nvPr>
            <p:ph type="dt" sz="half" idx="10"/>
          </p:nvPr>
        </p:nvSpPr>
        <p:spPr/>
        <p:txBody>
          <a:bodyPr/>
          <a:lstStyle/>
          <a:p>
            <a:fld id="{A045E6CF-78D2-4D0F-8F43-C6E103579E41}" type="datetimeFigureOut">
              <a:rPr lang="en-US" smtClean="0"/>
              <a:t>9/11/2026</a:t>
            </a:fld>
            <a:endParaRPr lang="en-US"/>
          </a:p>
        </p:txBody>
      </p:sp>
      <p:sp>
        <p:nvSpPr>
          <p:cNvPr id="3" name="Footer Placeholder 2">
            <a:extLst>
              <a:ext uri="{FF2B5EF4-FFF2-40B4-BE49-F238E27FC236}">
                <a16:creationId xmlns:a16="http://schemas.microsoft.com/office/drawing/2014/main" id="{9D4F74C2-2173-5096-8B3A-73073375F24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1FE8B54-1185-4630-9B78-3FDDCA0E17DB}"/>
              </a:ext>
            </a:extLst>
          </p:cNvPr>
          <p:cNvSpPr>
            <a:spLocks noGrp="1"/>
          </p:cNvSpPr>
          <p:nvPr>
            <p:ph type="sldNum" sz="quarter" idx="12"/>
          </p:nvPr>
        </p:nvSpPr>
        <p:spPr/>
        <p:txBody>
          <a:bodyPr/>
          <a:lstStyle/>
          <a:p>
            <a:fld id="{A1F98648-BAB0-4AA6-97D9-5EDC699EBA71}" type="slidenum">
              <a:rPr lang="en-US" smtClean="0"/>
              <a:t>‹#›</a:t>
            </a:fld>
            <a:endParaRPr lang="en-US"/>
          </a:p>
        </p:txBody>
      </p:sp>
    </p:spTree>
    <p:extLst>
      <p:ext uri="{BB962C8B-B14F-4D97-AF65-F5344CB8AC3E}">
        <p14:creationId xmlns:p14="http://schemas.microsoft.com/office/powerpoint/2010/main" val="970238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10EAB7-DC01-E696-F758-5FBF123C3D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81BE0E6-A90B-F306-495C-76F8FC51112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A694BE5-CAA1-451E-0588-52E0609776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7264B60-250C-780A-E9F5-1F1D0456CDE9}"/>
              </a:ext>
            </a:extLst>
          </p:cNvPr>
          <p:cNvSpPr>
            <a:spLocks noGrp="1"/>
          </p:cNvSpPr>
          <p:nvPr>
            <p:ph type="dt" sz="half" idx="10"/>
          </p:nvPr>
        </p:nvSpPr>
        <p:spPr/>
        <p:txBody>
          <a:bodyPr/>
          <a:lstStyle/>
          <a:p>
            <a:fld id="{A045E6CF-78D2-4D0F-8F43-C6E103579E41}" type="datetimeFigureOut">
              <a:rPr lang="en-US" smtClean="0"/>
              <a:t>9/11/2026</a:t>
            </a:fld>
            <a:endParaRPr lang="en-US"/>
          </a:p>
        </p:txBody>
      </p:sp>
      <p:sp>
        <p:nvSpPr>
          <p:cNvPr id="6" name="Footer Placeholder 5">
            <a:extLst>
              <a:ext uri="{FF2B5EF4-FFF2-40B4-BE49-F238E27FC236}">
                <a16:creationId xmlns:a16="http://schemas.microsoft.com/office/drawing/2014/main" id="{D2C38720-F32E-EE47-732E-D7C136710C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79EA1CE-110B-1819-55EA-A5E1F0BD0806}"/>
              </a:ext>
            </a:extLst>
          </p:cNvPr>
          <p:cNvSpPr>
            <a:spLocks noGrp="1"/>
          </p:cNvSpPr>
          <p:nvPr>
            <p:ph type="sldNum" sz="quarter" idx="12"/>
          </p:nvPr>
        </p:nvSpPr>
        <p:spPr/>
        <p:txBody>
          <a:bodyPr/>
          <a:lstStyle/>
          <a:p>
            <a:fld id="{A1F98648-BAB0-4AA6-97D9-5EDC699EBA71}" type="slidenum">
              <a:rPr lang="en-US" smtClean="0"/>
              <a:t>‹#›</a:t>
            </a:fld>
            <a:endParaRPr lang="en-US"/>
          </a:p>
        </p:txBody>
      </p:sp>
    </p:spTree>
    <p:extLst>
      <p:ext uri="{BB962C8B-B14F-4D97-AF65-F5344CB8AC3E}">
        <p14:creationId xmlns:p14="http://schemas.microsoft.com/office/powerpoint/2010/main" val="2142475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2D1B5-FBD5-34A9-CF55-D5541FF5D38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0489868-BD93-E303-1F9D-8C8647B03AD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5FFC0A4-98E7-C9C2-DB08-EE635BDBB3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EA6FEC-299E-5DB5-0658-32E4A6CCF769}"/>
              </a:ext>
            </a:extLst>
          </p:cNvPr>
          <p:cNvSpPr>
            <a:spLocks noGrp="1"/>
          </p:cNvSpPr>
          <p:nvPr>
            <p:ph type="dt" sz="half" idx="10"/>
          </p:nvPr>
        </p:nvSpPr>
        <p:spPr/>
        <p:txBody>
          <a:bodyPr/>
          <a:lstStyle/>
          <a:p>
            <a:fld id="{A045E6CF-78D2-4D0F-8F43-C6E103579E41}" type="datetimeFigureOut">
              <a:rPr lang="en-US" smtClean="0"/>
              <a:t>9/11/2026</a:t>
            </a:fld>
            <a:endParaRPr lang="en-US"/>
          </a:p>
        </p:txBody>
      </p:sp>
      <p:sp>
        <p:nvSpPr>
          <p:cNvPr id="6" name="Footer Placeholder 5">
            <a:extLst>
              <a:ext uri="{FF2B5EF4-FFF2-40B4-BE49-F238E27FC236}">
                <a16:creationId xmlns:a16="http://schemas.microsoft.com/office/drawing/2014/main" id="{56CD86AE-2850-B794-C7C7-7D6D327801A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FE8E64-F5DD-F443-E088-90D553A1772B}"/>
              </a:ext>
            </a:extLst>
          </p:cNvPr>
          <p:cNvSpPr>
            <a:spLocks noGrp="1"/>
          </p:cNvSpPr>
          <p:nvPr>
            <p:ph type="sldNum" sz="quarter" idx="12"/>
          </p:nvPr>
        </p:nvSpPr>
        <p:spPr/>
        <p:txBody>
          <a:bodyPr/>
          <a:lstStyle/>
          <a:p>
            <a:fld id="{A1F98648-BAB0-4AA6-97D9-5EDC699EBA71}" type="slidenum">
              <a:rPr lang="en-US" smtClean="0"/>
              <a:t>‹#›</a:t>
            </a:fld>
            <a:endParaRPr lang="en-US"/>
          </a:p>
        </p:txBody>
      </p:sp>
    </p:spTree>
    <p:extLst>
      <p:ext uri="{BB962C8B-B14F-4D97-AF65-F5344CB8AC3E}">
        <p14:creationId xmlns:p14="http://schemas.microsoft.com/office/powerpoint/2010/main" val="15929132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47BEE4F-10B0-CA3B-0328-5FC848FFB29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6A5B8DD-F0E0-8521-DEE6-5C88D1654B2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4E4C42-4745-03E4-4F30-9750291C5CD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045E6CF-78D2-4D0F-8F43-C6E103579E41}" type="datetimeFigureOut">
              <a:rPr lang="en-US" smtClean="0"/>
              <a:t>9/11/2026</a:t>
            </a:fld>
            <a:endParaRPr lang="en-US"/>
          </a:p>
        </p:txBody>
      </p:sp>
      <p:sp>
        <p:nvSpPr>
          <p:cNvPr id="5" name="Footer Placeholder 4">
            <a:extLst>
              <a:ext uri="{FF2B5EF4-FFF2-40B4-BE49-F238E27FC236}">
                <a16:creationId xmlns:a16="http://schemas.microsoft.com/office/drawing/2014/main" id="{94FBB070-6113-945F-5BAD-C1845E6FDB7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ADDFA269-972A-E9DB-2F8E-2F406C86D3B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1F98648-BAB0-4AA6-97D9-5EDC699EBA71}" type="slidenum">
              <a:rPr lang="en-US" smtClean="0"/>
              <a:t>‹#›</a:t>
            </a:fld>
            <a:endParaRPr lang="en-US"/>
          </a:p>
        </p:txBody>
      </p:sp>
    </p:spTree>
    <p:extLst>
      <p:ext uri="{BB962C8B-B14F-4D97-AF65-F5344CB8AC3E}">
        <p14:creationId xmlns:p14="http://schemas.microsoft.com/office/powerpoint/2010/main" val="30269303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facebook.com/thenationalgallery/videos/have-you-ever-heard-of-this-19th-century-craze-i-national-gallery/8789357937860344/" TargetMode="External"/><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tif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27.xml.rels><?xml version="1.0" encoding="UTF-8" standalone="yes"?>
<Relationships xmlns="http://schemas.openxmlformats.org/package/2006/relationships"><Relationship Id="rId3" Type="http://schemas.openxmlformats.org/officeDocument/2006/relationships/image" Target="../media/image23.tif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4.tif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9.tif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0.tif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2.tif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3.tif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3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3.tif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5.tif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6.tif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7.tiff"/><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E401B8-4E89-649E-71DA-2A052EB1ECB4}"/>
              </a:ext>
            </a:extLst>
          </p:cNvPr>
          <p:cNvSpPr>
            <a:spLocks noGrp="1"/>
          </p:cNvSpPr>
          <p:nvPr>
            <p:ph type="ctrTitle"/>
          </p:nvPr>
        </p:nvSpPr>
        <p:spPr/>
        <p:txBody>
          <a:bodyPr/>
          <a:lstStyle/>
          <a:p>
            <a:r>
              <a:rPr lang="en-US" dirty="0"/>
              <a:t>HART 220: Art, Landscape, and Racial Ecologies</a:t>
            </a:r>
          </a:p>
        </p:txBody>
      </p:sp>
      <p:sp>
        <p:nvSpPr>
          <p:cNvPr id="3" name="Subtitle 2">
            <a:extLst>
              <a:ext uri="{FF2B5EF4-FFF2-40B4-BE49-F238E27FC236}">
                <a16:creationId xmlns:a16="http://schemas.microsoft.com/office/drawing/2014/main" id="{0C0B39C9-CE23-C532-C42F-5C703EC48C57}"/>
              </a:ext>
            </a:extLst>
          </p:cNvPr>
          <p:cNvSpPr>
            <a:spLocks noGrp="1"/>
          </p:cNvSpPr>
          <p:nvPr>
            <p:ph type="subTitle" idx="1"/>
          </p:nvPr>
        </p:nvSpPr>
        <p:spPr/>
        <p:txBody>
          <a:bodyPr/>
          <a:lstStyle/>
          <a:p>
            <a:r>
              <a:rPr lang="en-US" dirty="0"/>
              <a:t>Dr. Meg Hankel</a:t>
            </a:r>
          </a:p>
          <a:p>
            <a:r>
              <a:rPr lang="en-US" dirty="0"/>
              <a:t>11:10-12:00</a:t>
            </a:r>
          </a:p>
          <a:p>
            <a:r>
              <a:rPr lang="en-US" dirty="0"/>
              <a:t>Carpenter B25</a:t>
            </a:r>
          </a:p>
        </p:txBody>
      </p:sp>
    </p:spTree>
    <p:extLst>
      <p:ext uri="{BB962C8B-B14F-4D97-AF65-F5344CB8AC3E}">
        <p14:creationId xmlns:p14="http://schemas.microsoft.com/office/powerpoint/2010/main" val="7705830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089DED-55B4-B7D4-372F-66DAE57B3887}"/>
              </a:ext>
            </a:extLst>
          </p:cNvPr>
          <p:cNvSpPr>
            <a:spLocks noGrp="1"/>
          </p:cNvSpPr>
          <p:nvPr>
            <p:ph type="title"/>
          </p:nvPr>
        </p:nvSpPr>
        <p:spPr>
          <a:xfrm>
            <a:off x="838200" y="487045"/>
            <a:ext cx="7257288" cy="1325563"/>
          </a:xfrm>
        </p:spPr>
        <p:txBody>
          <a:bodyPr/>
          <a:lstStyle/>
          <a:p>
            <a:r>
              <a:rPr lang="en-US" b="1" dirty="0"/>
              <a:t>Immanuel Kant (1724-1804) on the Sublime</a:t>
            </a:r>
          </a:p>
        </p:txBody>
      </p:sp>
      <p:sp>
        <p:nvSpPr>
          <p:cNvPr id="3" name="Content Placeholder 2">
            <a:extLst>
              <a:ext uri="{FF2B5EF4-FFF2-40B4-BE49-F238E27FC236}">
                <a16:creationId xmlns:a16="http://schemas.microsoft.com/office/drawing/2014/main" id="{B1777392-ECB7-74BF-24C1-C0E93B6A8AFB}"/>
              </a:ext>
            </a:extLst>
          </p:cNvPr>
          <p:cNvSpPr>
            <a:spLocks noGrp="1"/>
          </p:cNvSpPr>
          <p:nvPr>
            <p:ph idx="1"/>
          </p:nvPr>
        </p:nvSpPr>
        <p:spPr>
          <a:xfrm>
            <a:off x="838200" y="1922208"/>
            <a:ext cx="5477256" cy="4351338"/>
          </a:xfrm>
        </p:spPr>
        <p:txBody>
          <a:bodyPr>
            <a:normAutofit lnSpcReduction="10000"/>
          </a:bodyPr>
          <a:lstStyle/>
          <a:p>
            <a:pPr marL="0" marR="0" indent="0">
              <a:spcBef>
                <a:spcPts val="0"/>
              </a:spcBef>
              <a:spcAft>
                <a:spcPts val="0"/>
              </a:spcAft>
              <a:buNone/>
            </a:pPr>
            <a:endParaRPr lang="en-US" sz="1800" kern="100" dirty="0">
              <a:effectLst/>
              <a:latin typeface="Aptos" panose="020B0004020202020204" pitchFamily="34" charset="0"/>
              <a:ea typeface="Calibri" panose="020F0502020204030204" pitchFamily="34" charset="0"/>
              <a:cs typeface="Times New Roman" panose="02020603050405020304" pitchFamily="18" charset="0"/>
            </a:endParaRPr>
          </a:p>
          <a:p>
            <a:pPr marL="342900" indent="-342900">
              <a:spcBef>
                <a:spcPts val="0"/>
              </a:spcBef>
              <a:buFont typeface="Symbol" pitchFamily="2" charset="2"/>
              <a:buChar char=""/>
            </a:pPr>
            <a:r>
              <a:rPr lang="en-US" i="1" kern="100" dirty="0">
                <a:effectLst/>
                <a:latin typeface="Aptos" panose="020B0004020202020204" pitchFamily="34" charset="0"/>
                <a:ea typeface="Calibri" panose="020F0502020204030204" pitchFamily="34" charset="0"/>
                <a:cs typeface="Times New Roman" panose="02020603050405020304" pitchFamily="18" charset="0"/>
              </a:rPr>
              <a:t>Critique of Judgement </a:t>
            </a:r>
            <a:r>
              <a:rPr lang="en-US" kern="100" dirty="0">
                <a:effectLst/>
                <a:latin typeface="Aptos" panose="020B0004020202020204" pitchFamily="34" charset="0"/>
                <a:ea typeface="Calibri" panose="020F0502020204030204" pitchFamily="34" charset="0"/>
                <a:cs typeface="Times New Roman" panose="02020603050405020304" pitchFamily="18" charset="0"/>
              </a:rPr>
              <a:t> (1790)</a:t>
            </a:r>
          </a:p>
          <a:p>
            <a:pPr marL="342900" indent="-342900">
              <a:spcBef>
                <a:spcPts val="0"/>
              </a:spcBef>
              <a:buFont typeface="Symbol" pitchFamily="2" charset="2"/>
              <a:buChar char=""/>
            </a:pPr>
            <a:endParaRPr lang="en-US" i="1" kern="100" dirty="0">
              <a:effectLst/>
              <a:latin typeface="Aptos" panose="020B000402020202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itchFamily="2" charset="2"/>
              <a:buChar char=""/>
            </a:pPr>
            <a:r>
              <a:rPr lang="en-US" kern="100" dirty="0">
                <a:effectLst/>
                <a:latin typeface="Aptos" panose="020B0004020202020204" pitchFamily="34" charset="0"/>
                <a:ea typeface="Calibri" panose="020F0502020204030204" pitchFamily="34" charset="0"/>
                <a:cs typeface="Times New Roman" panose="02020603050405020304" pitchFamily="18" charset="0"/>
              </a:rPr>
              <a:t>On the sublim</a:t>
            </a:r>
            <a:r>
              <a:rPr lang="en-US" kern="100" dirty="0">
                <a:latin typeface="Aptos" panose="020B0004020202020204" pitchFamily="34" charset="0"/>
                <a:ea typeface="Calibri" panose="020F0502020204030204" pitchFamily="34" charset="0"/>
                <a:cs typeface="Times New Roman" panose="02020603050405020304" pitchFamily="18" charset="0"/>
              </a:rPr>
              <a:t>e: </a:t>
            </a:r>
            <a:r>
              <a:rPr lang="en-US" kern="100" dirty="0">
                <a:effectLst/>
                <a:latin typeface="Aptos" panose="020B0004020202020204" pitchFamily="34" charset="0"/>
                <a:ea typeface="Calibri" panose="020F0502020204030204" pitchFamily="34" charset="0"/>
                <a:cs typeface="Times New Roman" panose="02020603050405020304" pitchFamily="18" charset="0"/>
              </a:rPr>
              <a:t>“displeasure from the inadequacy of the imagination.”</a:t>
            </a:r>
          </a:p>
          <a:p>
            <a:pPr marL="342900" marR="0" lvl="0" indent="-342900">
              <a:spcBef>
                <a:spcPts val="0"/>
              </a:spcBef>
              <a:spcAft>
                <a:spcPts val="0"/>
              </a:spcAft>
              <a:buFont typeface="Symbol" pitchFamily="2" charset="2"/>
              <a:buChar char=""/>
            </a:pPr>
            <a:endParaRPr lang="en-US" kern="100" dirty="0">
              <a:effectLst/>
              <a:latin typeface="Aptos" panose="020B000402020202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itchFamily="2" charset="2"/>
              <a:buChar char=""/>
            </a:pPr>
            <a:r>
              <a:rPr lang="en-US" kern="100" dirty="0">
                <a:effectLst/>
                <a:latin typeface="Aptos" panose="020B0004020202020204" pitchFamily="34" charset="0"/>
                <a:ea typeface="Calibri" panose="020F0502020204030204" pitchFamily="34" charset="0"/>
                <a:cs typeface="Times New Roman" panose="02020603050405020304" pitchFamily="18" charset="0"/>
              </a:rPr>
              <a:t>On the sublime: “calls forth our power (which is not part of nature) to regard those things about which we are concerned…as trivial.”</a:t>
            </a:r>
          </a:p>
          <a:p>
            <a:endParaRPr lang="en-US" dirty="0"/>
          </a:p>
        </p:txBody>
      </p:sp>
      <p:pic>
        <p:nvPicPr>
          <p:cNvPr id="9218" name="Picture 2" descr="Critique of Judgment - Wikipedia">
            <a:extLst>
              <a:ext uri="{FF2B5EF4-FFF2-40B4-BE49-F238E27FC236}">
                <a16:creationId xmlns:a16="http://schemas.microsoft.com/office/drawing/2014/main" id="{CAB3BA5C-3F00-8F62-5FBB-F70598D808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75880" y="155067"/>
            <a:ext cx="4165600" cy="635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8229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a:extLst>
              <a:ext uri="{FF2B5EF4-FFF2-40B4-BE49-F238E27FC236}">
                <a16:creationId xmlns:a16="http://schemas.microsoft.com/office/drawing/2014/main" id="{DE5048A8-F0CB-BE8D-1BAB-3C80827498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2064" y="-27073"/>
            <a:ext cx="5364620" cy="688507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19E2D32-8615-5B5E-3BFC-F25B1B61B48D}"/>
              </a:ext>
            </a:extLst>
          </p:cNvPr>
          <p:cNvSpPr txBox="1"/>
          <p:nvPr/>
        </p:nvSpPr>
        <p:spPr>
          <a:xfrm>
            <a:off x="6315316" y="5659640"/>
            <a:ext cx="5364620" cy="923330"/>
          </a:xfrm>
          <a:prstGeom prst="rect">
            <a:avLst/>
          </a:prstGeom>
          <a:noFill/>
        </p:spPr>
        <p:txBody>
          <a:bodyPr wrap="square" rtlCol="0">
            <a:spAutoFit/>
          </a:bodyPr>
          <a:lstStyle/>
          <a:p>
            <a:r>
              <a:rPr lang="en-US" dirty="0">
                <a:latin typeface="Aptos" panose="020B0004020202020204" pitchFamily="34" charset="0"/>
              </a:rPr>
              <a:t>Caspar David Friedrich, </a:t>
            </a:r>
            <a:r>
              <a:rPr lang="en-US" i="1" dirty="0">
                <a:latin typeface="Aptos" panose="020B0004020202020204" pitchFamily="34" charset="0"/>
              </a:rPr>
              <a:t>Wanderer Above a Sea of Mist, </a:t>
            </a:r>
            <a:r>
              <a:rPr lang="en-US" dirty="0">
                <a:latin typeface="Aptos" panose="020B0004020202020204" pitchFamily="34" charset="0"/>
              </a:rPr>
              <a:t>1818, oil on canvas, </a:t>
            </a:r>
            <a:r>
              <a:rPr lang="en-US" b="0" i="0" u="none" strike="noStrike" dirty="0">
                <a:solidFill>
                  <a:srgbClr val="000000"/>
                </a:solidFill>
                <a:effectLst/>
                <a:latin typeface="Aptos" panose="020B0004020202020204" pitchFamily="34" charset="0"/>
              </a:rPr>
              <a:t>37.3 in × 29.4 in, Hamburger </a:t>
            </a:r>
            <a:r>
              <a:rPr lang="en-US" b="0" i="0" u="none" strike="noStrike" dirty="0" err="1">
                <a:solidFill>
                  <a:srgbClr val="000000"/>
                </a:solidFill>
                <a:effectLst/>
                <a:latin typeface="Aptos" panose="020B0004020202020204" pitchFamily="34" charset="0"/>
              </a:rPr>
              <a:t>Kunsthalle</a:t>
            </a:r>
            <a:endParaRPr lang="en-US" dirty="0">
              <a:latin typeface="Aptos" panose="020B0004020202020204" pitchFamily="34" charset="0"/>
            </a:endParaRPr>
          </a:p>
        </p:txBody>
      </p:sp>
    </p:spTree>
    <p:extLst>
      <p:ext uri="{BB962C8B-B14F-4D97-AF65-F5344CB8AC3E}">
        <p14:creationId xmlns:p14="http://schemas.microsoft.com/office/powerpoint/2010/main" val="31793636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10D22-A907-4D9B-48B8-7475C6DB8048}"/>
              </a:ext>
            </a:extLst>
          </p:cNvPr>
          <p:cNvSpPr>
            <a:spLocks noGrp="1"/>
          </p:cNvSpPr>
          <p:nvPr>
            <p:ph type="title"/>
          </p:nvPr>
        </p:nvSpPr>
        <p:spPr/>
        <p:txBody>
          <a:bodyPr/>
          <a:lstStyle/>
          <a:p>
            <a:r>
              <a:rPr lang="en-US" b="1" dirty="0"/>
              <a:t>The Picturesque</a:t>
            </a:r>
          </a:p>
        </p:txBody>
      </p:sp>
      <p:sp>
        <p:nvSpPr>
          <p:cNvPr id="3" name="Content Placeholder 2">
            <a:extLst>
              <a:ext uri="{FF2B5EF4-FFF2-40B4-BE49-F238E27FC236}">
                <a16:creationId xmlns:a16="http://schemas.microsoft.com/office/drawing/2014/main" id="{CD49617F-E996-05C9-77BE-398AA029889A}"/>
              </a:ext>
            </a:extLst>
          </p:cNvPr>
          <p:cNvSpPr>
            <a:spLocks noGrp="1"/>
          </p:cNvSpPr>
          <p:nvPr>
            <p:ph idx="1"/>
          </p:nvPr>
        </p:nvSpPr>
        <p:spPr/>
        <p:txBody>
          <a:bodyPr/>
          <a:lstStyle/>
          <a:p>
            <a:pPr marL="0" indent="0">
              <a:buNone/>
            </a:pPr>
            <a:r>
              <a:rPr lang="en-US" dirty="0"/>
              <a:t>Mirriam-Webster:</a:t>
            </a:r>
          </a:p>
          <a:p>
            <a:pPr marL="0" indent="0">
              <a:buNone/>
            </a:pPr>
            <a:endParaRPr lang="en-US" dirty="0"/>
          </a:p>
          <a:p>
            <a:pPr marL="342900" marR="0" lvl="0" indent="-342900">
              <a:spcBef>
                <a:spcPts val="0"/>
              </a:spcBef>
              <a:spcAft>
                <a:spcPts val="0"/>
              </a:spcAft>
              <a:buFont typeface="Symbol" pitchFamily="2" charset="2"/>
              <a:buChar char=""/>
            </a:pPr>
            <a:r>
              <a:rPr lang="en-US" kern="100" dirty="0">
                <a:effectLst/>
                <a:latin typeface="Aptos" panose="020B0004020202020204" pitchFamily="34" charset="0"/>
                <a:ea typeface="Calibri" panose="020F0502020204030204" pitchFamily="34" charset="0"/>
                <a:cs typeface="Times New Roman" panose="02020603050405020304" pitchFamily="18" charset="0"/>
              </a:rPr>
              <a:t>“Resembling a picture: suggesting a painted scene” </a:t>
            </a:r>
          </a:p>
          <a:p>
            <a:pPr marL="342900" marR="0" lvl="0" indent="-342900">
              <a:spcBef>
                <a:spcPts val="0"/>
              </a:spcBef>
              <a:spcAft>
                <a:spcPts val="0"/>
              </a:spcAft>
              <a:buFont typeface="Symbol" pitchFamily="2" charset="2"/>
              <a:buChar char=""/>
            </a:pPr>
            <a:endParaRPr lang="en-US" kern="100" dirty="0">
              <a:effectLst/>
              <a:latin typeface="Aptos" panose="020B000402020202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itchFamily="2" charset="2"/>
              <a:buChar char=""/>
            </a:pPr>
            <a:r>
              <a:rPr lang="en-US" kern="100" dirty="0">
                <a:effectLst/>
                <a:latin typeface="Aptos" panose="020B0004020202020204" pitchFamily="34" charset="0"/>
                <a:ea typeface="Calibri" panose="020F0502020204030204" pitchFamily="34" charset="0"/>
                <a:cs typeface="Times New Roman" panose="02020603050405020304" pitchFamily="18" charset="0"/>
              </a:rPr>
              <a:t>“Charming or quaint in appearance”</a:t>
            </a:r>
            <a:endParaRPr lang="en-US" dirty="0">
              <a:latin typeface="Aptos" panose="020B0004020202020204" pitchFamily="34" charset="0"/>
            </a:endParaRPr>
          </a:p>
        </p:txBody>
      </p:sp>
    </p:spTree>
    <p:extLst>
      <p:ext uri="{BB962C8B-B14F-4D97-AF65-F5344CB8AC3E}">
        <p14:creationId xmlns:p14="http://schemas.microsoft.com/office/powerpoint/2010/main" val="35073856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E4E36-953B-F689-0D0B-6E7AFBA32DFD}"/>
              </a:ext>
            </a:extLst>
          </p:cNvPr>
          <p:cNvSpPr>
            <a:spLocks noGrp="1"/>
          </p:cNvSpPr>
          <p:nvPr>
            <p:ph type="title"/>
          </p:nvPr>
        </p:nvSpPr>
        <p:spPr>
          <a:xfrm>
            <a:off x="838200" y="365125"/>
            <a:ext cx="5857568" cy="1325563"/>
          </a:xfrm>
        </p:spPr>
        <p:txBody>
          <a:bodyPr>
            <a:normAutofit/>
          </a:bodyPr>
          <a:lstStyle/>
          <a:p>
            <a:r>
              <a:rPr lang="en-US" sz="3600" b="1" dirty="0"/>
              <a:t>William Gilpin (1724-1804)</a:t>
            </a:r>
          </a:p>
        </p:txBody>
      </p:sp>
      <p:sp>
        <p:nvSpPr>
          <p:cNvPr id="3" name="Content Placeholder 2">
            <a:extLst>
              <a:ext uri="{FF2B5EF4-FFF2-40B4-BE49-F238E27FC236}">
                <a16:creationId xmlns:a16="http://schemas.microsoft.com/office/drawing/2014/main" id="{D375C98E-4105-4EC9-BA17-B635672D68AA}"/>
              </a:ext>
            </a:extLst>
          </p:cNvPr>
          <p:cNvSpPr>
            <a:spLocks noGrp="1"/>
          </p:cNvSpPr>
          <p:nvPr>
            <p:ph idx="1"/>
          </p:nvPr>
        </p:nvSpPr>
        <p:spPr>
          <a:xfrm>
            <a:off x="838200" y="1825625"/>
            <a:ext cx="5257800" cy="4351338"/>
          </a:xfrm>
        </p:spPr>
        <p:txBody>
          <a:bodyPr>
            <a:noAutofit/>
          </a:bodyPr>
          <a:lstStyle/>
          <a:p>
            <a:r>
              <a:rPr lang="en-US" sz="1600" i="1" dirty="0"/>
              <a:t>Three Essays: On Picturesque Beauty</a:t>
            </a:r>
            <a:r>
              <a:rPr lang="en-US" sz="1600" dirty="0"/>
              <a:t>, </a:t>
            </a:r>
            <a:r>
              <a:rPr lang="en-US" sz="1600" i="1" dirty="0"/>
              <a:t>On Picturesque Travel, On Drawing Landscape </a:t>
            </a:r>
            <a:r>
              <a:rPr lang="en-US" sz="1600" dirty="0"/>
              <a:t>(1792)</a:t>
            </a:r>
          </a:p>
          <a:p>
            <a:r>
              <a:rPr lang="en-US" sz="1600" kern="100" dirty="0">
                <a:effectLst/>
                <a:latin typeface="Aptos" panose="020B0004020202020204" pitchFamily="34" charset="0"/>
                <a:ea typeface="Calibri" panose="020F0502020204030204" pitchFamily="34" charset="0"/>
                <a:cs typeface="Times New Roman" panose="02020603050405020304" pitchFamily="18" charset="0"/>
              </a:rPr>
              <a:t>“the kind of beauty which is agreeable in a picture.” </a:t>
            </a:r>
          </a:p>
          <a:p>
            <a:r>
              <a:rPr lang="en-US" sz="1600" b="0" i="0" u="none" strike="noStrike" dirty="0">
                <a:effectLst/>
                <a:latin typeface="Aptos" panose="020B0004020202020204" pitchFamily="34" charset="0"/>
              </a:rPr>
              <a:t>“But in </a:t>
            </a:r>
            <a:r>
              <a:rPr lang="en-US" sz="1600" b="0" i="1" u="none" strike="noStrike" dirty="0">
                <a:effectLst/>
                <a:latin typeface="Aptos" panose="020B0004020202020204" pitchFamily="34" charset="0"/>
              </a:rPr>
              <a:t>picturesque representation</a:t>
            </a:r>
            <a:r>
              <a:rPr lang="en-US" sz="1600" b="0" i="0" u="none" strike="noStrike" dirty="0">
                <a:effectLst/>
                <a:latin typeface="Aptos" panose="020B0004020202020204" pitchFamily="34" charset="0"/>
              </a:rPr>
              <a:t> it seems somewhat odd, yet we shall perhaps find it equally true, that the reverse of this case; and that the ideas of </a:t>
            </a:r>
            <a:r>
              <a:rPr lang="en-US" sz="1600" b="0" i="1" u="none" strike="noStrike" dirty="0">
                <a:effectLst/>
                <a:latin typeface="Aptos" panose="020B0004020202020204" pitchFamily="34" charset="0"/>
              </a:rPr>
              <a:t>neat</a:t>
            </a:r>
            <a:r>
              <a:rPr lang="en-US" sz="1600" b="0" i="0" u="none" strike="noStrike" dirty="0">
                <a:effectLst/>
                <a:latin typeface="Aptos" panose="020B0004020202020204" pitchFamily="34" charset="0"/>
              </a:rPr>
              <a:t> and </a:t>
            </a:r>
            <a:r>
              <a:rPr lang="en-US" sz="1600" b="0" i="1" u="none" strike="noStrike" dirty="0">
                <a:effectLst/>
                <a:latin typeface="Aptos" panose="020B0004020202020204" pitchFamily="34" charset="0"/>
              </a:rPr>
              <a:t>smooth </a:t>
            </a:r>
            <a:r>
              <a:rPr lang="en-US" sz="1600" b="0" i="0" u="none" strike="noStrike" dirty="0">
                <a:effectLst/>
                <a:latin typeface="Aptos" panose="020B0004020202020204" pitchFamily="34" charset="0"/>
              </a:rPr>
              <a:t>instead of being picturesque, in fact disqualify the object, in which they reside, from any pretensions to </a:t>
            </a:r>
            <a:r>
              <a:rPr lang="en-US" sz="1600" b="0" i="1" u="none" strike="noStrike" dirty="0">
                <a:effectLst/>
                <a:latin typeface="Aptos" panose="020B0004020202020204" pitchFamily="34" charset="0"/>
              </a:rPr>
              <a:t>picturesque beauty</a:t>
            </a:r>
            <a:r>
              <a:rPr lang="en-US" sz="1600" b="0" i="0" u="none" strike="noStrike" dirty="0">
                <a:effectLst/>
                <a:latin typeface="Aptos" panose="020B0004020202020204" pitchFamily="34" charset="0"/>
              </a:rPr>
              <a:t>… in a word, instead of making the whole </a:t>
            </a:r>
            <a:r>
              <a:rPr lang="en-US" sz="1600" b="0" i="1" u="none" strike="noStrike" dirty="0">
                <a:effectLst/>
                <a:latin typeface="Aptos" panose="020B0004020202020204" pitchFamily="34" charset="0"/>
              </a:rPr>
              <a:t>smooth</a:t>
            </a:r>
            <a:r>
              <a:rPr lang="en-US" sz="1600" b="0" i="0" u="none" strike="noStrike" dirty="0">
                <a:effectLst/>
                <a:latin typeface="Aptos" panose="020B0004020202020204" pitchFamily="34" charset="0"/>
              </a:rPr>
              <a:t>, make it </a:t>
            </a:r>
            <a:r>
              <a:rPr lang="en-US" sz="1600" b="0" i="1" u="none" strike="noStrike" dirty="0">
                <a:effectLst/>
                <a:latin typeface="Aptos" panose="020B0004020202020204" pitchFamily="34" charset="0"/>
              </a:rPr>
              <a:t>rough</a:t>
            </a:r>
            <a:r>
              <a:rPr lang="en-US" sz="1600" b="0" i="0" u="none" strike="noStrike" dirty="0">
                <a:effectLst/>
                <a:latin typeface="Aptos" panose="020B0004020202020204" pitchFamily="34" charset="0"/>
              </a:rPr>
              <a:t>; and you also make it </a:t>
            </a:r>
            <a:r>
              <a:rPr lang="en-US" sz="1600" b="0" i="1" u="none" strike="noStrike" dirty="0">
                <a:effectLst/>
                <a:latin typeface="Aptos" panose="020B0004020202020204" pitchFamily="34" charset="0"/>
              </a:rPr>
              <a:t>picturesque.</a:t>
            </a:r>
            <a:r>
              <a:rPr lang="en-US" sz="1600" b="0" i="0" u="none" strike="noStrike" dirty="0">
                <a:effectLst/>
                <a:latin typeface="Aptos" panose="020B0004020202020204" pitchFamily="34" charset="0"/>
              </a:rPr>
              <a:t>”</a:t>
            </a:r>
          </a:p>
          <a:p>
            <a:r>
              <a:rPr lang="en-US" sz="1600" kern="100" dirty="0">
                <a:effectLst/>
                <a:latin typeface="Aptos" panose="020B0004020202020204" pitchFamily="34" charset="0"/>
                <a:ea typeface="Calibri" panose="020F0502020204030204" pitchFamily="34" charset="0"/>
                <a:cs typeface="Times New Roman" panose="02020603050405020304" pitchFamily="18" charset="0"/>
              </a:rPr>
              <a:t>Gilpin’s picturesque: “pleasingly irregular forms.” (Metropolitan Museum of Art)</a:t>
            </a:r>
          </a:p>
          <a:p>
            <a:r>
              <a:rPr lang="en-US" sz="1600" dirty="0">
                <a:effectLst/>
                <a:latin typeface="Aptos Display" panose="020B0004020202020204" pitchFamily="34" charset="0"/>
              </a:rPr>
              <a:t>"Though the painter has no right to add a magnificent castle, he may shovel the earth about him as he pleases ... he may pull up a paling or throw down a cottage." </a:t>
            </a:r>
            <a:endParaRPr lang="en-US" sz="1600" dirty="0">
              <a:latin typeface="Aptos Display" panose="020B0004020202020204" pitchFamily="34" charset="0"/>
            </a:endParaRPr>
          </a:p>
          <a:p>
            <a:endParaRPr lang="en-US" sz="1600" kern="100" dirty="0">
              <a:effectLst/>
              <a:latin typeface="Aptos" panose="020B0004020202020204" pitchFamily="34" charset="0"/>
              <a:ea typeface="Calibri" panose="020F0502020204030204" pitchFamily="34" charset="0"/>
              <a:cs typeface="Times New Roman" panose="02020603050405020304" pitchFamily="18" charset="0"/>
            </a:endParaRPr>
          </a:p>
          <a:p>
            <a:pPr marL="0" indent="0">
              <a:buNone/>
            </a:pPr>
            <a:r>
              <a:rPr lang="en-US" sz="1600" b="0" i="0" u="none" strike="noStrike" dirty="0">
                <a:effectLst/>
                <a:latin typeface="Aptos" panose="020B0004020202020204" pitchFamily="34" charset="0"/>
              </a:rPr>
              <a:t> </a:t>
            </a:r>
          </a:p>
          <a:p>
            <a:endParaRPr lang="en-US" sz="1600" kern="100" dirty="0">
              <a:effectLst/>
              <a:latin typeface="Aptos" panose="020B0004020202020204" pitchFamily="34" charset="0"/>
              <a:ea typeface="Calibri" panose="020F0502020204030204" pitchFamily="34" charset="0"/>
              <a:cs typeface="Times New Roman" panose="02020603050405020304" pitchFamily="18" charset="0"/>
            </a:endParaRPr>
          </a:p>
          <a:p>
            <a:endParaRPr lang="en-US" sz="1600" kern="100" dirty="0">
              <a:effectLst/>
              <a:latin typeface="Aptos" panose="020B0004020202020204" pitchFamily="34" charset="0"/>
              <a:ea typeface="Calibri" panose="020F0502020204030204" pitchFamily="34" charset="0"/>
              <a:cs typeface="Times New Roman" panose="02020603050405020304" pitchFamily="18" charset="0"/>
            </a:endParaRPr>
          </a:p>
          <a:p>
            <a:endParaRPr lang="en-US" sz="1600" dirty="0"/>
          </a:p>
        </p:txBody>
      </p:sp>
      <p:pic>
        <p:nvPicPr>
          <p:cNvPr id="8194" name="Picture 2" descr="Title Page, from Three Essays: on Picturesque Beauty, on ...">
            <a:extLst>
              <a:ext uri="{FF2B5EF4-FFF2-40B4-BE49-F238E27FC236}">
                <a16:creationId xmlns:a16="http://schemas.microsoft.com/office/drawing/2014/main" id="{CEDF2EFA-A4D2-6BBD-1FB8-3258F57E54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7585" y="0"/>
            <a:ext cx="418306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19080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Three Essays: On Picturesque Beauty; On Picturesque Travel; and On Sketching Landscape, William Gilpin (British, Scaleby, Cumbria 1724–1804 Boldre, Hampshire), Illustrations: aquatint with hand-coloring">
            <a:extLst>
              <a:ext uri="{FF2B5EF4-FFF2-40B4-BE49-F238E27FC236}">
                <a16:creationId xmlns:a16="http://schemas.microsoft.com/office/drawing/2014/main" id="{DD84585F-9123-06A2-2FB5-C13133F3C8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818" y="1584745"/>
            <a:ext cx="5682182" cy="368850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FB91D79A-0DE6-DF98-3236-133544586A04}"/>
              </a:ext>
            </a:extLst>
          </p:cNvPr>
          <p:cNvSpPr txBox="1"/>
          <p:nvPr/>
        </p:nvSpPr>
        <p:spPr>
          <a:xfrm>
            <a:off x="402336" y="5486400"/>
            <a:ext cx="5693664" cy="1200329"/>
          </a:xfrm>
          <a:prstGeom prst="rect">
            <a:avLst/>
          </a:prstGeom>
          <a:noFill/>
        </p:spPr>
        <p:txBody>
          <a:bodyPr wrap="square" rtlCol="0">
            <a:spAutoFit/>
          </a:bodyPr>
          <a:lstStyle/>
          <a:p>
            <a:pPr algn="ctr"/>
            <a:r>
              <a:rPr lang="en-US" dirty="0">
                <a:latin typeface="Aptos" panose="020B0004020202020204" pitchFamily="34" charset="0"/>
              </a:rPr>
              <a:t>William Gilpin, from </a:t>
            </a:r>
            <a:r>
              <a:rPr lang="en-US" b="0" i="1" u="none" strike="noStrike" dirty="0">
                <a:effectLst/>
                <a:latin typeface="Aptos" panose="020B0004020202020204" pitchFamily="34" charset="0"/>
              </a:rPr>
              <a:t>Three Essays: On Picturesque Beauty; On Picturesque Travel; and On Sketching Landscape, </a:t>
            </a:r>
            <a:r>
              <a:rPr lang="en-US" b="0" u="none" strike="noStrike" dirty="0">
                <a:effectLst/>
                <a:latin typeface="Aptos" panose="020B0004020202020204" pitchFamily="34" charset="0"/>
              </a:rPr>
              <a:t>1792,</a:t>
            </a:r>
            <a:r>
              <a:rPr lang="en-US" b="0" i="1" u="none" strike="noStrike" dirty="0">
                <a:effectLst/>
                <a:latin typeface="Aptos" panose="020B0004020202020204" pitchFamily="34" charset="0"/>
              </a:rPr>
              <a:t> </a:t>
            </a:r>
            <a:r>
              <a:rPr lang="en-US" b="0" u="none" strike="noStrike" dirty="0">
                <a:effectLst/>
                <a:latin typeface="Aptos" panose="020B0004020202020204" pitchFamily="34" charset="0"/>
              </a:rPr>
              <a:t>aquatint with </a:t>
            </a:r>
            <a:r>
              <a:rPr lang="en-US" b="0" u="none" strike="noStrike" dirty="0" err="1">
                <a:effectLst/>
                <a:latin typeface="Aptos" panose="020B0004020202020204" pitchFamily="34" charset="0"/>
              </a:rPr>
              <a:t>handcoloring</a:t>
            </a:r>
            <a:r>
              <a:rPr lang="en-US" b="0" u="none" strike="noStrike" dirty="0">
                <a:effectLst/>
                <a:latin typeface="Aptos" panose="020B0004020202020204" pitchFamily="34" charset="0"/>
              </a:rPr>
              <a:t>, 9 ¼ x 5 ¾ in, Metropolitan Museum of Art</a:t>
            </a:r>
            <a:endParaRPr lang="en-US" i="1" dirty="0">
              <a:latin typeface="Aptos" panose="020B0004020202020204" pitchFamily="34" charset="0"/>
            </a:endParaRPr>
          </a:p>
        </p:txBody>
      </p:sp>
      <p:pic>
        <p:nvPicPr>
          <p:cNvPr id="10246" name="Picture 6" descr="William Gilpin, Landscape">
            <a:extLst>
              <a:ext uri="{FF2B5EF4-FFF2-40B4-BE49-F238E27FC236}">
                <a16:creationId xmlns:a16="http://schemas.microsoft.com/office/drawing/2014/main" id="{0272E001-E709-49AD-6184-FE6D846F75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6417" y="1584745"/>
            <a:ext cx="5303520" cy="372297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8A396444-324A-E7AE-9422-4C18E1AEECFF}"/>
              </a:ext>
            </a:extLst>
          </p:cNvPr>
          <p:cNvSpPr txBox="1"/>
          <p:nvPr/>
        </p:nvSpPr>
        <p:spPr>
          <a:xfrm>
            <a:off x="6388608" y="5486400"/>
            <a:ext cx="5266944" cy="923330"/>
          </a:xfrm>
          <a:prstGeom prst="rect">
            <a:avLst/>
          </a:prstGeom>
          <a:noFill/>
        </p:spPr>
        <p:txBody>
          <a:bodyPr wrap="square" rtlCol="0">
            <a:spAutoFit/>
          </a:bodyPr>
          <a:lstStyle/>
          <a:p>
            <a:pPr algn="ctr"/>
            <a:r>
              <a:rPr lang="en-US" dirty="0">
                <a:latin typeface="Aptos" panose="020B0004020202020204" pitchFamily="34" charset="0"/>
              </a:rPr>
              <a:t>William Gilpin, </a:t>
            </a:r>
            <a:r>
              <a:rPr lang="en-US" i="1" dirty="0">
                <a:latin typeface="Aptos" panose="020B0004020202020204" pitchFamily="34" charset="0"/>
              </a:rPr>
              <a:t>Landscape, </a:t>
            </a:r>
            <a:r>
              <a:rPr lang="en-US" dirty="0">
                <a:latin typeface="Aptos" panose="020B0004020202020204" pitchFamily="34" charset="0"/>
              </a:rPr>
              <a:t>February 1, 1794, aquatint, etching, and color washes, </a:t>
            </a:r>
            <a:r>
              <a:rPr lang="en-US" b="0" i="0" u="none" strike="noStrike" dirty="0">
                <a:solidFill>
                  <a:srgbClr val="000000"/>
                </a:solidFill>
                <a:effectLst/>
                <a:latin typeface="Aptos" panose="020B0004020202020204" pitchFamily="34" charset="0"/>
              </a:rPr>
              <a:t>176 mm x 261 mm, Royal Academy of Arts</a:t>
            </a:r>
            <a:endParaRPr lang="en-US" dirty="0">
              <a:latin typeface="Aptos" panose="020B0004020202020204" pitchFamily="34" charset="0"/>
            </a:endParaRPr>
          </a:p>
        </p:txBody>
      </p:sp>
      <p:sp>
        <p:nvSpPr>
          <p:cNvPr id="7" name="TextBox 6">
            <a:extLst>
              <a:ext uri="{FF2B5EF4-FFF2-40B4-BE49-F238E27FC236}">
                <a16:creationId xmlns:a16="http://schemas.microsoft.com/office/drawing/2014/main" id="{52FCE915-7E62-EC10-F4DD-30E05EAE48DD}"/>
              </a:ext>
            </a:extLst>
          </p:cNvPr>
          <p:cNvSpPr txBox="1"/>
          <p:nvPr/>
        </p:nvSpPr>
        <p:spPr>
          <a:xfrm>
            <a:off x="402336" y="625077"/>
            <a:ext cx="7558088" cy="369332"/>
          </a:xfrm>
          <a:prstGeom prst="rect">
            <a:avLst/>
          </a:prstGeom>
          <a:noFill/>
        </p:spPr>
        <p:txBody>
          <a:bodyPr wrap="square" rtlCol="0">
            <a:spAutoFit/>
          </a:bodyPr>
          <a:lstStyle/>
          <a:p>
            <a:pPr marL="285750" indent="-285750">
              <a:buFont typeface="Arial" panose="020B0604020202020204" pitchFamily="34" charset="0"/>
              <a:buChar char="•"/>
            </a:pPr>
            <a:r>
              <a:rPr lang="en-US" dirty="0"/>
              <a:t>William Hogarth “Line of Beauty” from </a:t>
            </a:r>
            <a:r>
              <a:rPr lang="en-US" i="1" dirty="0"/>
              <a:t>The Analysis of Beauty </a:t>
            </a:r>
            <a:r>
              <a:rPr lang="en-US" dirty="0"/>
              <a:t>(1753)</a:t>
            </a:r>
          </a:p>
        </p:txBody>
      </p:sp>
    </p:spTree>
    <p:extLst>
      <p:ext uri="{BB962C8B-B14F-4D97-AF65-F5344CB8AC3E}">
        <p14:creationId xmlns:p14="http://schemas.microsoft.com/office/powerpoint/2010/main" val="35827585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close-up of a book&#10;&#10;Description automatically generated">
            <a:extLst>
              <a:ext uri="{FF2B5EF4-FFF2-40B4-BE49-F238E27FC236}">
                <a16:creationId xmlns:a16="http://schemas.microsoft.com/office/drawing/2014/main" id="{4FA81B54-7A61-25E6-FD05-D5F235AC5E5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8710" y="224916"/>
            <a:ext cx="3905406" cy="6408167"/>
          </a:xfrm>
        </p:spPr>
      </p:pic>
      <p:pic>
        <p:nvPicPr>
          <p:cNvPr id="6" name="Picture 5">
            <a:extLst>
              <a:ext uri="{FF2B5EF4-FFF2-40B4-BE49-F238E27FC236}">
                <a16:creationId xmlns:a16="http://schemas.microsoft.com/office/drawing/2014/main" id="{06FC5A5D-5ABD-8E13-B376-5039A186F7B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49204" y="224916"/>
            <a:ext cx="4941666" cy="6448745"/>
          </a:xfrm>
          <a:prstGeom prst="rect">
            <a:avLst/>
          </a:prstGeom>
          <a:noFill/>
          <a:ln>
            <a:noFill/>
          </a:ln>
        </p:spPr>
      </p:pic>
      <p:sp>
        <p:nvSpPr>
          <p:cNvPr id="7" name="TextBox 6">
            <a:extLst>
              <a:ext uri="{FF2B5EF4-FFF2-40B4-BE49-F238E27FC236}">
                <a16:creationId xmlns:a16="http://schemas.microsoft.com/office/drawing/2014/main" id="{52FD29BD-8DE8-D1A3-D356-77A9D912B7D5}"/>
              </a:ext>
            </a:extLst>
          </p:cNvPr>
          <p:cNvSpPr txBox="1"/>
          <p:nvPr/>
        </p:nvSpPr>
        <p:spPr>
          <a:xfrm>
            <a:off x="9590140" y="2426344"/>
            <a:ext cx="2343150" cy="4247317"/>
          </a:xfrm>
          <a:prstGeom prst="rect">
            <a:avLst/>
          </a:prstGeom>
          <a:noFill/>
        </p:spPr>
        <p:txBody>
          <a:bodyPr wrap="square" rtlCol="0">
            <a:spAutoFit/>
          </a:bodyPr>
          <a:lstStyle/>
          <a:p>
            <a:r>
              <a:rPr lang="en-US" dirty="0"/>
              <a:t>Left: Cover page for Sir </a:t>
            </a:r>
            <a:r>
              <a:rPr lang="en-US" dirty="0" err="1"/>
              <a:t>Uvedale</a:t>
            </a:r>
            <a:r>
              <a:rPr lang="en-US" dirty="0"/>
              <a:t> Price, </a:t>
            </a:r>
            <a:r>
              <a:rPr lang="en-US" i="1" dirty="0"/>
              <a:t>Essay on the Picturesque as compared with the Sublime and the Beautiful, </a:t>
            </a:r>
            <a:r>
              <a:rPr lang="en-US" dirty="0"/>
              <a:t>1794</a:t>
            </a:r>
          </a:p>
          <a:p>
            <a:endParaRPr lang="en-US" dirty="0"/>
          </a:p>
          <a:p>
            <a:r>
              <a:rPr lang="en-US" dirty="0"/>
              <a:t>Right: Thomas Gainsborough, </a:t>
            </a:r>
            <a:r>
              <a:rPr lang="en-US" i="1" dirty="0"/>
              <a:t>Man Holding a Claude Glass,</a:t>
            </a:r>
            <a:r>
              <a:rPr lang="en-US" dirty="0"/>
              <a:t> undated,</a:t>
            </a:r>
            <a:r>
              <a:rPr lang="en-US" i="1" dirty="0"/>
              <a:t> </a:t>
            </a:r>
            <a:r>
              <a:rPr lang="en-US" dirty="0"/>
              <a:t>graphite drawing on paper, Yale Center for British Art</a:t>
            </a:r>
          </a:p>
        </p:txBody>
      </p:sp>
    </p:spTree>
    <p:extLst>
      <p:ext uri="{BB962C8B-B14F-4D97-AF65-F5344CB8AC3E}">
        <p14:creationId xmlns:p14="http://schemas.microsoft.com/office/powerpoint/2010/main" val="2716264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laude glass - Wikipedia">
            <a:extLst>
              <a:ext uri="{FF2B5EF4-FFF2-40B4-BE49-F238E27FC236}">
                <a16:creationId xmlns:a16="http://schemas.microsoft.com/office/drawing/2014/main" id="{B1F76184-E54D-D2A2-4786-0E0B5731E3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2175" y="0"/>
            <a:ext cx="4576763"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4EA6666F-4109-66BD-E6B2-4C3C3026523C}"/>
              </a:ext>
            </a:extLst>
          </p:cNvPr>
          <p:cNvSpPr txBox="1"/>
          <p:nvPr/>
        </p:nvSpPr>
        <p:spPr>
          <a:xfrm>
            <a:off x="5732860" y="1492051"/>
            <a:ext cx="6093618" cy="5262979"/>
          </a:xfrm>
          <a:prstGeom prst="rect">
            <a:avLst/>
          </a:prstGeom>
          <a:noFill/>
        </p:spPr>
        <p:txBody>
          <a:bodyPr wrap="square">
            <a:spAutoFit/>
          </a:bodyPr>
          <a:lstStyle/>
          <a:p>
            <a:pPr marR="0" lvl="0">
              <a:spcBef>
                <a:spcPts val="0"/>
              </a:spcBef>
              <a:spcAft>
                <a:spcPts val="0"/>
              </a:spcAft>
              <a:buSzPts val="1000"/>
              <a:tabLst>
                <a:tab pos="457200" algn="l"/>
              </a:tabLst>
            </a:pPr>
            <a:r>
              <a:rPr lang="en-US" sz="2800" kern="100" dirty="0">
                <a:effectLst/>
                <a:latin typeface="Aptos" panose="020B0004020202020204" pitchFamily="34" charset="0"/>
                <a:ea typeface="Calibri" panose="020F0502020204030204" pitchFamily="34" charset="0"/>
                <a:cs typeface="Times New Roman" panose="02020603050405020304" pitchFamily="18" charset="0"/>
              </a:rPr>
              <a:t>“Where the objects are great and near, [the Claude glass] removes them to a due distance, and shows them in the soft </a:t>
            </a:r>
            <a:r>
              <a:rPr lang="en-US" sz="2800" kern="100" dirty="0" err="1">
                <a:effectLst/>
                <a:latin typeface="Aptos" panose="020B0004020202020204" pitchFamily="34" charset="0"/>
                <a:ea typeface="Calibri" panose="020F0502020204030204" pitchFamily="34" charset="0"/>
                <a:cs typeface="Times New Roman" panose="02020603050405020304" pitchFamily="18" charset="0"/>
              </a:rPr>
              <a:t>colours</a:t>
            </a:r>
            <a:r>
              <a:rPr lang="en-US" sz="2800" kern="100" dirty="0">
                <a:effectLst/>
                <a:latin typeface="Aptos" panose="020B0004020202020204" pitchFamily="34" charset="0"/>
                <a:ea typeface="Calibri" panose="020F0502020204030204" pitchFamily="34" charset="0"/>
                <a:cs typeface="Times New Roman" panose="02020603050405020304" pitchFamily="18" charset="0"/>
              </a:rPr>
              <a:t> of nature, and in the most regular perspective the eye can perceive, or science demonstrate… the person using it ought always to turn his back to the object he views.” (Thomas West, </a:t>
            </a:r>
            <a:r>
              <a:rPr lang="en-US" sz="2800" i="1" kern="100" dirty="0">
                <a:effectLst/>
                <a:latin typeface="Aptos" panose="020B0004020202020204" pitchFamily="34" charset="0"/>
                <a:ea typeface="Calibri" panose="020F0502020204030204" pitchFamily="34" charset="0"/>
                <a:cs typeface="Times New Roman" panose="02020603050405020304" pitchFamily="18" charset="0"/>
              </a:rPr>
              <a:t>A Guide to the Lakes</a:t>
            </a:r>
            <a:r>
              <a:rPr lang="en-US" sz="2800" i="1" kern="100" dirty="0">
                <a:latin typeface="Aptos" panose="020B0004020202020204" pitchFamily="34" charset="0"/>
                <a:ea typeface="Calibri" panose="020F0502020204030204" pitchFamily="34" charset="0"/>
                <a:cs typeface="Times New Roman" panose="02020603050405020304" pitchFamily="18" charset="0"/>
              </a:rPr>
              <a:t>, </a:t>
            </a:r>
            <a:r>
              <a:rPr lang="en-US" sz="2800" kern="100" dirty="0">
                <a:latin typeface="Aptos" panose="020B0004020202020204" pitchFamily="34" charset="0"/>
                <a:ea typeface="Calibri" panose="020F0502020204030204" pitchFamily="34" charset="0"/>
                <a:cs typeface="Times New Roman" panose="02020603050405020304" pitchFamily="18" charset="0"/>
              </a:rPr>
              <a:t>1780)</a:t>
            </a:r>
          </a:p>
          <a:p>
            <a:pPr marR="0" lvl="0">
              <a:spcBef>
                <a:spcPts val="0"/>
              </a:spcBef>
              <a:spcAft>
                <a:spcPts val="0"/>
              </a:spcAft>
              <a:buSzPts val="1000"/>
              <a:tabLst>
                <a:tab pos="457200" algn="l"/>
              </a:tabLst>
            </a:pPr>
            <a:endParaRPr lang="en-US" sz="2800" kern="100" dirty="0">
              <a:effectLst/>
              <a:latin typeface="Aptos" panose="020B0004020202020204" pitchFamily="34" charset="0"/>
              <a:ea typeface="Calibri" panose="020F0502020204030204" pitchFamily="34" charset="0"/>
              <a:cs typeface="Times New Roman" panose="02020603050405020304" pitchFamily="18" charset="0"/>
            </a:endParaRPr>
          </a:p>
          <a:p>
            <a:pPr marR="0" lvl="0">
              <a:spcBef>
                <a:spcPts val="0"/>
              </a:spcBef>
              <a:spcAft>
                <a:spcPts val="0"/>
              </a:spcAft>
              <a:buSzPts val="1000"/>
              <a:tabLst>
                <a:tab pos="457200" algn="l"/>
              </a:tabLst>
            </a:pPr>
            <a:r>
              <a:rPr lang="en-US" sz="2800" kern="100" dirty="0">
                <a:latin typeface="Aptos" panose="020B0004020202020204" pitchFamily="34" charset="0"/>
                <a:ea typeface="Calibri" panose="020F0502020204030204" pitchFamily="34" charset="0"/>
                <a:cs typeface="Times New Roman" panose="02020603050405020304" pitchFamily="18" charset="0"/>
                <a:hlinkClick r:id="rId3"/>
              </a:rPr>
              <a:t>Claude Glass Demonstration</a:t>
            </a:r>
            <a:endParaRPr lang="en-US" sz="2800" kern="100" dirty="0">
              <a:effectLst/>
              <a:latin typeface="Aptos" panose="020B0004020202020204" pitchFamily="34" charset="0"/>
              <a:ea typeface="Calibri" panose="020F0502020204030204" pitchFamily="34" charset="0"/>
              <a:cs typeface="Times New Roman" panose="02020603050405020304" pitchFamily="18" charset="0"/>
            </a:endParaRPr>
          </a:p>
        </p:txBody>
      </p:sp>
      <p:sp>
        <p:nvSpPr>
          <p:cNvPr id="8" name="Title 1">
            <a:extLst>
              <a:ext uri="{FF2B5EF4-FFF2-40B4-BE49-F238E27FC236}">
                <a16:creationId xmlns:a16="http://schemas.microsoft.com/office/drawing/2014/main" id="{EE87FC38-21D6-CCC6-3340-F5FB8D6677D6}"/>
              </a:ext>
            </a:extLst>
          </p:cNvPr>
          <p:cNvSpPr>
            <a:spLocks noGrp="1"/>
          </p:cNvSpPr>
          <p:nvPr>
            <p:ph type="title"/>
          </p:nvPr>
        </p:nvSpPr>
        <p:spPr>
          <a:xfrm>
            <a:off x="5732860" y="166488"/>
            <a:ext cx="10515600" cy="1325563"/>
          </a:xfrm>
        </p:spPr>
        <p:txBody>
          <a:bodyPr/>
          <a:lstStyle/>
          <a:p>
            <a:r>
              <a:rPr lang="en-US" b="1" dirty="0"/>
              <a:t>The Claude Glass</a:t>
            </a:r>
          </a:p>
        </p:txBody>
      </p:sp>
    </p:spTree>
    <p:extLst>
      <p:ext uri="{BB962C8B-B14F-4D97-AF65-F5344CB8AC3E}">
        <p14:creationId xmlns:p14="http://schemas.microsoft.com/office/powerpoint/2010/main" val="30376938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10 Best Scenic Views in Zion National Park - The National Parks Experience">
            <a:extLst>
              <a:ext uri="{FF2B5EF4-FFF2-40B4-BE49-F238E27FC236}">
                <a16:creationId xmlns:a16="http://schemas.microsoft.com/office/drawing/2014/main" id="{458C0690-2911-A391-1B42-44FAB6C500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7105" y="192881"/>
            <a:ext cx="5177790" cy="6472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09730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social media page&#10;&#10;Description automatically generated">
            <a:extLst>
              <a:ext uri="{FF2B5EF4-FFF2-40B4-BE49-F238E27FC236}">
                <a16:creationId xmlns:a16="http://schemas.microsoft.com/office/drawing/2014/main" id="{DA73D74C-A6E3-4ABE-203C-3CC158C9912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58624" y="601786"/>
            <a:ext cx="7874752" cy="5654427"/>
          </a:xfrm>
        </p:spPr>
      </p:pic>
    </p:spTree>
    <p:extLst>
      <p:ext uri="{BB962C8B-B14F-4D97-AF65-F5344CB8AC3E}">
        <p14:creationId xmlns:p14="http://schemas.microsoft.com/office/powerpoint/2010/main" val="28238342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462C3-C4D5-8576-D862-C9AD86737DCE}"/>
              </a:ext>
            </a:extLst>
          </p:cNvPr>
          <p:cNvSpPr>
            <a:spLocks noGrp="1"/>
          </p:cNvSpPr>
          <p:nvPr>
            <p:ph type="title"/>
          </p:nvPr>
        </p:nvSpPr>
        <p:spPr>
          <a:xfrm>
            <a:off x="838200" y="2766218"/>
            <a:ext cx="10515600" cy="1325563"/>
          </a:xfrm>
        </p:spPr>
        <p:txBody>
          <a:bodyPr/>
          <a:lstStyle/>
          <a:p>
            <a:pPr algn="ctr"/>
            <a:r>
              <a:rPr lang="en-US" b="1" dirty="0"/>
              <a:t>W. J. T. Mitchell, “Imperial Landscapes”</a:t>
            </a:r>
          </a:p>
        </p:txBody>
      </p:sp>
    </p:spTree>
    <p:extLst>
      <p:ext uri="{BB962C8B-B14F-4D97-AF65-F5344CB8AC3E}">
        <p14:creationId xmlns:p14="http://schemas.microsoft.com/office/powerpoint/2010/main" val="30915759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64921-9AF9-74D5-55FD-565D0D866C85}"/>
              </a:ext>
            </a:extLst>
          </p:cNvPr>
          <p:cNvSpPr>
            <a:spLocks noGrp="1"/>
          </p:cNvSpPr>
          <p:nvPr>
            <p:ph type="title"/>
          </p:nvPr>
        </p:nvSpPr>
        <p:spPr/>
        <p:txBody>
          <a:bodyPr/>
          <a:lstStyle/>
          <a:p>
            <a:r>
              <a:rPr lang="en-US" b="1" dirty="0"/>
              <a:t>Agenda</a:t>
            </a:r>
          </a:p>
        </p:txBody>
      </p:sp>
      <p:sp>
        <p:nvSpPr>
          <p:cNvPr id="3" name="Content Placeholder 2">
            <a:extLst>
              <a:ext uri="{FF2B5EF4-FFF2-40B4-BE49-F238E27FC236}">
                <a16:creationId xmlns:a16="http://schemas.microsoft.com/office/drawing/2014/main" id="{03E957A0-EEE0-F62A-12C9-8B4E61324897}"/>
              </a:ext>
            </a:extLst>
          </p:cNvPr>
          <p:cNvSpPr>
            <a:spLocks noGrp="1"/>
          </p:cNvSpPr>
          <p:nvPr>
            <p:ph idx="1"/>
          </p:nvPr>
        </p:nvSpPr>
        <p:spPr/>
        <p:txBody>
          <a:bodyPr/>
          <a:lstStyle/>
          <a:p>
            <a:r>
              <a:rPr lang="en-US" dirty="0"/>
              <a:t>Historic European Landscape: Key Terms and Figures</a:t>
            </a:r>
          </a:p>
          <a:p>
            <a:r>
              <a:rPr lang="en-US" dirty="0"/>
              <a:t>W. J. T. Mitchell “Imperial Landscapes” discussion</a:t>
            </a:r>
          </a:p>
        </p:txBody>
      </p:sp>
    </p:spTree>
    <p:extLst>
      <p:ext uri="{BB962C8B-B14F-4D97-AF65-F5344CB8AC3E}">
        <p14:creationId xmlns:p14="http://schemas.microsoft.com/office/powerpoint/2010/main" val="36646294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92F72-28AE-DA97-73C2-9C2A41C586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FD970D-7AAB-2161-B578-C77E846E013D}"/>
              </a:ext>
            </a:extLst>
          </p:cNvPr>
          <p:cNvSpPr>
            <a:spLocks noGrp="1"/>
          </p:cNvSpPr>
          <p:nvPr>
            <p:ph type="ctrTitle"/>
          </p:nvPr>
        </p:nvSpPr>
        <p:spPr/>
        <p:txBody>
          <a:bodyPr/>
          <a:lstStyle/>
          <a:p>
            <a:r>
              <a:rPr lang="en-US" dirty="0"/>
              <a:t>HART 220: Art, Landscape, and Racial Ecologies</a:t>
            </a:r>
          </a:p>
        </p:txBody>
      </p:sp>
      <p:sp>
        <p:nvSpPr>
          <p:cNvPr id="3" name="Subtitle 2">
            <a:extLst>
              <a:ext uri="{FF2B5EF4-FFF2-40B4-BE49-F238E27FC236}">
                <a16:creationId xmlns:a16="http://schemas.microsoft.com/office/drawing/2014/main" id="{36548602-466D-8B0A-E72E-6E2118222838}"/>
              </a:ext>
            </a:extLst>
          </p:cNvPr>
          <p:cNvSpPr>
            <a:spLocks noGrp="1"/>
          </p:cNvSpPr>
          <p:nvPr>
            <p:ph type="subTitle" idx="1"/>
          </p:nvPr>
        </p:nvSpPr>
        <p:spPr/>
        <p:txBody>
          <a:bodyPr/>
          <a:lstStyle/>
          <a:p>
            <a:r>
              <a:rPr lang="en-US" dirty="0"/>
              <a:t>Dr. Meg Hankel</a:t>
            </a:r>
          </a:p>
          <a:p>
            <a:r>
              <a:rPr lang="en-US" dirty="0"/>
              <a:t>11:10-12:00</a:t>
            </a:r>
          </a:p>
          <a:p>
            <a:r>
              <a:rPr lang="en-US" dirty="0"/>
              <a:t>Carpenter B25</a:t>
            </a:r>
          </a:p>
        </p:txBody>
      </p:sp>
    </p:spTree>
    <p:extLst>
      <p:ext uri="{BB962C8B-B14F-4D97-AF65-F5344CB8AC3E}">
        <p14:creationId xmlns:p14="http://schemas.microsoft.com/office/powerpoint/2010/main" val="17978227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John Gilfillan, 'Native council of war'">
            <a:extLst>
              <a:ext uri="{FF2B5EF4-FFF2-40B4-BE49-F238E27FC236}">
                <a16:creationId xmlns:a16="http://schemas.microsoft.com/office/drawing/2014/main" id="{F2601F2F-5912-02D3-2D18-5AE0520021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1389" y="209998"/>
            <a:ext cx="7339013" cy="552649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1A7A253A-098F-549E-CCFF-6C092BCAB9AE}"/>
              </a:ext>
            </a:extLst>
          </p:cNvPr>
          <p:cNvSpPr txBox="1"/>
          <p:nvPr/>
        </p:nvSpPr>
        <p:spPr>
          <a:xfrm>
            <a:off x="451388" y="5863721"/>
            <a:ext cx="7339013" cy="646331"/>
          </a:xfrm>
          <a:prstGeom prst="rect">
            <a:avLst/>
          </a:prstGeom>
          <a:noFill/>
        </p:spPr>
        <p:txBody>
          <a:bodyPr wrap="square">
            <a:spAutoFit/>
          </a:bodyPr>
          <a:lstStyle/>
          <a:p>
            <a:pPr algn="ctr"/>
            <a:r>
              <a:rPr lang="en-US" b="0" i="0" u="none" strike="noStrike" dirty="0">
                <a:effectLst/>
                <a:latin typeface="Aptos" panose="020B0004020202020204" pitchFamily="34" charset="0"/>
              </a:rPr>
              <a:t>John Gilfillan, </a:t>
            </a:r>
            <a:r>
              <a:rPr lang="en-US" b="0" i="1" u="none" strike="noStrike" dirty="0">
                <a:effectLst/>
                <a:latin typeface="Aptos" panose="020B0004020202020204" pitchFamily="34" charset="0"/>
              </a:rPr>
              <a:t>A Native Council of War</a:t>
            </a:r>
            <a:r>
              <a:rPr lang="en-US" b="0" u="none" strike="noStrike" dirty="0">
                <a:effectLst/>
                <a:latin typeface="Aptos" panose="020B0004020202020204" pitchFamily="34" charset="0"/>
              </a:rPr>
              <a:t>, 1853, oil on canvas, </a:t>
            </a:r>
            <a:r>
              <a:rPr lang="en-US" b="0" i="0" u="none" strike="noStrike" dirty="0">
                <a:effectLst/>
                <a:latin typeface="Aptos" panose="020B0004020202020204" pitchFamily="34" charset="0"/>
              </a:rPr>
              <a:t>955 x 1270mm, University of Otago, </a:t>
            </a:r>
            <a:r>
              <a:rPr lang="en-US" b="0" i="0" u="none" strike="noStrike" dirty="0" err="1">
                <a:effectLst/>
                <a:latin typeface="Aptos" panose="020B0004020202020204" pitchFamily="34" charset="0"/>
              </a:rPr>
              <a:t>Hocken</a:t>
            </a:r>
            <a:r>
              <a:rPr lang="en-US" b="0" i="0" u="none" strike="noStrike" dirty="0">
                <a:effectLst/>
                <a:latin typeface="Aptos" panose="020B0004020202020204" pitchFamily="34" charset="0"/>
              </a:rPr>
              <a:t> </a:t>
            </a:r>
            <a:r>
              <a:rPr lang="en-US" b="0" i="0" u="none" strike="noStrike" dirty="0" err="1">
                <a:effectLst/>
                <a:latin typeface="Aptos" panose="020B0004020202020204" pitchFamily="34" charset="0"/>
              </a:rPr>
              <a:t>Colletions</a:t>
            </a:r>
            <a:r>
              <a:rPr lang="en-US" b="0" u="none" strike="noStrike" dirty="0">
                <a:effectLst/>
                <a:latin typeface="Aptos" panose="020B0004020202020204" pitchFamily="34" charset="0"/>
              </a:rPr>
              <a:t> </a:t>
            </a:r>
            <a:endParaRPr lang="en-US" dirty="0">
              <a:latin typeface="Aptos" panose="020B0004020202020204" pitchFamily="34" charset="0"/>
            </a:endParaRPr>
          </a:p>
        </p:txBody>
      </p:sp>
      <p:sp>
        <p:nvSpPr>
          <p:cNvPr id="3" name="TextBox 2">
            <a:extLst>
              <a:ext uri="{FF2B5EF4-FFF2-40B4-BE49-F238E27FC236}">
                <a16:creationId xmlns:a16="http://schemas.microsoft.com/office/drawing/2014/main" id="{E654EBF3-4C85-CBB0-E458-E26588E10376}"/>
              </a:ext>
            </a:extLst>
          </p:cNvPr>
          <p:cNvSpPr txBox="1"/>
          <p:nvPr/>
        </p:nvSpPr>
        <p:spPr>
          <a:xfrm>
            <a:off x="8034528" y="801791"/>
            <a:ext cx="3413760" cy="3416320"/>
          </a:xfrm>
          <a:prstGeom prst="rect">
            <a:avLst/>
          </a:prstGeom>
          <a:noFill/>
        </p:spPr>
        <p:txBody>
          <a:bodyPr wrap="square">
            <a:spAutoFit/>
          </a:bodyPr>
          <a:lstStyle/>
          <a:p>
            <a:pPr lvl="0"/>
            <a:r>
              <a:rPr lang="en-US" dirty="0"/>
              <a:t>Why is Gilfillan’s </a:t>
            </a:r>
            <a:r>
              <a:rPr lang="en-US" i="1" dirty="0"/>
              <a:t>A Native Council of War</a:t>
            </a:r>
            <a:r>
              <a:rPr lang="en-US" dirty="0"/>
              <a:t> significant within the scope of Mitchell’s argument? What details in the painting does Mitchell emphasize to construct an argument about the role of landscape convention in imperial contexts? Are there other aspects of the painting that would affirm or challenge Mitchell’s conclusions?</a:t>
            </a:r>
          </a:p>
        </p:txBody>
      </p:sp>
    </p:spTree>
    <p:extLst>
      <p:ext uri="{BB962C8B-B14F-4D97-AF65-F5344CB8AC3E}">
        <p14:creationId xmlns:p14="http://schemas.microsoft.com/office/powerpoint/2010/main" val="13795207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a:extLst>
              <a:ext uri="{FF2B5EF4-FFF2-40B4-BE49-F238E27FC236}">
                <a16:creationId xmlns:a16="http://schemas.microsoft.com/office/drawing/2014/main" id="{D6E75A6C-7D0E-84F6-90DB-8112B06EB7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53689" y="1524793"/>
            <a:ext cx="5740617" cy="360838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John Gilfillan, 'Native council of war'">
            <a:extLst>
              <a:ext uri="{FF2B5EF4-FFF2-40B4-BE49-F238E27FC236}">
                <a16:creationId xmlns:a16="http://schemas.microsoft.com/office/drawing/2014/main" id="{3CCB5FA6-FD47-F76D-B726-93D6B533E5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0569" y="1524793"/>
            <a:ext cx="4802981" cy="361679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0A739DD2-73DC-1DDA-D49C-C4B56D5A0996}"/>
              </a:ext>
            </a:extLst>
          </p:cNvPr>
          <p:cNvSpPr txBox="1"/>
          <p:nvPr/>
        </p:nvSpPr>
        <p:spPr>
          <a:xfrm>
            <a:off x="740569" y="5333207"/>
            <a:ext cx="4802980" cy="923330"/>
          </a:xfrm>
          <a:prstGeom prst="rect">
            <a:avLst/>
          </a:prstGeom>
          <a:noFill/>
        </p:spPr>
        <p:txBody>
          <a:bodyPr wrap="square">
            <a:spAutoFit/>
          </a:bodyPr>
          <a:lstStyle/>
          <a:p>
            <a:pPr algn="ctr"/>
            <a:r>
              <a:rPr lang="en-US" b="0" i="0" u="none" strike="noStrike" dirty="0">
                <a:effectLst/>
                <a:latin typeface="Aptos" panose="020B0004020202020204" pitchFamily="34" charset="0"/>
              </a:rPr>
              <a:t>John Gilfillan, </a:t>
            </a:r>
            <a:r>
              <a:rPr lang="en-US" b="0" i="1" u="none" strike="noStrike" dirty="0">
                <a:effectLst/>
                <a:latin typeface="Aptos" panose="020B0004020202020204" pitchFamily="34" charset="0"/>
              </a:rPr>
              <a:t>A Native Council of War</a:t>
            </a:r>
            <a:r>
              <a:rPr lang="en-US" b="0" u="none" strike="noStrike" dirty="0">
                <a:effectLst/>
                <a:latin typeface="Aptos" panose="020B0004020202020204" pitchFamily="34" charset="0"/>
              </a:rPr>
              <a:t>, 1853, oil on canvas, </a:t>
            </a:r>
            <a:r>
              <a:rPr lang="en-US" b="0" i="0" u="none" strike="noStrike" dirty="0">
                <a:effectLst/>
                <a:latin typeface="Aptos" panose="020B0004020202020204" pitchFamily="34" charset="0"/>
              </a:rPr>
              <a:t>955 x 1270mm, University of Otago, </a:t>
            </a:r>
            <a:r>
              <a:rPr lang="en-US" b="0" i="0" u="none" strike="noStrike" dirty="0" err="1">
                <a:effectLst/>
                <a:latin typeface="Aptos" panose="020B0004020202020204" pitchFamily="34" charset="0"/>
              </a:rPr>
              <a:t>Hocken</a:t>
            </a:r>
            <a:r>
              <a:rPr lang="en-US" b="0" i="0" u="none" strike="noStrike" dirty="0">
                <a:effectLst/>
                <a:latin typeface="Aptos" panose="020B0004020202020204" pitchFamily="34" charset="0"/>
              </a:rPr>
              <a:t> </a:t>
            </a:r>
            <a:r>
              <a:rPr lang="en-US" b="0" i="0" u="none" strike="noStrike" dirty="0" err="1">
                <a:effectLst/>
                <a:latin typeface="Aptos" panose="020B0004020202020204" pitchFamily="34" charset="0"/>
              </a:rPr>
              <a:t>Colletions</a:t>
            </a:r>
            <a:r>
              <a:rPr lang="en-US" b="0" u="none" strike="noStrike" dirty="0">
                <a:effectLst/>
                <a:latin typeface="Aptos" panose="020B0004020202020204" pitchFamily="34" charset="0"/>
              </a:rPr>
              <a:t> </a:t>
            </a:r>
            <a:endParaRPr lang="en-US" dirty="0">
              <a:latin typeface="Aptos" panose="020B0004020202020204" pitchFamily="34" charset="0"/>
            </a:endParaRPr>
          </a:p>
        </p:txBody>
      </p:sp>
      <p:sp>
        <p:nvSpPr>
          <p:cNvPr id="8" name="TextBox 7">
            <a:extLst>
              <a:ext uri="{FF2B5EF4-FFF2-40B4-BE49-F238E27FC236}">
                <a16:creationId xmlns:a16="http://schemas.microsoft.com/office/drawing/2014/main" id="{C976968F-B4C1-4544-15AD-AE8549754AAE}"/>
              </a:ext>
            </a:extLst>
          </p:cNvPr>
          <p:cNvSpPr txBox="1"/>
          <p:nvPr/>
        </p:nvSpPr>
        <p:spPr>
          <a:xfrm>
            <a:off x="5853688" y="5333207"/>
            <a:ext cx="5740617" cy="923330"/>
          </a:xfrm>
          <a:prstGeom prst="rect">
            <a:avLst/>
          </a:prstGeom>
          <a:noFill/>
        </p:spPr>
        <p:txBody>
          <a:bodyPr wrap="square">
            <a:spAutoFit/>
          </a:bodyPr>
          <a:lstStyle/>
          <a:p>
            <a:pPr algn="ctr"/>
            <a:r>
              <a:rPr lang="en-US" b="0" i="0" u="none" strike="noStrike" dirty="0">
                <a:effectLst/>
                <a:latin typeface="Aptos" panose="020B0004020202020204" pitchFamily="34" charset="0"/>
              </a:rPr>
              <a:t>Augustus Earle, </a:t>
            </a:r>
            <a:r>
              <a:rPr lang="en-US" b="0" i="1" u="none" strike="noStrike" dirty="0">
                <a:effectLst/>
                <a:latin typeface="Aptos" panose="020B0004020202020204" pitchFamily="34" charset="0"/>
              </a:rPr>
              <a:t>Distant View of the Bay of Islands</a:t>
            </a:r>
            <a:r>
              <a:rPr lang="en-US" b="0" u="none" strike="noStrike" dirty="0">
                <a:effectLst/>
                <a:latin typeface="Aptos" panose="020B0004020202020204" pitchFamily="34" charset="0"/>
              </a:rPr>
              <a:t>, ca. 1827, water color on paper, 26 x 44.1 cm, National Library of Australia</a:t>
            </a:r>
            <a:endParaRPr lang="en-US" dirty="0">
              <a:latin typeface="Aptos" panose="020B0004020202020204" pitchFamily="34" charset="0"/>
            </a:endParaRPr>
          </a:p>
        </p:txBody>
      </p:sp>
    </p:spTree>
    <p:extLst>
      <p:ext uri="{BB962C8B-B14F-4D97-AF65-F5344CB8AC3E}">
        <p14:creationId xmlns:p14="http://schemas.microsoft.com/office/powerpoint/2010/main" val="7097990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0EBF3D-E30D-A93D-A06A-68A33E8A65A1}"/>
              </a:ext>
            </a:extLst>
          </p:cNvPr>
          <p:cNvSpPr>
            <a:spLocks noGrp="1"/>
          </p:cNvSpPr>
          <p:nvPr>
            <p:ph idx="1"/>
          </p:nvPr>
        </p:nvSpPr>
        <p:spPr>
          <a:xfrm>
            <a:off x="6672263" y="5578474"/>
            <a:ext cx="5229225" cy="1325563"/>
          </a:xfrm>
        </p:spPr>
        <p:txBody>
          <a:bodyPr>
            <a:normAutofit/>
          </a:bodyPr>
          <a:lstStyle/>
          <a:p>
            <a:pPr marL="0" indent="0">
              <a:buNone/>
            </a:pPr>
            <a:r>
              <a:rPr lang="en-US" sz="1600" dirty="0"/>
              <a:t>Theodor de </a:t>
            </a:r>
            <a:r>
              <a:rPr lang="en-US" sz="1600" dirty="0" err="1"/>
              <a:t>Bry</a:t>
            </a:r>
            <a:r>
              <a:rPr lang="en-US" sz="1600" dirty="0"/>
              <a:t> (Flemish, 1528-1598) after John White (English, ca. 1540-ca.1593), </a:t>
            </a:r>
            <a:r>
              <a:rPr lang="en-US" sz="1600" i="1" dirty="0"/>
              <a:t>Their manner of </a:t>
            </a:r>
            <a:r>
              <a:rPr lang="en-US" sz="1600" i="1" dirty="0" err="1"/>
              <a:t>fishynge</a:t>
            </a:r>
            <a:r>
              <a:rPr lang="en-US" sz="1600" i="1" dirty="0"/>
              <a:t> in Virginia</a:t>
            </a:r>
            <a:r>
              <a:rPr lang="en-US" sz="1600" dirty="0"/>
              <a:t>, engraving, published in Thomas Hariot, </a:t>
            </a:r>
            <a:r>
              <a:rPr lang="en-US" sz="1600" i="1" dirty="0"/>
              <a:t>A </a:t>
            </a:r>
            <a:r>
              <a:rPr lang="en-US" sz="1600" i="1" dirty="0" err="1"/>
              <a:t>Briefe</a:t>
            </a:r>
            <a:r>
              <a:rPr lang="en-US" sz="1600" i="1" dirty="0"/>
              <a:t> and True Report of the New Found Land of Virginia </a:t>
            </a:r>
            <a:r>
              <a:rPr lang="en-US" sz="1600" dirty="0"/>
              <a:t>(1590)</a:t>
            </a:r>
          </a:p>
        </p:txBody>
      </p:sp>
      <p:pic>
        <p:nvPicPr>
          <p:cNvPr id="16386" name="Picture 2" descr="“Their manner of fishynge in Virginia,” engraving by Theodor de Bry after a watercolor of John White, 1577-1590. From A Briefe and True Report of the New Found Land of Virginia, 1590. Jamestown-Yorktown Foundation, JS84.11.03 A.">
            <a:extLst>
              <a:ext uri="{FF2B5EF4-FFF2-40B4-BE49-F238E27FC236}">
                <a16:creationId xmlns:a16="http://schemas.microsoft.com/office/drawing/2014/main" id="{AFB85CBC-1C06-A122-F4D7-82BA9E574B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750" y="0"/>
            <a:ext cx="557212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44783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E6BDCD4-B39F-3E4A-AFE8-8D14AC7201DA}"/>
              </a:ext>
            </a:extLst>
          </p:cNvPr>
          <p:cNvSpPr txBox="1"/>
          <p:nvPr/>
        </p:nvSpPr>
        <p:spPr>
          <a:xfrm>
            <a:off x="5507233" y="5329018"/>
            <a:ext cx="6166211" cy="646331"/>
          </a:xfrm>
          <a:prstGeom prst="rect">
            <a:avLst/>
          </a:prstGeom>
          <a:noFill/>
        </p:spPr>
        <p:txBody>
          <a:bodyPr wrap="square" rtlCol="0">
            <a:spAutoFit/>
          </a:bodyPr>
          <a:lstStyle/>
          <a:p>
            <a:r>
              <a:rPr lang="en-US" dirty="0"/>
              <a:t>Justus Engelhardt </a:t>
            </a:r>
            <a:r>
              <a:rPr lang="en-US" dirty="0" err="1"/>
              <a:t>Kühn</a:t>
            </a:r>
            <a:r>
              <a:rPr lang="en-US" dirty="0"/>
              <a:t>,</a:t>
            </a:r>
            <a:r>
              <a:rPr lang="en-US" i="1" dirty="0"/>
              <a:t> Portrait of Eleanor </a:t>
            </a:r>
            <a:r>
              <a:rPr lang="en-US" i="1" dirty="0" err="1"/>
              <a:t>Darnall</a:t>
            </a:r>
            <a:r>
              <a:rPr lang="en-US" i="1" dirty="0"/>
              <a:t>, 1704-1796</a:t>
            </a:r>
            <a:r>
              <a:rPr lang="en-US" dirty="0"/>
              <a:t>, ca. 1710, oil on canvas</a:t>
            </a:r>
          </a:p>
        </p:txBody>
      </p:sp>
      <p:pic>
        <p:nvPicPr>
          <p:cNvPr id="3" name="Picture 2">
            <a:extLst>
              <a:ext uri="{FF2B5EF4-FFF2-40B4-BE49-F238E27FC236}">
                <a16:creationId xmlns:a16="http://schemas.microsoft.com/office/drawing/2014/main" id="{5E2DA694-E68D-F949-9439-9CED138C6223}"/>
              </a:ext>
            </a:extLst>
          </p:cNvPr>
          <p:cNvPicPr>
            <a:picLocks noChangeAspect="1"/>
          </p:cNvPicPr>
          <p:nvPr/>
        </p:nvPicPr>
        <p:blipFill>
          <a:blip r:embed="rId3"/>
          <a:stretch>
            <a:fillRect/>
          </a:stretch>
        </p:blipFill>
        <p:spPr>
          <a:xfrm>
            <a:off x="1258217" y="106272"/>
            <a:ext cx="5314830" cy="6645455"/>
          </a:xfrm>
          <a:prstGeom prst="rect">
            <a:avLst/>
          </a:prstGeom>
        </p:spPr>
      </p:pic>
    </p:spTree>
    <p:extLst>
      <p:ext uri="{BB962C8B-B14F-4D97-AF65-F5344CB8AC3E}">
        <p14:creationId xmlns:p14="http://schemas.microsoft.com/office/powerpoint/2010/main" val="41680333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E6BDCD4-B39F-3E4A-AFE8-8D14AC7201DA}"/>
              </a:ext>
            </a:extLst>
          </p:cNvPr>
          <p:cNvSpPr txBox="1"/>
          <p:nvPr/>
        </p:nvSpPr>
        <p:spPr>
          <a:xfrm>
            <a:off x="5910994" y="5867525"/>
            <a:ext cx="4329971" cy="646331"/>
          </a:xfrm>
          <a:prstGeom prst="rect">
            <a:avLst/>
          </a:prstGeom>
          <a:noFill/>
        </p:spPr>
        <p:txBody>
          <a:bodyPr wrap="square" rtlCol="0">
            <a:spAutoFit/>
          </a:bodyPr>
          <a:lstStyle/>
          <a:p>
            <a:r>
              <a:rPr lang="en-US" dirty="0"/>
              <a:t>Anonymous, </a:t>
            </a:r>
            <a:r>
              <a:rPr lang="en-US" i="1" dirty="0"/>
              <a:t>De </a:t>
            </a:r>
            <a:r>
              <a:rPr lang="en-US" i="1" dirty="0" err="1"/>
              <a:t>Peyster</a:t>
            </a:r>
            <a:r>
              <a:rPr lang="en-US" i="1" dirty="0"/>
              <a:t> Girl, with a Lamb</a:t>
            </a:r>
            <a:r>
              <a:rPr lang="en-US" dirty="0"/>
              <a:t>, 1730-1735, oil on canvas</a:t>
            </a:r>
          </a:p>
        </p:txBody>
      </p:sp>
      <p:pic>
        <p:nvPicPr>
          <p:cNvPr id="5" name="Picture 4">
            <a:extLst>
              <a:ext uri="{FF2B5EF4-FFF2-40B4-BE49-F238E27FC236}">
                <a16:creationId xmlns:a16="http://schemas.microsoft.com/office/drawing/2014/main" id="{A021FCB5-10F2-0346-8C28-B44FC388F3C4}"/>
              </a:ext>
            </a:extLst>
          </p:cNvPr>
          <p:cNvPicPr>
            <a:picLocks noChangeAspect="1"/>
          </p:cNvPicPr>
          <p:nvPr/>
        </p:nvPicPr>
        <p:blipFill>
          <a:blip r:embed="rId3"/>
          <a:stretch>
            <a:fillRect/>
          </a:stretch>
        </p:blipFill>
        <p:spPr>
          <a:xfrm>
            <a:off x="565150" y="344143"/>
            <a:ext cx="5074589" cy="6169713"/>
          </a:xfrm>
          <a:prstGeom prst="rect">
            <a:avLst/>
          </a:prstGeom>
        </p:spPr>
      </p:pic>
    </p:spTree>
    <p:extLst>
      <p:ext uri="{BB962C8B-B14F-4D97-AF65-F5344CB8AC3E}">
        <p14:creationId xmlns:p14="http://schemas.microsoft.com/office/powerpoint/2010/main" val="25949270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E6BDCD4-B39F-3E4A-AFE8-8D14AC7201DA}"/>
              </a:ext>
            </a:extLst>
          </p:cNvPr>
          <p:cNvSpPr txBox="1"/>
          <p:nvPr/>
        </p:nvSpPr>
        <p:spPr>
          <a:xfrm>
            <a:off x="0" y="6209689"/>
            <a:ext cx="12192000" cy="369332"/>
          </a:xfrm>
          <a:prstGeom prst="rect">
            <a:avLst/>
          </a:prstGeom>
          <a:noFill/>
        </p:spPr>
        <p:txBody>
          <a:bodyPr wrap="square" rtlCol="0">
            <a:spAutoFit/>
          </a:bodyPr>
          <a:lstStyle/>
          <a:p>
            <a:pPr algn="ctr"/>
            <a:r>
              <a:rPr lang="en-US" dirty="0"/>
              <a:t>Georges Jones after Noble Jones, </a:t>
            </a:r>
            <a:r>
              <a:rPr lang="en-US" i="1" dirty="0"/>
              <a:t>A View of Savannah as it Stood the 19</a:t>
            </a:r>
            <a:r>
              <a:rPr lang="en-US" i="1" baseline="30000" dirty="0"/>
              <a:t>th</a:t>
            </a:r>
            <a:r>
              <a:rPr lang="en-US" i="1" dirty="0"/>
              <a:t> of March, 1734</a:t>
            </a:r>
            <a:r>
              <a:rPr lang="en-US" dirty="0"/>
              <a:t>, 1734, engraving (after ink original)</a:t>
            </a:r>
          </a:p>
        </p:txBody>
      </p:sp>
      <p:pic>
        <p:nvPicPr>
          <p:cNvPr id="3" name="Picture 2">
            <a:extLst>
              <a:ext uri="{FF2B5EF4-FFF2-40B4-BE49-F238E27FC236}">
                <a16:creationId xmlns:a16="http://schemas.microsoft.com/office/drawing/2014/main" id="{A73D9295-4CC5-4949-881F-FE88CF7A5D59}"/>
              </a:ext>
            </a:extLst>
          </p:cNvPr>
          <p:cNvPicPr>
            <a:picLocks noChangeAspect="1"/>
          </p:cNvPicPr>
          <p:nvPr/>
        </p:nvPicPr>
        <p:blipFill rotWithShape="1">
          <a:blip r:embed="rId3"/>
          <a:srcRect l="7976" t="8951" r="7668"/>
          <a:stretch/>
        </p:blipFill>
        <p:spPr>
          <a:xfrm>
            <a:off x="554766" y="268373"/>
            <a:ext cx="6993310" cy="5941236"/>
          </a:xfrm>
          <a:prstGeom prst="rect">
            <a:avLst/>
          </a:prstGeom>
        </p:spPr>
      </p:pic>
      <p:pic>
        <p:nvPicPr>
          <p:cNvPr id="5" name="Picture 2" descr="“Their manner of fishynge in Virginia,” engraving by Theodor de Bry after a watercolor of John White, 1577-1590. From A Briefe and True Report of the New Found Land of Virginia, 1590. Jamestown-Yorktown Foundation, JS84.11.03 A.">
            <a:extLst>
              <a:ext uri="{FF2B5EF4-FFF2-40B4-BE49-F238E27FC236}">
                <a16:creationId xmlns:a16="http://schemas.microsoft.com/office/drawing/2014/main" id="{B1B36850-DD6E-DE41-0E51-4AF0EF2D66B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58122" y="0"/>
            <a:ext cx="557212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36858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E6BDCD4-B39F-3E4A-AFE8-8D14AC7201DA}"/>
              </a:ext>
            </a:extLst>
          </p:cNvPr>
          <p:cNvSpPr txBox="1"/>
          <p:nvPr/>
        </p:nvSpPr>
        <p:spPr>
          <a:xfrm>
            <a:off x="6096000" y="6062789"/>
            <a:ext cx="5969330" cy="646331"/>
          </a:xfrm>
          <a:prstGeom prst="rect">
            <a:avLst/>
          </a:prstGeom>
          <a:noFill/>
        </p:spPr>
        <p:txBody>
          <a:bodyPr wrap="square" rtlCol="0">
            <a:spAutoFit/>
          </a:bodyPr>
          <a:lstStyle/>
          <a:p>
            <a:r>
              <a:rPr lang="en-US" dirty="0"/>
              <a:t>John Smibert, </a:t>
            </a:r>
            <a:r>
              <a:rPr lang="en-US" i="1" dirty="0"/>
              <a:t>Portrait of Mrs. Hugh Hall</a:t>
            </a:r>
            <a:r>
              <a:rPr lang="en-US" dirty="0"/>
              <a:t>, 1733, oil on canvas</a:t>
            </a:r>
          </a:p>
        </p:txBody>
      </p:sp>
      <p:pic>
        <p:nvPicPr>
          <p:cNvPr id="6" name="Picture 5">
            <a:extLst>
              <a:ext uri="{FF2B5EF4-FFF2-40B4-BE49-F238E27FC236}">
                <a16:creationId xmlns:a16="http://schemas.microsoft.com/office/drawing/2014/main" id="{7D5F05FD-3553-8E40-8F5E-3D35C2E7AD07}"/>
              </a:ext>
            </a:extLst>
          </p:cNvPr>
          <p:cNvPicPr>
            <a:picLocks noChangeAspect="1"/>
          </p:cNvPicPr>
          <p:nvPr/>
        </p:nvPicPr>
        <p:blipFill>
          <a:blip r:embed="rId3"/>
          <a:stretch>
            <a:fillRect/>
          </a:stretch>
        </p:blipFill>
        <p:spPr>
          <a:xfrm>
            <a:off x="439390" y="0"/>
            <a:ext cx="5407096" cy="6858000"/>
          </a:xfrm>
          <a:prstGeom prst="rect">
            <a:avLst/>
          </a:prstGeom>
        </p:spPr>
      </p:pic>
    </p:spTree>
    <p:extLst>
      <p:ext uri="{BB962C8B-B14F-4D97-AF65-F5344CB8AC3E}">
        <p14:creationId xmlns:p14="http://schemas.microsoft.com/office/powerpoint/2010/main" val="29045001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E6BDCD4-B39F-3E4A-AFE8-8D14AC7201DA}"/>
              </a:ext>
            </a:extLst>
          </p:cNvPr>
          <p:cNvSpPr txBox="1"/>
          <p:nvPr/>
        </p:nvSpPr>
        <p:spPr>
          <a:xfrm>
            <a:off x="0" y="6364069"/>
            <a:ext cx="12192000" cy="369332"/>
          </a:xfrm>
          <a:prstGeom prst="rect">
            <a:avLst/>
          </a:prstGeom>
          <a:noFill/>
        </p:spPr>
        <p:txBody>
          <a:bodyPr wrap="square" rtlCol="0">
            <a:spAutoFit/>
          </a:bodyPr>
          <a:lstStyle/>
          <a:p>
            <a:pPr algn="ctr"/>
            <a:r>
              <a:rPr lang="en-US" dirty="0"/>
              <a:t>Thomas Davies, </a:t>
            </a:r>
            <a:r>
              <a:rPr lang="en-US" i="1" dirty="0"/>
              <a:t>View of the Lines at Lake George, 1759</a:t>
            </a:r>
            <a:r>
              <a:rPr lang="en-US" dirty="0"/>
              <a:t>, ca. 1774, oil on canvas</a:t>
            </a:r>
          </a:p>
        </p:txBody>
      </p:sp>
      <p:pic>
        <p:nvPicPr>
          <p:cNvPr id="5" name="Picture 4">
            <a:extLst>
              <a:ext uri="{FF2B5EF4-FFF2-40B4-BE49-F238E27FC236}">
                <a16:creationId xmlns:a16="http://schemas.microsoft.com/office/drawing/2014/main" id="{D465CB30-CF03-7E4F-BA39-8D64B116C186}"/>
              </a:ext>
            </a:extLst>
          </p:cNvPr>
          <p:cNvPicPr>
            <a:picLocks noChangeAspect="1"/>
          </p:cNvPicPr>
          <p:nvPr/>
        </p:nvPicPr>
        <p:blipFill>
          <a:blip r:embed="rId3"/>
          <a:stretch>
            <a:fillRect/>
          </a:stretch>
        </p:blipFill>
        <p:spPr>
          <a:xfrm>
            <a:off x="2219442" y="0"/>
            <a:ext cx="7753116" cy="6364069"/>
          </a:xfrm>
          <a:prstGeom prst="rect">
            <a:avLst/>
          </a:prstGeom>
        </p:spPr>
      </p:pic>
    </p:spTree>
    <p:extLst>
      <p:ext uri="{BB962C8B-B14F-4D97-AF65-F5344CB8AC3E}">
        <p14:creationId xmlns:p14="http://schemas.microsoft.com/office/powerpoint/2010/main" val="7187889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E6BDCD4-B39F-3E4A-AFE8-8D14AC7201DA}"/>
              </a:ext>
            </a:extLst>
          </p:cNvPr>
          <p:cNvSpPr txBox="1"/>
          <p:nvPr/>
        </p:nvSpPr>
        <p:spPr>
          <a:xfrm>
            <a:off x="0" y="6364069"/>
            <a:ext cx="12192000" cy="369332"/>
          </a:xfrm>
          <a:prstGeom prst="rect">
            <a:avLst/>
          </a:prstGeom>
          <a:noFill/>
        </p:spPr>
        <p:txBody>
          <a:bodyPr wrap="square" rtlCol="0">
            <a:spAutoFit/>
          </a:bodyPr>
          <a:lstStyle/>
          <a:p>
            <a:pPr algn="ctr"/>
            <a:r>
              <a:rPr lang="en-US" dirty="0"/>
              <a:t>Ralph Earl, </a:t>
            </a:r>
            <a:r>
              <a:rPr lang="en-US" i="1" dirty="0"/>
              <a:t>Esther Boardman </a:t>
            </a:r>
            <a:r>
              <a:rPr lang="en-US" dirty="0"/>
              <a:t>&amp; </a:t>
            </a:r>
            <a:r>
              <a:rPr lang="en-US" i="1" dirty="0"/>
              <a:t>Daniel Boardman, </a:t>
            </a:r>
            <a:r>
              <a:rPr lang="en-US" dirty="0"/>
              <a:t>1789, oil on canvas</a:t>
            </a:r>
          </a:p>
        </p:txBody>
      </p:sp>
      <p:pic>
        <p:nvPicPr>
          <p:cNvPr id="3" name="Picture 2">
            <a:extLst>
              <a:ext uri="{FF2B5EF4-FFF2-40B4-BE49-F238E27FC236}">
                <a16:creationId xmlns:a16="http://schemas.microsoft.com/office/drawing/2014/main" id="{4B27F6C6-17BC-0A45-B4A5-B56271A8728C}"/>
              </a:ext>
            </a:extLst>
          </p:cNvPr>
          <p:cNvPicPr>
            <a:picLocks noChangeAspect="1"/>
          </p:cNvPicPr>
          <p:nvPr/>
        </p:nvPicPr>
        <p:blipFill>
          <a:blip r:embed="rId3"/>
          <a:stretch>
            <a:fillRect/>
          </a:stretch>
        </p:blipFill>
        <p:spPr>
          <a:xfrm>
            <a:off x="6358819" y="117840"/>
            <a:ext cx="4095987" cy="6186269"/>
          </a:xfrm>
          <a:prstGeom prst="rect">
            <a:avLst/>
          </a:prstGeom>
        </p:spPr>
      </p:pic>
      <p:pic>
        <p:nvPicPr>
          <p:cNvPr id="7" name="Picture 6">
            <a:extLst>
              <a:ext uri="{FF2B5EF4-FFF2-40B4-BE49-F238E27FC236}">
                <a16:creationId xmlns:a16="http://schemas.microsoft.com/office/drawing/2014/main" id="{529852D2-1539-2745-99DF-61589749C59C}"/>
              </a:ext>
            </a:extLst>
          </p:cNvPr>
          <p:cNvPicPr>
            <a:picLocks noChangeAspect="1"/>
          </p:cNvPicPr>
          <p:nvPr/>
        </p:nvPicPr>
        <p:blipFill>
          <a:blip r:embed="rId4"/>
          <a:stretch>
            <a:fillRect/>
          </a:stretch>
        </p:blipFill>
        <p:spPr>
          <a:xfrm>
            <a:off x="1205564" y="117840"/>
            <a:ext cx="4627619" cy="6186269"/>
          </a:xfrm>
          <a:prstGeom prst="rect">
            <a:avLst/>
          </a:prstGeom>
        </p:spPr>
      </p:pic>
    </p:spTree>
    <p:extLst>
      <p:ext uri="{BB962C8B-B14F-4D97-AF65-F5344CB8AC3E}">
        <p14:creationId xmlns:p14="http://schemas.microsoft.com/office/powerpoint/2010/main" val="25146189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4BF16-6747-D7A1-E91A-2624EBB1A983}"/>
              </a:ext>
            </a:extLst>
          </p:cNvPr>
          <p:cNvSpPr>
            <a:spLocks noGrp="1"/>
          </p:cNvSpPr>
          <p:nvPr>
            <p:ph type="title"/>
          </p:nvPr>
        </p:nvSpPr>
        <p:spPr/>
        <p:txBody>
          <a:bodyPr/>
          <a:lstStyle/>
          <a:p>
            <a:r>
              <a:rPr lang="en-US" b="1" dirty="0"/>
              <a:t>The Pastoral</a:t>
            </a:r>
          </a:p>
        </p:txBody>
      </p:sp>
      <p:sp>
        <p:nvSpPr>
          <p:cNvPr id="3" name="Content Placeholder 2">
            <a:extLst>
              <a:ext uri="{FF2B5EF4-FFF2-40B4-BE49-F238E27FC236}">
                <a16:creationId xmlns:a16="http://schemas.microsoft.com/office/drawing/2014/main" id="{1451AC29-2138-44AF-D486-1E66E26D7F2C}"/>
              </a:ext>
            </a:extLst>
          </p:cNvPr>
          <p:cNvSpPr>
            <a:spLocks noGrp="1"/>
          </p:cNvSpPr>
          <p:nvPr>
            <p:ph idx="1"/>
          </p:nvPr>
        </p:nvSpPr>
        <p:spPr>
          <a:xfrm>
            <a:off x="795905" y="1543079"/>
            <a:ext cx="10049304" cy="4351338"/>
          </a:xfrm>
        </p:spPr>
        <p:txBody>
          <a:bodyPr>
            <a:normAutofit/>
          </a:bodyPr>
          <a:lstStyle/>
          <a:p>
            <a:pPr marL="0" marR="0" lvl="0" indent="0">
              <a:spcBef>
                <a:spcPts val="0"/>
              </a:spcBef>
              <a:spcAft>
                <a:spcPts val="0"/>
              </a:spcAft>
              <a:buNone/>
            </a:pPr>
            <a:r>
              <a:rPr lang="en-US" sz="1800" kern="100" dirty="0">
                <a:effectLst/>
                <a:latin typeface="Aptos" panose="020B0004020202020204" pitchFamily="34" charset="0"/>
                <a:ea typeface="Calibri" panose="020F0502020204030204" pitchFamily="34" charset="0"/>
                <a:cs typeface="Times New Roman" panose="02020603050405020304" pitchFamily="18" charset="0"/>
              </a:rPr>
              <a:t>Mirriam-Webster:</a:t>
            </a:r>
          </a:p>
          <a:p>
            <a:pPr marL="0" marR="0" lvl="0" indent="0">
              <a:spcBef>
                <a:spcPts val="0"/>
              </a:spcBef>
              <a:spcAft>
                <a:spcPts val="0"/>
              </a:spcAft>
              <a:buNone/>
            </a:pPr>
            <a:endParaRPr lang="en-US" sz="1800" kern="100" dirty="0">
              <a:effectLst/>
              <a:latin typeface="Aptos" panose="020B000402020202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itchFamily="2" charset="2"/>
              <a:buChar char=""/>
            </a:pPr>
            <a:r>
              <a:rPr lang="en-US" sz="1800" kern="100" dirty="0">
                <a:effectLst/>
                <a:latin typeface="Aptos" panose="020B0004020202020204" pitchFamily="34" charset="0"/>
                <a:ea typeface="Calibri" panose="020F0502020204030204" pitchFamily="34" charset="0"/>
                <a:cs typeface="Times New Roman" panose="02020603050405020304" pitchFamily="18" charset="0"/>
              </a:rPr>
              <a:t>“A literary work (such as a poem or play) dealing with shepherds or rural life in a usually artificial manner and typically drawing a contrast between the innocence and serenity of the simple life and the misery and corruption of city and especially court life”</a:t>
            </a:r>
          </a:p>
          <a:p>
            <a:pPr marL="0" marR="0" lvl="0" indent="0">
              <a:spcBef>
                <a:spcPts val="0"/>
              </a:spcBef>
              <a:spcAft>
                <a:spcPts val="0"/>
              </a:spcAft>
              <a:buNone/>
            </a:pPr>
            <a:r>
              <a:rPr lang="en-US" sz="1800" kern="100" dirty="0">
                <a:effectLst/>
                <a:latin typeface="Aptos" panose="020B0004020202020204" pitchFamily="34" charset="0"/>
                <a:ea typeface="Calibri" panose="020F0502020204030204" pitchFamily="34" charset="0"/>
                <a:cs typeface="Times New Roman" panose="02020603050405020304" pitchFamily="18" charset="0"/>
              </a:rPr>
              <a:t> </a:t>
            </a:r>
          </a:p>
          <a:p>
            <a:pPr marL="342900" marR="0" lvl="0" indent="-342900">
              <a:spcBef>
                <a:spcPts val="0"/>
              </a:spcBef>
              <a:spcAft>
                <a:spcPts val="0"/>
              </a:spcAft>
              <a:buFont typeface="Symbol" pitchFamily="2" charset="2"/>
              <a:buChar char=""/>
            </a:pPr>
            <a:r>
              <a:rPr lang="en-US" sz="1800" kern="100" dirty="0">
                <a:effectLst/>
                <a:latin typeface="Aptos" panose="020B0004020202020204" pitchFamily="34" charset="0"/>
                <a:ea typeface="Calibri" panose="020F0502020204030204" pitchFamily="34" charset="0"/>
                <a:cs typeface="Times New Roman" panose="02020603050405020304" pitchFamily="18" charset="0"/>
              </a:rPr>
              <a:t>“Of, relating to, or composed of shepherds or herdsmen” </a:t>
            </a:r>
          </a:p>
          <a:p>
            <a:pPr marL="342900" marR="0" lvl="0" indent="-342900">
              <a:spcBef>
                <a:spcPts val="0"/>
              </a:spcBef>
              <a:spcAft>
                <a:spcPts val="0"/>
              </a:spcAft>
              <a:buFont typeface="Symbol" pitchFamily="2" charset="2"/>
              <a:buChar char=""/>
            </a:pPr>
            <a:endParaRPr lang="en-US" sz="1800" kern="100" dirty="0">
              <a:effectLst/>
              <a:latin typeface="Aptos" panose="020B000402020202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itchFamily="2" charset="2"/>
              <a:buChar char=""/>
            </a:pPr>
            <a:r>
              <a:rPr lang="en-US" sz="1800" kern="100" dirty="0">
                <a:effectLst/>
                <a:latin typeface="Aptos" panose="020B0004020202020204" pitchFamily="34" charset="0"/>
                <a:ea typeface="Calibri" panose="020F0502020204030204" pitchFamily="34" charset="0"/>
                <a:cs typeface="Times New Roman" panose="02020603050405020304" pitchFamily="18" charset="0"/>
              </a:rPr>
              <a:t>“Of or relating to the countryside: not urban” </a:t>
            </a:r>
          </a:p>
          <a:p>
            <a:pPr marL="342900" marR="0" lvl="0" indent="-342900">
              <a:spcBef>
                <a:spcPts val="0"/>
              </a:spcBef>
              <a:spcAft>
                <a:spcPts val="0"/>
              </a:spcAft>
              <a:buFont typeface="Symbol" pitchFamily="2" charset="2"/>
              <a:buChar char=""/>
            </a:pPr>
            <a:endParaRPr lang="en-US" sz="1800" kern="100" dirty="0">
              <a:latin typeface="Aptos" panose="020B000402020202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itchFamily="2" charset="2"/>
              <a:buChar char=""/>
            </a:pPr>
            <a:r>
              <a:rPr lang="en-US" sz="1800" kern="100" dirty="0">
                <a:effectLst/>
                <a:latin typeface="Aptos" panose="020B0004020202020204" pitchFamily="34" charset="0"/>
                <a:ea typeface="Calibri" panose="020F0502020204030204" pitchFamily="34" charset="0"/>
                <a:cs typeface="Times New Roman" panose="02020603050405020304" pitchFamily="18" charset="0"/>
              </a:rPr>
              <a:t>“Pleasingly peaceful and innocent: idyllic”</a:t>
            </a:r>
            <a:endParaRPr lang="en-US" dirty="0">
              <a:latin typeface="Aptos" panose="020B0004020202020204" pitchFamily="34" charset="0"/>
            </a:endParaRPr>
          </a:p>
        </p:txBody>
      </p:sp>
    </p:spTree>
    <p:extLst>
      <p:ext uri="{BB962C8B-B14F-4D97-AF65-F5344CB8AC3E}">
        <p14:creationId xmlns:p14="http://schemas.microsoft.com/office/powerpoint/2010/main" val="21477612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E6BDCD4-B39F-3E4A-AFE8-8D14AC7201DA}"/>
              </a:ext>
            </a:extLst>
          </p:cNvPr>
          <p:cNvSpPr txBox="1"/>
          <p:nvPr/>
        </p:nvSpPr>
        <p:spPr>
          <a:xfrm>
            <a:off x="0" y="6364069"/>
            <a:ext cx="12192000" cy="369332"/>
          </a:xfrm>
          <a:prstGeom prst="rect">
            <a:avLst/>
          </a:prstGeom>
          <a:noFill/>
        </p:spPr>
        <p:txBody>
          <a:bodyPr wrap="square" rtlCol="0">
            <a:spAutoFit/>
          </a:bodyPr>
          <a:lstStyle/>
          <a:p>
            <a:pPr algn="ctr"/>
            <a:r>
              <a:rPr lang="en-US" dirty="0"/>
              <a:t>Ralph Earl, </a:t>
            </a:r>
            <a:r>
              <a:rPr lang="en-US" i="1" dirty="0"/>
              <a:t>Looking East from Denny Hill</a:t>
            </a:r>
            <a:r>
              <a:rPr lang="en-US" dirty="0"/>
              <a:t>, 1800, oil on canvas</a:t>
            </a:r>
          </a:p>
        </p:txBody>
      </p:sp>
      <p:pic>
        <p:nvPicPr>
          <p:cNvPr id="3" name="Picture 2">
            <a:extLst>
              <a:ext uri="{FF2B5EF4-FFF2-40B4-BE49-F238E27FC236}">
                <a16:creationId xmlns:a16="http://schemas.microsoft.com/office/drawing/2014/main" id="{687CA3D8-A731-FF4B-9897-C72495112D7F}"/>
              </a:ext>
            </a:extLst>
          </p:cNvPr>
          <p:cNvPicPr>
            <a:picLocks noChangeAspect="1"/>
          </p:cNvPicPr>
          <p:nvPr/>
        </p:nvPicPr>
        <p:blipFill>
          <a:blip r:embed="rId3"/>
          <a:stretch>
            <a:fillRect/>
          </a:stretch>
        </p:blipFill>
        <p:spPr>
          <a:xfrm>
            <a:off x="606981" y="124599"/>
            <a:ext cx="10978037" cy="6239470"/>
          </a:xfrm>
          <a:prstGeom prst="rect">
            <a:avLst/>
          </a:prstGeom>
        </p:spPr>
      </p:pic>
    </p:spTree>
    <p:extLst>
      <p:ext uri="{BB962C8B-B14F-4D97-AF65-F5344CB8AC3E}">
        <p14:creationId xmlns:p14="http://schemas.microsoft.com/office/powerpoint/2010/main" val="39321032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E6BDCD4-B39F-3E4A-AFE8-8D14AC7201DA}"/>
              </a:ext>
            </a:extLst>
          </p:cNvPr>
          <p:cNvSpPr txBox="1"/>
          <p:nvPr/>
        </p:nvSpPr>
        <p:spPr>
          <a:xfrm>
            <a:off x="-415636" y="6033869"/>
            <a:ext cx="5605593" cy="646331"/>
          </a:xfrm>
          <a:prstGeom prst="rect">
            <a:avLst/>
          </a:prstGeom>
          <a:noFill/>
        </p:spPr>
        <p:txBody>
          <a:bodyPr wrap="square" rtlCol="0">
            <a:spAutoFit/>
          </a:bodyPr>
          <a:lstStyle/>
          <a:p>
            <a:pPr algn="r"/>
            <a:r>
              <a:rPr lang="en-US" dirty="0"/>
              <a:t>Ralph Earl, </a:t>
            </a:r>
            <a:r>
              <a:rPr lang="en-US" i="1" dirty="0"/>
              <a:t>Portrait of Colonel William Taylor</a:t>
            </a:r>
            <a:r>
              <a:rPr lang="en-US" dirty="0"/>
              <a:t>, </a:t>
            </a:r>
          </a:p>
          <a:p>
            <a:pPr algn="r"/>
            <a:r>
              <a:rPr lang="en-US" dirty="0"/>
              <a:t>1790, oil on canvas</a:t>
            </a:r>
          </a:p>
        </p:txBody>
      </p:sp>
      <p:pic>
        <p:nvPicPr>
          <p:cNvPr id="5" name="Picture 4">
            <a:extLst>
              <a:ext uri="{FF2B5EF4-FFF2-40B4-BE49-F238E27FC236}">
                <a16:creationId xmlns:a16="http://schemas.microsoft.com/office/drawing/2014/main" id="{FC312B81-AFAE-B846-887F-DC22CA5E5121}"/>
              </a:ext>
            </a:extLst>
          </p:cNvPr>
          <p:cNvPicPr>
            <a:picLocks noChangeAspect="1"/>
          </p:cNvPicPr>
          <p:nvPr/>
        </p:nvPicPr>
        <p:blipFill>
          <a:blip r:embed="rId3"/>
          <a:stretch>
            <a:fillRect/>
          </a:stretch>
        </p:blipFill>
        <p:spPr>
          <a:xfrm>
            <a:off x="5605593" y="177800"/>
            <a:ext cx="5118100" cy="6502400"/>
          </a:xfrm>
          <a:prstGeom prst="rect">
            <a:avLst/>
          </a:prstGeom>
        </p:spPr>
      </p:pic>
    </p:spTree>
    <p:extLst>
      <p:ext uri="{BB962C8B-B14F-4D97-AF65-F5344CB8AC3E}">
        <p14:creationId xmlns:p14="http://schemas.microsoft.com/office/powerpoint/2010/main" val="39799978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E6BDCD4-B39F-3E4A-AFE8-8D14AC7201DA}"/>
              </a:ext>
            </a:extLst>
          </p:cNvPr>
          <p:cNvSpPr txBox="1"/>
          <p:nvPr/>
        </p:nvSpPr>
        <p:spPr>
          <a:xfrm>
            <a:off x="0" y="6364069"/>
            <a:ext cx="12192000" cy="369332"/>
          </a:xfrm>
          <a:prstGeom prst="rect">
            <a:avLst/>
          </a:prstGeom>
          <a:noFill/>
        </p:spPr>
        <p:txBody>
          <a:bodyPr wrap="square" rtlCol="0">
            <a:spAutoFit/>
          </a:bodyPr>
          <a:lstStyle/>
          <a:p>
            <a:pPr algn="ctr"/>
            <a:r>
              <a:rPr lang="en-US" dirty="0"/>
              <a:t>John Taylor, </a:t>
            </a:r>
            <a:r>
              <a:rPr lang="en-US" i="1" dirty="0"/>
              <a:t>A Classical Landscape at Evening with Figures in the Foreground</a:t>
            </a:r>
            <a:r>
              <a:rPr lang="en-US" dirty="0"/>
              <a:t>, 1772, oil on canvas</a:t>
            </a:r>
          </a:p>
        </p:txBody>
      </p:sp>
      <p:pic>
        <p:nvPicPr>
          <p:cNvPr id="2" name="Picture 1">
            <a:extLst>
              <a:ext uri="{FF2B5EF4-FFF2-40B4-BE49-F238E27FC236}">
                <a16:creationId xmlns:a16="http://schemas.microsoft.com/office/drawing/2014/main" id="{BA8636AC-8140-404B-AAC5-A9A5B9E3D4D3}"/>
              </a:ext>
            </a:extLst>
          </p:cNvPr>
          <p:cNvPicPr>
            <a:picLocks noChangeAspect="1"/>
          </p:cNvPicPr>
          <p:nvPr/>
        </p:nvPicPr>
        <p:blipFill>
          <a:blip r:embed="rId3"/>
          <a:stretch>
            <a:fillRect/>
          </a:stretch>
        </p:blipFill>
        <p:spPr>
          <a:xfrm>
            <a:off x="2352318" y="124599"/>
            <a:ext cx="7487364" cy="6239470"/>
          </a:xfrm>
          <a:prstGeom prst="rect">
            <a:avLst/>
          </a:prstGeom>
        </p:spPr>
      </p:pic>
    </p:spTree>
    <p:extLst>
      <p:ext uri="{BB962C8B-B14F-4D97-AF65-F5344CB8AC3E}">
        <p14:creationId xmlns:p14="http://schemas.microsoft.com/office/powerpoint/2010/main" val="6862526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E6BDCD4-B39F-3E4A-AFE8-8D14AC7201DA}"/>
              </a:ext>
            </a:extLst>
          </p:cNvPr>
          <p:cNvSpPr txBox="1"/>
          <p:nvPr/>
        </p:nvSpPr>
        <p:spPr>
          <a:xfrm>
            <a:off x="0" y="6364069"/>
            <a:ext cx="12192000" cy="369332"/>
          </a:xfrm>
          <a:prstGeom prst="rect">
            <a:avLst/>
          </a:prstGeom>
          <a:noFill/>
        </p:spPr>
        <p:txBody>
          <a:bodyPr wrap="square" rtlCol="0">
            <a:spAutoFit/>
          </a:bodyPr>
          <a:lstStyle/>
          <a:p>
            <a:pPr algn="ctr"/>
            <a:r>
              <a:rPr lang="en-US" dirty="0"/>
              <a:t>William Winstanley, </a:t>
            </a:r>
            <a:r>
              <a:rPr lang="en-US" i="1" dirty="0"/>
              <a:t>A View of the North Hudson River (Morning)</a:t>
            </a:r>
            <a:r>
              <a:rPr lang="en-US" dirty="0"/>
              <a:t>, ca. 1793, oil on canvas</a:t>
            </a:r>
          </a:p>
        </p:txBody>
      </p:sp>
      <p:pic>
        <p:nvPicPr>
          <p:cNvPr id="3" name="Picture 2">
            <a:extLst>
              <a:ext uri="{FF2B5EF4-FFF2-40B4-BE49-F238E27FC236}">
                <a16:creationId xmlns:a16="http://schemas.microsoft.com/office/drawing/2014/main" id="{B256AF41-B62A-2E4D-BCF2-6319202993C9}"/>
              </a:ext>
            </a:extLst>
          </p:cNvPr>
          <p:cNvPicPr>
            <a:picLocks noChangeAspect="1"/>
          </p:cNvPicPr>
          <p:nvPr/>
        </p:nvPicPr>
        <p:blipFill>
          <a:blip r:embed="rId3"/>
          <a:stretch>
            <a:fillRect/>
          </a:stretch>
        </p:blipFill>
        <p:spPr>
          <a:xfrm>
            <a:off x="1885933" y="230889"/>
            <a:ext cx="8420133" cy="5953297"/>
          </a:xfrm>
          <a:prstGeom prst="rect">
            <a:avLst/>
          </a:prstGeom>
        </p:spPr>
      </p:pic>
    </p:spTree>
    <p:extLst>
      <p:ext uri="{BB962C8B-B14F-4D97-AF65-F5344CB8AC3E}">
        <p14:creationId xmlns:p14="http://schemas.microsoft.com/office/powerpoint/2010/main" val="37715513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E6BDCD4-B39F-3E4A-AFE8-8D14AC7201DA}"/>
              </a:ext>
            </a:extLst>
          </p:cNvPr>
          <p:cNvSpPr txBox="1"/>
          <p:nvPr/>
        </p:nvSpPr>
        <p:spPr>
          <a:xfrm>
            <a:off x="0" y="6364069"/>
            <a:ext cx="12192000" cy="369332"/>
          </a:xfrm>
          <a:prstGeom prst="rect">
            <a:avLst/>
          </a:prstGeom>
          <a:noFill/>
        </p:spPr>
        <p:txBody>
          <a:bodyPr wrap="square" rtlCol="0">
            <a:spAutoFit/>
          </a:bodyPr>
          <a:lstStyle/>
          <a:p>
            <a:pPr algn="ctr"/>
            <a:r>
              <a:rPr lang="en-US" dirty="0"/>
              <a:t>Edward Savage, </a:t>
            </a:r>
            <a:r>
              <a:rPr lang="en-US" i="1" dirty="0"/>
              <a:t>The Washington Family</a:t>
            </a:r>
            <a:r>
              <a:rPr lang="en-US" dirty="0"/>
              <a:t>, 1798-1805, oil on mahogany</a:t>
            </a:r>
          </a:p>
        </p:txBody>
      </p:sp>
      <p:pic>
        <p:nvPicPr>
          <p:cNvPr id="5" name="Picture 4">
            <a:extLst>
              <a:ext uri="{FF2B5EF4-FFF2-40B4-BE49-F238E27FC236}">
                <a16:creationId xmlns:a16="http://schemas.microsoft.com/office/drawing/2014/main" id="{8AEE9438-2A07-894D-AB7F-79B39EEEEC22}"/>
              </a:ext>
            </a:extLst>
          </p:cNvPr>
          <p:cNvPicPr>
            <a:picLocks noChangeAspect="1"/>
          </p:cNvPicPr>
          <p:nvPr/>
        </p:nvPicPr>
        <p:blipFill>
          <a:blip r:embed="rId3"/>
          <a:stretch>
            <a:fillRect/>
          </a:stretch>
        </p:blipFill>
        <p:spPr>
          <a:xfrm>
            <a:off x="1914575" y="124599"/>
            <a:ext cx="8362850" cy="6239470"/>
          </a:xfrm>
          <a:prstGeom prst="rect">
            <a:avLst/>
          </a:prstGeom>
        </p:spPr>
      </p:pic>
    </p:spTree>
    <p:extLst>
      <p:ext uri="{BB962C8B-B14F-4D97-AF65-F5344CB8AC3E}">
        <p14:creationId xmlns:p14="http://schemas.microsoft.com/office/powerpoint/2010/main" val="42502769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E6BDCD4-B39F-3E4A-AFE8-8D14AC7201DA}"/>
              </a:ext>
            </a:extLst>
          </p:cNvPr>
          <p:cNvSpPr txBox="1"/>
          <p:nvPr/>
        </p:nvSpPr>
        <p:spPr>
          <a:xfrm>
            <a:off x="0" y="6411569"/>
            <a:ext cx="12192000" cy="369332"/>
          </a:xfrm>
          <a:prstGeom prst="rect">
            <a:avLst/>
          </a:prstGeom>
          <a:noFill/>
        </p:spPr>
        <p:txBody>
          <a:bodyPr wrap="square" rtlCol="0">
            <a:spAutoFit/>
          </a:bodyPr>
          <a:lstStyle/>
          <a:p>
            <a:pPr algn="ctr"/>
            <a:r>
              <a:rPr lang="en-US" dirty="0"/>
              <a:t>Edward Savage, </a:t>
            </a:r>
            <a:r>
              <a:rPr lang="en-US" i="1" dirty="0"/>
              <a:t>The East Front of Mount Vernon</a:t>
            </a:r>
            <a:r>
              <a:rPr lang="en-US" dirty="0"/>
              <a:t>, c. 1787-1792, oil on canvas</a:t>
            </a:r>
          </a:p>
        </p:txBody>
      </p:sp>
      <p:pic>
        <p:nvPicPr>
          <p:cNvPr id="2" name="Picture 1">
            <a:extLst>
              <a:ext uri="{FF2B5EF4-FFF2-40B4-BE49-F238E27FC236}">
                <a16:creationId xmlns:a16="http://schemas.microsoft.com/office/drawing/2014/main" id="{1CCB5952-F506-F54A-9521-88D2DC6A9D3C}"/>
              </a:ext>
            </a:extLst>
          </p:cNvPr>
          <p:cNvPicPr>
            <a:picLocks noChangeAspect="1"/>
          </p:cNvPicPr>
          <p:nvPr/>
        </p:nvPicPr>
        <p:blipFill>
          <a:blip r:embed="rId3"/>
          <a:stretch>
            <a:fillRect/>
          </a:stretch>
        </p:blipFill>
        <p:spPr>
          <a:xfrm>
            <a:off x="966615" y="124599"/>
            <a:ext cx="10258770" cy="6220918"/>
          </a:xfrm>
          <a:prstGeom prst="rect">
            <a:avLst/>
          </a:prstGeom>
        </p:spPr>
      </p:pic>
    </p:spTree>
    <p:extLst>
      <p:ext uri="{BB962C8B-B14F-4D97-AF65-F5344CB8AC3E}">
        <p14:creationId xmlns:p14="http://schemas.microsoft.com/office/powerpoint/2010/main" val="15215376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E6BDCD4-B39F-3E4A-AFE8-8D14AC7201DA}"/>
              </a:ext>
            </a:extLst>
          </p:cNvPr>
          <p:cNvSpPr txBox="1"/>
          <p:nvPr/>
        </p:nvSpPr>
        <p:spPr>
          <a:xfrm>
            <a:off x="0" y="6211669"/>
            <a:ext cx="12192000" cy="369332"/>
          </a:xfrm>
          <a:prstGeom prst="rect">
            <a:avLst/>
          </a:prstGeom>
          <a:noFill/>
        </p:spPr>
        <p:txBody>
          <a:bodyPr wrap="square" rtlCol="0">
            <a:spAutoFit/>
          </a:bodyPr>
          <a:lstStyle/>
          <a:p>
            <a:pPr algn="ctr"/>
            <a:r>
              <a:rPr lang="en-US" dirty="0"/>
              <a:t>Left: Asher Durand, </a:t>
            </a:r>
            <a:r>
              <a:rPr lang="en-US" i="1" dirty="0" err="1"/>
              <a:t>Kaaterskill</a:t>
            </a:r>
            <a:r>
              <a:rPr lang="en-US" i="1" dirty="0"/>
              <a:t> Clove</a:t>
            </a:r>
            <a:r>
              <a:rPr lang="en-US" dirty="0"/>
              <a:t>, 1866, oil on canvas; Right: Thomas Cole, </a:t>
            </a:r>
            <a:r>
              <a:rPr lang="en-US" i="1" dirty="0"/>
              <a:t> The Clove, Catskills</a:t>
            </a:r>
            <a:r>
              <a:rPr lang="en-US" dirty="0"/>
              <a:t>, ca. 1827, oil on canvas</a:t>
            </a:r>
          </a:p>
        </p:txBody>
      </p:sp>
      <p:pic>
        <p:nvPicPr>
          <p:cNvPr id="2" name="Picture 1">
            <a:extLst>
              <a:ext uri="{FF2B5EF4-FFF2-40B4-BE49-F238E27FC236}">
                <a16:creationId xmlns:a16="http://schemas.microsoft.com/office/drawing/2014/main" id="{C5FD456F-4499-5B47-A8B8-5425C8E6F488}"/>
              </a:ext>
            </a:extLst>
          </p:cNvPr>
          <p:cNvPicPr>
            <a:picLocks noChangeAspect="1"/>
          </p:cNvPicPr>
          <p:nvPr/>
        </p:nvPicPr>
        <p:blipFill>
          <a:blip r:embed="rId3"/>
          <a:stretch>
            <a:fillRect/>
          </a:stretch>
        </p:blipFill>
        <p:spPr>
          <a:xfrm>
            <a:off x="6362957" y="1244964"/>
            <a:ext cx="5460908" cy="3967376"/>
          </a:xfrm>
          <a:prstGeom prst="rect">
            <a:avLst/>
          </a:prstGeom>
        </p:spPr>
      </p:pic>
      <p:pic>
        <p:nvPicPr>
          <p:cNvPr id="5" name="Picture 4">
            <a:extLst>
              <a:ext uri="{FF2B5EF4-FFF2-40B4-BE49-F238E27FC236}">
                <a16:creationId xmlns:a16="http://schemas.microsoft.com/office/drawing/2014/main" id="{5E6162C6-E68D-144A-8256-7CDAD8D10F18}"/>
              </a:ext>
            </a:extLst>
          </p:cNvPr>
          <p:cNvPicPr>
            <a:picLocks noChangeAspect="1"/>
          </p:cNvPicPr>
          <p:nvPr/>
        </p:nvPicPr>
        <p:blipFill>
          <a:blip r:embed="rId4"/>
          <a:stretch>
            <a:fillRect/>
          </a:stretch>
        </p:blipFill>
        <p:spPr>
          <a:xfrm>
            <a:off x="85459" y="1210267"/>
            <a:ext cx="6010541" cy="3932678"/>
          </a:xfrm>
          <a:prstGeom prst="rect">
            <a:avLst/>
          </a:prstGeom>
        </p:spPr>
      </p:pic>
    </p:spTree>
    <p:extLst>
      <p:ext uri="{BB962C8B-B14F-4D97-AF65-F5344CB8AC3E}">
        <p14:creationId xmlns:p14="http://schemas.microsoft.com/office/powerpoint/2010/main" val="32565048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E6BDCD4-B39F-3E4A-AFE8-8D14AC7201DA}"/>
              </a:ext>
            </a:extLst>
          </p:cNvPr>
          <p:cNvSpPr txBox="1"/>
          <p:nvPr/>
        </p:nvSpPr>
        <p:spPr>
          <a:xfrm>
            <a:off x="0" y="6211669"/>
            <a:ext cx="12192000" cy="369332"/>
          </a:xfrm>
          <a:prstGeom prst="rect">
            <a:avLst/>
          </a:prstGeom>
          <a:noFill/>
        </p:spPr>
        <p:txBody>
          <a:bodyPr wrap="square" rtlCol="0">
            <a:spAutoFit/>
          </a:bodyPr>
          <a:lstStyle/>
          <a:p>
            <a:pPr algn="ctr"/>
            <a:r>
              <a:rPr lang="en-US" dirty="0"/>
              <a:t>Asher Durand, </a:t>
            </a:r>
            <a:r>
              <a:rPr lang="en-US" i="1" dirty="0" err="1"/>
              <a:t>Kaaterskill</a:t>
            </a:r>
            <a:r>
              <a:rPr lang="en-US" i="1" dirty="0"/>
              <a:t> Clove</a:t>
            </a:r>
            <a:r>
              <a:rPr lang="en-US" dirty="0"/>
              <a:t>, 1866, oil on canvas</a:t>
            </a:r>
          </a:p>
        </p:txBody>
      </p:sp>
      <p:pic>
        <p:nvPicPr>
          <p:cNvPr id="5" name="Picture 4">
            <a:extLst>
              <a:ext uri="{FF2B5EF4-FFF2-40B4-BE49-F238E27FC236}">
                <a16:creationId xmlns:a16="http://schemas.microsoft.com/office/drawing/2014/main" id="{5E6162C6-E68D-144A-8256-7CDAD8D10F18}"/>
              </a:ext>
            </a:extLst>
          </p:cNvPr>
          <p:cNvPicPr>
            <a:picLocks noChangeAspect="1"/>
          </p:cNvPicPr>
          <p:nvPr/>
        </p:nvPicPr>
        <p:blipFill>
          <a:blip r:embed="rId3"/>
          <a:stretch>
            <a:fillRect/>
          </a:stretch>
        </p:blipFill>
        <p:spPr>
          <a:xfrm>
            <a:off x="1349172" y="0"/>
            <a:ext cx="9493655" cy="6211669"/>
          </a:xfrm>
          <a:prstGeom prst="rect">
            <a:avLst/>
          </a:prstGeom>
        </p:spPr>
      </p:pic>
    </p:spTree>
    <p:extLst>
      <p:ext uri="{BB962C8B-B14F-4D97-AF65-F5344CB8AC3E}">
        <p14:creationId xmlns:p14="http://schemas.microsoft.com/office/powerpoint/2010/main" val="21580044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E6BDCD4-B39F-3E4A-AFE8-8D14AC7201DA}"/>
              </a:ext>
            </a:extLst>
          </p:cNvPr>
          <p:cNvSpPr txBox="1"/>
          <p:nvPr/>
        </p:nvSpPr>
        <p:spPr>
          <a:xfrm>
            <a:off x="0" y="6211669"/>
            <a:ext cx="12192000" cy="369332"/>
          </a:xfrm>
          <a:prstGeom prst="rect">
            <a:avLst/>
          </a:prstGeom>
          <a:noFill/>
        </p:spPr>
        <p:txBody>
          <a:bodyPr wrap="square" rtlCol="0">
            <a:spAutoFit/>
          </a:bodyPr>
          <a:lstStyle/>
          <a:p>
            <a:pPr algn="ctr"/>
            <a:r>
              <a:rPr lang="en-US" dirty="0"/>
              <a:t>Thomas Cole, </a:t>
            </a:r>
            <a:r>
              <a:rPr lang="en-US" i="1" dirty="0"/>
              <a:t> The Clove, Catskills</a:t>
            </a:r>
            <a:r>
              <a:rPr lang="en-US" dirty="0"/>
              <a:t>, ca. 1827, oil on canvas</a:t>
            </a:r>
          </a:p>
        </p:txBody>
      </p:sp>
      <p:pic>
        <p:nvPicPr>
          <p:cNvPr id="2" name="Picture 1">
            <a:extLst>
              <a:ext uri="{FF2B5EF4-FFF2-40B4-BE49-F238E27FC236}">
                <a16:creationId xmlns:a16="http://schemas.microsoft.com/office/drawing/2014/main" id="{C5FD456F-4499-5B47-A8B8-5425C8E6F488}"/>
              </a:ext>
            </a:extLst>
          </p:cNvPr>
          <p:cNvPicPr>
            <a:picLocks noChangeAspect="1"/>
          </p:cNvPicPr>
          <p:nvPr/>
        </p:nvPicPr>
        <p:blipFill>
          <a:blip r:embed="rId3"/>
          <a:stretch>
            <a:fillRect/>
          </a:stretch>
        </p:blipFill>
        <p:spPr>
          <a:xfrm>
            <a:off x="1911350" y="131332"/>
            <a:ext cx="8369300" cy="6080337"/>
          </a:xfrm>
          <a:prstGeom prst="rect">
            <a:avLst/>
          </a:prstGeom>
        </p:spPr>
      </p:pic>
    </p:spTree>
    <p:extLst>
      <p:ext uri="{BB962C8B-B14F-4D97-AF65-F5344CB8AC3E}">
        <p14:creationId xmlns:p14="http://schemas.microsoft.com/office/powerpoint/2010/main" val="21586685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E6BDCD4-B39F-3E4A-AFE8-8D14AC7201DA}"/>
              </a:ext>
            </a:extLst>
          </p:cNvPr>
          <p:cNvSpPr txBox="1"/>
          <p:nvPr/>
        </p:nvSpPr>
        <p:spPr>
          <a:xfrm>
            <a:off x="0" y="6211669"/>
            <a:ext cx="12192000" cy="369332"/>
          </a:xfrm>
          <a:prstGeom prst="rect">
            <a:avLst/>
          </a:prstGeom>
          <a:noFill/>
        </p:spPr>
        <p:txBody>
          <a:bodyPr wrap="square" rtlCol="0">
            <a:spAutoFit/>
          </a:bodyPr>
          <a:lstStyle/>
          <a:p>
            <a:pPr algn="ctr"/>
            <a:r>
              <a:rPr lang="en-US" dirty="0"/>
              <a:t>Robert </a:t>
            </a:r>
            <a:r>
              <a:rPr lang="en-US" dirty="0" err="1"/>
              <a:t>Duncanson</a:t>
            </a:r>
            <a:r>
              <a:rPr lang="en-US" dirty="0"/>
              <a:t>, </a:t>
            </a:r>
            <a:r>
              <a:rPr lang="en-US" i="1" dirty="0"/>
              <a:t>Untitled (Landscape)</a:t>
            </a:r>
            <a:r>
              <a:rPr lang="en-US" dirty="0"/>
              <a:t>, late 1850s, oil on canvas.</a:t>
            </a:r>
          </a:p>
        </p:txBody>
      </p:sp>
      <p:pic>
        <p:nvPicPr>
          <p:cNvPr id="3" name="Picture 2">
            <a:extLst>
              <a:ext uri="{FF2B5EF4-FFF2-40B4-BE49-F238E27FC236}">
                <a16:creationId xmlns:a16="http://schemas.microsoft.com/office/drawing/2014/main" id="{7B7565C7-7603-EB44-9AC6-71540A844353}"/>
              </a:ext>
            </a:extLst>
          </p:cNvPr>
          <p:cNvPicPr>
            <a:picLocks noChangeAspect="1"/>
          </p:cNvPicPr>
          <p:nvPr/>
        </p:nvPicPr>
        <p:blipFill>
          <a:blip r:embed="rId3"/>
          <a:stretch>
            <a:fillRect/>
          </a:stretch>
        </p:blipFill>
        <p:spPr>
          <a:xfrm>
            <a:off x="1427293" y="0"/>
            <a:ext cx="9009559" cy="6211669"/>
          </a:xfrm>
          <a:prstGeom prst="rect">
            <a:avLst/>
          </a:prstGeom>
        </p:spPr>
      </p:pic>
    </p:spTree>
    <p:extLst>
      <p:ext uri="{BB962C8B-B14F-4D97-AF65-F5344CB8AC3E}">
        <p14:creationId xmlns:p14="http://schemas.microsoft.com/office/powerpoint/2010/main" val="42309851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3A9EC9-D998-22AF-06A9-A3F5DFDA7926}"/>
            </a:ext>
          </a:extLst>
        </p:cNvPr>
        <p:cNvGrpSpPr/>
        <p:nvPr/>
      </p:nvGrpSpPr>
      <p:grpSpPr>
        <a:xfrm>
          <a:off x="0" y="0"/>
          <a:ext cx="0" cy="0"/>
          <a:chOff x="0" y="0"/>
          <a:chExt cx="0" cy="0"/>
        </a:xfrm>
      </p:grpSpPr>
      <p:pic>
        <p:nvPicPr>
          <p:cNvPr id="1026" name="Picture 2" descr="Pastoral Landscape: The Roman Campagna, Claude Lorrain (Claude Gellée) (French, Chamagne 1604/5?–1682 Rome), Oil on canvas">
            <a:extLst>
              <a:ext uri="{FF2B5EF4-FFF2-40B4-BE49-F238E27FC236}">
                <a16:creationId xmlns:a16="http://schemas.microsoft.com/office/drawing/2014/main" id="{41727E20-1968-123D-7482-AE90C3AD86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200" y="1212574"/>
            <a:ext cx="5429574" cy="4081392"/>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2">
            <a:extLst>
              <a:ext uri="{FF2B5EF4-FFF2-40B4-BE49-F238E27FC236}">
                <a16:creationId xmlns:a16="http://schemas.microsoft.com/office/drawing/2014/main" id="{E5116353-0D66-FCE2-9083-4BF00CB32FEC}"/>
              </a:ext>
            </a:extLst>
          </p:cNvPr>
          <p:cNvSpPr txBox="1">
            <a:spLocks/>
          </p:cNvSpPr>
          <p:nvPr/>
        </p:nvSpPr>
        <p:spPr>
          <a:xfrm>
            <a:off x="396198" y="5568825"/>
            <a:ext cx="5429575" cy="115331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Font typeface="Arial" panose="020B0604020202020204" pitchFamily="34" charset="0"/>
              <a:buNone/>
            </a:pPr>
            <a:r>
              <a:rPr lang="en-US" sz="1400" dirty="0">
                <a:latin typeface="Aptos" panose="020B0004020202020204" pitchFamily="34" charset="0"/>
              </a:rPr>
              <a:t>Claude Lorrain, </a:t>
            </a:r>
            <a:r>
              <a:rPr lang="en-US" sz="1400" i="1" dirty="0">
                <a:latin typeface="Aptos" panose="020B0004020202020204" pitchFamily="34" charset="0"/>
              </a:rPr>
              <a:t>Pastoral Landscape: The Roman Campagna</a:t>
            </a:r>
            <a:r>
              <a:rPr lang="en-US" sz="1400" dirty="0">
                <a:latin typeface="Aptos" panose="020B0004020202020204" pitchFamily="34" charset="0"/>
              </a:rPr>
              <a:t>, ca. 1639, oil on canvas, </a:t>
            </a:r>
            <a:r>
              <a:rPr lang="en-US" sz="1400" b="0" i="0" u="none" strike="noStrike" dirty="0">
                <a:effectLst/>
                <a:latin typeface="Aptos" panose="020B0004020202020204" pitchFamily="34" charset="0"/>
              </a:rPr>
              <a:t>40 x 53 1/2 in., Metropolitan Museum of Art</a:t>
            </a:r>
          </a:p>
          <a:p>
            <a:pPr marL="0" indent="0" algn="r">
              <a:spcBef>
                <a:spcPts val="0"/>
              </a:spcBef>
              <a:buFont typeface="Arial" panose="020B0604020202020204" pitchFamily="34" charset="0"/>
              <a:buNone/>
            </a:pPr>
            <a:endParaRPr lang="en-US" sz="1400" dirty="0">
              <a:latin typeface="Aptos" panose="020B0004020202020204" pitchFamily="34" charset="0"/>
            </a:endParaRPr>
          </a:p>
        </p:txBody>
      </p:sp>
      <p:sp>
        <p:nvSpPr>
          <p:cNvPr id="9" name="Content Placeholder 2">
            <a:extLst>
              <a:ext uri="{FF2B5EF4-FFF2-40B4-BE49-F238E27FC236}">
                <a16:creationId xmlns:a16="http://schemas.microsoft.com/office/drawing/2014/main" id="{DF4709DD-4E3B-3013-1468-C80C0F303BA0}"/>
              </a:ext>
            </a:extLst>
          </p:cNvPr>
          <p:cNvSpPr>
            <a:spLocks noGrp="1"/>
          </p:cNvSpPr>
          <p:nvPr>
            <p:ph idx="1"/>
          </p:nvPr>
        </p:nvSpPr>
        <p:spPr>
          <a:xfrm>
            <a:off x="396198" y="264794"/>
            <a:ext cx="10561363" cy="645516"/>
          </a:xfrm>
        </p:spPr>
        <p:txBody>
          <a:bodyPr>
            <a:noAutofit/>
          </a:bodyPr>
          <a:lstStyle/>
          <a:p>
            <a:pPr>
              <a:spcBef>
                <a:spcPts val="0"/>
              </a:spcBef>
            </a:pPr>
            <a:r>
              <a:rPr lang="en-US" sz="1800" kern="100" dirty="0">
                <a:effectLst/>
                <a:latin typeface="Aptos" panose="020B0004020202020204" pitchFamily="34" charset="0"/>
                <a:ea typeface="Calibri" panose="020F0502020204030204" pitchFamily="34" charset="0"/>
                <a:cs typeface="Times New Roman" panose="02020603050405020304" pitchFamily="18" charset="0"/>
              </a:rPr>
              <a:t>Atmospheric perspective</a:t>
            </a:r>
          </a:p>
          <a:p>
            <a:pPr>
              <a:spcBef>
                <a:spcPts val="0"/>
              </a:spcBef>
            </a:pPr>
            <a:r>
              <a:rPr lang="en-US" sz="1800" i="1" kern="100" dirty="0" err="1">
                <a:latin typeface="Aptos" panose="020B0004020202020204" pitchFamily="34" charset="0"/>
                <a:cs typeface="Times New Roman" panose="02020603050405020304" pitchFamily="18" charset="0"/>
              </a:rPr>
              <a:t>Repoussoir</a:t>
            </a:r>
            <a:endParaRPr lang="en-US" sz="1800" i="1" kern="100" dirty="0">
              <a:latin typeface="Aptos" panose="020B0004020202020204" pitchFamily="34" charset="0"/>
              <a:cs typeface="Times New Roman" panose="02020603050405020304" pitchFamily="18" charset="0"/>
            </a:endParaRPr>
          </a:p>
          <a:p>
            <a:pPr>
              <a:spcBef>
                <a:spcPts val="0"/>
              </a:spcBef>
            </a:pPr>
            <a:r>
              <a:rPr lang="en-US" sz="1800" i="1" kern="100" dirty="0">
                <a:latin typeface="Aptos" panose="020B0004020202020204" pitchFamily="34" charset="0"/>
                <a:cs typeface="Times New Roman" panose="02020603050405020304" pitchFamily="18" charset="0"/>
              </a:rPr>
              <a:t>coulisses</a:t>
            </a:r>
            <a:endParaRPr lang="en-US" sz="1800" i="1" dirty="0">
              <a:latin typeface="Aptos" panose="020B0004020202020204" pitchFamily="34" charset="0"/>
            </a:endParaRPr>
          </a:p>
        </p:txBody>
      </p:sp>
      <p:sp>
        <p:nvSpPr>
          <p:cNvPr id="10" name="Content Placeholder 2">
            <a:extLst>
              <a:ext uri="{FF2B5EF4-FFF2-40B4-BE49-F238E27FC236}">
                <a16:creationId xmlns:a16="http://schemas.microsoft.com/office/drawing/2014/main" id="{83B33F78-02A3-6165-1CB5-AF4D3D9403A2}"/>
              </a:ext>
            </a:extLst>
          </p:cNvPr>
          <p:cNvSpPr txBox="1">
            <a:spLocks/>
          </p:cNvSpPr>
          <p:nvPr/>
        </p:nvSpPr>
        <p:spPr>
          <a:xfrm>
            <a:off x="6276653" y="5593659"/>
            <a:ext cx="5340000" cy="115331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Font typeface="Arial" panose="020B0604020202020204" pitchFamily="34" charset="0"/>
              <a:buNone/>
            </a:pPr>
            <a:r>
              <a:rPr lang="en-US" sz="1400" dirty="0">
                <a:latin typeface="Aptos" panose="020B0004020202020204" pitchFamily="34" charset="0"/>
              </a:rPr>
              <a:t>Claude Lorrain, </a:t>
            </a:r>
            <a:r>
              <a:rPr lang="en-US" sz="1400" i="1" dirty="0">
                <a:latin typeface="Aptos" panose="020B0004020202020204" pitchFamily="34" charset="0"/>
              </a:rPr>
              <a:t>Sunrise</a:t>
            </a:r>
            <a:r>
              <a:rPr lang="en-US" sz="1400" dirty="0">
                <a:latin typeface="Aptos" panose="020B0004020202020204" pitchFamily="34" charset="0"/>
              </a:rPr>
              <a:t>, possibly 1646-47, oil on canvas, </a:t>
            </a:r>
            <a:r>
              <a:rPr lang="en-US" sz="1400" b="0" i="0" u="none" strike="noStrike" dirty="0">
                <a:effectLst/>
                <a:latin typeface="Aptos" panose="020B0004020202020204" pitchFamily="34" charset="0"/>
              </a:rPr>
              <a:t>40 1/2 x 52 3/4 in., Metropolitan Museum of Art</a:t>
            </a:r>
          </a:p>
          <a:p>
            <a:pPr marL="0" indent="0" algn="r">
              <a:spcBef>
                <a:spcPts val="0"/>
              </a:spcBef>
              <a:buFont typeface="Arial" panose="020B0604020202020204" pitchFamily="34" charset="0"/>
              <a:buNone/>
            </a:pPr>
            <a:endParaRPr lang="en-US" sz="1400" dirty="0">
              <a:latin typeface="Aptos" panose="020B0004020202020204" pitchFamily="34" charset="0"/>
            </a:endParaRPr>
          </a:p>
        </p:txBody>
      </p:sp>
      <p:pic>
        <p:nvPicPr>
          <p:cNvPr id="11" name="Picture 2" descr="Sunrise, Claude Lorrain (Claude Gellée) (French, Chamagne 1604/5?–1682 Rome), Oil on canvas">
            <a:extLst>
              <a:ext uri="{FF2B5EF4-FFF2-40B4-BE49-F238E27FC236}">
                <a16:creationId xmlns:a16="http://schemas.microsoft.com/office/drawing/2014/main" id="{1A252D4B-00D8-1700-3C5C-7545715519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4887" y="1173941"/>
            <a:ext cx="5429574" cy="41448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68631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E6BDCD4-B39F-3E4A-AFE8-8D14AC7201DA}"/>
              </a:ext>
            </a:extLst>
          </p:cNvPr>
          <p:cNvSpPr txBox="1"/>
          <p:nvPr/>
        </p:nvSpPr>
        <p:spPr>
          <a:xfrm>
            <a:off x="0" y="6211669"/>
            <a:ext cx="12192000" cy="369332"/>
          </a:xfrm>
          <a:prstGeom prst="rect">
            <a:avLst/>
          </a:prstGeom>
          <a:noFill/>
        </p:spPr>
        <p:txBody>
          <a:bodyPr wrap="square" rtlCol="0">
            <a:spAutoFit/>
          </a:bodyPr>
          <a:lstStyle/>
          <a:p>
            <a:pPr algn="ctr"/>
            <a:r>
              <a:rPr lang="en-US" dirty="0"/>
              <a:t>Robert </a:t>
            </a:r>
            <a:r>
              <a:rPr lang="en-US" dirty="0" err="1"/>
              <a:t>Duncanson</a:t>
            </a:r>
            <a:r>
              <a:rPr lang="en-US" dirty="0"/>
              <a:t>, </a:t>
            </a:r>
            <a:r>
              <a:rPr lang="en-US" i="1" dirty="0"/>
              <a:t>Untitled (Landscape)</a:t>
            </a:r>
            <a:r>
              <a:rPr lang="en-US" dirty="0"/>
              <a:t>, late 1850s, oil on canvas.</a:t>
            </a:r>
          </a:p>
        </p:txBody>
      </p:sp>
      <p:pic>
        <p:nvPicPr>
          <p:cNvPr id="2" name="Picture 1">
            <a:extLst>
              <a:ext uri="{FF2B5EF4-FFF2-40B4-BE49-F238E27FC236}">
                <a16:creationId xmlns:a16="http://schemas.microsoft.com/office/drawing/2014/main" id="{298FF5A0-3F2A-5A44-8E04-422D2ED40224}"/>
              </a:ext>
            </a:extLst>
          </p:cNvPr>
          <p:cNvPicPr>
            <a:picLocks noChangeAspect="1"/>
          </p:cNvPicPr>
          <p:nvPr/>
        </p:nvPicPr>
        <p:blipFill rotWithShape="1">
          <a:blip r:embed="rId3"/>
          <a:srcRect l="50000" t="63448" r="36157" b="20460"/>
          <a:stretch/>
        </p:blipFill>
        <p:spPr>
          <a:xfrm>
            <a:off x="215460" y="1346793"/>
            <a:ext cx="4838662" cy="3878317"/>
          </a:xfrm>
          <a:prstGeom prst="rect">
            <a:avLst/>
          </a:prstGeom>
        </p:spPr>
      </p:pic>
      <p:pic>
        <p:nvPicPr>
          <p:cNvPr id="6" name="Picture 5">
            <a:extLst>
              <a:ext uri="{FF2B5EF4-FFF2-40B4-BE49-F238E27FC236}">
                <a16:creationId xmlns:a16="http://schemas.microsoft.com/office/drawing/2014/main" id="{FD0DB8EE-B800-CD44-8A0B-D10FC8A55658}"/>
              </a:ext>
            </a:extLst>
          </p:cNvPr>
          <p:cNvPicPr>
            <a:picLocks noChangeAspect="1"/>
          </p:cNvPicPr>
          <p:nvPr/>
        </p:nvPicPr>
        <p:blipFill rotWithShape="1">
          <a:blip r:embed="rId3"/>
          <a:srcRect l="61783" t="76190" r="14283"/>
          <a:stretch/>
        </p:blipFill>
        <p:spPr>
          <a:xfrm>
            <a:off x="5470633" y="1346793"/>
            <a:ext cx="5654209" cy="3878318"/>
          </a:xfrm>
          <a:prstGeom prst="rect">
            <a:avLst/>
          </a:prstGeom>
        </p:spPr>
      </p:pic>
    </p:spTree>
    <p:extLst>
      <p:ext uri="{BB962C8B-B14F-4D97-AF65-F5344CB8AC3E}">
        <p14:creationId xmlns:p14="http://schemas.microsoft.com/office/powerpoint/2010/main" val="1241643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E6BDCD4-B39F-3E4A-AFE8-8D14AC7201DA}"/>
              </a:ext>
            </a:extLst>
          </p:cNvPr>
          <p:cNvSpPr txBox="1"/>
          <p:nvPr/>
        </p:nvSpPr>
        <p:spPr>
          <a:xfrm>
            <a:off x="0" y="6211669"/>
            <a:ext cx="12192000" cy="369332"/>
          </a:xfrm>
          <a:prstGeom prst="rect">
            <a:avLst/>
          </a:prstGeom>
          <a:noFill/>
        </p:spPr>
        <p:txBody>
          <a:bodyPr wrap="square" rtlCol="0">
            <a:spAutoFit/>
          </a:bodyPr>
          <a:lstStyle/>
          <a:p>
            <a:pPr algn="ctr"/>
            <a:r>
              <a:rPr lang="en-US" dirty="0"/>
              <a:t>Top: Inupiaq, Bow drill, early 19</a:t>
            </a:r>
            <a:r>
              <a:rPr lang="en-US" baseline="30000" dirty="0"/>
              <a:t>th</a:t>
            </a:r>
            <a:r>
              <a:rPr lang="en-US" dirty="0"/>
              <a:t> Century, </a:t>
            </a:r>
            <a:r>
              <a:rPr lang="en-US" dirty="0" err="1"/>
              <a:t>ibory</a:t>
            </a:r>
            <a:r>
              <a:rPr lang="en-US" dirty="0"/>
              <a:t> and pigment; Right: </a:t>
            </a:r>
            <a:r>
              <a:rPr lang="en-US" dirty="0" err="1"/>
              <a:t>Angokwazhuk</a:t>
            </a:r>
            <a:r>
              <a:rPr lang="en-US" dirty="0"/>
              <a:t> (Happy Jack), Engraved walrus tusk, 1900-04</a:t>
            </a:r>
          </a:p>
        </p:txBody>
      </p:sp>
      <p:pic>
        <p:nvPicPr>
          <p:cNvPr id="3" name="Picture 2">
            <a:extLst>
              <a:ext uri="{FF2B5EF4-FFF2-40B4-BE49-F238E27FC236}">
                <a16:creationId xmlns:a16="http://schemas.microsoft.com/office/drawing/2014/main" id="{6AA174D4-4556-1D49-9ECC-415FC8E5C9CA}"/>
              </a:ext>
            </a:extLst>
          </p:cNvPr>
          <p:cNvPicPr>
            <a:picLocks noChangeAspect="1"/>
          </p:cNvPicPr>
          <p:nvPr/>
        </p:nvPicPr>
        <p:blipFill rotWithShape="1">
          <a:blip r:embed="rId3"/>
          <a:srcRect l="4396" t="30788" r="8965" b="35345"/>
          <a:stretch/>
        </p:blipFill>
        <p:spPr>
          <a:xfrm>
            <a:off x="0" y="522522"/>
            <a:ext cx="12195345" cy="2002221"/>
          </a:xfrm>
          <a:prstGeom prst="rect">
            <a:avLst/>
          </a:prstGeom>
        </p:spPr>
      </p:pic>
      <p:pic>
        <p:nvPicPr>
          <p:cNvPr id="7" name="Picture 6">
            <a:extLst>
              <a:ext uri="{FF2B5EF4-FFF2-40B4-BE49-F238E27FC236}">
                <a16:creationId xmlns:a16="http://schemas.microsoft.com/office/drawing/2014/main" id="{C6832FC0-4B99-C14E-98B2-D19E20A9BD5A}"/>
              </a:ext>
            </a:extLst>
          </p:cNvPr>
          <p:cNvPicPr>
            <a:picLocks noChangeAspect="1"/>
          </p:cNvPicPr>
          <p:nvPr/>
        </p:nvPicPr>
        <p:blipFill rotWithShape="1">
          <a:blip r:embed="rId4"/>
          <a:srcRect l="5795" t="42528" r="5311" b="31757"/>
          <a:stretch/>
        </p:blipFill>
        <p:spPr>
          <a:xfrm>
            <a:off x="-3346" y="3036019"/>
            <a:ext cx="12195345" cy="2797221"/>
          </a:xfrm>
          <a:prstGeom prst="rect">
            <a:avLst/>
          </a:prstGeom>
        </p:spPr>
      </p:pic>
    </p:spTree>
    <p:extLst>
      <p:ext uri="{BB962C8B-B14F-4D97-AF65-F5344CB8AC3E}">
        <p14:creationId xmlns:p14="http://schemas.microsoft.com/office/powerpoint/2010/main" val="24068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B27AE0-8262-B163-63CD-4A5FA102C1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AF0003-2789-00C3-9719-F20D34849432}"/>
              </a:ext>
            </a:extLst>
          </p:cNvPr>
          <p:cNvSpPr>
            <a:spLocks noGrp="1"/>
          </p:cNvSpPr>
          <p:nvPr>
            <p:ph type="title"/>
          </p:nvPr>
        </p:nvSpPr>
        <p:spPr/>
        <p:txBody>
          <a:bodyPr/>
          <a:lstStyle/>
          <a:p>
            <a:r>
              <a:rPr lang="en-US" b="1" dirty="0"/>
              <a:t>The Georgic</a:t>
            </a:r>
          </a:p>
        </p:txBody>
      </p:sp>
      <p:sp>
        <p:nvSpPr>
          <p:cNvPr id="3" name="Content Placeholder 2">
            <a:extLst>
              <a:ext uri="{FF2B5EF4-FFF2-40B4-BE49-F238E27FC236}">
                <a16:creationId xmlns:a16="http://schemas.microsoft.com/office/drawing/2014/main" id="{DE0FAE95-09CB-339E-F4DD-4E6ED20AF961}"/>
              </a:ext>
            </a:extLst>
          </p:cNvPr>
          <p:cNvSpPr>
            <a:spLocks noGrp="1"/>
          </p:cNvSpPr>
          <p:nvPr>
            <p:ph idx="1"/>
          </p:nvPr>
        </p:nvSpPr>
        <p:spPr>
          <a:xfrm>
            <a:off x="838199" y="1825625"/>
            <a:ext cx="10515599" cy="4351338"/>
          </a:xfrm>
        </p:spPr>
        <p:txBody>
          <a:bodyPr/>
          <a:lstStyle/>
          <a:p>
            <a:pPr marL="0" marR="0" lvl="0" indent="0">
              <a:spcBef>
                <a:spcPts val="0"/>
              </a:spcBef>
              <a:spcAft>
                <a:spcPts val="0"/>
              </a:spcAft>
              <a:buNone/>
            </a:pPr>
            <a:r>
              <a:rPr lang="en-US" sz="1800" kern="100" dirty="0">
                <a:effectLst/>
                <a:latin typeface="Aptos" panose="020B0004020202020204" pitchFamily="34" charset="0"/>
                <a:ea typeface="Calibri" panose="020F0502020204030204" pitchFamily="34" charset="0"/>
                <a:cs typeface="Times New Roman" panose="02020603050405020304" pitchFamily="18" charset="0"/>
              </a:rPr>
              <a:t>Mirriam-Webster:</a:t>
            </a:r>
          </a:p>
          <a:p>
            <a:pPr marL="0" marR="0" lvl="0" indent="0">
              <a:spcBef>
                <a:spcPts val="0"/>
              </a:spcBef>
              <a:spcAft>
                <a:spcPts val="0"/>
              </a:spcAft>
              <a:buNone/>
            </a:pPr>
            <a:endParaRPr lang="en-US" sz="1800" kern="100" dirty="0">
              <a:effectLst/>
              <a:latin typeface="Aptos" panose="020B000402020202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itchFamily="2" charset="2"/>
              <a:buChar char=""/>
            </a:pPr>
            <a:r>
              <a:rPr lang="en-US" sz="1800" kern="100" dirty="0">
                <a:effectLst/>
                <a:latin typeface="Aptos" panose="020B0004020202020204" pitchFamily="34" charset="0"/>
                <a:ea typeface="Calibri" panose="020F0502020204030204" pitchFamily="34" charset="0"/>
                <a:cs typeface="Times New Roman" panose="02020603050405020304" pitchFamily="18" charset="0"/>
              </a:rPr>
              <a:t>“A poem dealing with agriculture” </a:t>
            </a:r>
          </a:p>
          <a:p>
            <a:pPr marL="0" marR="0" lvl="0" indent="0">
              <a:spcBef>
                <a:spcPts val="0"/>
              </a:spcBef>
              <a:spcAft>
                <a:spcPts val="0"/>
              </a:spcAft>
              <a:buNone/>
            </a:pPr>
            <a:endParaRPr lang="en-US" sz="1800" kern="100" dirty="0">
              <a:effectLst/>
              <a:latin typeface="Aptos" panose="020B000402020202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itchFamily="2" charset="2"/>
              <a:buChar char=""/>
            </a:pPr>
            <a:r>
              <a:rPr lang="en-US" sz="1800" kern="100" dirty="0">
                <a:effectLst/>
                <a:latin typeface="Aptos" panose="020B0004020202020204" pitchFamily="34" charset="0"/>
                <a:ea typeface="Calibri" panose="020F0502020204030204" pitchFamily="34" charset="0"/>
                <a:cs typeface="Times New Roman" panose="02020603050405020304" pitchFamily="18" charset="0"/>
              </a:rPr>
              <a:t>Etymology: “There is…a noun ‘georgic’ (dating from the early 16th century) which refers to a poem that deals with the practical aspects of agriculture and rural affairs. The standard for such poems, Virgil's </a:t>
            </a:r>
            <a:r>
              <a:rPr lang="en-US" sz="1800" i="1" kern="100" dirty="0">
                <a:effectLst/>
                <a:latin typeface="Aptos" panose="020B0004020202020204" pitchFamily="34" charset="0"/>
                <a:ea typeface="Calibri" panose="020F0502020204030204" pitchFamily="34" charset="0"/>
                <a:cs typeface="Times New Roman" panose="02020603050405020304" pitchFamily="18" charset="0"/>
              </a:rPr>
              <a:t>Georgics</a:t>
            </a:r>
            <a:r>
              <a:rPr lang="en-US" sz="1800" kern="100" dirty="0">
                <a:effectLst/>
                <a:latin typeface="Aptos" panose="020B0004020202020204" pitchFamily="34" charset="0"/>
                <a:ea typeface="Calibri" panose="020F0502020204030204" pitchFamily="34" charset="0"/>
                <a:cs typeface="Times New Roman" panose="02020603050405020304" pitchFamily="18" charset="0"/>
              </a:rPr>
              <a:t>, is responsible for its name. That poem, written between 37 and 30 B.C., called for a restoration of agricultural life in Italy after its farms fell into neglect during civil war.”</a:t>
            </a:r>
          </a:p>
          <a:p>
            <a:endParaRPr lang="en-US" dirty="0">
              <a:latin typeface="Aptos" panose="020B0004020202020204" pitchFamily="34" charset="0"/>
            </a:endParaRPr>
          </a:p>
        </p:txBody>
      </p:sp>
    </p:spTree>
    <p:extLst>
      <p:ext uri="{BB962C8B-B14F-4D97-AF65-F5344CB8AC3E}">
        <p14:creationId xmlns:p14="http://schemas.microsoft.com/office/powerpoint/2010/main" val="32343390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A painting of a landscape with a town in the distance&#10;&#10;Description automatically generated">
            <a:extLst>
              <a:ext uri="{FF2B5EF4-FFF2-40B4-BE49-F238E27FC236}">
                <a16:creationId xmlns:a16="http://schemas.microsoft.com/office/drawing/2014/main" id="{F22940BB-8D6D-B201-7577-D31894EF79F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953723" y="477078"/>
            <a:ext cx="6284553" cy="5520980"/>
          </a:xfrm>
        </p:spPr>
      </p:pic>
      <p:sp>
        <p:nvSpPr>
          <p:cNvPr id="9" name="Content Placeholder 2">
            <a:extLst>
              <a:ext uri="{FF2B5EF4-FFF2-40B4-BE49-F238E27FC236}">
                <a16:creationId xmlns:a16="http://schemas.microsoft.com/office/drawing/2014/main" id="{BBFEA00C-C2E4-773B-050C-92386D87B534}"/>
              </a:ext>
            </a:extLst>
          </p:cNvPr>
          <p:cNvSpPr txBox="1">
            <a:spLocks/>
          </p:cNvSpPr>
          <p:nvPr/>
        </p:nvSpPr>
        <p:spPr>
          <a:xfrm>
            <a:off x="2953723" y="6165103"/>
            <a:ext cx="6284553" cy="115331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Font typeface="Arial" panose="020B0604020202020204" pitchFamily="34" charset="0"/>
              <a:buNone/>
            </a:pPr>
            <a:r>
              <a:rPr lang="en-US" sz="1400" dirty="0">
                <a:latin typeface="Aptos" panose="020B0004020202020204" pitchFamily="34" charset="0"/>
              </a:rPr>
              <a:t>Jacob van Ruisdael, </a:t>
            </a:r>
            <a:r>
              <a:rPr lang="en-US" sz="1400" i="1" dirty="0">
                <a:latin typeface="Aptos" panose="020B0004020202020204" pitchFamily="34" charset="0"/>
              </a:rPr>
              <a:t>View of Haarlem with Bleaching Grounds, </a:t>
            </a:r>
            <a:r>
              <a:rPr lang="en-US" sz="1400" dirty="0">
                <a:latin typeface="Aptos" panose="020B0004020202020204" pitchFamily="34" charset="0"/>
              </a:rPr>
              <a:t>around 1670-1675, oil on canvas, </a:t>
            </a:r>
            <a:r>
              <a:rPr lang="en-US" sz="1400" dirty="0" err="1">
                <a:latin typeface="Aptos" panose="020B0004020202020204" pitchFamily="34" charset="0"/>
              </a:rPr>
              <a:t>Mauritshuis</a:t>
            </a:r>
            <a:r>
              <a:rPr lang="en-US" sz="1400" dirty="0">
                <a:latin typeface="Aptos" panose="020B0004020202020204" pitchFamily="34" charset="0"/>
              </a:rPr>
              <a:t>, The Hague</a:t>
            </a:r>
            <a:endParaRPr lang="en-US" sz="1400" b="0" u="none" strike="noStrike" dirty="0">
              <a:effectLst/>
              <a:latin typeface="Inter"/>
            </a:endParaRPr>
          </a:p>
          <a:p>
            <a:pPr marL="0" indent="0" algn="r">
              <a:spcBef>
                <a:spcPts val="0"/>
              </a:spcBef>
              <a:buFont typeface="Arial" panose="020B0604020202020204" pitchFamily="34" charset="0"/>
              <a:buNone/>
            </a:pPr>
            <a:endParaRPr lang="en-US" sz="1400" dirty="0">
              <a:latin typeface="Aptos" panose="020B0004020202020204" pitchFamily="34" charset="0"/>
            </a:endParaRPr>
          </a:p>
        </p:txBody>
      </p:sp>
    </p:spTree>
    <p:extLst>
      <p:ext uri="{BB962C8B-B14F-4D97-AF65-F5344CB8AC3E}">
        <p14:creationId xmlns:p14="http://schemas.microsoft.com/office/powerpoint/2010/main" val="25425899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EA426A-03FC-E58E-DB08-F74CD10B57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273334-462B-0DF1-05BC-4BB7FE4BC29B}"/>
              </a:ext>
            </a:extLst>
          </p:cNvPr>
          <p:cNvSpPr>
            <a:spLocks noGrp="1"/>
          </p:cNvSpPr>
          <p:nvPr>
            <p:ph type="title"/>
          </p:nvPr>
        </p:nvSpPr>
        <p:spPr/>
        <p:txBody>
          <a:bodyPr/>
          <a:lstStyle/>
          <a:p>
            <a:r>
              <a:rPr lang="en-US" b="1" dirty="0"/>
              <a:t>The Sublime</a:t>
            </a:r>
          </a:p>
        </p:txBody>
      </p:sp>
      <p:sp>
        <p:nvSpPr>
          <p:cNvPr id="3" name="Content Placeholder 2">
            <a:extLst>
              <a:ext uri="{FF2B5EF4-FFF2-40B4-BE49-F238E27FC236}">
                <a16:creationId xmlns:a16="http://schemas.microsoft.com/office/drawing/2014/main" id="{49C33CE8-48B9-A9E7-2F9D-9D9487872FF9}"/>
              </a:ext>
            </a:extLst>
          </p:cNvPr>
          <p:cNvSpPr>
            <a:spLocks noGrp="1"/>
          </p:cNvSpPr>
          <p:nvPr>
            <p:ph idx="1"/>
          </p:nvPr>
        </p:nvSpPr>
        <p:spPr>
          <a:xfrm>
            <a:off x="838200" y="1671846"/>
            <a:ext cx="10830339" cy="4351338"/>
          </a:xfrm>
        </p:spPr>
        <p:txBody>
          <a:bodyPr>
            <a:normAutofit/>
          </a:bodyPr>
          <a:lstStyle/>
          <a:p>
            <a:pPr marL="0" indent="0">
              <a:buNone/>
            </a:pPr>
            <a:r>
              <a:rPr lang="en-US" dirty="0">
                <a:latin typeface="Aptos" panose="020B0004020202020204" pitchFamily="34" charset="0"/>
              </a:rPr>
              <a:t>Mirriam-Webster:</a:t>
            </a:r>
          </a:p>
          <a:p>
            <a:r>
              <a:rPr lang="en-US" dirty="0">
                <a:effectLst/>
                <a:latin typeface="Aptos" panose="020B0004020202020204" pitchFamily="34" charset="0"/>
                <a:ea typeface="Calibri" panose="020F0502020204030204" pitchFamily="34" charset="0"/>
                <a:cs typeface="Times New Roman" panose="02020603050405020304" pitchFamily="18" charset="0"/>
              </a:rPr>
              <a:t>“Tending to inspire awe usually because of elevated quality (as of beauty, nobility, or grandeur) or transcendent excellence” </a:t>
            </a:r>
            <a:endParaRPr lang="en-US" dirty="0">
              <a:latin typeface="Aptos" panose="020B0004020202020204" pitchFamily="34" charset="0"/>
            </a:endParaRPr>
          </a:p>
        </p:txBody>
      </p:sp>
    </p:spTree>
    <p:extLst>
      <p:ext uri="{BB962C8B-B14F-4D97-AF65-F5344CB8AC3E}">
        <p14:creationId xmlns:p14="http://schemas.microsoft.com/office/powerpoint/2010/main" val="19288387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AA365-E1E0-3656-0644-6885311A6BAE}"/>
              </a:ext>
            </a:extLst>
          </p:cNvPr>
          <p:cNvSpPr>
            <a:spLocks noGrp="1"/>
          </p:cNvSpPr>
          <p:nvPr>
            <p:ph type="title"/>
          </p:nvPr>
        </p:nvSpPr>
        <p:spPr>
          <a:xfrm>
            <a:off x="838199" y="608965"/>
            <a:ext cx="6619579" cy="1325563"/>
          </a:xfrm>
        </p:spPr>
        <p:txBody>
          <a:bodyPr>
            <a:normAutofit/>
          </a:bodyPr>
          <a:lstStyle/>
          <a:p>
            <a:r>
              <a:rPr lang="en-US" sz="4000" b="1" dirty="0"/>
              <a:t>Edmund Burke (1729-1797) on the Sublime:</a:t>
            </a:r>
          </a:p>
        </p:txBody>
      </p:sp>
      <p:sp>
        <p:nvSpPr>
          <p:cNvPr id="3" name="Content Placeholder 2">
            <a:extLst>
              <a:ext uri="{FF2B5EF4-FFF2-40B4-BE49-F238E27FC236}">
                <a16:creationId xmlns:a16="http://schemas.microsoft.com/office/drawing/2014/main" id="{C60573D2-45CC-B832-57CD-AA9118FEAFD9}"/>
              </a:ext>
            </a:extLst>
          </p:cNvPr>
          <p:cNvSpPr>
            <a:spLocks noGrp="1"/>
          </p:cNvSpPr>
          <p:nvPr>
            <p:ph idx="1"/>
          </p:nvPr>
        </p:nvSpPr>
        <p:spPr>
          <a:xfrm>
            <a:off x="838200" y="2055813"/>
            <a:ext cx="6111240" cy="4351338"/>
          </a:xfrm>
        </p:spPr>
        <p:txBody>
          <a:bodyPr>
            <a:normAutofit fontScale="70000" lnSpcReduction="20000"/>
          </a:bodyPr>
          <a:lstStyle/>
          <a:p>
            <a:pPr marL="0" marR="0" indent="0">
              <a:spcBef>
                <a:spcPts val="0"/>
              </a:spcBef>
              <a:spcAft>
                <a:spcPts val="0"/>
              </a:spcAft>
              <a:buNone/>
            </a:pPr>
            <a:r>
              <a:rPr lang="en-US" sz="2800" kern="100" dirty="0">
                <a:effectLst/>
                <a:latin typeface="Aptos" panose="020B0004020202020204" pitchFamily="34" charset="0"/>
                <a:ea typeface="Calibri" panose="020F0502020204030204" pitchFamily="34" charset="0"/>
                <a:cs typeface="Times New Roman" panose="02020603050405020304" pitchFamily="18" charset="0"/>
              </a:rPr>
              <a:t> </a:t>
            </a:r>
          </a:p>
          <a:p>
            <a:pPr marL="342900" marR="0" lvl="0" indent="-342900">
              <a:spcBef>
                <a:spcPts val="0"/>
              </a:spcBef>
              <a:spcAft>
                <a:spcPts val="0"/>
              </a:spcAft>
              <a:buFont typeface="Symbol" pitchFamily="2" charset="2"/>
              <a:buChar char=""/>
            </a:pPr>
            <a:r>
              <a:rPr lang="en-US" sz="2800" i="1" kern="100" dirty="0">
                <a:effectLst/>
                <a:latin typeface="Aptos" panose="020B0004020202020204" pitchFamily="34" charset="0"/>
                <a:ea typeface="Calibri" panose="020F0502020204030204" pitchFamily="34" charset="0"/>
                <a:cs typeface="Times New Roman" panose="02020603050405020304" pitchFamily="18" charset="0"/>
              </a:rPr>
              <a:t>A Philosophical Inquiry into the Origin of Our Ideas of the Sublime and Beautiful</a:t>
            </a:r>
            <a:r>
              <a:rPr lang="en-US" sz="2800" kern="100" dirty="0">
                <a:effectLst/>
                <a:latin typeface="Aptos" panose="020B0004020202020204" pitchFamily="34" charset="0"/>
                <a:ea typeface="Calibri" panose="020F0502020204030204" pitchFamily="34" charset="0"/>
                <a:cs typeface="Times New Roman" panose="02020603050405020304" pitchFamily="18" charset="0"/>
              </a:rPr>
              <a:t>  (1757)</a:t>
            </a:r>
          </a:p>
          <a:p>
            <a:pPr marL="342900" marR="0" lvl="0" indent="-342900">
              <a:spcBef>
                <a:spcPts val="0"/>
              </a:spcBef>
              <a:spcAft>
                <a:spcPts val="0"/>
              </a:spcAft>
              <a:buFont typeface="Symbol" pitchFamily="2" charset="2"/>
              <a:buChar char=""/>
            </a:pPr>
            <a:endParaRPr lang="en-US" sz="2800" kern="100" dirty="0">
              <a:effectLst/>
              <a:latin typeface="Aptos" panose="020B000402020202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itchFamily="2" charset="2"/>
              <a:buChar char=""/>
            </a:pPr>
            <a:r>
              <a:rPr lang="en-US" sz="2800" kern="100" dirty="0">
                <a:effectLst/>
                <a:latin typeface="Aptos" panose="020B0004020202020204" pitchFamily="34" charset="0"/>
                <a:ea typeface="Calibri" panose="020F0502020204030204" pitchFamily="34" charset="0"/>
                <a:cs typeface="Times New Roman" panose="02020603050405020304" pitchFamily="18" charset="0"/>
              </a:rPr>
              <a:t>“the strongest emotion which the mind is capable of feeling.”</a:t>
            </a:r>
          </a:p>
          <a:p>
            <a:pPr marL="342900" marR="0" lvl="0" indent="-342900">
              <a:spcBef>
                <a:spcPts val="0"/>
              </a:spcBef>
              <a:spcAft>
                <a:spcPts val="0"/>
              </a:spcAft>
              <a:buFont typeface="Symbol" pitchFamily="2" charset="2"/>
              <a:buChar char=""/>
            </a:pPr>
            <a:endParaRPr lang="en-US" sz="2800" kern="100" dirty="0">
              <a:effectLst/>
              <a:latin typeface="Aptos" panose="020B000402020202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itchFamily="2" charset="2"/>
              <a:buChar char=""/>
            </a:pPr>
            <a:r>
              <a:rPr lang="en-US" sz="2800" kern="100" dirty="0">
                <a:effectLst/>
                <a:latin typeface="Aptos" panose="020B0004020202020204" pitchFamily="34" charset="0"/>
                <a:ea typeface="Calibri" panose="020F0502020204030204" pitchFamily="34" charset="0"/>
                <a:cs typeface="Times New Roman" panose="02020603050405020304" pitchFamily="18" charset="0"/>
              </a:rPr>
              <a:t>“a sort of tranquility shadowed with horror.”</a:t>
            </a:r>
          </a:p>
          <a:p>
            <a:pPr marL="342900" marR="0" lvl="0" indent="-342900">
              <a:spcBef>
                <a:spcPts val="0"/>
              </a:spcBef>
              <a:spcAft>
                <a:spcPts val="0"/>
              </a:spcAft>
              <a:buFont typeface="Symbol" pitchFamily="2" charset="2"/>
              <a:buChar char=""/>
            </a:pPr>
            <a:endParaRPr lang="en-US" sz="2800" kern="100" dirty="0">
              <a:effectLst/>
              <a:latin typeface="Aptos" panose="020B000402020202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itchFamily="2" charset="2"/>
              <a:buChar char=""/>
            </a:pPr>
            <a:r>
              <a:rPr lang="en-US" sz="2800" kern="100" dirty="0">
                <a:effectLst/>
                <a:latin typeface="Aptos" panose="020B0004020202020204" pitchFamily="34" charset="0"/>
                <a:ea typeface="Calibri" panose="020F0502020204030204" pitchFamily="34" charset="0"/>
                <a:cs typeface="Times New Roman" panose="02020603050405020304" pitchFamily="18" charset="0"/>
              </a:rPr>
              <a:t>On Beauty: “Pleasure of every kind quickly satisfies and when it is over, we relapse into indifference, or rather we fall into a soft tranquility, which is tinged with the agreeable color of the former sensation.” </a:t>
            </a:r>
          </a:p>
          <a:p>
            <a:pPr marL="342900" marR="0" lvl="0" indent="-342900">
              <a:spcBef>
                <a:spcPts val="0"/>
              </a:spcBef>
              <a:spcAft>
                <a:spcPts val="0"/>
              </a:spcAft>
              <a:buFont typeface="Symbol" pitchFamily="2" charset="2"/>
              <a:buChar char=""/>
            </a:pPr>
            <a:endParaRPr lang="en-US" sz="2800" kern="100" dirty="0">
              <a:effectLst/>
              <a:latin typeface="Aptos" panose="020B000402020202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itchFamily="2" charset="2"/>
              <a:buChar char=""/>
            </a:pPr>
            <a:r>
              <a:rPr lang="en-US" sz="2800" kern="100" dirty="0">
                <a:effectLst/>
                <a:latin typeface="Aptos" panose="020B0004020202020204" pitchFamily="34" charset="0"/>
                <a:ea typeface="Calibri" panose="020F0502020204030204" pitchFamily="34" charset="0"/>
                <a:cs typeface="Times New Roman" panose="02020603050405020304" pitchFamily="18" charset="0"/>
              </a:rPr>
              <a:t>On the Sublime: “the ideas of pain, and danger, that is to say, whatever is in any sort terrible, or is conversant about terrible objects, or operates in a manner analogous to terror, is a source of the </a:t>
            </a:r>
            <a:r>
              <a:rPr lang="en-US" sz="2800" i="1" kern="100" dirty="0">
                <a:effectLst/>
                <a:latin typeface="Aptos" panose="020B0004020202020204" pitchFamily="34" charset="0"/>
                <a:ea typeface="Calibri" panose="020F0502020204030204" pitchFamily="34" charset="0"/>
                <a:cs typeface="Times New Roman" panose="02020603050405020304" pitchFamily="18" charset="0"/>
              </a:rPr>
              <a:t>sublime</a:t>
            </a:r>
            <a:r>
              <a:rPr lang="en-US" sz="2800" kern="100" dirty="0">
                <a:effectLst/>
                <a:latin typeface="Aptos" panose="020B0004020202020204" pitchFamily="34" charset="0"/>
                <a:ea typeface="Calibri" panose="020F0502020204030204" pitchFamily="34" charset="0"/>
                <a:cs typeface="Times New Roman" panose="02020603050405020304" pitchFamily="18" charset="0"/>
              </a:rPr>
              <a:t>.”</a:t>
            </a:r>
          </a:p>
          <a:p>
            <a:endParaRPr lang="en-US" dirty="0"/>
          </a:p>
        </p:txBody>
      </p:sp>
      <p:sp>
        <p:nvSpPr>
          <p:cNvPr id="8" name="AutoShape 4">
            <a:extLst>
              <a:ext uri="{FF2B5EF4-FFF2-40B4-BE49-F238E27FC236}">
                <a16:creationId xmlns:a16="http://schemas.microsoft.com/office/drawing/2014/main" id="{A0EF96C9-4F88-703F-348F-D3537BDD4077}"/>
              </a:ext>
            </a:extLst>
          </p:cNvPr>
          <p:cNvSpPr>
            <a:spLocks noChangeAspect="1" noChangeArrowheads="1"/>
          </p:cNvSpPr>
          <p:nvPr/>
        </p:nvSpPr>
        <p:spPr bwMode="auto">
          <a:xfrm>
            <a:off x="4103688" y="0"/>
            <a:ext cx="3983037" cy="6858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2" name="Picture 11">
            <a:extLst>
              <a:ext uri="{FF2B5EF4-FFF2-40B4-BE49-F238E27FC236}">
                <a16:creationId xmlns:a16="http://schemas.microsoft.com/office/drawing/2014/main" id="{4177DE56-F4F9-162A-62ED-DD2B5381EF5F}"/>
              </a:ext>
            </a:extLst>
          </p:cNvPr>
          <p:cNvPicPr>
            <a:picLocks noChangeAspect="1"/>
          </p:cNvPicPr>
          <p:nvPr/>
        </p:nvPicPr>
        <p:blipFill>
          <a:blip r:embed="rId2"/>
          <a:stretch>
            <a:fillRect/>
          </a:stretch>
        </p:blipFill>
        <p:spPr>
          <a:xfrm>
            <a:off x="7762579" y="0"/>
            <a:ext cx="3991970" cy="6858000"/>
          </a:xfrm>
          <a:prstGeom prst="rect">
            <a:avLst/>
          </a:prstGeom>
        </p:spPr>
      </p:pic>
    </p:spTree>
    <p:extLst>
      <p:ext uri="{BB962C8B-B14F-4D97-AF65-F5344CB8AC3E}">
        <p14:creationId xmlns:p14="http://schemas.microsoft.com/office/powerpoint/2010/main" val="39363627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E5771C9C-A9D2-2478-D04D-C45EBDAA4479}"/>
              </a:ext>
            </a:extLst>
          </p:cNvPr>
          <p:cNvSpPr txBox="1"/>
          <p:nvPr/>
        </p:nvSpPr>
        <p:spPr>
          <a:xfrm>
            <a:off x="283554" y="5189317"/>
            <a:ext cx="5545465" cy="923330"/>
          </a:xfrm>
          <a:prstGeom prst="rect">
            <a:avLst/>
          </a:prstGeom>
          <a:noFill/>
        </p:spPr>
        <p:txBody>
          <a:bodyPr wrap="square">
            <a:spAutoFit/>
          </a:bodyPr>
          <a:lstStyle/>
          <a:p>
            <a:pPr algn="ctr"/>
            <a:r>
              <a:rPr lang="en-US" b="0" i="0" u="none" strike="noStrike" dirty="0">
                <a:effectLst/>
                <a:latin typeface="Aptos" panose="020B0004020202020204" pitchFamily="34" charset="0"/>
              </a:rPr>
              <a:t>John Martin (1789–1854), </a:t>
            </a:r>
            <a:r>
              <a:rPr lang="en-US" b="0" i="1" u="none" strike="noStrike" dirty="0">
                <a:effectLst/>
                <a:latin typeface="Aptos" panose="020B0004020202020204" pitchFamily="34" charset="0"/>
              </a:rPr>
              <a:t>The Great Day of His Wrath</a:t>
            </a:r>
            <a:r>
              <a:rPr lang="en-US" b="0" i="0" u="none" strike="noStrike" dirty="0">
                <a:effectLst/>
                <a:latin typeface="Aptos" panose="020B0004020202020204" pitchFamily="34" charset="0"/>
              </a:rPr>
              <a:t> 1851–3, oil paint on canvas,1965 x 3032 mm, Tate</a:t>
            </a:r>
          </a:p>
        </p:txBody>
      </p:sp>
      <p:pic>
        <p:nvPicPr>
          <p:cNvPr id="8" name="Picture 4">
            <a:extLst>
              <a:ext uri="{FF2B5EF4-FFF2-40B4-BE49-F238E27FC236}">
                <a16:creationId xmlns:a16="http://schemas.microsoft.com/office/drawing/2014/main" id="{333F9345-E02B-E59D-2EF5-5061CEC76D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3554" y="1315256"/>
            <a:ext cx="5545465" cy="3541752"/>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Stormy seascape painting with ship against a large rock and dark stormy clouds in the sky">
            <a:extLst>
              <a:ext uri="{FF2B5EF4-FFF2-40B4-BE49-F238E27FC236}">
                <a16:creationId xmlns:a16="http://schemas.microsoft.com/office/drawing/2014/main" id="{F7A87299-E634-6FE4-4866-B24165B24C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315255"/>
            <a:ext cx="5416799" cy="354175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AFD444E-53C6-8C48-C979-F0A63EC23EE5}"/>
              </a:ext>
            </a:extLst>
          </p:cNvPr>
          <p:cNvSpPr txBox="1"/>
          <p:nvPr/>
        </p:nvSpPr>
        <p:spPr>
          <a:xfrm>
            <a:off x="6096000" y="5234639"/>
            <a:ext cx="5481131" cy="923330"/>
          </a:xfrm>
          <a:prstGeom prst="rect">
            <a:avLst/>
          </a:prstGeom>
          <a:noFill/>
        </p:spPr>
        <p:txBody>
          <a:bodyPr wrap="square">
            <a:spAutoFit/>
          </a:bodyPr>
          <a:lstStyle/>
          <a:p>
            <a:pPr algn="ctr"/>
            <a:r>
              <a:rPr lang="en-US" b="0" i="0" u="none" strike="noStrike" dirty="0">
                <a:effectLst/>
                <a:latin typeface="Aptos" panose="020B0004020202020204" pitchFamily="34" charset="0"/>
              </a:rPr>
              <a:t>J. M. W. Turner (1775-1851), </a:t>
            </a:r>
            <a:r>
              <a:rPr lang="en-US" b="0" i="1" u="none" strike="noStrike" dirty="0">
                <a:effectLst/>
                <a:latin typeface="Aptos" panose="020B0004020202020204" pitchFamily="34" charset="0"/>
              </a:rPr>
              <a:t>A Ship against the </a:t>
            </a:r>
            <a:r>
              <a:rPr lang="en-US" b="0" i="1" u="none" strike="noStrike" dirty="0" err="1">
                <a:effectLst/>
                <a:latin typeface="Aptos" panose="020B0004020202020204" pitchFamily="34" charset="0"/>
              </a:rPr>
              <a:t>Mewstone</a:t>
            </a:r>
            <a:r>
              <a:rPr lang="en-US" b="0" i="1" u="none" strike="noStrike" dirty="0">
                <a:effectLst/>
                <a:latin typeface="Aptos" panose="020B0004020202020204" pitchFamily="34" charset="0"/>
              </a:rPr>
              <a:t>, at the Entrance to Plymouth Sound</a:t>
            </a:r>
            <a:r>
              <a:rPr lang="en-US" b="0" i="0" u="none" strike="noStrike" dirty="0">
                <a:effectLst/>
                <a:latin typeface="Aptos" panose="020B0004020202020204" pitchFamily="34" charset="0"/>
              </a:rPr>
              <a:t>, ca.1814, National Gallery of Ireland</a:t>
            </a:r>
          </a:p>
        </p:txBody>
      </p:sp>
    </p:spTree>
    <p:extLst>
      <p:ext uri="{BB962C8B-B14F-4D97-AF65-F5344CB8AC3E}">
        <p14:creationId xmlns:p14="http://schemas.microsoft.com/office/powerpoint/2010/main" val="42358212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8D6E3B94C33B84E9979B01FDFC6A46E" ma:contentTypeVersion="16" ma:contentTypeDescription="Create a new document." ma:contentTypeScope="" ma:versionID="cb5185874f06d9a0d3d20d4205dba4c1">
  <xsd:schema xmlns:xsd="http://www.w3.org/2001/XMLSchema" xmlns:xs="http://www.w3.org/2001/XMLSchema" xmlns:p="http://schemas.microsoft.com/office/2006/metadata/properties" xmlns:ns3="4f375eb4-fcd0-4146-be57-3be0b9819569" xmlns:ns4="5f546cad-7d27-472e-8d7f-87420b9e94fd" targetNamespace="http://schemas.microsoft.com/office/2006/metadata/properties" ma:root="true" ma:fieldsID="71b24eb2c03306b405e8cf1e8053b43d" ns3:_="" ns4:_="">
    <xsd:import namespace="4f375eb4-fcd0-4146-be57-3be0b9819569"/>
    <xsd:import namespace="5f546cad-7d27-472e-8d7f-87420b9e94fd"/>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_activity" minOccurs="0"/>
                <xsd:element ref="ns3:MediaServiceObjectDetectorVersions" minOccurs="0"/>
                <xsd:element ref="ns3:MediaServiceSearchProperties" minOccurs="0"/>
                <xsd:element ref="ns3:MediaServiceDateTaken" minOccurs="0"/>
                <xsd:element ref="ns3: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f375eb4-fcd0-4146-be57-3be0b98195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_activity" ma:index="19" nillable="true" ma:displayName="_activity" ma:hidden="true" ma:internalName="_activity">
      <xsd:simpleType>
        <xsd:restriction base="dms:Not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DateTaken" ma:index="22" nillable="true" ma:displayName="MediaServiceDateTaken" ma:hidden="true" ma:indexed="true" ma:internalName="MediaServiceDateTaken" ma:readOnly="true">
      <xsd:simpleType>
        <xsd:restriction base="dms:Text"/>
      </xsd:simpleType>
    </xsd:element>
    <xsd:element name="MediaServiceSystemTags" ma:index="23"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f546cad-7d27-472e-8d7f-87420b9e94f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4f375eb4-fcd0-4146-be57-3be0b9819569"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5832A7A-349B-46A1-B361-D7F765CC24E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f375eb4-fcd0-4146-be57-3be0b9819569"/>
    <ds:schemaRef ds:uri="5f546cad-7d27-472e-8d7f-87420b9e94f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D33803A-829F-401D-83E0-A6A80BEE0C0B}">
  <ds:schemaRefs>
    <ds:schemaRef ds:uri="http://schemas.microsoft.com/office/2006/documentManagement/types"/>
    <ds:schemaRef ds:uri="http://purl.org/dc/terms/"/>
    <ds:schemaRef ds:uri="4f375eb4-fcd0-4146-be57-3be0b9819569"/>
    <ds:schemaRef ds:uri="5f546cad-7d27-472e-8d7f-87420b9e94fd"/>
    <ds:schemaRef ds:uri="http://schemas.microsoft.com/office/infopath/2007/PartnerControls"/>
    <ds:schemaRef ds:uri="http://schemas.microsoft.com/office/2006/metadata/properties"/>
    <ds:schemaRef ds:uri="http://purl.org/dc/dcmitype/"/>
    <ds:schemaRef ds:uri="http://schemas.openxmlformats.org/package/2006/metadata/core-properties"/>
    <ds:schemaRef ds:uri="http://www.w3.org/XML/1998/namespace"/>
    <ds:schemaRef ds:uri="http://purl.org/dc/elements/1.1/"/>
  </ds:schemaRefs>
</ds:datastoreItem>
</file>

<file path=customXml/itemProps3.xml><?xml version="1.0" encoding="utf-8"?>
<ds:datastoreItem xmlns:ds="http://schemas.openxmlformats.org/officeDocument/2006/customXml" ds:itemID="{EF7B8FA6-1619-4BE0-99CF-2DDF6D062D5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3316</TotalTime>
  <Words>1705</Words>
  <Application>Microsoft Office PowerPoint</Application>
  <PresentationFormat>Widescreen</PresentationFormat>
  <Paragraphs>128</Paragraphs>
  <Slides>41</Slides>
  <Notes>18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41</vt:i4>
      </vt:variant>
    </vt:vector>
  </HeadingPairs>
  <TitlesOfParts>
    <vt:vector size="47" baseType="lpstr">
      <vt:lpstr>Aptos</vt:lpstr>
      <vt:lpstr>Aptos Display</vt:lpstr>
      <vt:lpstr>Arial</vt:lpstr>
      <vt:lpstr>Inter</vt:lpstr>
      <vt:lpstr>Symbol</vt:lpstr>
      <vt:lpstr>Office Theme</vt:lpstr>
      <vt:lpstr>HART 220: Art, Landscape, and Racial Ecologies</vt:lpstr>
      <vt:lpstr>Agenda</vt:lpstr>
      <vt:lpstr>The Pastoral</vt:lpstr>
      <vt:lpstr>PowerPoint Presentation</vt:lpstr>
      <vt:lpstr>The Georgic</vt:lpstr>
      <vt:lpstr>PowerPoint Presentation</vt:lpstr>
      <vt:lpstr>The Sublime</vt:lpstr>
      <vt:lpstr>Edmund Burke (1729-1797) on the Sublime:</vt:lpstr>
      <vt:lpstr>PowerPoint Presentation</vt:lpstr>
      <vt:lpstr>Immanuel Kant (1724-1804) on the Sublime</vt:lpstr>
      <vt:lpstr>PowerPoint Presentation</vt:lpstr>
      <vt:lpstr>The Picturesque</vt:lpstr>
      <vt:lpstr>William Gilpin (1724-1804)</vt:lpstr>
      <vt:lpstr>PowerPoint Presentation</vt:lpstr>
      <vt:lpstr>PowerPoint Presentation</vt:lpstr>
      <vt:lpstr>The Claude Glass</vt:lpstr>
      <vt:lpstr>PowerPoint Presentation</vt:lpstr>
      <vt:lpstr>PowerPoint Presentation</vt:lpstr>
      <vt:lpstr>W. J. T. Mitchell, “Imperial Landscapes”</vt:lpstr>
      <vt:lpstr>HART 220: Art, Landscape, and Racial Ecologies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Meg Hankel</dc:creator>
  <cp:lastModifiedBy>Meg Hankel</cp:lastModifiedBy>
  <cp:revision>1</cp:revision>
  <dcterms:created xsi:type="dcterms:W3CDTF">2026-09-02T16:35:39Z</dcterms:created>
  <dcterms:modified xsi:type="dcterms:W3CDTF">2026-09-11T17:17:06Z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0x010100E8D6E3B94C33B84E9979B01FDFC6A46E</vt:lpwstr>
  </property>
</Properties>
</file>