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84" r:id="rId3"/>
    <p:sldId id="277" r:id="rId4"/>
    <p:sldId id="279" r:id="rId5"/>
    <p:sldId id="280" r:id="rId6"/>
    <p:sldId id="282" r:id="rId7"/>
    <p:sldId id="293" r:id="rId8"/>
    <p:sldId id="294" r:id="rId9"/>
    <p:sldId id="291" r:id="rId10"/>
    <p:sldId id="296" r:id="rId11"/>
    <p:sldId id="299" r:id="rId12"/>
    <p:sldId id="286" r:id="rId13"/>
    <p:sldId id="289" r:id="rId14"/>
    <p:sldId id="297" r:id="rId15"/>
    <p:sldId id="29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FC5B0F-B5A3-4CBD-B033-38F47CB4E85E}" v="6" dt="2026-09-11T19:31:11.6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30" y="9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 Cook" userId="d1c7cfb340f2c7ab" providerId="LiveId" clId="{36966580-FC72-460E-9995-D2B4237D7D64}"/>
    <pc:docChg chg="undo custSel addSld delSld modSld">
      <pc:chgData name="Tim Cook" userId="d1c7cfb340f2c7ab" providerId="LiveId" clId="{36966580-FC72-460E-9995-D2B4237D7D64}" dt="2026-09-11T19:31:11.677" v="829"/>
      <pc:docMkLst>
        <pc:docMk/>
      </pc:docMkLst>
      <pc:sldChg chg="addSp delSp modSp mod">
        <pc:chgData name="Tim Cook" userId="d1c7cfb340f2c7ab" providerId="LiveId" clId="{36966580-FC72-460E-9995-D2B4237D7D64}" dt="2026-09-11T19:10:36.171" v="824" actId="20577"/>
        <pc:sldMkLst>
          <pc:docMk/>
          <pc:sldMk cId="2560863004" sldId="256"/>
        </pc:sldMkLst>
        <pc:spChg chg="mod">
          <ac:chgData name="Tim Cook" userId="d1c7cfb340f2c7ab" providerId="LiveId" clId="{36966580-FC72-460E-9995-D2B4237D7D64}" dt="2026-09-11T19:10:36.171" v="824" actId="20577"/>
          <ac:spMkLst>
            <pc:docMk/>
            <pc:sldMk cId="2560863004" sldId="256"/>
            <ac:spMk id="2" creationId="{D4082C9F-8EA5-C221-09BC-67CE08735C0D}"/>
          </ac:spMkLst>
        </pc:spChg>
        <pc:spChg chg="mod">
          <ac:chgData name="Tim Cook" userId="d1c7cfb340f2c7ab" providerId="LiveId" clId="{36966580-FC72-460E-9995-D2B4237D7D64}" dt="2026-09-11T18:55:14.191" v="759" actId="1076"/>
          <ac:spMkLst>
            <pc:docMk/>
            <pc:sldMk cId="2560863004" sldId="256"/>
            <ac:spMk id="3" creationId="{1CED3DDC-5E73-1912-F524-59D8106C30CF}"/>
          </ac:spMkLst>
        </pc:spChg>
        <pc:spChg chg="add">
          <ac:chgData name="Tim Cook" userId="d1c7cfb340f2c7ab" providerId="LiveId" clId="{36966580-FC72-460E-9995-D2B4237D7D64}" dt="2026-08-31T17:55:02.402" v="15" actId="22"/>
          <ac:spMkLst>
            <pc:docMk/>
            <pc:sldMk cId="2560863004" sldId="256"/>
            <ac:spMk id="6" creationId="{6C5CD47F-2EB8-4C30-6410-EEC43BFF3D52}"/>
          </ac:spMkLst>
        </pc:spChg>
        <pc:spChg chg="add mod">
          <ac:chgData name="Tim Cook" userId="d1c7cfb340f2c7ab" providerId="LiveId" clId="{36966580-FC72-460E-9995-D2B4237D7D64}" dt="2026-09-02T15:23:22.157" v="364" actId="1076"/>
          <ac:spMkLst>
            <pc:docMk/>
            <pc:sldMk cId="2560863004" sldId="256"/>
            <ac:spMk id="8" creationId="{19A8ABF5-7A6D-5E2D-F245-CCD4D28687E9}"/>
          </ac:spMkLst>
        </pc:spChg>
        <pc:spChg chg="add mod">
          <ac:chgData name="Tim Cook" userId="d1c7cfb340f2c7ab" providerId="LiveId" clId="{36966580-FC72-460E-9995-D2B4237D7D64}" dt="2026-09-04T17:38:56.384" v="402" actId="20577"/>
          <ac:spMkLst>
            <pc:docMk/>
            <pc:sldMk cId="2560863004" sldId="256"/>
            <ac:spMk id="10" creationId="{A8AB718E-7F20-A3F5-1F04-1FC26CE2289D}"/>
          </ac:spMkLst>
        </pc:spChg>
        <pc:cxnChg chg="add mod">
          <ac:chgData name="Tim Cook" userId="d1c7cfb340f2c7ab" providerId="LiveId" clId="{36966580-FC72-460E-9995-D2B4237D7D64}" dt="2026-08-31T17:55:11.044" v="17" actId="1076"/>
          <ac:cxnSpMkLst>
            <pc:docMk/>
            <pc:sldMk cId="2560863004" sldId="256"/>
            <ac:cxnSpMk id="11" creationId="{FDC368DD-2C81-9D62-B533-5DBAD79C8AAC}"/>
          </ac:cxnSpMkLst>
        </pc:cxnChg>
      </pc:sldChg>
      <pc:sldChg chg="addSp add del">
        <pc:chgData name="Tim Cook" userId="d1c7cfb340f2c7ab" providerId="LiveId" clId="{36966580-FC72-460E-9995-D2B4237D7D64}" dt="2026-09-11T18:55:16.390" v="761" actId="47"/>
        <pc:sldMkLst>
          <pc:docMk/>
          <pc:sldMk cId="138369317" sldId="262"/>
        </pc:sldMkLst>
      </pc:sldChg>
      <pc:sldChg chg="add del">
        <pc:chgData name="Tim Cook" userId="d1c7cfb340f2c7ab" providerId="LiveId" clId="{36966580-FC72-460E-9995-D2B4237D7D64}" dt="2026-09-11T18:55:16.606" v="763" actId="47"/>
        <pc:sldMkLst>
          <pc:docMk/>
          <pc:sldMk cId="4169929259" sldId="264"/>
        </pc:sldMkLst>
      </pc:sldChg>
      <pc:sldChg chg="add del">
        <pc:chgData name="Tim Cook" userId="d1c7cfb340f2c7ab" providerId="LiveId" clId="{36966580-FC72-460E-9995-D2B4237D7D64}" dt="2026-09-11T18:55:16.822" v="764" actId="47"/>
        <pc:sldMkLst>
          <pc:docMk/>
          <pc:sldMk cId="210655850" sldId="265"/>
        </pc:sldMkLst>
      </pc:sldChg>
      <pc:sldChg chg="add del">
        <pc:chgData name="Tim Cook" userId="d1c7cfb340f2c7ab" providerId="LiveId" clId="{36966580-FC72-460E-9995-D2B4237D7D64}" dt="2026-09-11T18:55:16.990" v="765" actId="47"/>
        <pc:sldMkLst>
          <pc:docMk/>
          <pc:sldMk cId="1849617697" sldId="266"/>
        </pc:sldMkLst>
      </pc:sldChg>
      <pc:sldChg chg="add del">
        <pc:chgData name="Tim Cook" userId="d1c7cfb340f2c7ab" providerId="LiveId" clId="{36966580-FC72-460E-9995-D2B4237D7D64}" dt="2026-09-11T18:55:17.191" v="766" actId="47"/>
        <pc:sldMkLst>
          <pc:docMk/>
          <pc:sldMk cId="2237280784" sldId="267"/>
        </pc:sldMkLst>
      </pc:sldChg>
      <pc:sldChg chg="add del">
        <pc:chgData name="Tim Cook" userId="d1c7cfb340f2c7ab" providerId="LiveId" clId="{36966580-FC72-460E-9995-D2B4237D7D64}" dt="2026-09-11T18:55:17.471" v="767" actId="47"/>
        <pc:sldMkLst>
          <pc:docMk/>
          <pc:sldMk cId="2729046687" sldId="268"/>
        </pc:sldMkLst>
      </pc:sldChg>
      <pc:sldChg chg="add del">
        <pc:chgData name="Tim Cook" userId="d1c7cfb340f2c7ab" providerId="LiveId" clId="{36966580-FC72-460E-9995-D2B4237D7D64}" dt="2026-09-11T18:55:17.738" v="768" actId="47"/>
        <pc:sldMkLst>
          <pc:docMk/>
          <pc:sldMk cId="2841440192" sldId="269"/>
        </pc:sldMkLst>
      </pc:sldChg>
      <pc:sldChg chg="add del">
        <pc:chgData name="Tim Cook" userId="d1c7cfb340f2c7ab" providerId="LiveId" clId="{36966580-FC72-460E-9995-D2B4237D7D64}" dt="2026-09-11T18:55:17.954" v="769" actId="47"/>
        <pc:sldMkLst>
          <pc:docMk/>
          <pc:sldMk cId="789220956" sldId="270"/>
        </pc:sldMkLst>
      </pc:sldChg>
      <pc:sldChg chg="add del">
        <pc:chgData name="Tim Cook" userId="d1c7cfb340f2c7ab" providerId="LiveId" clId="{36966580-FC72-460E-9995-D2B4237D7D64}" dt="2026-09-11T18:55:18.208" v="770" actId="47"/>
        <pc:sldMkLst>
          <pc:docMk/>
          <pc:sldMk cId="2251342270" sldId="271"/>
        </pc:sldMkLst>
      </pc:sldChg>
      <pc:sldChg chg="add del">
        <pc:chgData name="Tim Cook" userId="d1c7cfb340f2c7ab" providerId="LiveId" clId="{36966580-FC72-460E-9995-D2B4237D7D64}" dt="2026-09-11T18:55:18.436" v="771" actId="47"/>
        <pc:sldMkLst>
          <pc:docMk/>
          <pc:sldMk cId="2050780098" sldId="272"/>
        </pc:sldMkLst>
      </pc:sldChg>
      <pc:sldChg chg="addSp add del">
        <pc:chgData name="Tim Cook" userId="d1c7cfb340f2c7ab" providerId="LiveId" clId="{36966580-FC72-460E-9995-D2B4237D7D64}" dt="2026-09-11T18:55:16.421" v="762" actId="47"/>
        <pc:sldMkLst>
          <pc:docMk/>
          <pc:sldMk cId="601065704" sldId="274"/>
        </pc:sldMkLst>
      </pc:sldChg>
      <pc:sldChg chg="add del">
        <pc:chgData name="Tim Cook" userId="d1c7cfb340f2c7ab" providerId="LiveId" clId="{36966580-FC72-460E-9995-D2B4237D7D64}" dt="2026-09-11T18:55:19.993" v="775" actId="47"/>
        <pc:sldMkLst>
          <pc:docMk/>
          <pc:sldMk cId="2391720154" sldId="275"/>
        </pc:sldMkLst>
      </pc:sldChg>
      <pc:sldChg chg="add">
        <pc:chgData name="Tim Cook" userId="d1c7cfb340f2c7ab" providerId="LiveId" clId="{36966580-FC72-460E-9995-D2B4237D7D64}" dt="2026-09-11T19:07:45.536" v="777"/>
        <pc:sldMkLst>
          <pc:docMk/>
          <pc:sldMk cId="64618782" sldId="277"/>
        </pc:sldMkLst>
      </pc:sldChg>
      <pc:sldChg chg="add">
        <pc:chgData name="Tim Cook" userId="d1c7cfb340f2c7ab" providerId="LiveId" clId="{36966580-FC72-460E-9995-D2B4237D7D64}" dt="2026-09-11T19:07:45.536" v="777"/>
        <pc:sldMkLst>
          <pc:docMk/>
          <pc:sldMk cId="2665365977" sldId="279"/>
        </pc:sldMkLst>
      </pc:sldChg>
      <pc:sldChg chg="add">
        <pc:chgData name="Tim Cook" userId="d1c7cfb340f2c7ab" providerId="LiveId" clId="{36966580-FC72-460E-9995-D2B4237D7D64}" dt="2026-09-11T19:07:45.536" v="777"/>
        <pc:sldMkLst>
          <pc:docMk/>
          <pc:sldMk cId="1684731566" sldId="280"/>
        </pc:sldMkLst>
      </pc:sldChg>
      <pc:sldChg chg="add del">
        <pc:chgData name="Tim Cook" userId="d1c7cfb340f2c7ab" providerId="LiveId" clId="{36966580-FC72-460E-9995-D2B4237D7D64}" dt="2026-09-11T18:55:20.451" v="776" actId="47"/>
        <pc:sldMkLst>
          <pc:docMk/>
          <pc:sldMk cId="1446789521" sldId="281"/>
        </pc:sldMkLst>
      </pc:sldChg>
      <pc:sldChg chg="add">
        <pc:chgData name="Tim Cook" userId="d1c7cfb340f2c7ab" providerId="LiveId" clId="{36966580-FC72-460E-9995-D2B4237D7D64}" dt="2026-09-11T19:07:45.536" v="777"/>
        <pc:sldMkLst>
          <pc:docMk/>
          <pc:sldMk cId="2104485213" sldId="282"/>
        </pc:sldMkLst>
      </pc:sldChg>
      <pc:sldChg chg="add del">
        <pc:chgData name="Tim Cook" userId="d1c7cfb340f2c7ab" providerId="LiveId" clId="{36966580-FC72-460E-9995-D2B4237D7D64}" dt="2026-09-11T18:55:18.941" v="773" actId="47"/>
        <pc:sldMkLst>
          <pc:docMk/>
          <pc:sldMk cId="1455646030" sldId="283"/>
        </pc:sldMkLst>
      </pc:sldChg>
      <pc:sldChg chg="add">
        <pc:chgData name="Tim Cook" userId="d1c7cfb340f2c7ab" providerId="LiveId" clId="{36966580-FC72-460E-9995-D2B4237D7D64}" dt="2026-09-09T17:53:24.945" v="637"/>
        <pc:sldMkLst>
          <pc:docMk/>
          <pc:sldMk cId="2316572683" sldId="284"/>
        </pc:sldMkLst>
      </pc:sldChg>
      <pc:sldChg chg="add">
        <pc:chgData name="Tim Cook" userId="d1c7cfb340f2c7ab" providerId="LiveId" clId="{36966580-FC72-460E-9995-D2B4237D7D64}" dt="2026-09-11T19:10:14.215" v="779"/>
        <pc:sldMkLst>
          <pc:docMk/>
          <pc:sldMk cId="2881456402" sldId="286"/>
        </pc:sldMkLst>
      </pc:sldChg>
      <pc:sldChg chg="add del">
        <pc:chgData name="Tim Cook" userId="d1c7cfb340f2c7ab" providerId="LiveId" clId="{36966580-FC72-460E-9995-D2B4237D7D64}" dt="2026-09-11T19:29:07.186" v="828" actId="47"/>
        <pc:sldMkLst>
          <pc:docMk/>
          <pc:sldMk cId="476922769" sldId="287"/>
        </pc:sldMkLst>
      </pc:sldChg>
      <pc:sldChg chg="add">
        <pc:chgData name="Tim Cook" userId="d1c7cfb340f2c7ab" providerId="LiveId" clId="{36966580-FC72-460E-9995-D2B4237D7D64}" dt="2026-09-11T19:10:14.215" v="779"/>
        <pc:sldMkLst>
          <pc:docMk/>
          <pc:sldMk cId="3805106264" sldId="289"/>
        </pc:sldMkLst>
      </pc:sldChg>
      <pc:sldChg chg="add">
        <pc:chgData name="Tim Cook" userId="d1c7cfb340f2c7ab" providerId="LiveId" clId="{36966580-FC72-460E-9995-D2B4237D7D64}" dt="2026-09-11T19:09:10.071" v="778"/>
        <pc:sldMkLst>
          <pc:docMk/>
          <pc:sldMk cId="2157225592" sldId="291"/>
        </pc:sldMkLst>
      </pc:sldChg>
      <pc:sldChg chg="add">
        <pc:chgData name="Tim Cook" userId="d1c7cfb340f2c7ab" providerId="LiveId" clId="{36966580-FC72-460E-9995-D2B4237D7D64}" dt="2026-09-11T19:07:45.536" v="777"/>
        <pc:sldMkLst>
          <pc:docMk/>
          <pc:sldMk cId="3783703921" sldId="293"/>
        </pc:sldMkLst>
      </pc:sldChg>
      <pc:sldChg chg="add">
        <pc:chgData name="Tim Cook" userId="d1c7cfb340f2c7ab" providerId="LiveId" clId="{36966580-FC72-460E-9995-D2B4237D7D64}" dt="2026-09-11T19:09:10.071" v="778"/>
        <pc:sldMkLst>
          <pc:docMk/>
          <pc:sldMk cId="2791759758" sldId="294"/>
        </pc:sldMkLst>
      </pc:sldChg>
      <pc:sldChg chg="addSp modSp add del">
        <pc:chgData name="Tim Cook" userId="d1c7cfb340f2c7ab" providerId="LiveId" clId="{36966580-FC72-460E-9995-D2B4237D7D64}" dt="2026-09-11T19:31:11.677" v="829"/>
        <pc:sldMkLst>
          <pc:docMk/>
          <pc:sldMk cId="1488277019" sldId="296"/>
        </pc:sldMkLst>
        <pc:inkChg chg="add mod">
          <ac:chgData name="Tim Cook" userId="d1c7cfb340f2c7ab" providerId="LiveId" clId="{36966580-FC72-460E-9995-D2B4237D7D64}" dt="2026-09-11T19:28:37.802" v="825"/>
          <ac:inkMkLst>
            <pc:docMk/>
            <pc:sldMk cId="1488277019" sldId="296"/>
            <ac:inkMk id="3" creationId="{8C7D2CBF-EA3D-3CD5-781E-1829A3A5A5D0}"/>
          </ac:inkMkLst>
        </pc:inkChg>
      </pc:sldChg>
      <pc:sldChg chg="add">
        <pc:chgData name="Tim Cook" userId="d1c7cfb340f2c7ab" providerId="LiveId" clId="{36966580-FC72-460E-9995-D2B4237D7D64}" dt="2026-09-11T19:10:14.215" v="779"/>
        <pc:sldMkLst>
          <pc:docMk/>
          <pc:sldMk cId="676321177" sldId="297"/>
        </pc:sldMkLst>
      </pc:sldChg>
      <pc:sldChg chg="add">
        <pc:chgData name="Tim Cook" userId="d1c7cfb340f2c7ab" providerId="LiveId" clId="{36966580-FC72-460E-9995-D2B4237D7D64}" dt="2026-09-11T19:10:14.215" v="779"/>
        <pc:sldMkLst>
          <pc:docMk/>
          <pc:sldMk cId="3812228050" sldId="298"/>
        </pc:sldMkLst>
      </pc:sldChg>
      <pc:sldChg chg="add">
        <pc:chgData name="Tim Cook" userId="d1c7cfb340f2c7ab" providerId="LiveId" clId="{36966580-FC72-460E-9995-D2B4237D7D64}" dt="2026-09-11T19:28:49.207" v="826"/>
        <pc:sldMkLst>
          <pc:docMk/>
          <pc:sldMk cId="3180502072" sldId="299"/>
        </pc:sldMkLst>
      </pc:sldChg>
      <pc:sldChg chg="addSp delSp modSp new del mod">
        <pc:chgData name="Tim Cook" userId="d1c7cfb340f2c7ab" providerId="LiveId" clId="{36966580-FC72-460E-9995-D2B4237D7D64}" dt="2026-09-11T18:55:16.190" v="760" actId="47"/>
        <pc:sldMkLst>
          <pc:docMk/>
          <pc:sldMk cId="3998191657" sldId="312"/>
        </pc:sldMkLst>
      </pc:sldChg>
      <pc:sldChg chg="add del">
        <pc:chgData name="Tim Cook" userId="d1c7cfb340f2c7ab" providerId="LiveId" clId="{36966580-FC72-460E-9995-D2B4237D7D64}" dt="2026-09-11T18:55:18.666" v="772" actId="47"/>
        <pc:sldMkLst>
          <pc:docMk/>
          <pc:sldMk cId="3451569247" sldId="313"/>
        </pc:sldMkLst>
      </pc:sldChg>
      <pc:sldChg chg="add del">
        <pc:chgData name="Tim Cook" userId="d1c7cfb340f2c7ab" providerId="LiveId" clId="{36966580-FC72-460E-9995-D2B4237D7D64}" dt="2026-09-11T18:55:19.449" v="774" actId="47"/>
        <pc:sldMkLst>
          <pc:docMk/>
          <pc:sldMk cId="4039385996" sldId="314"/>
        </pc:sldMkLst>
      </pc:sldChg>
    </pc:docChg>
  </pc:docChgLst>
  <pc:docChgLst>
    <pc:chgData name="Tim Cook" userId="d1c7cfb340f2c7ab" providerId="LiveId" clId="{094216BE-705F-4266-94AD-17FE22B80578}"/>
    <pc:docChg chg="custSel modSld">
      <pc:chgData name="Tim Cook" userId="d1c7cfb340f2c7ab" providerId="LiveId" clId="{094216BE-705F-4266-94AD-17FE22B80578}" dt="2026-09-03T22:03:12.445" v="106"/>
      <pc:docMkLst>
        <pc:docMk/>
      </pc:docMkLst>
      <pc:sldChg chg="modSp mod">
        <pc:chgData name="Tim Cook" userId="d1c7cfb340f2c7ab" providerId="LiveId" clId="{094216BE-705F-4266-94AD-17FE22B80578}" dt="2026-09-03T22:03:12.445" v="106"/>
        <pc:sldMkLst>
          <pc:docMk/>
          <pc:sldMk cId="2560863004" sldId="256"/>
        </pc:sldMkLst>
        <pc:spChg chg="mod">
          <ac:chgData name="Tim Cook" userId="d1c7cfb340f2c7ab" providerId="LiveId" clId="{094216BE-705F-4266-94AD-17FE22B80578}" dt="2026-09-03T22:02:15.106" v="102" actId="255"/>
          <ac:spMkLst>
            <pc:docMk/>
            <pc:sldMk cId="2560863004" sldId="256"/>
            <ac:spMk id="2" creationId="{D4082C9F-8EA5-C221-09BC-67CE08735C0D}"/>
          </ac:spMkLst>
        </pc:spChg>
        <pc:spChg chg="mod">
          <ac:chgData name="Tim Cook" userId="d1c7cfb340f2c7ab" providerId="LiveId" clId="{094216BE-705F-4266-94AD-17FE22B80578}" dt="2026-09-03T22:03:12.445" v="106"/>
          <ac:spMkLst>
            <pc:docMk/>
            <pc:sldMk cId="2560863004" sldId="256"/>
            <ac:spMk id="8" creationId="{19A8ABF5-7A6D-5E2D-F245-CCD4D28687E9}"/>
          </ac:spMkLst>
        </pc:spChg>
        <pc:spChg chg="mod">
          <ac:chgData name="Tim Cook" userId="d1c7cfb340f2c7ab" providerId="LiveId" clId="{094216BE-705F-4266-94AD-17FE22B80578}" dt="2026-09-03T22:03:04.579" v="104" actId="20577"/>
          <ac:spMkLst>
            <pc:docMk/>
            <pc:sldMk cId="2560863004" sldId="256"/>
            <ac:spMk id="10" creationId="{A8AB718E-7F20-A3F5-1F04-1FC26CE2289D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8-26T19:35:14.84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5438 16198 16751 0,'6'-1'1488'0,"1"-3"-1184"0,6 9-304 0</inkml:trace>
  <inkml:trace contextRef="#ctx0" brushRef="#br0" timeOffset="2246.67">1909 17744 14735 0,'-7'-25'640'0,"5"14"160"0,2 11-640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6T21:34:58.287"/>
    </inkml:context>
    <inkml:brush xml:id="br0">
      <inkml:brushProperty name="width" value="0.025" units="cm"/>
      <inkml:brushProperty name="height" value="0.025" units="cm"/>
      <inkml:brushProperty name="color" value="#FFFFFF"/>
    </inkml:brush>
  </inkml:definitions>
  <inkml:trace contextRef="#ctx0" brushRef="#br0">0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9-11T19:27:44.529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2146 4604 18143 0,'-1'-9'384'0,"1"9"96"0,0 0 16 0,0 0 16 0,-4-4-512 0,4 4 0 0,-6-7 0 0,3 4 0 0,3 3 1536 0,0 0 208 16,0 0 48-16,0 0 0 0,0 0-736 0,0 0-144 16,0-6-16-16,1 1-16 0,-1 5-32 0,2-6 0 15,2-2 0-15,0 0 0 0,2-4-64 0,0 3-16 16,1 1 0-16,0 0 0 0,3-2-144 0,-1 2-48 16,1 2 0-16,2-2 0 0,0-1-144 0,2 1-48 15,0-3 0-15,3 0 0 0,0-4-112 0,3 1-16 16,2-2-16-16,3 1 0 0,1-3-112 0,1-1 0 15,2 0-128-15,-1-1 192 0,2 1-192 0,-1 0 144 16,0 0-144-16,1 2 128 0,-3-4-128 0,-1 3 0 0,0-1 0 16,0 1 0-16,-1 1 0 0,0 0 0 0,0 0 0 0,-4 2 0 15,-2 0 0-15,-1 2 0 0,-1 0 128 0,0 0-128 16,-1 2 0-16,0 0 0 0,-2 3 0 0,0-2 0 16,-1 1 0-16,2 0 0 0,-4 1 144 0,0 1-144 15,-2-2 0-15,-1 1 128 0,-2 2-128 0,1 1 0 16,-1-1 0-16,-1 1 128 0,1-1-128 0,-6 6 0 15,5-4 0-15,-1-3 128 0,-4 7-128 0,2-5 0 16,-2 5 144-16,0 0-144 0,0 0 192 0,0 0-192 16,2-5 336-16,-2 5-32 0,2-7-16 0,-2 7 0 15,0 0-64-15,0 0-16 0,3-6 0 0,-3 6 0 16,0 0-208-16,0 0 144 0,0 0-144 0,6 0 128 0,-6 0-128 16,8 0 0-16,-1 1 0 0,-1 4 0 0,2-2 0 0,1 2 0 15,0 2 128-15,4-1-128 0,0 1 0 0,2 2 128 16,-1-1-128-16,4 3 128 0,1 2-128 0,0 2 0 15,2 2 0-15,4 0 128 0,0 0 0 0,1 1 0 16,1 3 0-16,2 1 0 0,1-1 64 0,4 1 0 16,0 1 0-16,-1-2 0 0,0-1 0 0,1-1 16 15,-2 1 0-15,2-2 0 0,0 0-80 0,3-3 0 16,-2-1-128-16,1 0 192 0,2-1-192 0,-3-1 144 16,-2-3-144-16,-2 0 128 0,1 1-128 0,-2-1 0 15,0 0 0-15,0 0 0 0,-4 0-192 0,0-1-112 16,-5-3-16-16,-1 3-16 15,3 0-1456-15,-4-2-272 0,1-1-64 0,-2 2-9440 16,-1 3-1872-16</inkml:trace>
  <inkml:trace contextRef="#ctx0" brushRef="#br0" timeOffset="1">2164 4568 2751 0,'0'0'256'0,"0"0"-256"0,0 0 0 0,0 0 0 16,0 0 2272-16,0 0 416 0,0 0 64 0,0 0 32 16,-6 1-992-16,6-1-192 0,0 0-32 0,0 0-16 15,0 0-512-15,0 0-96 0,-8-1-32 0,8 1 0 16,-7-3 112-16,7 3 0 0,0 0 16 0,0 0 0 16,0 0-208-16,0 0-64 0,0 0 0 0,0 0 0 0,0 0-64 0,0 0 0 15,2 8-16-15,-1 0 0 0,2-2 96 0,0 4 32 16,3 4 0-16,-1 2 0 0,0-1-112 0,0 4 0 15,2 5-16-15,1 2 0 0,1 3-144 0,-1 1-32 16,-2 1 0-16,2 0 0 0,1 3-64 16,0-1-32-16,-1 1 0 0,1 2 0 0,-2-2-112 15,-1 2-32-15,-1 1 0 0,3-1 0 0,-3 1-80 0,1-2 0 16,-1-1-16-16,-1 0 0 0,1-1-16 0,-1-2 0 16,1-1 0-16,-1-1 0 0,0-1-16 0,-1-2 0 15,-1-2 0-15,2-3 0 0,0 1-144 0,-1-3 0 16,-2-2 144-16,1-1-144 0,0 0 128 0,-1-2-128 15,0-2 128-15,1-1-128 0,0 0 0 0,0-3 128 16,-1 1-128-16,2-1 0 0,0-2 192 0,-1 3-16 16,-2 0-16-16,0-2 0 0,0-7-160 0,0 0 192 0,0 0-192 0,0 0 192 15,0 0-192-15,0 6 160 0,0-6-160 16,0 0 160-16,0 0-160 0,2 7 128 0,-2-7-128 0,0 0 128 16,3 6-128-16,-3-6 0 0,0 0 0 0,3 7 128 15,-3-7-128-15,0 0 0 0,0 0 0 0,3 5 0 16,-3-5 128-16,0 0-128 0,6 3 0 0,0-1 128 15,1 1-128-15,1 0 0 0,-1-1 0 0,2 1 0 16,1 1 0-16,0-2 128 0,3 0-128 0,0 0 128 16,1 1-128-16,2-2 0 0,1 2 0 0,1 1-176 15,4 0 176-15,2-1 0 0,1 1 0 0,-1 2-128 16,1-1 128-16,3-1 0 0,0 1 128 0,1 0-128 16,0 0 0-16,-2 2 0 0,0-3 0 0,1 0-128 0,-1 1 128 0,-1 1 0 15,-2 1 0-15,-2-1 0 0,-1 1 0 16,0 1 0-16,-1-4 0 0,1 1 0 0,1 3 0 0,-2-2 0 15,-3 1 0-15,-3-1 0 0,-1 1 0 16,0-1 0-16,-1-3 0 0,-1 2 0 0,-1-1 0 0,-1 1 0 16,0 1 0-16,-1-3 128 0,1 1-128 0,-2-2 0 15,-2 3 0-15,0-1 0 0,-1 1 0 0,-4-5 128 16,5 3-128-16,-5-3 0 0,0 0 0 0,0 0 144 16,0 0-144-16,7 2 0 0,1 3 128 0,-8-5-128 15,0 0 0-15,6 0 0 0,-6 0 0 0,8-1 0 16,0 0 128-16,0-1-128 0,-8 2 0 0,7-3 128 15,3-3-128-15,-1 1 0 0,0 1 144 0,0 0-144 16,1-5 0-16,1 1 144 0,1 2-144 0,1-3 0 16,-2 1 0-16,2 0 0 0,-2 2-128 0,2-2 128 15,2 1 0-15,4-2 0 0,0 0 0 0,2 0 0 16,0 0 0-16,2 0 0 0,2-1-144 0,1 1 144 0,0-4 0 16,0 0 0-16,0-4 0 0,1 4 0 0,-1 3 0 0,-2-1 0 15,8 0 0-15,-4 0 0 0,0 0 0 0,-3-2 0 16,-3-4 0-16,-3 2 0 0,-2 6 0 0,-1 8 0 15,-1 3 0-15,0 1 0 0,-1-2 0 0,1-6 0 16,-2-7 0-16,-2 6 0 0,-2 7 0 0,1 2 0 16,-1-3 0-16,0 1 0 0,1 4 0 0,-2-9 0 15,-1-5 0-15,-1 5 0 0,-1 8 0 0,1-1 0 16,-6-3 0-16,7-3 0 0,-1-7 0 0,-1 1 0 16,-1 5 0-16,-4 4 0 0,4 6 0 0,-1 2 0 15,3-3 0-15,-6-5 0 0,2-10 0 0,-2 10 0 16,0 0 0-16,7 5 0 0,-1-1 0 0,-6-4 0 15,0 0 0-15,7-7 0 0,-2 1 0 0,0-2 0 0,1 0 0 16,-3 1 0-16,0-1 0 0,1-3 0 0,0-4 144 0,0-6-144 16,0-7 128-16,-2-3-128 0,0-3 128 0,-1 0-128 15,0 2 0-15,1-5 128 0,-4 1 0 0,2-2-128 16,-2-1 192-16,0 1-64 0,0 0 96 0,-2-1 16 16,-1-3 0-16,-1-2 0 0,1 0-48 0,0-1 0 15,-2 1 0-15,3 2 0 0,-1 2-192 0,1 2 0 16,0 5 128-16,2 4-128 0,-2 0 0 0,1 8 0 15,-1 1-192-15,2 6 192 16,-1 5-1376-16,1 1-160 0,-1 3-48 0,3 5 0 16,0 0-2000-16,-5 9-384 0</inkml:trace>
  <inkml:trace contextRef="#ctx0" brushRef="#br0" timeOffset="2">4138 4500 911 0,'0'0'0'0,"0"0"0"0,0 0 0 0,0 0 0 0,0 0 0 0,0 0 0 0,3 9 2464 0,-9-5 416 15,6-4 64-15,0 0 32 0,-4 1-1440 0,-1-1-304 16,-1-1-48-16,2 1-16 0,4 0 64 0,0 0 16 16,0 0 0-16,0 0 0 0,0 0-96 0,0 0-32 15,0 0 0-15,0 0 0 0,-8-2-144 0,8 2-16 16,-8-2-16-16,3 2 0 0,5 0-176 0,0 0-48 15,0 0 0-15,-7 5 0 0,2-2-112 0,5-3-32 16,0 0 0-16,-6 4 0 0,1-2-144 0,5-2-48 16,-6 3 0-16,6-3 0 0,-6 2-80 0,6-2-32 15,-5 2 0-15,1-2 0 0,4 0-16 0,0 0 0 16,0 0 0-16,0 0 0 0,0 0 128 0,0 0 0 16,0 0 16-16,0 0 0 0,0 0-32 0,0 0-16 15,0 0 0-15,0 0 0 0,4-6-16 0,-1 1 0 0,4 0 0 0,-2 2 0 16,0 0-32-16,1 0-16 0,0-4 0 0,3 2 0 15,2-1-16-15,0-1 0 0,4-2 0 16,-1 0 0-16,2-3-32 0,1 0-16 0,0-1 0 0,6-6 0 16,1-2-16-16,0 0 0 0,2 3 0 0,3-6 0 15,0 0-16-15,-2-1-16 0,1-4 0 0,0-1 0 16,2-1 0-16,0 1 0 0,0 1 0 0,-1 3 0 16,0 3-48-16,-3 2-128 0,-2 1 192 0,0 2-64 15,-3 1 0-15,-3 1-128 0,-1 1 192 0,0 2-64 16,-3 2-128-16,1 1 192 0,-2 1-192 0,-2 0 192 15,0 1-64-15,-1 1-128 0,-1 1 192 0,-1-1-64 16,-3 1-128-16,2-1 0 0,1 1 144 0,-3 1-144 16,1-1 0-16,-2 1 0 0,-4 5 0 0,4-4 128 15,-4 4-128-15,0 0 0 0,0 0 0 0,0 0 0 0,0 0-272 0,0 0-80 16,0 0-16-16,0 0 0 16,0 0-1344-16,0 0-272 0,8 3-48 0,-1 1-16 15,-7-4-1584-15,0 0-320 0</inkml:trace>
  <inkml:trace contextRef="#ctx0" brushRef="#br0" timeOffset="3">6869 4232 16991 0,'0'0'752'0,"0"0"144"0,0 0-704 0,0 0-192 0,0 0 0 0,-1 8 0 16,-2-1 1152-16,1 1 208 0,0-1 48 0,2 4 0 0,2-2-576 0,0 1-96 15,1 1-32-15,1 3 0 0,1 3-320 0,2 1-64 16,-1-1 0-16,2-1-16 0,0-2-176 15,1-1-128-15,0 0 144 0,1-1-144 16,1-3 176-16,-2 0-176 0,-1-2 192 0,0-1-192 0,-1 1 256 0,1-4-48 16,0-2-16-16,1 0 0 0,0-2-16 0,1-2-16 15,-4-2 0-15,1 0 0 0,-1-2-160 0,1-1 0 16,-2 1 144-16,0-4-144 0,0-1 0 0,0 1 0 16,1-1 0-16,-1 0 0 0,-1-1 0 0,0-1-160 15,-2 1 160-15,1 1 0 0,0 0-224 0,-2 3 64 16,0 0 16-16,0 1 0 0,-1 2-64 0,0 1-16 15,0 5 0-15,0 0 0 0,0 0 64 0,0 0 16 0,0 0 0 0,0 0 0 16,7 10 144-16,-1 4 0 0,4-1 0 0,-3 4 128 16,1-2-128-16,1 0 0 0,2 2 0 0,1-1 0 15,-1-3 320-15,2-1-16 0,2-3 0 0,0-1 0 16,1-2-112-16,-2-1-32 0,-1-5 0 0,0 0 0 16,-1-5 736-16,-1 0 128 0,-2-3 48 0,-2-2 0 15,-3 2-16-15,0-5 0 0,-1 2 0 0,-1-2 0 16,1-2-352-16,0 0-80 0,-3-3-16 0,-2 1 0 15,1 0-256-15,-2 0-48 0,1 0-16 0,1-2 0 16,-3 2-288-16,0-3 128 0,-1 1-128 0,-2-5 0 31,1 1-352-31,0 1-176 0,1-1-48 0,1 4 0 16,0-1-2160-16,2 2-432 0,0 1-96 0,2 0-5568 0,0 0-1104 0</inkml:trace>
  <inkml:trace contextRef="#ctx0" brushRef="#br0" timeOffset="4">7425 3897 16415 0,'9'28'720'0,"-4"-20"160"0,2-2-704 0,0 3-176 16,1 4 0-16,0 0 0 0,0 6 1856 0,1-1 352 16,0 1 64-16,0 4 16 0,-1 1-560 0,0 4-128 15,1 0 0-15,-1 2-16 0,0-5-624 0,-1 1-112 16,0 2-16-16,1-4-16 0,-3-4-368 0,0-1-64 16,2 0 0-16,-1-4-16 0,-1-2-48 0,-1-5-16 15,-4-8 0-15,0 0 0 0,0 0-112 0,0 0 0 16,0 0-16-16,0 0 0 0,7-1-16 0,-7 1 0 15,5-4 0-15,0-1 0 0,2-3-160 0,-1-1 160 16,1-2-160-16,-2 0 160 0,3-2-160 0,-2 0-144 0,1-2 144 0,-1 1-208 16,2-2-80-16,0 1-16 0,0 0 0 0,0 1 0 15,2-4 80-15,-1 1 16 0,-1 2 0 0,1 2 0 16,0 3 16-16,-1 1 16 0,0 2 0 0,0 3 0 16,0 2 32-16,-1 2 0 0,1 2 0 0,1 2 0 15,-1 3 144-15,0-1 0 0,0 1-144 0,0 5 144 16,0 2 0-16,-1 2 0 0,-1-2 0 0,0 0 0 15,1 1 0-15,-1-1 0 0,2 0 0 0,0 1 0 32,0-2-640-32,1 0-64 0,0-2-16 0,3 1 0 15,-3-4-2528-15,0-2-496 0</inkml:trace>
  <inkml:trace contextRef="#ctx0" brushRef="#br0" timeOffset="5">8087 4084 11055 0,'0'0'976'0,"0"0"-784"0,0 0-192 0,0 0 0 0,0 0 2160 0,0 0 384 16,-1 5 80-16,1 3 0 0,1 2-1952 0,3-1-400 16,-2 3-80-16,2 1 0 0,0 3-192 0,2-3 0 15,-1-1 0-15,0-1 128 0,0 1-288 0,2-1-64 16,-1-2-16-16,-1-2-8992 0</inkml:trace>
  <inkml:trace contextRef="#ctx0" brushRef="#br0" timeOffset="6">8168 3987 3679 0,'0'0'320'0,"8"-4"-320"0,1 2 0 0,0 1 0 16,0-1 1312-16,1 2 192 0,1-1 32 0,1-2 16 16,1 1-912-16,-2-1-176 0,2 0-32 0,3 1-16 15,1 1 384-15,0 1 80 0,-1 2 16 0,1-1 0 16,-3 1 64-16,-1-1 32 0,-3 0 0 0,1 2 0 15,-2 0-32-15,-1-1-16 0,-2 2 0 0,-6-4 0 16,0 0 80-16,0 0 32 0,0 0 0 0,0 0 0 16,2 12 288-16,-4-2 64 0,1-2 16 0,-2 0 0 15,-1 1-192-15,0 0-32 0,1-1-16 0,-1 0 0 16,0 2-496-16,1-1-112 0,1 3 0 0,0 0-16 16,1 0-304-16,2-1-64 0,1 1-16 0,1 0 0 15,1-3-176-15,3 1 0 0,2-4 0 0,1 0 0 16,2 1 0-16,1-2 0 0,0-5 0 0,2 1 0 15,-1-1-512-15,0-1 0 0,2-3 16 0,0 0 0 16,1-3-576-16,-2 0-112 0,-1-4-32 0,1-2 0 16,-2-1-1840-16,-1-2-368 0,-1 1-80 0</inkml:trace>
  <inkml:trace contextRef="#ctx0" brushRef="#br0" timeOffset="7">8658 3631 1839 0,'0'0'160'0,"0"0"-160"15,0 0 0-15,0 0 0 0,1 13 4432 0,2 4 864 16,0 3 160-16,0 5 48 0,1 5-2960 0,2 2-592 16,0 5-112-16,2-1-32 0,1 2-400 0,1 1-96 15,2-1-16-15,-1-1 0 0,-2-2-400 0,0 1-96 0,0-3-16 0,1-2 0 16,-2-2-416-16,0-7-96 0,-1-1-16 0,0-5 0 16,0-2-128-16,-1-2-128 0,0-3 192 15,-1-3-192-15,-5-6 0 0,0 0 0 0,6 0 0 0,0-2 0 16,0-5-240-16,-1-2 0 0,-1-3 0 0,1-2 0 15,-1-4 240-15,0-2-144 0,-1 2 144 0,1-4-128 16,0 1 128-16,1-3 0 0,0 2-144 0,3 0 144 16,0 0-144-16,0 2 144 0,-1 3-192 0,1 3 192 15,0 2 0-15,1 2 0 0,0 3 0 0,2 6 0 16,-1 4 224-16,2 2 96 0,0 1 32 0,1 3 0 16,0 3 64-16,0 3 16 0,1 2 0 0,2 1 0 15,-2 3-144-15,2 1-32 0,-1-1 0 0,2 1 0 16,-1-3-256-16,0 1-176 0,1-1 32 0,-2 2-17024 15</inkml:trace>
  <inkml:trace contextRef="#ctx0" brushRef="#br0" timeOffset="8">10483 3869 11055 0,'5'-12'976'0,"-1"0"-784"16,0 1-192-16,-1-4 0 0,1 5 2288 0,-2-3 400 15,0-3 96-15,-1 3 16 0,-1 0-560 0,0 1-96 16,-1 1-32-16,-1 0 0 0,0-1-800 0,-2 2-160 16,0 2-48-16,-1 4 0 0,-2-2-464 0,-1 6-80 15,1 0-32-15,-1 1 0 0,0 4-208 0,0 2-64 16,0 3 0-16,2 3 0 0,-1 2-80 0,2 3-32 15,1 3 0-15,1 2 0 0,2 2-16 0,1 0-128 16,1 1 192-16,5-3-64 0,0-1-128 0,3-3 0 16,2-1 0-16,1 0 0 0,2 0 0 15,1-1 0-15,1-4 0 0,0 0 0 0,-3-2-176 0,2-3-64 16,1-2-16-16,1-2 0 16,0-1-2064-16,0-1-432 0,3-6-64 0,-1-1-10128 0</inkml:trace>
  <inkml:trace contextRef="#ctx0" brushRef="#br0" timeOffset="9">10780 3609 9215 0,'-1'-30'816'0,"0"21"-656"0,0 0-160 0,1 9 0 15,0 0 3024-15,0 0 576 0,0 0 112 0,0 0 32 16,0 0-1888-16,0 0-368 0,0 0-80 0,2 13 0 16,1 3-304-16,-1 5-48 0,4 5-16 0,-1 1 0 15,1 3-576-15,1 1-112 0,-1 3-32 0,2-3 0 16,-1 1 240-16,0-1 32 0,1-2 16 0,-1 1 0 15,-2-5-160-15,2-1-48 0,0-2 0 0,1-3 0 16,-1-2-240-16,-1-2-160 0,-1-2 192 0,-1-2-192 0,0-3 160 0,-4-8-160 16,0 0 128-16,0 0-128 0,0 0 0 0,0 0 128 15,0 0-128-15,0 0 0 0,7-8 0 0,-2-3 0 16,0-2 128-16,-1 0-128 0,0-2 0 0,0 0 0 16,0 1 0-16,0-2 0 0,-2-5 0 0,2 1 0 15,0-1 0-15,1-1 0 0,1 5 0 0,-1 2 0 16,0 4 0-16,0 0 0 0,-1 1 0 0,1 2 0 15,-1 1 0-15,-4 7 0 0,0 0 0 0,0 0 0 16,8 7 0-16,0 1 0 0,1 5 0 0,-1 2 0 16,0 2 0-16,1 2 0 0,0 0 0 0,1-2 128 15,1-1-128-15,2-1 0 0,-1 2 0 0,2-2 0 0,0-4 0 0,5 0 0 32,-2-1-512-32,1-1-48 0,3-1 0 0,-1-1 0 15,1-1-224-15,2-3-48 0,-4-6-16 0,1-1 0 16,-2-1-32-16,-1-1 0 0,-2-4 0 0,1 1 0 0,-2-4 432 0,-1 2 64 0,-1 1 32 0,-1 1 0 15,-4-4 352-15,0 0 0 0,-2 3 0 0,-2-3 0 16,-3 0 368-16,-3 2 144 0,1-2 16 0,-2 4 16 16,-2 3 544-16,1-1 96 0,-1 2 32 0,-1 2 0 15,1 1-320-15,-1 2-64 0,-1 2-16 0,2 2 0 16,-2 7-384-16,2-1-80 0,0-3-16 0,2 4 0 16,0-2-208-16,1 3-128 0,0 0 128 0,3 0-128 15,1-1 0-15,2 0 0 0,1-2 0 0,1-1 0 16,-5-8 0-16,9 8 0 0,0-1 0 0,2-1 0 15,-2-5 0-15,3 3 0 0,1-3 0 0,-2-1-128 16,-2-1 128-16,1 1 0 0,-3-3 0 0,1-1 0 16,0-2 0-16,0-1 0 0,-2-1 0 0,1 1 0 15,-1-1 0-15,0-3 0 0,-2 2 0 0,-2 1 0 0,-1 1 0 0,1-1 176 16,-2 0-176-16,0 1 192 0,0 2 144 0,0 5 48 16,0 0 0-16,-3-4 0 0,1-5 128 0,2 9 16 15,0 0 16-15,0 0 0 0,0 0-304 0,0 0-64 16,-4 5-16-16,4-5 0 0,0 0-160 0,0 11 0 15,1-2 0-15,3 1 0 0,1 1-144 0,2-3 144 16,0 2-192-16,3 2 192 16,0-3-960-16,2 1-64 0,1 1-32 0,1-1 0 15,0-1-2400-15,3-1-464 0,-1-3-112 0</inkml:trace>
  <inkml:trace contextRef="#ctx0" brushRef="#br0" timeOffset="10">11836 3771 12895 0,'0'0'1152'0,"0"0"-928"0,0 0-224 0,0 6 0 16,0-6 1776-16,4 12 304 0,3 1 64 0,1-1 16 15,0 2-1728-15,1 3-432 0,1-4 0 0,2 4 0 16,0-2 0-16,1 0 0 0,0 0 0 0,1-2 0 31,2-2-960-31,-3 1-80 0</inkml:trace>
  <inkml:trace contextRef="#ctx0" brushRef="#br0" timeOffset="11">12010 3896 10127 0,'-18'-14'448'0,"10"5"96"0,-1-3-544 0,0-2 0 0,-1-1 0 0,1-2 0 0,0 0 1760 0,1 0 240 16,2 2 48-16,1-2 16 0,-1 2-1728 0,4 4-336 16,0 2 0-16,2-2-5216 15,2 1-960-15</inkml:trace>
  <inkml:trace contextRef="#ctx0" brushRef="#br0" timeOffset="12">12209 3888 11055 0,'0'0'976'0,"7"8"-784"15,2 8-192-15,-1-2 0 0,-2-1 2880 0,0 0 544 16,-1 0 96-16,0-1 32 0,-1 0-1536 0,0-3-304 16,0-3-64-16,-4-6-16 0,0 0-672 0,0 0-128 15,0 0-16-15,0 0-16 0,0 0-64 0,0 0-16 16,0 0 0-16,-2-6 0 0,1-5-32 0,0 2-16 0,-2 0 0 15,1-3 0-15,-1-2-288 0,-1-2-48 0,0-2-16 0,2-1 0 16,-1-5-160-16,2 3-32 0,1-2-128 0,1-1 192 16,2-2-192-16,-1 3 0 0,3 1 0 0,3 2 0 15,1 2 0-15,2 3 0 0,2 4 0 0,0 2 0 16,0 1-160-16,2 5 160 0,4 1-128 0,-2 4 128 16,0-1-224-16,0 5 32 0,0 0 16 0,-1 1-11200 15,1-1-2240-15</inkml:trace>
  <inkml:trace contextRef="#ctx0" brushRef="#br0" timeOffset="13">13921 3566 26079 0,'0'0'1152'0,"0"0"256"0,0-8-1136 0,-1 1-272 0,-1 0 0 0,2 7 0 15,-2-5 1088-15,2 5 176 0,0 0 16 0,0 0 16 0,0 0-208 0,-5 2-64 16,-4 4 0-16,2 2 0 0,1 2-688 0,-2 3-144 16,-1 3-16-16,1 3-16 0,1 1 64 0,1 2 16 15,-1 3 0-15,3-3 0 0,3 5-112 0,1-1-128 16,0 3 176-16,3 0-176 0,4-2 0 0,3-1 0 15,1 0 0-15,2-4 0 16,2-5-656-16,3 0-96 0,3-6-16 0,1-4 0 16,0-1-528-16,3-4-112 0,2-3-32 0,2-3 0 15,0-4 16-15,-1-2 0 0,1-2 0 0,0-1 0 16,-5-1-560-16,2-5-96 0,-1 1-32 0,-1 1 0 16,-5-1 448-16,-2 1 96 0,-2 3 16 0,-4-3 0 0,-2 1 1824 0,-2 2 368 15,-4-1 80-15,-2 2 16 0,-2 3 1760 0,-3 2 368 0,-3-1 64 0,-1 3 16 16,-3-1-848-16,-1 3-176 0,-1 1-16 15,-2 2-16-15,1 2-816 0,0 2-176 0,1 2-16 0,0 2-16 16,2 1-272-16,2 2-48 0,1 2-16 0,3 1 0 16,2 3-272-16,3-1-64 0,2 2-16 0,3 0 0 15,3-1-176-15,4-1 0 0,1 0 0 0,2-2 0 16,3-4 0-16,1 1 0 0,-2-5 0 0,0-1 0 16,0-1 0-16,-2 1 0 0,0-4 0 0,-1-1 192 15,-4-2 16-15,1-1 16 0,-3-1 0 0,-2-3 0 16,-2 0 64-16,-1-1 16 0,-2 0 0 0,-1-1 0 15,-1-1-112-15,-2-1-32 0,-1 1 0 0,-1 0 0 16,-2 1-368-16,0-1-80 0,-1 0-16 0,0 0 0 16,0-2-1760-1,-1 1-368-15,1 1-64 0,0-2-11456 0</inkml:trace>
  <inkml:trace contextRef="#ctx0" brushRef="#br0" timeOffset="14">14582 3598 11967 0,'5'9'1072'0,"1"1"-864"15,-3 6-208-15,3 1 0 0,-2 0 2544 0,-1 2 464 16,0-2 80-16,-2 3 32 0,1-3-880 0,-1 2-192 16,0-3-16-16,-1-1-16 0,0 0-640 0,-1-1-128 15,2 1-32-15,1-4 0 0,-1-2-624 0,0-1-128 16,-1-8-16-16,0 0-16 0,0 0-272 0,0 0-160 16,0 0 192-16,0 0-192 0,7-4 0 0,1-1 0 15,-2-3 0-15,2-5-144 0,0-2 144 0,1 0-208 0,0-3 80 16,-1 0 128-16,0-2-240 0,-2 3 80 15,-2-2 16-15,0 2 0 0,0-3 144 0,-2 2-192 0,1 1 192 16,1 1-192-16,0 1 192 0,0 2 0 0,0 2 0 0,1 1 0 16,0 3 0-16,-5 7-128 0,0 0 128 0,0 0 0 15,8 8 0-15,-3 4 0 0,2 3 0 0,-2 5 0 16,0 2 0-16,0 0 0 0,2 3 0 0,1 1 176 16,-1 0-176-16,3 0 0 0,0 2 0 0,0-5 0 31,2 3-1840-31,1-5-240 0,2 1-48 0,0-5-11344 0</inkml:trace>
  <inkml:trace contextRef="#ctx0" brushRef="#br0" timeOffset="15">15320 3132 10127 0,'-9'-42'448'0,"4"25"96"0,-3 0-544 0,0 1 0 15,-1 0 0-15,2 5 0 0,0 2 4144 0,-1 5 720 16,-1 4 128-16,-1 4 48 0,1 5-2784 0,3 8-544 16,-1 7-112-16,2 8-32 0,2 8-1056 0,3 4-224 15,2 4-32-15,3 4-16 0,2-1-240 0,0 3 0 16,4-2 0-16,-1 0 0 0,2 0 0 0,1 0 0 16,0-4 0-16,1-2 0 0,3-3-208 0,-1-1-96 15,0-4-16-15,-1-3 0 16,1-6-2496-16,-2-3-496 0,-1-4-96 0</inkml:trace>
  <inkml:trace contextRef="#ctx0" brushRef="#br0" timeOffset="16">15354 3873 20207 0,'-17'-26'896'0,"9"14"192"0,-1-1-880 0,-1-3-208 0,-1-3 0 0,1-2 0 16,-2-3 1168-16,4 1 192 0,2-1 48 0,0 2 0 16,4-1-416-16,3-1-80 0,2 5-16 0,2-2 0 15,3 0-624-15,2 3-128 0,3 2-16 0,2 0-128 16,2 1 0-16,-1 2-176 0,5 4 0 0,0-2 0 31,1 2-288-31,0 1-64 0,2 2-16 0,-2 0 0 16,-2 3 96-16,-2 0 0 0,-1 2 16 0,0 1 0 15,-4 2 0-15,-3 3 0 0,-1 1 0 0,-2 0 0 0,-2 2 560 0,-2 2 96 0,-2 4 32 0,-1-1 0 16,-3 0 576-16,1 1 128 0,-1 2 32 0,1 1 0 0,-1 2-48 16,2 2-16-16,1 2 0 0,1 2 0 0,2-1-400 0,1-1-80 15,2-2 0-15,1-1-16 0,2-2-48 0,1 0-16 16,1-4 0-16,-1 1 0 0,0-6-176 0,2-1-16 15,-1-3-16-15,-1-3 0 0,-1-2 176 0,0-1 48 16,2-3 0-16,-3-1 0 0,-5-3 112 16,3-4 16-16,-1 1 16 0,-1-2 0 0,-3 0-144 0,-1-4-16 15,-3 1-16-15,0 0 0 0,-1-1-32 0,-3 1 0 16,-2 0 0-16,0 0 0 0,-2 1-112 0,1-1-16 16,0 3-16-16,-2-1 0 0,-1-2-448 0,0 2-96 15,1 1-16-15,2 0 0 16,0-2-2352-16,4 2-464 0,1 3-112 0,1 1-10896 0</inkml:trace>
  <inkml:trace contextRef="#ctx0" brushRef="#br0" timeOffset="17">15933 3609 21183 0,'2'17'1888'0,"1"7"-1504"0,1 2-384 0,0 0 0 15,0-1 2208-15,0-2 368 0,0-2 80 0,-1-2 16 16,1 0-656-16,0-4-128 0,1 0-32 0,-1-6 0 15,0-1-896-15,0-2-176 0,0-2-32 0,-4-4-16 16,0 0-160-16,7-1-16 0,-7 1-16 0,6-5 0 16,-2-6-64-16,-1 1-16 0,-2-6 0 0,-1 2 0 15,0-6-176-15,0-1-32 0,-1-2-16 0,-1-2 0 16,1-1-96-16,0-1-16 0,-2-2 0 0,2 2 0 16,0-3-384-16,1 1-96 0,0 2-16 0,1-1 0 15,1 2-720-15,1 3-128 0,0-2-48 0,1 4 0 16,1 1-2384-16,1 2-464 0,1 1-112 0</inkml:trace>
  <inkml:trace contextRef="#ctx0" brushRef="#br0" timeOffset="18">16266 3395 2751 0,'3'19'256'0,"0"-10"-256"0,-1 3 0 0,2 2 0 0,0 4 4096 0,0 2 768 16,1 1 144-16,-1-1 48 0,1 3-2544 0,-1-3-496 15,-1 3-96-15,0-3-32 0,-1 0-432 0,-1-2-96 16,1-1-16-16,0-2 0 0,1-4-656 0,0-2-144 15,0-2-32-15,-3-7 0 0,0 0-384 0,0 0-128 16,0 0 0-16,7-4 0 0,-1-2-144 0,1-2-96 16,-2-5-16-16,-1-2 0 0,0 0 0 0,0-4-16 15,0 2 0-15,-2-2 0 16,1-2-256-16,-2-2-48 0,1 0-16 0,-1 1 0 16,0 0-304-16,1 0-48 0,0 1-16 0,1 0 0 15,-1 7 304-15,1 1 48 0,-2 0 16 0,3 2 0 0,0 4 592 0,1 0 240 0,-1 3-16 0,-4 4 0 16,0 0 528-16,7 4 96 0,-1 5 32 0,0 3 0 15,-1 1 32-15,0 3 16 0,0 6 0 0,0 1 0 16,1-2-208-16,-2 1-32 0,-1 2-16 0,1-2 0 16,-1 0-192-16,0-2-32 0,-1-1-16 0,2-5 0 15,0 1-128-15,0-3-32 0,0-3 0 0,0-3 0 16,-4-6-80-16,0 0-32 0,0 0 0 0,0 0 0 0,6-4-32 0,-1-1 0 16,1-1 0-16,-1-2 0 0,0-3 96 15,0-2 16-15,-1-1 0 0,1-2 0 16,1 1-240-16,0-5 128 0,1 1-128 0,-1-1 0 0,2-1 0 0,0 0 0 15,0-1-208-15,-1 1 64 0,0-1-32 0,0 1 0 16,-1 2 0-16,-1 2 0 0,0 2 176 16,1 4 0-16,-2 0 0 0,0 5-128 0,-4 6 128 0,0 0 0 15,0 0 0-15,6 6 128 0,-2 5-128 0,0 3 176 16,0 3-176-16,1 5 192 0,-1-1-64 0,0 2 0 16,1 1 0-16,2-1 0 0,-1 2-128 0,3-3 0 15,0 0 0-15,2-1 0 16,0-2-576-16,1-4 0 0,1-2 0 0,7 4 0 15,-1-5-576-15,1-3-96 0,-2-2-32 0,-5-5 0 16,2-4 112-16,-2-2 16 0,-2 0 0 0,1-3 0 16,0-1 544-16,-2-1 112 0,1 0 32 0,-2-4 0 0,-1 0 464 0,-1 0 256 15,-1 0-16-15,-1-1-16 0,-1 1 304 0,-3-3 64 0,-1 2 16 0,0 1 0 16,-1 1 256-16,-2 1 48 0,-1 4 16 16,0-3 0-16,-2 4-32 0,1 1-16 0,-3 1 0 0,0 3 0 15,0 1-240-15,0 1-64 0,0 1 0 0,1 4 0 16,-1-1-336-16,1 3-80 0,1 2-16 0,2-1 0 15,1 3-144-15,2 0 0 0,1-2 0 0,1 1 0 16,2-4 0-16,1 1 0 0,1 0 0 0,0-1 0 16,0-2 0-16,1-1 0 0,-6-4 0 0,7 4 0 15,1-3 0-15,1-1-144 0,1-1 144 0,-1-2 0 16,-1 0-144-16,1-1 144 0,0-2 0 0,0-1-144 16,0 0 144-16,0-4-192 0,-1 2 192 0,-2 0-192 0,0 1 192 15,-1-1 0-15,-1 1 0 0,0 0 0 0,-3 1 0 0,0 0 0 16,-1 7 192-16,0 0-64 0,0 0 192 15,0 0 32-15,0 0 16 0,0 0 0 0,-5 0-96 0,0 3-16 16,0 3 0-16,-1-1 0 0,3 4-128 0,0 2-128 16,2 1 144-16,1-1-144 0,0 1 0 0,2 1-160 15,1-2 0-15,3 4 0 16,4 0-480-16,1-4-80 0,1 0-32 0,1-5 0 16,1-1-1936-16,2-2-384 0,1 0-64 0,-4-7-10240 0</inkml:trace>
  <inkml:trace contextRef="#ctx0" brushRef="#br0" timeOffset="19">17265 3136 8287 0,'-12'-33'736'0,"8"13"-592"0,1 1-144 0,0 2 0 16,2 3 1984-16,1 5 384 0,0 9 64 0,0 0 0 16,0 0-352-16,0 0-80 0,0 0-16 0,2 13 0 15,3 6-1264-15,2 6-256 0,1 4-48 0,0 4-16 16,1-1-80-16,1 2-32 0,-2-7 0 0,1 2 0 15,2 1-288-15,-1 1 0 0,2 5 0 0,1-3 0 16,-1 3-256-16,-1-2-128 0,0-1 0 0,2 8-16 31,-3-6-1024-31,-1-5-208 0,-1-4-32 0,3 4-16 0</inkml:trace>
  <inkml:trace contextRef="#ctx0" brushRef="#br0" timeOffset="20">17339 3511 19807 0,'-10'-20'880'0,"6"11"176"0,-1-3-848 0,1-1-208 16,0 0 0-16,1 0 0 0,2 2 1168 0,1 2 192 16,1-1 48-16,2 1 0 0,1 1-624 0,1 1-112 15,2 1-32-15,1 0 0 0,1 3-640 0,2 0 0 16,2 0-128-16,2 2 128 16,-1 1-496-16,2 0 32 0,1 0 0 0,1 1 0 15,2 1-384-15,-2-2-80 0,0-2-16 0,0 2 0 16,-1 0 16-16,-1 2 0 0,-2 2 0 0,6-3 0 15,-2-1-176-15,-2 1-48 0,-3 3 0 0,0-1 0 16,1 2 400-16,-1 1 80 0,-1 1 16 0,0 2 0 0,-2-1 464 0,-1 1 192 16,-1 1-128-16,1 1 128 0,-1 1 240 0,-2-1 128 0,1 2 16 0,-3 0 16 15,-4-1 368-15,-1 0 80 0,-1 0 16 0,2-12 0 16,-1 13-144-16,1-13-16 0,0 0-16 0,0 9 0 16,0-9-240-16,0 0-32 0,0 0-16 0,0 0 0 15,0 0-400-15,0 0-304 0,0 0 48 0,0 0 16 31,5-9-432-31,-1-3-96 0,-1-4 0 0,-1 1-16 16,-2-1 160-16,-1-1 48 0,0 0 0 0,1 4-6144 0</inkml:trace>
  <inkml:trace contextRef="#ctx0" brushRef="#br0" timeOffset="21">17858 3079 1839 0,'0'0'0'0,"0"0"160"0,0 0-160 0,2 10 0 15,-2 3 0-15,-2 3 0 0,0 2 4224 0,0 4 800 16,1 3 160-16,1 2 48 0,0-1-3856 0,0 0-768 15,1 1-160-15,3-1-16 0,-1 0 272 0,2-3 64 16,2-2 16-16,2-1 0 0,1-3-224 0,2-1-48 16,1 0-16-16,1 0 0 0,3-2-240 0,2-1-64 15,-5-4 0-15,2 0 0 0,-2-2-32 0,0-2-16 16,1-5 0-16,-2-2 0 0,-2-1 272 0,1-1 48 16,-3-1 16-16,-1-2 0 0,-1-1 112 0,-1 1 32 15,-2-4 0-15,-1-1 0 0,-2-2-64 0,-2 2-16 16,-3 1 0-16,-3 0 0 0,-3 0 112 0,-2 0 32 15,-4-2 0-15,-1 3 0 0,-2-3-112 0,-2 1 0 16,-3 0-16-16,1-1 0 0,1-1-304 0,1 2-64 16,1 2-16-16,5-3 0 15,2 1-752-15,4 3-128 0,2 0-48 0,4-1 0 16,3 10-2256-16,6-10-464 0,2 0-96 0</inkml:trace>
  <inkml:trace contextRef="#ctx0" brushRef="#br0" timeOffset="22">18350 3289 25167 0,'-5'18'1104'0,"3"-4"240"16,4 4-1072-16,-2 2-272 0,0 0 0 0,-2-1 0 15,0 1 1680-15,-1 0 288 0,2 0 48 0,-1-6 16 16,2 2-704-16,0-2-144 0,0 1-32 0,0-4 0 16,2 1-704-16,0-4-128 0,1-1-48 0,-3-7 0 15,0 0-80-15,0 0-32 0,0 0 0 0,10-6 0 0,0-2-160 16,-1 1 0-16,-1-6-160 0,-1 1 160 0,-1 0-192 0,-1-3 192 15,0-1-208-15,1-1 80 0,1-1-16 0,1-2 0 16,-2-2 0-16,5-9 0 16,-2 2-416-16,0 4-80 0,3 3 0 0,1 0-16 0,1 2 272 0,0 5 48 15,1 3 16-15,-1 5 0 0,-1 4 752 0,0 3 144 16,-1 3 48-16,0 7 0 0,-1 3 368 0,0 4 80 16,-1 2 16-16,-1 5 0 0,1-4-368 0,-1 3-64 15,-1-3-16-15,-1 3 0 0,1-5-400 0,1 3-96 16,0 1-16-16,1 3 0 15,-1 2-1296-15,0-1-272 0,0-1-48 0</inkml:trace>
  <inkml:trace contextRef="#ctx0" brushRef="#br0" timeOffset="23">20489 3289 27071 0,'0'0'1200'0,"0"0"240"0,0 0-1152 0,0 0-288 15,-1 7 0-15,0 3 0 0,1 3 368 0,1 0 16 0,2 0 0 0,-1 0 0 16,1 1 336-16,1 2 80 0,1 1 16 0,1-3 0 16,1 3-624-16,-1 1-192 0,0-2 0 0,0-1 0 31,1 0-1824-31,-2-4-480 0,0 0-80 0</inkml:trace>
  <inkml:trace contextRef="#ctx0" brushRef="#br0" timeOffset="24">20540 3179 9215 0,'-3'-17'816'0,"3"17"-656"0,0 0-160 0,0 0 0 16,0 0 3072-16,0 0 592 0,0 0 112 0,4-5 32 15,2 0-3024-15,3 2-592 0,1 2-192 0,3-1 0 16,3 1-128-16,3 2-128 0,-2 1 0 0,4-2-16 15,0 1-192-15,1 0-48 16,0 1 0-16,1-1 0 0,-4 0 96 0,1 1 16 0,-2 1 0 0,-2 1 0 16,-2 0 400-16,-2 2 0 0,-2-4 144 0,-2 3-144 0,-8-5 544 0,0 0 0 15,5 7 0-15,-5-7 0 0,0 0-48 0,0 8-16 16,0-8 0-16,-3 8 0 0,0-2-64 0,-1 1-16 16,4-7 0-16,-6 3 0 0,1 1-128 0,5-4-16 15,-5 6-16-15,5-6 0 0,-3 7-240 0,2 3 0 16,1-3 0-16,1 2 0 0,3 1 0 0,3 0 0 15,2 3 0-15,3-2-160 0,-1 2 160 0,2-3 144 16,2 3-16-16,0 1-128 0,1 1 592 0,0 2 16 16,1 0 0-16,-3-3 0 0,2 3 304 0,-5 1 64 15,-1-2 16-15,-5-2 0 0,-4 0 192 0,-4-1 32 16,-2 1 16-16,-5-1 0 0,-5-2-64 0,-1 4-16 16,-3-5 0-16,-2 1 0 0,2-1-400 0,-3-2-96 15,0-3-16-15,1 0 0 0,1-5-512 0,3 1-128 0,2-2 0 0,1-1-12400 16,4-2-2512-16</inkml:trace>
  <inkml:trace contextRef="#ctx0" brushRef="#br0" timeOffset="25">22466 3033 21535 0,'0'0'960'0,"0"0"192"0,0 0-928 0,0 8-224 0,1 1 0 0,0 1 0 16,1 3 896-16,0 4 144 0,2 3 32 0,0 3 0 15,-1 3 304-15,1 1 64 0,1-1 16 0,0 0 0 16,-1 0-800-16,1 0-144 0,0 3-48 0,1-7 0 16,-4-1-336-16,1-4-128 0,-1-2 0 0,1 0 144 15,0-4-144-15,-1 0 0 0,1-1 144 0,-2-3-144 16,-1-7 0-16,0 0 0 0,0 0 0 0,0 0 0 16,0 0-400-16,7-10 0 0,-1 1 0 0,2-2 0 15,0-8 160-15,0 1 48 0,-1-1 0 0,1-2 0 16,3-1-16-16,-1-2 0 0,-1-1 0 0,2 1 0 15,-1-4-288-15,2 2-48 0,0 0-16 16,-1 3 0-16,0 0 144 0,-1 4 32 0,1 2 0 0,-2 4 0 16,-2 2 384-16,0 7 0 0,-7 4 0 0,0 0 0 0,7 8 512 0,-4 7 48 15,0 6 0-15,-2 2 0 0,-2 7 208 0,1 3 32 16,-1-1 16-16,1 2 0 0,-2-1-224 0,1-2-32 16,-1-2-16-16,-1-5 0 0,0-3-160 0,2 0-48 15,0-1 0-15,-1-2 0 0,2-2-80 0,0-3-32 16,0-7 0-16,2 1 0 0,-2-7-64 0,0 0-16 15,0 0 0-15,0 0 0 0,5-6-144 0,1-1 0 16,1-8 0-16,2 1 0 0,0-3 0 0,0-1 0 16,0-2 0-16,1 1 0 0,-1-5 0 0,0 1 0 15,-1-1 0-15,1-1 0 0,0 5 0 0,0-3 0 16,-1 4 0-16,0 2 0 0,-3 1 0 0,1 5 0 16,0 0 0-16,-2 3 0 0,-2 3 0 0,-2 5 0 15,0 0 0-15,0 0 0 0,0 8 0 0,0 2 0 0,-1 6 0 16,1 1 0-16,0 1 160 0,0 2-160 0,0 3 192 15,1-2-192-15,2-1 192 0,1-2-64 0,0 0 0 16,1-1-128-16,0-1 144 0,2-3-144 0,0 1 0 0,4-6 144 16,-1-3-144-16,-1 2 0 0,4-5 0 0,0 0 128 15,0-2-128-15,2-2 0 0,-2-3 0 0,1-1 0 16,-1-1 128-16,-1-2-128 0,-2-2 0 0,1 0 128 16,-2-2-128-16,-1 0 0 0,0 0 0 0,-2-3 0 15,1 0 0-15,-1-1 0 0,-2 2 0 0,0-1 0 16,-1 2 0-16,-2 1-144 0,0 1 144 0,-1 2-208 15,-1 0 208-15,-2 4 0 0,-1 2 0 0,4 4-144 16,-6 1 144-16,-1 4 0 0,1 3 0 0,1 4 0 0,-1 1-128 16,4 3 128-16,0 2-128 0,4 2 128 0,0-1-144 0,5-1 144 15,1 4-160-15,5 1 160 0,0-5 0 0,2-2 0 16,2-3 0-16,2-4 0 0,-1-1 0 0,0-5 0 16,0 0 0-16,-1-2 0 0,0-1 0 0,-1 0 0 15,-3-2 128-15,-1-2-128 0,-2-1 320 0,-3-4-32 16,-3-2-16-16,-1 2 0 0,0 0 256 0,-2-2 48 15,-2-3 16-15,-4 0 0 0,-3-1-16 0,-1 1-16 16,0 0 0-16,-2-1 0 0,0 1-304 0,-2-2-64 16,0 1-16-16,-1-1 0 0,1 0-384 0,2 5-80 15,0 0-16-15,1 1 0 16,1-1-1376-16,2 2-288 0,3 0-48 0,2 1-16 16,2 2-1168-16,2-1-224 0,4 1-48 0,0-1-16 15,1 1 1088-15,0 1 224 0,3 1 32 0,-1 1 16 16,-2-1 336-16,4 1 80 0,-1 1 16 0,2 2 0 0,0 2 1216 0,1 2 240 0,0 6 48 0,0 0 16 15,1 3 2048-15,1 3 416 16,-2 2 80-16,1 1 0 0,0 2-208 0,-1 0-48 0,-1 0-16 16,-2 0 0-16,2-2-240 0,-3 1-32 0,0 0-16 0,-1-5 0 15,0 1-272-15,-1-3-64 0,-2-5-16 0,0 0 0 16,-1-2-560-16,1-1-128 0,-5-5 0 0,0 0-16 16,0 0-336-16,0 0-64 0,0 0-16 0,0 0 0 15,0 0-16-15,0 0-16 0,3-8 0 0,-2-2 0 16,0 0-304-16,1-5 160 0,0 1-160 0,1 0 128 15,-2-5-384-15,2 1-64 0,-1-3-32 0,1-2 0 16,1-2-416 0,0 0-64-16,0-1-32 0,0 3 0 0,1 0-192 0,3 4-32 0,0 3-16 0,1 3 0 15,0 3 544-15,1 3 112 0,2 6 32 0,1 1 0 0,1 4 416 16,2 5 0-16,0 1 0 0,1 5 0 0,0 2 0 0,-1 2 0 16,3 2 192-16,0 1-64 0,1-1 16 0,1 0 16 15,0-3 0-15,-1 1 0 0,1-4 176 0,-1 1 48 16,1-3 0-16,0-1 0 0,-1-3 32 0,1-1 16 15,-1-5 0-15,-1 1 0 0,1 2-160 0,-3-5-16 16,0 0-16-16,-2-3 0 0,0-4-48 0,-2 0 0 16,0-1 0-16,-1-2 0 0,-1-4-192 0,-1 0 176 15,-3 1-176-15,0-1 160 0,-2-1-160 0,-2-2 0 16,-2 2 0-16,-1-4 0 0,-1 2 0 0,-2 0-192 16,-2 1 32-16,-2 1 16 0,0 0 16 0,-4 5 0 15,-1 3 0-15,-1 2 0 0,0 1 624 0,0 5 128 16,-1 5 16-16,0 4 16 0,2 2 240 0,1 4 32 0,1 6 16 0,3 2 0 15,2 1-288-15,3 2-48 0,3 0-16 0,4-3 0 16,4-4-288-16,3 0-64 0,5 0-16 0,4-4 0 16,4-1-224-16,5 1 128 0,0-2-128 0,3-4 0 31,5-1-1104-31,3-4-320 0,0-3-64 0,2-1-16432 0</inkml:trace>
  <inkml:trace contextRef="#ctx0" brushRef="#br0" timeOffset="26">26100 2980 26207 0,'-23'-2'1152'0,"13"4"256"0,-4-1-1136 0,0 1-272 0,-3 4 0 0,0-1 0 16,2-1 624-16,-1 0 64 0,0-2 16 0,2 2 0 15,2 1 288-15,3-2 64 0,3 2 16 0,2 1 0 16,4-6-1072-16,0 0-448 0,4 7 16 0,2 1 16 16,5 0-320-16,3-2-64 0,4 1-16 0,3 2 0 0,1 2 400 0,2 0 80 15,2 0 16-15,0 2 0 0,2 0 464 0,2 1 112 16,-1 3 0-16,-3 1 16 0,-4 1 576 16,-1-1 112-16,-3-1 32 0,-4 1 0 0,-4-1 160 0,-4 0 48 15,0-1 0-15,-6 1 0 0,-4-4 16 0,-4 2 16 16,-4 1 0-16,-2-2 0 0,-6 2-432 0,-2-2-96 15,-1 1 0-15,-2-2-16 0,-1 0-464 0,2-2-96 16,2 0 0-16,1-2-128 0,2-3 0 0,2 0 0 16,3 0-160-16,3-5 160 15,1 1-864-15,3-4-48 0,7 2-16 0,-1-6 0 16,3-4-1760-16,6-2-336 0,4-1-80 0,2-3-6704 16,2-2-1344-16</inkml:trace>
  <inkml:trace contextRef="#ctx0" brushRef="#br0" timeOffset="27">26518 2742 19343 0,'0'0'848'0,"1"-4"192"0,-1-2-832 0,0 6-208 0,0 0 0 0,0 0 0 15,0 0 1696-15,-3 9 288 0,-1 4 64 0,2 5 16 16,-1 4-800-16,1 5-176 0,0 3-16 0,2 3-16 16,2 5-592-16,-1 4-112 0,0 4-32 0,2 0 0 15,-1 1-320-15,2 0 128 0,0 0-128 0,1 2 0 16,-1-6 0-16,2-3 144 0,0 0-144 0,-1 0 0 15,-1-4-208-15,0-2-160 0,0-3-16 0,0-3-16 16,-1-5-752 0,-2-2-160-16,-1-2-32 0,0-3 0 0,-1-4-1024 0,-2-3-192 15,-1-3-64-15,4-6 0 0,-8-1 1152 0,0-3 208 0,-1-4 48 0,1-1 16 16,1 0 1520-16,-1-4 288 0,1-2 64 0,2-2 16 0,0-3-432 0,1-1-64 16,0-1-32-16,1 1 0 0,2-5-160 0,0 1 128 15,-1 1-128-15,2-1 128 0,0 3 816 16,2-1 144-16,0 5 48 0,4 3 0 0,0 0 224 0,3 2 48 15,2 1 16-15,2 5 0 0,4-3-624 0,1 4-128 16,0 1-32-16,3 0 0 0,3 1-448 0,0 0-192 16,4 1 176-16,-1 0-176 0,0 2 144 0,-1 0-144 15,1 0 128-15,-3 1-128 0,-1 0 272 0,-3 0-16 16,-1 0-16-16,-2 0 0 0,-3 0 256 0,-1 0 48 16,-3 1 16-16,-1 0 0 0,-1 0 0 0,-8-1 0 15,0 0 0-15,0 0 0 0,-2 8-16 0,-4 0 0 0,-3 3 0 0,0-2 0 16,-1 0-48-16,-1 1-16 15,0 1 0-15,-1 0 0 0,0 1-144 0,3 0-16 16,3 0-16-16,0-2 0 0,2 2-304 0,1-1 160 0,-1 0-160 16,4-1 128-16,2 2-128 0,2-3 0 0,3 2 0 0,0-4-176 15,3 1 176-15,1 0-208 0,2-1 80 0,3-5 128 16,-3 0-208-16,1-2 80 0,2-2 128 0,-2 0-208 16,-1-4 208-16,-1 2-192 0,-1-2 192 0,0-2-192 15,0 2 192-15,-1-5-192 0,-1 2 192 0,-2-4-192 16,-1 3 192-16,0-3 0 0,-3 1 0 0,0 0 0 15,-3-1 0-15,0 1 0 0,-1-1 192 0,-1 2-192 16,-1-1 320-16,-1 1-32 0,-2 1-16 0,1 1 0 16,-1 1 0-16,-1 2 0 0,-1-1 0 0,3 4 0 0,5 3-272 15,0 0 128-15,-5 4-128 0,1 4 0 0,0 3 0 0,1-1 0 16,2 4 0-16,2 2 0 0,1 1 0 0,0 0 0 16,1 1 0-16,2-1 0 0,3-1 0 0,2-1 0 15,1 0 0-15,3-2 0 16,2-2-864-16,0 0-80 0,0 1-16 0,3-6 0 15,-1-1-1888-15,2-2-384 0,-2-3-80 0</inkml:trace>
  <inkml:trace contextRef="#ctx0" brushRef="#br0" timeOffset="28">27456 2888 7359 0,'0'0'656'0,"0"0"-528"0,0 0-128 0,-2 16 0 15,0 4 4064-15,1-1 784 0,0 2 144 0,-2 2 48 16,1 3-3136-16,-1-1-624 0,0 1-128 0,2-4-32 16,0 2-288-16,1 3-48 0,0 2-16 0,0-3 0 15,1 0-176-15,0-1-32 0,-1 0-16 0,0-1 0 16,0 3-224-16,0 4-64 0,3-5 0 0,-3-4 0 16,-3-2-96-16,2-9-32 0,0 1 0 0,1-1 0 15,2-4-128-15,-2 2 128 0,0-9-128 0,0 0 128 16,0 0-336-16,0 0-80 0,0 0-16 0,8-9 0 31,-1-2-272-31,-2 1-48 0,1 1-16 0,1-2 0 0,-1-6-192 0,6-9-64 0,1 1 0 0,-1 0 0 16,-2 0-640-1,1 1-144-15,-2 0-32 0,1-1 0 0,1 4 224 0,1 2 32 16,-2 5 16-16,2 4 0 0,-1 5 1856 0,-3 4 368 0,-8 1 80 0,12 5 16 16,-3 3 544-16,-4 1 112 0,1 0 32 0,-4 3 0 0,-2 4-144 0,-1 4-16 15,-2 3-16-15,-1-8 0 0,-1 1-64 16,-5 9-16-16,-1-2 0 0,1-3 0 0,-3-2-480 0,4-5-112 15,-2 0-16-15,-6 8 0 0,0-2-320 0,7-7-64 16,1 0 0-16,-7 6-16 0,0-5-304 0,3-1 0 16,3-3-208-16,1-2 80 15,9-7-768-15,0 0-128 0,0 0-48 0,0 0 0 16,0 0-2608-16,0-8-528 0</inkml:trace>
  <inkml:trace contextRef="#ctx0" brushRef="#br0" timeOffset="29">27893 2858 2751 0,'0'0'256'0,"0"0"-256"0,0 0 0 0,0 0 0 0,0 0 5440 0,0 0 1024 0,0 13 224 0,-4 2 32 16,-1 3-4288-16,-3 5-880 0,-4 6-160 0,2 6-48 16,-1 4-48-16,6-11-16 0,0 3 0 0,2 3 0 15,2-3-688-15,1 2-144 0,1-2-16 0,2 0-16 16,2 2-176-16,2-6-48 0,1 2 0 0,5 8 0 15,0-10-192-15,1-1 128 0,0 0-128 0,1-6 0 16,0-6 0-16,2-1 0 0,-1-1 0 0,1-4 0 16,0-2 0-16,1-3 0 0,0-3-192 0,1-3 192 15,-1-7-256-15,0 1 48 0,-2-2 16 0,-2-2 0 16,0-4-16-16,-1 2 0 0,-1-2 0 0,0 1 0 0,-2 2 16 16,-1-3 16-16,-1-3 0 0,-2 1 0 0,-4 2 176 0,-2-3-192 15,-1 0 192-15,-3 1-192 0,-4-1 192 0,-1 1 0 16,-1 3 0-16,-1 3 0 0,1 4 240 0,-1 4 80 15,1 2 0-15,-1 4 16 0,1 2 288 0,1 8 48 16,0 2 16-16,1 1 0 0,1 4-336 0,2 2-64 16,1 1-16-16,3 1 0 0,2-1-128 0,3 1-16 15,3 0-128-15,3 0 192 0,2-2-192 0,2-3 0 16,3 0 0-16,-1-6 0 0,3 0-224 0,3-1-96 16,1-1 0-16,12 2-16 15,-3-4-1536-15,0-3-304 0,-2-1-64 0,-8-4-13232 0</inkml:trace>
  <inkml:trace contextRef="#ctx0" brushRef="#br0" timeOffset="30">28611 2858 26719 0,'0'0'2368'0,"0"0"-1888"0,3-6-480 0,2-1 0 16,2-1 576-16,1 2 0 0,1 1 16 0,2 0 0 15,2 2-48-15,4-1-16 0,4 1 0 0,1 3 0 16,1 0-384-16,1 2-144 0,2-1 0 0,2 0 144 16,0 2-352-16,2 0-80 0,0 0-16 0,11 4 0 15,-6-3-128-15,-4 2-16 0,-3 1-16 0,-6 1 0 16,-3 0-48-16,0-1 0 0,-5 1 0 0,-7-1 0 0,-7-7 704 16,3 9 128-16,-3 1 16 0,-1 2 16 15,-1 0 944-15,-4 1 192 0,-3 2 48 0,-1 5 0 0,-1-4-288 16,0 1-48-16,-4 2-16 0,0 3 0 0,-1 3-592 0,-1 0-112 15,1 0-32-15,1-1 0 0,0 1-256 0,2-1-64 16,2-1-128-16,-4 8 192 16,6-2-480-16,3-5-96 0,2-4-32 0,2 1 0 15,2 0-2880-15,3-1-576 0,4 4-112 0,-5-3-32 0</inkml:trace>
  <inkml:trace contextRef="#ctx0" brushRef="#br0" timeOffset="31">7086 5707 16991 0,'2'14'752'0,"1"5"144"0,0 0-704 0,2 6-192 0,0-2 0 0,1 2 0 0,1 1 848 0,1 3 144 16,1 2 32-16,0 0 0 0,0 1-544 0,0 0-96 15,-1 0-32-15,1-1 0 0,2 3-208 0,-1-2-144 16,1-3 192-16,-4-2-192 0,1-7 176 0,0-3-176 15,-1-5 160-15,-1-3-160 0,-1-3 176 0,0 0-176 16,-5-6 192-16,0 0-192 0,0 0 0 0,4-7 0 16,-2-3 0-16,-2-2 0 0,-2-2 0 0,0-2 0 15,-1-1 160-15,-1 0-160 0,-1-3 192 0,0-2-32 16,-3 1-16-16,2 1 0 0,-2-3 160 0,1 0 16 16,1-3 16-16,-1-2 0 0,1 2-128 0,-1-4-16 15,1-1-16-15,0 0 0 0,1-4-176 0,0 1 0 0,1 0 0 0,1 4-176 16,5 1-16-16,0 2 0 0,1 2 0 15,2 4 0-15,2 4 192 0,0 7 0 0,5 3 0 16,3 2 0-16,0 6 0 0,3 5 192 0,3 5-32 16,3 6-16-16,1 0 192 0,1 7 48 0,-2 4 0 0,2 4 0 15,1 2 320-15,-3-2 80 0,1 1 16 0,-3-1 0 16,-2-2-144-16,-3-1-16 0,-3-2-16 0,-1-1 0 16,-2-1 32-16,-5 0 16 0,-2-3 0 0,-3 3 0 15,-2-3 32-15,-3 0 0 0,-1 0 0 0,-3-2 0 16,-2-3-240-16,-2-3-32 0,-2 1-16 0,-2-4 0 15,2-2-96-15,-2-1-32 0,0-3 0 0,1-1 0 16,0-1-160-16,1-2-128 0,0-2 144 0,1-2-144 31,1-1-384-31,1-1-160 0,2-3-32 0,1-1-16 16,2-2-768-16,1-4-160 0,1 0-16 0,2-1-8544 0,4-2-1696 0</inkml:trace>
  <inkml:trace contextRef="#ctx0" brushRef="#br0" timeOffset="32">7774 6047 10127 0,'5'12'896'0,"2"5"-704"16,-1 5-192-16,2-1 0 0,0-3 2544 0,0 0 464 15,-2-3 112-15,1 0 16 0,-2 1-1392 0,0-2-272 16,-1-1-48-16,0-2-16 0,-1-2-464 0,-3-9-112 16,0 0 0-16,0 0-16 0,0 0-240 0,0 0-32 15,0 0-16-15,0 0 0 0,-2-8-96 0,0-2-32 16,0-2 0-16,0-2 0 0,-1-3-272 0,1-2-128 0,-4 0 128 0,3 1-128 15,1 3 0-15,0-2 0 0,-1-5 0 0,0-1 0 32,5-1-512-32,-1 0 32 0,2-3 0 0,3 4 0 15,1-1-320-15,0 2-64 0,4-1-16 0,1 5 0 16,3 2-208-16,1 2-64 0,0 2 0 0,1 3 0 16,1 0 32-16,0 1 0 0,-1 3 0 0,5 3 0 15,-2-2 400-15,-2 3 80 0,-2 1 0 0,-2 3 16 0,-5-1 624 0,0 5 336 0,-1-1-32 0,-1 3-16 16,-4 3 784-16,1 1 144 0,-2 2 48 0,-1-1 0 15,-1 0-64-15,-3 1-16 0,2 3 0 0,-2-3 0 16,0 1-176-16,-3 0-48 0,2-1 0 0,-1 5 0 16,1 0-384-16,2-2-64 0,-1-1-32 0,3-2 0 15,-1 1-240-15,1-3-48 0,0-1-16 0,1-2 0 16,2 1-176-16,2-2 0 0,-5-9 0 0,8 6 128 16,0-2-128-16,1-1 0 0,1-3 0 0,0-4 0 15,1-1 0-15,-1-2-176 0,1 1 176 0,-1-2-128 16,-1-1 128-16,0 1 0 0,-1-3 0 0,0 2 0 15,-1-1 0-15,-1-2 0 0,-1-1 0 0,-2 1 0 16,0-1 0-16,-2 0 0 0,-1 0 0 0,0 3 176 0,-1-1 16 0,-1 2 0 16,1-1 0-16,0 1 0 0,-2 0 304 0,0 1 64 15,1 0 16-15,-1 3 0 0,3 5-96 0,0 0-16 16,0 0 0-16,0 0 0 0,-4 5-272 0,3 3-64 16,1 0-128-16,1 3 192 0,2 0-192 0,1 2 0 15,0 1 0-15,1 2 0 0,1-1 0 0,2 2 0 16,1-1 0-16,4 5 0 0,2-5-336 0,-1-1 32 15,2-2 16-15,1-1 0 16,0-2-1568-16,0 0-304 0,0-4-64 0,1 1-16 16,1-2-1088-16,-2-3-208 0</inkml:trace>
  <inkml:trace contextRef="#ctx0" brushRef="#br0" timeOffset="33">8578 5888 19455 0,'0'0'864'0,"-3"-6"176"0,3 6-832 0,0 0-208 0,-6-4 0 0,1 0 0 15,0 4 1792-15,0 0 304 0,5 0 64 0,0 0 16 16,0 6-1280-16,0 5-240 0,2 1-48 0,1-1-16 16,1 2-272-16,2 0-64 0,1 0-16 0,2-4 0 15,0 1-96-15,0-3-16 0,0 0 0 0,2-1 0 16,-1 0-128-16,1-1 192 0,-1-2-192 0,-1-1 192 16,0-1-64-16,2-1-128 0,-1-1 192 0,1-1-64 15,-2-1 0-15,1-4 0 0,-1 1 0 0,-2-2 0 0,1 0-128 0,-3 0 0 16,0-1 0-16,0 0 0 0,-1-1 0 0,0-1-144 15,-1 1 144-15,-1 1 0 0,0-3-144 16,0 3 144-16,-2 0 0 0,2 2-144 16,-1 3-288-16,-1 4-48 0,0 0-16 15,0 0 0-15,0 0-160 0,0 0-48 0,0 0 0 0,9 4 0 16,1 3 384-16,2 2 80 0,1 1 16 0,2 3 0 0,-2-2 224 0,3 2 0 16,3 0 0-16,0 0 0 0,0-4 0 0,0-1 128 15,1-3 0-15,-2-2-128 0,-2-5 448 0,-1 0-32 16,0-2 0-16,-1 0 0 0,0-1 352 0,2-2 80 15,-3-1 16-15,-1-1 0 0,-1-4 224 0,-1 0 64 0,-1-1 0 0,-4-1 0 16,-1 2-64-16,-3-1 0 0,-2 0 0 0,-2 1 0 16,-1 0-192-16,2 1-32 0,-5 0-16 0,1 2 0 15,-2 1-336-15,-1-2-80 0,-2-2-16 0,1 3 0 16,-2 1-416-16,0 1-304 0,-1-3 48 0,0 2 16 31,0-1-3088-31,0-1-608 0</inkml:trace>
  <inkml:trace contextRef="#ctx0" brushRef="#br0" timeOffset="34">10507 4990 23199 0,'-2'-8'1024'0,"2"8"224"0,0 0-992 0,2 11-256 0,0 3 0 0,2 4 0 16,3 6 384-16,1 2 48 0,1 8 0 0,0 5 0 16,0 4 368-16,1 4 80 0,2 2 16 0,-2 2 0 15,1-1-400-15,-1-1-80 0,1-2-16 0,-3-3 0 16,-2-2 16-16,1-4 0 0,-2-4 0 0,0-3 0 16,0-4 0-16,0-3 0 0,1-8 0 0,-4-1 0 15,2-2-208-15,-1 0-32 0,-1 0-16 0,0-5 0 16,-1 0-160-16,2-2 160 0,-3-6-160 0,0 0 160 0,0 0-160 0,0 0 0 15,0 0-160-15,0-7 160 16,-2-4-496-16,2-1 0 0,0-3 0 0,2-3 0 16,-1-3-128-16,3-3-16 0,0 1-16 0,0-3 0 15,0-7 144-15,3 6 48 0,1 3 0 0,3 5 0 0,-1 0 272 0,2 8 192 16,1 0-208-16,1 1 80 0,2-2 128 0,0 4 0 16,-2 6 0-16,3-1 0 0,1 3 0 0,-2 3 176 15,-1-1-16-15,0 4 0 0,-4 0 64 0,1 1 16 16,-1 2 0-16,-5 0 0 0,2 3 336 0,-3 1 80 15,-4 2 16-15,-2 0 0 0,0 0 144 0,-3 1 16 0,-4-2 16 16,-1 1 0-16,-4-2-384 0,-1 0-80 0,-1 0 0 0,0 0-16 16,-2 0-224-16,0 0-144 0,0-4 192 0,1 0-192 15,0-1 0-15,3-2 0 0,-2 0 0 0,3-1-192 32,6-5-576-32,6 0-128 0,-8-4 0 0,3-3-16 15,3 0-928-15,5-1-176 0,5 0-32 0,1-1-16 16,2-6 112-16,4 4 32 0,-2 0 0 0,4-2 0 15,1 2 1040-15,2-1 224 0,0-3 32 0,1 4 16 0,3 2 304 0,-2 1 64 0,0-3 16 0,-1 3 0 16,0 1 224-16,-3 3 0 0,-1 0 0 0,-3 3 0 16,1 2 496-16,-6-1 144 0,-9 0 16 0,0 0 16 15,0 0 784-15,0 0 144 0,2 9 48 0,-2 1 0 16,-1 1-112-16,0 2-32 0,-4 0 0 0,1 3 0 16,0 2-432-16,1-1-96 0,1-4-16 0,0-1 0 15,5 1-320-15,2 0-64 0,2 0 0 0,2 0-16 16,1-2-224-16,2 0-32 0,1-3-16 0,1-2 0 15,1-1-112-15,-2-1-32 0,1-4 0 0,-1 0 0 16,0-2 80-16,0-2 16 0,-2-4 0 0,-2 0 0 16,0 0 32-16,-3-2 16 0,1 1 0 0,-3 0 0 0,-2 1-64 0,-2-4-16 15,-2 0 0-15,-2 2 0 0,-1 1-48 0,-3-2-16 16,-1 0 0-16,0 0 0 0,-2 2-144 0,1 1 0 16,-1-1 0-16,1 0 128 15,-2-1-544-15,2-1-112 0,1 2-32 0,2-1 0 16,2-5-2704-16,1 4-560 0,3 0-96 0</inkml:trace>
  <inkml:trace contextRef="#ctx0" brushRef="#br0" timeOffset="35">11460 5153 18431 0,'0'0'816'0,"0"0"160"0,0 13-784 0,0 3-192 0,1 3 0 0,0 2 0 16,2-3 2864-16,-1 4 528 0,-2 3 96 0,3 5 32 15,1 3-1840-15,0 1-352 0,1-2-80 0,3 1-16 16,0 3-736-16,1 0-160 0,0-1-16 0,3-1-16 16,0 6-304-16,-1-2 0 0,-2-11 128 0,2 2-128 15,-2-2-208-15,-1-1-112 0,-2-2 0 0,2-3-16 32,-3-3-1776-32,1-1-368 0,-3-4-64 0,0-3-16 15,0-3-528-15,-3-7-112 0,0 0-32 0</inkml:trace>
  <inkml:trace contextRef="#ctx0" brushRef="#br0" timeOffset="36">11481 5674 16527 0,'-8'-26'720'0,"5"20"176"0,0-1-720 0,0-6-176 16,-3-4 0-16,2 2 0 0,1 2 1840 0,0 1 336 15,0 3 64-15,3 1 0 0,0 8-544 0,0 0-112 16,6-4-32-16,0 0 0 0,-6 4-752 0,9-1-160 16,2 1-16-16,2 1-16 0,1 2-432 0,2-1-176 15,-1 1 128-15,2-2-128 16,0 1-272-16,0-2-144 0,-4-4-32 0,-1 0 0 15,1 0-2096-15,0-1-416 0,-3-1-96 0</inkml:trace>
  <inkml:trace contextRef="#ctx0" brushRef="#br0" timeOffset="37">11775 5115 13823 0,'0'0'1216'0,"-2"9"-960"0,-1 4-256 0,2 5 0 0,2 5 2944 0,0 1 560 0,1 1 96 0,-1 1 32 15,3 2-1424-15,0 3-288 0,0-1-48 0,1 1-16 16,0 2-688-16,2 1-144 0,-2-4-16 0,0 0-16 16,0-2-432-16,2 0-96 0,-1-4-16 0,3 8 0 15,-1-2-192-15,1-4-64 0,-1-3 0 0,-1-4 0 16,-3-1-192-16,1-4 176 0,-1-2-176 0,0-2 160 16,0-4-160-16,-4-6 0 0,0 0 0 0,0 0 128 15,0 0-128-15,6 1 0 0,-6-1 0 0,0 0 0 16,8-7-208-16,-2-2 80 0,1-1 128 0,-1-5-208 15,0 0 16-15,-2-5 16 0,-1 1 0 0,1-1 0 16,-1-1 0-16,1-1 0 0,0 1 0 0,2 2 0 16,2 4 176-16,0 4-128 0,1-1 128 0,0 3-128 15,-2 2 128-15,2 3 256 0,0 0-64 0,0 6-16 16,2 4 128-16,0 1 16 0,2 2 16 0,0 3 0 0,0 3 48 0,0 1 0 16,-2 5 0-16,1-4 0 0,-1 0-176 0,1 0-16 15,-2 1-16-15,0 0 0 16,-1-1-176-16,-1-1 0 0,-1-2 144 0,2-1-144 0,-2-1-256 0,0-2-112 15,-1 1-16-15,1-1-16 16,-1-2-1408-16,-1 0-288 0,-1-2-48 0,1 1-16 16,2-2-784-16,-1-1-144 0,1 0-48 0</inkml:trace>
  <inkml:trace contextRef="#ctx0" brushRef="#br0" timeOffset="38">12767 5702 37311 0,'-15'1'1664'0,"9"0"320"0,1-1-1584 0,-1 2-400 0,6-2 0 0,-7 2 0 16,1-2 640-16,2 2 64 0,4-2 0 0,0 0 0 15,0 0-576-15,4 7-128 0,1 0 0 0,1-1 0 32,4 1-2624-32,0-1-576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9-11T19:27:53.160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3725 9857 911 0,'0'0'0'0,"0"0"0"0,0-4 0 0,-8 6 0 16,8-2 0-16,-7-2 0 0,1-1 2192 0,-1 1 368 16,1-2 64-16,1 1 0 0,1-1-1088 0,4 4-240 15,-4-2-32-15,4 2-16 0,-4-4-384 0,4 4-80 16,0 0-16-16,0 0 0 0,0 0-160 0,0 0-32 0,0 0-16 0,0 0 0 16,0 0 80-16,0 0 0 0,0 0 16 0,0 0 0 15,0 0 16-15,8 4 0 0,-2 2 0 0,2-3 0 16,1-1-32-16,-1 2 0 0,4 0 0 0,-2 0 0 15,1 0-128-15,-1 0-48 0,3 1 0 0,1 2 0 16,2-4-80-16,0 4-32 0,1-1 0 0,1 2 0 16,0 1-48-16,2 2-16 0,-1-1 0 0,2 2 0 15,1 1 16-15,0-1 0 0,2 1 0 0,1 0 0 16,1 0-32-16,0 3 0 0,0-3 0 0,0 1 0 16,1 2-16-16,1-3 0 0,-1 0 0 0,0-2 0 0,1 1 0 15,-2-3-16-15,0 0 0 0,0 3 0 0,1 1 16 0,1-2 0 16,-2 2 0-16,0-3 0 0,0-1 0 0,1 2 0 15,0 2 0-15,-1 0 0 0,0-3-48 0,0 3 0 16,1-4 0-16,-1 2 0 0,-1 0 0 0,1 1 0 16,0-1 0-16,0 0 0 0,-1 1-16 0,0 1 0 15,-1 0 0-15,3 0 0 0,-4 0 64 0,2 0 16 16,0 2 0-16,-2 0 0 0,-2-4-272 0,1 2 0 16,0 0 0-16,2-2-144 0,-1 1 144 0,2 1 192 15,-3-2-32-15,2 0-16 0,0 4-16 0,0-4 0 16,-2 1 0-16,1 1 0 0,0 0-128 0,-1-1 160 15,0-3-160-15,0 0 160 0,-1 2-160 0,0-2 128 16,0 1-128-16,0-1 128 0,2 1-128 0,-1 0 0 16,0 0 144-16,-1 1-144 0,0-2 0 0,0 1 128 15,0 1-128-15,0-1 0 0,-2-1 0 0,1 0 144 16,-1 2-144-16,0-3 0 0,-4-4 176 0,1 2-176 0,1-1 160 0,-2 3-160 16,1 1 176-16,1-2-176 0,-1 1 192 0,-1 1-192 15,1 0 192-15,0 1-64 0,-1-2 0 0,1 0-128 16,1 1 144-16,-2-1-144 0,1 2 0 0,4 1 144 15,-2-1-144-15,0-1 0 0,-1-1 144 0,0 0-144 16,-3-1 128-16,-1 2-128 0,-1-2 160 0,0 1-160 16,0-1 128-16,-1 1-128 0,1-1 0 0,0 1 144 15,0 1-144-15,-1 1 0 0,2-3 144 0,0 2-144 16,0-2 0-16,-1 0 128 0,-1-4-128 0,2 3 0 16,-2-1 0-16,0 0 144 0,-1-1-144 0,-1 0 0 15,-1 0 144-15,-1 0-144 0,-7-4 0 0,8 5 144 0,-2-2-144 16,-6-3 0-16,8 3 0 0,-2 0 0 0,2 0 0 0,0-1 0 15,0 1 0-15,-8-3 0 0,8 2 0 16,-1 1-176-16,0 0 16 0,-7-3 0 16,0 0 288-16,0 0 64 0,0 0 16 0,8 2 0 0,0 1-208 0,-2-2 0 15,2-1 0-15,-8 0 0 0,0 0 128 0,0 0-128 16,6 0 0-16,-6 0 0 0,0 0 0 0,0 0 128 16,7 2-128-16,-7-2 0 0,0 0 0 0,8 1 0 15,-2-1 128-15,-6 0-128 0,7 0 0 0,-1 0 0 16,-6 0 0-16,7 0 0 0,-7 0 0 0,6 0 0 15,-6 0 0-15,8-1 0 0,-8 1 0 0,8-2 0 16,0 1 0-16,0 1 0 0,-8 0 0 0,6-4 0 16,1 0 0-16,-1 0 0 0,2 0 0 0,-1 2 128 15,-7 2-128-15,7-4 0 0,1-1 0 0,0 2 0 16,1-2 0-16,0 1 0 0,0 0 0 0,1-3 0 0,0 2 0 0,0-1 0 16,2 0 400-16,1 0 48 0,0-3 0 0,0 1 0 31,-1-1-704-31,0 1-128 0,-2 0-16 0,2 0-16 0,1-2 416 0,1-1 0 0,3 0 0 0,3-1 0 15,-2 0 0-15,0 2 0 0,1-3 0 0,-1 1 0 16,1 0 0-16,1 1 0 0,-1 0 0 0,2 2 128 16,0-1-128-16,1-1 0 0,-1 1 0 0,0-1 0 15,0-2 0-15,1 2 0 0,2-1 0 0,0 0 0 16,1-1 0-16,-1 0 128 0,-1 1-128 0,-1-1 0 16,-1 2 0-16,1-1 0 0,0-1 0 0,2-2 128 15,-2 2-128-15,0 2 0 0,-1-1 0 0,0 0 0 0,-2 2 0 16,1-3 0-16,0 0 128 0,0 0-128 0,0 1 128 0,1 0-128 15,0-1 128-15,0 0-128 0,1 0 0 16,-3 0 144-16,1 0-144 0,-1-1 0 0,1-2 192 0,0 2-64 16,0-1 0-16,0 0-128 0,-2-1 240 0,-1 2-64 15,0-2-16-15,1 2 0 0,-1 1-32 0,2 0-128 16,-1 0 192-16,0 2-64 0,0-2-128 0,1 1 128 16,-3 1-128-16,1-5 128 0,-1 4-128 0,0-1 160 15,-1 0-160-15,1-1 160 0,1-2-160 0,0 2 128 16,-1 2-128-16,0 0 128 0,0 2-128 0,-2 0 160 15,1-3-160-15,-1-1 160 0,1 1-160 0,-1 0 160 16,0 0-160-16,1 2 160 0,-1-1-160 0,0 1 128 16,1 1-128-16,-1 0 128 0,0-1-128 0,2 2 0 15,0-5 0-15,-2 2 128 0,-1 2-128 0,0-3 0 16,-1 2 144-16,1 1-144 0,-2 1 0 0,2-3 144 16,-1 3-144-16,0 0 0 0,0 2 128 0,-1-2-128 0,1 1 0 15,-1 2 0-15,-1-1 128 0,0 2-128 0,0 1 0 0,-1 0 0 16,-1-1 128-16,-1 0-128 0,1 1 0 15,0 0 0-15,-2 0 0 0,0 0 0 0,-6 4 0 0,10-4 0 16,-2 1 0-16,-8 3 0 0,9-1 0 0,-9 1 0 16,7-1 0-16,-7 1 0 0,0 0 0 0,0 0 0 15,0 0-368-15,6-5 32 0,-6 5 0 0,0 0 0 32,0 0-1456-32,0 0-304 0,0 0-48 0,8 5-16 0,-8-5-1488 15,5 6-320-15,0 1-48 0</inkml:trace>
  <inkml:trace contextRef="#ctx0" brushRef="#br0" timeOffset="1">3446 12953 11855 0,'0'0'512'0,"0"0"128"0,-3-1-512 0,2-2-128 16,1 3 0-16,0 0 0 0,-3-1 960 0,3 1 176 15,-4 0 16-15,4 0 16 0,0 0-352 0,0 0-80 0,0 0-16 0,0 0 0 16,0 0-288-16,0 0-64 0,0 0-16 0,0 0 0 16,0 0 224-16,0 0 32 15,0 0 16-15,0 0 0 0,0 0 160 0,0 0 48 0,4-4 0 0,1 1 0 16,-1-1-176-16,2 2-16 0,-3-2-16 0,4 1 0 16,-1-1-96-16,2 2-16 0,-1-3 0 0,1 1 0 15,-1 0-96-15,1 1-32 0,3 0 0 0,-1-2 0 16,1 1-96-16,-2 0-32 0,4 2 0 0,-2-2 0 15,1-3-32-15,-1 0-16 0,-1-1 0 0,2 0 0 16,0 1 48-16,1-3 0 0,1-2 0 0,0 1 0 16,1 1-64-16,-1-1 0 0,0 0 0 0,1-1 0 15,0 1-64-15,1-2 0 0,-3 1-128 0,1 0 192 16,1 1-192-16,0-1 176 0,1 1-176 0,0 1 160 16,-1 0-16-16,0-2 0 0,-1-1 0 0,2 1 0 15,-2-1 48-15,2 0 0 0,0 0 0 0,1 0 0 0,0-1-64 0,0 0-128 16,0 0 192-16,0 1-64 0,0 1-128 0,0-1 192 15,-1 0-192-15,-1 2 192 0,2-1-192 0,-1 1 128 16,0 2-128-16,-2 0 128 0,-1 1-128 16,0-2 128-16,1 1-128 0,1 0 128 0,-1 1 0 0,0-1 0 15,-1 1 0-15,-1 1 0 0,0 1 48 0,0-3 0 16,-1 1 0-16,0 1 0 0,1 1 32 0,-2-1 16 16,2 1 0-16,-1-1 0 0,2-2 0 0,-1 1 0 15,-1 2 0-15,-1-1 0 0,-2 1-96 0,1-1-128 16,0 1 176-16,2-2-176 0,-5 1 128 0,3 2-128 15,-1-1 0-15,1-1 0 0,0-1 128 0,0 2-128 16,1-1 0-16,-1 2 0 0,-1 0 128 0,-1 0-128 0,1 1 0 16,-1-3 0-16,-1 2 0 0,1 1 0 15,-1 0 0-15,1 2 0 16,-1 0-368-16,-6 2-80 0,0 0 0 0,8 2-11216 0,-8-2-2240 0</inkml:trace>
  <inkml:trace contextRef="#ctx0" brushRef="#br0" timeOffset="2">4555 12179 3679 0,'0'0'160'0,"0"0"32"0,0 0-192 16,0 0 0-16,0 0 0 0,0 0 0 0,0 0 2064 0,0 0 368 15,0 0 80-15,0 0 16 0,0 0-1472 0,0 0-288 16,0 0-64-16,0 0-16 0,0 0-48 0,0 0 0 15,0 0 0-15,0 0 0 0,0 0 64 0,0 0 0 16,0 0 0-16,0 0 0 0,0 0 32 0,0 0 16 16,0 0 0-16,0 0 0 0,0 0-192 0,0 0-48 15,0 0 0-15,0 0 0 0,0 0-80 0,0 0-32 0,0 0 0 0,0 0 0 16,0 0-48-16,0 0-16 0,0 0 0 0,0 0 0 16,0 0 112-16,8-2 0 0,-8 2 16 0,8 0 0 15,-2 0-16-15,1 2 0 0,-1 0 0 0,1 1 0 16,-7-3-128-16,8 4-48 0,-2 0 0 0,3 0 0 15,-1-1-16-15,1 1-16 0,0 0 0 0,1 3 0 16,0-3-48-16,0 2 0 0,2-2 0 0,0 1 0 16,0-1-32-16,1 0-16 0,-2 0 0 0,2 0 0 15,0 1 64-15,2-2 16 0,-1 1 0 0,1-3 0 16,-1 2 64-16,-1-1 16 0,1 1 0 0,-1 1 0 16,0 0-48-16,0 1 0 0,2 0 0 0,-1 2 0 15,2-2-32-15,-1 1-16 0,1 0 0 0,-2 0 0 16,-1-1-80-16,2 2 0 0,0-2-128 0,1 0 192 0,1-1-192 15,0 0 176-15,0-1-176 0,0 2 160 0,1 0-160 16,-1 0 160-16,0 2-160 0,0-1 160 0,1 1-160 0,-1-2 0 16,-1 0 144-16,2 1-144 0,-1-1 160 0,0 1-32 15,0 1-128-15,1-1 192 0,-1 1-64 0,1-3 0 16,-1 1-128-16,0 1 192 0,0 2-192 0,1 1 144 16,1 1-144-16,-1-1 128 0,0 0-128 0,0 0 128 15,1-1-128-15,0 1 128 0,1 0 16 0,-1 0 0 16,2 3 0-16,0-3 0 0,0-1 32 0,0 0 0 15,1-2 0-15,-1 2 0 0,0 0-176 0,-1 1 192 16,0 1-192-16,2-1 192 0,-5-1-192 0,0 1 160 0,1 2-160 16,1-3 160-16,0 1-160 0,1 0 160 0,-1 1-160 15,2-3 160-15,0 1-32 0,0-2 0 0,0 1 0 0,0-2 0 16,-2 1 0-16,-1 1-128 0,-2 0 192 16,1 0-64-16,4 2 16 0,0 2 0 0,1-5 0 0,-3 2 0 15,1 1 16-15,-2 0 0 0,0 2 0 0,1-3 0 16,-2-2-160-16,1 1 128 0,-1-2-128 0,1 3 128 15,0-3-128-15,1 2 128 0,-1-1-128 0,0 1 128 16,-1-1-128-16,0-1 0 0,-1-1 144 0,-1 1-144 16,1 2 160-16,0-1-32 0,-2-2-128 0,0 2 192 15,1-1-48-15,0-1-16 0,1 1 0 0,0-2 0 16,-3 0-128-16,0 4 160 0,-2-3-160 0,1 1 160 16,0-1-160-16,1 0 0 0,0 0 144 0,1 0-144 15,1-2 144-15,-2 2-144 0,-2 1 192 0,1 2-192 16,0-4 160-16,0 1-160 0,-2-2 128 0,-1 2-128 15,0 0 144-15,-1 0-144 0,-1-2 160 0,-1 1-160 16,2 1 128-16,0-4-128 0,0 1 0 0,-1 1 144 0,-7-2-144 0,0 0 0 16,9 1 0-16,-1 2 128 0,0-3-128 0,-8 0 0 15,8 2 0-15,0 1 0 0,0-1 0 0,-1 1 0 16,0 0 0-16,1-1 0 0,0 2 0 0,-1 0 0 16,1-3 0-16,-1 2 0 0,-7-3 0 0,8 4 0 15,-1 1 0-15,0-2 0 0,-1 1 0 0,2-2 0 16,-8-2 0-16,7 3 0 0,-1-1-384 0,-6-2 0 15,7 3 0-15,-1-2 0 16,-6-1-1344-16,7 3-288 0,-7-3-48 0,8 2-10096 16,-1 1-2032-16</inkml:trace>
  <inkml:trace contextRef="#ctx0" brushRef="#br0" timeOffset="3">6991 13004 9551 0,'0'5'416'0,"0"-5"96"0,0 0-512 0,0 0 0 15,0 0 0-15,0 0 0 0,0 0 960 0,0 0 96 16,0 0 16-16,0 12 0 0,0-12-272 0,0 0-48 16,0 0-16-16,0 0 0 0,0 0-96 0,0 0-32 15,0 0 0-15,0 0 0 0,0 0-48 0,6-4-16 16,1 0 0-16,-2-3 0 0,-3 0-32 0,4-2 0 0,0-3 0 0,2 1 0 16,-2 1-96-16,2-1-32 0,-1 0 0 0,-1-1 0 15,2 2 16-15,0 0 0 0,0-1 0 0,-2 0 0 16,2 0-48-16,0-2-16 0,1-3 0 15,-1 2 0-15,0 1-112 0,1-2-32 0,0 0 0 0,0-1 0 16,0-2-64-16,2-1 0 0,0 0-128 0,2-2 192 16,2-1-192-16,-1-2 176 0,0 1-176 0,1-5 160 15,-2 2-160-15,0 0 128 0,0 0-128 0,1 3 128 16,2-3 0-16,-2 1 0 0,1-1 0 0,-2 1 0 16,0 2 0-16,-2-2-128 0,1 1 192 0,1 2-64 15,-1-1 64-15,1-1 16 0,0 0 0 0,1-3 0 16,-1 1-48-16,2-1-16 0,-2 0 0 0,0-1 0 15,1 0 80-15,-1 0 16 0,0 1 0 0,0-1 0 0,0 0 64 16,2 0 16-16,-1 0 0 0,0-1 0 16,-1 2-320-16,0-3 0 0,-1 1 128 0,1 2-128 0,0-3 192 15,-1 2 0-15,1 0-16 0,1-1 0 0,1 0-176 0,-1 1 192 16,-1-1-192-16,1 1 192 0,2 4-192 16,-3-1 0-16,0-1 144 0,0 0-144 0,0 2 0 0,1 1 128 15,-1-1-128-15,2 0 0 0,-1-2 0 0,1-1 0 16,-2 0 0-16,0-3 0 0,0 0 128 0,1 1-128 15,-1-3 128-15,0 2-128 0,0 1 288 0,1 2-16 16,-1-1 0-16,-1-2 0 0,-1 3 16 0,-1 0 0 16,0-1 0-16,2 2 0 0,-1 0-64 0,0-1-16 15,0-1 0-15,1 2 0 0,1 0-48 0,0-1-16 16,-2-3 0-16,1 4 0 0,-3-2-144 0,0 1 128 16,0 0-128-16,1-3 128 0,-1 1-128 0,0 0 0 15,1 1 144-15,-1 0-144 0,1-2 128 0,0 2-128 0,0 3 128 16,1 1-128-16,-2 2 192 0,0-1-16 0,1 1-16 15,0 1 0-15,-3 1-160 0,1-1 192 0,-1 2-192 0,-1 0 192 16,2 3-192-16,-1-1 0 0,-2 0 0 0,0 1 128 16,0 2-128-16,3-9 0 0,-1 3 0 0,-1 3 0 15,1 0 0-15,-1 4 0 0,-1 1 0 0,1 2 0 16,-4 0 0-16,-2 10 0 0,2-7-160 0,-2 7 160 31,0 0-688-31,0 0-32 0,0 0-16 0,0 0 0 0,0 0-2720 16,0 0-560-16</inkml:trace>
  <inkml:trace contextRef="#ctx0" brushRef="#br0" timeOffset="4">3439 12887 911 0,'0'0'0'0,"0"0"0"0,0 0 0 0,0 0 0 0,0 0 1392 0,0 0 192 15,0 0 32-15,0 0 16 0,0 0-752 0,0 0-160 16,0 0-16-16,0 0-16 0,0 0 336 0,0 0 80 16,0 0 16-16,0 0 0 0,0 0-256 0,0 0-48 15,-6 1-16-15,6-1 0 0,0 0 96 0,0 0 0 16,-3 6 16-16,3-6 0 0,0 0-128 0,0 0-16 15,0 0-16-15,-5 4 0 0,5-4-64 0,0 0-16 16,-5 5 0-16,5-5 0 0,0 0-64 0,-6 4-16 16,6-4 0-16,-5 6 0 0,5-6-64 0,-5 5-16 15,0 0 0-15,5-5 0 0,-4 5 16 0,4-5 0 16,-5 5 0-16,-1-1 0 0,1 2-80 0,0-1-32 16,5-5 0-16,-6 5 0 0,-1 0-112 0,0 0-32 15,7-5 0-15,-5 3 0 0,-1 1-32 0,1 0-16 16,-2-2 0-16,0 1 0 0,7-3 32 0,-5 4 0 15,-1-1 0-15,-1-1 0 0,1 1 48 0,6-3 16 16,0 0 0-16,-7 4 0 0,1 0-128 0,-1 0-32 0,7-4 0 0,-6 3 0 16,6-3-32-16,-8 2-128 0,1 0 192 0,1 2-64 15,-1-1-128-15,7-3 192 0,-8 4-192 0,2 0 192 16,-1 0-192-16,1 0 128 0,-1-1-128 0,2 1 128 16,0 0-128-16,-2 1 128 0,1-2-128 0,-1 1 128 15,7-4 0-15,-6 3-128 0,-1 1 192 0,2-1-64 16,-1 1 0-16,0 2-128 0,2-1 192 0,-1 0-64 15,0 2 0-15,1-5-128 0,-1 2 192 0,0-1-64 16,-2-1-128-16,2 1 192 0,-2-1-192 0,2 2 192 16,-1 2-192-16,-1-1 0 0,2 0 0 0,0-1 128 15,-2 0-128-15,1 1 0 0,1-1 144 0,-1 1-144 0,2 0 0 0,-1 1 144 16,1-1-144-16,-1 0 0 0,0 2 176 0,0-4-176 16,-1 0 160-16,1 0-160 0,5-3 192 0,-4 4-64 15,-1 0-128-15,0-1 192 0,-2 3-64 16,1-1-128-16,-1 0 176 0,-1-2-176 0,3-1 192 0,0 2-192 15,0-1 192-15,0 1-192 0,-2-3 144 0,2 2-144 16,0 1 0-16,-1-3 144 0,6-1-144 0,-6 2 0 16,-1 1 144-16,1 0-144 0,1 1 0 0,-1-2 144 15,1 1-144-15,5-3 0 0,-5 5 128 0,0 0-128 16,5-5 0-16,-5 5 0 0,1 1 0 0,-2-2 0 16,6-4 128-16,-5 2-128 0,0 2 128 0,0-1-128 15,5-3 144-15,0 0-144 0,-7 4 144 0,7-4-144 16,-6 5 128-16,-1-1-128 0,2-2 128 0,0 0-128 0,0-1 0 15,5-1 128-15,-7 3-128 0,2 0 0 16,5-3 144-16,-7 4-144 0,7-4 128 0,-6 6-128 0,-1-5 128 16,7-1-128-16,0 0 0 0,0 0 0 0,-6 2 0 0,6-2 128 15,-5 6-128-15,-1-1 0 0,6-5 0 0,-5 5 0 16,5-5 0-16,-6 5 0 0,-1 1 0 0,7-6 0 16,0 0 0-16,0 0 0 0,-5 2 0 0,5-2 0 15,0 0 0-15,0 0 0 0,-7 5 0 0,7-5 0 16,0 0 0-16,0 0 0 0,0 0 0 0,0 0 0 15,-7 3 0-15,7-3 0 0,0 0 0 0,0 0 0 16,0 0 0-16,-7 7 0 0,1-4 0 0,6-3 0 16,0 0 0-16,0 0 0 0,0 0 0 0,0 0 0 15,0 0 0-15,0 0 0 0,0 0 0 0,-4 6 0 16,4-6 0-16,0 0-128 0,0 0 128 0,0 0-128 16,0 0 0-16,0 0 0 0,0 0 0 0,0 0 0 0,0 0-16 0,0 0 0 15,-7 4 0-15,7-4 0 0,0 0-112 16,0 0-32-16,0 0 0 0,0 0 0 15,0 0-336-15,0 0-64 0,-4 6-16 16,4-6 0-16,0 0-2496 0,0 0-496 0</inkml:trace>
  <inkml:trace contextRef="#ctx0" brushRef="#br0" timeOffset="5">3743 9773 5519 0,'0'0'240'0,"0"0"64"0,0 0-304 0,0 0 0 0,0 0 0 0,-4 8 0 0,-1 3 2320 0,0-4 416 15,-1 2 80-15,1 2 0 0,0 1-1728 0,0 2-368 16,0 2-64-16,-2 1-16 0,-1 2-80 0,0 5-32 15,2-1 0-15,-3 4 0 0,0 5-192 0,-1 2-32 16,1 2-16-16,-1 2 0 0,0 4-160 0,-2 2-128 16,-1 2 192-16,0 2-192 0,0 3 128 0,-2 1-128 15,1 4 0-15,0 1 0 0,1-1 0 0,0 0 0 16,-2-1 0-16,2 1 0 0,0 0 320 0,1-1-32 16,1-2-16-16,0 0 0 0,1-1 240 0,-1-3 64 15,0-2 0-15,-1-1 0 0,2-2-112 0,-2-1-16 16,-1-2 0-16,1 2 0 0,2 1-112 0,-1 0-16 15,-1 1-16-15,2-1 0 0,0-5-304 0,0-1 160 0,0 0-160 0,0-2 128 16,-1 1-128-16,-1-1 0 16,1-1 0-16,0 2 0 0,1-1 176 0,-1 4-48 15,0-1-128-15,-1 1 192 0,0 0-192 0,0 0 176 0,1-1-176 0,-1-3 160 16,0-1 176-16,1 1 48 0,-1-3 0 0,1 1 0 16,1-2 80-16,1 0 32 0,-2 0 0 0,1 1 0 15,-1 1-144-15,0 3-32 0,0-3 0 16,2 5 0-16,0-3 0 0,-1-3-16 0,2-2 0 0,0-1 0 15,0 0-96-15,2-1-16 0,-3 0 0 0,3-1 0 16,2 1-192-16,1-4 144 0,-4-1-144 0,2 3 128 16,1 0-128-16,0 0 0 0,-1-1 0 0,1 2 128 15,1-5-128-15,1 2 0 0,-2-5 0 0,1-1 0 16,0 1 0-16,0-2 0 0,-1-2 0 0,1 1 0 16,-1 3 0-16,2 0 128 0,-1-3-128 0,0-3 0 0,2 1 0 15,1-6 0-15,1 1-144 0,1 1 144 16,-1-5-2240-16,0 2-320 15,-1 0-80-15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9-14T00:35:54.337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70C0"/>
    </inkml:brush>
    <inkml:brush xml:id="br2">
      <inkml:brushProperty name="width" value="0.05292" units="cm"/>
      <inkml:brushProperty name="height" value="0.05292" units="cm"/>
    </inkml:brush>
  </inkml:definitions>
  <inkml:trace contextRef="#ctx0" brushRef="#br0">1407 3175 9215 0,'-8'-2'400'0,"-1"-2"96"0,-3-2-496 0,-2 2 0 0,-2 3 0 0,-1 1 0 0,0 3 4400 0,2-1 784 15,-1 1 144-15,0 4 48 0,-2-1-3600 0,1 2-720 16,0 2-144-16,1 3-16 0,2 3-560 0,0 0-96 16,1 3-32-16,2 2 0 0,2-1-48 15,0 6-16-15,3-2 0 0,3-4 0 0,2-3-144 0,1 1 0 16,1-2 0-16,2-1 128 0,2 1-128 0,3-3 0 16,-1 0 0-16,5 2 0 0,1-5 0 0,-1-1 0 15,0-1 0-15,-1-2 128 0,1-3-128 0,-2 0 160 16,2-3-160-16,0 0 160 15,-2-4-160-15,1 1 0 0,-2-3 0 0,1-2 128 0,1 1 0 0,-2-2 0 16,0-3 0-16,-1 1 0 0,-2 0-128 0,0 3 192 0,0 1-192 0,-2-4 192 16,-1 2-192-16,-1 0 0 15,0 1 144-15,-2-2-144 0,-2 1 128 0,0-2-128 0,-1 5 128 0,0-4-128 16,1 4 384-16,2 6 0 0,-4-5 0 0,1 1 0 16,3 4 32-16,0 0 16 0,0 0 0 0,0 0 0 15,0 0-304-15,6 5-128 0,1 2 0 0,2 0 128 16,3 4-128-16,1 1 0 0,3 1 0 0,1 0 0 15,1 0-192-15,8 4 192 0,3-3-160 0,-2-1 160 32,1-1-2272-32,0-2-352 0,1-5-80 0</inkml:trace>
  <inkml:trace contextRef="#ctx0" brushRef="#br0" timeOffset="206.31">1778 3170 14735 0,'0'0'1312'0,"0"0"-1056"0,0 0-256 0,2 9 0 0,-1-1 2576 0,0 4 464 16,0 1 96-16,3 1 0 0,2 2-1696 0,1 1-352 15,3 1-64-15,1 1 0 0,4 4-592 0,0-4-112 16,2 1-32-16,7 6 0 0,0 1-288 0,-1-1 0 16,-1-2 0-16,0-1 0 15,0-5-432-15,-1 1-144 0,0-2-16 0,-2-6-8160 16,2-3-1616-16</inkml:trace>
  <inkml:trace contextRef="#ctx0" brushRef="#br0" timeOffset="423.08">2184 3223 2751 0,'0'0'128'0,"0"0"16"0,-5-1-144 0,-2-3 0 0,-2 3 0 0,-2 2 0 15,0 3 6000-15,-1 3 1168 0,0 2 224 0,-1 1 48 16,-2 2-4640-16,-2 4-944 0,-2 3-176 0,0-1-32 15,-2 2-640-15,0-1-128 0,2 4-32 0,-1-4 0 16,0 2-512-16,2 0-96 0,1 0-32 0,2 0 0 16,0-1-208-16,2 0 0 0,3 0 128 0,2-1-128 31,1-5-1024-31,6 0-240 0,1-4-48 0,3-2-16 16,-3-8-2160-16,8 4-432 0</inkml:trace>
  <inkml:trace contextRef="#ctx0" brushRef="#br0" timeOffset="568.41">2279 3368 26895 0,'0'0'576'0,"1"9"128"0,2 3 32 0,1 0 32 0,0-1-608 0,2 2-160 0,-1 0 0 0,2 1 0 0,-1-1 352 0,1 0 32 16,-1-3 16-16,2 0 0 15,0 0-1296-15,-1-3-256 0,-1-1-48 0</inkml:trace>
  <inkml:trace contextRef="#ctx0" brushRef="#br0" timeOffset="1056.81">2666 3157 14911 0,'0'0'656'0,"-4"5"144"0,-2 2-640 0,-2 3-160 0,0-1 0 0,-1 3 0 16,0 0 1648-16,-2 1 288 0,1 1 64 0,1 0 16 16,1 1-528-16,0-1-96 0,0-1-32 0,2-1 0 15,1 0-720-15,1-3-128 0,0 1-48 0,1 1 0 16,2 2-464-16,3-4 0 0,1 1 0 0,2 2 0 15,2 0 0-15,2-3 0 0,1-1 0 0,2-2-160 0,0-1 32 0,0-1 0 16,-2 0 0-16,2-3 0 16,-1 2-240-16,2 0-32 0,1-6-16 0,-3-1 0 0,0-1 128 0,-2-2 32 15,-1-3 0-15,-1 2 0 0,-1-4 256 0,0 2 0 16,1 0 0-16,-3-1 144 0,-3 1 16 0,-1 2 0 16,3 1 0-16,-1-2 0 0,2-4 176 0,-4 0 48 15,-1 1 0-15,-1 5 0 0,1-3-128 0,0 3-32 16,1 7 0-16,0 0 0 0,0 0 176 0,0 0 48 15,0 0 0-15,0 0 0 0,0 0 64 0,0 0 32 16,-1 10 0-16,1-2 0 0,2 1-352 0,1 0-192 0,-2 2 192 16,3-2-192-16,2 2 0 0,1 0 0 0,0-2 0 0,0 0 0 15,2-1 0-15,2-2 0 16,1-3-208-16,1 0 80 16,-2-1-2304-16,2 0-464 0,0-2-96 0</inkml:trace>
  <inkml:trace contextRef="#ctx0" brushRef="#br0" timeOffset="1251.83">2946 2757 13823 0,'0'0'1216'0,"-1"10"-960"0,-2 4-256 0,2 3 0 16,0 3 3648-16,2 3 672 0,2 3 144 0,1 6 16 15,1 3-2208-15,3 4-448 0,2 4-96 0,1 4 0 16,-1-1-1040-16,0 2-208 0,1 4-32 0,2-5-16 0,0 0-432 0,0 0 0 15,0 1 0-15,-1 2 0 16,0 2-2480 0,-2-1-368-16,-1 1-80 0</inkml:trace>
  <inkml:trace contextRef="#ctx0" brushRef="#br0" timeOffset="1651.95">1634 4352 26783 0,'-12'3'1184'0,"12"-3"240"0,-8 0-1136 0,1 0-288 0,-2 1 0 0,-1 2 0 16,-1-3 1664-16,1 3 256 0,0-1 64 0,1 3 16 15,-1 3-928-15,1 1-192 0,0 3-48 0,1 1 0 16,-1-1-208-16,1 0-48 0,2 1-16 0,1 1 0 16,1 2-240-16,0-1-64 0,1 3 0 0,2-1 0 15,1 3 0-15,3 0-16 0,2-1 0 0,0-1 0 16,0 1-240-16,3-2 0 0,1-1 0 0,2-1 0 15,0-1 0-15,2 0 0 0,3-2 0 0,1-1 0 16,0-2-560 0,-3-4-48-16,3-2-16 0,0-2 0 0,0-1-2240 0,1-3-448 15,-1-1-80-15,-2 0-10256 0</inkml:trace>
  <inkml:trace contextRef="#ctx0" brushRef="#br0" timeOffset="1814.31">1931 4167 24351 0,'0'0'1088'0,"-1"11"208"0,1 0-1040 0,0 5-256 16,1 4 0-16,-1 2 0 0,0 1 1152 0,1 2 192 0,0-3 16 0,2 2 16 15,1-1-352-15,0 2-80 0,1 1-16 0,0 3 0 16,3 2-704-16,0 2-224 0,1-2 128 0,3 8-128 31,-2-8-1600-31,2-3-368 0,-2-5-80 0</inkml:trace>
  <inkml:trace contextRef="#ctx0" brushRef="#br0" timeOffset="2014.36">2111 4092 27871 0,'0'0'1232'0,"0"0"256"0,-2 9-1184 0,1 1-304 0,1 1 0 0,0 2 0 16,0 4 704-16,3 1 64 0,1 1 32 0,1 4 0 0,4 8-288 0,1 0-64 15,1 0-16-15,1 3 0 0,1 2-432 0,0 1 0 16,0 2 0-16,1 2-176 16,0-1-2400-16,-1-1-496 0,-1-1-80 0</inkml:trace>
  <inkml:trace contextRef="#ctx0" brushRef="#br0" timeOffset="2180.92">2102 4612 21183 0,'-21'-25'944'0,"13"16"192"0,-1-3-912 0,2 2-224 16,2 2 0-16,1-1 0 0,3 1 3184 0,2 1 592 0,2 0 112 0,3-1 16 15,5 0-3024-15,3 1-624 0,3 1-112 0,1 2-16 32,0 3-1312-32,1-1-256 0,3 1-48 0,1-1-12880 0</inkml:trace>
  <inkml:trace contextRef="#ctx0" brushRef="#br0" timeOffset="2605.75">2452 4509 21183 0,'0'0'1888'0,"0"0"-1504"0,0 0-384 0,0 0 0 15,0 0 1776-15,0 0 272 0,0 0 64 0,7-7 16 16,3 3-1408-16,2-2-272 0,2 2-64 0,3-1-16 15,0 0-368-15,0-1 128 0,-1 2-128 0,-1 2 0 16,1 1 0-16,-2 1 0 0,1 1 0 0,-3 1 0 0,-1-2 0 16,-2 3 0-16,-1 1 0 0,-3 1 0 0,-5-5 0 0,4 8 176 15,-2 0-48-15,-2 1 0 0,0 1 256 16,-4 2 32-16,-2 0 16 0,1 0 0 0,0-1-112 0,-1-2 0 16,-1-1-16-16,1-1 0 0,-1-1-112 0,0 1 0 15,2-1-16-15,5-6 0 0,-1 7-176 0,1-7 0 16,3 6 0-16,0 1 0 0,3-2-160 0,-1-1 160 15,1-1-208-15,2-1 80 0,1-2 128 0,3 0-160 16,1 0 160-16,0 0-160 0,0 2 160 0,0 0 0 16,2 2 0-16,-1 1 0 0,-1 2 512 0,-1 1 16 15,-1 1 16-15,-3 1 0 0,-1 4 864 0,-3 3 160 16,-4 0 32-16,-3 0 16 0,-2 0 80 0,-4 2 16 0,-4-1 0 16,0 0 0-16,-2-2-736 0,1-1-144 0,2 0-16 0,2-5-16 15,-2 1-496-15,0-5-112 0,1 1 0 16,1-4-16-1,3 1-1728-15,-1-2-352 0,0-2-64 0</inkml:trace>
  <inkml:trace contextRef="#ctx0" brushRef="#br1" timeOffset="19050.77">33620 1870 27695 0,'0'0'2464'0,"0"0"-1968"0,0 0-496 0</inkml:trace>
  <inkml:trace contextRef="#ctx0" brushRef="#br2" timeOffset="70817.48">6636 10936 13183 0,'0'0'576'0,"0"0"128"0,8-12-560 0,-8 12-144 0,1-5 0 0,0 0 0 16,-1 5 1504-16,2-7 272 0,-2 0 48 0,1 0 16 15,-1 7 80-15,0 0 0 0,0 0 16 0,0 0 0 16,1-5-272-16,-1 5-64 0,0 0-16 0,0 0 0 0,0 0-432 0,0 0-96 16,0 0-16-16,0 0 0 0,0 10-304 15,0 1-64-15,-1 1-16 0,0 2 0 16,-1-1-208-16,2 4-64 0,-1 0 0 0,1 2 0 0,-1 2-144 15,-1 1-48-15,1-2 0 0,0 1 0 0,0 0-192 16,-1 1 128-16,0 0-128 0,0 1 0 0,0 1 0 0,0-1 0 16,1 0 0-16,0-4 0 0,-2-1 0 15,1-1-192-15,0-1 16 0,1-2 0 16,1-2-528-16,0-2-96 0,0-2-32 0,0-8 0 16,0 0-1728-16,0 0-368 0,0 0-64 0,0 0-16 15,0 0-544-15,0 0-112 0</inkml:trace>
  <inkml:trace contextRef="#ctx0" brushRef="#br2" timeOffset="71064.8">6795 10921 19919 0,'0'0'880'0,"0"0"192"0,0 0-864 0,0 0-208 0,0 0 0 0,0 0 0 16,0 0 1504-16,0 0 256 0,0 0 48 0,0 0 16 15,0 0-736-15,0 0-160 0,0 0-32 0,5 7 0 16,-1 2-304-16,-1 3-64 0,-1 0-16 0,0 1 0 16,-1 1-256-16,2 2-64 0,-3 1-16 0,0-1 0 15,1 1-176-15,0 1 128 0,0 1-128 0,-1 1 128 16,-1 1-128-16,1-2-144 0,1 1 144 0,1 1-208 31,0-2-1648-31,0-2-336 0,-2-1-64 0,1-2-9712 0</inkml:trace>
  <inkml:trace contextRef="#ctx0" brushRef="#br2" timeOffset="71335.5">6632 11160 17503 0,'0'0'1552'0,"0"0"-1232"16,0 0-320-16,0 0 0 0,0 0 3072 0,0 0 576 0,0 0 96 0,0 0 32 16,0 0-1632-16,0 0-320 0,0 0-64 0,0 0-16 15,0 0-720-15,0 0-128 0,9 7-48 0,0-4 0 16,0 0-464-16,2-1-80 0,1-1-32 0,-1 3 0 16,1-4-272-16,2 3 0 0,1 2 0 0,0-1 0 31,1 0-1552-31,2 0-368 0,2-1-80 0</inkml:trace>
  <inkml:trace contextRef="#ctx0" brushRef="#br2" timeOffset="72215.66">7768 9322 1839 0,'0'0'160'0,"0"0"-160"0,0 0 0 0,0 0 0 15,0 0 5376-15,0 0 1056 0,0 0 208 0,0 0 32 16,0 0-4048-16,0 0-832 0,0 0-144 0,0 0-48 16,-4 18-800-16,4-18-160 0,0 0-48 0,2 10 0 15,1 0-160-15,-2 2-48 0,0-1 0 0,1 4 0 16,-1 0-192-16,-1 2-64 0,1 0 0 0,-1 0 0 16,0 0-128-16,0 0 0 0,-1 1 0 0,-2 1 0 15,1-1-128-15,1-2-128 0,-1-1 0 0,1 1-16 16,1-2-2112-1,0-1-432-15,-1-1-64 0,-1-4-9648 0</inkml:trace>
  <inkml:trace contextRef="#ctx0" brushRef="#br2" timeOffset="72428.62">7882 9241 20895 0,'2'-18'928'0,"-2"18"192"0,0 0-896 0,0 0-224 16,2-5 0-16,-2 5 0 0,0 0 1856 0,0 0 320 15,0 0 64-15,0 0 0 0,0 0-1120 0,7 2-224 0,-1 5-64 0,-1 2 0 16,-1 3-592-16,-1 0-240 16,2 3 176-16,-1 2-176 0,0 1 128 0,0 3-128 15,-1 3 0-15,0 2 0 16,0 1-256-16,2 2-160 0,-2-4-32 0,1 1 0 16,0 0-1776-16,0-1-352 0,-2-2-80 0</inkml:trace>
  <inkml:trace contextRef="#ctx0" brushRef="#br2" timeOffset="72675.95">7801 9486 5519 0,'0'0'240'0,"0"0"64"0,-9 2-304 0,1-1 0 0,1 3 0 0,0-4 0 0,7 0 6480 0,-6 3 1248 15,-1-2 240-15,7-1 48 0,0 0-5152 0,0 0-1040 16,0 0-208-16,0 0-32 0,0 0-944 0,8 2-192 16,1 0-48-16,1-1 0 0,2 0-96 0,3-1-32 15,-1 0 0-15,2-1 0 0,1-2-272 0,1 1 128 16,3-2-128-16,-1 0 0 16,3 1-1840-16,0-2-464 0</inkml:trace>
  <inkml:trace contextRef="#ctx0" brushRef="#br2" timeOffset="73316.48">9329 10142 24127 0,'0'0'1072'0,"0"0"208"0,-4 8-1024 0,2-1-256 0,2-7 0 0,-4 5 0 16,1 1 1408-16,1 2 208 0,-1 0 48 0,2 0 16 16,0 1-752-16,-2 0-160 0,2 1-16 0,-1 2-16 15,2-3-544-15,0 3-192 0,0 1 0 0,0-1 144 16,0 0-144-16,0-1 0 0,0 0 0 0,-1-1 0 31,1 1-656-31,0 0-112 0,0 1-32 0,0-2-13040 0</inkml:trace>
  <inkml:trace contextRef="#ctx0" brushRef="#br2" timeOffset="73549.89">9409 9988 13823 0,'0'0'1216'0,"0"0"-960"0,0 0-256 0,0 0 0 0,0 0 2704 0,-1 8 496 16,1 3 112-16,0-1 16 0,0 0-1776 0,1 4-336 15,2-1-80-15,-1 2-16 0,1 2-800 0,1 1-144 16,1 1-48-16,0 2 0 0,0-1-128 0,1 1 0 16,-1-1 0-16,0 1 0 15,0 0-560-15,0 1-32 0,-1-4-16 0,0 0 0 16,0-1-1760-16,-1 0-336 0,-2-1-80 0</inkml:trace>
  <inkml:trace contextRef="#ctx0" brushRef="#br2" timeOffset="73808.62">9337 10249 20271 0,'0'0'1792'0,"-6"3"-1424"0,-2-1-368 0,1 1 0 15,1 0 2528-15,6-3 432 0,0 0 96 0,0 0 16 0,0 0-1024 0,0 0-208 16,0 0-48-16,0 0 0 0,0 0-1040 0,0 0-224 16,0 0-32-16,10 0-16 0,1-2-336 0,0 1-144 15,4 1 128-15,-1-1-128 0,2-1 0 0,-1 0-272 16,1-1 32-16,0 1 16 16,-1-2-3520-16,2 0-704 0</inkml:trace>
  <inkml:trace contextRef="#ctx0" brushRef="#br2" timeOffset="74444.48">10262 10473 8287 0,'0'0'736'0,"0"0"-592"0,0 0-144 0,0 0 0 15,0 0 3552-15,0 0 672 0,0 0 144 0,0 0 32 16,0 0-2256-16,0 0-448 0,-2 9-96 0,1 1 0 16,1-1-624-16,0 1-112 0,0 3-32 0,0 2 0 15,0 0-368-15,1 2-80 0,1 0 0 0,-1 3-16 16,0 2-240-16,0-1-128 0,1 1 160 0,-1 1-160 31,0-3-256-31,1-1-160 0,-1 0-32 0,0-2-9472 0,1-3-1920 0</inkml:trace>
  <inkml:trace contextRef="#ctx0" brushRef="#br2" timeOffset="74682.35">10388 10438 6447 0,'0'0'576'0,"0"0"-576"0,0 0 0 0,0 0 0 0,0 0 5344 0,0 0 960 16,0 0 192-16,0 0 32 0,0 0-4416 0,0 0-880 15,0 0-176-15,4 9-32 0,-1 2-768 0,0 2-128 16,1-2-128-16,0 5 144 0,0 1-144 0,1 1 0 16,2 2 0-16,-2 1 0 0,-1 1 0 0,1 1 0 15,-1 2-192-15,1 0 192 16,-1 0-848-16,2-2-48 0,-3-1-16 0,1 0 0 16,0-1-2176-16,-1-1-432 0,1 14-96 0,-2-13-16 0</inkml:trace>
  <inkml:trace contextRef="#ctx0" brushRef="#br2" timeOffset="74905.08">10303 10681 29247 0,'0'0'1296'0,"0"0"272"0,0 0-1248 0,0 0-320 0,0 0 0 0,0 0 0 16,0 0 1680-16,0 0 288 0,0 0 48 0,0 0 16 15,0 0-976-15,0 0-192 0,0 0-32 0,0 0-16 16,0 0-528-16,0 0-96 0,0 0-32 0,11 1 0 0,0 2-160 0,2-3 0 16,-1-2 0-16,1 2 0 15,0 0-1024-15,2-1-256 0,2 0-32 0,-2-3-15184 16</inkml:trace>
  <inkml:trace contextRef="#ctx0" brushRef="#br2" timeOffset="75635.28">12492 7356 9215 0,'0'0'816'0,"0"0"-656"0,0 0-160 0,0 0 0 16,15-12 3840-16,-18 28 752 0,2-2 144 0,-1 2 16 15,2 2-2720-15,0-1-560 0,2 3-96 0,-1 1-32 16,2 1-864-16,-1-3-176 0,1 1-48 0,1 1 0 15,0 1-256-15,0-4 0 0,-1 0 0 0,1 3 0 16,0-1-208-16,0-1-160 0,1 1-16 0,-1 0-16 16,-1-2-1904-16,1 3-368 0,-2-3-80 0</inkml:trace>
  <inkml:trace contextRef="#ctx0" brushRef="#br2" timeOffset="75867.45">12656 7359 1839 0,'0'0'160'0,"0"0"-160"15,0 0 0-15,0 0 0 0,0 0 5504 0,0 0 1088 16,0 0 192-16,0 0 64 0,0 0-4688 0,4 10-944 16,0-1-176-16,0 3-32 0,-1 1-656 0,1 3-128 15,1 3-32-15,0 0 0 0,0-1-192 0,1 3 0 0,-1 1 0 0,1-1 0 16,1 1-320-16,-1 0-16 0,1 0 0 0,-1 0 0 31,0 0-1968-31,-1-1-400 0,0 0-80 0,-1-1-7504 0</inkml:trace>
  <inkml:trace contextRef="#ctx0" brushRef="#br2" timeOffset="76119.78">12573 7617 15663 0,'0'0'1392'0,"0"0"-1120"0,0 0-272 0,0 0 0 0,0 0 3152 0,0 0 576 16,0 0 112-16,0 0 32 0,0 0-1856 0,0 0-368 15,0 0-80-15,5-4-16 0,2 1-848 0,1 1-192 16,1-1-16-16,1 2-16 0,3-2-288 0,2 2-64 15,0 0-128-15,1-1 192 0,-1 2-192 0,2-2-128 16,3-1 128-16,-2 2-11088 16,0-3-2096-16</inkml:trace>
  <inkml:trace contextRef="#ctx0" brushRef="#br2" timeOffset="76851.58">11617 6358 911 0,'-1'-7'0'0,"0"2"0"0,1 5 0 0,-1-5 0 0,-1-2 5184 0,2 1 944 0,0-1 192 0,0 0 32 16,0 1-3696-16,0 6-736 0,0-5-160 0,0 5-32 15,0 0-704-15,0 0-128 0,0 0-48 0,0 0 0 16,0 0-288-16,4 6-64 0,0 3-16 0,-1 4 0 16,-1 7-352-16,1 0-128 0,1 3 0 0,-2 0 0 15,1 5 0-15,-2 1 0 0,1-3 0 0,-1 0 0 16,0 1-192-16,-1-3-144 0,0-1-32 0,0-1 0 15,0-1-2320-15,0-1-480 0,2-6-96 0</inkml:trace>
  <inkml:trace contextRef="#ctx0" brushRef="#br2" timeOffset="77064.86">11750 6285 6447 0,'0'0'272'0,"0"0"80"0,0 0-352 0,0 0 0 0,0 0 0 0,0 6 0 16,0 4 4672-16,0 0 880 0,2 0 160 0,0 3 48 16,1 4-4176-16,1-3-832 0,0 3-176 0,1 3-16 15,0 2-432-15,0-2-128 0,1-1 0 0,-1 2 0 16,1 1 0-16,0-1 0 0,-1 0 0 0,0 0 0 31,0 1-1856-31,0 0-288 0,-1-2-48 0</inkml:trace>
  <inkml:trace contextRef="#ctx0" brushRef="#br2" timeOffset="77321.86">11681 6519 18431 0,'0'0'1632'0,"-8"5"-1312"0,-1 1-320 0,2-2 0 0,0-3 3056 0,7-1 528 16,-6 0 128-16,6 0 0 0,-6 1-1696 0,6-1-352 16,0 0-64-16,0 0 0 0,0 0-816 0,0 0-144 15,0 0-48-15,0 0 0 0,7-2-256 0,-1-4-48 16,2 1-16-16,1 1 0 16,2 2-272-16,2 0 0 0,-2 0 0 0,3 0 0 15,0 1-384-15,1 1-96 0,2 0-16 0,2 0-11232 16,-1-4-2256-16</inkml:trace>
  <inkml:trace contextRef="#ctx0" brushRef="#br2" timeOffset="78042.28">9820 3609 13823 0,'0'0'1216'15,"0"0"-960"-15,0 0-256 0,0 0 0 0,0 0 2880 0,0 0 512 16,0 0 128-16,0 0 0 0,-4 8-1216 0,0 1-240 15,1 2-48-15,1 2-16 0,0 1-1296 0,1 2-256 16,-2 1-48-16,1 2-16 0,-1-2-128 0,2 3-16 16,-2-1-16-16,2 1 0 0,0 1-432 0,1 0-96 15,0-3-16-15,0-1 0 16,-2-2-1152-16,2 1-224 0,2-3-48 0,-1 0-7504 16,0-2-1504-16</inkml:trace>
  <inkml:trace contextRef="#ctx0" brushRef="#br2" timeOffset="78272.07">9902 3594 20559 0,'0'0'896'0,"0"0"208"0,0 0-880 0,0-7-224 0,0 7 0 0,0 0 0 16,0 0 1920-16,0 0 320 0,0 0 80 0,0 0 16 15,5 7-1264-15,-1 3-256 0,0 3-48 0,0 3-16 16,0 1-352-16,0 1-64 0,-2 0-16 0,2 2 0 15,0 1-160-15,0 1-32 0,0 0-128 0,1 3 192 16,-1-3-192-16,0 1 0 0,0-2 0 0,0 1 0 31,1 3-1488-31,0-3-352 0,0-2-64 0,-1-1-10944 0</inkml:trace>
  <inkml:trace contextRef="#ctx0" brushRef="#br2" timeOffset="78503.7">9800 3835 28559 0,'0'0'1264'0,"0"0"272"0,-5 5-1232 0,5-5-304 16,-7 5 0-16,7-5 0 0,0 0 1856 0,0 0 304 15,0 0 64-15,0 0 16 0,3 7-1136 0,2-1-208 16,3 1-64-16,1-2 0 0,0-2-560 0,2-1-112 15,0-4-32-15,4-1 0 0,0 2-128 0,2-3 0 16,0 1 0-16,2 2 0 16,0-3-2416-16,1 1-352 0</inkml:trace>
  <inkml:trace contextRef="#ctx0" brushRef="#br2" timeOffset="79245.28">8826 5345 19983 0,'0'0'432'0,"0"0"80"0,0 0 32 0,0 0 32 0,0 0-448 0,0 0-128 16,0 0 0-16,0 0 0 0,0 0 1248 0,-2 6 224 15,2-6 64-15,0 7 0 0,0-1-464 0,1 3-96 16,1-2-16-16,2 3 0 0,0-1-256 0,0 2-64 16,-1 0-16-16,-1 2 0 0,2 3-256 0,0 0-48 15,-1 1-16-15,-1 0 0 0,0 2-144 0,-1-1-32 16,0 2 0-16,1 0 0 0,-1-1-320 0,0 2-64 15,-1 0 0-15,2 0-16 16,-1-2-2000-16,0 0-400 0,-1-5-80 16</inkml:trace>
  <inkml:trace contextRef="#ctx0" brushRef="#br2" timeOffset="79458.13">8955 5315 9215 0,'0'0'816'0,"0"0"-656"0,0 0-160 0,0 0 0 16,0 0 3840-16,4 9 752 0,-1-2 144 0,1 3 16 15,1 1-2992-15,0 1-608 0,0-1-112 0,2 3-16 16,-1 4-816-16,2 0-208 0,0-1 0 0,0 3 0 16,0 2 0-16,-1 0 0 0,1-2 0 0,0 2 0 31,0 1-400-31,0 0-176 0,-2-4-16 0,1 3-7952 0,-1-1-1584 0</inkml:trace>
  <inkml:trace contextRef="#ctx0" brushRef="#br2" timeOffset="79706.8">8920 5582 27071 0,'0'0'1200'0,"0"0"240"0,-6-3-1152 0,0 1-288 16,6 2 0-16,0 0 0 0,0 0 1920 0,0 0 336 0,0 0 64 0,0 0 16 15,0 0-1136-15,0 0-240 0,0 0-32 0,8-4-16 16,1 0-576-16,0-1-112 0,3 1-32 0,0 1 0 16,1 2-192-16,0-4 0 0,0-1 0 0,0 2-160 31,1 3-2400-31,1 2-464 0</inkml:trace>
  <inkml:trace contextRef="#ctx0" brushRef="#br2" timeOffset="80435.28">7363 4671 8287 0,'0'0'736'0,"0"0"-592"0,0 0-144 0,0 0 0 0,0 0 3840 0,0 0 720 15,-5 0 160-15,5 0 16 0,0 0-2464 0,0 0-496 16,0 0-112-16,0 0 0 0,1 5-880 16,2 5-160-16,1 4-48 0,-1 2 0 0,-1 2-256 0,1 2-48 15,1-1-16-15,0 2 0 0,0 2-256 0,1 1 128 16,-3 2-128-16,1-1 0 16,0-3-256-16,-1 0-176 0,1 1-16 0,1-3-9504 15,-2-4-1888-15</inkml:trace>
  <inkml:trace contextRef="#ctx0" brushRef="#br2" timeOffset="80641.25">7556 4574 12895 0,'0'0'1152'0,"0"0"-928"0,0 0-224 0,0 0 0 15,0 0 3040-15,0 0 560 0,0 0 112 0,3 8 32 16,-3-8-2016-16,4 9-384 0,0 3-96 0,0 1-16 15,1 1-720-15,0 2-128 0,2 2-48 0,-2-2 0 16,0 1-336-16,3 2 0 0,-2 2 0 0,2 0 0 16,0 1-208-16,1-2-112 0,0 0-32 0,0 1-8928 15,-1 4-1776-15</inkml:trace>
  <inkml:trace contextRef="#ctx0" brushRef="#br2" timeOffset="80894.95">7447 4798 19343 0,'0'0'848'0,"-7"3"192"0,1-1-832 0,1 2-208 0,-1 0 0 0,6-4 0 15,-4 7 3552-15,4-7 672 0,0 0 128 0,0 0 16 16,0 0-2624-16,0 0-528 0,6 8-96 0,1-2-32 15,0-1-720-15,2-1-160 0,3-4-16 0,1 0-16 16,1 0-176-16,2 0 0 0,-2-2 0 0,4-2 0 31,2-1-2016-31,2-2-384 0,2 1-80 0</inkml:trace>
  <inkml:trace contextRef="#ctx0" brushRef="#br2" timeOffset="81676.7">3760 7385 15663 0,'0'0'688'0,"0"0"144"0,-4 4-656 0,-4-8-176 15,3 3 0-15,5 1 0 0,-7-3 3296 0,7 3 624 0,0 0 128 0,0 0 32 16,0 0-2192-16,0 0-432 0,0 0-96 0,0 0-16 15,0 9-656-15,0 3-144 0,2 2-32 0,-1 3 0 16,0 3-160-16,2 2-32 0,0-1-16 0,-1 2 0 16,1 2-304-16,-1 1 128 0,1 1-128 0,0-3 0 15,-1-2 0-15,1-1 0 0,-1 0 0 0,1-2-144 32,0-3-1456-32,1-2-304 0,-1-2-48 0,0-2-12976 0</inkml:trace>
  <inkml:trace contextRef="#ctx0" brushRef="#br2" timeOffset="81865.66">3872 7219 22511 0,'0'0'992'0,"1"9"224"0,-2 2-976 0,2 2-240 0,2 3 0 0,1 2 0 15,0-1 512-15,0 4 64 0,0 1 16 0,1 0 0 0,1 0-208 0,1 0-64 16,-1 0 0-16,2 2 0 0,1-1-320 0,0 1 0 15,-1-2-192-15,0 0-7408 16,0-1-1472-16</inkml:trace>
  <inkml:trace contextRef="#ctx0" brushRef="#br2" timeOffset="82100.12">3785 7575 29887 0,'0'0'1328'0,"0"0"272"0,0 0-1280 0,0 0-320 0,0 0 0 0,0 0 0 15,0 0 1424-15,0 0 240 0,0 0 32 0,0 0 16 16,8 3-896-16,2-2-176 0,2-1-48 0,1 0 0 16,2 0-240-16,4 1-48 0,-4-2-16 0,1-2 0 15,1 1-144-15,1-2-16 0,-1-1-128 0,1 1 192 31,1-3-2032-31,-1 1-400 0,16-7-96 0,-4 2-12928 0</inkml:trace>
  <inkml:trace contextRef="#ctx0" brushRef="#br2" timeOffset="82731.13">4736 8012 12895 0,'0'0'576'0,"0"6"112"0,11 2-560 0,-11 1-128 16,0 1 0-16,1 0 0 0,0-1 3392 0,2-1 640 15,-3 1 128-15,1-1 16 0,2 4-2256 0,1-1-464 16,1 2-96-16,0 3-16 0,1-2-816 0,-1 5-160 16,0-1-48-16,0 3 0 0,0 1-320 0,1 1 144 15,-1 2-144-15,0-1 0 0,2 3 0 0,-1-1-192 16,1-3 0-16,0-2 0 15,-1-2-2528-15,-1-6-496 0,0-2-112 0,0-3 0 0</inkml:trace>
  <inkml:trace contextRef="#ctx0" brushRef="#br2" timeOffset="82925.16">4908 8026 12895 0,'0'0'1152'0,"0"0"-928"0,0 0-224 0,0 0 0 15,-1 8 2176-15,2 1 384 0,2 3 64 0,2 1 32 16,-2 0-1296-16,1 0-256 0,0 1-48 0,0 2-16 16,0-3-592-16,-1 0-112 0,3 1-16 0,-1 2-16 15,0 1-304-15,2-1 128 0,-2 2-128 0,1 0 0 16,1 0-192-16,-1 2-160 0,0 0-32 0,-1-1-11440 16</inkml:trace>
  <inkml:trace contextRef="#ctx0" brushRef="#br2" timeOffset="83158.63">4847 8215 28671 0,'0'0'1280'0,"0"0"256"0,0 0-1232 0,0 0-304 15,0 0 0-15,0 0 0 0,-5 2 1888 0,5-2 320 0,0 0 64 0,0 0 16 16,0 0-1168-16,0 0-224 0,0 0-64 0,0 0 0 15,7 4-464-15,0-1-112 0,1 0 0 0,1 0-16 16,0-2-240-16,3-1 0 0,2 0 0 0,1 0 0 31,0 0-1248-31,2 0-288 0,2-1-64 0</inkml:trace>
  <inkml:trace contextRef="#ctx0" brushRef="#br0" timeOffset="91899.74">6373 3712 22287 0,'1'-5'976'0,"13"-7"224"0,-15 7-960 0,0-1-240 0,-2-2 0 0,0-1 0 15,1 0 1792-15,-1 1 320 0,-1-4 64 0,0 4 16 16,-1 3-992-16,0 1-208 0,-2 1-32 0,1 2-16 15,-2 4-208-15,-1 1-32 0,0 2-16 0,-2 3 0 16,1 4-48-16,0 2-16 0,0 2 0 0,1 1 0 16,1 3-48-16,1 2 0 0,0 2 0 0,2 1 0 15,1 0-112-15,3 4-16 0,1 0-16 0,1 3 0 16,0-1-176-16,3-4-48 0,1-2 0 0,2-3 0 16,1-3-80-16,1-1-128 0,5-6 176 0,1 0-176 15,-1-1 256-15,3-3-48 0,1-2-16 0,2-5 0 0,-1-2-192 0,1 0 176 16,-2-5-176-16,0 0 160 0,1-3-160 0,-1 0-192 15,-1 0 32-15,0 1 16 16,-2-1-560-16,1-3-128 0,-2 1 0 16,-2 1-16-16,-2-3-1584 0,0 0-304 0,-3 2-64 0,-1 1-16 15,-1-3-752-15,-1 0-144 0</inkml:trace>
  <inkml:trace contextRef="#ctx0" brushRef="#br0" timeOffset="92108.17">6676 3487 16575 0,'0'0'1472'0,"0"0"-1168"0,0 10-304 0,0-2 0 15,-1 1 3008-15,1 4 560 0,1-1 96 0,1 4 32 16,0 2-1952-16,2 3-384 0,0-2-80 0,1 5 0 16,0-3-640-16,1 2-112 0,-1-1-16 0,0 2-16 15,2-2-320-15,-2 0-176 0,1 3 192 0,0-6-192 16,0 1 0-16,-1-2-192 0,1-1 0 0,-3 1 0 15,1-5-1824-15,3-2-352 0,-3-5-80 0,-4-6-11040 16</inkml:trace>
  <inkml:trace contextRef="#ctx0" brushRef="#br0" timeOffset="92329.02">6833 3381 13823 0,'0'-13'608'0,"0"13"128"0,0 0-592 0,0 0-144 15,0 0 0-15,0 0 0 0,0 0 4176 0,0 0 816 16,0 0 144-16,5 8 48 0,3 5-3488 0,0 3-688 16,-2-2-144-16,1 4-32 0,1 3-512 0,-1 5-96 15,2-1-32-15,-1 4 0 0,1 1-192 0,1 2 0 16,0 1 0-16,-1-2 0 16,0-1-448-16,2-1-144 0,0-5-32 0,0 1 0 15,-2 0-2976-15,-1-3-608 0</inkml:trace>
  <inkml:trace contextRef="#ctx0" brushRef="#br0" timeOffset="92530.31">6822 3793 33807 0,'-11'-3'1488'0,"11"3"320"0,-6-1-1440 0,6 1-368 0,0 0 0 0,0 0 0 16,-2-4 1376-16,2 4 208 0,1-6 32 0,4-2 16 15,2-1-1120-15,2 1-208 0,1 0-48 0,2 0-16 16,0-1-240-16,1 3 0 0,0-3 0 0,1 2 0 31,1 2-416-31,0 0-32 0,4 1 0 0,-3 1 0 0,1 0-2432 0,0 2-512 16,-1 1-80-16</inkml:trace>
  <inkml:trace contextRef="#ctx0" brushRef="#br0" timeOffset="93048.18">7148 3641 14735 0,'0'0'1312'0,"0"0"-1056"0,0 0-256 0,0 0 0 16,0 0 2240-16,0 0 400 0,8-3 80 0,1 2 16 15,3 1-1648-15,1 0-320 0,0 0-64 0,1 1 0 16,1-1-496-16,0 1-80 0,0 1-128 0,-1-2 176 16,0 0 112-16,-1 0 32 0,-1 2 0 0,-1-2 0 15,-1 3 352-15,-2 1 80 0,-2-2 16 0,1 2 0 16,-7-4 32-16,6 5 16 0,-6-5 0 0,4 7 0 16,-4-7-368-16,0 0-80 0,2 8-16 0,-2-2 0 15,0-6-224-15,0 8-128 0,0 0 160 0,-3 0-160 16,-1 0 0-16,-1-2 0 0,0 1 0 0,-1-1 0 15,1-1-128-15,0-1 128 0,0-1-192 0,5-3 192 16,-5 4-128-16,5-4 128 0,0 0 0 0,0 0 0 16,0 0-160-16,0 0 160 0,0 0-128 0,0 0 128 15,3 8-192-15,4-2 64 0,2-1 0 0,2 1 0 16,-1 0 128-16,2 3 0 0,1-2-144 0,1 2 144 16,0 0 0-16,1 1 128 0,-1 2 0 0,0 0 0 15,-2 0 384-15,-1-2 80 0,-4-2 16 0,0 2 0 16,-3-1 496-16,-1 2 112 0,-3 1 0 0,-3-2 16 0,-1 0 64 15,-3 1 16-15,-3-1 0 0,-2 1 0 0,-1 0-368 16,0 0-80-16,-2-1-16 0,-1 1 0 0,-1-2-384 0,1-3-80 16,1-2 0-16,-1 3-16 0,0-5-368 15,2 2 0-15,1-2 0 0,1-1 128 16,2-1-1216-16,1-1-256 0,1-3-32 0,1 1-12768 16,2 2-2560-16</inkml:trace>
  <inkml:trace contextRef="#ctx0" brushRef="#br2" timeOffset="97484.96">20365 10395 16575 0,'-1'-6'736'0,"0"-1"160"0,1 1-720 0,1-1-176 0,0-1 0 0,1 2 0 16,0-3 2912-16,1 1 544 0,-1-1 128 0,2 1 0 15,0 0-1584-15,-1 1-320 0,0 1-64 0,-3 6-16 16,0 0-768-16,0 0-176 0,0 0-16 0,0 0-16 16,0 0-224-16,6 6-32 0,-1 4-16 0,-1 1 0 15,0 4-80-15,-1 0-16 0,-2 2 0 0,-1 3 0 16,0 2-256-16,0 3 160 0,0 1-160 0,0 1 128 16,-1-3-128-16,1-1 0 0,0 1 0 0,1-2 0 31,0-3-320-31,2-2-112 0,-2-2-16 0,2-2 0 0,-1-2-2208 15,1-1-448-15,0-3-96 0,-3-7-10624 0</inkml:trace>
  <inkml:trace contextRef="#ctx0" brushRef="#br2" timeOffset="97688.36">20535 10301 11967 0,'0'0'528'0,"0"0"112"0,0 0-512 0,0 0-128 0,0 0 0 0,0 0 0 0,0 0 3616 0,0 0 688 15,0 0 144-15,0 0 32 0,0 0-3072 0,4 7-592 16,1 3-128-16,-1 1-32 0,0 2-336 0,0 0-64 16,-2 0 0-16,1 4-16 0,0-3-240 0,-1 4 128 15,1 3-128-15,-1-1 0 0,0-1 0 0,0 0 0 16,1-1 0-16,-2 0-160 16,0 0-544-16,1-1-96 0,-2 0-32 0,1-1-7920 15,0-3-1584-15</inkml:trace>
  <inkml:trace contextRef="#ctx0" brushRef="#br2" timeOffset="97909.37">20464 10473 19343 0,'-13'0'848'0,"13"0"192"0,0 0-832 0,-6 4-208 0,1 0 0 0,5-4 0 16,0 0 3488-16,0 0 656 0,0 0 128 0,0 0 16 15,0 0-2816-15,0 0-576 0,10 1-128 0,1 1 0 16,-1-4-576-16,2 1-192 0,1 0 144 0,0 0-144 16,0-2 0-16,0 2 0 0,0-2 0 0,1 2 0 15,1-4-2624-15,-1 1-544 0</inkml:trace>
  <inkml:trace contextRef="#ctx0" brushRef="#br2" timeOffset="98439.02">21360 9772 16575 0,'0'0'1472'0,"0"-4"-1168"16,0 4-304-16,0 0 0 0,0 0 2720 0,1-5 480 15,-1 5 112-15,0 0 16 0,0 0-1232 0,0 0-240 16,0 0-64-16,0 0 0 0,0 0-1024 0,0 0-224 15,4 9-32-15,0 1-16 0,1 6-144 0,-2-2-32 16,0 5 0-16,-1 0 0 0,0 3-128 0,-2 2-16 16,-2 1-16-16,1-1 0 0,0 4-160 0,-1-1 0 15,1-1 0-15,1 0 0 16,-1-2-512-16,1-2-48 0,0-1 0 0,1 0 0 16,0-7-2112-16,1 0-416 0,0-3-96 0,0-3-9792 15</inkml:trace>
  <inkml:trace contextRef="#ctx0" brushRef="#br2" timeOffset="98645.58">21532 9792 24127 0,'0'0'1072'0,"0"0"208"0,0 0-1024 0,0 0-256 0,0 0 0 0,0 0 0 15,0 0 1040-15,0 0 160 0,0 0 16 0,3 7 16 16,1 4-464-16,-2 2-80 0,1 2-32 0,0 1 0 15,-1 1-528-15,2 0-128 0,-1 3 0 0,-1 0 0 16,1 3-192-16,-1-4-80 0,1 1-16 0,1-2 0 31,-1-1-992-31,-1-1-208 0,1-1-48 0,-2 2-10208 0</inkml:trace>
  <inkml:trace contextRef="#ctx0" brushRef="#br2" timeOffset="98861.55">21407 9984 10127 0,'0'0'896'0,"0"0"-704"16,0 0-192-16,0 0 0 0,0 0 4352 0,-1 7 848 15,1-7 176-15,0 0 16 0,0 0-3456 0,6 5-688 16,2-1-144-16,3-1-16 0,-1-1-736 0,2-2-144 0,1 0-16 0,1-1-16 15,3 1-368-15,0-3-64 16,1 2 0-16</inkml:trace>
  <inkml:trace contextRef="#ctx0" brushRef="#br2" timeOffset="99600.16">22938 9076 11055 0,'-3'4'976'0,"-1"0"-784"0,4-4-192 0,-3 7 0 0,0 1 4160 0,0 3 768 15,0 0 176-15,1 0 16 0,2 1-3264 0,-2 1-640 16,2 0-144-16,0 2-32 0,0 1-656 0,0 1-128 16,-1-3-16-16,1 4-16 0,0 1-224 0,1 0 128 15,-2 1-128-15,1-1 0 16,0 0-272-16,1-1-160 0,-2-2-16 0,2-1-16 15,1-2-3152-15,-1-1-624 0</inkml:trace>
  <inkml:trace contextRef="#ctx0" brushRef="#br2" timeOffset="99804.87">23108 9031 13823 0,'0'0'1216'0,"0"0"-960"0,0 0-256 0,0 0 0 0,0 0 2416 0,-1 10 432 0,0-1 96 0,1 2 0 16,-2 0-1504-16,4-1-304 0,-1 5-64 0,2 0-16 16,-1 2-608-16,1 0-128 0,0 1-32 0,0 1 0 15,1-1-288-15,0 1 160 0,-1 2-160 0,2 0 128 16,0 1-336-16,1-3-80 0,-1 0-16 0,0 1-8272 16,0-2-1648-16</inkml:trace>
  <inkml:trace contextRef="#ctx0" brushRef="#br2" timeOffset="100030.67">22974 9278 8287 0,'0'0'736'0,"0"0"-592"16,0 0-144-16,0 0 0 0,0 0 4864 0,0 0 960 0,0 0 176 0,0 0 32 15,0 0-3840-15,0 0-768 0,0 0-144 0,9 2-48 16,3 2-592-16,0-1-128 16,1 1-32-16,0-3 0 0,1-1-352 0,2 1-128 0,1-1 0 0,0 2 0 31,1 0-2112-31,-1-2-528 0</inkml:trace>
  <inkml:trace contextRef="#ctx0" brushRef="#br2" timeOffset="100655.64">23835 10516 29823 0,'0'0'1328'0,"0"0"272"0,0 0-1280 0,0 0-320 16,-3 9 0-16,2 1 0 0,-1-1 1408 0,2 0 208 15,-1 4 48-15,2 1 16 0,1 2-656 0,-2 2-128 16,1 2-16-16,-1-3-16 0,3 1-624 0,-1 0-240 15,1-1 176-15,-1 3-176 0,0-1 0 0,0-1 0 16,1-2 0-16,0 0 0 16,-1 5-400-16,1-3-128 0,1-1-32 0,0-3 0 15,-2-1-2096-15,1-2-416 0,-1 0-96 0,1-3-10192 16</inkml:trace>
  <inkml:trace contextRef="#ctx0" brushRef="#br2" timeOffset="100878.13">24011 10544 7359 0,'0'0'656'0,"0"0"-528"0,0 0-128 0,0 0 0 16,0 0 5200-16,0 0 1008 0,0 0 208 0,0 0 48 16,0 0-4512-16,0 0-896 0,3 10-176 0,1 6-48 15,2 5-448-15,-2 1-80 0,-1 0-32 0,1-1 0 16,0-2-272-16,1 2-144 0,-1-2 16 0,0 3 0 31,0 1-480-31,-1-1-96 0,-1-3 0 0,1-1-16 16,1 3-2000-16,0-3-400 0,-3-2-80 0,0 2-7616 0</inkml:trace>
  <inkml:trace contextRef="#ctx0" brushRef="#br2" timeOffset="101134.51">23889 10772 11967 0,'-8'-13'528'0,"8"13"112"0,-1 12-512 0,0-6-128 16,1-6 0-16,0-6 0 0,0-5 5136 0,0 11 1008 16,1 4 192-16,2 1 32 0,-3-5-4208 0,0 0-848 15,6-2-160-15,2 2-48 0,0 2-656 0,1-2-144 16,2 0-32-16,3 3 0 0,-5-2-272 0,3-1 0 15,1-1 0-15,0-2 0 0,0-1 0 0,0 0-256 0,1 1 32 0,1-3-11488 32,1-4-2288-32</inkml:trace>
  <inkml:trace contextRef="#ctx0" brushRef="#br2" timeOffset="101895.93">25687 7771 25967 0,'0'0'1152'0,"12"14"240"0,-12-5-1120 0,-1 3-272 15,-1 0 0-15,1 2 0 0,-2 4 1392 0,2 4 208 16,1 5 64-16,1-1 0 0,2 1-832 0,0 2-144 15,-1-1-48-15,1 1 0 0,1-2-512 0,-3-1-128 16,0 1 0-16,2-3 0 16,0 0-432-16,-1-3-112 0,2-7-32 0,-1-1 0 15,-1 0-2864-15,0-3-576 0</inkml:trace>
  <inkml:trace contextRef="#ctx0" brushRef="#br2" timeOffset="102116.49">25881 7836 17503 0,'0'0'1552'0,"0"0"-1232"0,0 0-320 0,-5 6 0 16,1 2 3008-16,2 3 528 0,0 0 112 0,1 4 32 16,1 2-2384-16,1-2-464 0,2 4-112 0,0 1-16 15,0-1-528-15,1 0-176 0,0 1 0 0,0-1 0 16,0 1 0-16,1 2 0 0,1-2-192 0,-1 1 48 15,-1-2-704-15,0-1-144 0,0-3-32 0,-1-1-8128 16,0-1-1616-16</inkml:trace>
  <inkml:trace contextRef="#ctx0" brushRef="#br2" timeOffset="102346.64">25760 7975 18431 0,'0'0'1632'0,"0"0"-1312"16,-6 4-320-16,-1 0 0 0,2 1 3376 0,5-5 592 0,0 0 128 0,0 0 32 15,1 8-2272-15,3-1-464 0,3-3-96 0,2 0-16 16,1-2-768-16,2 0-144 0,0-1-48 0,2 1 0 16,0-2-320-16,2-1 144 0,1-1-144 15,0-1 0-15,-1-1 0 0,0 0 0 0,3-2-192 0,0-2 48 31,1-3-3088-31,-3 4-608 0</inkml:trace>
  <inkml:trace contextRef="#ctx0" brushRef="#br2" timeOffset="102953.68">26965 7017 10127 0,'0'0'448'0,"0"0"96"0,0 0-544 0,0 0 0 0,0 0 0 0,-9 8 0 15,3 1 4160-15,4 0 736 0,1 2 144 0,-3 2 16 0,-2 4-2944 0,1 2-608 16,1-1-112-16,2 3-32 0,2 3-784 0,0-7-144 16,0 2-48-16,0 3 0 0,2 3-240 0,-2 0-144 15,0 0 160-15,0 0-160 0,2-2 0 0,-2 2 0 16,0 0 0-16,1-3-160 16,3-1-1328-16,1-3-272 0,-1-1-48 0,0-2-7376 15,-2-3-1472-15</inkml:trace>
  <inkml:trace contextRef="#ctx0" brushRef="#br2" timeOffset="103163.49">27080 7041 7359 0,'0'0'656'0,"0"0"-528"0,0 0-128 0,0 0 0 16,1 15 3376-16,0 0 640 0,2-1 128 0,-1 0 16 15,0 2-2800-15,2 2-560 0,-1 2-112 0,3-3-32 16,0 1-448-16,1 3-80 0,-2 1-128 0,1 3 176 16,1-2-304-16,-2 2-64 0,0-3-16 0,-1 0 0 31,2-1-704-31,-1 1-144 0,-1-2-32 0,-2-2-5472 0,2-2-1104 0</inkml:trace>
  <inkml:trace contextRef="#ctx0" brushRef="#br2" timeOffset="103407.78">27033 7256 23951 0,'0'0'1056'0,"-4"0"224"0,-2-3-1024 0,3 3-256 16,3 0 0-16,0 0 0 0,0 0 3520 0,0 0 640 15,0 0 128-15,0 0 16 0,0 0-2640 0,0 0-512 16,0 0-128-16,9 0 0 0,2 0-736 0,1-1-144 16,4 1-16-16,-1-1-128 0,0-1 0 0,-1 0-192 15,0-1 0-15,1 2-12608 16,-2-2-2496-16</inkml:trace>
  <inkml:trace contextRef="#ctx0" brushRef="#br2" timeOffset="104215.73">24484 3854 24879 0,'0'0'2208'0,"0"0"-1760"16,0 0-448-16,6-7 0 0,-11 22 1776 0,0-2 272 16,1 2 48-16,1-1 16 0,2 2-1136 0,1 1-208 15,1 2-64-15,1 2 0 0,0 1-416 0,2 0-96 16,0 0 0-16,0 2-16 0,1 2-176 0,0-3 0 16,1 1 0-16,-1-1 0 0,-1 1 0 0,0-5 0 15,-2 2-192-15,1 0 192 16,0 0-1984-16,-1-4-288 0,1-3-48 0,-1-1-11040 0</inkml:trace>
  <inkml:trace contextRef="#ctx0" brushRef="#br2" timeOffset="104411.6">24728 3826 12895 0,'0'0'1152'0,"0"0"-928"0,0 8-224 0,-2 3 0 15,1 0 3136-15,0 2 576 0,-1 0 112 0,2 2 16 16,2 1-2304-16,0 1-480 0,1 1-96 0,1 2 0 16,1 3-704-16,0-2-256 0,-1 3 176 0,0-1-176 15,3 2-304-15,-1-2-144 16,1 2-48-16,-1 0-8224 0,-1-6-1648 0</inkml:trace>
  <inkml:trace contextRef="#ctx0" brushRef="#br2" timeOffset="104639.9">24593 4012 21183 0,'0'0'1888'0,"0"0"-1504"15,-6 0-384-15,-1 1 0 0,2 1 3184 0,0 0 560 0,5-2 112 0,0 0 32 16,-4 4-2064-16,4-4-416 0,0 0-64 0,3 7-32 15,3 1-912-15,1-3-176 0,-1 0-32 0,5 0-16 16,2-1-176-16,2-3 0 0,3-2 0 0,2-1 0 31,0-1-1152-31,0 0-320 0,4-2-64 0</inkml:trace>
  <inkml:trace contextRef="#ctx0" brushRef="#br2" timeOffset="105317.56">23437 4273 21183 0,'0'8'1888'0,"-3"2"-1504"16,1 3-384-16,-1 1 0 0,0 3 1664 0,1 4 272 16,2 0 48-16,-1 0 16 0,1 0-896 0,0-3-176 15,2 2-32-15,-1 3-16 0,2 5-608 0,0-4-112 16,-1 0-32-16,2-2 0 0,0 1-128 0,0-2 0 16,-1-1-192-16,-1-3 192 15,1-4-2176-15,1 0-304 0,-2-4-64 0</inkml:trace>
  <inkml:trace contextRef="#ctx0" brushRef="#br2" timeOffset="105539.45">23621 4253 14735 0,'0'0'1312'0,"0"0"-1056"0,2 11-256 0,0-1 0 16,-1 1 2880-16,0 0 528 0,1 2 112 0,0 0 0 15,2 4-2112-15,1-2-448 0,1 2-64 0,-1 1-32 16,-1 1-592-16,1 2-112 0,0 0-32 0,2 4 0 16,-3 0-128-16,-1-1 0 0,1 0 0 0,0-3 0 15,0 1-416-15,-1-1-112 0,-1-2-32 0,1 0-8304 16,-2-2-1664-16</inkml:trace>
  <inkml:trace contextRef="#ctx0" brushRef="#br2" timeOffset="105755.9">23472 4451 23951 0,'0'0'2128'0,"0"0"-1696"16,-6 0-432-16,-1 0 0 0,7 0 2864 0,0 0 480 15,0 0 112-15,0 0 0 0,0 0-1824 0,0 0-368 16,9 2-80-16,3 0-16 0,1 0-832 0,1-1-160 15,1-2-48-15,2 2 0 0,-2-1-128 0,1 4-176 0,2-1 48 0,-1 0 0 32,1-9-2048-32,2 1-384 0,-1 1-96 0</inkml:trace>
  <inkml:trace contextRef="#ctx0" brushRef="#br2" timeOffset="106468.86">21902 5165 18431 0,'0'0'1632'0,"0"0"-1312"0,4 6-320 0,-2 2 0 0,-1 1 2432 0,2 4 400 16,0 0 96-16,1 1 16 0,-1 3-1536 0,2 3-288 16,-2 2-64-16,1 3-16 0,0 2-672 0,0 2-144 15,-1 0-32-15,3-2 0 0,-2-2-432 0,0-3-80 16,-1-2-32-16,1-2-9360 15,-1 0-1872-15</inkml:trace>
  <inkml:trace contextRef="#ctx0" brushRef="#br2" timeOffset="106685.58">22137 5051 5519 0,'0'0'496'0,"0"0"-496"0,-2 7 0 0,-1 2 0 16,2 1 4720-16,-1 1 848 0,2-1 160 0,0 3 32 16,0 4-3888-16,2 0-784 0,0 3-144 0,1-1-48 15,-1 5-640-15,2-2-128 0,2 3-128 0,-1 1 192 32,-1-3-496-32,0-2-80 0,-1-1-32 0,1-1 0 15,0 2-2432-15,2-3-480 0</inkml:trace>
  <inkml:trace contextRef="#ctx0" brushRef="#br2" timeOffset="106908.9">21974 5281 18431 0,'-9'6'1632'0,"9"-6"-1312"15,0 0-320-15,-5 1 0 0,5-1 3760 0,0 0 672 16,-4 6 144-16,4-6 32 0,0 0-2800 0,0 0-544 15,0 0-112-15,8 4-32 0,1 1-752 0,1-3-160 16,2 1-16-16,0-2-16 0,-1-2-176 0,3 1 0 16,-1-3 0-16,1 1 0 0,2-1 0 0,-1 1 0 15,1-1-144-15,-1 2 144 16,2-5-2880-16,2 5-480 0</inkml:trace>
  <inkml:trace contextRef="#ctx0" brushRef="#br2" timeOffset="107643.1">20876 3586 21183 0,'32'8'1888'0,"-35"5"-1504"15,-1 4-384-15,2 2 0 0,-2-1 2272 0,1 3 384 16,-1 0 80-16,2 0 16 0,-1 0-1536 0,2 0-288 15,-1 0-64-15,2 1-16 0,2-3-640 0,-1 1-208 16,-1-2 128-16,0-1-128 16,1-1-416-16,1-3-144 0,-1-3-16 0,0-1-9248 15,0-1-1840-15</inkml:trace>
  <inkml:trace contextRef="#ctx0" brushRef="#br2" timeOffset="108134.37">21115 3560 30687 0,'0'0'672'0,"-4"6"144"0,0 5 16 0,0 0 48 0,2 1-704 0,-1 2-176 0,2 1 0 0,-1 2 0 15,4 0 864-15,-2 0 144 0,1 1 16 0,2 1 16 16,-1 1-752-16,1 0-160 0,2 0-128 0,-1 1 192 15,-3 0-432-15,3-1-80 0,1-1 0 0,1 1-16 32,-2-1-2368-32,-1-2-480 0,1-2-80 0,-1-2-32 0</inkml:trace>
  <inkml:trace contextRef="#ctx0" brushRef="#br2" timeOffset="108383.48">20981 3753 23951 0,'0'0'2128'0,"-5"4"-1696"0,-2-2-432 0,7-2 0 0,-7 4 2640 0,7-4 448 16,0 0 96-16,0 0 16 0,0 0-1472 0,0 0-272 15,0 0-64-15,3 7-16 0,-3-7-864 0,9 5-160 16,3-1-32-16,1-2-16 0,0 0-112 0,1-1-32 15,1-1 0-15,0-1 0 0,1-1-160 0,2 1 0 16,2-3 144-16,-1 2-144 16,-3-1-1424-16,1 0-368 0,0 1-64 0</inkml:trace>
  <inkml:trace contextRef="#ctx0" brushRef="#br2" timeOffset="109435.32">19055 6064 17503 0,'0'0'1552'0,"0"0"-1232"0,-4 8-320 0,-1 0 0 0,1 2 2768 0,0 1 496 0,2 0 112 0,-1 2 16 16,2 0-1776-16,1 2-336 0,1 0-80 0,0 2-16 16,2 2-768-16,-1 0-160 0,1-1-16 0,0 2-16 15,-1 0-224-15,1 0 0 0,0 0 0 0,-1 1 0 16,1 0-368-16,-1-2-16 0,1-2 0 0,0-1 0 16,-1 0-2688-16,1-6-528 0</inkml:trace>
  <inkml:trace contextRef="#ctx0" brushRef="#br2" timeOffset="109636.6">19230 6019 28159 0,'0'0'1248'0,"0"0"256"0,0 0-1200 0,1 9-304 15,0 2 0-15,2-1 0 0,0 0 768 0,-1 2 112 16,2 2 16-16,1 3 0 0,3 0-512 0,-1 0-112 15,1 0-16-15,-1 0 0 0,0 0-256 0,-1 2 0 16,1 0 0-16,-1 0 0 16,4-1-768-16,-4 2-48 0,1-1-16 0,-2 0-8192 15,1 0-1632-15</inkml:trace>
  <inkml:trace contextRef="#ctx0" brushRef="#br2" timeOffset="109868">19072 6239 28559 0,'0'0'2544'0,"0"0"-2032"0,-5 2-512 0,5-2 0 0,0 0 2144 0,0 0 336 16,0 0 64-16,0 0 16 0,4 7-1360 0,4-2-272 15,3 2-48-15,2-2-16 0,2-2-688 0,2-2-176 16,2-1 0-16,3-1 0 0,-1-2 0 0,1-1 0 15,2-2-160-15,2-2-11936 16,4 0-2368-16</inkml:trace>
  <inkml:trace contextRef="#ctx0" brushRef="#br1" timeOffset="113666.65">17270 6938 4607 0,'0'0'400'0,"0"0"-400"0,0 0 0 0,0 0 0 0,-5 4 5184 0,1 1 960 0,0 3 192 0,2 2 48 16,2 3-3888-16,0 3-768 0,0 3-144 0,1 2-48 15,0 3-848-15,1 2-176 0,-1 1-48 0,0 3 0 16,1 3-464-16,-1 1 128 0,0 1-128 0,0-3 0 0,1 2 0 16,-1 0 0-16,0-1 128 0,2-3-128 15,0-3-320-15,-1-1-128 0,-1-1 0 0,2-3-16 16,-2-4-3056 0,1-2-592-16</inkml:trace>
  <inkml:trace contextRef="#ctx0" brushRef="#br1" timeOffset="113885.51">17364 7024 16575 0,'0'0'1472'0,"0"0"-1168"16,0 0-304-16,0 0 0 0,0 0 2656 0,0 0 480 0,0 0 80 0,0 0 32 16,0 0-1376-16,5 8-272 0,1 7-48 0,-2 0-16 15,-1 3-928-15,3 3-192 0,-4 1-32 0,1 3-16 16,1 1-368-16,0 1 144 0,-2 2-144 0,2-1 0 15,-1 1 0-15,-1-2 0 0,1 0-240 0,1-1 80 32,-1-2-1712-32,-1 1-352 0,1-3-64 0,-1-1-10864 0</inkml:trace>
  <inkml:trace contextRef="#ctx0" brushRef="#br1" timeOffset="114079.28">17312 7434 7359 0,'-5'-5'656'0,"0"-1"-528"0,-1-1-128 0,1 1 0 0,0-1 5312 0,1 2 1024 16,4 5 192-16,0 0 64 0,-1-7-3920 0,1 7-784 15,0 0-160-15,2-5-16 0,5 0-1200 0,-1 2-256 16,2 2-32-16,1 1-16 0,2 1-208 0,1 1 0 16,1-1-192-16,-2 2 192 15,0-1-2240-15,0 2-352 0,1 1-64 0</inkml:trace>
  <inkml:trace contextRef="#ctx0" brushRef="#br1" timeOffset="114568.9">17515 7471 20271 0,'0'0'1792'0,"0"0"-1424"0,0 0-368 15,0 0 0-15,0 0 1936 0,0 0 320 0,0 0 64 0,11 1 16 16,-1 2-1088-16,2-3-224 0,0-3-32 0,1 2-16 16,0 0-544-16,1-1-112 0,3 1-32 0,-3 2 0 15,0 1 0-15,-3-1 0 0,0 0 0 0,-2 2 0 16,3-1 160-16,-3 2 48 0,-3-1 0 0,-1 2 0 16,-5-5-80-16,3 9-16 0,-3-1 0 0,0 0 0 15,-1-2-128-15,-1 1-16 0,1-1-16 0,-2 1 0 16,0-2-240-16,-3 2 128 0,0-1-128 0,2-1 0 15,-1-1 0-15,5-4 0 0,-7 3-176 0,1 2 176 32,-2 0-464-32,0-1 16 0,2-1 16 0,6-3 0 0,-7 1 32 0,7-1 0 0,0 0 0 0,0 0 0 15,0 0-48 1,0 0-16-16,0 0 0 0,0 0 0 0,8-2 144 0,0 0 48 0,-1 1 0 0,4 1 0 16,1 0 272-16,1 1 0 0,-2 2 0 0,2 2 0 0,2 2 352 15,-2 2 32-15,-3 1 0 0,1 1 0 0,-2-2 448 0,0 1 80 16,-1 1 32-16,-3 0 0 0,-1 2 144 0,-2 2 16 15,-2-4 16-15,0 3 0 0,-3-1-32 0,-3 1 0 16,-1-4 0-16,-4 2 0 0,-1 1-256 0,-2 1-64 16,-2-3-16-16,1 1 0 0,0-3-432 0,0-1-96 15,-1-2-16-15,2-1 0 0,1-1-208 0,1-1 0 16,3-2 0-16,0-1 0 16,0-1-1184-16,1-3-224 0,1-4-64 0,3-4 0 15,3-2-1248-15,2-2-256 0,-1-1-48 0,4 0-13232 0</inkml:trace>
  <inkml:trace contextRef="#ctx0" brushRef="#br1" timeOffset="114963.99">18170 7030 22287 0,'0'0'976'0,"1"-6"224"0,1-1-960 0,-1 1-240 16,-1-1 0-16,-1-1 0 0,-1 2 2384 0,2 6 432 15,-4-7 96-15,0 1 16 0,0 1-1120 0,4 5-208 16,0 0-64-16,-6-2 0 0,-2 4-448 0,0 3-112 15,-2 3-16-15,-2 2 0 0,-1 6-240 0,0-1-48 16,-3 4-16-16,1 1 0 0,-2 3 0 0,1 3 0 16,2 2 0-16,3 2 0 0,0 4 48 0,2 0 16 15,1 0 0-15,3-1 0 0,2-3-224 0,4-2-48 16,3 0-16-16,3-4 0 0,2-1-176 0,5-4-48 16,6-2 0-16,2-1 0 0,3-5-208 0,2 0 144 15,4-5-144-15,1-2 128 16,1-4-864-16,3-2-176 0,0-5-48 0,1 1-13760 15,-2-3-2768-15</inkml:trace>
  <inkml:trace contextRef="#ctx0" brushRef="#br1" timeOffset="123332.9">22197 2377 25279 0,'0'0'1120'0,"0"0"224"0,0 0-1072 0,0 0-272 0,0 0 0 0,0 0 0 15,7-5 528-15,2 1 48 0,1 2 16 0,2-1 0 16,1 0-176-16,1-1-32 0,2-1-16 0,1 1 0 15,1-2-112-15,0-2-32 0,1 1 0 0,-1 1 0 16,0-3 256-16,0-2 48 0,1 0 16 0,-2-1 0 16,-2 0-256-16,0-1-48 0,-2-1-16 0,0 1 0 15,-3-3-96-15,-1 2-128 0,-2-1 176 0,-2 1-176 16,0 1 192-16,-2 3-192 0,-3 0 192 0,-2 3-192 16,0 0 192-16,-2 3-64 0,-3-1 0 0,1 1-128 15,-2 4 272-15,-1 3-48 0,-1 1-16 0,-2 2 0 16,-1 2 16-16,0 2 0 0,-2 2 0 0,1 2 0 0,0 2 96 0,-1 1 0 15,1 1 16-15,2 2 0 16,2-2 144-16,1 2 32 0,1-1 0 0,3 1 0 0,2-2-48 16,2 0 0-16,1 1 0 0,2 0 0 0,4-2-208 0,1 1-32 15,3-3-16-15,1-1 0 0,5 0-208 0,0-1 144 16,-1-1-144-16,3 0 128 0,2-4-128 0,0 1 0 16,-1-1 0-16,3-2 0 15,2-3-432-15,-1-1-112 0,2-2-32 0,0-4 0 16,-2-1-2432-16,1-3-512 0,-2-2-80 0</inkml:trace>
  <inkml:trace contextRef="#ctx0" brushRef="#br1" timeOffset="123768.87">22995 2019 12895 0,'0'0'576'0,"-5"-3"112"0,-2-2-560 0,-1 4-128 0,-1 1 0 0,0 2 0 15,0 2 3840-15,0 3 752 0,-2 2 144 0,1 1 16 16,1 2-2816-16,0 2-560 0,0 3-112 0,1-1-32 15,0 2-656-15,2 0-128 0,0 1-16 0,2-1-16 16,2 3-288-16,0-4-128 0,1 0 0 0,1 0 128 16,1-2-128-16,2 0 0 0,1-4 0 0,3 0 0 15,-1-3 0-15,2-1 0 0,0-1 0 0,1-2 0 16,0-1 0-16,1-1-192 0,1-4 32 0,2 0 16 16,-1-2-144-16,-1-1-32 0,1-2 0 0,0-2 0 15,1-1-48-15,0 2-16 0,-1-5 0 0,-1 0 0 16,0-2 64-16,-1 1 0 0,-1 0 0 0,0-2 0 15,-1-1 192-15,-1 0 128 0,-1 2-160 0,-1 0 160 16,1 2 0-16,-2 3 192 0,-2-2-16 0,0 3 0 0,-1 2 416 0,-1 7 96 16,0 0 16-16,0 0 0 0,0 0 32 0,0 0 16 15,-5 7 0-15,1 3 0 0,0 3-176 0,0 3-48 16,0 2 0-16,0 2 0 0,1-1-64 0,2 3-16 16,-1 3 0-16,0-3 0 0,2 3-176 0,0 1-32 15,2-2-16-15,0 3 0 0,2 2-224 0,1-4 0 16,0-1 128-16,3 1-128 0,1-3 0 0,2-1 0 15,-1-4 0-15,2-1 0 0,1-5-256 0,1 0-112 16,2-3-16-16,0-4 0 16,1-2-768-16,0-2-176 0,1-4-16 0,-1-2-16 15,0-3-2416-15,-2-2-496 0</inkml:trace>
  <inkml:trace contextRef="#ctx0" brushRef="#br1" timeOffset="124155.3">23442 2053 11055 0,'0'0'976'16,"0"0"-784"-16,0 0-192 0,0 0 0 0,-6-2 4000 0,-1 5 752 0,2 2 160 0,0 4 16 16,1 3-2768-16,1 2-560 0,1 3-128 0,2 2 0 15,1 0-880-15,1 2-160 0,1-1-48 0,2 0 0 16,2 1-176-16,-1-3-32 0,2-2-16 0,0 0 0 16,0-2-160-16,1-1 192 0,0-1-192 0,0-2 192 15,0-2-64-15,0-1-128 0,2-2 192 0,-1-1-64 16,1-3 32-16,-2 0 0 0,0-1 0 0,0-2 0 15,3-3-32-15,-2-3-128 0,-1 0 192 0,0-4-64 0,-1-1-128 0,0-1 0 16,-1-2 0-16,0-1 128 16,0 0-128-16,0 0 0 0,-1 2 0 0,-1-2 0 0,-1-5 0 0,0 2 0 15,-1 3 0-15,-1 0 0 0,1-1 0 0,-2 2 0 16,1 3 128-16,-2 0-128 0,0 3 256 0,0 3 0 16,0 7 16-16,0 0 0 0,0 0 160 0,0 0 16 15,0 0 16-15,-2 9 0 0,1 6-272 16,0-1-64-16,1 4-128 0,1 2 192 0,2-1-192 0,0 2 0 15,1-3 0-15,3 2 0 0,-1-2 0 0,2 2 0 16,1-1-144-16,0 2 144 16,1-4-896-16,0 0-64 0,2-2-32 0,1-4 0 15,1 0-2032-15,0-2-416 0,3-5-80 0,-1 0-5376 16,0-3-1072-16</inkml:trace>
  <inkml:trace contextRef="#ctx0" brushRef="#br1" timeOffset="124555.03">24055 2175 21311 0,'-3'-13'944'0,"2"7"192"0,-2-2-912 0,-1-1-224 0,-1 0 0 0,0-2 0 16,0 1 2320-16,-2-1 432 0,1 2 64 0,-1 1 32 16,1 2-1200-16,-1 3-240 0,1 1-64 0,-2 0 0 15,8 2-704-15,-7 5-160 0,2 3-32 0,0 3 0 16,1 0-448-16,1 4 0 0,1-1 0 0,1 2 0 16,2-1 0-16,1 1 0 0,2 0 0 0,0-3 0 15,0 1 0-15,1-1 0 0,2-1 0 0,-1 0 0 16,2-3 0-16,1 0 0 0,0-3 0 0,2 1 0 15,1-2-128-15,-2-1-32 0,-1-1 0 0,2-1 0 0,-1-2-160 0,0 0-48 16,0-4 0-16,-1 0 0 0,-1 1 64 0,-1-1 16 16,3-2 0-16,-3 1 0 0,0-3-32 15,-1 2 0-15,-2-2 0 0,0 1 0 0,0 1 112 0,-1 1 16 16,-2-2 0-16,-1 1 0 0,1-2 192 0,-1 8 0 16,-1-7 0-16,0 2 0 0,1 5 640 0,0 0 0 15,0 0 16-15,0 0 0 0,0 0-16 0,0 0 0 16,0 0 0-16,0 0 0 0,0 0-272 0,0 0-64 15,0 0-16-15,0 0 0 0,0 8-288 0,2 1 0 16,2 0 0-16,0 2 0 0,1 0 128 0,2 0-128 16,1-1 0-16,0 1 0 0,-1-1 0 0,2-1 0 15,2-2 0-15,-1-1 0 16,-1 0-240-16,2-1-144 0,-1 0-48 0,1 0 0 16,-1-2-1664-16,1-2-336 0,-2-1-64 0,1 0-7136 0,-1-1-1440 0</inkml:trace>
  <inkml:trace contextRef="#ctx0" brushRef="#br1" timeOffset="124813.55">24516 1677 30575 0,'-2'-14'1344'0,"2"14"304"16,0-5-1328-16,0 5-320 0,0-6 0 0,0 6 0 0,0 0 1536 0,0 0 224 15,0 0 48-15,8 12 16 0,-1 5-1136 0,3 0-240 16,-1 5-32-16,1 2-16 0,1 0-272 16,0 5-128-16,1 0 0 0,0 3 128 0,-1 2-128 0,1 1 0 15,0 3 0-15,0 3 0 16,1-2-480-16,-3 1-128 0,-2-1-32 0,0 0 0 16,0 1-1984-16,-1-3-384 0,0-1-96 0,-2-4-5824 15,-1 1-1168-15</inkml:trace>
  <inkml:trace contextRef="#ctx0" brushRef="#br1" timeOffset="125268.25">24618 2188 25215 0,'-5'-21'1120'0,"4"12"224"0,-2-2-1072 0,0-1-272 0,1 1 0 0,0-2 0 16,4 0 1472-16,0 2 224 0,2 0 48 0,1 1 16 15,2 1-1136-15,0 1-240 0,-1 1-32 0,3 1-16 16,0-1-336-16,3 2 0 0,1 0 0 0,0 0 0 15,0-1 0-15,0 1 0 0,2 1 0 0,1-2 0 16,1 0 0-16,-1 3-192 0,-2-1 192 0,1 1-192 16,-2 3 192-16,0-1-192 0,-1-1 192 0,-1 1-192 15,-2 0 192-15,-1 1 0 0,0 0 0 0,-8 0-128 16,0 0 128-16,7 2 0 0,-7-2 160 0,3 6-160 16,0 0 624-16,-2 1 16 0,-2 0 16 0,-2 4 0 15,2 1-16-15,-3 2-16 0,0 0 0 0,0 2 0 16,1 2-304-16,0-1-64 0,2 3-16 0,1-3 0 15,1 2-240-15,2-2 176 0,2 0-176 0,3-1 160 16,-2 1-160-16,3-4 0 0,3-2 0 0,1 1 0 0,0-4 128 0,1 0-128 16,3-2 128-16,2 0-128 15,0-4 368-15,-1-2-16 0,1-1 0 0,-2-3 0 0,-3 0-16 0,0-2 0 16,-1-2 0-16,-1-4 0 0,-3 0-96 0,-1 1-32 16,-3-2 0-16,-1-2 0 0,-3 0 48 0,-3-1 0 15,-3 0 0-15,-3 1 0 0,-1-2-256 0,-2 1 0 16,-2 0 0-16,-1 1 0 0,-2-2 0 0,1 1 0 15,-1 2 0-15,0-1-160 16,1 0-464-16,0 0-80 0,2 1-32 0,1 1 0 16,2 3-1936-16,2 1-384 0,2-1-80 0,3 1-11248 0</inkml:trace>
  <inkml:trace contextRef="#ctx0" brushRef="#br1" timeOffset="125544.93">25222 1920 11055 0,'13'15'480'0,"-7"-7"112"0,1 1-464 0,-1 4-128 0,2 2 0 0,0 0 0 15,1 0 4240-15,0 2 832 0,-1 3 176 0,1 3 16 16,0-1-2848-16,0 1-576 0,1-3-112 0,0 3-32 16,-2-6-608-16,0 3-128 0,-1-5-32 0,0 1 0 15,-1-2-336-15,1-1-64 0,-2 2-16 0,-1-6 0 16,0-1-288-16,-4-8-64 0,0 0-16 0,0 0 0 16,0 0 48-16,0 0 0 0,0 0 0 0,0 0 0 15,0 0 128-15,0-7 16 0,-1-2 16 0,-1-1 0 16,1-3-96-16,0 0-32 0,-2-2 0 0,1-2 0 15,-1-4-96-15,0-1-128 0,1-3 176 0,0 1-176 16,1-4 0-16,1 1-144 0,0-2-16 0,1 1 0 16,1-1-496-16,0 2-112 0,1 0 0 15,1 5-16-15,0 3-480 0,1 3-80 0,0 6-32 0,2-2 0 16,-2 4-2112-16,1 0-416 0,1 2-96 0</inkml:trace>
  <inkml:trace contextRef="#ctx0" brushRef="#br1" timeOffset="125693.67">25700 2083 12895 0,'3'23'576'0,"-2"-11"112"0,0 2-560 0,1 2-128 16,-1 1 0-16,2-2 0 0,-1 0 2368 0,2-2 448 0,0 0 96 0,3-1 16 16,-2-3-2288-16,0-2-448 0,2 1-192 0,-1-2-6912 15,1-1-1472-15</inkml:trace>
  <inkml:trace contextRef="#ctx0" brushRef="#br1" timeOffset="125821.85">25797 1990 2751 0,'-6'-22'256'0,"4"10"-256"0,-1-2 0 0,1-2 0 16,-1-2 2848-16,0 1 528 0,-1 3 96 0,2-1 32 16,2 4-1728-16,0 1-352 0,0 3-64 0,0 7-16 15,0 0-2528-15,0 0-512 0</inkml:trace>
  <inkml:trace contextRef="#ctx0" brushRef="#br1" timeOffset="126221.97">26132 1986 9215 0,'0'0'816'0,"0"0"-656"16,-9 1-160-16,-1 1 0 0,-1-2 3808 0,-1 1 736 15,0 3 128-15,2 1 48 0,-5 2-2320 0,2-2-464 16,0 4-80-16,2 0-32 0,-1 0-800 0,2 2-176 15,0 0-16-15,4 1-16 0,1 1-432 0,1-2-64 16,1 2-32-16,3-4 0 0,1-1-288 0,3 1 128 16,0 1-128-16,1-3 0 0,1 1 0 0,0-1 0 15,2-1 0-15,1-3 0 0,-1 0 0 0,1 0-176 16,0-2 176-16,-1-1-208 0,-8 0 80 0,8-4 128 16,1-1-208-16,0-2 80 0,0 0 128 0,-1-1-160 15,0-3 160-15,0 1-160 0,-2 1 160 0,1-3-128 16,-2 2 128-16,-2-1-128 0,-2 1 128 0,-1-1 0 0,0 1 0 15,-1-2 0-15,-2 3 176 0,0 1 16 0,1 0 0 0,-1 2 0 16,1 1 48-16,2 5 16 0,0 0 0 0,0 0 0 16,0 0-112-16,-4 5-16 0,1 4 0 0,2 3 0 15,-1-1-128-15,2 4 0 0,2-1 0 0,0 0 0 16,4 1 0-16,0-1 0 0,1-1 0 0,2 0 0 16,1 0-128-16,2-2-16 0,0-1 0 0,1-1 0 15,0-2-1520-15,1-1-288 0,0-3-64 16,1-2-16-1,-2-2-688-15,-2-2-144 0,1-2-16 0,-1-3-7440 0</inkml:trace>
  <inkml:trace contextRef="#ctx0" brushRef="#br1" timeOffset="126416.61">26473 1487 26719 0,'0'0'2368'0,"0"12"-1888"16,2 5-480-16,-2 3 0 0,0 6 1904 0,1 3 272 15,0 4 64-15,0 1 16 0,1 2-416 0,0 2-96 16,2-2-16-16,0 4 0 0,0-1-832 0,1-3-160 16,2 2-32-16,2 0-16 0,1-3-512 0,1 0-176 15,1-6 0-15,-1 0 144 16,2-3-2576-16,-1-2-512 0,6 23-96 0,-2-11-32 0</inkml:trace>
  <inkml:trace contextRef="#ctx0" brushRef="#br1" timeOffset="127058.73">28069 1522 9215 0,'-10'-6'816'0,"0"2"-656"0,-4-2-160 0,-2 2 0 15,0 1 3312-15,-4-1 624 0,-1 2 128 0,0 2 32 16,-2 0-1776-16,1 3-336 0,1 2-80 0,0 2-16 16,1 1-496-16,1 5-112 0,1 1 0 0,1 3-16 15,2-2-496-15,4 5-112 0,0-3-16 0,3 3 0 16,4-1-192-16,3 1-32 0,1-1-16 0,5 2 0 15,3 0-272-15,4 1-128 0,1-4 128 0,1 2-128 16,3-1 0-16,1 0 0 0,1-2 0 0,0-3 0 16,2 2 0-16,0-2 128 0,0 0-128 0,1-2 0 15,0-3 0-15,2-2-256 0,2-3 48 0,-2-4 0 16,-1-2-640 0,-1 0-128-16,-3-2-32 0,2-1 0 0,-1-5-1744 0,-3 1-336 0,-2 0-80 0</inkml:trace>
  <inkml:trace contextRef="#ctx0" brushRef="#br1" timeOffset="127261.25">28309 1467 12895 0,'0'0'1152'0,"0"0"-928"16,0 0-224-16,0 0 0 0,0 0 3264 0,0 16 624 16,-1-3 112-16,-1 4 32 0,1 5-1904 0,0-1-368 0,-1 2-80 0,1 3-16 15,1 3-896-15,0 0-192 0,0 0-48 0,1 0 0 16,2 4-368-16,0-3-160 0,1 0 128 0,-1-1-128 15,1-1 128-15,2 0-128 0,-1-1 0 0,1-3 128 32,1-2-1776-32,1-4-352 0,1-2-80 0,1-7-16 15,-10-9-1392-15,13 0-288 0</inkml:trace>
  <inkml:trace contextRef="#ctx0" brushRef="#br1" timeOffset="127462.69">28617 1349 22111 0,'0'0'1968'0,"0"0"-1584"0,0 0-384 0,0 0 0 16,0 0 1680-16,0 0 256 0,0 0 48 0,-6 14 16 0,4 3-896 0,0 6-176 15,2 5-32-15,0 2-16 0,2 2-560 0,0 4-128 16,2 0 0-16,0 1-16 0,1-4-176 0,1 7 0 16,-1-4 0-16,1-1 0 0,0-1-144 0,-1 0-64 15,0-1-16-15,0-1 0 16,0 2-2080-16,1-4-400 0,-4-2-96 0</inkml:trace>
  <inkml:trace contextRef="#ctx0" brushRef="#br1" timeOffset="127662.78">28506 1840 11055 0,'-12'-6'976'0,"12"6"-784"0,-9-7-192 0,0 3 0 16,1 0 4976-16,8 4 944 0,0 0 192 0,0 0 32 15,0 0-3584-15,0 0-704 0,6-8-160 0,2 3-32 16,4 3-1056-16,1-1-224 0,3 2-32 0,2-1-16 16,0 1-336-16,2 1-128 0,-1 0 0 0,4 0 0 31,-1 0-1536-31,2 3-320 0,3 1-48 0,-3-4-13680 0</inkml:trace>
  <inkml:trace contextRef="#ctx0" brushRef="#br1" timeOffset="128141.61">28909 1758 14735 0,'0'0'1312'0,"0"0"-1056"16,11 4-256-16,0 1 0 0,1-1 2224 0,-1 1 384 15,2 2 80-15,3 1 0 0,1-2-1216 0,0 1-240 16,0-3-48-16,-3 1-16 0,-1 1-592 0,0-1-128 16,2 1-32-16,-4-2 0 0,0-3-32 0,-11-1-16 15,10 0 0-15,-10 0 0 0,0 0 208 0,0 0 64 16,0 0 0-16,0 0 0 0,0 0 176 0,0 0 32 16,0 0 16-16,-12 5 0 0,1-4-368 0,-1 2-80 15,0 0-16-15,2-1 0 0,-1 1-272 0,2 1-128 0,0 0 0 0,9-4 128 16,-10 5-256-16,10-5-64 0,0 0-16 0,0 0 0 31,0 0-240-31,5 12-32 0,0 1-16 0,3-3 0 0,4 1 144 0,-1 0 32 0,0 1 0 0,1 0 0 16,-1-2 320-16,1 2-144 0,-2 1 144 0,1 1 0 15,-2-2 208-15,-1 1 160 0,-2 3 16 0,0-3 16 16,-4 0 448-16,-1 0 96 0,-2-1 16 16,0-1 0-16,-4 1 176 0,-3 0 32 0,-4-2 16 0,0 1 0 15,-2-2-128-15,-2-1-32 0,-1 1 0 0,-1-2 0 16,-1 1-352-16,-2-2-80 0,0-4-16 0,1 2 0 15,2 1-336-15,2-2-80 0,2-1-16 0,1 1 0 16,1-2-144-16,3-1-144 0,0 0 144 0,9 0-208 16,0 0-1968-16,0 0-384 15,0 0-64-15,0 0-16816 0</inkml:trace>
  <inkml:trace contextRef="#ctx0" brushRef="#br1" timeOffset="128720.28">28394 1847 5519 0,'0'0'496'0,"0"0"-496"15,-8 0 0-15,8 0 0 0,-9-4 4224 0,9 4 768 16,-9-3 128-16,9 3 48 0,0 0-2448 0,0 0-480 16,0 0-112-16,0 0-16 0,0 0-880 0,0 0-176 15,0 0-32-15,0 0-16 0,0 0-240 0,0 0-32 16,0 0-16-16,10 0 0 0,2-2 0 0,1 2 0 16,0 0 0-16,1 0 0 0,2 0-400 0,2 0-64 15,-1-2-32-15,1 2 0 16,2 0-928-16,1 0-192 0,1 0-48 0,-1-1-16496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98ADD8-2CD8-4B8A-962D-AE4FFF5BA7F8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273DFB-6564-4B3F-AD85-38055616E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669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F189D-BE62-4304-949A-F91A717125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76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F189D-BE62-4304-949A-F91A717125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384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519FE-B553-EA22-996C-6027133652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4BAC07-10A9-77A3-6610-CAEEBD425C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610090-9C51-4353-F43F-44DB507A0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EBA03-687C-DC0C-80B5-6853C978E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52594A-7B71-DF74-FE40-8F2D785DF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693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7419F-5EEC-7A68-6F2F-557C8B8BB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4F3555-1974-5710-9F7D-B99242369D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877C44-18EC-EC58-EECC-0145E4D14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CF150-2897-A7CC-B967-CB6358DF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73F72-C86E-2AC7-6DDA-CF1E58082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82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E81116-F63A-BD31-B15F-042B5D00CD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C8AE20-4EF9-8980-8B18-13E28E8B71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4F35CF-CFAF-AD97-AFEA-1BD314139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9F9A05-1648-DA6C-D1EE-84D9674BF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1B7C8-79AD-227C-5527-00579A0F6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652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60C8D-8DBD-B3DB-0D0A-CB543D49C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363011-B3E7-1091-AAF7-AC403F99B1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E217F-1C5C-011E-843B-204A4BDAC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7B78B-EEDD-33DB-7FFB-7E8C69FD1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0BEF08-37F1-A911-5010-BD2F53B46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630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F2620-807A-E798-2F82-0D94236BB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786B30-BF33-D47B-350C-B3EA7F0899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59480-29C7-9EA3-861F-A8074078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16FDD-144E-3B57-7EEC-CE9D70645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57801-C8DE-E229-3B0B-83E0D26E7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193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62AB0-2953-7178-37C7-9F8A8B690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4089F-E02F-3830-DF54-A1C5554956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242BC9-7755-FF97-2DA2-A4B20712A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C11353-497B-B237-3516-3EB01D0A9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1E122B-4CE1-3E80-CCA0-D9A53DBB1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E5048-10D4-DC64-0272-04EF26FA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736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BCC7F-5011-8460-3F24-B38AE853B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21855F-0B93-2E9C-EC14-3F7D03FF1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A21AFB-9FAA-CFB6-FE8D-4E39266022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C5D486-1462-72C3-2766-00CAB410DF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FF4964-2CA6-D53E-2D09-3E26080142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E6C76E-7E43-6D33-FF87-308A4E528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E0A3FF-D7A9-1DD9-5BDE-CA423607A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B9B72A-DFA0-EE26-635B-54B5AC5C3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953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E6DB7-97DA-A682-747E-C96ECA99B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9C5B94-C24C-B7CD-89CE-DCDC3F509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4E0C6B-CABF-028E-1FA7-A95A782E5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D62A6F-2CB0-75BA-EFE8-01A2E31E8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70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50422D-EEAB-5ADA-52CB-116D060CC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E94A0B-E793-CA55-059D-B9A12C5A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B761D-1ED7-3AD7-D94D-56E3903E9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299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A0D70-73C5-463C-EE61-20FB581AD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19466-57DF-74F4-9CA2-B7411211C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9ABD20-B323-BD0F-947C-6B4FF6DACB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DF1788-FFEE-5A7C-018C-9B8AAF49E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2B06EF-5E54-B3A6-3900-F3EC83816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9BBB1A-A32E-E494-BF00-2B01779C2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612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C328E-9800-5705-0CFC-44DC884E9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900760-229D-1B90-04E6-4C9C8CF5C1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002189-9390-370E-4F5F-3FF6B8A7CC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8D6ED6-5AA4-B0BF-3147-56FC0BC8B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A4A3B-11BE-8A0C-23E0-6EC43E451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2CEEDE-8452-4A8E-F22F-2C7230830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894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747645-6B48-A8A2-5155-EAFE6B003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49B97B-BD85-F8EA-6EB0-13277EC6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7A413-2D79-5371-31E6-757588C4FD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4AE08-5B44-4826-AF83-5336077B36F9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997C9-F841-E6CA-AF4E-49AF9BCBC9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54AE2-128A-42D2-83E3-CC87EB98F9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46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brynmawr.edu/inside/offices-services/q-center/q-center-schedule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7" Type="http://schemas.openxmlformats.org/officeDocument/2006/relationships/image" Target="../media/image15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5" Type="http://schemas.openxmlformats.org/officeDocument/2006/relationships/image" Target="../media/image14.png"/><Relationship Id="rId4" Type="http://schemas.openxmlformats.org/officeDocument/2006/relationships/customXml" Target="../ink/ink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NUL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ollev.com/timcook653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82C9F-8EA5-C221-09BC-67CE08735C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2574" y="1949480"/>
            <a:ext cx="9908771" cy="2387600"/>
          </a:xfrm>
        </p:spPr>
        <p:txBody>
          <a:bodyPr>
            <a:normAutofit fontScale="90000"/>
          </a:bodyPr>
          <a:lstStyle/>
          <a:p>
            <a:r>
              <a:rPr lang="en-US" sz="4500" dirty="0"/>
              <a:t>Isomerism</a:t>
            </a:r>
            <a:br>
              <a:rPr lang="en-US" sz="4500" dirty="0"/>
            </a:br>
            <a:br>
              <a:rPr lang="en-US" sz="4500" dirty="0"/>
            </a:br>
            <a:r>
              <a:rPr lang="en-US" sz="4500" dirty="0"/>
              <a:t>Alkane Conformations</a:t>
            </a:r>
            <a:br>
              <a:rPr lang="en-US" sz="4500" dirty="0"/>
            </a:br>
            <a:br>
              <a:rPr lang="en-US" sz="4500" dirty="0"/>
            </a:br>
            <a:r>
              <a:rPr lang="en-US" sz="4500" dirty="0"/>
              <a:t>Cycloalkanes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ED3DDC-5E73-1912-F524-59D8106C30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84960" y="4762169"/>
            <a:ext cx="9144000" cy="165576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9/14/2026</a:t>
            </a:r>
          </a:p>
          <a:p>
            <a:endParaRPr lang="en-US" dirty="0"/>
          </a:p>
          <a:p>
            <a:r>
              <a:rPr lang="en-US" dirty="0"/>
              <a:t>Exam 1 Friday during lecture</a:t>
            </a:r>
          </a:p>
          <a:p>
            <a:r>
              <a:rPr lang="en-US" dirty="0"/>
              <a:t>No recitation this week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9AD30B8-0C7F-BE7D-93AB-3E51B83CFB01}"/>
                  </a:ext>
                </a:extLst>
              </p14:cNvPr>
              <p14:cNvContentPartPr/>
              <p14:nvPr/>
            </p14:nvContentPartPr>
            <p14:xfrm>
              <a:off x="684000" y="5829480"/>
              <a:ext cx="1283400" cy="5587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9AD30B8-0C7F-BE7D-93AB-3E51B83CFB0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4640" y="5820120"/>
                <a:ext cx="1302120" cy="57744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itle 1">
            <a:extLst>
              <a:ext uri="{FF2B5EF4-FFF2-40B4-BE49-F238E27FC236}">
                <a16:creationId xmlns:a16="http://schemas.microsoft.com/office/drawing/2014/main" id="{6C5CD47F-2EB8-4C30-6410-EEC43BFF3D52}"/>
              </a:ext>
            </a:extLst>
          </p:cNvPr>
          <p:cNvSpPr txBox="1">
            <a:spLocks/>
          </p:cNvSpPr>
          <p:nvPr/>
        </p:nvSpPr>
        <p:spPr>
          <a:xfrm>
            <a:off x="8130637" y="-878307"/>
            <a:ext cx="4061363" cy="136542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r>
              <a:rPr lang="en-US" altLang="en-US" sz="1400" b="1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Q-center: </a:t>
            </a:r>
            <a:r>
              <a:rPr lang="en-US" altLang="en-US" sz="140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  <a:hlinkClick r:id="rId4"/>
              </a:rPr>
              <a:t>https://www.brynmawr.edu/inside/offices-services/q-center/q-center-schedule</a:t>
            </a:r>
            <a:endParaRPr lang="en-US" altLang="en-US" sz="1400" dirty="0"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9A8ABF5-7A6D-5E2D-F245-CCD4D2868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067"/>
            <a:ext cx="4213653" cy="116955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Office Hours: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1:30pm </a:t>
            </a:r>
            <a:r>
              <a:rPr lang="en-US" altLang="en-US" sz="1400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-</a:t>
            </a: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3:00pm </a:t>
            </a:r>
          </a:p>
          <a:p>
            <a:pPr lvl="0"/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(in Park 169)    W 11:00am </a:t>
            </a:r>
            <a:r>
              <a:rPr lang="en-US" altLang="en-US" sz="1400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-</a:t>
            </a: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12:00pm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or by appointment (email me)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     or just email me with questions!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AB718E-7F20-A3F5-1F04-1FC26CE2289D}"/>
              </a:ext>
            </a:extLst>
          </p:cNvPr>
          <p:cNvSpPr txBox="1"/>
          <p:nvPr/>
        </p:nvSpPr>
        <p:spPr>
          <a:xfrm>
            <a:off x="4323888" y="0"/>
            <a:ext cx="462120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TA Hours w/ Sodtugs:  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T&amp;Th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 7:00pm - 8:00pm</a:t>
            </a:r>
            <a:r>
              <a:rPr lang="en-US" altLang="en-US" sz="1400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NewRomanPSM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(in Park 273)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DC368DD-2C81-9D62-B533-5DBAD79C8AAC}"/>
              </a:ext>
            </a:extLst>
          </p:cNvPr>
          <p:cNvCxnSpPr/>
          <p:nvPr/>
        </p:nvCxnSpPr>
        <p:spPr>
          <a:xfrm>
            <a:off x="0" y="137145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0863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D7A26-3910-32DB-BA51-41AECA4AC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3586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Drawing cyclohexane		 </a:t>
            </a:r>
            <a:r>
              <a:rPr lang="en-US" sz="2400" dirty="0"/>
              <a:t>(textbook method is good too)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88277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8193A-52B4-98F7-C5CD-C34DC0F92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364" y="-128337"/>
            <a:ext cx="11419272" cy="1325563"/>
          </a:xfrm>
        </p:spPr>
        <p:txBody>
          <a:bodyPr>
            <a:normAutofit/>
          </a:bodyPr>
          <a:lstStyle/>
          <a:p>
            <a:r>
              <a:rPr lang="en-US" sz="4000" dirty="0"/>
              <a:t>Monosubstituted cyclohexanes and drawing chair flips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E091673A-3D2F-6090-1159-17FFF35867D3}"/>
                  </a:ext>
                </a:extLst>
              </p14:cNvPr>
              <p14:cNvContentPartPr/>
              <p14:nvPr/>
            </p14:nvContentPartPr>
            <p14:xfrm>
              <a:off x="-1419435" y="2076180"/>
              <a:ext cx="360" cy="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E091673A-3D2F-6090-1159-17FFF35867D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1423755" y="207186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74203A1-682A-0693-CE2E-748CAF5DF410}"/>
                  </a:ext>
                </a:extLst>
              </p14:cNvPr>
              <p14:cNvContentPartPr/>
              <p14:nvPr/>
            </p14:nvContentPartPr>
            <p14:xfrm>
              <a:off x="767520" y="983520"/>
              <a:ext cx="9721440" cy="12733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74203A1-682A-0693-CE2E-748CAF5DF41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58160" y="974160"/>
                <a:ext cx="9740160" cy="129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383BADD-9DFA-852A-BA89-60037D3E9BE6}"/>
                  </a:ext>
                </a:extLst>
              </p14:cNvPr>
              <p14:cNvContentPartPr/>
              <p14:nvPr/>
            </p14:nvContentPartPr>
            <p14:xfrm>
              <a:off x="973800" y="3518280"/>
              <a:ext cx="2079000" cy="130284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383BADD-9DFA-852A-BA89-60037D3E9BE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64440" y="3508920"/>
                <a:ext cx="2097720" cy="1321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805020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CC529-A222-ADBD-78AD-CD577CD99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-203046"/>
            <a:ext cx="10818181" cy="1325563"/>
          </a:xfrm>
        </p:spPr>
        <p:txBody>
          <a:bodyPr>
            <a:normAutofit/>
          </a:bodyPr>
          <a:lstStyle/>
          <a:p>
            <a:r>
              <a:rPr lang="en-US" sz="4000" dirty="0"/>
              <a:t>Cyclohexane Newman Projections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091775-5C45-43EC-1D40-E41D13615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292" y="1346567"/>
            <a:ext cx="8570813" cy="271057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1F34FF7-2150-65EE-1502-F0669F7ACAD2}"/>
                  </a:ext>
                </a:extLst>
              </p14:cNvPr>
              <p14:cNvContentPartPr/>
              <p14:nvPr/>
            </p14:nvContentPartPr>
            <p14:xfrm>
              <a:off x="402840" y="485640"/>
              <a:ext cx="11700720" cy="36032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1F34FF7-2150-65EE-1502-F0669F7ACAD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93480" y="476280"/>
                <a:ext cx="11719440" cy="3621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81456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971DE-DD8B-E873-7BEF-B5F7C17FD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56312"/>
            <a:ext cx="10515600" cy="1325563"/>
          </a:xfrm>
        </p:spPr>
        <p:txBody>
          <a:bodyPr/>
          <a:lstStyle/>
          <a:p>
            <a:r>
              <a:rPr lang="en-US" dirty="0"/>
              <a:t>Disubstituted cyclohexanes – naming/drawing</a:t>
            </a:r>
          </a:p>
        </p:txBody>
      </p:sp>
    </p:spTree>
    <p:extLst>
      <p:ext uri="{BB962C8B-B14F-4D97-AF65-F5344CB8AC3E}">
        <p14:creationId xmlns:p14="http://schemas.microsoft.com/office/powerpoint/2010/main" val="3805106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971DE-DD8B-E873-7BEF-B5F7C17FD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56312"/>
            <a:ext cx="10515600" cy="1325563"/>
          </a:xfrm>
        </p:spPr>
        <p:txBody>
          <a:bodyPr/>
          <a:lstStyle/>
          <a:p>
            <a:r>
              <a:rPr lang="en-US" dirty="0"/>
              <a:t>Disubstituted cyclohexanes - stability</a:t>
            </a:r>
          </a:p>
        </p:txBody>
      </p:sp>
    </p:spTree>
    <p:extLst>
      <p:ext uri="{BB962C8B-B14F-4D97-AF65-F5344CB8AC3E}">
        <p14:creationId xmlns:p14="http://schemas.microsoft.com/office/powerpoint/2010/main" val="6763211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971DE-DD8B-E873-7BEF-B5F7C17FD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56312"/>
            <a:ext cx="10515600" cy="1325563"/>
          </a:xfrm>
        </p:spPr>
        <p:txBody>
          <a:bodyPr/>
          <a:lstStyle/>
          <a:p>
            <a:r>
              <a:rPr lang="en-US" dirty="0"/>
              <a:t>Disubstituted cyclohexanes - stability</a:t>
            </a:r>
          </a:p>
        </p:txBody>
      </p:sp>
    </p:spTree>
    <p:extLst>
      <p:ext uri="{BB962C8B-B14F-4D97-AF65-F5344CB8AC3E}">
        <p14:creationId xmlns:p14="http://schemas.microsoft.com/office/powerpoint/2010/main" val="3812228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648DE-722D-BAA5-FD19-F089C2618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665"/>
            <a:ext cx="10515600" cy="1325563"/>
          </a:xfrm>
        </p:spPr>
        <p:txBody>
          <a:bodyPr/>
          <a:lstStyle/>
          <a:p>
            <a:r>
              <a:rPr lang="en-US" b="1" u="sng" dirty="0">
                <a:solidFill>
                  <a:srgbClr val="7030A0"/>
                </a:solidFill>
              </a:rPr>
              <a:t>Poll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9B584B-FA15-CBC8-B4CC-6A4E34321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3334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Which of these pairs of molecules are constitutional isomers?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AA00BA-CFDC-1B05-F285-4232DB2F13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2" r="39510" b="79488"/>
          <a:stretch/>
        </p:blipFill>
        <p:spPr bwMode="auto">
          <a:xfrm>
            <a:off x="582489" y="3530455"/>
            <a:ext cx="2566999" cy="8585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:lc="http://schemas.openxmlformats.org/drawingml/2006/lockedCanvas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29ED81-3010-0506-5189-A59F700DF6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919" r="71210" b="6283"/>
          <a:stretch/>
        </p:blipFill>
        <p:spPr bwMode="auto">
          <a:xfrm>
            <a:off x="8811341" y="3413681"/>
            <a:ext cx="3209209" cy="10920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:lc="http://schemas.openxmlformats.org/drawingml/2006/lockedCanvas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D7B7E94-97B6-F24E-46B1-CD2A3C3E96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44" r="70291" b="36081"/>
          <a:stretch/>
        </p:blipFill>
        <p:spPr bwMode="auto">
          <a:xfrm>
            <a:off x="4227819" y="3049539"/>
            <a:ext cx="3505191" cy="146109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:lc="http://schemas.openxmlformats.org/drawingml/2006/lockedCanvas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C1AE0DC-AC59-2271-05A1-8408FC2442F1}"/>
              </a:ext>
            </a:extLst>
          </p:cNvPr>
          <p:cNvSpPr txBox="1"/>
          <p:nvPr/>
        </p:nvSpPr>
        <p:spPr>
          <a:xfrm>
            <a:off x="1607016" y="4701934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C2B3D0-8DAF-CFA5-F6D3-437260129EC7}"/>
              </a:ext>
            </a:extLst>
          </p:cNvPr>
          <p:cNvSpPr txBox="1"/>
          <p:nvPr/>
        </p:nvSpPr>
        <p:spPr>
          <a:xfrm>
            <a:off x="5740286" y="4701934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691892-9288-063A-7774-9278EC928F54}"/>
              </a:ext>
            </a:extLst>
          </p:cNvPr>
          <p:cNvSpPr txBox="1"/>
          <p:nvPr/>
        </p:nvSpPr>
        <p:spPr>
          <a:xfrm>
            <a:off x="10256870" y="4704873"/>
            <a:ext cx="152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584542-0F4E-D49C-0693-FDC48A1BFE78}"/>
              </a:ext>
            </a:extLst>
          </p:cNvPr>
          <p:cNvSpPr txBox="1"/>
          <p:nvPr/>
        </p:nvSpPr>
        <p:spPr>
          <a:xfrm>
            <a:off x="5259280" y="412151"/>
            <a:ext cx="60945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b="0" i="0" u="none" strike="noStrike">
                <a:solidFill>
                  <a:srgbClr val="007ACC"/>
                </a:solidFill>
                <a:effectLst/>
                <a:latin typeface="Source Sans Pro" panose="020B0503030403020204" pitchFamily="34" charset="0"/>
                <a:hlinkClick r:id="rId3"/>
              </a:rPr>
              <a:t>pollev.com/timcook653</a:t>
            </a:r>
            <a:r>
              <a:rPr lang="en-US" b="0" i="0" u="none" strike="noStrike">
                <a:solidFill>
                  <a:srgbClr val="007ACC"/>
                </a:solidFill>
                <a:effectLst/>
                <a:latin typeface="Source Sans Pro" panose="020B0503030403020204" pitchFamily="34" charset="0"/>
              </a:rPr>
              <a:t>  </a:t>
            </a:r>
            <a:r>
              <a:rPr lang="en-US" b="0" i="0" u="none" strike="noStrike">
                <a:effectLst/>
                <a:latin typeface="Source Sans Pro" panose="020B0503030403020204" pitchFamily="34" charset="0"/>
              </a:rPr>
              <a:t>or text timcook653 to 22333</a:t>
            </a:r>
          </a:p>
          <a:p>
            <a:pPr marL="0" indent="0">
              <a:buNone/>
            </a:pPr>
            <a:r>
              <a:rPr lang="en-US">
                <a:latin typeface="Source Sans Pro" panose="020B0503030403020204" pitchFamily="34" charset="0"/>
              </a:rPr>
              <a:t>Or use Android/iPhone app</a:t>
            </a:r>
            <a:endParaRPr lang="en-US" b="0" i="0" u="none" strike="noStrike">
              <a:effectLst/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572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6AA9D-B27E-4142-6C8A-25FE666FB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6532"/>
            <a:ext cx="10515600" cy="1325563"/>
          </a:xfrm>
        </p:spPr>
        <p:txBody>
          <a:bodyPr/>
          <a:lstStyle/>
          <a:p>
            <a:r>
              <a:rPr lang="en-US"/>
              <a:t>Alkane conformations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225EC-4D59-57E5-BA39-3C0D37E29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1742"/>
            <a:ext cx="10515600" cy="4351338"/>
          </a:xfrm>
        </p:spPr>
        <p:txBody>
          <a:bodyPr/>
          <a:lstStyle/>
          <a:p>
            <a:r>
              <a:rPr lang="en-US"/>
              <a:t>Conformational isomers (conformers) - </a:t>
            </a:r>
          </a:p>
        </p:txBody>
      </p:sp>
    </p:spTree>
    <p:extLst>
      <p:ext uri="{BB962C8B-B14F-4D97-AF65-F5344CB8AC3E}">
        <p14:creationId xmlns:p14="http://schemas.microsoft.com/office/powerpoint/2010/main" val="64618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F69AE-E8C8-BC85-21EC-44DDE8F08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2" y="-167951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/>
              <a:t>Newman projections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8F6971E-774E-E1B1-F1FE-5BC8BB89E1F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13" t="7792" r="29052" b="7723"/>
          <a:stretch/>
        </p:blipFill>
        <p:spPr bwMode="auto">
          <a:xfrm>
            <a:off x="10226197" y="48011"/>
            <a:ext cx="1905881" cy="1976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 picture containing text, clock, watch&#10;&#10;Description automatically generated">
            <a:extLst>
              <a:ext uri="{FF2B5EF4-FFF2-40B4-BE49-F238E27FC236}">
                <a16:creationId xmlns:a16="http://schemas.microsoft.com/office/drawing/2014/main" id="{4AFF8A5C-7757-8129-4B4C-5392C07074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235" y="3039828"/>
            <a:ext cx="9156501" cy="1296168"/>
          </a:xfrm>
          <a:prstGeom prst="rect">
            <a:avLst/>
          </a:prstGeom>
        </p:spPr>
      </p:pic>
      <p:pic>
        <p:nvPicPr>
          <p:cNvPr id="1028" name="Picture 4" descr="Ethane Molecular Model 3D Model $29 - .obj .max .fbx .3ds .ma .c4d - Free3D">
            <a:extLst>
              <a:ext uri="{FF2B5EF4-FFF2-40B4-BE49-F238E27FC236}">
                <a16:creationId xmlns:a16="http://schemas.microsoft.com/office/drawing/2014/main" id="{639FA5DD-18C0-A996-E7F7-7108B5D85C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8" t="2775" r="13306" b="4022"/>
          <a:stretch/>
        </p:blipFill>
        <p:spPr bwMode="auto">
          <a:xfrm rot="5400000">
            <a:off x="11025974" y="1086938"/>
            <a:ext cx="497398" cy="357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5365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7171A-A7F4-EF21-E303-CE9DC3405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15218"/>
          </a:xfrm>
        </p:spPr>
        <p:txBody>
          <a:bodyPr>
            <a:normAutofit/>
          </a:bodyPr>
          <a:lstStyle/>
          <a:p>
            <a:r>
              <a:rPr lang="en-US" sz="3600" dirty="0"/>
              <a:t>Conformational Analysis and Strain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7499D2-11CD-EB10-4AE2-565F097FB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042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Torsional strain: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Steric strain: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0A886B-2240-730D-979D-A6CF14B82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0801" y="2132125"/>
            <a:ext cx="2732999" cy="16537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105B1F8-228C-CBA6-E429-CCCE4E257854}"/>
              </a:ext>
            </a:extLst>
          </p:cNvPr>
          <p:cNvSpPr txBox="1"/>
          <p:nvPr/>
        </p:nvSpPr>
        <p:spPr>
          <a:xfrm>
            <a:off x="8279024" y="3977592"/>
            <a:ext cx="37641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the </a:t>
            </a:r>
            <a:r>
              <a:rPr lang="en-US" sz="1200" u="sng" dirty="0"/>
              <a:t>lack</a:t>
            </a:r>
            <a:r>
              <a:rPr lang="en-US" sz="1200" dirty="0"/>
              <a:t> of this orbital interaction causes torsional strain</a:t>
            </a:r>
          </a:p>
        </p:txBody>
      </p:sp>
    </p:spTree>
    <p:extLst>
      <p:ext uri="{BB962C8B-B14F-4D97-AF65-F5344CB8AC3E}">
        <p14:creationId xmlns:p14="http://schemas.microsoft.com/office/powerpoint/2010/main" val="1684731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21">
            <a:extLst>
              <a:ext uri="{FF2B5EF4-FFF2-40B4-BE49-F238E27FC236}">
                <a16:creationId xmlns:a16="http://schemas.microsoft.com/office/drawing/2014/main" id="{71D1E1C0-1807-5B97-FB63-23B84C09C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C7C4B0-CC9A-B04C-EEA4-6CA7F424942D}"/>
              </a:ext>
            </a:extLst>
          </p:cNvPr>
          <p:cNvGrpSpPr/>
          <p:nvPr/>
        </p:nvGrpSpPr>
        <p:grpSpPr>
          <a:xfrm>
            <a:off x="938539" y="0"/>
            <a:ext cx="10052343" cy="5562372"/>
            <a:chOff x="938539" y="0"/>
            <a:chExt cx="10052343" cy="5562372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7CD050B-F2DE-E549-E6DB-21CE35BE5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38539" y="0"/>
              <a:ext cx="10052343" cy="4584106"/>
            </a:xfrm>
            <a:prstGeom prst="rect">
              <a:avLst/>
            </a:prstGeom>
          </p:spPr>
        </p:pic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7D680B3-CDDD-D1C8-3C58-D20216E5739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330039" y="4669819"/>
              <a:ext cx="9310251" cy="892553"/>
              <a:chOff x="0" y="0"/>
              <a:chExt cx="5762625" cy="552450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F2247288-BCAF-D0D4-62CF-3AD4B79A85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0" y="0"/>
                <a:ext cx="466725" cy="5334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D13AB649-C1E6-92FB-834D-F65D653983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1733550" y="0"/>
                <a:ext cx="466725" cy="5334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166691B8-C6CE-950C-2E45-7B1E98BC4B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3562350" y="0"/>
                <a:ext cx="466725" cy="5334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C51B4282-A130-49FE-1DF1-8A0E4805B1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5295900" y="19050"/>
                <a:ext cx="466725" cy="5334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4F2A5792-6600-C372-F22B-08DFEAEC30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895350" y="19050"/>
                <a:ext cx="466725" cy="4572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748C43A9-B4D0-E4FE-2E66-5EFF8E955D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2590800" y="19050"/>
                <a:ext cx="466725" cy="4572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A42AB18D-5EC8-587D-BE34-BF44D10D0D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800000">
                <a:off x="4505325" y="9525"/>
                <a:ext cx="466725" cy="4572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104485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132F43-3293-F92D-BD04-308565C016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772" y="372170"/>
            <a:ext cx="11211787" cy="59334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Be able to:</a:t>
            </a:r>
          </a:p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/>
              <a:t>Convert bond-line drawings to Newman projections &amp; vice versa</a:t>
            </a:r>
          </a:p>
          <a:p>
            <a:pPr marL="457200" lvl="1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/>
              <a:t>Identify the relative stability of conformations of a specified bond </a:t>
            </a:r>
            <a:br>
              <a:rPr lang="en-US" dirty="0"/>
            </a:br>
            <a:r>
              <a:rPr lang="en-US" sz="2200" dirty="0"/>
              <a:t>(for exam - show all possible staggered and eclipsed conformations and rank their stability)</a:t>
            </a:r>
          </a:p>
          <a:p>
            <a:pPr marL="457200" lvl="1" indent="0">
              <a:buNone/>
            </a:pPr>
            <a:endParaRPr lang="en-US" dirty="0"/>
          </a:p>
          <a:p>
            <a:pPr>
              <a:buFontTx/>
              <a:buChar char="-"/>
            </a:pPr>
            <a:r>
              <a:rPr lang="en-US" dirty="0"/>
              <a:t>Identify types of strain in a given conformation</a:t>
            </a:r>
          </a:p>
          <a:p>
            <a:pPr>
              <a:buFontTx/>
              <a:buChar char="-"/>
            </a:pPr>
            <a:endParaRPr lang="en-US" dirty="0"/>
          </a:p>
          <a:p>
            <a:pPr>
              <a:buFontTx/>
              <a:buChar char="-"/>
            </a:pPr>
            <a:r>
              <a:rPr lang="en-US" dirty="0"/>
              <a:t>Draw/identify staggered vs eclipsed conformations</a:t>
            </a:r>
          </a:p>
          <a:p>
            <a:pPr lvl="1">
              <a:buFontTx/>
              <a:buChar char="-"/>
            </a:pPr>
            <a:r>
              <a:rPr lang="en-US" dirty="0"/>
              <a:t>Classify staggered conformations as “anti” or “gauche”</a:t>
            </a:r>
          </a:p>
        </p:txBody>
      </p:sp>
    </p:spTree>
    <p:extLst>
      <p:ext uri="{BB962C8B-B14F-4D97-AF65-F5344CB8AC3E}">
        <p14:creationId xmlns:p14="http://schemas.microsoft.com/office/powerpoint/2010/main" val="3783703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D3601-8E2C-2602-937D-2B2A6674C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76" y="-247169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Conformations of cycloalkanes and ring strain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EB7008-2BBA-1708-5F38-3BDC8C0C4B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909" y="1589651"/>
            <a:ext cx="2775721" cy="14674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CC99D2-2F91-DA79-2919-D891B56AE9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7057" y="4367017"/>
            <a:ext cx="2823887" cy="16846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404879-409D-E082-73B0-616F2BD2166F}"/>
              </a:ext>
            </a:extLst>
          </p:cNvPr>
          <p:cNvSpPr txBox="1"/>
          <p:nvPr/>
        </p:nvSpPr>
        <p:spPr>
          <a:xfrm>
            <a:off x="1278367" y="1517733"/>
            <a:ext cx="559438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Cyclopropane		Planar ring</a:t>
            </a: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Cyclobutane 		Puckered ring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189DC48-57F8-9F89-1BBF-C7173D3C4CD5}"/>
              </a:ext>
            </a:extLst>
          </p:cNvPr>
          <p:cNvCxnSpPr/>
          <p:nvPr/>
        </p:nvCxnSpPr>
        <p:spPr>
          <a:xfrm>
            <a:off x="0" y="411021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1759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E3238AA-79FA-0E6E-8F7F-328F159873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299" y="341131"/>
            <a:ext cx="10577803" cy="19225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0EE60C-BE87-12EB-359F-F6F7B07094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0090" y="4072940"/>
            <a:ext cx="7445012" cy="23545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AFC2FD-1E69-2344-B460-DA8944F859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318" y="2981705"/>
            <a:ext cx="6994986" cy="588502"/>
          </a:xfrm>
          <a:prstGeom prst="rect">
            <a:avLst/>
          </a:prstGeom>
        </p:spPr>
      </p:pic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7491056-044C-7730-618B-51DEAC95213B}"/>
              </a:ext>
            </a:extLst>
          </p:cNvPr>
          <p:cNvCxnSpPr/>
          <p:nvPr/>
        </p:nvCxnSpPr>
        <p:spPr>
          <a:xfrm>
            <a:off x="0" y="2981705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7225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</TotalTime>
  <Words>265</Words>
  <Application>Microsoft Office PowerPoint</Application>
  <PresentationFormat>Widescreen</PresentationFormat>
  <Paragraphs>57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Source Sans Pro</vt:lpstr>
      <vt:lpstr>Times New Roman</vt:lpstr>
      <vt:lpstr>TimesNewRomanPSMT</vt:lpstr>
      <vt:lpstr>Office Theme</vt:lpstr>
      <vt:lpstr>Isomerism  Alkane Conformations  Cycloalkanes</vt:lpstr>
      <vt:lpstr>Poll</vt:lpstr>
      <vt:lpstr>Alkane conformations</vt:lpstr>
      <vt:lpstr>Newman projections</vt:lpstr>
      <vt:lpstr>Conformational Analysis and Strain</vt:lpstr>
      <vt:lpstr>PowerPoint Presentation</vt:lpstr>
      <vt:lpstr>PowerPoint Presentation</vt:lpstr>
      <vt:lpstr>Conformations of cycloalkanes and ring strain</vt:lpstr>
      <vt:lpstr>PowerPoint Presentation</vt:lpstr>
      <vt:lpstr>Drawing cyclohexane   (textbook method is good too)</vt:lpstr>
      <vt:lpstr>Monosubstituted cyclohexanes and drawing chair flips</vt:lpstr>
      <vt:lpstr>Cyclohexane Newman Projections</vt:lpstr>
      <vt:lpstr>Disubstituted cyclohexanes – naming/drawing</vt:lpstr>
      <vt:lpstr>Disubstituted cyclohexanes - stability</vt:lpstr>
      <vt:lpstr>Disubstituted cyclohexanes - stability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#1</dc:title>
  <dc:creator>Tim Cook</dc:creator>
  <cp:lastModifiedBy>Tim Cook</cp:lastModifiedBy>
  <cp:revision>2</cp:revision>
  <dcterms:created xsi:type="dcterms:W3CDTF">2022-08-13T19:39:25Z</dcterms:created>
  <dcterms:modified xsi:type="dcterms:W3CDTF">2026-09-11T19:31:23Z</dcterms:modified>
</cp:coreProperties>
</file>