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464" r:id="rId2"/>
    <p:sldId id="460" r:id="rId3"/>
    <p:sldId id="365" r:id="rId4"/>
    <p:sldId id="366" r:id="rId5"/>
    <p:sldId id="368" r:id="rId6"/>
    <p:sldId id="369" r:id="rId7"/>
    <p:sldId id="370" r:id="rId8"/>
    <p:sldId id="372" r:id="rId9"/>
    <p:sldId id="373" r:id="rId10"/>
    <p:sldId id="374" r:id="rId11"/>
    <p:sldId id="375" r:id="rId12"/>
    <p:sldId id="376" r:id="rId13"/>
    <p:sldId id="378" r:id="rId14"/>
    <p:sldId id="379" r:id="rId15"/>
    <p:sldId id="380" r:id="rId16"/>
    <p:sldId id="381" r:id="rId17"/>
    <p:sldId id="382" r:id="rId18"/>
    <p:sldId id="362" r:id="rId19"/>
    <p:sldId id="367" r:id="rId20"/>
    <p:sldId id="305" r:id="rId21"/>
    <p:sldId id="303" r:id="rId22"/>
    <p:sldId id="306" r:id="rId23"/>
    <p:sldId id="307" r:id="rId24"/>
    <p:sldId id="309" r:id="rId25"/>
    <p:sldId id="308" r:id="rId26"/>
    <p:sldId id="311" r:id="rId27"/>
    <p:sldId id="312" r:id="rId28"/>
    <p:sldId id="310" r:id="rId29"/>
    <p:sldId id="313" r:id="rId30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5E21CE9-FCD6-4534-B4FF-26F7806020F8}">
          <p14:sldIdLst>
            <p14:sldId id="464"/>
            <p14:sldId id="460"/>
            <p14:sldId id="365"/>
            <p14:sldId id="366"/>
            <p14:sldId id="368"/>
            <p14:sldId id="369"/>
            <p14:sldId id="370"/>
            <p14:sldId id="372"/>
            <p14:sldId id="373"/>
            <p14:sldId id="374"/>
            <p14:sldId id="375"/>
            <p14:sldId id="376"/>
            <p14:sldId id="378"/>
            <p14:sldId id="379"/>
            <p14:sldId id="380"/>
            <p14:sldId id="381"/>
            <p14:sldId id="382"/>
            <p14:sldId id="362"/>
            <p14:sldId id="367"/>
            <p14:sldId id="305"/>
            <p14:sldId id="303"/>
            <p14:sldId id="306"/>
            <p14:sldId id="307"/>
            <p14:sldId id="309"/>
            <p14:sldId id="308"/>
            <p14:sldId id="311"/>
            <p14:sldId id="312"/>
            <p14:sldId id="310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861D"/>
    <a:srgbClr val="410ADC"/>
    <a:srgbClr val="D39907"/>
    <a:srgbClr val="F35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3A77DC-A211-4E32-A128-0C4F638CD816}" v="5" dt="2026-09-11T19:49:44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389" autoAdjust="0"/>
    <p:restoredTop sz="93302" autoAdjust="0"/>
  </p:normalViewPr>
  <p:slideViewPr>
    <p:cSldViewPr snapToGrid="0">
      <p:cViewPr varScale="1">
        <p:scale>
          <a:sx n="67" d="100"/>
          <a:sy n="67" d="100"/>
        </p:scale>
        <p:origin x="75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 modSection">
      <pc:chgData name="Tim Cook" userId="d1c7cfb340f2c7ab" providerId="LiveId" clId="{36966580-FC72-460E-9995-D2B4237D7D64}" dt="2026-09-11T19:49:51.206" v="815" actId="478"/>
      <pc:docMkLst>
        <pc:docMk/>
      </pc:docMkLst>
      <pc:sldChg chg="addSp add del">
        <pc:chgData name="Tim Cook" userId="d1c7cfb340f2c7ab" providerId="LiveId" clId="{36966580-FC72-460E-9995-D2B4237D7D64}" dt="2026-09-11T19:43:28.246" v="682" actId="47"/>
        <pc:sldMkLst>
          <pc:docMk/>
          <pc:sldMk cId="2339100224" sldId="291"/>
        </pc:sldMkLst>
      </pc:sldChg>
      <pc:sldChg chg="add del">
        <pc:chgData name="Tim Cook" userId="d1c7cfb340f2c7ab" providerId="LiveId" clId="{36966580-FC72-460E-9995-D2B4237D7D64}" dt="2026-09-11T19:43:28.341" v="683" actId="47"/>
        <pc:sldMkLst>
          <pc:docMk/>
          <pc:sldMk cId="2166400476" sldId="292"/>
        </pc:sldMkLst>
      </pc:sldChg>
      <pc:sldChg chg="add del">
        <pc:chgData name="Tim Cook" userId="d1c7cfb340f2c7ab" providerId="LiveId" clId="{36966580-FC72-460E-9995-D2B4237D7D64}" dt="2026-09-11T19:43:28.461" v="684" actId="47"/>
        <pc:sldMkLst>
          <pc:docMk/>
          <pc:sldMk cId="1571255008" sldId="293"/>
        </pc:sldMkLst>
      </pc:sldChg>
      <pc:sldChg chg="add del">
        <pc:chgData name="Tim Cook" userId="d1c7cfb340f2c7ab" providerId="LiveId" clId="{36966580-FC72-460E-9995-D2B4237D7D64}" dt="2026-09-11T19:43:28.609" v="685" actId="47"/>
        <pc:sldMkLst>
          <pc:docMk/>
          <pc:sldMk cId="1227137447" sldId="294"/>
        </pc:sldMkLst>
      </pc:sldChg>
      <pc:sldChg chg="add del">
        <pc:chgData name="Tim Cook" userId="d1c7cfb340f2c7ab" providerId="LiveId" clId="{36966580-FC72-460E-9995-D2B4237D7D64}" dt="2026-09-11T19:43:28.744" v="686" actId="47"/>
        <pc:sldMkLst>
          <pc:docMk/>
          <pc:sldMk cId="831281206" sldId="295"/>
        </pc:sldMkLst>
      </pc:sldChg>
      <pc:sldChg chg="add del">
        <pc:chgData name="Tim Cook" userId="d1c7cfb340f2c7ab" providerId="LiveId" clId="{36966580-FC72-460E-9995-D2B4237D7D64}" dt="2026-09-11T19:43:28.909" v="687" actId="47"/>
        <pc:sldMkLst>
          <pc:docMk/>
          <pc:sldMk cId="2687543769" sldId="296"/>
        </pc:sldMkLst>
      </pc:sldChg>
      <pc:sldChg chg="add del">
        <pc:chgData name="Tim Cook" userId="d1c7cfb340f2c7ab" providerId="LiveId" clId="{36966580-FC72-460E-9995-D2B4237D7D64}" dt="2026-09-11T19:43:29.040" v="688" actId="47"/>
        <pc:sldMkLst>
          <pc:docMk/>
          <pc:sldMk cId="1248107441" sldId="297"/>
        </pc:sldMkLst>
      </pc:sldChg>
      <pc:sldChg chg="add del">
        <pc:chgData name="Tim Cook" userId="d1c7cfb340f2c7ab" providerId="LiveId" clId="{36966580-FC72-460E-9995-D2B4237D7D64}" dt="2026-09-11T19:43:29.428" v="689" actId="47"/>
        <pc:sldMkLst>
          <pc:docMk/>
          <pc:sldMk cId="2447815930" sldId="298"/>
        </pc:sldMkLst>
      </pc:sldChg>
      <pc:sldChg chg="add del">
        <pc:chgData name="Tim Cook" userId="d1c7cfb340f2c7ab" providerId="LiveId" clId="{36966580-FC72-460E-9995-D2B4237D7D64}" dt="2026-09-11T19:43:29.648" v="690" actId="47"/>
        <pc:sldMkLst>
          <pc:docMk/>
          <pc:sldMk cId="1670852446" sldId="299"/>
        </pc:sldMkLst>
      </pc:sldChg>
      <pc:sldChg chg="add del">
        <pc:chgData name="Tim Cook" userId="d1c7cfb340f2c7ab" providerId="LiveId" clId="{36966580-FC72-460E-9995-D2B4237D7D64}" dt="2026-09-11T19:43:29.870" v="691" actId="47"/>
        <pc:sldMkLst>
          <pc:docMk/>
          <pc:sldMk cId="3818428136" sldId="302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015435410" sldId="303"/>
        </pc:sldMkLst>
      </pc:sldChg>
      <pc:sldChg chg="add del">
        <pc:chgData name="Tim Cook" userId="d1c7cfb340f2c7ab" providerId="LiveId" clId="{36966580-FC72-460E-9995-D2B4237D7D64}" dt="2026-09-11T19:43:30.446" v="693" actId="47"/>
        <pc:sldMkLst>
          <pc:docMk/>
          <pc:sldMk cId="3560873158" sldId="304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008710929" sldId="305"/>
        </pc:sldMkLst>
      </pc:sldChg>
      <pc:sldChg chg="add del">
        <pc:chgData name="Tim Cook" userId="d1c7cfb340f2c7ab" providerId="LiveId" clId="{36966580-FC72-460E-9995-D2B4237D7D64}" dt="2026-09-11T19:43:32.462" v="698" actId="47"/>
        <pc:sldMkLst>
          <pc:docMk/>
          <pc:sldMk cId="2200641971" sldId="305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626018492" sldId="306"/>
        </pc:sldMkLst>
      </pc:sldChg>
      <pc:sldChg chg="add del">
        <pc:chgData name="Tim Cook" userId="d1c7cfb340f2c7ab" providerId="LiveId" clId="{36966580-FC72-460E-9995-D2B4237D7D64}" dt="2026-09-11T19:43:31.435" v="696" actId="47"/>
        <pc:sldMkLst>
          <pc:docMk/>
          <pc:sldMk cId="4110947961" sldId="306"/>
        </pc:sldMkLst>
      </pc:sldChg>
      <pc:sldChg chg="add del">
        <pc:chgData name="Tim Cook" userId="d1c7cfb340f2c7ab" providerId="LiveId" clId="{36966580-FC72-460E-9995-D2B4237D7D64}" dt="2026-09-11T19:43:31.995" v="697" actId="47"/>
        <pc:sldMkLst>
          <pc:docMk/>
          <pc:sldMk cId="3526778273" sldId="307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4101055971" sldId="307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665604390" sldId="308"/>
        </pc:sldMkLst>
      </pc:sldChg>
      <pc:sldChg chg="add del">
        <pc:chgData name="Tim Cook" userId="d1c7cfb340f2c7ab" providerId="LiveId" clId="{36966580-FC72-460E-9995-D2B4237D7D64}" dt="2026-09-11T19:43:33.317" v="700" actId="47"/>
        <pc:sldMkLst>
          <pc:docMk/>
          <pc:sldMk cId="3164431680" sldId="308"/>
        </pc:sldMkLst>
      </pc:sldChg>
      <pc:sldChg chg="add del">
        <pc:chgData name="Tim Cook" userId="d1c7cfb340f2c7ab" providerId="LiveId" clId="{36966580-FC72-460E-9995-D2B4237D7D64}" dt="2026-09-11T19:43:32.871" v="699" actId="47"/>
        <pc:sldMkLst>
          <pc:docMk/>
          <pc:sldMk cId="1117547675" sldId="309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962527103" sldId="309"/>
        </pc:sldMkLst>
      </pc:sldChg>
      <pc:sldChg chg="add del">
        <pc:chgData name="Tim Cook" userId="d1c7cfb340f2c7ab" providerId="LiveId" clId="{36966580-FC72-460E-9995-D2B4237D7D64}" dt="2026-09-11T19:43:33.769" v="701" actId="47"/>
        <pc:sldMkLst>
          <pc:docMk/>
          <pc:sldMk cId="255947527" sldId="310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907653667" sldId="310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360731216" sldId="311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749758345" sldId="312"/>
        </pc:sldMkLst>
      </pc:sldChg>
      <pc:sldChg chg="modSp add del mod">
        <pc:chgData name="Tim Cook" userId="d1c7cfb340f2c7ab" providerId="LiveId" clId="{36966580-FC72-460E-9995-D2B4237D7D64}" dt="2026-09-11T19:43:24.547" v="679" actId="47"/>
        <pc:sldMkLst>
          <pc:docMk/>
          <pc:sldMk cId="3998191657" sldId="312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821826095" sldId="313"/>
        </pc:sldMkLst>
      </pc:sldChg>
      <pc:sldChg chg="add del">
        <pc:chgData name="Tim Cook" userId="d1c7cfb340f2c7ab" providerId="LiveId" clId="{36966580-FC72-460E-9995-D2B4237D7D64}" dt="2026-09-11T19:43:31.042" v="695" actId="47"/>
        <pc:sldMkLst>
          <pc:docMk/>
          <pc:sldMk cId="3980970348" sldId="313"/>
        </pc:sldMkLst>
      </pc:sldChg>
      <pc:sldChg chg="add del">
        <pc:chgData name="Tim Cook" userId="d1c7cfb340f2c7ab" providerId="LiveId" clId="{36966580-FC72-460E-9995-D2B4237D7D64}" dt="2026-09-11T19:43:34.199" v="702" actId="47"/>
        <pc:sldMkLst>
          <pc:docMk/>
          <pc:sldMk cId="912458403" sldId="314"/>
        </pc:sldMkLst>
      </pc:sldChg>
      <pc:sldChg chg="add del">
        <pc:chgData name="Tim Cook" userId="d1c7cfb340f2c7ab" providerId="LiveId" clId="{36966580-FC72-460E-9995-D2B4237D7D64}" dt="2026-09-11T19:43:34.661" v="703" actId="47"/>
        <pc:sldMkLst>
          <pc:docMk/>
          <pc:sldMk cId="2311935316" sldId="317"/>
        </pc:sldMkLst>
      </pc:sldChg>
      <pc:sldChg chg="add del">
        <pc:chgData name="Tim Cook" userId="d1c7cfb340f2c7ab" providerId="LiveId" clId="{36966580-FC72-460E-9995-D2B4237D7D64}" dt="2026-09-11T19:43:38.100" v="711" actId="47"/>
        <pc:sldMkLst>
          <pc:docMk/>
          <pc:sldMk cId="1679568322" sldId="321"/>
        </pc:sldMkLst>
      </pc:sldChg>
      <pc:sldChg chg="add del">
        <pc:chgData name="Tim Cook" userId="d1c7cfb340f2c7ab" providerId="LiveId" clId="{36966580-FC72-460E-9995-D2B4237D7D64}" dt="2026-09-11T19:43:35.170" v="704" actId="47"/>
        <pc:sldMkLst>
          <pc:docMk/>
          <pc:sldMk cId="709209892" sldId="324"/>
        </pc:sldMkLst>
      </pc:sldChg>
      <pc:sldChg chg="add del">
        <pc:chgData name="Tim Cook" userId="d1c7cfb340f2c7ab" providerId="LiveId" clId="{36966580-FC72-460E-9995-D2B4237D7D64}" dt="2026-09-11T19:43:35.982" v="706" actId="47"/>
        <pc:sldMkLst>
          <pc:docMk/>
          <pc:sldMk cId="1987630979" sldId="326"/>
        </pc:sldMkLst>
      </pc:sldChg>
      <pc:sldChg chg="add del">
        <pc:chgData name="Tim Cook" userId="d1c7cfb340f2c7ab" providerId="LiveId" clId="{36966580-FC72-460E-9995-D2B4237D7D64}" dt="2026-09-11T19:43:36.372" v="707" actId="47"/>
        <pc:sldMkLst>
          <pc:docMk/>
          <pc:sldMk cId="1468975001" sldId="327"/>
        </pc:sldMkLst>
      </pc:sldChg>
      <pc:sldChg chg="add del">
        <pc:chgData name="Tim Cook" userId="d1c7cfb340f2c7ab" providerId="LiveId" clId="{36966580-FC72-460E-9995-D2B4237D7D64}" dt="2026-09-11T19:43:36.805" v="708" actId="47"/>
        <pc:sldMkLst>
          <pc:docMk/>
          <pc:sldMk cId="2777980639" sldId="328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3348768714" sldId="362"/>
        </pc:sldMkLst>
      </pc:sldChg>
      <pc:sldChg chg="addSp delSp modSp add mod delAnim">
        <pc:chgData name="Tim Cook" userId="d1c7cfb340f2c7ab" providerId="LiveId" clId="{36966580-FC72-460E-9995-D2B4237D7D64}" dt="2026-09-11T19:49:51.206" v="815" actId="478"/>
        <pc:sldMkLst>
          <pc:docMk/>
          <pc:sldMk cId="2158111190" sldId="365"/>
        </pc:sldMkLst>
        <pc:spChg chg="add del mod">
          <ac:chgData name="Tim Cook" userId="d1c7cfb340f2c7ab" providerId="LiveId" clId="{36966580-FC72-460E-9995-D2B4237D7D64}" dt="2026-09-11T19:49:51.206" v="815" actId="478"/>
          <ac:spMkLst>
            <pc:docMk/>
            <pc:sldMk cId="2158111190" sldId="365"/>
            <ac:spMk id="2" creationId="{77888E9D-5797-6913-93F4-7293C724A67D}"/>
          </ac:spMkLst>
        </pc:spChg>
        <pc:spChg chg="del">
          <ac:chgData name="Tim Cook" userId="d1c7cfb340f2c7ab" providerId="LiveId" clId="{36966580-FC72-460E-9995-D2B4237D7D64}" dt="2026-09-11T19:49:31.516" v="788" actId="478"/>
          <ac:spMkLst>
            <pc:docMk/>
            <pc:sldMk cId="2158111190" sldId="365"/>
            <ac:spMk id="8" creationId="{00000000-0000-0000-0000-000000000000}"/>
          </ac:spMkLst>
        </pc:spChg>
      </pc:sldChg>
      <pc:sldChg chg="delSp add mod delAnim">
        <pc:chgData name="Tim Cook" userId="d1c7cfb340f2c7ab" providerId="LiveId" clId="{36966580-FC72-460E-9995-D2B4237D7D64}" dt="2026-09-11T19:49:37.995" v="790" actId="478"/>
        <pc:sldMkLst>
          <pc:docMk/>
          <pc:sldMk cId="3613305170" sldId="366"/>
        </pc:sldMkLst>
        <pc:spChg chg="del topLvl">
          <ac:chgData name="Tim Cook" userId="d1c7cfb340f2c7ab" providerId="LiveId" clId="{36966580-FC72-460E-9995-D2B4237D7D64}" dt="2026-09-11T19:49:35.604" v="789" actId="478"/>
          <ac:spMkLst>
            <pc:docMk/>
            <pc:sldMk cId="3613305170" sldId="366"/>
            <ac:spMk id="5124" creationId="{00000000-0000-0000-0000-000000000000}"/>
          </ac:spMkLst>
        </pc:spChg>
        <pc:spChg chg="del topLvl">
          <ac:chgData name="Tim Cook" userId="d1c7cfb340f2c7ab" providerId="LiveId" clId="{36966580-FC72-460E-9995-D2B4237D7D64}" dt="2026-09-11T19:49:37.995" v="790" actId="478"/>
          <ac:spMkLst>
            <pc:docMk/>
            <pc:sldMk cId="3613305170" sldId="366"/>
            <ac:spMk id="5125" creationId="{00000000-0000-0000-0000-000000000000}"/>
          </ac:spMkLst>
        </pc:spChg>
        <pc:grpChg chg="del">
          <ac:chgData name="Tim Cook" userId="d1c7cfb340f2c7ab" providerId="LiveId" clId="{36966580-FC72-460E-9995-D2B4237D7D64}" dt="2026-09-11T19:49:35.604" v="789" actId="478"/>
          <ac:grpSpMkLst>
            <pc:docMk/>
            <pc:sldMk cId="3613305170" sldId="366"/>
            <ac:grpSpMk id="2" creationId="{00000000-0000-0000-0000-000000000000}"/>
          </ac:grpSpMkLst>
        </pc:grpChg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3555665787" sldId="367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538610991" sldId="368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3207836776" sldId="369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3771525434" sldId="370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802643345" sldId="372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811096799" sldId="373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528635078" sldId="374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4046215219" sldId="375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332319282" sldId="376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134116873" sldId="378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848886104" sldId="379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1959983239" sldId="380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02810556" sldId="381"/>
        </pc:sldMkLst>
      </pc:sldChg>
      <pc:sldChg chg="add">
        <pc:chgData name="Tim Cook" userId="d1c7cfb340f2c7ab" providerId="LiveId" clId="{36966580-FC72-460E-9995-D2B4237D7D64}" dt="2026-09-11T19:49:20.872" v="787"/>
        <pc:sldMkLst>
          <pc:docMk/>
          <pc:sldMk cId="259179849" sldId="382"/>
        </pc:sldMkLst>
      </pc:sldChg>
      <pc:sldChg chg="add del">
        <pc:chgData name="Tim Cook" userId="d1c7cfb340f2c7ab" providerId="LiveId" clId="{36966580-FC72-460E-9995-D2B4237D7D64}" dt="2026-09-11T19:43:30.140" v="692" actId="47"/>
        <pc:sldMkLst>
          <pc:docMk/>
          <pc:sldMk cId="1559238244" sldId="430"/>
        </pc:sldMkLst>
      </pc:sldChg>
      <pc:sldChg chg="add del">
        <pc:chgData name="Tim Cook" userId="d1c7cfb340f2c7ab" providerId="LiveId" clId="{36966580-FC72-460E-9995-D2B4237D7D64}" dt="2026-09-11T19:43:35.637" v="705" actId="47"/>
        <pc:sldMkLst>
          <pc:docMk/>
          <pc:sldMk cId="3811061594" sldId="434"/>
        </pc:sldMkLst>
      </pc:sldChg>
      <pc:sldChg chg="add del">
        <pc:chgData name="Tim Cook" userId="d1c7cfb340f2c7ab" providerId="LiveId" clId="{36966580-FC72-460E-9995-D2B4237D7D64}" dt="2026-09-11T19:43:37.247" v="709" actId="47"/>
        <pc:sldMkLst>
          <pc:docMk/>
          <pc:sldMk cId="1950205313" sldId="436"/>
        </pc:sldMkLst>
      </pc:sldChg>
      <pc:sldChg chg="add del">
        <pc:chgData name="Tim Cook" userId="d1c7cfb340f2c7ab" providerId="LiveId" clId="{36966580-FC72-460E-9995-D2B4237D7D64}" dt="2026-09-11T19:43:37.679" v="710" actId="47"/>
        <pc:sldMkLst>
          <pc:docMk/>
          <pc:sldMk cId="1942105762" sldId="437"/>
        </pc:sldMkLst>
      </pc:sldChg>
      <pc:sldChg chg="modSp add del mod">
        <pc:chgData name="Tim Cook" userId="d1c7cfb340f2c7ab" providerId="LiveId" clId="{36966580-FC72-460E-9995-D2B4237D7D64}" dt="2026-09-11T19:47:47.117" v="749" actId="47"/>
        <pc:sldMkLst>
          <pc:docMk/>
          <pc:sldMk cId="4150272888" sldId="450"/>
        </pc:sldMkLst>
        <pc:spChg chg="mod">
          <ac:chgData name="Tim Cook" userId="d1c7cfb340f2c7ab" providerId="LiveId" clId="{36966580-FC72-460E-9995-D2B4237D7D64}" dt="2026-09-09T17:46:52.636" v="561" actId="20577"/>
          <ac:spMkLst>
            <pc:docMk/>
            <pc:sldMk cId="4150272888" sldId="450"/>
            <ac:spMk id="3" creationId="{0E46651E-5443-F281-9B7D-C84BDC4FE69F}"/>
          </ac:spMkLst>
        </pc:spChg>
      </pc:sldChg>
      <pc:sldChg chg="add del">
        <pc:chgData name="Tim Cook" userId="d1c7cfb340f2c7ab" providerId="LiveId" clId="{36966580-FC72-460E-9995-D2B4237D7D64}" dt="2026-09-11T19:43:30.711" v="694" actId="47"/>
        <pc:sldMkLst>
          <pc:docMk/>
          <pc:sldMk cId="3075982961" sldId="459"/>
        </pc:sldMkLst>
      </pc:sldChg>
      <pc:sldChg chg="modSp add mod">
        <pc:chgData name="Tim Cook" userId="d1c7cfb340f2c7ab" providerId="LiveId" clId="{36966580-FC72-460E-9995-D2B4237D7D64}" dt="2026-09-11T19:48:59.977" v="786" actId="20577"/>
        <pc:sldMkLst>
          <pc:docMk/>
          <pc:sldMk cId="2208119627" sldId="460"/>
        </pc:sldMkLst>
        <pc:spChg chg="mod">
          <ac:chgData name="Tim Cook" userId="d1c7cfb340f2c7ab" providerId="LiveId" clId="{36966580-FC72-460E-9995-D2B4237D7D64}" dt="2026-09-11T19:48:59.977" v="786" actId="20577"/>
          <ac:spMkLst>
            <pc:docMk/>
            <pc:sldMk cId="2208119627" sldId="460"/>
            <ac:spMk id="7" creationId="{F1CB359C-96A8-1BEC-81CA-FD67575325FC}"/>
          </ac:spMkLst>
        </pc:spChg>
      </pc:sldChg>
      <pc:sldChg chg="add del">
        <pc:chgData name="Tim Cook" userId="d1c7cfb340f2c7ab" providerId="LiveId" clId="{36966580-FC72-460E-9995-D2B4237D7D64}" dt="2026-09-11T19:43:38.497" v="712" actId="47"/>
        <pc:sldMkLst>
          <pc:docMk/>
          <pc:sldMk cId="2430696639" sldId="460"/>
        </pc:sldMkLst>
      </pc:sldChg>
      <pc:sldChg chg="addSp delSp modSp mod">
        <pc:chgData name="Tim Cook" userId="d1c7cfb340f2c7ab" providerId="LiveId" clId="{36966580-FC72-460E-9995-D2B4237D7D64}" dt="2026-09-11T19:48:41.821" v="775" actId="20577"/>
        <pc:sldMkLst>
          <pc:docMk/>
          <pc:sldMk cId="2722478900" sldId="464"/>
        </pc:sldMkLst>
        <pc:spChg chg="mod">
          <ac:chgData name="Tim Cook" userId="d1c7cfb340f2c7ab" providerId="LiveId" clId="{36966580-FC72-460E-9995-D2B4237D7D64}" dt="2026-09-04T17:13:45.125" v="8" actId="20577"/>
          <ac:spMkLst>
            <pc:docMk/>
            <pc:sldMk cId="2722478900" sldId="464"/>
            <ac:spMk id="8" creationId="{B518445D-DF3F-3ABF-6BEA-10AB156D9224}"/>
          </ac:spMkLst>
        </pc:spChg>
        <pc:spChg chg="mod">
          <ac:chgData name="Tim Cook" userId="d1c7cfb340f2c7ab" providerId="LiveId" clId="{36966580-FC72-460E-9995-D2B4237D7D64}" dt="2026-09-11T19:48:41.821" v="775" actId="20577"/>
          <ac:spMkLst>
            <pc:docMk/>
            <pc:sldMk cId="2722478900" sldId="464"/>
            <ac:spMk id="10" creationId="{4B7A387B-4576-75EB-1165-19C636EBA1FC}"/>
          </ac:spMkLst>
        </pc:spChg>
      </pc:sldChg>
      <pc:sldChg chg="add del">
        <pc:chgData name="Tim Cook" userId="d1c7cfb340f2c7ab" providerId="LiveId" clId="{36966580-FC72-460E-9995-D2B4237D7D64}" dt="2026-09-11T19:47:51.183" v="751" actId="47"/>
        <pc:sldMkLst>
          <pc:docMk/>
          <pc:sldMk cId="1369825885" sldId="465"/>
        </pc:sldMkLst>
      </pc:sldChg>
      <pc:sldChg chg="add del">
        <pc:chgData name="Tim Cook" userId="d1c7cfb340f2c7ab" providerId="LiveId" clId="{36966580-FC72-460E-9995-D2B4237D7D64}" dt="2026-09-11T19:47:51.659" v="752" actId="47"/>
        <pc:sldMkLst>
          <pc:docMk/>
          <pc:sldMk cId="428484427" sldId="466"/>
        </pc:sldMkLst>
      </pc:sldChg>
    </pc:docChg>
  </pc:docChgLst>
  <pc:docChgLst>
    <pc:chgData name="Tim Cook" userId="d1c7cfb340f2c7ab" providerId="LiveId" clId="{094216BE-705F-4266-94AD-17FE22B80578}"/>
    <pc:docChg chg="custSel addSld delSld modSld modSection">
      <pc:chgData name="Tim Cook" userId="d1c7cfb340f2c7ab" providerId="LiveId" clId="{094216BE-705F-4266-94AD-17FE22B80578}" dt="2026-09-03T22:02:30.021" v="887" actId="27636"/>
      <pc:docMkLst>
        <pc:docMk/>
      </pc:docMkLst>
      <pc:sldChg chg="modSp mod">
        <pc:chgData name="Tim Cook" userId="d1c7cfb340f2c7ab" providerId="LiveId" clId="{094216BE-705F-4266-94AD-17FE22B80578}" dt="2026-09-03T21:51:01.714" v="885" actId="14100"/>
        <pc:sldMkLst>
          <pc:docMk/>
          <pc:sldMk cId="4150272888" sldId="450"/>
        </pc:sldMkLst>
        <pc:spChg chg="mod">
          <ac:chgData name="Tim Cook" userId="d1c7cfb340f2c7ab" providerId="LiveId" clId="{094216BE-705F-4266-94AD-17FE22B80578}" dt="2026-09-03T21:51:01.714" v="885" actId="14100"/>
          <ac:spMkLst>
            <pc:docMk/>
            <pc:sldMk cId="4150272888" sldId="450"/>
            <ac:spMk id="3" creationId="{0E46651E-5443-F281-9B7D-C84BDC4FE69F}"/>
          </ac:spMkLst>
        </pc:spChg>
      </pc:sldChg>
      <pc:sldChg chg="modSp add mod">
        <pc:chgData name="Tim Cook" userId="d1c7cfb340f2c7ab" providerId="LiveId" clId="{094216BE-705F-4266-94AD-17FE22B80578}" dt="2026-09-03T22:02:30.021" v="887" actId="27636"/>
        <pc:sldMkLst>
          <pc:docMk/>
          <pc:sldMk cId="2722478900" sldId="464"/>
        </pc:sldMkLst>
        <pc:spChg chg="mod">
          <ac:chgData name="Tim Cook" userId="d1c7cfb340f2c7ab" providerId="LiveId" clId="{094216BE-705F-4266-94AD-17FE22B80578}" dt="2026-09-03T21:31:15.378" v="257" actId="13926"/>
          <ac:spMkLst>
            <pc:docMk/>
            <pc:sldMk cId="2722478900" sldId="464"/>
            <ac:spMk id="8" creationId="{B518445D-DF3F-3ABF-6BEA-10AB156D9224}"/>
          </ac:spMkLst>
        </pc:spChg>
        <pc:spChg chg="mod">
          <ac:chgData name="Tim Cook" userId="d1c7cfb340f2c7ab" providerId="LiveId" clId="{094216BE-705F-4266-94AD-17FE22B80578}" dt="2026-09-03T22:02:30.021" v="887" actId="27636"/>
          <ac:spMkLst>
            <pc:docMk/>
            <pc:sldMk cId="2722478900" sldId="464"/>
            <ac:spMk id="10" creationId="{4B7A387B-4576-75EB-1165-19C636EBA1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3CB18FF1-9FAE-4562-A1F2-F9C38D874FF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81532"/>
            <a:ext cx="5621020" cy="3666708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6769E4AE-64C2-4C31-89AC-445F3B10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BEE5360-0001-4F07-B5DA-1C9B1BB6046D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3005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Answer: E</a:t>
            </a:r>
          </a:p>
        </p:txBody>
      </p:sp>
    </p:spTree>
    <p:extLst>
      <p:ext uri="{BB962C8B-B14F-4D97-AF65-F5344CB8AC3E}">
        <p14:creationId xmlns:p14="http://schemas.microsoft.com/office/powerpoint/2010/main" val="3979477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off here </a:t>
            </a:r>
            <a:r>
              <a:rPr lang="en-US"/>
              <a:t>monday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7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5E711F-05EC-4B6D-BBF0-6CF6CA90A544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4475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CC3786-F285-4CEB-9527-2024341DF43F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9669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906CA1-5FDF-4894-8224-3A2540574861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5562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2BF527-1DA3-4479-8D50-C4EF8D5BC7A4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5988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92C5860-6308-4117-A646-FE31CF00F34D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5209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B4BF825-E675-4B20-9525-547944F21222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1564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B4BF825-E675-4B20-9525-547944F21222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8910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B4BF825-E675-4B20-9525-547944F21222}" type="slidenum">
              <a:rPr lang="en-US" altLang="en-US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250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9DD9-A298-4835-BFDE-F026955F8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44164-E7F6-64DE-19E5-A1A0DA407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31E1F-86DF-50DF-D076-D7FF8458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2F4E3-AEFB-E011-22AE-FDA5EAE9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B562-B0A2-3AB7-D3B2-06590E64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7BFC-DE54-4D86-650E-1B4B06B3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8B062-C767-F893-656D-C14193762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A3045-E0F2-89C7-6847-1A3A3747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CE470-32EF-5EDE-5D4D-2C617769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33055-16DB-2A2F-1E7F-6D24CDCF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3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5BC7FA-E732-EAAC-1DE7-934448A5F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6CB33-CFD8-A2D8-34A2-40C80E9D7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A29C7-E976-4AF4-D13A-576C36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2A4E-158E-7C56-C712-B84A6889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2BB9F-DA4A-664A-537B-EF5AE3FFA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DBA3-8B9A-26F6-B489-BA31DD25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31"/>
            <a:ext cx="10515600" cy="624090"/>
          </a:xfrm>
        </p:spPr>
        <p:txBody>
          <a:bodyPr>
            <a:normAutofit/>
          </a:bodyPr>
          <a:lstStyle>
            <a:lvl1pPr>
              <a:defRPr sz="2900" b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0E95-CE4B-0BE8-3BF1-8C2AF3B0B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472"/>
            <a:ext cx="10515600" cy="4351338"/>
          </a:xfrm>
        </p:spPr>
        <p:txBody>
          <a:bodyPr/>
          <a:lstStyle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F72C-AE22-0A2A-9065-1131E870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AA089-D6F3-CD80-00C5-80990355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8F93A-DB18-FBD5-3B39-5B939F4F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A66D-4CED-A304-A6C8-6806C458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A1976-1BF2-BB34-A841-347FF0B33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0E674-9C2B-9E18-A207-027D517A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9A90B-3925-1A41-503B-EA678069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62E7F-1D7D-9CAD-AF21-F2D91AF6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4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E6C3-A28E-D0FB-E8D2-BB700AF2A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0569-C785-5FF3-F24F-F83CEB2E3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50215-6990-643C-E385-DA2E3E464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BDC1E-D899-B49D-E9B5-B4BA01D9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9E7C2-054A-A8F4-DB05-755DC3C5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023D7-6508-1261-6FB0-2D552DD2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3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BCB5-2F0C-1381-52E6-DB8B9AAE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9070E-23AA-B9F1-DCF0-B25673F5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FDC24-9C9F-80F3-0AF3-0FC87FAED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A96C0-A8D2-BA8E-E76B-B1CB5D34B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F664C-608E-2193-B19D-1D2169FF7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CE65A3-9AD4-A7AB-324B-2D715324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DC8025-F26C-70C4-932E-016FC7FF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46150-0446-5E64-9301-084D340C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8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D353F-D94B-614D-37D4-5769C51A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FA3F9-B64E-CE6C-A18E-72125707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585B3-50E4-12A6-5CD6-1141B9D4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865E1-4A23-4610-47B7-F2EC1F4E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1BD4B-7BFD-920D-84FC-EBAA4859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FDE2B-AB7C-6685-5A2E-D8E3346A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EF79A-5115-0B75-F3FA-57A705D3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84F2-4879-1234-1E1B-1AADD639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2DD2-E3F0-5348-B3AB-D820CD15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D3705-A1DF-7A29-BB19-D8F138A6F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4CCD8-61D5-20DB-98AE-D9BCB3FD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74E9B-9E91-9E47-85A2-007B0B6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DA48-9095-7E0E-9170-94C1E2DB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2F93-CE70-0E36-5D34-FB391643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BF0B1-32ED-7857-FE6C-A6065517A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F3031-6478-6874-BE87-F2670A5AC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F0201-CDF3-E5B1-7545-73F2BBF6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0FB2-FB00-54CF-4368-1FB1452AB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E07B9-E18A-D016-ED38-758EF827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72A8-30C6-8A42-6254-01FD4BDE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68"/>
            <a:ext cx="10515600" cy="574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922C-2484-4D6B-94C3-19C6F59E9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2809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630DE-6B7B-A0B5-1589-71CA8E4F2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73CAE8-47F3-40C6-B9E0-30A10AF9F4E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81B10-076D-8B1B-A640-05BBF4D5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92F6-05ED-F4DC-9C0C-C0F4F0B8E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ynmawr.edu/inside/offices-services/q-center/q-center-schedul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0DF7-5D8E-DF0D-C8AC-12C746F51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637" y="-878307"/>
            <a:ext cx="4061363" cy="1365421"/>
          </a:xfrm>
        </p:spPr>
        <p:txBody>
          <a:bodyPr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Q-cente</a:t>
            </a:r>
            <a:r>
              <a:rPr lang="en-US" altLang="en-US" sz="1400" b="1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r: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  <a:hlinkClick r:id="rId2"/>
              </a:rPr>
              <a:t>https://www.brynmawr.edu/inside/offices-services/q-center/q-center-schedule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8445D-DF3F-3ABF-6BEA-10AB156D9224}"/>
              </a:ext>
            </a:extLst>
          </p:cNvPr>
          <p:cNvSpPr txBox="1"/>
          <p:nvPr/>
        </p:nvSpPr>
        <p:spPr>
          <a:xfrm>
            <a:off x="4341986" y="0"/>
            <a:ext cx="46212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Dana:  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Th 6:00pm – 7:00pm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(in Park 273)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              F 4:30pm – 6:00pm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28D090-C17E-4FCF-A1CD-AEFB8FDB3F79}"/>
              </a:ext>
            </a:extLst>
          </p:cNvPr>
          <p:cNvCxnSpPr/>
          <p:nvPr/>
        </p:nvCxnSpPr>
        <p:spPr>
          <a:xfrm>
            <a:off x="0" y="140314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4B7A387B-4576-75EB-1165-19C636EBA1FC}"/>
              </a:ext>
            </a:extLst>
          </p:cNvPr>
          <p:cNvSpPr>
            <a:spLocks noGrp="1"/>
          </p:cNvSpPr>
          <p:nvPr/>
        </p:nvSpPr>
        <p:spPr>
          <a:xfrm>
            <a:off x="1251923" y="1543051"/>
            <a:ext cx="9919930" cy="51220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/>
          </a:p>
          <a:p>
            <a:r>
              <a:rPr lang="en-US" sz="3700" dirty="0"/>
              <a:t>Mol Calculations</a:t>
            </a:r>
          </a:p>
          <a:p>
            <a:endParaRPr lang="en-US" sz="3700" dirty="0"/>
          </a:p>
          <a:p>
            <a:r>
              <a:rPr lang="en-US" sz="3700" dirty="0"/>
              <a:t>Mass % Composition</a:t>
            </a:r>
          </a:p>
          <a:p>
            <a:endParaRPr lang="en-US" sz="3700" dirty="0"/>
          </a:p>
          <a:p>
            <a:r>
              <a:rPr lang="en-US" sz="2200" dirty="0"/>
              <a:t>9/14/2026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Achieve HW #2 due Monday 9/14 at 10:00am</a:t>
            </a:r>
          </a:p>
          <a:p>
            <a:r>
              <a:rPr lang="en-US" sz="2200" dirty="0"/>
              <a:t>Achieve HW #3 due </a:t>
            </a:r>
            <a:r>
              <a:rPr lang="en-US" sz="2200" dirty="0">
                <a:highlight>
                  <a:srgbClr val="FFFF00"/>
                </a:highlight>
              </a:rPr>
              <a:t>Thursday 9/17 at 8:00pm</a:t>
            </a:r>
            <a:br>
              <a:rPr lang="en-US" sz="2200" dirty="0">
                <a:highlight>
                  <a:srgbClr val="FFFF00"/>
                </a:highlight>
              </a:rPr>
            </a:br>
            <a:endParaRPr lang="en-US" sz="2200" dirty="0">
              <a:highlight>
                <a:srgbClr val="FFFF00"/>
              </a:highlight>
            </a:endParaRPr>
          </a:p>
          <a:p>
            <a:r>
              <a:rPr lang="en-US" sz="2200" dirty="0"/>
              <a:t>Exam 1 in lecture on Friday (everything </a:t>
            </a:r>
            <a:r>
              <a:rPr lang="en-US" sz="2200" b="1" u="sng" dirty="0"/>
              <a:t>before</a:t>
            </a:r>
            <a:r>
              <a:rPr lang="en-US" sz="2200" dirty="0"/>
              <a:t> mass % composition)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C13954-FFA6-175C-6778-4256E64D6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0" y="10060"/>
            <a:ext cx="4213653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7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5376" y="1030486"/>
            <a:ext cx="9821247" cy="1785104"/>
            <a:chOff x="76200" y="1769326"/>
            <a:chExt cx="8724900" cy="1785104"/>
          </a:xfrm>
        </p:grpSpPr>
        <p:sp>
          <p:nvSpPr>
            <p:cNvPr id="5" name="TextBox 4"/>
            <p:cNvSpPr txBox="1"/>
            <p:nvPr/>
          </p:nvSpPr>
          <p:spPr>
            <a:xfrm>
              <a:off x="76200" y="2600323"/>
              <a:ext cx="2819400" cy="95410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Atoms/Molecules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38650" y="2600323"/>
              <a:ext cx="13716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29500" y="2600323"/>
              <a:ext cx="13716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8" name="Left-Right Arrow 7"/>
            <p:cNvSpPr/>
            <p:nvPr/>
          </p:nvSpPr>
          <p:spPr>
            <a:xfrm>
              <a:off x="2943225" y="2735580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Left-Right Arrow 8"/>
            <p:cNvSpPr/>
            <p:nvPr/>
          </p:nvSpPr>
          <p:spPr>
            <a:xfrm>
              <a:off x="5943600" y="2761926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67000" y="1769326"/>
              <a:ext cx="1781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00713" y="1769326"/>
              <a:ext cx="1781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6057467" y="1030486"/>
            <a:ext cx="4949156" cy="2129481"/>
          </a:xfrm>
          <a:prstGeom prst="ellips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528635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272074" y="0"/>
            <a:ext cx="8229600" cy="83099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Molar Mass</a:t>
            </a:r>
            <a:endParaRPr lang="en-US" altLang="en-US" sz="3600" b="1" dirty="0">
              <a:ea typeface="ＭＳ Ｐゴシック" panose="020B0600070205080204" pitchFamily="34" charset="-128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272074" y="914401"/>
            <a:ext cx="66294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The </a:t>
            </a:r>
            <a:r>
              <a:rPr lang="en-US" altLang="en-US" sz="2400" dirty="0">
                <a:solidFill>
                  <a:srgbClr val="3366FF"/>
                </a:solidFill>
                <a:ea typeface="ＭＳ Ｐゴシック" panose="020B0600070205080204" pitchFamily="34" charset="-128"/>
              </a:rPr>
              <a:t>molar mass </a:t>
            </a:r>
            <a:r>
              <a:rPr lang="en-US" altLang="en-US" sz="2400" dirty="0">
                <a:ea typeface="ＭＳ Ｐゴシック" panose="020B0600070205080204" pitchFamily="34" charset="-128"/>
              </a:rPr>
              <a:t>is the mass of one mole of 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substance, reported in </a:t>
            </a:r>
            <a:r>
              <a:rPr lang="en-US" altLang="en-US" sz="2400" dirty="0">
                <a:solidFill>
                  <a:srgbClr val="3366FF"/>
                </a:solidFill>
                <a:ea typeface="ＭＳ Ｐゴシック" panose="020B0600070205080204" pitchFamily="34" charset="-128"/>
              </a:rPr>
              <a:t>grams</a:t>
            </a:r>
            <a:r>
              <a:rPr lang="en-US" altLang="en-US" sz="2400" dirty="0"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125894" y="5748926"/>
            <a:ext cx="94923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The </a:t>
            </a:r>
            <a:r>
              <a:rPr lang="en-US" altLang="en-US" sz="2400" u="sng" dirty="0">
                <a:ea typeface="ＭＳ Ｐゴシック" panose="020B0600070205080204" pitchFamily="34" charset="-128"/>
              </a:rPr>
              <a:t>value</a:t>
            </a:r>
            <a:r>
              <a:rPr lang="en-US" altLang="en-US" sz="2400" dirty="0">
                <a:ea typeface="ＭＳ Ｐゴシック" panose="020B0600070205080204" pitchFamily="34" charset="-128"/>
              </a:rPr>
              <a:t> of the molar mass of a compound in</a:t>
            </a:r>
            <a:br>
              <a:rPr lang="en-US" altLang="en-US" sz="2400" dirty="0">
                <a:ea typeface="ＭＳ Ｐゴシック" panose="020B0600070205080204" pitchFamily="34" charset="-128"/>
              </a:rPr>
            </a:br>
            <a:r>
              <a:rPr lang="en-US" altLang="en-US" sz="2400" dirty="0">
                <a:ea typeface="ＭＳ Ｐゴシック" panose="020B0600070205080204" pitchFamily="34" charset="-128"/>
              </a:rPr>
              <a:t> grams equals the value of its formula weight in amu.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8"/>
          <a:stretch>
            <a:fillRect/>
          </a:stretch>
        </p:blipFill>
        <p:spPr>
          <a:xfrm>
            <a:off x="1272074" y="2005907"/>
            <a:ext cx="6808236" cy="343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15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1728" y="1070006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Units: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398" y="3733213"/>
            <a:ext cx="566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the molar mass of S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8401" y="5746103"/>
            <a:ext cx="566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the molar mass of CaCO</a:t>
            </a:r>
            <a:r>
              <a:rPr lang="en-US" sz="2400" baseline="-25000" dirty="0"/>
              <a:t>3</a:t>
            </a:r>
            <a:r>
              <a:rPr lang="en-US" sz="2400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3999" y="108531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g/</a:t>
            </a:r>
            <a:r>
              <a:rPr lang="en-US" sz="2400" dirty="0" err="1"/>
              <a:t>mol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6674498" y="925525"/>
            <a:ext cx="1128711" cy="830997"/>
            <a:chOff x="4038600" y="2286000"/>
            <a:chExt cx="1066800" cy="830997"/>
          </a:xfrm>
        </p:grpSpPr>
        <p:sp>
          <p:nvSpPr>
            <p:cNvPr id="10" name="TextBox 9"/>
            <p:cNvSpPr txBox="1"/>
            <p:nvPr/>
          </p:nvSpPr>
          <p:spPr>
            <a:xfrm>
              <a:off x="4038600" y="2286000"/>
              <a:ext cx="1066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  g   </a:t>
              </a:r>
            </a:p>
            <a:p>
              <a:r>
                <a:rPr lang="en-US" sz="2400" dirty="0" err="1"/>
                <a:t>mol</a:t>
              </a:r>
              <a:endParaRPr lang="en-US" sz="2400" dirty="0"/>
            </a:p>
          </p:txBody>
        </p:sp>
        <p:cxnSp>
          <p:nvCxnSpPr>
            <p:cNvPr id="4" name="Straight Connector 3"/>
            <p:cNvCxnSpPr>
              <a:stCxn id="10" idx="1"/>
            </p:cNvCxnSpPr>
            <p:nvPr/>
          </p:nvCxnSpPr>
          <p:spPr>
            <a:xfrm flipV="1">
              <a:off x="4038600" y="2701498"/>
              <a:ext cx="685800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043473" y="33347"/>
            <a:ext cx="6862666" cy="624090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Molar Mass (from periodic table)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438398" y="4719580"/>
            <a:ext cx="566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the molar mass of O</a:t>
            </a:r>
            <a:r>
              <a:rPr lang="en-US" sz="2400" baseline="-25000" dirty="0"/>
              <a:t>2</a:t>
            </a:r>
            <a:r>
              <a:rPr lang="en-US" sz="2400" dirty="0"/>
              <a:t>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901B18-AFCB-353E-F936-E329FB6C738C}"/>
              </a:ext>
            </a:extLst>
          </p:cNvPr>
          <p:cNvSpPr txBox="1"/>
          <p:nvPr/>
        </p:nvSpPr>
        <p:spPr>
          <a:xfrm>
            <a:off x="2438398" y="2138420"/>
            <a:ext cx="7820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use as a ______________ ___________ to convert between grams and moles for a given </a:t>
            </a:r>
            <a:r>
              <a:rPr lang="en-US" sz="2400" dirty="0" err="1"/>
              <a:t>subtance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231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1771651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Mass to Mole Conversions</a:t>
            </a:r>
            <a:br>
              <a:rPr lang="en-US" altLang="en-US" sz="3200" b="1" dirty="0">
                <a:ea typeface="ＭＳ Ｐゴシック" panose="020B0600070205080204" pitchFamily="34" charset="-128"/>
              </a:rPr>
            </a:br>
            <a:r>
              <a:rPr lang="en-US" altLang="en-US" sz="2800" b="1" dirty="0">
                <a:ea typeface="ＭＳ Ｐゴシック" panose="020B0600070205080204" pitchFamily="34" charset="-128"/>
              </a:rPr>
              <a:t>Relating </a:t>
            </a:r>
            <a:r>
              <a:rPr lang="en-US" altLang="en-US" sz="28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Grams to Moles</a:t>
            </a:r>
          </a:p>
        </p:txBody>
      </p:sp>
      <p:sp>
        <p:nvSpPr>
          <p:cNvPr id="20485" name="Text Box 11"/>
          <p:cNvSpPr txBox="1">
            <a:spLocks noChangeArrowheads="1"/>
          </p:cNvSpPr>
          <p:nvPr/>
        </p:nvSpPr>
        <p:spPr bwMode="auto">
          <a:xfrm>
            <a:off x="2392208" y="1418253"/>
            <a:ext cx="6893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How many moles are present in 101 g of sulfur?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662364" y="2057404"/>
            <a:ext cx="4486275" cy="1316403"/>
            <a:chOff x="4367213" y="1769326"/>
            <a:chExt cx="4486275" cy="1462183"/>
          </a:xfrm>
        </p:grpSpPr>
        <p:sp>
          <p:nvSpPr>
            <p:cNvPr id="12" name="TextBox 11"/>
            <p:cNvSpPr txBox="1"/>
            <p:nvPr/>
          </p:nvSpPr>
          <p:spPr>
            <a:xfrm>
              <a:off x="7481888" y="2600323"/>
              <a:ext cx="1371600" cy="58116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67213" y="2650347"/>
              <a:ext cx="1371600" cy="58116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15" name="Left-Right Arrow 14"/>
            <p:cNvSpPr/>
            <p:nvPr/>
          </p:nvSpPr>
          <p:spPr>
            <a:xfrm>
              <a:off x="5943600" y="2761926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00713" y="1769326"/>
              <a:ext cx="1781175" cy="92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411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Mass to Mole Conversions</a:t>
            </a:r>
            <a:br>
              <a:rPr lang="en-US" altLang="en-US" sz="3200" b="1" dirty="0">
                <a:ea typeface="ＭＳ Ｐゴシック" panose="020B0600070205080204" pitchFamily="34" charset="-128"/>
              </a:rPr>
            </a:br>
            <a:r>
              <a:rPr lang="en-US" altLang="en-US" sz="2800" b="1" dirty="0">
                <a:ea typeface="ＭＳ Ｐゴシック" panose="020B0600070205080204" pitchFamily="34" charset="-128"/>
              </a:rPr>
              <a:t>Relating </a:t>
            </a:r>
            <a:r>
              <a:rPr lang="en-US" altLang="en-US" sz="28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Grams to atoms</a:t>
            </a:r>
          </a:p>
        </p:txBody>
      </p:sp>
      <p:sp>
        <p:nvSpPr>
          <p:cNvPr id="20485" name="Text Box 11"/>
          <p:cNvSpPr txBox="1">
            <a:spLocks noChangeArrowheads="1"/>
          </p:cNvSpPr>
          <p:nvPr/>
        </p:nvSpPr>
        <p:spPr bwMode="auto">
          <a:xfrm>
            <a:off x="2392208" y="1418253"/>
            <a:ext cx="69803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How many atoms are present in 101 g of sulfur?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76400" y="2155169"/>
            <a:ext cx="8724900" cy="1209689"/>
            <a:chOff x="76200" y="1872924"/>
            <a:chExt cx="8724900" cy="1281815"/>
          </a:xfrm>
        </p:grpSpPr>
        <p:sp>
          <p:nvSpPr>
            <p:cNvPr id="11" name="TextBox 10"/>
            <p:cNvSpPr txBox="1"/>
            <p:nvPr/>
          </p:nvSpPr>
          <p:spPr>
            <a:xfrm>
              <a:off x="76200" y="2600323"/>
              <a:ext cx="28194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38650" y="2600323"/>
              <a:ext cx="13716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429500" y="2600323"/>
              <a:ext cx="13716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Atoms</a:t>
              </a:r>
            </a:p>
          </p:txBody>
        </p:sp>
        <p:sp>
          <p:nvSpPr>
            <p:cNvPr id="18" name="Left-Right Arrow 17"/>
            <p:cNvSpPr/>
            <p:nvPr/>
          </p:nvSpPr>
          <p:spPr>
            <a:xfrm>
              <a:off x="2943225" y="2735580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Left-Right Arrow 18"/>
            <p:cNvSpPr/>
            <p:nvPr/>
          </p:nvSpPr>
          <p:spPr>
            <a:xfrm>
              <a:off x="5943600" y="2761926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10250" y="1872924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38438" y="1930929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88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1871"/>
            <a:ext cx="10515600" cy="62409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How many aluminum atoms are there in an aluminum can with a mass of 16.2 g?</a:t>
            </a:r>
            <a:br>
              <a:rPr lang="en-US" sz="3200" dirty="0"/>
            </a:br>
            <a:endParaRPr lang="en-US" sz="3200" dirty="0"/>
          </a:p>
        </p:txBody>
      </p:sp>
      <p:grpSp>
        <p:nvGrpSpPr>
          <p:cNvPr id="4" name="Group 3"/>
          <p:cNvGrpSpPr/>
          <p:nvPr/>
        </p:nvGrpSpPr>
        <p:grpSpPr>
          <a:xfrm>
            <a:off x="1571820" y="1672676"/>
            <a:ext cx="8724900" cy="1209689"/>
            <a:chOff x="76200" y="1872924"/>
            <a:chExt cx="8724900" cy="1281815"/>
          </a:xfrm>
        </p:grpSpPr>
        <p:sp>
          <p:nvSpPr>
            <p:cNvPr id="5" name="TextBox 4"/>
            <p:cNvSpPr txBox="1"/>
            <p:nvPr/>
          </p:nvSpPr>
          <p:spPr>
            <a:xfrm>
              <a:off x="76200" y="2600323"/>
              <a:ext cx="28194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38650" y="2600323"/>
              <a:ext cx="13716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29500" y="2600323"/>
              <a:ext cx="13716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Atoms</a:t>
              </a:r>
            </a:p>
          </p:txBody>
        </p:sp>
        <p:sp>
          <p:nvSpPr>
            <p:cNvPr id="8" name="Left-Right Arrow 7"/>
            <p:cNvSpPr/>
            <p:nvPr/>
          </p:nvSpPr>
          <p:spPr>
            <a:xfrm>
              <a:off x="2943225" y="2735580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Left-Right Arrow 8"/>
            <p:cNvSpPr/>
            <p:nvPr/>
          </p:nvSpPr>
          <p:spPr>
            <a:xfrm>
              <a:off x="5943600" y="2761926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10250" y="1872924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38438" y="1930929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998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43" y="141698"/>
            <a:ext cx="10515600" cy="62409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Calculate the mass of 1.23 x 10</a:t>
            </a:r>
            <a:r>
              <a:rPr lang="en-US" sz="3200" baseline="30000" dirty="0"/>
              <a:t>24</a:t>
            </a:r>
            <a:r>
              <a:rPr lang="en-US" sz="3200" dirty="0"/>
              <a:t> He atoms.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600200" y="1371601"/>
            <a:ext cx="8724900" cy="1354217"/>
            <a:chOff x="76200" y="1769326"/>
            <a:chExt cx="8724900" cy="1354217"/>
          </a:xfrm>
        </p:grpSpPr>
        <p:sp>
          <p:nvSpPr>
            <p:cNvPr id="13" name="TextBox 12"/>
            <p:cNvSpPr txBox="1"/>
            <p:nvPr/>
          </p:nvSpPr>
          <p:spPr>
            <a:xfrm>
              <a:off x="76200" y="2600323"/>
              <a:ext cx="28194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Atoms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38650" y="2600323"/>
              <a:ext cx="13716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29500" y="2600323"/>
              <a:ext cx="13716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16" name="Left-Right Arrow 15"/>
            <p:cNvSpPr/>
            <p:nvPr/>
          </p:nvSpPr>
          <p:spPr>
            <a:xfrm>
              <a:off x="2943225" y="2735580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-Right Arrow 16"/>
            <p:cNvSpPr/>
            <p:nvPr/>
          </p:nvSpPr>
          <p:spPr>
            <a:xfrm>
              <a:off x="5943600" y="2761926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67000" y="1769326"/>
              <a:ext cx="1781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00713" y="1769326"/>
              <a:ext cx="1781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81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2" y="-4902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Mass to Mole Conversions</a:t>
            </a:r>
            <a:br>
              <a:rPr lang="en-US" altLang="en-US" sz="3200" b="1" dirty="0">
                <a:ea typeface="ＭＳ Ｐゴシック" panose="020B0600070205080204" pitchFamily="34" charset="-128"/>
              </a:rPr>
            </a:br>
            <a:r>
              <a:rPr lang="en-US" altLang="en-US" sz="2800" b="1" dirty="0">
                <a:ea typeface="ＭＳ Ｐゴシック" panose="020B0600070205080204" pitchFamily="34" charset="-128"/>
              </a:rPr>
              <a:t>Relating </a:t>
            </a:r>
            <a:r>
              <a:rPr lang="en-US" altLang="en-US" sz="28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Grams to molecules</a:t>
            </a:r>
          </a:p>
        </p:txBody>
      </p:sp>
      <p:sp>
        <p:nvSpPr>
          <p:cNvPr id="20485" name="Text Box 11"/>
          <p:cNvSpPr txBox="1">
            <a:spLocks noChangeArrowheads="1"/>
          </p:cNvSpPr>
          <p:nvPr/>
        </p:nvSpPr>
        <p:spPr bwMode="auto">
          <a:xfrm>
            <a:off x="2229566" y="1994833"/>
            <a:ext cx="69803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sz="2400" dirty="0">
                <a:solidFill>
                  <a:srgbClr val="00B0F0"/>
                </a:solidFill>
              </a:rPr>
              <a:t>Find the number of CO</a:t>
            </a:r>
            <a:r>
              <a:rPr lang="en-US" sz="2400" baseline="-25000" dirty="0">
                <a:solidFill>
                  <a:srgbClr val="00B0F0"/>
                </a:solidFill>
              </a:rPr>
              <a:t>2</a:t>
            </a:r>
            <a:r>
              <a:rPr lang="en-US" sz="2400" dirty="0">
                <a:solidFill>
                  <a:srgbClr val="00B0F0"/>
                </a:solidFill>
              </a:rPr>
              <a:t> molecules in 22.5 g CO</a:t>
            </a:r>
            <a:r>
              <a:rPr lang="en-US" sz="2400" baseline="-25000" dirty="0">
                <a:solidFill>
                  <a:srgbClr val="00B0F0"/>
                </a:solidFill>
              </a:rPr>
              <a:t>2</a:t>
            </a:r>
            <a:r>
              <a:rPr lang="en-US" sz="2400" dirty="0">
                <a:solidFill>
                  <a:srgbClr val="00B0F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B0F0"/>
              </a:solidFill>
              <a:ea typeface="ＭＳ Ｐゴシック" panose="020B0600070205080204" pitchFamily="34" charset="-12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99253" y="2825830"/>
            <a:ext cx="8724900" cy="1167380"/>
            <a:chOff x="76200" y="1917756"/>
            <a:chExt cx="8724900" cy="1236983"/>
          </a:xfrm>
        </p:grpSpPr>
        <p:sp>
          <p:nvSpPr>
            <p:cNvPr id="11" name="TextBox 10"/>
            <p:cNvSpPr txBox="1"/>
            <p:nvPr/>
          </p:nvSpPr>
          <p:spPr>
            <a:xfrm>
              <a:off x="76200" y="2600323"/>
              <a:ext cx="20574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Grams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48112" y="2600323"/>
              <a:ext cx="1371600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19912" y="2600323"/>
              <a:ext cx="1881188" cy="5544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Molecules</a:t>
              </a:r>
            </a:p>
          </p:txBody>
        </p:sp>
        <p:sp>
          <p:nvSpPr>
            <p:cNvPr id="18" name="Left-Right Arrow 17"/>
            <p:cNvSpPr/>
            <p:nvPr/>
          </p:nvSpPr>
          <p:spPr>
            <a:xfrm>
              <a:off x="2462212" y="2735581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Left-Right Arrow 18"/>
            <p:cNvSpPr/>
            <p:nvPr/>
          </p:nvSpPr>
          <p:spPr>
            <a:xfrm>
              <a:off x="5434012" y="2748753"/>
              <a:ext cx="1371600" cy="300062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19712" y="1917756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09787" y="1954726"/>
              <a:ext cx="1781175" cy="880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Molar</a:t>
              </a:r>
            </a:p>
            <a:p>
              <a:pPr algn="ctr"/>
              <a:r>
                <a:rPr lang="en-US" sz="2400" b="1" dirty="0"/>
                <a:t>Mass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524000" y="109397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For compounds, Avogadro’s Number can also be used to express the number of </a:t>
            </a:r>
            <a:r>
              <a:rPr lang="en-US" sz="2400" u="sng" dirty="0"/>
              <a:t>molecules</a:t>
            </a:r>
            <a:r>
              <a:rPr lang="en-US" sz="2400" dirty="0"/>
              <a:t> (not just the number of atoms)</a:t>
            </a:r>
          </a:p>
        </p:txBody>
      </p:sp>
    </p:spTree>
    <p:extLst>
      <p:ext uri="{BB962C8B-B14F-4D97-AF65-F5344CB8AC3E}">
        <p14:creationId xmlns:p14="http://schemas.microsoft.com/office/powerpoint/2010/main" val="25917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2520820" y="363894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b="0" dirty="0"/>
              <a:t>Find the mass of 2.54 x 10</a:t>
            </a:r>
            <a:r>
              <a:rPr lang="en-US" b="0" baseline="30000" dirty="0"/>
              <a:t>22</a:t>
            </a:r>
            <a:r>
              <a:rPr lang="en-US" b="0" baseline="-25000" dirty="0"/>
              <a:t> </a:t>
            </a:r>
            <a:r>
              <a:rPr lang="en-US" b="0" dirty="0"/>
              <a:t>molecules of C</a:t>
            </a:r>
            <a:r>
              <a:rPr lang="en-US" b="0" baseline="-25000" dirty="0"/>
              <a:t>6</a:t>
            </a:r>
            <a:r>
              <a:rPr lang="en-US" b="0" dirty="0"/>
              <a:t>H</a:t>
            </a:r>
            <a:r>
              <a:rPr lang="en-US" b="0" baseline="-25000" dirty="0"/>
              <a:t>12</a:t>
            </a:r>
            <a:r>
              <a:rPr lang="en-US" b="0" dirty="0"/>
              <a:t>O</a:t>
            </a:r>
            <a:r>
              <a:rPr lang="en-US" b="0" baseline="-25000" dirty="0"/>
              <a:t>6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48768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http://twentynineinches.com/wp-content/uploads/2008/09/zoom_selma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2786819"/>
            <a:ext cx="6816725" cy="387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075267" y="0"/>
            <a:ext cx="70294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CC"/>
                </a:solidFill>
              </a:rPr>
              <a:t>If you have </a:t>
            </a:r>
            <a:r>
              <a:rPr lang="en-US" altLang="en-US" sz="3600" dirty="0">
                <a:solidFill>
                  <a:srgbClr val="0000CC"/>
                </a:solidFill>
              </a:rPr>
              <a:t>1</a:t>
            </a:r>
            <a:r>
              <a:rPr lang="en-US" altLang="en-US" sz="2400" dirty="0">
                <a:solidFill>
                  <a:srgbClr val="0000CC"/>
                </a:solidFill>
              </a:rPr>
              <a:t> dozen bicycles…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CC"/>
                </a:solidFill>
              </a:rPr>
              <a:t>	How many bicycles do you have?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CC"/>
                </a:solidFill>
              </a:rPr>
              <a:t>	How many wheels do you have?</a:t>
            </a:r>
          </a:p>
        </p:txBody>
      </p:sp>
    </p:spTree>
    <p:extLst>
      <p:ext uri="{BB962C8B-B14F-4D97-AF65-F5344CB8AC3E}">
        <p14:creationId xmlns:p14="http://schemas.microsoft.com/office/powerpoint/2010/main" val="355566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CE7C5-B1A9-12F6-AD76-2E3DA29F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6651E-5443-F281-9B7D-C84BDC4FE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808" y="1026932"/>
            <a:ext cx="10515600" cy="4963162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B359C-96A8-1BEC-81CA-FD67575325FC}"/>
              </a:ext>
            </a:extLst>
          </p:cNvPr>
          <p:cNvSpPr txBox="1"/>
          <p:nvPr/>
        </p:nvSpPr>
        <p:spPr>
          <a:xfrm>
            <a:off x="1140515" y="947419"/>
            <a:ext cx="8649529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Calculate formula masses for covalent and ionic compounds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Define the amount unit mole and the related quantity Avogadro’s number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Explain the relation between mass, moles, and numbers of atoms or molecules, and perform calculations deriving these quantities from one another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Calculate the percent composition of a compound (by mass)</a:t>
            </a:r>
          </a:p>
        </p:txBody>
      </p:sp>
    </p:spTree>
    <p:extLst>
      <p:ext uri="{BB962C8B-B14F-4D97-AF65-F5344CB8AC3E}">
        <p14:creationId xmlns:p14="http://schemas.microsoft.com/office/powerpoint/2010/main" val="2208119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http://twentynineinches.com/wp-content/uploads/2008/09/zoom_selma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4" y="2421467"/>
            <a:ext cx="7537450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61534" y="155045"/>
            <a:ext cx="70294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CC"/>
                </a:solidFill>
              </a:rPr>
              <a:t>If you have </a:t>
            </a:r>
            <a:r>
              <a:rPr lang="en-US" altLang="en-US" sz="3600" dirty="0">
                <a:solidFill>
                  <a:srgbClr val="0000CC"/>
                </a:solidFill>
              </a:rPr>
              <a:t>1</a:t>
            </a:r>
            <a:r>
              <a:rPr lang="en-US" altLang="en-US" sz="2400" dirty="0">
                <a:solidFill>
                  <a:srgbClr val="0000CC"/>
                </a:solidFill>
              </a:rPr>
              <a:t> mol bicycles…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CC"/>
                </a:solidFill>
              </a:rPr>
              <a:t>	How many moles of wheels are there?</a:t>
            </a:r>
          </a:p>
        </p:txBody>
      </p:sp>
    </p:spTree>
    <p:extLst>
      <p:ext uri="{BB962C8B-B14F-4D97-AF65-F5344CB8AC3E}">
        <p14:creationId xmlns:p14="http://schemas.microsoft.com/office/powerpoint/2010/main" val="100871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 bwMode="auto">
          <a:xfrm>
            <a:off x="4820817" y="1933819"/>
            <a:ext cx="990600" cy="990600"/>
          </a:xfrm>
          <a:prstGeom prst="ellipse">
            <a:avLst/>
          </a:prstGeom>
          <a:solidFill>
            <a:srgbClr val="0000FF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5797129" y="1916195"/>
            <a:ext cx="990600" cy="990600"/>
          </a:xfrm>
          <a:prstGeom prst="ellipse">
            <a:avLst/>
          </a:prstGeom>
          <a:solidFill>
            <a:srgbClr val="0000FF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4058817" y="1236096"/>
            <a:ext cx="990600" cy="990600"/>
          </a:xfrm>
          <a:prstGeom prst="ellipse">
            <a:avLst/>
          </a:prstGeom>
          <a:solidFill>
            <a:srgbClr val="FF0000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058817" y="2720750"/>
            <a:ext cx="990600" cy="990600"/>
          </a:xfrm>
          <a:prstGeom prst="ellipse">
            <a:avLst/>
          </a:prstGeom>
          <a:solidFill>
            <a:srgbClr val="FF0000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511892" y="1175734"/>
            <a:ext cx="990600" cy="990600"/>
          </a:xfrm>
          <a:prstGeom prst="ellipse">
            <a:avLst/>
          </a:prstGeom>
          <a:solidFill>
            <a:srgbClr val="FF0000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544841" y="2720750"/>
            <a:ext cx="990600" cy="990600"/>
          </a:xfrm>
          <a:prstGeom prst="ellipse">
            <a:avLst/>
          </a:prstGeom>
          <a:solidFill>
            <a:srgbClr val="FF0000"/>
          </a:solidFill>
          <a:ln w="127000" cap="flat" cmpd="sng" algn="ctr">
            <a:solidFill>
              <a:schemeClr val="accent4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055143" y="57349"/>
            <a:ext cx="6081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for every 1 molecule of N</a:t>
            </a:r>
            <a:r>
              <a:rPr lang="en-US" altLang="en-US" baseline="-25000" dirty="0"/>
              <a:t>2</a:t>
            </a:r>
            <a:r>
              <a:rPr lang="en-US" altLang="en-US" dirty="0"/>
              <a:t>O</a:t>
            </a:r>
            <a:r>
              <a:rPr lang="en-US" altLang="en-US" baseline="-25000" dirty="0"/>
              <a:t>4</a:t>
            </a:r>
            <a:r>
              <a:rPr lang="en-US" altLang="en-US" dirty="0"/>
              <a:t>…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136780" y="3259364"/>
            <a:ext cx="26050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/>
              <a:t>1 molecule N</a:t>
            </a:r>
            <a:r>
              <a:rPr lang="en-US" altLang="en-US" sz="2400" baseline="-25000" dirty="0"/>
              <a:t>2</a:t>
            </a:r>
            <a:r>
              <a:rPr lang="en-US" altLang="en-US" sz="2400" u="sng" dirty="0"/>
              <a:t>O</a:t>
            </a:r>
            <a:r>
              <a:rPr lang="en-US" altLang="en-US" sz="2400" baseline="-25000" dirty="0"/>
              <a:t>4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2 atoms 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747349" y="3127432"/>
            <a:ext cx="26622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/>
              <a:t>1 molecule N</a:t>
            </a:r>
            <a:r>
              <a:rPr lang="en-US" altLang="en-US" sz="2400" baseline="-25000" dirty="0"/>
              <a:t>2</a:t>
            </a:r>
            <a:r>
              <a:rPr lang="en-US" altLang="en-US" sz="2400" u="sng" dirty="0"/>
              <a:t>O</a:t>
            </a:r>
            <a:r>
              <a:rPr lang="en-US" altLang="en-US" sz="2400" baseline="-25000" dirty="0"/>
              <a:t>4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4 atoms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2A2B9A-E30F-C6BB-772C-551DF0357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717" y="4693772"/>
            <a:ext cx="236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/>
              <a:t>1 mole N</a:t>
            </a:r>
            <a:r>
              <a:rPr lang="en-US" altLang="en-US" sz="2400" baseline="-25000" dirty="0"/>
              <a:t>2</a:t>
            </a:r>
            <a:r>
              <a:rPr lang="en-US" altLang="en-US" sz="2400" u="sng" dirty="0"/>
              <a:t>O</a:t>
            </a:r>
            <a:r>
              <a:rPr lang="en-US" altLang="en-US" sz="2400" baseline="-25000" dirty="0"/>
              <a:t>4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2 moles 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A60183-07FF-A600-0536-94D308D6B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4656" y="4691667"/>
            <a:ext cx="236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/>
              <a:t>1 mole N</a:t>
            </a:r>
            <a:r>
              <a:rPr lang="en-US" altLang="en-US" sz="2400" baseline="-25000" dirty="0"/>
              <a:t>2</a:t>
            </a:r>
            <a:r>
              <a:rPr lang="en-US" altLang="en-US" sz="2400" u="sng" dirty="0"/>
              <a:t>O</a:t>
            </a:r>
            <a:r>
              <a:rPr lang="en-US" altLang="en-US" sz="2400" baseline="-25000" dirty="0"/>
              <a:t>4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4 moles O</a:t>
            </a:r>
          </a:p>
        </p:txBody>
      </p:sp>
    </p:spTree>
    <p:extLst>
      <p:ext uri="{BB962C8B-B14F-4D97-AF65-F5344CB8AC3E}">
        <p14:creationId xmlns:p14="http://schemas.microsoft.com/office/powerpoint/2010/main" val="2015435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1152E-6 L -0.30416 -0.10548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-53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9908 L -0.42591 -0.00463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5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0.12916 -0.2164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1083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0.1375 -0.2164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-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11" grpId="0"/>
      <p:bldP spid="12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310634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Calculate the number of moles of O in 18 moles of CO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6400" y="3429000"/>
            <a:ext cx="883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Determine the number of moles of O in 1.4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H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01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2286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 many grams of sodium are in 15.0 grams of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NaCl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/>
          </a:p>
        </p:txBody>
      </p:sp>
      <p:pic>
        <p:nvPicPr>
          <p:cNvPr id="3" name="Picture 2" descr="06_Pg179_UnFigur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1"/>
          <a:stretch/>
        </p:blipFill>
        <p:spPr>
          <a:xfrm>
            <a:off x="2743201" y="1066801"/>
            <a:ext cx="6441587" cy="12766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24200" y="1705124"/>
            <a:ext cx="5334000" cy="809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76800" y="1733699"/>
            <a:ext cx="3657600" cy="809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05600" y="1676401"/>
            <a:ext cx="2057400" cy="809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76201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Example: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Determine the mass of oxygen in a 5.8 g sample of sodium bicarbonate (NaHCO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62527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6154" y="159026"/>
            <a:ext cx="932621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Mass % Composition of a Compound</a:t>
            </a:r>
          </a:p>
          <a:p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mass contributed by each element to the weight of a compound is the </a:t>
            </a:r>
            <a:r>
              <a:rPr lang="en-US" sz="2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mass percent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that element.</a:t>
            </a:r>
          </a:p>
          <a:p>
            <a:pPr>
              <a:tabLst>
                <a:tab pos="457200" algn="l"/>
              </a:tabLst>
            </a:pP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tabLst>
                <a:tab pos="457200" algn="l"/>
              </a:tabLst>
            </a:pP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the mass percent of 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sodium in sodium chloride is 39%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then a 100 gram sample of NaCl contains 39 grams of Na</a:t>
            </a: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It also means that 39% of the molecular weight of NaCl is due to the weight of the Na atom.</a:t>
            </a:r>
          </a:p>
        </p:txBody>
      </p:sp>
      <p:pic>
        <p:nvPicPr>
          <p:cNvPr id="4" name="Picture 3" descr="182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424" y="3429000"/>
            <a:ext cx="8267672" cy="6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8382000" cy="4663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solidFill>
                  <a:srgbClr val="0070C0"/>
                </a:solidFill>
              </a:rPr>
              <a:t>Finding Mass Percent Composition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1981200" y="1101726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A 0.358-g sample of chromium reacts with oxygen to form 0.523 g of the metal oxide. </a:t>
            </a:r>
          </a:p>
          <a:p>
            <a:pPr marL="0" indent="0" eaLnBrk="1" hangingPunct="1">
              <a:buNone/>
            </a:pPr>
            <a:r>
              <a:rPr lang="en-US" dirty="0"/>
              <a:t>Find the mass percent of chromium in the product.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 descr="182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52"/>
          <a:stretch>
            <a:fillRect/>
          </a:stretch>
        </p:blipFill>
        <p:spPr>
          <a:xfrm>
            <a:off x="2216426" y="2803927"/>
            <a:ext cx="6526695" cy="992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34400" y="4570666"/>
            <a:ext cx="1828800" cy="15253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782417" y="84813"/>
            <a:ext cx="9067800" cy="466344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solidFill>
                  <a:srgbClr val="0070C0"/>
                </a:solidFill>
              </a:rPr>
              <a:t>Mass Percent Composition from a Chemical Formula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1981200" y="773114"/>
            <a:ext cx="8468260" cy="108267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2800" dirty="0"/>
              <a:t>What is the mass percent of Cl in the compound CCl</a:t>
            </a:r>
            <a:r>
              <a:rPr lang="en-US" sz="2800" baseline="-25000" dirty="0"/>
              <a:t>2</a:t>
            </a:r>
            <a:r>
              <a:rPr lang="en-US" sz="2800" dirty="0"/>
              <a:t>F</a:t>
            </a:r>
            <a:r>
              <a:rPr lang="en-US" sz="2800" baseline="-25000" dirty="0"/>
              <a:t>2 </a:t>
            </a:r>
            <a:r>
              <a:rPr lang="en-US" sz="2800" dirty="0"/>
              <a:t> ?</a:t>
            </a:r>
          </a:p>
        </p:txBody>
      </p:sp>
      <p:pic>
        <p:nvPicPr>
          <p:cNvPr id="2" name="Picture 1" descr="06_Pg183_UnFigure_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0"/>
          <a:stretch/>
        </p:blipFill>
        <p:spPr>
          <a:xfrm>
            <a:off x="2514598" y="2299703"/>
            <a:ext cx="6695721" cy="270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5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3810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Example: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Calculate the mass percent of Cl in C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7653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3810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Example: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Calculate the mass percent of H in C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182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6597" y="888042"/>
            <a:ext cx="5616575" cy="422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79560" y="97492"/>
            <a:ext cx="6624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3333FF"/>
                </a:solidFill>
              </a:rPr>
              <a:t>How many donuts are there in 7 dozen?</a:t>
            </a:r>
          </a:p>
        </p:txBody>
      </p:sp>
    </p:spTree>
    <p:extLst>
      <p:ext uri="{BB962C8B-B14F-4D97-AF65-F5344CB8AC3E}">
        <p14:creationId xmlns:p14="http://schemas.microsoft.com/office/powerpoint/2010/main" val="215811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064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8229600" cy="4146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3051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123176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The Mole and Avogadro</a:t>
            </a:r>
            <a:r>
              <a:rPr lang="ja-JP" altLang="en-US" sz="32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 sz="32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s Number</a:t>
            </a:r>
            <a:endParaRPr lang="en-US" altLang="en-US" sz="3200" b="1" dirty="0">
              <a:solidFill>
                <a:srgbClr val="3333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211355" y="3479454"/>
            <a:ext cx="57567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1 mole of C </a:t>
            </a:r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atoms</a:t>
            </a:r>
            <a:r>
              <a:rPr lang="en-US" altLang="en-US" sz="2400" dirty="0">
                <a:solidFill>
                  <a:srgbClr val="3366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ea typeface="ＭＳ Ｐゴシック" panose="020B0600070205080204" pitchFamily="34" charset="-128"/>
              </a:rPr>
              <a:t>= 6.02 x 10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23</a:t>
            </a:r>
            <a:r>
              <a:rPr lang="en-US" altLang="en-US" sz="2400" dirty="0">
                <a:ea typeface="ＭＳ Ｐゴシック" panose="020B0600070205080204" pitchFamily="34" charset="-128"/>
              </a:rPr>
              <a:t> C </a:t>
            </a:r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atoms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2211355" y="4215598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1 mole of H</a:t>
            </a:r>
            <a:r>
              <a:rPr lang="en-US" altLang="en-US" sz="2400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sz="2400" dirty="0">
                <a:ea typeface="ＭＳ Ｐゴシック" panose="020B0600070205080204" pitchFamily="34" charset="-128"/>
              </a:rPr>
              <a:t>O </a:t>
            </a:r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molecules</a:t>
            </a:r>
            <a:r>
              <a:rPr lang="en-US" altLang="en-US" sz="2400" dirty="0">
                <a:solidFill>
                  <a:srgbClr val="3366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ea typeface="ＭＳ Ｐゴシック" panose="020B0600070205080204" pitchFamily="34" charset="-128"/>
              </a:rPr>
              <a:t>= 6.02 x 10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23</a:t>
            </a:r>
            <a:r>
              <a:rPr lang="en-US" altLang="en-US" sz="2400" dirty="0">
                <a:ea typeface="ＭＳ Ｐゴシック" panose="020B0600070205080204" pitchFamily="34" charset="-128"/>
              </a:rPr>
              <a:t> H</a:t>
            </a:r>
            <a:r>
              <a:rPr lang="en-US" altLang="en-US" sz="2400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sz="2400" dirty="0">
                <a:ea typeface="ＭＳ Ｐゴシック" panose="020B0600070205080204" pitchFamily="34" charset="-128"/>
              </a:rPr>
              <a:t>O </a:t>
            </a:r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molecules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2668556" y="5228255"/>
            <a:ext cx="66196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The number 6.02 x 10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23</a:t>
            </a:r>
            <a:r>
              <a:rPr lang="en-US" altLang="en-US" sz="2400" dirty="0">
                <a:ea typeface="ＭＳ Ｐゴシック" panose="020B0600070205080204" pitchFamily="34" charset="-128"/>
              </a:rPr>
              <a:t> is </a:t>
            </a:r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Avogadro</a:t>
            </a:r>
            <a:r>
              <a:rPr lang="ja-JP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 number</a:t>
            </a:r>
            <a:r>
              <a:rPr lang="en-US" altLang="ja-JP" sz="2400" dirty="0">
                <a:ea typeface="ＭＳ Ｐゴシック" panose="020B0600070205080204" pitchFamily="34" charset="-128"/>
              </a:rPr>
              <a:t>.</a:t>
            </a: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7175" name="Rectangle 1"/>
          <p:cNvSpPr>
            <a:spLocks noChangeArrowheads="1"/>
          </p:cNvSpPr>
          <p:nvPr/>
        </p:nvSpPr>
        <p:spPr bwMode="auto">
          <a:xfrm>
            <a:off x="1981200" y="1294303"/>
            <a:ext cx="761006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The </a:t>
            </a:r>
            <a:r>
              <a:rPr lang="en-US" altLang="en-US" sz="2400" i="1" dirty="0"/>
              <a:t>mole</a:t>
            </a:r>
            <a:r>
              <a:rPr lang="en-US" altLang="en-US" sz="2400" dirty="0"/>
              <a:t> is the SI unit for counting particles.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Useful for counting very </a:t>
            </a:r>
            <a:r>
              <a:rPr lang="en-US" altLang="en-US" sz="2400" dirty="0" err="1"/>
              <a:t>very</a:t>
            </a:r>
            <a:r>
              <a:rPr lang="en-US" altLang="en-US" sz="2400" dirty="0"/>
              <a:t> large numbers of things (like atoms and molecules)!  </a:t>
            </a:r>
          </a:p>
        </p:txBody>
      </p:sp>
    </p:spTree>
    <p:extLst>
      <p:ext uri="{BB962C8B-B14F-4D97-AF65-F5344CB8AC3E}">
        <p14:creationId xmlns:p14="http://schemas.microsoft.com/office/powerpoint/2010/main" val="25386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5" grpId="0"/>
      <p:bldP spid="215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The Mole and Avogadro</a:t>
            </a:r>
            <a:r>
              <a:rPr lang="ja-JP" altLang="en-US" sz="32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 sz="3200" b="1" dirty="0">
                <a:solidFill>
                  <a:srgbClr val="00B0F0"/>
                </a:solidFill>
                <a:ea typeface="ＭＳ Ｐゴシック" panose="020B0600070205080204" pitchFamily="34" charset="-128"/>
              </a:rPr>
              <a:t>s Number</a:t>
            </a:r>
            <a:endParaRPr lang="en-US" altLang="en-US" sz="3200" b="1" dirty="0">
              <a:solidFill>
                <a:srgbClr val="00B0F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2926515" y="2997201"/>
            <a:ext cx="2601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1 mol</a:t>
            </a:r>
            <a:endParaRPr lang="en-US" altLang="en-US" sz="2400" u="sng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6.02 x 10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23</a:t>
            </a:r>
            <a:r>
              <a:rPr lang="en-US" altLang="en-US" sz="2400">
                <a:ea typeface="ＭＳ Ｐゴシック" panose="020B0600070205080204" pitchFamily="34" charset="-128"/>
              </a:rPr>
              <a:t> atoms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5791200" y="3036889"/>
            <a:ext cx="458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or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6663490" y="2997201"/>
            <a:ext cx="2601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6.02 x 10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23</a:t>
            </a:r>
            <a:r>
              <a:rPr lang="en-US" altLang="en-US" sz="2400">
                <a:ea typeface="ＭＳ Ｐゴシック" panose="020B0600070205080204" pitchFamily="34" charset="-128"/>
              </a:rPr>
              <a:t> atoms</a:t>
            </a:r>
            <a:endParaRPr lang="en-US" altLang="en-US" sz="2400" u="sng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1 mol</a:t>
            </a:r>
          </a:p>
        </p:txBody>
      </p:sp>
      <p:sp>
        <p:nvSpPr>
          <p:cNvPr id="36876" name="Line 19"/>
          <p:cNvSpPr>
            <a:spLocks noChangeShapeType="1"/>
          </p:cNvSpPr>
          <p:nvPr/>
        </p:nvSpPr>
        <p:spPr bwMode="auto">
          <a:xfrm>
            <a:off x="2971800" y="3398838"/>
            <a:ext cx="251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7" name="Line 20"/>
          <p:cNvSpPr>
            <a:spLocks noChangeShapeType="1"/>
          </p:cNvSpPr>
          <p:nvPr/>
        </p:nvSpPr>
        <p:spPr bwMode="auto">
          <a:xfrm>
            <a:off x="6705600" y="3398838"/>
            <a:ext cx="251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611120" y="4551364"/>
            <a:ext cx="31518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1 mol</a:t>
            </a:r>
            <a:endParaRPr lang="en-US" altLang="en-US" sz="2400" u="sng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6.02 x 10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23</a:t>
            </a:r>
            <a:r>
              <a:rPr lang="en-US" altLang="en-US" sz="2400">
                <a:ea typeface="ＭＳ Ｐゴシック" panose="020B0600070205080204" pitchFamily="34" charset="-128"/>
              </a:rPr>
              <a:t> molecules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751513" y="4591051"/>
            <a:ext cx="458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or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348095" y="4551364"/>
            <a:ext cx="31518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6.02 x 10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23</a:t>
            </a:r>
            <a:r>
              <a:rPr lang="en-US" altLang="en-US" sz="2400">
                <a:ea typeface="ＭＳ Ｐゴシック" panose="020B0600070205080204" pitchFamily="34" charset="-128"/>
              </a:rPr>
              <a:t> molecules</a:t>
            </a:r>
            <a:endParaRPr lang="en-US" altLang="en-US" sz="2400" u="sng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1 mol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2932113" y="4953000"/>
            <a:ext cx="251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6456363" y="4962525"/>
            <a:ext cx="29527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692400" y="946031"/>
            <a:ext cx="5734050" cy="1608276"/>
            <a:chOff x="76200" y="1769326"/>
            <a:chExt cx="5734050" cy="1608276"/>
          </a:xfrm>
        </p:grpSpPr>
        <p:sp>
          <p:nvSpPr>
            <p:cNvPr id="21" name="TextBox 20"/>
            <p:cNvSpPr txBox="1"/>
            <p:nvPr/>
          </p:nvSpPr>
          <p:spPr>
            <a:xfrm>
              <a:off x="76200" y="2423495"/>
              <a:ext cx="2819400" cy="95410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Atoms or</a:t>
              </a:r>
            </a:p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Molecules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38650" y="2600323"/>
              <a:ext cx="137160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</a:rPr>
                <a:t>Moles</a:t>
              </a:r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2943225" y="2735580"/>
              <a:ext cx="1371600" cy="326408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67000" y="1769326"/>
              <a:ext cx="17811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Avogadro's number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783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/>
      <p:bldP spid="21521" grpId="0"/>
      <p:bldP spid="21522" grpId="0"/>
      <p:bldP spid="36876" grpId="0" animBg="1"/>
      <p:bldP spid="36877" grpId="0" animBg="1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771331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The Mole and Avogadro</a:t>
            </a:r>
            <a:r>
              <a:rPr lang="ja-JP" altLang="en-US" sz="3200" b="1" dirty="0">
                <a:ea typeface="ＭＳ Ｐゴシック" panose="020B0600070205080204" pitchFamily="34" charset="-128"/>
              </a:rPr>
              <a:t>’</a:t>
            </a:r>
            <a:r>
              <a:rPr lang="en-US" altLang="ja-JP" sz="3200" b="1" dirty="0">
                <a:ea typeface="ＭＳ Ｐゴシック" panose="020B0600070205080204" pitchFamily="34" charset="-128"/>
              </a:rPr>
              <a:t>s Number</a:t>
            </a:r>
            <a:endParaRPr lang="en-US" altLang="en-US" sz="3200" b="1" dirty="0">
              <a:ea typeface="ＭＳ Ｐゴシック" panose="020B0600070205080204" pitchFamily="34" charset="-128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981200" y="1166764"/>
            <a:ext cx="72498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How many molecules are contained in 4.0 moles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of water (H</a:t>
            </a:r>
            <a:r>
              <a:rPr lang="en-US" altLang="en-US" sz="2400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sz="2400" dirty="0">
                <a:ea typeface="ＭＳ Ｐゴシック" panose="020B0600070205080204" pitchFamily="34" charset="-128"/>
              </a:rPr>
              <a:t>O)?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C9460-8AF2-78A4-012D-060DCF8461A2}"/>
              </a:ext>
            </a:extLst>
          </p:cNvPr>
          <p:cNvSpPr txBox="1"/>
          <p:nvPr/>
        </p:nvSpPr>
        <p:spPr>
          <a:xfrm>
            <a:off x="1981200" y="2286335"/>
            <a:ext cx="82296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1 mol = 6.02 x 10</a:t>
            </a:r>
            <a:r>
              <a:rPr lang="en-US" altLang="en-US" sz="2200" baseline="30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23</a:t>
            </a:r>
            <a:r>
              <a:rPr lang="en-US" altLang="en-US" sz="2200" baseline="-25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“things”  (i.e. atoms, molecules, </a:t>
            </a:r>
            <a:r>
              <a:rPr lang="en-US" altLang="en-US" sz="2200" dirty="0" err="1">
                <a:solidFill>
                  <a:srgbClr val="410ADC"/>
                </a:solidFill>
                <a:ea typeface="ＭＳ Ｐゴシック" panose="020B0600070205080204" pitchFamily="34" charset="-128"/>
              </a:rPr>
              <a:t>etc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 sz="2200" baseline="30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 </a:t>
            </a:r>
            <a:endParaRPr lang="en-US" sz="2200" dirty="0">
              <a:solidFill>
                <a:srgbClr val="410A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25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45976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ea typeface="ＭＳ Ｐゴシック" panose="020B0600070205080204" pitchFamily="34" charset="-128"/>
              </a:rPr>
              <a:t>The Mole and Avogadro</a:t>
            </a:r>
            <a:r>
              <a:rPr lang="ja-JP" altLang="en-US" sz="3200" b="1" dirty="0">
                <a:ea typeface="ＭＳ Ｐゴシック" panose="020B0600070205080204" pitchFamily="34" charset="-128"/>
              </a:rPr>
              <a:t>’</a:t>
            </a:r>
            <a:r>
              <a:rPr lang="en-US" altLang="ja-JP" sz="3200" b="1" dirty="0">
                <a:ea typeface="ＭＳ Ｐゴシック" panose="020B0600070205080204" pitchFamily="34" charset="-128"/>
              </a:rPr>
              <a:t>s Number</a:t>
            </a:r>
            <a:endParaRPr lang="en-US" altLang="en-US" sz="3200" b="1" dirty="0">
              <a:ea typeface="ＭＳ Ｐゴシック" panose="020B0600070205080204" pitchFamily="34" charset="-128"/>
            </a:endParaRPr>
          </a:p>
        </p:txBody>
      </p:sp>
      <p:sp>
        <p:nvSpPr>
          <p:cNvPr id="10251" name="Text Box 5"/>
          <p:cNvSpPr txBox="1">
            <a:spLocks noChangeArrowheads="1"/>
          </p:cNvSpPr>
          <p:nvPr/>
        </p:nvSpPr>
        <p:spPr bwMode="auto">
          <a:xfrm>
            <a:off x="2029019" y="1143000"/>
            <a:ext cx="78098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sz="2400" dirty="0"/>
              <a:t>Example:  A silver ring contains 1.1 x 10</a:t>
            </a:r>
            <a:r>
              <a:rPr lang="en-US" sz="2400" baseline="30000" dirty="0"/>
              <a:t>22</a:t>
            </a:r>
            <a:r>
              <a:rPr lang="en-US" sz="2400" baseline="-25000" dirty="0"/>
              <a:t> </a:t>
            </a:r>
            <a:r>
              <a:rPr lang="en-US" sz="2400" dirty="0"/>
              <a:t>silver atoms.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400" dirty="0"/>
              <a:t>How many moles of silver are there?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7DA26B-E792-3A89-FFC7-1E0E89F47842}"/>
              </a:ext>
            </a:extLst>
          </p:cNvPr>
          <p:cNvSpPr txBox="1"/>
          <p:nvPr/>
        </p:nvSpPr>
        <p:spPr>
          <a:xfrm>
            <a:off x="2029019" y="2286000"/>
            <a:ext cx="82296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1 mol = 6.02 x 10</a:t>
            </a:r>
            <a:r>
              <a:rPr lang="en-US" altLang="en-US" sz="2200" baseline="30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23</a:t>
            </a:r>
            <a:r>
              <a:rPr lang="en-US" altLang="en-US" sz="2200" baseline="-25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“things”  (i.e. atoms, molecules, </a:t>
            </a:r>
            <a:r>
              <a:rPr lang="en-US" altLang="en-US" sz="2200" dirty="0" err="1">
                <a:solidFill>
                  <a:srgbClr val="410ADC"/>
                </a:solidFill>
                <a:ea typeface="ＭＳ Ｐゴシック" panose="020B0600070205080204" pitchFamily="34" charset="-128"/>
              </a:rPr>
              <a:t>etc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 sz="2200" baseline="300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200" dirty="0">
                <a:solidFill>
                  <a:srgbClr val="410ADC"/>
                </a:solidFill>
                <a:ea typeface="ＭＳ Ｐゴシック" panose="020B0600070205080204" pitchFamily="34" charset="-128"/>
              </a:rPr>
              <a:t>  </a:t>
            </a:r>
            <a:endParaRPr lang="en-US" sz="2200" dirty="0">
              <a:solidFill>
                <a:srgbClr val="410A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643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97494" y="471197"/>
            <a:ext cx="601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Arial" charset="0"/>
              </a:rPr>
              <a:t>How many carbon atoms are in 5.02 mol of carbon?</a:t>
            </a:r>
          </a:p>
        </p:txBody>
      </p:sp>
    </p:spTree>
    <p:extLst>
      <p:ext uri="{BB962C8B-B14F-4D97-AF65-F5344CB8AC3E}">
        <p14:creationId xmlns:p14="http://schemas.microsoft.com/office/powerpoint/2010/main" val="1811096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6301</TotalTime>
  <Words>923</Words>
  <Application>Microsoft Office PowerPoint</Application>
  <PresentationFormat>Widescreen</PresentationFormat>
  <Paragraphs>161</Paragraphs>
  <Slides>29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ＭＳ Ｐゴシック</vt:lpstr>
      <vt:lpstr>Aptos</vt:lpstr>
      <vt:lpstr>Arial</vt:lpstr>
      <vt:lpstr>Calibri</vt:lpstr>
      <vt:lpstr>Calibri Light</vt:lpstr>
      <vt:lpstr>Times New Roman</vt:lpstr>
      <vt:lpstr>TimesNewRomanPSMT</vt:lpstr>
      <vt:lpstr>Office Theme</vt:lpstr>
      <vt:lpstr>Q-center: https://www.brynmawr.edu/inside/offices-services/q-center/q-center-schedule</vt:lpstr>
      <vt:lpstr>Learning Objectives</vt:lpstr>
      <vt:lpstr>PowerPoint Presentation</vt:lpstr>
      <vt:lpstr>PowerPoint Presentation</vt:lpstr>
      <vt:lpstr>The Mole and Avogadro’s Number</vt:lpstr>
      <vt:lpstr>The Mole and Avogadro’s Number</vt:lpstr>
      <vt:lpstr>The Mole and Avogadro’s Number</vt:lpstr>
      <vt:lpstr>The Mole and Avogadro’s Number</vt:lpstr>
      <vt:lpstr>PowerPoint Presentation</vt:lpstr>
      <vt:lpstr>PowerPoint Presentation</vt:lpstr>
      <vt:lpstr>Molar Mass</vt:lpstr>
      <vt:lpstr>Molar Mass (from periodic table)</vt:lpstr>
      <vt:lpstr>Mass to Mole Conversions Relating Grams to Moles</vt:lpstr>
      <vt:lpstr>Mass to Mole Conversions Relating Grams to atoms</vt:lpstr>
      <vt:lpstr>How many aluminum atoms are there in an aluminum can with a mass of 16.2 g? </vt:lpstr>
      <vt:lpstr>Calculate the mass of 1.23 x 1024 He atoms.</vt:lpstr>
      <vt:lpstr>Mass to Mole Conversions Relating Grams to molecules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Finding Mass Percent Composition</vt:lpstr>
      <vt:lpstr>Mass Percent Composition from a Chemical Formula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Kinetics of Chemical Reactions</dc:title>
  <dc:creator>Tim Cook</dc:creator>
  <cp:lastModifiedBy>Tim Cook</cp:lastModifiedBy>
  <cp:revision>7</cp:revision>
  <cp:lastPrinted>2024-04-01T15:14:54Z</cp:lastPrinted>
  <dcterms:created xsi:type="dcterms:W3CDTF">2024-02-04T14:45:57Z</dcterms:created>
  <dcterms:modified xsi:type="dcterms:W3CDTF">2026-09-11T19:50:00Z</dcterms:modified>
</cp:coreProperties>
</file>