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6" r:id="rId3"/>
    <p:sldId id="267" r:id="rId4"/>
    <p:sldId id="260" r:id="rId5"/>
    <p:sldId id="262" r:id="rId6"/>
    <p:sldId id="258" r:id="rId7"/>
    <p:sldId id="259" r:id="rId8"/>
    <p:sldId id="269" r:id="rId9"/>
    <p:sldId id="268" r:id="rId10"/>
    <p:sldId id="257" r:id="rId11"/>
    <p:sldId id="264" r:id="rId12"/>
    <p:sldId id="261" r:id="rId13"/>
    <p:sldId id="265" r:id="rId14"/>
    <p:sldId id="263"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54"/>
  </p:normalViewPr>
  <p:slideViewPr>
    <p:cSldViewPr snapToGrid="0" snapToObjects="1">
      <p:cViewPr>
        <p:scale>
          <a:sx n="113" d="100"/>
          <a:sy n="113" d="100"/>
        </p:scale>
        <p:origin x="520" y="8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EE1978-41AA-4E98-8B9E-9BE11A769745}"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322D393E-3B28-4C99-92CA-A7DB7E5C29F7}">
      <dgm:prSet/>
      <dgm:spPr/>
      <dgm:t>
        <a:bodyPr/>
        <a:lstStyle/>
        <a:p>
          <a:r>
            <a:rPr lang="en-US"/>
            <a:t>Was </a:t>
          </a:r>
        </a:p>
      </dgm:t>
    </dgm:pt>
    <dgm:pt modelId="{40FE896D-D1D0-4581-97D9-EB967EBE4FDC}" type="parTrans" cxnId="{E6622D0D-458E-428F-9900-2EF4825A313F}">
      <dgm:prSet/>
      <dgm:spPr/>
      <dgm:t>
        <a:bodyPr/>
        <a:lstStyle/>
        <a:p>
          <a:endParaRPr lang="en-US"/>
        </a:p>
      </dgm:t>
    </dgm:pt>
    <dgm:pt modelId="{B35F4FA0-D4AA-490D-A1B5-25127159C070}" type="sibTrans" cxnId="{E6622D0D-458E-428F-9900-2EF4825A313F}">
      <dgm:prSet/>
      <dgm:spPr/>
      <dgm:t>
        <a:bodyPr/>
        <a:lstStyle/>
        <a:p>
          <a:endParaRPr lang="en-US"/>
        </a:p>
      </dgm:t>
    </dgm:pt>
    <dgm:pt modelId="{8EC614BA-DC24-4956-B971-79EAF0166E50}">
      <dgm:prSet/>
      <dgm:spPr/>
      <dgm:t>
        <a:bodyPr/>
        <a:lstStyle/>
        <a:p>
          <a:r>
            <a:rPr lang="en-US" dirty="0" err="1"/>
            <a:t>Wann</a:t>
          </a:r>
          <a:r>
            <a:rPr lang="en-US" dirty="0"/>
            <a:t> </a:t>
          </a:r>
        </a:p>
      </dgm:t>
    </dgm:pt>
    <dgm:pt modelId="{70C11E68-E7FF-41DE-B667-DD54953496BE}" type="parTrans" cxnId="{2C66B8C2-9DAD-4E15-94C2-979198A1FD61}">
      <dgm:prSet/>
      <dgm:spPr/>
      <dgm:t>
        <a:bodyPr/>
        <a:lstStyle/>
        <a:p>
          <a:endParaRPr lang="en-US"/>
        </a:p>
      </dgm:t>
    </dgm:pt>
    <dgm:pt modelId="{D1166076-86E3-4FFB-9187-862E6B25388F}" type="sibTrans" cxnId="{2C66B8C2-9DAD-4E15-94C2-979198A1FD61}">
      <dgm:prSet/>
      <dgm:spPr/>
      <dgm:t>
        <a:bodyPr/>
        <a:lstStyle/>
        <a:p>
          <a:endParaRPr lang="en-US"/>
        </a:p>
      </dgm:t>
    </dgm:pt>
    <dgm:pt modelId="{0F202739-EDB3-434F-9265-506C1B93507E}">
      <dgm:prSet/>
      <dgm:spPr/>
      <dgm:t>
        <a:bodyPr/>
        <a:lstStyle/>
        <a:p>
          <a:r>
            <a:rPr lang="en-US"/>
            <a:t>Warum </a:t>
          </a:r>
        </a:p>
      </dgm:t>
    </dgm:pt>
    <dgm:pt modelId="{0188663C-D88D-4F51-A517-1B116DC7A1F7}" type="parTrans" cxnId="{080C009F-4AD7-4D5F-A8F0-C21B6C5AA739}">
      <dgm:prSet/>
      <dgm:spPr/>
      <dgm:t>
        <a:bodyPr/>
        <a:lstStyle/>
        <a:p>
          <a:endParaRPr lang="en-US"/>
        </a:p>
      </dgm:t>
    </dgm:pt>
    <dgm:pt modelId="{46DA8B65-535A-418C-989C-7ED9D459B03E}" type="sibTrans" cxnId="{080C009F-4AD7-4D5F-A8F0-C21B6C5AA739}">
      <dgm:prSet/>
      <dgm:spPr/>
      <dgm:t>
        <a:bodyPr/>
        <a:lstStyle/>
        <a:p>
          <a:endParaRPr lang="en-US"/>
        </a:p>
      </dgm:t>
    </dgm:pt>
    <dgm:pt modelId="{4995AE99-CBA1-4081-A730-78E77818CB23}">
      <dgm:prSet/>
      <dgm:spPr/>
      <dgm:t>
        <a:bodyPr/>
        <a:lstStyle/>
        <a:p>
          <a:r>
            <a:rPr lang="en-US"/>
            <a:t>Wer</a:t>
          </a:r>
        </a:p>
      </dgm:t>
    </dgm:pt>
    <dgm:pt modelId="{F3330CD4-2BDE-4E7B-9488-800A68E2356F}" type="parTrans" cxnId="{5484213B-B97F-4E88-BAF6-40D747F1BC74}">
      <dgm:prSet/>
      <dgm:spPr/>
      <dgm:t>
        <a:bodyPr/>
        <a:lstStyle/>
        <a:p>
          <a:endParaRPr lang="en-US"/>
        </a:p>
      </dgm:t>
    </dgm:pt>
    <dgm:pt modelId="{146B96AB-AB56-4206-B679-9F6E6591F67B}" type="sibTrans" cxnId="{5484213B-B97F-4E88-BAF6-40D747F1BC74}">
      <dgm:prSet/>
      <dgm:spPr/>
      <dgm:t>
        <a:bodyPr/>
        <a:lstStyle/>
        <a:p>
          <a:endParaRPr lang="en-US"/>
        </a:p>
      </dgm:t>
    </dgm:pt>
    <dgm:pt modelId="{7C66A371-585A-4DCA-A618-36308D24E64E}">
      <dgm:prSet/>
      <dgm:spPr/>
      <dgm:t>
        <a:bodyPr/>
        <a:lstStyle/>
        <a:p>
          <a:r>
            <a:rPr lang="en-US"/>
            <a:t>Wie</a:t>
          </a:r>
        </a:p>
      </dgm:t>
    </dgm:pt>
    <dgm:pt modelId="{34F8FD05-E2E2-46CE-B576-ECF5370C73C9}" type="parTrans" cxnId="{E1ACDD35-4DC7-4DC6-93BD-FA35AD1884C4}">
      <dgm:prSet/>
      <dgm:spPr/>
      <dgm:t>
        <a:bodyPr/>
        <a:lstStyle/>
        <a:p>
          <a:endParaRPr lang="en-US"/>
        </a:p>
      </dgm:t>
    </dgm:pt>
    <dgm:pt modelId="{E5EAE60D-AD77-4454-B7E1-55870871613F}" type="sibTrans" cxnId="{E1ACDD35-4DC7-4DC6-93BD-FA35AD1884C4}">
      <dgm:prSet/>
      <dgm:spPr/>
      <dgm:t>
        <a:bodyPr/>
        <a:lstStyle/>
        <a:p>
          <a:endParaRPr lang="en-US"/>
        </a:p>
      </dgm:t>
    </dgm:pt>
    <dgm:pt modelId="{9F1C4413-67FD-4F7D-A074-CF28C4FDC815}">
      <dgm:prSet/>
      <dgm:spPr/>
      <dgm:t>
        <a:bodyPr/>
        <a:lstStyle/>
        <a:p>
          <a:r>
            <a:rPr lang="en-US"/>
            <a:t>Wo</a:t>
          </a:r>
        </a:p>
      </dgm:t>
    </dgm:pt>
    <dgm:pt modelId="{AE083EDA-049A-41BA-9C4A-F0BFFC6C7999}" type="parTrans" cxnId="{FF24ACB5-9061-4C73-B58B-015A8112490E}">
      <dgm:prSet/>
      <dgm:spPr/>
      <dgm:t>
        <a:bodyPr/>
        <a:lstStyle/>
        <a:p>
          <a:endParaRPr lang="en-US"/>
        </a:p>
      </dgm:t>
    </dgm:pt>
    <dgm:pt modelId="{7E3E061F-9633-4D0D-A242-220A9BBC7347}" type="sibTrans" cxnId="{FF24ACB5-9061-4C73-B58B-015A8112490E}">
      <dgm:prSet/>
      <dgm:spPr/>
      <dgm:t>
        <a:bodyPr/>
        <a:lstStyle/>
        <a:p>
          <a:endParaRPr lang="en-US"/>
        </a:p>
      </dgm:t>
    </dgm:pt>
    <dgm:pt modelId="{ED106881-25E7-44BD-8DC1-82EDEE6ACE19}">
      <dgm:prSet/>
      <dgm:spPr/>
      <dgm:t>
        <a:bodyPr/>
        <a:lstStyle/>
        <a:p>
          <a:r>
            <a:rPr lang="en-US"/>
            <a:t>Woher</a:t>
          </a:r>
        </a:p>
      </dgm:t>
    </dgm:pt>
    <dgm:pt modelId="{00435D40-C764-4D98-8928-AD4634595E00}" type="parTrans" cxnId="{838B1F14-0A67-40DD-85E3-82AFFAFB3431}">
      <dgm:prSet/>
      <dgm:spPr/>
      <dgm:t>
        <a:bodyPr/>
        <a:lstStyle/>
        <a:p>
          <a:endParaRPr lang="en-US"/>
        </a:p>
      </dgm:t>
    </dgm:pt>
    <dgm:pt modelId="{AE7A9160-02FC-4CDD-93C3-534851570627}" type="sibTrans" cxnId="{838B1F14-0A67-40DD-85E3-82AFFAFB3431}">
      <dgm:prSet/>
      <dgm:spPr/>
      <dgm:t>
        <a:bodyPr/>
        <a:lstStyle/>
        <a:p>
          <a:endParaRPr lang="en-US"/>
        </a:p>
      </dgm:t>
    </dgm:pt>
    <dgm:pt modelId="{41516FB0-9ACD-4300-B3A0-098E3879C281}">
      <dgm:prSet/>
      <dgm:spPr/>
      <dgm:t>
        <a:bodyPr/>
        <a:lstStyle/>
        <a:p>
          <a:r>
            <a:rPr lang="en-US"/>
            <a:t>Wohin</a:t>
          </a:r>
        </a:p>
      </dgm:t>
    </dgm:pt>
    <dgm:pt modelId="{73F6D812-87AC-4D19-8DAA-DED4652441E7}" type="parTrans" cxnId="{83F7FE83-C3C1-40B5-96C5-B0671625524F}">
      <dgm:prSet/>
      <dgm:spPr/>
      <dgm:t>
        <a:bodyPr/>
        <a:lstStyle/>
        <a:p>
          <a:endParaRPr lang="en-US"/>
        </a:p>
      </dgm:t>
    </dgm:pt>
    <dgm:pt modelId="{A86DB211-6C2E-4CBE-8F37-A96AEE6BD6A1}" type="sibTrans" cxnId="{83F7FE83-C3C1-40B5-96C5-B0671625524F}">
      <dgm:prSet/>
      <dgm:spPr/>
      <dgm:t>
        <a:bodyPr/>
        <a:lstStyle/>
        <a:p>
          <a:endParaRPr lang="en-US"/>
        </a:p>
      </dgm:t>
    </dgm:pt>
    <dgm:pt modelId="{6CAED6EC-D0ED-1243-9B12-D9DEE5F5D6ED}" type="pres">
      <dgm:prSet presAssocID="{84EE1978-41AA-4E98-8B9E-9BE11A769745}" presName="diagram" presStyleCnt="0">
        <dgm:presLayoutVars>
          <dgm:dir/>
          <dgm:resizeHandles val="exact"/>
        </dgm:presLayoutVars>
      </dgm:prSet>
      <dgm:spPr/>
    </dgm:pt>
    <dgm:pt modelId="{D5E9C2FC-559D-3B45-8F21-295367BE6F25}" type="pres">
      <dgm:prSet presAssocID="{322D393E-3B28-4C99-92CA-A7DB7E5C29F7}" presName="node" presStyleLbl="node1" presStyleIdx="0" presStyleCnt="8">
        <dgm:presLayoutVars>
          <dgm:bulletEnabled val="1"/>
        </dgm:presLayoutVars>
      </dgm:prSet>
      <dgm:spPr/>
    </dgm:pt>
    <dgm:pt modelId="{EA56F112-E5BD-FB41-AD5F-2BAF73551374}" type="pres">
      <dgm:prSet presAssocID="{B35F4FA0-D4AA-490D-A1B5-25127159C070}" presName="sibTrans" presStyleCnt="0"/>
      <dgm:spPr/>
    </dgm:pt>
    <dgm:pt modelId="{EB415B76-1C63-C943-BE49-0656940275CF}" type="pres">
      <dgm:prSet presAssocID="{8EC614BA-DC24-4956-B971-79EAF0166E50}" presName="node" presStyleLbl="node1" presStyleIdx="1" presStyleCnt="8">
        <dgm:presLayoutVars>
          <dgm:bulletEnabled val="1"/>
        </dgm:presLayoutVars>
      </dgm:prSet>
      <dgm:spPr/>
    </dgm:pt>
    <dgm:pt modelId="{56F49924-093A-374A-BEA9-79CAD15119CE}" type="pres">
      <dgm:prSet presAssocID="{D1166076-86E3-4FFB-9187-862E6B25388F}" presName="sibTrans" presStyleCnt="0"/>
      <dgm:spPr/>
    </dgm:pt>
    <dgm:pt modelId="{ECAFB3CD-028A-F74A-AF93-98E78947F8DA}" type="pres">
      <dgm:prSet presAssocID="{0F202739-EDB3-434F-9265-506C1B93507E}" presName="node" presStyleLbl="node1" presStyleIdx="2" presStyleCnt="8">
        <dgm:presLayoutVars>
          <dgm:bulletEnabled val="1"/>
        </dgm:presLayoutVars>
      </dgm:prSet>
      <dgm:spPr/>
    </dgm:pt>
    <dgm:pt modelId="{F95E3784-004F-3F46-9C79-5C0251CB71A5}" type="pres">
      <dgm:prSet presAssocID="{46DA8B65-535A-418C-989C-7ED9D459B03E}" presName="sibTrans" presStyleCnt="0"/>
      <dgm:spPr/>
    </dgm:pt>
    <dgm:pt modelId="{12F26702-3D67-E24E-AE44-D0932D359442}" type="pres">
      <dgm:prSet presAssocID="{4995AE99-CBA1-4081-A730-78E77818CB23}" presName="node" presStyleLbl="node1" presStyleIdx="3" presStyleCnt="8">
        <dgm:presLayoutVars>
          <dgm:bulletEnabled val="1"/>
        </dgm:presLayoutVars>
      </dgm:prSet>
      <dgm:spPr/>
    </dgm:pt>
    <dgm:pt modelId="{ECF8021E-DED8-CC40-A414-CE7535B7B513}" type="pres">
      <dgm:prSet presAssocID="{146B96AB-AB56-4206-B679-9F6E6591F67B}" presName="sibTrans" presStyleCnt="0"/>
      <dgm:spPr/>
    </dgm:pt>
    <dgm:pt modelId="{A75CE7FF-88B3-6E4A-B8C9-6368A868D6EA}" type="pres">
      <dgm:prSet presAssocID="{7C66A371-585A-4DCA-A618-36308D24E64E}" presName="node" presStyleLbl="node1" presStyleIdx="4" presStyleCnt="8">
        <dgm:presLayoutVars>
          <dgm:bulletEnabled val="1"/>
        </dgm:presLayoutVars>
      </dgm:prSet>
      <dgm:spPr/>
    </dgm:pt>
    <dgm:pt modelId="{4D67BD43-A01C-0240-83B8-DD7D19A851C3}" type="pres">
      <dgm:prSet presAssocID="{E5EAE60D-AD77-4454-B7E1-55870871613F}" presName="sibTrans" presStyleCnt="0"/>
      <dgm:spPr/>
    </dgm:pt>
    <dgm:pt modelId="{E6FDCA45-5FF9-2140-A761-4E5C11C1CB71}" type="pres">
      <dgm:prSet presAssocID="{9F1C4413-67FD-4F7D-A074-CF28C4FDC815}" presName="node" presStyleLbl="node1" presStyleIdx="5" presStyleCnt="8">
        <dgm:presLayoutVars>
          <dgm:bulletEnabled val="1"/>
        </dgm:presLayoutVars>
      </dgm:prSet>
      <dgm:spPr/>
    </dgm:pt>
    <dgm:pt modelId="{2A7A37DE-6B5C-FA4F-9956-B7669354B108}" type="pres">
      <dgm:prSet presAssocID="{7E3E061F-9633-4D0D-A242-220A9BBC7347}" presName="sibTrans" presStyleCnt="0"/>
      <dgm:spPr/>
    </dgm:pt>
    <dgm:pt modelId="{4F1AADAA-6505-284A-AE27-541470657EE7}" type="pres">
      <dgm:prSet presAssocID="{ED106881-25E7-44BD-8DC1-82EDEE6ACE19}" presName="node" presStyleLbl="node1" presStyleIdx="6" presStyleCnt="8">
        <dgm:presLayoutVars>
          <dgm:bulletEnabled val="1"/>
        </dgm:presLayoutVars>
      </dgm:prSet>
      <dgm:spPr/>
    </dgm:pt>
    <dgm:pt modelId="{A5F9071D-E005-4E41-8E8D-51329CD0AA05}" type="pres">
      <dgm:prSet presAssocID="{AE7A9160-02FC-4CDD-93C3-534851570627}" presName="sibTrans" presStyleCnt="0"/>
      <dgm:spPr/>
    </dgm:pt>
    <dgm:pt modelId="{B5D24C2E-50CD-EB4B-B61A-48AAE4DA98A9}" type="pres">
      <dgm:prSet presAssocID="{41516FB0-9ACD-4300-B3A0-098E3879C281}" presName="node" presStyleLbl="node1" presStyleIdx="7" presStyleCnt="8">
        <dgm:presLayoutVars>
          <dgm:bulletEnabled val="1"/>
        </dgm:presLayoutVars>
      </dgm:prSet>
      <dgm:spPr/>
    </dgm:pt>
  </dgm:ptLst>
  <dgm:cxnLst>
    <dgm:cxn modelId="{E6622D0D-458E-428F-9900-2EF4825A313F}" srcId="{84EE1978-41AA-4E98-8B9E-9BE11A769745}" destId="{322D393E-3B28-4C99-92CA-A7DB7E5C29F7}" srcOrd="0" destOrd="0" parTransId="{40FE896D-D1D0-4581-97D9-EB967EBE4FDC}" sibTransId="{B35F4FA0-D4AA-490D-A1B5-25127159C070}"/>
    <dgm:cxn modelId="{75239611-2489-684D-AD08-B3A53B7E4BA4}" type="presOf" srcId="{9F1C4413-67FD-4F7D-A074-CF28C4FDC815}" destId="{E6FDCA45-5FF9-2140-A761-4E5C11C1CB71}" srcOrd="0" destOrd="0" presId="urn:microsoft.com/office/officeart/2005/8/layout/default"/>
    <dgm:cxn modelId="{838B1F14-0A67-40DD-85E3-82AFFAFB3431}" srcId="{84EE1978-41AA-4E98-8B9E-9BE11A769745}" destId="{ED106881-25E7-44BD-8DC1-82EDEE6ACE19}" srcOrd="6" destOrd="0" parTransId="{00435D40-C764-4D98-8928-AD4634595E00}" sibTransId="{AE7A9160-02FC-4CDD-93C3-534851570627}"/>
    <dgm:cxn modelId="{71972F16-738A-8742-A6CF-5FEE3D5DE43E}" type="presOf" srcId="{4995AE99-CBA1-4081-A730-78E77818CB23}" destId="{12F26702-3D67-E24E-AE44-D0932D359442}" srcOrd="0" destOrd="0" presId="urn:microsoft.com/office/officeart/2005/8/layout/default"/>
    <dgm:cxn modelId="{0B5EA41A-E5C6-534E-A146-1265C0FB7B28}" type="presOf" srcId="{322D393E-3B28-4C99-92CA-A7DB7E5C29F7}" destId="{D5E9C2FC-559D-3B45-8F21-295367BE6F25}" srcOrd="0" destOrd="0" presId="urn:microsoft.com/office/officeart/2005/8/layout/default"/>
    <dgm:cxn modelId="{E1ACDD35-4DC7-4DC6-93BD-FA35AD1884C4}" srcId="{84EE1978-41AA-4E98-8B9E-9BE11A769745}" destId="{7C66A371-585A-4DCA-A618-36308D24E64E}" srcOrd="4" destOrd="0" parTransId="{34F8FD05-E2E2-46CE-B576-ECF5370C73C9}" sibTransId="{E5EAE60D-AD77-4454-B7E1-55870871613F}"/>
    <dgm:cxn modelId="{5484213B-B97F-4E88-BAF6-40D747F1BC74}" srcId="{84EE1978-41AA-4E98-8B9E-9BE11A769745}" destId="{4995AE99-CBA1-4081-A730-78E77818CB23}" srcOrd="3" destOrd="0" parTransId="{F3330CD4-2BDE-4E7B-9488-800A68E2356F}" sibTransId="{146B96AB-AB56-4206-B679-9F6E6591F67B}"/>
    <dgm:cxn modelId="{22BD2F43-A282-1D4B-896D-0F64A61370F8}" type="presOf" srcId="{8EC614BA-DC24-4956-B971-79EAF0166E50}" destId="{EB415B76-1C63-C943-BE49-0656940275CF}" srcOrd="0" destOrd="0" presId="urn:microsoft.com/office/officeart/2005/8/layout/default"/>
    <dgm:cxn modelId="{DA071F60-2186-CA41-AD5F-53F7F5105E26}" type="presOf" srcId="{ED106881-25E7-44BD-8DC1-82EDEE6ACE19}" destId="{4F1AADAA-6505-284A-AE27-541470657EE7}" srcOrd="0" destOrd="0" presId="urn:microsoft.com/office/officeart/2005/8/layout/default"/>
    <dgm:cxn modelId="{28943760-3A0B-8443-90F1-34AC76BF08CB}" type="presOf" srcId="{41516FB0-9ACD-4300-B3A0-098E3879C281}" destId="{B5D24C2E-50CD-EB4B-B61A-48AAE4DA98A9}" srcOrd="0" destOrd="0" presId="urn:microsoft.com/office/officeart/2005/8/layout/default"/>
    <dgm:cxn modelId="{83F7FE83-C3C1-40B5-96C5-B0671625524F}" srcId="{84EE1978-41AA-4E98-8B9E-9BE11A769745}" destId="{41516FB0-9ACD-4300-B3A0-098E3879C281}" srcOrd="7" destOrd="0" parTransId="{73F6D812-87AC-4D19-8DAA-DED4652441E7}" sibTransId="{A86DB211-6C2E-4CBE-8F37-A96AEE6BD6A1}"/>
    <dgm:cxn modelId="{7C2B238E-16D9-D342-8BC1-B87D734100A2}" type="presOf" srcId="{0F202739-EDB3-434F-9265-506C1B93507E}" destId="{ECAFB3CD-028A-F74A-AF93-98E78947F8DA}" srcOrd="0" destOrd="0" presId="urn:microsoft.com/office/officeart/2005/8/layout/default"/>
    <dgm:cxn modelId="{080C009F-4AD7-4D5F-A8F0-C21B6C5AA739}" srcId="{84EE1978-41AA-4E98-8B9E-9BE11A769745}" destId="{0F202739-EDB3-434F-9265-506C1B93507E}" srcOrd="2" destOrd="0" parTransId="{0188663C-D88D-4F51-A517-1B116DC7A1F7}" sibTransId="{46DA8B65-535A-418C-989C-7ED9D459B03E}"/>
    <dgm:cxn modelId="{B917D9AF-634D-694D-9845-D7F32647FD26}" type="presOf" srcId="{7C66A371-585A-4DCA-A618-36308D24E64E}" destId="{A75CE7FF-88B3-6E4A-B8C9-6368A868D6EA}" srcOrd="0" destOrd="0" presId="urn:microsoft.com/office/officeart/2005/8/layout/default"/>
    <dgm:cxn modelId="{FF24ACB5-9061-4C73-B58B-015A8112490E}" srcId="{84EE1978-41AA-4E98-8B9E-9BE11A769745}" destId="{9F1C4413-67FD-4F7D-A074-CF28C4FDC815}" srcOrd="5" destOrd="0" parTransId="{AE083EDA-049A-41BA-9C4A-F0BFFC6C7999}" sibTransId="{7E3E061F-9633-4D0D-A242-220A9BBC7347}"/>
    <dgm:cxn modelId="{2C66B8C2-9DAD-4E15-94C2-979198A1FD61}" srcId="{84EE1978-41AA-4E98-8B9E-9BE11A769745}" destId="{8EC614BA-DC24-4956-B971-79EAF0166E50}" srcOrd="1" destOrd="0" parTransId="{70C11E68-E7FF-41DE-B667-DD54953496BE}" sibTransId="{D1166076-86E3-4FFB-9187-862E6B25388F}"/>
    <dgm:cxn modelId="{107197E9-D0A9-1241-B35D-0BABCD1B770B}" type="presOf" srcId="{84EE1978-41AA-4E98-8B9E-9BE11A769745}" destId="{6CAED6EC-D0ED-1243-9B12-D9DEE5F5D6ED}" srcOrd="0" destOrd="0" presId="urn:microsoft.com/office/officeart/2005/8/layout/default"/>
    <dgm:cxn modelId="{DE986581-6AB8-E242-9CE8-4692452B7153}" type="presParOf" srcId="{6CAED6EC-D0ED-1243-9B12-D9DEE5F5D6ED}" destId="{D5E9C2FC-559D-3B45-8F21-295367BE6F25}" srcOrd="0" destOrd="0" presId="urn:microsoft.com/office/officeart/2005/8/layout/default"/>
    <dgm:cxn modelId="{872B5AFF-286A-3F4E-BCE9-1C5F873F8D97}" type="presParOf" srcId="{6CAED6EC-D0ED-1243-9B12-D9DEE5F5D6ED}" destId="{EA56F112-E5BD-FB41-AD5F-2BAF73551374}" srcOrd="1" destOrd="0" presId="urn:microsoft.com/office/officeart/2005/8/layout/default"/>
    <dgm:cxn modelId="{92BE80B4-5222-A64F-8483-274A9384CF55}" type="presParOf" srcId="{6CAED6EC-D0ED-1243-9B12-D9DEE5F5D6ED}" destId="{EB415B76-1C63-C943-BE49-0656940275CF}" srcOrd="2" destOrd="0" presId="urn:microsoft.com/office/officeart/2005/8/layout/default"/>
    <dgm:cxn modelId="{AC6F0497-1423-2145-8BB1-3CF513F55E6C}" type="presParOf" srcId="{6CAED6EC-D0ED-1243-9B12-D9DEE5F5D6ED}" destId="{56F49924-093A-374A-BEA9-79CAD15119CE}" srcOrd="3" destOrd="0" presId="urn:microsoft.com/office/officeart/2005/8/layout/default"/>
    <dgm:cxn modelId="{6302C3E9-708B-7C41-9013-8A57C33A6999}" type="presParOf" srcId="{6CAED6EC-D0ED-1243-9B12-D9DEE5F5D6ED}" destId="{ECAFB3CD-028A-F74A-AF93-98E78947F8DA}" srcOrd="4" destOrd="0" presId="urn:microsoft.com/office/officeart/2005/8/layout/default"/>
    <dgm:cxn modelId="{02F084B7-416D-ED43-B986-A06B3C1A1ACA}" type="presParOf" srcId="{6CAED6EC-D0ED-1243-9B12-D9DEE5F5D6ED}" destId="{F95E3784-004F-3F46-9C79-5C0251CB71A5}" srcOrd="5" destOrd="0" presId="urn:microsoft.com/office/officeart/2005/8/layout/default"/>
    <dgm:cxn modelId="{C915F4CD-16CF-264F-A50C-AEFC71521901}" type="presParOf" srcId="{6CAED6EC-D0ED-1243-9B12-D9DEE5F5D6ED}" destId="{12F26702-3D67-E24E-AE44-D0932D359442}" srcOrd="6" destOrd="0" presId="urn:microsoft.com/office/officeart/2005/8/layout/default"/>
    <dgm:cxn modelId="{990AC3C0-1112-6E41-9CB3-2E511E02E5C0}" type="presParOf" srcId="{6CAED6EC-D0ED-1243-9B12-D9DEE5F5D6ED}" destId="{ECF8021E-DED8-CC40-A414-CE7535B7B513}" srcOrd="7" destOrd="0" presId="urn:microsoft.com/office/officeart/2005/8/layout/default"/>
    <dgm:cxn modelId="{E4115CF6-7DF5-7141-93EC-3659E936F7B9}" type="presParOf" srcId="{6CAED6EC-D0ED-1243-9B12-D9DEE5F5D6ED}" destId="{A75CE7FF-88B3-6E4A-B8C9-6368A868D6EA}" srcOrd="8" destOrd="0" presId="urn:microsoft.com/office/officeart/2005/8/layout/default"/>
    <dgm:cxn modelId="{41FE43E0-BE96-964E-821C-6A928394B878}" type="presParOf" srcId="{6CAED6EC-D0ED-1243-9B12-D9DEE5F5D6ED}" destId="{4D67BD43-A01C-0240-83B8-DD7D19A851C3}" srcOrd="9" destOrd="0" presId="urn:microsoft.com/office/officeart/2005/8/layout/default"/>
    <dgm:cxn modelId="{9B40B127-1A0C-1248-8B43-761B637CC0F6}" type="presParOf" srcId="{6CAED6EC-D0ED-1243-9B12-D9DEE5F5D6ED}" destId="{E6FDCA45-5FF9-2140-A761-4E5C11C1CB71}" srcOrd="10" destOrd="0" presId="urn:microsoft.com/office/officeart/2005/8/layout/default"/>
    <dgm:cxn modelId="{4ABE66FB-BF2B-EE43-A8FD-E13F1FC61794}" type="presParOf" srcId="{6CAED6EC-D0ED-1243-9B12-D9DEE5F5D6ED}" destId="{2A7A37DE-6B5C-FA4F-9956-B7669354B108}" srcOrd="11" destOrd="0" presId="urn:microsoft.com/office/officeart/2005/8/layout/default"/>
    <dgm:cxn modelId="{DC5CE180-3FC6-AB48-8DC6-92EE9483E626}" type="presParOf" srcId="{6CAED6EC-D0ED-1243-9B12-D9DEE5F5D6ED}" destId="{4F1AADAA-6505-284A-AE27-541470657EE7}" srcOrd="12" destOrd="0" presId="urn:microsoft.com/office/officeart/2005/8/layout/default"/>
    <dgm:cxn modelId="{0D1C9B3E-8F2B-C94D-9B95-E8F8B92E6C50}" type="presParOf" srcId="{6CAED6EC-D0ED-1243-9B12-D9DEE5F5D6ED}" destId="{A5F9071D-E005-4E41-8E8D-51329CD0AA05}" srcOrd="13" destOrd="0" presId="urn:microsoft.com/office/officeart/2005/8/layout/default"/>
    <dgm:cxn modelId="{0F7484DF-00E1-AE47-A6F9-AEBA0BBAC54A}" type="presParOf" srcId="{6CAED6EC-D0ED-1243-9B12-D9DEE5F5D6ED}" destId="{B5D24C2E-50CD-EB4B-B61A-48AAE4DA98A9}"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9C2FC-559D-3B45-8F21-295367BE6F25}">
      <dsp:nvSpPr>
        <dsp:cNvPr id="0" name=""/>
        <dsp:cNvSpPr/>
      </dsp:nvSpPr>
      <dsp:spPr>
        <a:xfrm>
          <a:off x="3342" y="452291"/>
          <a:ext cx="2651349" cy="159080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t>Was </a:t>
          </a:r>
        </a:p>
      </dsp:txBody>
      <dsp:txXfrm>
        <a:off x="3342" y="452291"/>
        <a:ext cx="2651349" cy="1590809"/>
      </dsp:txXfrm>
    </dsp:sp>
    <dsp:sp modelId="{EB415B76-1C63-C943-BE49-0656940275CF}">
      <dsp:nvSpPr>
        <dsp:cNvPr id="0" name=""/>
        <dsp:cNvSpPr/>
      </dsp:nvSpPr>
      <dsp:spPr>
        <a:xfrm>
          <a:off x="2919826" y="452291"/>
          <a:ext cx="2651349" cy="1590809"/>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dirty="0" err="1"/>
            <a:t>Wann</a:t>
          </a:r>
          <a:r>
            <a:rPr lang="en-US" sz="5700" kern="1200" dirty="0"/>
            <a:t> </a:t>
          </a:r>
        </a:p>
      </dsp:txBody>
      <dsp:txXfrm>
        <a:off x="2919826" y="452291"/>
        <a:ext cx="2651349" cy="1590809"/>
      </dsp:txXfrm>
    </dsp:sp>
    <dsp:sp modelId="{ECAFB3CD-028A-F74A-AF93-98E78947F8DA}">
      <dsp:nvSpPr>
        <dsp:cNvPr id="0" name=""/>
        <dsp:cNvSpPr/>
      </dsp:nvSpPr>
      <dsp:spPr>
        <a:xfrm>
          <a:off x="5836310" y="452291"/>
          <a:ext cx="2651349" cy="1590809"/>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t>Warum </a:t>
          </a:r>
        </a:p>
      </dsp:txBody>
      <dsp:txXfrm>
        <a:off x="5836310" y="452291"/>
        <a:ext cx="2651349" cy="1590809"/>
      </dsp:txXfrm>
    </dsp:sp>
    <dsp:sp modelId="{12F26702-3D67-E24E-AE44-D0932D359442}">
      <dsp:nvSpPr>
        <dsp:cNvPr id="0" name=""/>
        <dsp:cNvSpPr/>
      </dsp:nvSpPr>
      <dsp:spPr>
        <a:xfrm>
          <a:off x="8752795" y="452291"/>
          <a:ext cx="2651349" cy="1590809"/>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t>Wer</a:t>
          </a:r>
        </a:p>
      </dsp:txBody>
      <dsp:txXfrm>
        <a:off x="8752795" y="452291"/>
        <a:ext cx="2651349" cy="1590809"/>
      </dsp:txXfrm>
    </dsp:sp>
    <dsp:sp modelId="{A75CE7FF-88B3-6E4A-B8C9-6368A868D6EA}">
      <dsp:nvSpPr>
        <dsp:cNvPr id="0" name=""/>
        <dsp:cNvSpPr/>
      </dsp:nvSpPr>
      <dsp:spPr>
        <a:xfrm>
          <a:off x="3342" y="2308236"/>
          <a:ext cx="2651349" cy="1590809"/>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t>Wie</a:t>
          </a:r>
        </a:p>
      </dsp:txBody>
      <dsp:txXfrm>
        <a:off x="3342" y="2308236"/>
        <a:ext cx="2651349" cy="1590809"/>
      </dsp:txXfrm>
    </dsp:sp>
    <dsp:sp modelId="{E6FDCA45-5FF9-2140-A761-4E5C11C1CB71}">
      <dsp:nvSpPr>
        <dsp:cNvPr id="0" name=""/>
        <dsp:cNvSpPr/>
      </dsp:nvSpPr>
      <dsp:spPr>
        <a:xfrm>
          <a:off x="2919826" y="2308236"/>
          <a:ext cx="2651349" cy="1590809"/>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t>Wo</a:t>
          </a:r>
        </a:p>
      </dsp:txBody>
      <dsp:txXfrm>
        <a:off x="2919826" y="2308236"/>
        <a:ext cx="2651349" cy="1590809"/>
      </dsp:txXfrm>
    </dsp:sp>
    <dsp:sp modelId="{4F1AADAA-6505-284A-AE27-541470657EE7}">
      <dsp:nvSpPr>
        <dsp:cNvPr id="0" name=""/>
        <dsp:cNvSpPr/>
      </dsp:nvSpPr>
      <dsp:spPr>
        <a:xfrm>
          <a:off x="5836310" y="2308236"/>
          <a:ext cx="2651349" cy="1590809"/>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t>Woher</a:t>
          </a:r>
        </a:p>
      </dsp:txBody>
      <dsp:txXfrm>
        <a:off x="5836310" y="2308236"/>
        <a:ext cx="2651349" cy="1590809"/>
      </dsp:txXfrm>
    </dsp:sp>
    <dsp:sp modelId="{B5D24C2E-50CD-EB4B-B61A-48AAE4DA98A9}">
      <dsp:nvSpPr>
        <dsp:cNvPr id="0" name=""/>
        <dsp:cNvSpPr/>
      </dsp:nvSpPr>
      <dsp:spPr>
        <a:xfrm>
          <a:off x="8752795" y="2308236"/>
          <a:ext cx="2651349" cy="159080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t>Wohin</a:t>
          </a:r>
        </a:p>
      </dsp:txBody>
      <dsp:txXfrm>
        <a:off x="8752795" y="2308236"/>
        <a:ext cx="2651349" cy="15908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3B27-2678-B94B-BD88-AE34B85150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6025DB-3830-E948-BB25-8E8280FE4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51A925-BD47-B34F-8628-EDDDE7E829EB}"/>
              </a:ext>
            </a:extLst>
          </p:cNvPr>
          <p:cNvSpPr>
            <a:spLocks noGrp="1"/>
          </p:cNvSpPr>
          <p:nvPr>
            <p:ph type="dt" sz="half" idx="10"/>
          </p:nvPr>
        </p:nvSpPr>
        <p:spPr/>
        <p:txBody>
          <a:bodyPr/>
          <a:lstStyle/>
          <a:p>
            <a:fld id="{27FCA34E-AF57-DC49-A83C-3472A7CF49E4}" type="datetimeFigureOut">
              <a:rPr lang="en-US" smtClean="0"/>
              <a:t>9/15/20</a:t>
            </a:fld>
            <a:endParaRPr lang="en-US"/>
          </a:p>
        </p:txBody>
      </p:sp>
      <p:sp>
        <p:nvSpPr>
          <p:cNvPr id="5" name="Footer Placeholder 4">
            <a:extLst>
              <a:ext uri="{FF2B5EF4-FFF2-40B4-BE49-F238E27FC236}">
                <a16:creationId xmlns:a16="http://schemas.microsoft.com/office/drawing/2014/main" id="{9578B300-09B6-FD43-B422-4B6C98632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6DFB8-F897-144C-B905-6F1A46FB1AAE}"/>
              </a:ext>
            </a:extLst>
          </p:cNvPr>
          <p:cNvSpPr>
            <a:spLocks noGrp="1"/>
          </p:cNvSpPr>
          <p:nvPr>
            <p:ph type="sldNum" sz="quarter" idx="12"/>
          </p:nvPr>
        </p:nvSpPr>
        <p:spPr/>
        <p:txBody>
          <a:bodyPr/>
          <a:lstStyle/>
          <a:p>
            <a:fld id="{5FF28C21-C051-5046-B6F0-E4B18969E3E3}" type="slidenum">
              <a:rPr lang="en-US" smtClean="0"/>
              <a:t>‹#›</a:t>
            </a:fld>
            <a:endParaRPr lang="en-US"/>
          </a:p>
        </p:txBody>
      </p:sp>
    </p:spTree>
    <p:extLst>
      <p:ext uri="{BB962C8B-B14F-4D97-AF65-F5344CB8AC3E}">
        <p14:creationId xmlns:p14="http://schemas.microsoft.com/office/powerpoint/2010/main" val="170997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AB917-6F8E-E341-9DE0-557FFAD9DC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8E7E6B-DBAD-2648-BF0D-55965AF41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CDAAA-8AA0-F042-B631-5E44F77720C0}"/>
              </a:ext>
            </a:extLst>
          </p:cNvPr>
          <p:cNvSpPr>
            <a:spLocks noGrp="1"/>
          </p:cNvSpPr>
          <p:nvPr>
            <p:ph type="dt" sz="half" idx="10"/>
          </p:nvPr>
        </p:nvSpPr>
        <p:spPr/>
        <p:txBody>
          <a:bodyPr/>
          <a:lstStyle/>
          <a:p>
            <a:fld id="{27FCA34E-AF57-DC49-A83C-3472A7CF49E4}" type="datetimeFigureOut">
              <a:rPr lang="en-US" smtClean="0"/>
              <a:t>9/15/20</a:t>
            </a:fld>
            <a:endParaRPr lang="en-US"/>
          </a:p>
        </p:txBody>
      </p:sp>
      <p:sp>
        <p:nvSpPr>
          <p:cNvPr id="5" name="Footer Placeholder 4">
            <a:extLst>
              <a:ext uri="{FF2B5EF4-FFF2-40B4-BE49-F238E27FC236}">
                <a16:creationId xmlns:a16="http://schemas.microsoft.com/office/drawing/2014/main" id="{DBC6A5C2-D5B1-FA48-AC45-F6B5A0955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5B081-45C2-134C-BB67-89341E37D1C8}"/>
              </a:ext>
            </a:extLst>
          </p:cNvPr>
          <p:cNvSpPr>
            <a:spLocks noGrp="1"/>
          </p:cNvSpPr>
          <p:nvPr>
            <p:ph type="sldNum" sz="quarter" idx="12"/>
          </p:nvPr>
        </p:nvSpPr>
        <p:spPr/>
        <p:txBody>
          <a:bodyPr/>
          <a:lstStyle/>
          <a:p>
            <a:fld id="{5FF28C21-C051-5046-B6F0-E4B18969E3E3}" type="slidenum">
              <a:rPr lang="en-US" smtClean="0"/>
              <a:t>‹#›</a:t>
            </a:fld>
            <a:endParaRPr lang="en-US"/>
          </a:p>
        </p:txBody>
      </p:sp>
    </p:spTree>
    <p:extLst>
      <p:ext uri="{BB962C8B-B14F-4D97-AF65-F5344CB8AC3E}">
        <p14:creationId xmlns:p14="http://schemas.microsoft.com/office/powerpoint/2010/main" val="705381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6BF2F3-8D27-4242-88C5-84D58230C3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65B327-0ABB-0544-A38A-DCB08626CD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D2940-DCDB-F341-B6DE-7398CECC9107}"/>
              </a:ext>
            </a:extLst>
          </p:cNvPr>
          <p:cNvSpPr>
            <a:spLocks noGrp="1"/>
          </p:cNvSpPr>
          <p:nvPr>
            <p:ph type="dt" sz="half" idx="10"/>
          </p:nvPr>
        </p:nvSpPr>
        <p:spPr/>
        <p:txBody>
          <a:bodyPr/>
          <a:lstStyle/>
          <a:p>
            <a:fld id="{27FCA34E-AF57-DC49-A83C-3472A7CF49E4}" type="datetimeFigureOut">
              <a:rPr lang="en-US" smtClean="0"/>
              <a:t>9/15/20</a:t>
            </a:fld>
            <a:endParaRPr lang="en-US"/>
          </a:p>
        </p:txBody>
      </p:sp>
      <p:sp>
        <p:nvSpPr>
          <p:cNvPr id="5" name="Footer Placeholder 4">
            <a:extLst>
              <a:ext uri="{FF2B5EF4-FFF2-40B4-BE49-F238E27FC236}">
                <a16:creationId xmlns:a16="http://schemas.microsoft.com/office/drawing/2014/main" id="{C8E69E91-B60C-674A-B078-8857B5BF0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6CC5-E645-9F4D-9B73-43E3BFD868A3}"/>
              </a:ext>
            </a:extLst>
          </p:cNvPr>
          <p:cNvSpPr>
            <a:spLocks noGrp="1"/>
          </p:cNvSpPr>
          <p:nvPr>
            <p:ph type="sldNum" sz="quarter" idx="12"/>
          </p:nvPr>
        </p:nvSpPr>
        <p:spPr/>
        <p:txBody>
          <a:bodyPr/>
          <a:lstStyle/>
          <a:p>
            <a:fld id="{5FF28C21-C051-5046-B6F0-E4B18969E3E3}" type="slidenum">
              <a:rPr lang="en-US" smtClean="0"/>
              <a:t>‹#›</a:t>
            </a:fld>
            <a:endParaRPr lang="en-US"/>
          </a:p>
        </p:txBody>
      </p:sp>
    </p:spTree>
    <p:extLst>
      <p:ext uri="{BB962C8B-B14F-4D97-AF65-F5344CB8AC3E}">
        <p14:creationId xmlns:p14="http://schemas.microsoft.com/office/powerpoint/2010/main" val="64917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40427-9E62-E64D-BCA6-7F64BD56C5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38602-EA5A-6E49-8A31-940C88E538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863B4-0A75-5C42-9783-1A901565E48E}"/>
              </a:ext>
            </a:extLst>
          </p:cNvPr>
          <p:cNvSpPr>
            <a:spLocks noGrp="1"/>
          </p:cNvSpPr>
          <p:nvPr>
            <p:ph type="dt" sz="half" idx="10"/>
          </p:nvPr>
        </p:nvSpPr>
        <p:spPr/>
        <p:txBody>
          <a:bodyPr/>
          <a:lstStyle/>
          <a:p>
            <a:fld id="{27FCA34E-AF57-DC49-A83C-3472A7CF49E4}" type="datetimeFigureOut">
              <a:rPr lang="en-US" smtClean="0"/>
              <a:t>9/15/20</a:t>
            </a:fld>
            <a:endParaRPr lang="en-US"/>
          </a:p>
        </p:txBody>
      </p:sp>
      <p:sp>
        <p:nvSpPr>
          <p:cNvPr id="5" name="Footer Placeholder 4">
            <a:extLst>
              <a:ext uri="{FF2B5EF4-FFF2-40B4-BE49-F238E27FC236}">
                <a16:creationId xmlns:a16="http://schemas.microsoft.com/office/drawing/2014/main" id="{5E1900C3-985B-114E-9F1B-4B0552FAE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C700F-68F3-8145-A248-A6A7463FBC01}"/>
              </a:ext>
            </a:extLst>
          </p:cNvPr>
          <p:cNvSpPr>
            <a:spLocks noGrp="1"/>
          </p:cNvSpPr>
          <p:nvPr>
            <p:ph type="sldNum" sz="quarter" idx="12"/>
          </p:nvPr>
        </p:nvSpPr>
        <p:spPr/>
        <p:txBody>
          <a:bodyPr/>
          <a:lstStyle/>
          <a:p>
            <a:fld id="{5FF28C21-C051-5046-B6F0-E4B18969E3E3}" type="slidenum">
              <a:rPr lang="en-US" smtClean="0"/>
              <a:t>‹#›</a:t>
            </a:fld>
            <a:endParaRPr lang="en-US"/>
          </a:p>
        </p:txBody>
      </p:sp>
    </p:spTree>
    <p:extLst>
      <p:ext uri="{BB962C8B-B14F-4D97-AF65-F5344CB8AC3E}">
        <p14:creationId xmlns:p14="http://schemas.microsoft.com/office/powerpoint/2010/main" val="113093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3813-320A-D848-ABDD-282917EA6F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1D5BC3-7174-694D-810D-55B10674E9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79496D-5959-2644-AADB-FB31F4BE81F3}"/>
              </a:ext>
            </a:extLst>
          </p:cNvPr>
          <p:cNvSpPr>
            <a:spLocks noGrp="1"/>
          </p:cNvSpPr>
          <p:nvPr>
            <p:ph type="dt" sz="half" idx="10"/>
          </p:nvPr>
        </p:nvSpPr>
        <p:spPr/>
        <p:txBody>
          <a:bodyPr/>
          <a:lstStyle/>
          <a:p>
            <a:fld id="{27FCA34E-AF57-DC49-A83C-3472A7CF49E4}" type="datetimeFigureOut">
              <a:rPr lang="en-US" smtClean="0"/>
              <a:t>9/15/20</a:t>
            </a:fld>
            <a:endParaRPr lang="en-US"/>
          </a:p>
        </p:txBody>
      </p:sp>
      <p:sp>
        <p:nvSpPr>
          <p:cNvPr id="5" name="Footer Placeholder 4">
            <a:extLst>
              <a:ext uri="{FF2B5EF4-FFF2-40B4-BE49-F238E27FC236}">
                <a16:creationId xmlns:a16="http://schemas.microsoft.com/office/drawing/2014/main" id="{5F754A9F-04A5-B549-AFA6-D806354BC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72461-2C56-B648-99B4-392D6D2EF3D6}"/>
              </a:ext>
            </a:extLst>
          </p:cNvPr>
          <p:cNvSpPr>
            <a:spLocks noGrp="1"/>
          </p:cNvSpPr>
          <p:nvPr>
            <p:ph type="sldNum" sz="quarter" idx="12"/>
          </p:nvPr>
        </p:nvSpPr>
        <p:spPr/>
        <p:txBody>
          <a:bodyPr/>
          <a:lstStyle/>
          <a:p>
            <a:fld id="{5FF28C21-C051-5046-B6F0-E4B18969E3E3}" type="slidenum">
              <a:rPr lang="en-US" smtClean="0"/>
              <a:t>‹#›</a:t>
            </a:fld>
            <a:endParaRPr lang="en-US"/>
          </a:p>
        </p:txBody>
      </p:sp>
    </p:spTree>
    <p:extLst>
      <p:ext uri="{BB962C8B-B14F-4D97-AF65-F5344CB8AC3E}">
        <p14:creationId xmlns:p14="http://schemas.microsoft.com/office/powerpoint/2010/main" val="74235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57B19-38C7-0343-BDC6-8EFEA6FB83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425CCA-6E3D-8C4A-8059-33555B5F00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710453-0F87-FC42-9A5F-87834DCB72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097BD1-5485-FA4F-9C72-5A1D84EB0688}"/>
              </a:ext>
            </a:extLst>
          </p:cNvPr>
          <p:cNvSpPr>
            <a:spLocks noGrp="1"/>
          </p:cNvSpPr>
          <p:nvPr>
            <p:ph type="dt" sz="half" idx="10"/>
          </p:nvPr>
        </p:nvSpPr>
        <p:spPr/>
        <p:txBody>
          <a:bodyPr/>
          <a:lstStyle/>
          <a:p>
            <a:fld id="{27FCA34E-AF57-DC49-A83C-3472A7CF49E4}" type="datetimeFigureOut">
              <a:rPr lang="en-US" smtClean="0"/>
              <a:t>9/15/20</a:t>
            </a:fld>
            <a:endParaRPr lang="en-US"/>
          </a:p>
        </p:txBody>
      </p:sp>
      <p:sp>
        <p:nvSpPr>
          <p:cNvPr id="6" name="Footer Placeholder 5">
            <a:extLst>
              <a:ext uri="{FF2B5EF4-FFF2-40B4-BE49-F238E27FC236}">
                <a16:creationId xmlns:a16="http://schemas.microsoft.com/office/drawing/2014/main" id="{48CE6831-1944-C94C-B864-5C0502AFB1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09C90F-84C9-7349-B4A8-5A7E97D504B9}"/>
              </a:ext>
            </a:extLst>
          </p:cNvPr>
          <p:cNvSpPr>
            <a:spLocks noGrp="1"/>
          </p:cNvSpPr>
          <p:nvPr>
            <p:ph type="sldNum" sz="quarter" idx="12"/>
          </p:nvPr>
        </p:nvSpPr>
        <p:spPr/>
        <p:txBody>
          <a:bodyPr/>
          <a:lstStyle/>
          <a:p>
            <a:fld id="{5FF28C21-C051-5046-B6F0-E4B18969E3E3}" type="slidenum">
              <a:rPr lang="en-US" smtClean="0"/>
              <a:t>‹#›</a:t>
            </a:fld>
            <a:endParaRPr lang="en-US"/>
          </a:p>
        </p:txBody>
      </p:sp>
    </p:spTree>
    <p:extLst>
      <p:ext uri="{BB962C8B-B14F-4D97-AF65-F5344CB8AC3E}">
        <p14:creationId xmlns:p14="http://schemas.microsoft.com/office/powerpoint/2010/main" val="368114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C9F5-4DED-184B-92E6-D9BA6D99B7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08B28-9FAC-844E-A718-B7BDBFA23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263A68-4F03-4C43-BE2E-7C890E4AAE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547EB8-363B-F94F-869F-2B822CDC95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213D2E-58BA-8444-9A4F-6C4264A688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CAF71D-FAD4-3F40-86C0-C629383D919A}"/>
              </a:ext>
            </a:extLst>
          </p:cNvPr>
          <p:cNvSpPr>
            <a:spLocks noGrp="1"/>
          </p:cNvSpPr>
          <p:nvPr>
            <p:ph type="dt" sz="half" idx="10"/>
          </p:nvPr>
        </p:nvSpPr>
        <p:spPr/>
        <p:txBody>
          <a:bodyPr/>
          <a:lstStyle/>
          <a:p>
            <a:fld id="{27FCA34E-AF57-DC49-A83C-3472A7CF49E4}" type="datetimeFigureOut">
              <a:rPr lang="en-US" smtClean="0"/>
              <a:t>9/15/20</a:t>
            </a:fld>
            <a:endParaRPr lang="en-US"/>
          </a:p>
        </p:txBody>
      </p:sp>
      <p:sp>
        <p:nvSpPr>
          <p:cNvPr id="8" name="Footer Placeholder 7">
            <a:extLst>
              <a:ext uri="{FF2B5EF4-FFF2-40B4-BE49-F238E27FC236}">
                <a16:creationId xmlns:a16="http://schemas.microsoft.com/office/drawing/2014/main" id="{9F7D0C89-00D6-7B4C-BFDB-FC50C7288F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CE03FC-4614-8C48-AC1D-AF5E39A78185}"/>
              </a:ext>
            </a:extLst>
          </p:cNvPr>
          <p:cNvSpPr>
            <a:spLocks noGrp="1"/>
          </p:cNvSpPr>
          <p:nvPr>
            <p:ph type="sldNum" sz="quarter" idx="12"/>
          </p:nvPr>
        </p:nvSpPr>
        <p:spPr/>
        <p:txBody>
          <a:bodyPr/>
          <a:lstStyle/>
          <a:p>
            <a:fld id="{5FF28C21-C051-5046-B6F0-E4B18969E3E3}" type="slidenum">
              <a:rPr lang="en-US" smtClean="0"/>
              <a:t>‹#›</a:t>
            </a:fld>
            <a:endParaRPr lang="en-US"/>
          </a:p>
        </p:txBody>
      </p:sp>
    </p:spTree>
    <p:extLst>
      <p:ext uri="{BB962C8B-B14F-4D97-AF65-F5344CB8AC3E}">
        <p14:creationId xmlns:p14="http://schemas.microsoft.com/office/powerpoint/2010/main" val="1294706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CEE3-7B41-E640-8EFF-EB2DBC8000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D3620F-53C8-4F4E-91EC-6473861E284E}"/>
              </a:ext>
            </a:extLst>
          </p:cNvPr>
          <p:cNvSpPr>
            <a:spLocks noGrp="1"/>
          </p:cNvSpPr>
          <p:nvPr>
            <p:ph type="dt" sz="half" idx="10"/>
          </p:nvPr>
        </p:nvSpPr>
        <p:spPr/>
        <p:txBody>
          <a:bodyPr/>
          <a:lstStyle/>
          <a:p>
            <a:fld id="{27FCA34E-AF57-DC49-A83C-3472A7CF49E4}" type="datetimeFigureOut">
              <a:rPr lang="en-US" smtClean="0"/>
              <a:t>9/15/20</a:t>
            </a:fld>
            <a:endParaRPr lang="en-US"/>
          </a:p>
        </p:txBody>
      </p:sp>
      <p:sp>
        <p:nvSpPr>
          <p:cNvPr id="4" name="Footer Placeholder 3">
            <a:extLst>
              <a:ext uri="{FF2B5EF4-FFF2-40B4-BE49-F238E27FC236}">
                <a16:creationId xmlns:a16="http://schemas.microsoft.com/office/drawing/2014/main" id="{9F1E60B4-5BF3-3448-A4AF-5F29DAD24B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E812C2-BA8B-EC44-94E2-198541B27220}"/>
              </a:ext>
            </a:extLst>
          </p:cNvPr>
          <p:cNvSpPr>
            <a:spLocks noGrp="1"/>
          </p:cNvSpPr>
          <p:nvPr>
            <p:ph type="sldNum" sz="quarter" idx="12"/>
          </p:nvPr>
        </p:nvSpPr>
        <p:spPr/>
        <p:txBody>
          <a:bodyPr/>
          <a:lstStyle/>
          <a:p>
            <a:fld id="{5FF28C21-C051-5046-B6F0-E4B18969E3E3}" type="slidenum">
              <a:rPr lang="en-US" smtClean="0"/>
              <a:t>‹#›</a:t>
            </a:fld>
            <a:endParaRPr lang="en-US"/>
          </a:p>
        </p:txBody>
      </p:sp>
    </p:spTree>
    <p:extLst>
      <p:ext uri="{BB962C8B-B14F-4D97-AF65-F5344CB8AC3E}">
        <p14:creationId xmlns:p14="http://schemas.microsoft.com/office/powerpoint/2010/main" val="316646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DF598-CBCA-AF4F-A0FB-E43DF2D97B96}"/>
              </a:ext>
            </a:extLst>
          </p:cNvPr>
          <p:cNvSpPr>
            <a:spLocks noGrp="1"/>
          </p:cNvSpPr>
          <p:nvPr>
            <p:ph type="dt" sz="half" idx="10"/>
          </p:nvPr>
        </p:nvSpPr>
        <p:spPr/>
        <p:txBody>
          <a:bodyPr/>
          <a:lstStyle/>
          <a:p>
            <a:fld id="{27FCA34E-AF57-DC49-A83C-3472A7CF49E4}" type="datetimeFigureOut">
              <a:rPr lang="en-US" smtClean="0"/>
              <a:t>9/15/20</a:t>
            </a:fld>
            <a:endParaRPr lang="en-US"/>
          </a:p>
        </p:txBody>
      </p:sp>
      <p:sp>
        <p:nvSpPr>
          <p:cNvPr id="3" name="Footer Placeholder 2">
            <a:extLst>
              <a:ext uri="{FF2B5EF4-FFF2-40B4-BE49-F238E27FC236}">
                <a16:creationId xmlns:a16="http://schemas.microsoft.com/office/drawing/2014/main" id="{33796ED9-8406-274A-ACE8-F47D6AD9A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3006BD-D591-3F4D-9337-31A422D09C80}"/>
              </a:ext>
            </a:extLst>
          </p:cNvPr>
          <p:cNvSpPr>
            <a:spLocks noGrp="1"/>
          </p:cNvSpPr>
          <p:nvPr>
            <p:ph type="sldNum" sz="quarter" idx="12"/>
          </p:nvPr>
        </p:nvSpPr>
        <p:spPr/>
        <p:txBody>
          <a:bodyPr/>
          <a:lstStyle/>
          <a:p>
            <a:fld id="{5FF28C21-C051-5046-B6F0-E4B18969E3E3}" type="slidenum">
              <a:rPr lang="en-US" smtClean="0"/>
              <a:t>‹#›</a:t>
            </a:fld>
            <a:endParaRPr lang="en-US"/>
          </a:p>
        </p:txBody>
      </p:sp>
    </p:spTree>
    <p:extLst>
      <p:ext uri="{BB962C8B-B14F-4D97-AF65-F5344CB8AC3E}">
        <p14:creationId xmlns:p14="http://schemas.microsoft.com/office/powerpoint/2010/main" val="710468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C28F-F110-5349-9E07-92109C36C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AE71DA-129B-C542-AD8F-528BE5B49A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25CDC6-A484-A84F-B8F4-667B57011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FEF4E-4D8E-AC41-A2D8-AEAE96AEA364}"/>
              </a:ext>
            </a:extLst>
          </p:cNvPr>
          <p:cNvSpPr>
            <a:spLocks noGrp="1"/>
          </p:cNvSpPr>
          <p:nvPr>
            <p:ph type="dt" sz="half" idx="10"/>
          </p:nvPr>
        </p:nvSpPr>
        <p:spPr/>
        <p:txBody>
          <a:bodyPr/>
          <a:lstStyle/>
          <a:p>
            <a:fld id="{27FCA34E-AF57-DC49-A83C-3472A7CF49E4}" type="datetimeFigureOut">
              <a:rPr lang="en-US" smtClean="0"/>
              <a:t>9/15/20</a:t>
            </a:fld>
            <a:endParaRPr lang="en-US"/>
          </a:p>
        </p:txBody>
      </p:sp>
      <p:sp>
        <p:nvSpPr>
          <p:cNvPr id="6" name="Footer Placeholder 5">
            <a:extLst>
              <a:ext uri="{FF2B5EF4-FFF2-40B4-BE49-F238E27FC236}">
                <a16:creationId xmlns:a16="http://schemas.microsoft.com/office/drawing/2014/main" id="{82CE1D70-F3AE-5C4D-A4B4-055BD0D27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7AB62-BE3D-0845-9EFE-65AC0F95C4AE}"/>
              </a:ext>
            </a:extLst>
          </p:cNvPr>
          <p:cNvSpPr>
            <a:spLocks noGrp="1"/>
          </p:cNvSpPr>
          <p:nvPr>
            <p:ph type="sldNum" sz="quarter" idx="12"/>
          </p:nvPr>
        </p:nvSpPr>
        <p:spPr/>
        <p:txBody>
          <a:bodyPr/>
          <a:lstStyle/>
          <a:p>
            <a:fld id="{5FF28C21-C051-5046-B6F0-E4B18969E3E3}" type="slidenum">
              <a:rPr lang="en-US" smtClean="0"/>
              <a:t>‹#›</a:t>
            </a:fld>
            <a:endParaRPr lang="en-US"/>
          </a:p>
        </p:txBody>
      </p:sp>
    </p:spTree>
    <p:extLst>
      <p:ext uri="{BB962C8B-B14F-4D97-AF65-F5344CB8AC3E}">
        <p14:creationId xmlns:p14="http://schemas.microsoft.com/office/powerpoint/2010/main" val="59115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1A9D-27F7-8E4C-9A05-0CEC1CCDB0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FFDDA9-2446-484D-A2BE-EE0644AB1E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812CC6-38A1-A346-9294-D61C5A8113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D2A20-FDF4-EA46-B676-3C8C78C1851C}"/>
              </a:ext>
            </a:extLst>
          </p:cNvPr>
          <p:cNvSpPr>
            <a:spLocks noGrp="1"/>
          </p:cNvSpPr>
          <p:nvPr>
            <p:ph type="dt" sz="half" idx="10"/>
          </p:nvPr>
        </p:nvSpPr>
        <p:spPr/>
        <p:txBody>
          <a:bodyPr/>
          <a:lstStyle/>
          <a:p>
            <a:fld id="{27FCA34E-AF57-DC49-A83C-3472A7CF49E4}" type="datetimeFigureOut">
              <a:rPr lang="en-US" smtClean="0"/>
              <a:t>9/15/20</a:t>
            </a:fld>
            <a:endParaRPr lang="en-US"/>
          </a:p>
        </p:txBody>
      </p:sp>
      <p:sp>
        <p:nvSpPr>
          <p:cNvPr id="6" name="Footer Placeholder 5">
            <a:extLst>
              <a:ext uri="{FF2B5EF4-FFF2-40B4-BE49-F238E27FC236}">
                <a16:creationId xmlns:a16="http://schemas.microsoft.com/office/drawing/2014/main" id="{EECB27E4-DEE9-3E4E-9711-EA99A82592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E2913-E298-0B41-9A1C-14E8D4E8C418}"/>
              </a:ext>
            </a:extLst>
          </p:cNvPr>
          <p:cNvSpPr>
            <a:spLocks noGrp="1"/>
          </p:cNvSpPr>
          <p:nvPr>
            <p:ph type="sldNum" sz="quarter" idx="12"/>
          </p:nvPr>
        </p:nvSpPr>
        <p:spPr/>
        <p:txBody>
          <a:bodyPr/>
          <a:lstStyle/>
          <a:p>
            <a:fld id="{5FF28C21-C051-5046-B6F0-E4B18969E3E3}" type="slidenum">
              <a:rPr lang="en-US" smtClean="0"/>
              <a:t>‹#›</a:t>
            </a:fld>
            <a:endParaRPr lang="en-US"/>
          </a:p>
        </p:txBody>
      </p:sp>
    </p:spTree>
    <p:extLst>
      <p:ext uri="{BB962C8B-B14F-4D97-AF65-F5344CB8AC3E}">
        <p14:creationId xmlns:p14="http://schemas.microsoft.com/office/powerpoint/2010/main" val="183669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FB4862-9FC6-154A-8460-77B39783A6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EB17F5-C0D6-974C-8F39-BB5BF7F9F5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43FBD-BD5C-0D4A-A8EB-03D07F2F2D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FCA34E-AF57-DC49-A83C-3472A7CF49E4}" type="datetimeFigureOut">
              <a:rPr lang="en-US" smtClean="0"/>
              <a:t>9/15/20</a:t>
            </a:fld>
            <a:endParaRPr lang="en-US"/>
          </a:p>
        </p:txBody>
      </p:sp>
      <p:sp>
        <p:nvSpPr>
          <p:cNvPr id="5" name="Footer Placeholder 4">
            <a:extLst>
              <a:ext uri="{FF2B5EF4-FFF2-40B4-BE49-F238E27FC236}">
                <a16:creationId xmlns:a16="http://schemas.microsoft.com/office/drawing/2014/main" id="{B9F68EAA-01B1-CB4E-80A7-B9C1FE7172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C554C1-8674-8A4D-8956-A4A9088DF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F28C21-C051-5046-B6F0-E4B18969E3E3}" type="slidenum">
              <a:rPr lang="en-US" smtClean="0"/>
              <a:t>‹#›</a:t>
            </a:fld>
            <a:endParaRPr lang="en-US"/>
          </a:p>
        </p:txBody>
      </p:sp>
    </p:spTree>
    <p:extLst>
      <p:ext uri="{BB962C8B-B14F-4D97-AF65-F5344CB8AC3E}">
        <p14:creationId xmlns:p14="http://schemas.microsoft.com/office/powerpoint/2010/main" val="3222917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0.m4a"/><Relationship Id="rId7" Type="http://schemas.openxmlformats.org/officeDocument/2006/relationships/image" Target="../media/image12.tiff"/><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8" Type="http://schemas.openxmlformats.org/officeDocument/2006/relationships/image" Target="../media/image17.tiff"/><Relationship Id="rId13" Type="http://schemas.openxmlformats.org/officeDocument/2006/relationships/image" Target="../media/image22.tiff"/><Relationship Id="rId18" Type="http://schemas.openxmlformats.org/officeDocument/2006/relationships/image" Target="../media/image27.tiff"/><Relationship Id="rId3" Type="http://schemas.openxmlformats.org/officeDocument/2006/relationships/audio" Target="../media/media12.m4a"/><Relationship Id="rId7" Type="http://schemas.openxmlformats.org/officeDocument/2006/relationships/image" Target="../media/image16.tiff"/><Relationship Id="rId12" Type="http://schemas.openxmlformats.org/officeDocument/2006/relationships/image" Target="../media/image21.tiff"/><Relationship Id="rId17" Type="http://schemas.openxmlformats.org/officeDocument/2006/relationships/image" Target="../media/image26.tiff"/><Relationship Id="rId2" Type="http://schemas.microsoft.com/office/2007/relationships/media" Target="../media/media12.m4a"/><Relationship Id="rId16" Type="http://schemas.openxmlformats.org/officeDocument/2006/relationships/image" Target="../media/image25.tiff"/><Relationship Id="rId20" Type="http://schemas.openxmlformats.org/officeDocument/2006/relationships/image" Target="../media/image1.png"/><Relationship Id="rId1" Type="http://schemas.openxmlformats.org/officeDocument/2006/relationships/tags" Target="../tags/tag6.xml"/><Relationship Id="rId6" Type="http://schemas.openxmlformats.org/officeDocument/2006/relationships/image" Target="../media/image15.tiff"/><Relationship Id="rId11" Type="http://schemas.openxmlformats.org/officeDocument/2006/relationships/image" Target="../media/image20.tiff"/><Relationship Id="rId5" Type="http://schemas.openxmlformats.org/officeDocument/2006/relationships/image" Target="../media/image14.tiff"/><Relationship Id="rId15" Type="http://schemas.openxmlformats.org/officeDocument/2006/relationships/image" Target="../media/image24.tiff"/><Relationship Id="rId10" Type="http://schemas.openxmlformats.org/officeDocument/2006/relationships/image" Target="../media/image19.tiff"/><Relationship Id="rId19" Type="http://schemas.openxmlformats.org/officeDocument/2006/relationships/image" Target="../media/image28.tiff"/><Relationship Id="rId4" Type="http://schemas.openxmlformats.org/officeDocument/2006/relationships/slideLayout" Target="../slideLayouts/slideLayout2.xml"/><Relationship Id="rId9" Type="http://schemas.openxmlformats.org/officeDocument/2006/relationships/image" Target="../media/image18.tiff"/><Relationship Id="rId14" Type="http://schemas.openxmlformats.org/officeDocument/2006/relationships/image" Target="../media/image23.tiff"/></Relationships>
</file>

<file path=ppt/slides/_rels/slide13.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audio" Target="../media/media13.m4a"/><Relationship Id="rId7" Type="http://schemas.openxmlformats.org/officeDocument/2006/relationships/image" Target="../media/image31.tiff"/><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30.tiff"/><Relationship Id="rId11" Type="http://schemas.openxmlformats.org/officeDocument/2006/relationships/image" Target="../media/image1.png"/><Relationship Id="rId5" Type="http://schemas.openxmlformats.org/officeDocument/2006/relationships/image" Target="../media/image29.tiff"/><Relationship Id="rId10" Type="http://schemas.openxmlformats.org/officeDocument/2006/relationships/image" Target="../media/image34.tiff"/><Relationship Id="rId4" Type="http://schemas.openxmlformats.org/officeDocument/2006/relationships/slideLayout" Target="../slideLayouts/slideLayout2.xml"/><Relationship Id="rId9" Type="http://schemas.openxmlformats.org/officeDocument/2006/relationships/image" Target="../media/image33.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35.tiff"/></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png"/><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14.tiff"/><Relationship Id="rId5" Type="http://schemas.openxmlformats.org/officeDocument/2006/relationships/image" Target="../media/image17.tiff"/><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m4a"/><Relationship Id="rId7" Type="http://schemas.openxmlformats.org/officeDocument/2006/relationships/image" Target="../media/image4.tiff"/><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tiff"/><Relationship Id="rId5" Type="http://schemas.openxmlformats.org/officeDocument/2006/relationships/image" Target="../media/image2.tiff"/><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5B290B-F899-844A-B081-819F05B1817C}"/>
              </a:ext>
            </a:extLst>
          </p:cNvPr>
          <p:cNvSpPr txBox="1"/>
          <p:nvPr/>
        </p:nvSpPr>
        <p:spPr>
          <a:xfrm>
            <a:off x="1094893" y="337836"/>
            <a:ext cx="10544175" cy="6370975"/>
          </a:xfrm>
          <a:prstGeom prst="rect">
            <a:avLst/>
          </a:prstGeom>
          <a:noFill/>
        </p:spPr>
        <p:txBody>
          <a:bodyPr wrap="square" rtlCol="0">
            <a:spAutoFit/>
          </a:bodyPr>
          <a:lstStyle/>
          <a:p>
            <a:pPr algn="ctr"/>
            <a:r>
              <a:rPr lang="en-US" sz="2400" dirty="0" err="1"/>
              <a:t>Heute</a:t>
            </a:r>
            <a:r>
              <a:rPr lang="en-US" sz="2400" dirty="0"/>
              <a:t> </a:t>
            </a:r>
            <a:r>
              <a:rPr lang="en-US" sz="2400" dirty="0" err="1"/>
              <a:t>ist</a:t>
            </a:r>
            <a:r>
              <a:rPr lang="en-US" sz="2400" dirty="0"/>
              <a:t> der 15. September </a:t>
            </a:r>
          </a:p>
          <a:p>
            <a:endParaRPr lang="en-US" sz="2400" dirty="0"/>
          </a:p>
          <a:p>
            <a:r>
              <a:rPr lang="en-US" sz="2400" dirty="0"/>
              <a:t>-das </a:t>
            </a:r>
            <a:r>
              <a:rPr lang="en-US" sz="2400" dirty="0" err="1"/>
              <a:t>Aussehen</a:t>
            </a:r>
            <a:r>
              <a:rPr lang="en-US" sz="2400" dirty="0"/>
              <a:t> </a:t>
            </a:r>
          </a:p>
          <a:p>
            <a:r>
              <a:rPr lang="en-US" sz="2400" dirty="0"/>
              <a:t>-</a:t>
            </a:r>
            <a:r>
              <a:rPr lang="en-US" sz="2400" dirty="0" err="1"/>
              <a:t>Fragen</a:t>
            </a:r>
            <a:r>
              <a:rPr lang="en-US" sz="2400" dirty="0"/>
              <a:t> (</a:t>
            </a:r>
            <a:r>
              <a:rPr lang="en-US" sz="2400" dirty="0" err="1"/>
              <a:t>nicht</a:t>
            </a:r>
            <a:r>
              <a:rPr lang="en-US" sz="2400" dirty="0"/>
              <a:t> </a:t>
            </a:r>
            <a:r>
              <a:rPr lang="en-US" sz="2400" dirty="0" err="1"/>
              <a:t>mit</a:t>
            </a:r>
            <a:r>
              <a:rPr lang="en-US" sz="2400" dirty="0"/>
              <a:t> </a:t>
            </a:r>
            <a:r>
              <a:rPr lang="en-US" sz="2400" dirty="0" err="1"/>
              <a:t>Fragewörtern</a:t>
            </a:r>
            <a:r>
              <a:rPr lang="en-US" sz="2400" dirty="0"/>
              <a:t>) -&gt; Ja </a:t>
            </a:r>
            <a:r>
              <a:rPr lang="en-US" sz="2400" dirty="0" err="1"/>
              <a:t>oder</a:t>
            </a:r>
            <a:r>
              <a:rPr lang="en-US" sz="2400" dirty="0"/>
              <a:t> </a:t>
            </a:r>
            <a:r>
              <a:rPr lang="en-US" sz="2400" dirty="0" err="1"/>
              <a:t>Nein</a:t>
            </a:r>
            <a:r>
              <a:rPr lang="en-US" sz="2400" dirty="0"/>
              <a:t> </a:t>
            </a:r>
          </a:p>
          <a:p>
            <a:r>
              <a:rPr lang="en-US" sz="2400" dirty="0"/>
              <a:t>-</a:t>
            </a:r>
            <a:r>
              <a:rPr lang="en-US" sz="2400" dirty="0" err="1"/>
              <a:t>Objekte</a:t>
            </a:r>
            <a:r>
              <a:rPr lang="en-US" sz="2400" dirty="0"/>
              <a:t> </a:t>
            </a:r>
            <a:r>
              <a:rPr lang="en-US" sz="2400" dirty="0" err="1"/>
              <a:t>im</a:t>
            </a:r>
            <a:r>
              <a:rPr lang="en-US" sz="2400" dirty="0"/>
              <a:t> </a:t>
            </a:r>
            <a:r>
              <a:rPr lang="en-US" sz="2400" dirty="0" err="1"/>
              <a:t>Klassenzimmer</a:t>
            </a:r>
            <a:r>
              <a:rPr lang="en-US" sz="2400" dirty="0"/>
              <a:t> </a:t>
            </a:r>
            <a:r>
              <a:rPr lang="en-US" sz="2400" dirty="0" err="1"/>
              <a:t>oder</a:t>
            </a:r>
            <a:r>
              <a:rPr lang="en-US" sz="2400" dirty="0"/>
              <a:t> </a:t>
            </a:r>
            <a:r>
              <a:rPr lang="en-US" sz="2400" dirty="0" err="1"/>
              <a:t>Hörsaal</a:t>
            </a:r>
            <a:r>
              <a:rPr lang="en-US" sz="2400" dirty="0"/>
              <a:t> </a:t>
            </a:r>
          </a:p>
          <a:p>
            <a:r>
              <a:rPr lang="en-US" sz="2400" dirty="0"/>
              <a:t>-</a:t>
            </a:r>
            <a:r>
              <a:rPr lang="en-US" sz="2400" dirty="0" err="1"/>
              <a:t>Bestimmte</a:t>
            </a:r>
            <a:r>
              <a:rPr lang="en-US" sz="2400" dirty="0"/>
              <a:t> </a:t>
            </a:r>
            <a:r>
              <a:rPr lang="en-US" sz="2400" dirty="0" err="1"/>
              <a:t>Artikel</a:t>
            </a:r>
            <a:r>
              <a:rPr lang="en-US" sz="2400" dirty="0"/>
              <a:t> (NOM) </a:t>
            </a:r>
          </a:p>
          <a:p>
            <a:endParaRPr lang="en-US" sz="2400" dirty="0"/>
          </a:p>
          <a:p>
            <a:endParaRPr lang="en-US" sz="2400" dirty="0"/>
          </a:p>
          <a:p>
            <a:endParaRPr lang="en-US" sz="2400" dirty="0"/>
          </a:p>
          <a:p>
            <a:r>
              <a:rPr lang="en-US" sz="2400" dirty="0" err="1"/>
              <a:t>Hausaufgaben</a:t>
            </a:r>
            <a:r>
              <a:rPr lang="en-US" sz="2400" dirty="0"/>
              <a:t>:</a:t>
            </a:r>
          </a:p>
          <a:p>
            <a:r>
              <a:rPr lang="en-US" sz="2400" dirty="0" err="1"/>
              <a:t>Arbeitsblatt</a:t>
            </a:r>
            <a:endParaRPr lang="en-US" sz="2400" dirty="0"/>
          </a:p>
          <a:p>
            <a:r>
              <a:rPr lang="en-US" sz="2400" dirty="0"/>
              <a:t>In MindTap: U61, 63, 65</a:t>
            </a:r>
            <a:r>
              <a:rPr lang="en-US" sz="2400"/>
              <a:t>, 66 </a:t>
            </a:r>
            <a:endParaRPr lang="en-US" sz="2400" dirty="0"/>
          </a:p>
          <a:p>
            <a:r>
              <a:rPr lang="en-US" sz="2400" dirty="0"/>
              <a:t>Stammtisch  um 12 </a:t>
            </a:r>
            <a:r>
              <a:rPr lang="en-US" sz="2400" dirty="0" err="1"/>
              <a:t>Uhr</a:t>
            </a:r>
            <a:r>
              <a:rPr lang="en-US" sz="2400" dirty="0"/>
              <a:t> </a:t>
            </a:r>
            <a:r>
              <a:rPr lang="en-US" sz="2400" dirty="0" err="1"/>
              <a:t>heute</a:t>
            </a:r>
            <a:r>
              <a:rPr lang="en-US" sz="2400" dirty="0"/>
              <a:t>! Link per Zoom in Moodle</a:t>
            </a:r>
          </a:p>
          <a:p>
            <a:endParaRPr lang="en-US" sz="2400" dirty="0"/>
          </a:p>
          <a:p>
            <a:r>
              <a:rPr lang="en-US" sz="2400" dirty="0" err="1"/>
              <a:t>Schreibaufgabe</a:t>
            </a:r>
            <a:r>
              <a:rPr lang="en-US" sz="2400" dirty="0"/>
              <a:t> Freitag </a:t>
            </a:r>
          </a:p>
          <a:p>
            <a:r>
              <a:rPr lang="en-US" sz="2400" dirty="0"/>
              <a:t>Interview </a:t>
            </a:r>
            <a:r>
              <a:rPr lang="en-US" sz="2400" dirty="0" err="1"/>
              <a:t>Donnerstag</a:t>
            </a:r>
            <a:r>
              <a:rPr lang="en-US" sz="2400" dirty="0"/>
              <a:t> </a:t>
            </a:r>
          </a:p>
          <a:p>
            <a:r>
              <a:rPr lang="en-US" sz="2400" dirty="0" err="1"/>
              <a:t>Sprechstunden</a:t>
            </a:r>
            <a:r>
              <a:rPr lang="en-US" sz="2400" dirty="0"/>
              <a:t> Sign Ups (ab 13 </a:t>
            </a:r>
            <a:r>
              <a:rPr lang="en-US" sz="2400" dirty="0" err="1"/>
              <a:t>Uhr</a:t>
            </a:r>
            <a:r>
              <a:rPr lang="en-US" sz="2400" dirty="0"/>
              <a:t> in Moodle)  </a:t>
            </a:r>
          </a:p>
        </p:txBody>
      </p:sp>
      <p:pic>
        <p:nvPicPr>
          <p:cNvPr id="5" name="Audio 4">
            <a:hlinkClick r:id="" action="ppaction://media"/>
            <a:extLst>
              <a:ext uri="{FF2B5EF4-FFF2-40B4-BE49-F238E27FC236}">
                <a16:creationId xmlns:a16="http://schemas.microsoft.com/office/drawing/2014/main" id="{971A5AE5-653D-164C-B27B-7F74A56787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2278654"/>
      </p:ext>
    </p:extLst>
  </p:cSld>
  <p:clrMapOvr>
    <a:masterClrMapping/>
  </p:clrMapOvr>
  <mc:AlternateContent xmlns:mc="http://schemas.openxmlformats.org/markup-compatibility/2006">
    <mc:Choice xmlns:p14="http://schemas.microsoft.com/office/powerpoint/2010/main" Requires="p14">
      <p:transition spd="slow" p14:dur="2000" advTm="75686"/>
    </mc:Choice>
    <mc:Fallback>
      <p:transition spd="slow" advTm="75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834889-B574-1640-81D6-32CF26B17E73}"/>
              </a:ext>
            </a:extLst>
          </p:cNvPr>
          <p:cNvSpPr txBox="1"/>
          <p:nvPr/>
        </p:nvSpPr>
        <p:spPr>
          <a:xfrm>
            <a:off x="671330" y="3172389"/>
            <a:ext cx="4375231" cy="646331"/>
          </a:xfrm>
          <a:prstGeom prst="rect">
            <a:avLst/>
          </a:prstGeom>
          <a:noFill/>
        </p:spPr>
        <p:txBody>
          <a:bodyPr wrap="square" rtlCol="0">
            <a:spAutoFit/>
          </a:bodyPr>
          <a:lstStyle/>
          <a:p>
            <a:r>
              <a:rPr lang="en-US" sz="3600" dirty="0"/>
              <a:t>das Buch </a:t>
            </a:r>
          </a:p>
        </p:txBody>
      </p:sp>
      <p:sp>
        <p:nvSpPr>
          <p:cNvPr id="5" name="TextBox 4">
            <a:extLst>
              <a:ext uri="{FF2B5EF4-FFF2-40B4-BE49-F238E27FC236}">
                <a16:creationId xmlns:a16="http://schemas.microsoft.com/office/drawing/2014/main" id="{14290CE4-900D-224D-8083-0253D371C0AC}"/>
              </a:ext>
            </a:extLst>
          </p:cNvPr>
          <p:cNvSpPr txBox="1"/>
          <p:nvPr/>
        </p:nvSpPr>
        <p:spPr>
          <a:xfrm>
            <a:off x="4467826" y="3180971"/>
            <a:ext cx="4537276" cy="646331"/>
          </a:xfrm>
          <a:prstGeom prst="rect">
            <a:avLst/>
          </a:prstGeom>
          <a:noFill/>
        </p:spPr>
        <p:txBody>
          <a:bodyPr wrap="square" rtlCol="0">
            <a:spAutoFit/>
          </a:bodyPr>
          <a:lstStyle/>
          <a:p>
            <a:r>
              <a:rPr lang="en-US" sz="3600" dirty="0"/>
              <a:t>die Universität   </a:t>
            </a:r>
          </a:p>
        </p:txBody>
      </p:sp>
      <p:sp>
        <p:nvSpPr>
          <p:cNvPr id="6" name="TextBox 5">
            <a:extLst>
              <a:ext uri="{FF2B5EF4-FFF2-40B4-BE49-F238E27FC236}">
                <a16:creationId xmlns:a16="http://schemas.microsoft.com/office/drawing/2014/main" id="{42D5F401-4FF5-DC4D-8AFF-B7D6E20004A7}"/>
              </a:ext>
            </a:extLst>
          </p:cNvPr>
          <p:cNvSpPr txBox="1"/>
          <p:nvPr/>
        </p:nvSpPr>
        <p:spPr>
          <a:xfrm>
            <a:off x="8565265" y="3105834"/>
            <a:ext cx="2812648" cy="646331"/>
          </a:xfrm>
          <a:prstGeom prst="rect">
            <a:avLst/>
          </a:prstGeom>
          <a:noFill/>
        </p:spPr>
        <p:txBody>
          <a:bodyPr wrap="square" rtlCol="0">
            <a:spAutoFit/>
          </a:bodyPr>
          <a:lstStyle/>
          <a:p>
            <a:r>
              <a:rPr lang="en-US" sz="3600" dirty="0"/>
              <a:t>der Computer</a:t>
            </a:r>
          </a:p>
        </p:txBody>
      </p:sp>
      <p:sp>
        <p:nvSpPr>
          <p:cNvPr id="8" name="TextBox 7">
            <a:extLst>
              <a:ext uri="{FF2B5EF4-FFF2-40B4-BE49-F238E27FC236}">
                <a16:creationId xmlns:a16="http://schemas.microsoft.com/office/drawing/2014/main" id="{588F86E1-4380-6446-B121-9ECD7631F6C5}"/>
              </a:ext>
            </a:extLst>
          </p:cNvPr>
          <p:cNvSpPr txBox="1"/>
          <p:nvPr/>
        </p:nvSpPr>
        <p:spPr>
          <a:xfrm>
            <a:off x="486138" y="5657671"/>
            <a:ext cx="11705862" cy="830997"/>
          </a:xfrm>
          <a:prstGeom prst="rect">
            <a:avLst/>
          </a:prstGeom>
          <a:noFill/>
        </p:spPr>
        <p:txBody>
          <a:bodyPr wrap="square" rtlCol="0">
            <a:spAutoFit/>
          </a:bodyPr>
          <a:lstStyle/>
          <a:p>
            <a:r>
              <a:rPr lang="en-US" sz="2400" dirty="0"/>
              <a:t>7. auf dem </a:t>
            </a:r>
            <a:r>
              <a:rPr lang="en-US" sz="2400" dirty="0" err="1"/>
              <a:t>Arbeitsblatt</a:t>
            </a:r>
            <a:r>
              <a:rPr lang="en-US" sz="2400" dirty="0"/>
              <a:t>: Are the nouns in other languages you know gendered? How is gender indicated in those languages? </a:t>
            </a:r>
          </a:p>
        </p:txBody>
      </p:sp>
      <p:sp>
        <p:nvSpPr>
          <p:cNvPr id="9" name="TextBox 8">
            <a:extLst>
              <a:ext uri="{FF2B5EF4-FFF2-40B4-BE49-F238E27FC236}">
                <a16:creationId xmlns:a16="http://schemas.microsoft.com/office/drawing/2014/main" id="{1C3A0ACA-7E7D-004C-A627-3DB775D20B6C}"/>
              </a:ext>
            </a:extLst>
          </p:cNvPr>
          <p:cNvSpPr txBox="1"/>
          <p:nvPr/>
        </p:nvSpPr>
        <p:spPr>
          <a:xfrm>
            <a:off x="9613861" y="4685652"/>
            <a:ext cx="2000250" cy="461665"/>
          </a:xfrm>
          <a:prstGeom prst="rect">
            <a:avLst/>
          </a:prstGeom>
          <a:noFill/>
        </p:spPr>
        <p:txBody>
          <a:bodyPr wrap="square" rtlCol="0">
            <a:spAutoFit/>
          </a:bodyPr>
          <a:lstStyle/>
          <a:p>
            <a:r>
              <a:rPr lang="en-US" sz="2400" dirty="0"/>
              <a:t>46%</a:t>
            </a:r>
          </a:p>
        </p:txBody>
      </p:sp>
      <p:sp>
        <p:nvSpPr>
          <p:cNvPr id="10" name="TextBox 9">
            <a:extLst>
              <a:ext uri="{FF2B5EF4-FFF2-40B4-BE49-F238E27FC236}">
                <a16:creationId xmlns:a16="http://schemas.microsoft.com/office/drawing/2014/main" id="{D14868C0-9067-9E45-9FF1-1109050E0F63}"/>
              </a:ext>
            </a:extLst>
          </p:cNvPr>
          <p:cNvSpPr txBox="1"/>
          <p:nvPr/>
        </p:nvSpPr>
        <p:spPr>
          <a:xfrm>
            <a:off x="5374566" y="4829192"/>
            <a:ext cx="1701479" cy="461665"/>
          </a:xfrm>
          <a:prstGeom prst="rect">
            <a:avLst/>
          </a:prstGeom>
          <a:noFill/>
        </p:spPr>
        <p:txBody>
          <a:bodyPr wrap="square" rtlCol="0">
            <a:spAutoFit/>
          </a:bodyPr>
          <a:lstStyle/>
          <a:p>
            <a:r>
              <a:rPr lang="en-US" sz="2400" dirty="0"/>
              <a:t>34%</a:t>
            </a:r>
          </a:p>
        </p:txBody>
      </p:sp>
      <p:sp>
        <p:nvSpPr>
          <p:cNvPr id="11" name="TextBox 10">
            <a:extLst>
              <a:ext uri="{FF2B5EF4-FFF2-40B4-BE49-F238E27FC236}">
                <a16:creationId xmlns:a16="http://schemas.microsoft.com/office/drawing/2014/main" id="{E6049A10-8559-2F49-A76E-132DAD29B6C5}"/>
              </a:ext>
            </a:extLst>
          </p:cNvPr>
          <p:cNvSpPr txBox="1"/>
          <p:nvPr/>
        </p:nvSpPr>
        <p:spPr>
          <a:xfrm>
            <a:off x="1076445" y="4838523"/>
            <a:ext cx="863942" cy="461665"/>
          </a:xfrm>
          <a:prstGeom prst="rect">
            <a:avLst/>
          </a:prstGeom>
          <a:noFill/>
        </p:spPr>
        <p:txBody>
          <a:bodyPr wrap="square" rtlCol="0">
            <a:spAutoFit/>
          </a:bodyPr>
          <a:lstStyle/>
          <a:p>
            <a:r>
              <a:rPr lang="en-US" sz="2400" dirty="0"/>
              <a:t>20%</a:t>
            </a:r>
          </a:p>
        </p:txBody>
      </p:sp>
      <p:sp>
        <p:nvSpPr>
          <p:cNvPr id="12" name="TextBox 11">
            <a:extLst>
              <a:ext uri="{FF2B5EF4-FFF2-40B4-BE49-F238E27FC236}">
                <a16:creationId xmlns:a16="http://schemas.microsoft.com/office/drawing/2014/main" id="{4578B242-B5BB-144C-B432-8F33F676EF3C}"/>
              </a:ext>
            </a:extLst>
          </p:cNvPr>
          <p:cNvSpPr txBox="1"/>
          <p:nvPr/>
        </p:nvSpPr>
        <p:spPr>
          <a:xfrm>
            <a:off x="577889" y="3818720"/>
            <a:ext cx="2565721" cy="646331"/>
          </a:xfrm>
          <a:prstGeom prst="rect">
            <a:avLst/>
          </a:prstGeom>
          <a:noFill/>
        </p:spPr>
        <p:txBody>
          <a:bodyPr wrap="square" rtlCol="0">
            <a:spAutoFit/>
          </a:bodyPr>
          <a:lstStyle/>
          <a:p>
            <a:r>
              <a:rPr lang="en-US" sz="3600" dirty="0"/>
              <a:t>die </a:t>
            </a:r>
            <a:r>
              <a:rPr lang="en-US" sz="3600" dirty="0" err="1"/>
              <a:t>Bücher</a:t>
            </a:r>
            <a:r>
              <a:rPr lang="en-US" sz="3600" dirty="0"/>
              <a:t> </a:t>
            </a:r>
          </a:p>
        </p:txBody>
      </p:sp>
      <p:sp>
        <p:nvSpPr>
          <p:cNvPr id="13" name="TextBox 12">
            <a:extLst>
              <a:ext uri="{FF2B5EF4-FFF2-40B4-BE49-F238E27FC236}">
                <a16:creationId xmlns:a16="http://schemas.microsoft.com/office/drawing/2014/main" id="{85B5CE8C-B959-1949-9CD0-1DAB8D7200B3}"/>
              </a:ext>
            </a:extLst>
          </p:cNvPr>
          <p:cNvSpPr txBox="1"/>
          <p:nvPr/>
        </p:nvSpPr>
        <p:spPr>
          <a:xfrm>
            <a:off x="4317357" y="3924729"/>
            <a:ext cx="3815899" cy="646331"/>
          </a:xfrm>
          <a:prstGeom prst="rect">
            <a:avLst/>
          </a:prstGeom>
          <a:noFill/>
        </p:spPr>
        <p:txBody>
          <a:bodyPr wrap="square" rtlCol="0">
            <a:spAutoFit/>
          </a:bodyPr>
          <a:lstStyle/>
          <a:p>
            <a:r>
              <a:rPr lang="en-US" sz="3600" dirty="0"/>
              <a:t>die </a:t>
            </a:r>
            <a:r>
              <a:rPr lang="en-US" sz="3600" dirty="0" err="1"/>
              <a:t>Universitäten</a:t>
            </a:r>
            <a:r>
              <a:rPr lang="en-US" sz="3600" dirty="0"/>
              <a:t> </a:t>
            </a:r>
          </a:p>
        </p:txBody>
      </p:sp>
      <p:sp>
        <p:nvSpPr>
          <p:cNvPr id="14" name="TextBox 13">
            <a:extLst>
              <a:ext uri="{FF2B5EF4-FFF2-40B4-BE49-F238E27FC236}">
                <a16:creationId xmlns:a16="http://schemas.microsoft.com/office/drawing/2014/main" id="{BB4BF10D-727D-064A-AA6D-8FC8A31EDDFF}"/>
              </a:ext>
            </a:extLst>
          </p:cNvPr>
          <p:cNvSpPr txBox="1"/>
          <p:nvPr/>
        </p:nvSpPr>
        <p:spPr>
          <a:xfrm>
            <a:off x="8593118" y="3920811"/>
            <a:ext cx="3020993" cy="646331"/>
          </a:xfrm>
          <a:prstGeom prst="rect">
            <a:avLst/>
          </a:prstGeom>
          <a:noFill/>
        </p:spPr>
        <p:txBody>
          <a:bodyPr wrap="square" rtlCol="0">
            <a:spAutoFit/>
          </a:bodyPr>
          <a:lstStyle/>
          <a:p>
            <a:r>
              <a:rPr lang="en-US" sz="3600" dirty="0"/>
              <a:t>die Computer</a:t>
            </a:r>
          </a:p>
        </p:txBody>
      </p:sp>
      <p:pic>
        <p:nvPicPr>
          <p:cNvPr id="15" name="Picture 14">
            <a:extLst>
              <a:ext uri="{FF2B5EF4-FFF2-40B4-BE49-F238E27FC236}">
                <a16:creationId xmlns:a16="http://schemas.microsoft.com/office/drawing/2014/main" id="{5BA1BC35-CF08-FF48-8BE5-7D8E8D0A26BB}"/>
              </a:ext>
            </a:extLst>
          </p:cNvPr>
          <p:cNvPicPr>
            <a:picLocks noChangeAspect="1"/>
          </p:cNvPicPr>
          <p:nvPr/>
        </p:nvPicPr>
        <p:blipFill>
          <a:blip r:embed="rId5"/>
          <a:stretch>
            <a:fillRect/>
          </a:stretch>
        </p:blipFill>
        <p:spPr>
          <a:xfrm>
            <a:off x="413091" y="1422031"/>
            <a:ext cx="2711743" cy="1518576"/>
          </a:xfrm>
          <a:prstGeom prst="rect">
            <a:avLst/>
          </a:prstGeom>
        </p:spPr>
      </p:pic>
      <p:pic>
        <p:nvPicPr>
          <p:cNvPr id="16" name="Picture 15">
            <a:extLst>
              <a:ext uri="{FF2B5EF4-FFF2-40B4-BE49-F238E27FC236}">
                <a16:creationId xmlns:a16="http://schemas.microsoft.com/office/drawing/2014/main" id="{3FC93479-DC4A-1A47-8493-2613B1154922}"/>
              </a:ext>
            </a:extLst>
          </p:cNvPr>
          <p:cNvPicPr>
            <a:picLocks noChangeAspect="1"/>
          </p:cNvPicPr>
          <p:nvPr/>
        </p:nvPicPr>
        <p:blipFill>
          <a:blip r:embed="rId6"/>
          <a:stretch>
            <a:fillRect/>
          </a:stretch>
        </p:blipFill>
        <p:spPr>
          <a:xfrm>
            <a:off x="4561073" y="1461330"/>
            <a:ext cx="2711743" cy="1500498"/>
          </a:xfrm>
          <a:prstGeom prst="rect">
            <a:avLst/>
          </a:prstGeom>
        </p:spPr>
      </p:pic>
      <p:pic>
        <p:nvPicPr>
          <p:cNvPr id="17" name="Picture 16">
            <a:extLst>
              <a:ext uri="{FF2B5EF4-FFF2-40B4-BE49-F238E27FC236}">
                <a16:creationId xmlns:a16="http://schemas.microsoft.com/office/drawing/2014/main" id="{CDCAC80A-E876-BD4B-8721-E0DB3DBA1F03}"/>
              </a:ext>
            </a:extLst>
          </p:cNvPr>
          <p:cNvPicPr>
            <a:picLocks noChangeAspect="1"/>
          </p:cNvPicPr>
          <p:nvPr/>
        </p:nvPicPr>
        <p:blipFill>
          <a:blip r:embed="rId7"/>
          <a:stretch>
            <a:fillRect/>
          </a:stretch>
        </p:blipFill>
        <p:spPr>
          <a:xfrm>
            <a:off x="8411047" y="1401675"/>
            <a:ext cx="2812647" cy="1575082"/>
          </a:xfrm>
          <a:prstGeom prst="rect">
            <a:avLst/>
          </a:prstGeom>
        </p:spPr>
      </p:pic>
      <p:sp>
        <p:nvSpPr>
          <p:cNvPr id="18" name="TextBox 17">
            <a:extLst>
              <a:ext uri="{FF2B5EF4-FFF2-40B4-BE49-F238E27FC236}">
                <a16:creationId xmlns:a16="http://schemas.microsoft.com/office/drawing/2014/main" id="{064B7DA3-C296-D24D-94C5-68673DDBFE4E}"/>
              </a:ext>
            </a:extLst>
          </p:cNvPr>
          <p:cNvSpPr txBox="1"/>
          <p:nvPr/>
        </p:nvSpPr>
        <p:spPr>
          <a:xfrm>
            <a:off x="486138" y="184015"/>
            <a:ext cx="10127848" cy="769441"/>
          </a:xfrm>
          <a:prstGeom prst="rect">
            <a:avLst/>
          </a:prstGeom>
          <a:noFill/>
        </p:spPr>
        <p:txBody>
          <a:bodyPr wrap="square" rtlCol="0">
            <a:spAutoFit/>
          </a:bodyPr>
          <a:lstStyle/>
          <a:p>
            <a:r>
              <a:rPr lang="en-US" sz="4400" dirty="0"/>
              <a:t> Der </a:t>
            </a:r>
            <a:r>
              <a:rPr lang="en-US" sz="4400" dirty="0" err="1"/>
              <a:t>bestimmte</a:t>
            </a:r>
            <a:r>
              <a:rPr lang="en-US" sz="4400" dirty="0"/>
              <a:t> </a:t>
            </a:r>
            <a:r>
              <a:rPr lang="en-US" sz="4400" dirty="0" err="1"/>
              <a:t>Artikel</a:t>
            </a:r>
            <a:r>
              <a:rPr lang="en-US" sz="4400" dirty="0"/>
              <a:t> </a:t>
            </a:r>
          </a:p>
        </p:txBody>
      </p:sp>
      <p:pic>
        <p:nvPicPr>
          <p:cNvPr id="19" name="Audio 18">
            <a:hlinkClick r:id="" action="ppaction://media"/>
            <a:extLst>
              <a:ext uri="{FF2B5EF4-FFF2-40B4-BE49-F238E27FC236}">
                <a16:creationId xmlns:a16="http://schemas.microsoft.com/office/drawing/2014/main" id="{3012495A-E309-5F4E-B44E-BF52C020CFB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43050244"/>
      </p:ext>
    </p:extLst>
  </p:cSld>
  <p:clrMapOvr>
    <a:masterClrMapping/>
  </p:clrMapOvr>
  <mc:AlternateContent xmlns:mc="http://schemas.openxmlformats.org/markup-compatibility/2006">
    <mc:Choice xmlns:p14="http://schemas.microsoft.com/office/powerpoint/2010/main" Requires="p14">
      <p:transition spd="slow" p14:dur="2000" advTm="175785"/>
    </mc:Choice>
    <mc:Fallback>
      <p:transition spd="slow" advTm="17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9"/>
                </p:tgtEl>
              </p:cMediaNode>
            </p:audio>
          </p:childTnLst>
        </p:cTn>
      </p:par>
    </p:tnLst>
    <p:bldLst>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1EC604-6BED-7348-A8A9-226A15DDB5B2}"/>
              </a:ext>
            </a:extLst>
          </p:cNvPr>
          <p:cNvSpPr txBox="1"/>
          <p:nvPr/>
        </p:nvSpPr>
        <p:spPr>
          <a:xfrm>
            <a:off x="197556" y="216354"/>
            <a:ext cx="2404533" cy="2246769"/>
          </a:xfrm>
          <a:prstGeom prst="rect">
            <a:avLst/>
          </a:prstGeom>
          <a:noFill/>
        </p:spPr>
        <p:txBody>
          <a:bodyPr wrap="square" rtlCol="0">
            <a:spAutoFit/>
          </a:bodyPr>
          <a:lstStyle/>
          <a:p>
            <a:r>
              <a:rPr lang="en-US" sz="2000" dirty="0"/>
              <a:t>das Buch </a:t>
            </a:r>
          </a:p>
          <a:p>
            <a:endParaRPr lang="en-US" sz="2000" dirty="0"/>
          </a:p>
          <a:p>
            <a:r>
              <a:rPr lang="en-US" sz="2000" dirty="0"/>
              <a:t>der Computer </a:t>
            </a:r>
          </a:p>
          <a:p>
            <a:endParaRPr lang="en-US" sz="2000" dirty="0"/>
          </a:p>
          <a:p>
            <a:r>
              <a:rPr lang="en-US" sz="2000" dirty="0"/>
              <a:t>der Laptop </a:t>
            </a:r>
          </a:p>
          <a:p>
            <a:endParaRPr lang="en-US" sz="2000" dirty="0"/>
          </a:p>
          <a:p>
            <a:r>
              <a:rPr lang="en-US" sz="2000" dirty="0"/>
              <a:t>das Papier </a:t>
            </a:r>
          </a:p>
        </p:txBody>
      </p:sp>
      <p:pic>
        <p:nvPicPr>
          <p:cNvPr id="5" name="Picture 4">
            <a:extLst>
              <a:ext uri="{FF2B5EF4-FFF2-40B4-BE49-F238E27FC236}">
                <a16:creationId xmlns:a16="http://schemas.microsoft.com/office/drawing/2014/main" id="{B6750C62-035E-234E-889C-D98DD4095606}"/>
              </a:ext>
            </a:extLst>
          </p:cNvPr>
          <p:cNvPicPr>
            <a:picLocks noChangeAspect="1"/>
          </p:cNvPicPr>
          <p:nvPr/>
        </p:nvPicPr>
        <p:blipFill>
          <a:blip r:embed="rId4"/>
          <a:stretch>
            <a:fillRect/>
          </a:stretch>
        </p:blipFill>
        <p:spPr>
          <a:xfrm>
            <a:off x="2923822" y="236068"/>
            <a:ext cx="8748889" cy="4365238"/>
          </a:xfrm>
          <a:prstGeom prst="rect">
            <a:avLst/>
          </a:prstGeom>
        </p:spPr>
      </p:pic>
      <p:sp>
        <p:nvSpPr>
          <p:cNvPr id="6" name="TextBox 5">
            <a:extLst>
              <a:ext uri="{FF2B5EF4-FFF2-40B4-BE49-F238E27FC236}">
                <a16:creationId xmlns:a16="http://schemas.microsoft.com/office/drawing/2014/main" id="{DC370C93-66D0-9A44-8A78-CB050ACE6621}"/>
              </a:ext>
            </a:extLst>
          </p:cNvPr>
          <p:cNvSpPr txBox="1"/>
          <p:nvPr/>
        </p:nvSpPr>
        <p:spPr>
          <a:xfrm>
            <a:off x="1873956" y="304799"/>
            <a:ext cx="835377" cy="646331"/>
          </a:xfrm>
          <a:prstGeom prst="rect">
            <a:avLst/>
          </a:prstGeom>
          <a:noFill/>
        </p:spPr>
        <p:txBody>
          <a:bodyPr wrap="square" rtlCol="0">
            <a:spAutoFit/>
          </a:bodyPr>
          <a:lstStyle/>
          <a:p>
            <a:r>
              <a:rPr lang="en-US" dirty="0"/>
              <a:t>L – R </a:t>
            </a:r>
          </a:p>
          <a:p>
            <a:r>
              <a:rPr lang="en-US" dirty="0"/>
              <a:t>1-5</a:t>
            </a:r>
          </a:p>
        </p:txBody>
      </p:sp>
      <p:sp>
        <p:nvSpPr>
          <p:cNvPr id="7" name="TextBox 6">
            <a:extLst>
              <a:ext uri="{FF2B5EF4-FFF2-40B4-BE49-F238E27FC236}">
                <a16:creationId xmlns:a16="http://schemas.microsoft.com/office/drawing/2014/main" id="{20D437C6-14F0-F94E-B5DD-349FB646393A}"/>
              </a:ext>
            </a:extLst>
          </p:cNvPr>
          <p:cNvSpPr txBox="1"/>
          <p:nvPr/>
        </p:nvSpPr>
        <p:spPr>
          <a:xfrm>
            <a:off x="1986844" y="1772356"/>
            <a:ext cx="824089" cy="646331"/>
          </a:xfrm>
          <a:prstGeom prst="rect">
            <a:avLst/>
          </a:prstGeom>
          <a:noFill/>
        </p:spPr>
        <p:txBody>
          <a:bodyPr wrap="square" rtlCol="0">
            <a:spAutoFit/>
          </a:bodyPr>
          <a:lstStyle/>
          <a:p>
            <a:r>
              <a:rPr lang="en-US" dirty="0"/>
              <a:t>L-R </a:t>
            </a:r>
          </a:p>
          <a:p>
            <a:r>
              <a:rPr lang="en-US" dirty="0"/>
              <a:t>6-10</a:t>
            </a:r>
          </a:p>
        </p:txBody>
      </p:sp>
      <p:sp>
        <p:nvSpPr>
          <p:cNvPr id="8" name="TextBox 7">
            <a:extLst>
              <a:ext uri="{FF2B5EF4-FFF2-40B4-BE49-F238E27FC236}">
                <a16:creationId xmlns:a16="http://schemas.microsoft.com/office/drawing/2014/main" id="{4C321A78-2E71-B74E-947C-BEFB9F287273}"/>
              </a:ext>
            </a:extLst>
          </p:cNvPr>
          <p:cNvSpPr txBox="1"/>
          <p:nvPr/>
        </p:nvSpPr>
        <p:spPr>
          <a:xfrm>
            <a:off x="2122311" y="3429000"/>
            <a:ext cx="959556" cy="646331"/>
          </a:xfrm>
          <a:prstGeom prst="rect">
            <a:avLst/>
          </a:prstGeom>
          <a:noFill/>
        </p:spPr>
        <p:txBody>
          <a:bodyPr wrap="square" rtlCol="0">
            <a:spAutoFit/>
          </a:bodyPr>
          <a:lstStyle/>
          <a:p>
            <a:r>
              <a:rPr lang="en-US" dirty="0"/>
              <a:t>L-R </a:t>
            </a:r>
          </a:p>
          <a:p>
            <a:r>
              <a:rPr lang="en-US" dirty="0"/>
              <a:t>11-15 </a:t>
            </a:r>
          </a:p>
        </p:txBody>
      </p:sp>
      <p:sp>
        <p:nvSpPr>
          <p:cNvPr id="9" name="TextBox 8">
            <a:extLst>
              <a:ext uri="{FF2B5EF4-FFF2-40B4-BE49-F238E27FC236}">
                <a16:creationId xmlns:a16="http://schemas.microsoft.com/office/drawing/2014/main" id="{6308274D-AB28-9D49-8FA6-9F377D7EEFF4}"/>
              </a:ext>
            </a:extLst>
          </p:cNvPr>
          <p:cNvSpPr txBox="1"/>
          <p:nvPr/>
        </p:nvSpPr>
        <p:spPr>
          <a:xfrm>
            <a:off x="530578" y="4670037"/>
            <a:ext cx="11243733" cy="2031325"/>
          </a:xfrm>
          <a:prstGeom prst="rect">
            <a:avLst/>
          </a:prstGeom>
          <a:noFill/>
        </p:spPr>
        <p:txBody>
          <a:bodyPr wrap="square" rtlCol="0">
            <a:spAutoFit/>
          </a:bodyPr>
          <a:lstStyle/>
          <a:p>
            <a:r>
              <a:rPr lang="en-US" dirty="0"/>
              <a:t>das Fenster 		die Lampe		der </a:t>
            </a:r>
            <a:r>
              <a:rPr lang="en-US" dirty="0" err="1"/>
              <a:t>Papierkorb</a:t>
            </a:r>
            <a:r>
              <a:rPr lang="en-US" dirty="0"/>
              <a:t>		die </a:t>
            </a:r>
            <a:r>
              <a:rPr lang="en-US" dirty="0" err="1"/>
              <a:t>Tür</a:t>
            </a:r>
            <a:r>
              <a:rPr lang="en-US" dirty="0"/>
              <a:t> 	</a:t>
            </a:r>
          </a:p>
          <a:p>
            <a:endParaRPr lang="en-US" dirty="0"/>
          </a:p>
          <a:p>
            <a:r>
              <a:rPr lang="en-US" dirty="0"/>
              <a:t>der </a:t>
            </a:r>
            <a:r>
              <a:rPr lang="en-US" dirty="0" err="1"/>
              <a:t>Fernseher</a:t>
            </a:r>
            <a:r>
              <a:rPr lang="en-US" dirty="0"/>
              <a:t> 		der </a:t>
            </a:r>
            <a:r>
              <a:rPr lang="en-US" dirty="0" err="1"/>
              <a:t>Schreibtisch</a:t>
            </a:r>
            <a:r>
              <a:rPr lang="en-US" dirty="0"/>
              <a:t>		die Tafel 			die </a:t>
            </a:r>
            <a:r>
              <a:rPr lang="en-US" dirty="0" err="1"/>
              <a:t>Kreide</a:t>
            </a:r>
            <a:r>
              <a:rPr lang="en-US" dirty="0"/>
              <a:t> </a:t>
            </a:r>
          </a:p>
          <a:p>
            <a:endParaRPr lang="en-US" dirty="0"/>
          </a:p>
          <a:p>
            <a:r>
              <a:rPr lang="en-US" dirty="0"/>
              <a:t>die </a:t>
            </a:r>
            <a:r>
              <a:rPr lang="en-US" dirty="0" err="1"/>
              <a:t>Uhr</a:t>
            </a:r>
            <a:r>
              <a:rPr lang="en-US" dirty="0"/>
              <a:t> 			die </a:t>
            </a:r>
            <a:r>
              <a:rPr lang="en-US" dirty="0" err="1"/>
              <a:t>Landkarte</a:t>
            </a:r>
            <a:r>
              <a:rPr lang="en-US" dirty="0"/>
              <a:t> 		der Beamer 		die </a:t>
            </a:r>
            <a:r>
              <a:rPr lang="en-US" dirty="0" err="1"/>
              <a:t>Leinwand</a:t>
            </a:r>
            <a:r>
              <a:rPr lang="en-US" dirty="0"/>
              <a:t> </a:t>
            </a:r>
          </a:p>
          <a:p>
            <a:endParaRPr lang="en-US" dirty="0"/>
          </a:p>
          <a:p>
            <a:r>
              <a:rPr lang="en-US" dirty="0"/>
              <a:t>der DVD-</a:t>
            </a:r>
            <a:r>
              <a:rPr lang="en-US" dirty="0" err="1"/>
              <a:t>Spieler</a:t>
            </a:r>
            <a:r>
              <a:rPr lang="en-US" dirty="0"/>
              <a:t>		der </a:t>
            </a:r>
            <a:r>
              <a:rPr lang="en-US" dirty="0" err="1"/>
              <a:t>Stuhl</a:t>
            </a:r>
            <a:r>
              <a:rPr lang="en-US" dirty="0"/>
              <a:t> 			die </a:t>
            </a:r>
            <a:r>
              <a:rPr lang="en-US" dirty="0" err="1"/>
              <a:t>Steckdose</a:t>
            </a:r>
            <a:r>
              <a:rPr lang="en-US" dirty="0"/>
              <a:t> </a:t>
            </a:r>
          </a:p>
        </p:txBody>
      </p:sp>
      <p:sp>
        <p:nvSpPr>
          <p:cNvPr id="10" name="TextBox 9">
            <a:extLst>
              <a:ext uri="{FF2B5EF4-FFF2-40B4-BE49-F238E27FC236}">
                <a16:creationId xmlns:a16="http://schemas.microsoft.com/office/drawing/2014/main" id="{C0DE2A93-18D1-F240-874B-C0B869574B7D}"/>
              </a:ext>
            </a:extLst>
          </p:cNvPr>
          <p:cNvSpPr txBox="1"/>
          <p:nvPr/>
        </p:nvSpPr>
        <p:spPr>
          <a:xfrm>
            <a:off x="183446" y="2412418"/>
            <a:ext cx="1789288" cy="2308324"/>
          </a:xfrm>
          <a:prstGeom prst="rect">
            <a:avLst/>
          </a:prstGeom>
          <a:noFill/>
        </p:spPr>
        <p:txBody>
          <a:bodyPr wrap="square" rtlCol="0">
            <a:spAutoFit/>
          </a:bodyPr>
          <a:lstStyle/>
          <a:p>
            <a:r>
              <a:rPr lang="en-US" b="1" dirty="0"/>
              <a:t>8. Auf dem </a:t>
            </a:r>
            <a:r>
              <a:rPr lang="en-US" b="1" dirty="0" err="1"/>
              <a:t>Arbeitsbaltt</a:t>
            </a:r>
            <a:r>
              <a:rPr lang="en-US" b="1" dirty="0"/>
              <a:t>: From prior contact with German or cognates, which of these can you match already? </a:t>
            </a:r>
          </a:p>
        </p:txBody>
      </p:sp>
      <p:pic>
        <p:nvPicPr>
          <p:cNvPr id="11" name="Audio 10">
            <a:hlinkClick r:id="" action="ppaction://media"/>
            <a:extLst>
              <a:ext uri="{FF2B5EF4-FFF2-40B4-BE49-F238E27FC236}">
                <a16:creationId xmlns:a16="http://schemas.microsoft.com/office/drawing/2014/main" id="{FB98A47B-7EC9-CA4C-887B-59B0A00BA7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43847843"/>
      </p:ext>
    </p:extLst>
  </p:cSld>
  <p:clrMapOvr>
    <a:masterClrMapping/>
  </p:clrMapOvr>
  <mc:AlternateContent xmlns:mc="http://schemas.openxmlformats.org/markup-compatibility/2006">
    <mc:Choice xmlns:p14="http://schemas.microsoft.com/office/powerpoint/2010/main" Requires="p14">
      <p:transition spd="slow" p14:dur="2000" advTm="53502"/>
    </mc:Choice>
    <mc:Fallback>
      <p:transition spd="slow" advTm="5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B17E3-48CC-0347-9D1A-946A6364DC52}"/>
              </a:ext>
            </a:extLst>
          </p:cNvPr>
          <p:cNvSpPr>
            <a:spLocks noGrp="1"/>
          </p:cNvSpPr>
          <p:nvPr>
            <p:ph type="title"/>
          </p:nvPr>
        </p:nvSpPr>
        <p:spPr>
          <a:xfrm>
            <a:off x="838200" y="365125"/>
            <a:ext cx="10515600" cy="628297"/>
          </a:xfrm>
        </p:spPr>
        <p:txBody>
          <a:bodyPr>
            <a:normAutofit fontScale="90000"/>
          </a:bodyPr>
          <a:lstStyle/>
          <a:p>
            <a:r>
              <a:rPr lang="en-US" dirty="0" err="1"/>
              <a:t>Objekte</a:t>
            </a:r>
            <a:r>
              <a:rPr lang="en-US" dirty="0"/>
              <a:t> </a:t>
            </a:r>
            <a:r>
              <a:rPr lang="en-US" dirty="0" err="1"/>
              <a:t>im</a:t>
            </a:r>
            <a:r>
              <a:rPr lang="en-US" dirty="0"/>
              <a:t> </a:t>
            </a:r>
            <a:r>
              <a:rPr lang="en-US" dirty="0" err="1"/>
              <a:t>Klassenzimmer</a:t>
            </a:r>
            <a:r>
              <a:rPr lang="en-US" dirty="0"/>
              <a:t>/</a:t>
            </a:r>
            <a:r>
              <a:rPr lang="en-US" dirty="0" err="1"/>
              <a:t>im</a:t>
            </a:r>
            <a:r>
              <a:rPr lang="en-US" dirty="0"/>
              <a:t> </a:t>
            </a:r>
            <a:r>
              <a:rPr lang="en-US" dirty="0" err="1"/>
              <a:t>Hörsaal</a:t>
            </a:r>
            <a:r>
              <a:rPr lang="en-US" dirty="0"/>
              <a:t> </a:t>
            </a:r>
          </a:p>
        </p:txBody>
      </p:sp>
      <p:pic>
        <p:nvPicPr>
          <p:cNvPr id="4" name="Picture 3">
            <a:extLst>
              <a:ext uri="{FF2B5EF4-FFF2-40B4-BE49-F238E27FC236}">
                <a16:creationId xmlns:a16="http://schemas.microsoft.com/office/drawing/2014/main" id="{ED92748D-FBEB-844B-BC91-6E4D17A6D5E5}"/>
              </a:ext>
            </a:extLst>
          </p:cNvPr>
          <p:cNvPicPr>
            <a:picLocks noChangeAspect="1"/>
          </p:cNvPicPr>
          <p:nvPr/>
        </p:nvPicPr>
        <p:blipFill>
          <a:blip r:embed="rId5"/>
          <a:stretch>
            <a:fillRect/>
          </a:stretch>
        </p:blipFill>
        <p:spPr>
          <a:xfrm>
            <a:off x="221544" y="1140177"/>
            <a:ext cx="1233311" cy="1233311"/>
          </a:xfrm>
          <a:prstGeom prst="rect">
            <a:avLst/>
          </a:prstGeom>
        </p:spPr>
      </p:pic>
      <p:pic>
        <p:nvPicPr>
          <p:cNvPr id="5" name="Picture 4">
            <a:extLst>
              <a:ext uri="{FF2B5EF4-FFF2-40B4-BE49-F238E27FC236}">
                <a16:creationId xmlns:a16="http://schemas.microsoft.com/office/drawing/2014/main" id="{5779E930-07CF-1848-976F-24CA70AAAF35}"/>
              </a:ext>
            </a:extLst>
          </p:cNvPr>
          <p:cNvPicPr>
            <a:picLocks noChangeAspect="1"/>
          </p:cNvPicPr>
          <p:nvPr/>
        </p:nvPicPr>
        <p:blipFill>
          <a:blip r:embed="rId6"/>
          <a:stretch>
            <a:fillRect/>
          </a:stretch>
        </p:blipFill>
        <p:spPr>
          <a:xfrm>
            <a:off x="1747661" y="1140177"/>
            <a:ext cx="1739900" cy="1155700"/>
          </a:xfrm>
          <a:prstGeom prst="rect">
            <a:avLst/>
          </a:prstGeom>
        </p:spPr>
      </p:pic>
      <p:pic>
        <p:nvPicPr>
          <p:cNvPr id="6" name="Picture 5">
            <a:extLst>
              <a:ext uri="{FF2B5EF4-FFF2-40B4-BE49-F238E27FC236}">
                <a16:creationId xmlns:a16="http://schemas.microsoft.com/office/drawing/2014/main" id="{720E6019-B34C-6E4D-A9DD-51AB301668A3}"/>
              </a:ext>
            </a:extLst>
          </p:cNvPr>
          <p:cNvPicPr>
            <a:picLocks noChangeAspect="1"/>
          </p:cNvPicPr>
          <p:nvPr/>
        </p:nvPicPr>
        <p:blipFill>
          <a:blip r:embed="rId7"/>
          <a:stretch>
            <a:fillRect/>
          </a:stretch>
        </p:blipFill>
        <p:spPr>
          <a:xfrm>
            <a:off x="3780367" y="955321"/>
            <a:ext cx="1507067" cy="1507067"/>
          </a:xfrm>
          <a:prstGeom prst="rect">
            <a:avLst/>
          </a:prstGeom>
        </p:spPr>
      </p:pic>
      <p:pic>
        <p:nvPicPr>
          <p:cNvPr id="7" name="Picture 6">
            <a:extLst>
              <a:ext uri="{FF2B5EF4-FFF2-40B4-BE49-F238E27FC236}">
                <a16:creationId xmlns:a16="http://schemas.microsoft.com/office/drawing/2014/main" id="{7B2E3B92-5F24-9747-94B1-387C6D667AAC}"/>
              </a:ext>
            </a:extLst>
          </p:cNvPr>
          <p:cNvPicPr>
            <a:picLocks noChangeAspect="1"/>
          </p:cNvPicPr>
          <p:nvPr/>
        </p:nvPicPr>
        <p:blipFill>
          <a:blip r:embed="rId8"/>
          <a:stretch>
            <a:fillRect/>
          </a:stretch>
        </p:blipFill>
        <p:spPr>
          <a:xfrm>
            <a:off x="5720646" y="1194505"/>
            <a:ext cx="1892300" cy="1066800"/>
          </a:xfrm>
          <a:prstGeom prst="rect">
            <a:avLst/>
          </a:prstGeom>
        </p:spPr>
      </p:pic>
      <p:pic>
        <p:nvPicPr>
          <p:cNvPr id="8" name="Picture 7">
            <a:extLst>
              <a:ext uri="{FF2B5EF4-FFF2-40B4-BE49-F238E27FC236}">
                <a16:creationId xmlns:a16="http://schemas.microsoft.com/office/drawing/2014/main" id="{F898FBE4-DCEE-FF44-8C11-AD2414BB2E6C}"/>
              </a:ext>
            </a:extLst>
          </p:cNvPr>
          <p:cNvPicPr>
            <a:picLocks noChangeAspect="1"/>
          </p:cNvPicPr>
          <p:nvPr/>
        </p:nvPicPr>
        <p:blipFill>
          <a:blip r:embed="rId9"/>
          <a:stretch>
            <a:fillRect/>
          </a:stretch>
        </p:blipFill>
        <p:spPr>
          <a:xfrm>
            <a:off x="8046158" y="1064682"/>
            <a:ext cx="1460500" cy="1384300"/>
          </a:xfrm>
          <a:prstGeom prst="rect">
            <a:avLst/>
          </a:prstGeom>
        </p:spPr>
      </p:pic>
      <p:pic>
        <p:nvPicPr>
          <p:cNvPr id="9" name="Picture 8">
            <a:extLst>
              <a:ext uri="{FF2B5EF4-FFF2-40B4-BE49-F238E27FC236}">
                <a16:creationId xmlns:a16="http://schemas.microsoft.com/office/drawing/2014/main" id="{A803C3ED-5BFB-684A-AEBB-BA98BC056C37}"/>
              </a:ext>
            </a:extLst>
          </p:cNvPr>
          <p:cNvPicPr>
            <a:picLocks noChangeAspect="1"/>
          </p:cNvPicPr>
          <p:nvPr/>
        </p:nvPicPr>
        <p:blipFill>
          <a:blip r:embed="rId10"/>
          <a:stretch>
            <a:fillRect/>
          </a:stretch>
        </p:blipFill>
        <p:spPr>
          <a:xfrm>
            <a:off x="139346" y="2834836"/>
            <a:ext cx="1387829" cy="1739900"/>
          </a:xfrm>
          <a:prstGeom prst="rect">
            <a:avLst/>
          </a:prstGeom>
        </p:spPr>
      </p:pic>
      <p:pic>
        <p:nvPicPr>
          <p:cNvPr id="10" name="Picture 9">
            <a:extLst>
              <a:ext uri="{FF2B5EF4-FFF2-40B4-BE49-F238E27FC236}">
                <a16:creationId xmlns:a16="http://schemas.microsoft.com/office/drawing/2014/main" id="{23159A34-5604-C847-AA05-1FD6723CC63C}"/>
              </a:ext>
            </a:extLst>
          </p:cNvPr>
          <p:cNvPicPr>
            <a:picLocks noChangeAspect="1"/>
          </p:cNvPicPr>
          <p:nvPr/>
        </p:nvPicPr>
        <p:blipFill>
          <a:blip r:embed="rId11"/>
          <a:stretch>
            <a:fillRect/>
          </a:stretch>
        </p:blipFill>
        <p:spPr>
          <a:xfrm>
            <a:off x="1747661" y="2834836"/>
            <a:ext cx="1819628" cy="1188328"/>
          </a:xfrm>
          <a:prstGeom prst="rect">
            <a:avLst/>
          </a:prstGeom>
        </p:spPr>
      </p:pic>
      <p:pic>
        <p:nvPicPr>
          <p:cNvPr id="12" name="Picture 11">
            <a:extLst>
              <a:ext uri="{FF2B5EF4-FFF2-40B4-BE49-F238E27FC236}">
                <a16:creationId xmlns:a16="http://schemas.microsoft.com/office/drawing/2014/main" id="{4E15EF0C-F746-7143-BD01-1D7026C1CF05}"/>
              </a:ext>
            </a:extLst>
          </p:cNvPr>
          <p:cNvPicPr>
            <a:picLocks noChangeAspect="1"/>
          </p:cNvPicPr>
          <p:nvPr/>
        </p:nvPicPr>
        <p:blipFill>
          <a:blip r:embed="rId12"/>
          <a:stretch>
            <a:fillRect/>
          </a:stretch>
        </p:blipFill>
        <p:spPr>
          <a:xfrm>
            <a:off x="4008261" y="2762250"/>
            <a:ext cx="1511300" cy="1333500"/>
          </a:xfrm>
          <a:prstGeom prst="rect">
            <a:avLst/>
          </a:prstGeom>
        </p:spPr>
      </p:pic>
      <p:pic>
        <p:nvPicPr>
          <p:cNvPr id="13" name="Picture 12">
            <a:extLst>
              <a:ext uri="{FF2B5EF4-FFF2-40B4-BE49-F238E27FC236}">
                <a16:creationId xmlns:a16="http://schemas.microsoft.com/office/drawing/2014/main" id="{7C8869F4-D130-1F4C-B5E4-BAFAD038C7FE}"/>
              </a:ext>
            </a:extLst>
          </p:cNvPr>
          <p:cNvPicPr>
            <a:picLocks noChangeAspect="1"/>
          </p:cNvPicPr>
          <p:nvPr/>
        </p:nvPicPr>
        <p:blipFill>
          <a:blip r:embed="rId13"/>
          <a:stretch>
            <a:fillRect/>
          </a:stretch>
        </p:blipFill>
        <p:spPr>
          <a:xfrm>
            <a:off x="5873046" y="2762250"/>
            <a:ext cx="1739900" cy="1155700"/>
          </a:xfrm>
          <a:prstGeom prst="rect">
            <a:avLst/>
          </a:prstGeom>
        </p:spPr>
      </p:pic>
      <p:pic>
        <p:nvPicPr>
          <p:cNvPr id="14" name="Picture 13">
            <a:extLst>
              <a:ext uri="{FF2B5EF4-FFF2-40B4-BE49-F238E27FC236}">
                <a16:creationId xmlns:a16="http://schemas.microsoft.com/office/drawing/2014/main" id="{4B020AF2-3334-8C42-8D60-3DEB8E42E399}"/>
              </a:ext>
            </a:extLst>
          </p:cNvPr>
          <p:cNvPicPr>
            <a:picLocks noChangeAspect="1"/>
          </p:cNvPicPr>
          <p:nvPr/>
        </p:nvPicPr>
        <p:blipFill>
          <a:blip r:embed="rId14"/>
          <a:stretch>
            <a:fillRect/>
          </a:stretch>
        </p:blipFill>
        <p:spPr>
          <a:xfrm>
            <a:off x="7792158" y="2852561"/>
            <a:ext cx="2063042" cy="1078106"/>
          </a:xfrm>
          <a:prstGeom prst="rect">
            <a:avLst/>
          </a:prstGeom>
        </p:spPr>
      </p:pic>
      <p:pic>
        <p:nvPicPr>
          <p:cNvPr id="15" name="Picture 14">
            <a:extLst>
              <a:ext uri="{FF2B5EF4-FFF2-40B4-BE49-F238E27FC236}">
                <a16:creationId xmlns:a16="http://schemas.microsoft.com/office/drawing/2014/main" id="{D8D7BA20-7244-4741-96CA-3B1D37B8DDAF}"/>
              </a:ext>
            </a:extLst>
          </p:cNvPr>
          <p:cNvPicPr>
            <a:picLocks noChangeAspect="1"/>
          </p:cNvPicPr>
          <p:nvPr/>
        </p:nvPicPr>
        <p:blipFill>
          <a:blip r:embed="rId15"/>
          <a:stretch>
            <a:fillRect/>
          </a:stretch>
        </p:blipFill>
        <p:spPr>
          <a:xfrm>
            <a:off x="7792158" y="4449956"/>
            <a:ext cx="2366432" cy="1577621"/>
          </a:xfrm>
          <a:prstGeom prst="rect">
            <a:avLst/>
          </a:prstGeom>
        </p:spPr>
      </p:pic>
      <p:pic>
        <p:nvPicPr>
          <p:cNvPr id="16" name="Picture 15">
            <a:extLst>
              <a:ext uri="{FF2B5EF4-FFF2-40B4-BE49-F238E27FC236}">
                <a16:creationId xmlns:a16="http://schemas.microsoft.com/office/drawing/2014/main" id="{600104B4-BCDD-8F48-8C05-1F23DDC9421F}"/>
              </a:ext>
            </a:extLst>
          </p:cNvPr>
          <p:cNvPicPr>
            <a:picLocks noChangeAspect="1"/>
          </p:cNvPicPr>
          <p:nvPr/>
        </p:nvPicPr>
        <p:blipFill>
          <a:blip r:embed="rId16"/>
          <a:stretch>
            <a:fillRect/>
          </a:stretch>
        </p:blipFill>
        <p:spPr>
          <a:xfrm>
            <a:off x="194717" y="5150196"/>
            <a:ext cx="1135254" cy="1135254"/>
          </a:xfrm>
          <a:prstGeom prst="rect">
            <a:avLst/>
          </a:prstGeom>
        </p:spPr>
      </p:pic>
      <p:pic>
        <p:nvPicPr>
          <p:cNvPr id="17" name="Picture 16">
            <a:extLst>
              <a:ext uri="{FF2B5EF4-FFF2-40B4-BE49-F238E27FC236}">
                <a16:creationId xmlns:a16="http://schemas.microsoft.com/office/drawing/2014/main" id="{09FBDAEB-0DF7-7341-A3AA-A8A64945321D}"/>
              </a:ext>
            </a:extLst>
          </p:cNvPr>
          <p:cNvPicPr>
            <a:picLocks noChangeAspect="1"/>
          </p:cNvPicPr>
          <p:nvPr/>
        </p:nvPicPr>
        <p:blipFill>
          <a:blip r:embed="rId17"/>
          <a:stretch>
            <a:fillRect/>
          </a:stretch>
        </p:blipFill>
        <p:spPr>
          <a:xfrm>
            <a:off x="1654537" y="4605177"/>
            <a:ext cx="1819628" cy="1819628"/>
          </a:xfrm>
          <a:prstGeom prst="rect">
            <a:avLst/>
          </a:prstGeom>
        </p:spPr>
      </p:pic>
      <p:pic>
        <p:nvPicPr>
          <p:cNvPr id="18" name="Picture 17">
            <a:extLst>
              <a:ext uri="{FF2B5EF4-FFF2-40B4-BE49-F238E27FC236}">
                <a16:creationId xmlns:a16="http://schemas.microsoft.com/office/drawing/2014/main" id="{82AE833C-F1C0-A046-AD1A-C9C529D38FC9}"/>
              </a:ext>
            </a:extLst>
          </p:cNvPr>
          <p:cNvPicPr>
            <a:picLocks noChangeAspect="1"/>
          </p:cNvPicPr>
          <p:nvPr/>
        </p:nvPicPr>
        <p:blipFill>
          <a:blip r:embed="rId18"/>
          <a:stretch>
            <a:fillRect/>
          </a:stretch>
        </p:blipFill>
        <p:spPr>
          <a:xfrm>
            <a:off x="4097161" y="4605177"/>
            <a:ext cx="1422400" cy="1422400"/>
          </a:xfrm>
          <a:prstGeom prst="rect">
            <a:avLst/>
          </a:prstGeom>
        </p:spPr>
      </p:pic>
      <p:pic>
        <p:nvPicPr>
          <p:cNvPr id="19" name="Picture 18">
            <a:extLst>
              <a:ext uri="{FF2B5EF4-FFF2-40B4-BE49-F238E27FC236}">
                <a16:creationId xmlns:a16="http://schemas.microsoft.com/office/drawing/2014/main" id="{8E7E7EA1-9E0A-B54F-92C1-6C6400D3A264}"/>
              </a:ext>
            </a:extLst>
          </p:cNvPr>
          <p:cNvPicPr>
            <a:picLocks noChangeAspect="1"/>
          </p:cNvPicPr>
          <p:nvPr/>
        </p:nvPicPr>
        <p:blipFill>
          <a:blip r:embed="rId19"/>
          <a:stretch>
            <a:fillRect/>
          </a:stretch>
        </p:blipFill>
        <p:spPr>
          <a:xfrm>
            <a:off x="6031796" y="4605177"/>
            <a:ext cx="1422400" cy="1422400"/>
          </a:xfrm>
          <a:prstGeom prst="rect">
            <a:avLst/>
          </a:prstGeom>
        </p:spPr>
      </p:pic>
      <p:sp>
        <p:nvSpPr>
          <p:cNvPr id="20" name="TextBox 19">
            <a:extLst>
              <a:ext uri="{FF2B5EF4-FFF2-40B4-BE49-F238E27FC236}">
                <a16:creationId xmlns:a16="http://schemas.microsoft.com/office/drawing/2014/main" id="{FE6721A0-647E-B745-946B-E3455D9E635C}"/>
              </a:ext>
            </a:extLst>
          </p:cNvPr>
          <p:cNvSpPr txBox="1"/>
          <p:nvPr/>
        </p:nvSpPr>
        <p:spPr>
          <a:xfrm>
            <a:off x="462844" y="2373488"/>
            <a:ext cx="1078801" cy="369332"/>
          </a:xfrm>
          <a:prstGeom prst="rect">
            <a:avLst/>
          </a:prstGeom>
          <a:noFill/>
        </p:spPr>
        <p:txBody>
          <a:bodyPr wrap="square" rtlCol="0">
            <a:spAutoFit/>
          </a:bodyPr>
          <a:lstStyle/>
          <a:p>
            <a:r>
              <a:rPr lang="en-US" dirty="0"/>
              <a:t>die </a:t>
            </a:r>
            <a:r>
              <a:rPr lang="en-US" dirty="0" err="1"/>
              <a:t>Uhr</a:t>
            </a:r>
            <a:endParaRPr lang="en-US" dirty="0"/>
          </a:p>
        </p:txBody>
      </p:sp>
      <p:sp>
        <p:nvSpPr>
          <p:cNvPr id="21" name="TextBox 20">
            <a:extLst>
              <a:ext uri="{FF2B5EF4-FFF2-40B4-BE49-F238E27FC236}">
                <a16:creationId xmlns:a16="http://schemas.microsoft.com/office/drawing/2014/main" id="{D902DDD8-4D71-F548-9110-73066EF2EFEC}"/>
              </a:ext>
            </a:extLst>
          </p:cNvPr>
          <p:cNvSpPr txBox="1"/>
          <p:nvPr/>
        </p:nvSpPr>
        <p:spPr>
          <a:xfrm>
            <a:off x="1828800" y="2448982"/>
            <a:ext cx="1658761" cy="369332"/>
          </a:xfrm>
          <a:prstGeom prst="rect">
            <a:avLst/>
          </a:prstGeom>
          <a:noFill/>
        </p:spPr>
        <p:txBody>
          <a:bodyPr wrap="square" rtlCol="0">
            <a:spAutoFit/>
          </a:bodyPr>
          <a:lstStyle/>
          <a:p>
            <a:r>
              <a:rPr lang="en-US" dirty="0"/>
              <a:t>das Fenster</a:t>
            </a:r>
          </a:p>
        </p:txBody>
      </p:sp>
      <p:sp>
        <p:nvSpPr>
          <p:cNvPr id="22" name="TextBox 21">
            <a:extLst>
              <a:ext uri="{FF2B5EF4-FFF2-40B4-BE49-F238E27FC236}">
                <a16:creationId xmlns:a16="http://schemas.microsoft.com/office/drawing/2014/main" id="{A8AE45D2-4B4F-7D4E-8381-522C2EA5807D}"/>
              </a:ext>
            </a:extLst>
          </p:cNvPr>
          <p:cNvSpPr txBox="1"/>
          <p:nvPr/>
        </p:nvSpPr>
        <p:spPr>
          <a:xfrm>
            <a:off x="3920773" y="2347769"/>
            <a:ext cx="1422400" cy="369332"/>
          </a:xfrm>
          <a:prstGeom prst="rect">
            <a:avLst/>
          </a:prstGeom>
          <a:noFill/>
        </p:spPr>
        <p:txBody>
          <a:bodyPr wrap="square" rtlCol="0">
            <a:spAutoFit/>
          </a:bodyPr>
          <a:lstStyle/>
          <a:p>
            <a:r>
              <a:rPr lang="en-US" dirty="0"/>
              <a:t>die Lampe </a:t>
            </a:r>
          </a:p>
        </p:txBody>
      </p:sp>
      <p:sp>
        <p:nvSpPr>
          <p:cNvPr id="23" name="TextBox 22">
            <a:extLst>
              <a:ext uri="{FF2B5EF4-FFF2-40B4-BE49-F238E27FC236}">
                <a16:creationId xmlns:a16="http://schemas.microsoft.com/office/drawing/2014/main" id="{8AD628F7-D418-8940-9826-D42325EE38DE}"/>
              </a:ext>
            </a:extLst>
          </p:cNvPr>
          <p:cNvSpPr txBox="1"/>
          <p:nvPr/>
        </p:nvSpPr>
        <p:spPr>
          <a:xfrm>
            <a:off x="5955596" y="2373488"/>
            <a:ext cx="1570560" cy="369332"/>
          </a:xfrm>
          <a:prstGeom prst="rect">
            <a:avLst/>
          </a:prstGeom>
          <a:noFill/>
        </p:spPr>
        <p:txBody>
          <a:bodyPr wrap="square" rtlCol="0">
            <a:spAutoFit/>
          </a:bodyPr>
          <a:lstStyle/>
          <a:p>
            <a:r>
              <a:rPr lang="en-US" dirty="0"/>
              <a:t>die </a:t>
            </a:r>
            <a:r>
              <a:rPr lang="en-US" dirty="0" err="1"/>
              <a:t>Landkarte</a:t>
            </a:r>
            <a:r>
              <a:rPr lang="en-US" dirty="0"/>
              <a:t> </a:t>
            </a:r>
          </a:p>
        </p:txBody>
      </p:sp>
      <p:sp>
        <p:nvSpPr>
          <p:cNvPr id="24" name="TextBox 23">
            <a:extLst>
              <a:ext uri="{FF2B5EF4-FFF2-40B4-BE49-F238E27FC236}">
                <a16:creationId xmlns:a16="http://schemas.microsoft.com/office/drawing/2014/main" id="{744CDF53-B579-AA43-A703-2388E8E75A10}"/>
              </a:ext>
            </a:extLst>
          </p:cNvPr>
          <p:cNvSpPr txBox="1"/>
          <p:nvPr/>
        </p:nvSpPr>
        <p:spPr>
          <a:xfrm>
            <a:off x="8229601" y="2420252"/>
            <a:ext cx="1411110" cy="369332"/>
          </a:xfrm>
          <a:prstGeom prst="rect">
            <a:avLst/>
          </a:prstGeom>
          <a:noFill/>
        </p:spPr>
        <p:txBody>
          <a:bodyPr wrap="square" rtlCol="0">
            <a:spAutoFit/>
          </a:bodyPr>
          <a:lstStyle/>
          <a:p>
            <a:r>
              <a:rPr lang="en-US" dirty="0"/>
              <a:t>der Beamer</a:t>
            </a:r>
          </a:p>
        </p:txBody>
      </p:sp>
      <p:sp>
        <p:nvSpPr>
          <p:cNvPr id="25" name="TextBox 24">
            <a:extLst>
              <a:ext uri="{FF2B5EF4-FFF2-40B4-BE49-F238E27FC236}">
                <a16:creationId xmlns:a16="http://schemas.microsoft.com/office/drawing/2014/main" id="{4028B300-B99B-2D42-8774-0F2202FB181E}"/>
              </a:ext>
            </a:extLst>
          </p:cNvPr>
          <p:cNvSpPr txBox="1"/>
          <p:nvPr/>
        </p:nvSpPr>
        <p:spPr>
          <a:xfrm>
            <a:off x="283632" y="4696178"/>
            <a:ext cx="858670" cy="369332"/>
          </a:xfrm>
          <a:prstGeom prst="rect">
            <a:avLst/>
          </a:prstGeom>
          <a:noFill/>
        </p:spPr>
        <p:txBody>
          <a:bodyPr wrap="square" rtlCol="0">
            <a:spAutoFit/>
          </a:bodyPr>
          <a:lstStyle/>
          <a:p>
            <a:r>
              <a:rPr lang="en-US" dirty="0"/>
              <a:t>die </a:t>
            </a:r>
            <a:r>
              <a:rPr lang="en-US" dirty="0" err="1"/>
              <a:t>Tür</a:t>
            </a:r>
            <a:endParaRPr lang="en-US" dirty="0"/>
          </a:p>
        </p:txBody>
      </p:sp>
      <p:sp>
        <p:nvSpPr>
          <p:cNvPr id="26" name="TextBox 25">
            <a:extLst>
              <a:ext uri="{FF2B5EF4-FFF2-40B4-BE49-F238E27FC236}">
                <a16:creationId xmlns:a16="http://schemas.microsoft.com/office/drawing/2014/main" id="{D9638771-C23C-BB46-A562-32B9FD9285D4}"/>
              </a:ext>
            </a:extLst>
          </p:cNvPr>
          <p:cNvSpPr txBox="1"/>
          <p:nvPr/>
        </p:nvSpPr>
        <p:spPr>
          <a:xfrm>
            <a:off x="1964267" y="4267200"/>
            <a:ext cx="1603022" cy="369332"/>
          </a:xfrm>
          <a:prstGeom prst="rect">
            <a:avLst/>
          </a:prstGeom>
          <a:noFill/>
        </p:spPr>
        <p:txBody>
          <a:bodyPr wrap="square" rtlCol="0">
            <a:spAutoFit/>
          </a:bodyPr>
          <a:lstStyle/>
          <a:p>
            <a:r>
              <a:rPr lang="en-US" dirty="0"/>
              <a:t>die </a:t>
            </a:r>
            <a:r>
              <a:rPr lang="en-US" dirty="0" err="1"/>
              <a:t>Leinwand</a:t>
            </a:r>
            <a:endParaRPr lang="en-US" dirty="0"/>
          </a:p>
        </p:txBody>
      </p:sp>
      <p:sp>
        <p:nvSpPr>
          <p:cNvPr id="27" name="TextBox 26">
            <a:extLst>
              <a:ext uri="{FF2B5EF4-FFF2-40B4-BE49-F238E27FC236}">
                <a16:creationId xmlns:a16="http://schemas.microsoft.com/office/drawing/2014/main" id="{02BCDABA-D59E-A644-8CEA-D69AE3839ECC}"/>
              </a:ext>
            </a:extLst>
          </p:cNvPr>
          <p:cNvSpPr txBox="1"/>
          <p:nvPr/>
        </p:nvSpPr>
        <p:spPr>
          <a:xfrm>
            <a:off x="4267200" y="4140899"/>
            <a:ext cx="1252361" cy="369332"/>
          </a:xfrm>
          <a:prstGeom prst="rect">
            <a:avLst/>
          </a:prstGeom>
          <a:noFill/>
        </p:spPr>
        <p:txBody>
          <a:bodyPr wrap="square" rtlCol="0">
            <a:spAutoFit/>
          </a:bodyPr>
          <a:lstStyle/>
          <a:p>
            <a:r>
              <a:rPr lang="en-US" dirty="0"/>
              <a:t>die Tafel </a:t>
            </a:r>
          </a:p>
        </p:txBody>
      </p:sp>
      <p:sp>
        <p:nvSpPr>
          <p:cNvPr id="28" name="TextBox 27">
            <a:extLst>
              <a:ext uri="{FF2B5EF4-FFF2-40B4-BE49-F238E27FC236}">
                <a16:creationId xmlns:a16="http://schemas.microsoft.com/office/drawing/2014/main" id="{D5F1D704-0889-184F-AEF5-A2DD205510F4}"/>
              </a:ext>
            </a:extLst>
          </p:cNvPr>
          <p:cNvSpPr txBox="1"/>
          <p:nvPr/>
        </p:nvSpPr>
        <p:spPr>
          <a:xfrm>
            <a:off x="5955596" y="4165797"/>
            <a:ext cx="1657350" cy="369332"/>
          </a:xfrm>
          <a:prstGeom prst="rect">
            <a:avLst/>
          </a:prstGeom>
          <a:noFill/>
        </p:spPr>
        <p:txBody>
          <a:bodyPr wrap="square" rtlCol="0">
            <a:spAutoFit/>
          </a:bodyPr>
          <a:lstStyle/>
          <a:p>
            <a:r>
              <a:rPr lang="en-US" dirty="0"/>
              <a:t>die </a:t>
            </a:r>
            <a:r>
              <a:rPr lang="en-US" dirty="0" err="1"/>
              <a:t>Kreide</a:t>
            </a:r>
            <a:endParaRPr lang="en-US" dirty="0"/>
          </a:p>
        </p:txBody>
      </p:sp>
      <p:sp>
        <p:nvSpPr>
          <p:cNvPr id="29" name="TextBox 28">
            <a:extLst>
              <a:ext uri="{FF2B5EF4-FFF2-40B4-BE49-F238E27FC236}">
                <a16:creationId xmlns:a16="http://schemas.microsoft.com/office/drawing/2014/main" id="{62AC3E9B-9DB7-584C-9B23-C217293B6FD6}"/>
              </a:ext>
            </a:extLst>
          </p:cNvPr>
          <p:cNvSpPr txBox="1"/>
          <p:nvPr/>
        </p:nvSpPr>
        <p:spPr>
          <a:xfrm>
            <a:off x="8125181" y="3993644"/>
            <a:ext cx="1515530" cy="369332"/>
          </a:xfrm>
          <a:prstGeom prst="rect">
            <a:avLst/>
          </a:prstGeom>
          <a:noFill/>
        </p:spPr>
        <p:txBody>
          <a:bodyPr wrap="square" rtlCol="0">
            <a:spAutoFit/>
          </a:bodyPr>
          <a:lstStyle/>
          <a:p>
            <a:r>
              <a:rPr lang="en-US" dirty="0"/>
              <a:t>der </a:t>
            </a:r>
            <a:r>
              <a:rPr lang="en-US" dirty="0" err="1"/>
              <a:t>Fernseher</a:t>
            </a:r>
            <a:endParaRPr lang="en-US" dirty="0"/>
          </a:p>
        </p:txBody>
      </p:sp>
      <p:sp>
        <p:nvSpPr>
          <p:cNvPr id="30" name="TextBox 29">
            <a:extLst>
              <a:ext uri="{FF2B5EF4-FFF2-40B4-BE49-F238E27FC236}">
                <a16:creationId xmlns:a16="http://schemas.microsoft.com/office/drawing/2014/main" id="{4D03724B-BD4F-8E44-8E69-0D73FEAB7097}"/>
              </a:ext>
            </a:extLst>
          </p:cNvPr>
          <p:cNvSpPr txBox="1"/>
          <p:nvPr/>
        </p:nvSpPr>
        <p:spPr>
          <a:xfrm>
            <a:off x="283632" y="6285450"/>
            <a:ext cx="1501423" cy="369332"/>
          </a:xfrm>
          <a:prstGeom prst="rect">
            <a:avLst/>
          </a:prstGeom>
          <a:noFill/>
        </p:spPr>
        <p:txBody>
          <a:bodyPr wrap="square" rtlCol="0">
            <a:spAutoFit/>
          </a:bodyPr>
          <a:lstStyle/>
          <a:p>
            <a:r>
              <a:rPr lang="en-US" dirty="0"/>
              <a:t>der </a:t>
            </a:r>
            <a:r>
              <a:rPr lang="en-US" dirty="0" err="1"/>
              <a:t>Stuhl</a:t>
            </a:r>
            <a:r>
              <a:rPr lang="en-US" dirty="0"/>
              <a:t> </a:t>
            </a:r>
          </a:p>
        </p:txBody>
      </p:sp>
      <p:sp>
        <p:nvSpPr>
          <p:cNvPr id="31" name="TextBox 30">
            <a:extLst>
              <a:ext uri="{FF2B5EF4-FFF2-40B4-BE49-F238E27FC236}">
                <a16:creationId xmlns:a16="http://schemas.microsoft.com/office/drawing/2014/main" id="{22082169-2A31-B847-A934-A655723E8145}"/>
              </a:ext>
            </a:extLst>
          </p:cNvPr>
          <p:cNvSpPr txBox="1"/>
          <p:nvPr/>
        </p:nvSpPr>
        <p:spPr>
          <a:xfrm>
            <a:off x="1873970" y="6285450"/>
            <a:ext cx="2134291" cy="369332"/>
          </a:xfrm>
          <a:prstGeom prst="rect">
            <a:avLst/>
          </a:prstGeom>
          <a:noFill/>
        </p:spPr>
        <p:txBody>
          <a:bodyPr wrap="square" rtlCol="0">
            <a:spAutoFit/>
          </a:bodyPr>
          <a:lstStyle/>
          <a:p>
            <a:r>
              <a:rPr lang="en-US" dirty="0"/>
              <a:t>der </a:t>
            </a:r>
            <a:r>
              <a:rPr lang="en-US" dirty="0" err="1"/>
              <a:t>Schreibtisch</a:t>
            </a:r>
            <a:r>
              <a:rPr lang="en-US" dirty="0"/>
              <a:t> </a:t>
            </a:r>
          </a:p>
        </p:txBody>
      </p:sp>
      <p:sp>
        <p:nvSpPr>
          <p:cNvPr id="32" name="TextBox 31">
            <a:extLst>
              <a:ext uri="{FF2B5EF4-FFF2-40B4-BE49-F238E27FC236}">
                <a16:creationId xmlns:a16="http://schemas.microsoft.com/office/drawing/2014/main" id="{D17CC483-66F6-134D-BD59-4206B2453FF9}"/>
              </a:ext>
            </a:extLst>
          </p:cNvPr>
          <p:cNvSpPr txBox="1"/>
          <p:nvPr/>
        </p:nvSpPr>
        <p:spPr>
          <a:xfrm>
            <a:off x="4188178" y="6163733"/>
            <a:ext cx="1532468" cy="369332"/>
          </a:xfrm>
          <a:prstGeom prst="rect">
            <a:avLst/>
          </a:prstGeom>
          <a:noFill/>
        </p:spPr>
        <p:txBody>
          <a:bodyPr wrap="square" rtlCol="0">
            <a:spAutoFit/>
          </a:bodyPr>
          <a:lstStyle/>
          <a:p>
            <a:r>
              <a:rPr lang="en-US" dirty="0"/>
              <a:t>die </a:t>
            </a:r>
            <a:r>
              <a:rPr lang="en-US" dirty="0" err="1"/>
              <a:t>Steckdose</a:t>
            </a:r>
            <a:endParaRPr lang="en-US" dirty="0"/>
          </a:p>
        </p:txBody>
      </p:sp>
      <p:sp>
        <p:nvSpPr>
          <p:cNvPr id="33" name="TextBox 32">
            <a:extLst>
              <a:ext uri="{FF2B5EF4-FFF2-40B4-BE49-F238E27FC236}">
                <a16:creationId xmlns:a16="http://schemas.microsoft.com/office/drawing/2014/main" id="{B10962AC-F411-3145-8E9A-178069017FC2}"/>
              </a:ext>
            </a:extLst>
          </p:cNvPr>
          <p:cNvSpPr txBox="1"/>
          <p:nvPr/>
        </p:nvSpPr>
        <p:spPr>
          <a:xfrm>
            <a:off x="6175022" y="6183850"/>
            <a:ext cx="1761067" cy="369332"/>
          </a:xfrm>
          <a:prstGeom prst="rect">
            <a:avLst/>
          </a:prstGeom>
          <a:noFill/>
        </p:spPr>
        <p:txBody>
          <a:bodyPr wrap="square" rtlCol="0">
            <a:spAutoFit/>
          </a:bodyPr>
          <a:lstStyle/>
          <a:p>
            <a:r>
              <a:rPr lang="en-US" dirty="0"/>
              <a:t>der </a:t>
            </a:r>
            <a:r>
              <a:rPr lang="en-US" dirty="0" err="1"/>
              <a:t>Papierkorb</a:t>
            </a:r>
            <a:endParaRPr lang="en-US" dirty="0"/>
          </a:p>
        </p:txBody>
      </p:sp>
      <p:sp>
        <p:nvSpPr>
          <p:cNvPr id="34" name="TextBox 33">
            <a:extLst>
              <a:ext uri="{FF2B5EF4-FFF2-40B4-BE49-F238E27FC236}">
                <a16:creationId xmlns:a16="http://schemas.microsoft.com/office/drawing/2014/main" id="{0E00E1E8-4179-434E-8EF2-66604ACD0BEE}"/>
              </a:ext>
            </a:extLst>
          </p:cNvPr>
          <p:cNvSpPr txBox="1"/>
          <p:nvPr/>
        </p:nvSpPr>
        <p:spPr>
          <a:xfrm>
            <a:off x="8125182" y="6163733"/>
            <a:ext cx="1865486" cy="369332"/>
          </a:xfrm>
          <a:prstGeom prst="rect">
            <a:avLst/>
          </a:prstGeom>
          <a:noFill/>
        </p:spPr>
        <p:txBody>
          <a:bodyPr wrap="square" rtlCol="0">
            <a:spAutoFit/>
          </a:bodyPr>
          <a:lstStyle/>
          <a:p>
            <a:r>
              <a:rPr lang="en-US" dirty="0"/>
              <a:t>der DVD-</a:t>
            </a:r>
            <a:r>
              <a:rPr lang="en-US" dirty="0" err="1"/>
              <a:t>Spieler</a:t>
            </a:r>
            <a:endParaRPr lang="en-US" dirty="0"/>
          </a:p>
        </p:txBody>
      </p:sp>
      <p:pic>
        <p:nvPicPr>
          <p:cNvPr id="35" name="Audio 34">
            <a:hlinkClick r:id="" action="ppaction://media"/>
            <a:extLst>
              <a:ext uri="{FF2B5EF4-FFF2-40B4-BE49-F238E27FC236}">
                <a16:creationId xmlns:a16="http://schemas.microsoft.com/office/drawing/2014/main" id="{2A1A7A20-0A14-384E-9A0C-17E470531EFF}"/>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662876630"/>
      </p:ext>
    </p:extLst>
  </p:cSld>
  <p:clrMapOvr>
    <a:masterClrMapping/>
  </p:clrMapOvr>
  <mc:AlternateContent xmlns:mc="http://schemas.openxmlformats.org/markup-compatibility/2006">
    <mc:Choice xmlns:p14="http://schemas.microsoft.com/office/powerpoint/2010/main" Requires="p14">
      <p:transition spd="slow" p14:dur="2000" advTm="146124"/>
    </mc:Choice>
    <mc:Fallback>
      <p:transition spd="slow" advTm="14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5"/>
                </p:tgtEl>
              </p:cMediaNode>
            </p:audio>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12E187-898B-224F-8F3B-0A7C6F248074}"/>
              </a:ext>
            </a:extLst>
          </p:cNvPr>
          <p:cNvPicPr>
            <a:picLocks noChangeAspect="1"/>
          </p:cNvPicPr>
          <p:nvPr/>
        </p:nvPicPr>
        <p:blipFill>
          <a:blip r:embed="rId5"/>
          <a:stretch>
            <a:fillRect/>
          </a:stretch>
        </p:blipFill>
        <p:spPr>
          <a:xfrm>
            <a:off x="750711" y="853722"/>
            <a:ext cx="1744133" cy="1349627"/>
          </a:xfrm>
          <a:prstGeom prst="rect">
            <a:avLst/>
          </a:prstGeom>
        </p:spPr>
      </p:pic>
      <p:pic>
        <p:nvPicPr>
          <p:cNvPr id="5" name="Picture 4">
            <a:extLst>
              <a:ext uri="{FF2B5EF4-FFF2-40B4-BE49-F238E27FC236}">
                <a16:creationId xmlns:a16="http://schemas.microsoft.com/office/drawing/2014/main" id="{88E8DF51-3F81-434A-9F35-C8862A438C4A}"/>
              </a:ext>
            </a:extLst>
          </p:cNvPr>
          <p:cNvPicPr>
            <a:picLocks noChangeAspect="1"/>
          </p:cNvPicPr>
          <p:nvPr/>
        </p:nvPicPr>
        <p:blipFill>
          <a:blip r:embed="rId6"/>
          <a:stretch>
            <a:fillRect/>
          </a:stretch>
        </p:blipFill>
        <p:spPr>
          <a:xfrm>
            <a:off x="3367617" y="853722"/>
            <a:ext cx="2070100" cy="977900"/>
          </a:xfrm>
          <a:prstGeom prst="rect">
            <a:avLst/>
          </a:prstGeom>
        </p:spPr>
      </p:pic>
      <p:pic>
        <p:nvPicPr>
          <p:cNvPr id="6" name="Picture 5">
            <a:extLst>
              <a:ext uri="{FF2B5EF4-FFF2-40B4-BE49-F238E27FC236}">
                <a16:creationId xmlns:a16="http://schemas.microsoft.com/office/drawing/2014/main" id="{4CF8BB0D-5932-B740-9BFF-218EAA521021}"/>
              </a:ext>
            </a:extLst>
          </p:cNvPr>
          <p:cNvPicPr>
            <a:picLocks noChangeAspect="1"/>
          </p:cNvPicPr>
          <p:nvPr/>
        </p:nvPicPr>
        <p:blipFill>
          <a:blip r:embed="rId7"/>
          <a:stretch>
            <a:fillRect/>
          </a:stretch>
        </p:blipFill>
        <p:spPr>
          <a:xfrm>
            <a:off x="6043085" y="853722"/>
            <a:ext cx="1422400" cy="1422400"/>
          </a:xfrm>
          <a:prstGeom prst="rect">
            <a:avLst/>
          </a:prstGeom>
        </p:spPr>
      </p:pic>
      <p:pic>
        <p:nvPicPr>
          <p:cNvPr id="7" name="Picture 6">
            <a:extLst>
              <a:ext uri="{FF2B5EF4-FFF2-40B4-BE49-F238E27FC236}">
                <a16:creationId xmlns:a16="http://schemas.microsoft.com/office/drawing/2014/main" id="{577DC715-52AF-914D-9C8A-6404912F8ADD}"/>
              </a:ext>
            </a:extLst>
          </p:cNvPr>
          <p:cNvPicPr>
            <a:picLocks noChangeAspect="1"/>
          </p:cNvPicPr>
          <p:nvPr/>
        </p:nvPicPr>
        <p:blipFill>
          <a:blip r:embed="rId8"/>
          <a:stretch>
            <a:fillRect/>
          </a:stretch>
        </p:blipFill>
        <p:spPr>
          <a:xfrm>
            <a:off x="8070853" y="633185"/>
            <a:ext cx="1130300" cy="1790700"/>
          </a:xfrm>
          <a:prstGeom prst="rect">
            <a:avLst/>
          </a:prstGeom>
        </p:spPr>
      </p:pic>
      <p:sp>
        <p:nvSpPr>
          <p:cNvPr id="8" name="TextBox 7">
            <a:extLst>
              <a:ext uri="{FF2B5EF4-FFF2-40B4-BE49-F238E27FC236}">
                <a16:creationId xmlns:a16="http://schemas.microsoft.com/office/drawing/2014/main" id="{4C8DBBDD-E038-974E-9175-8391A3D3DF5C}"/>
              </a:ext>
            </a:extLst>
          </p:cNvPr>
          <p:cNvSpPr txBox="1"/>
          <p:nvPr/>
        </p:nvSpPr>
        <p:spPr>
          <a:xfrm>
            <a:off x="869244" y="2276122"/>
            <a:ext cx="1625600" cy="376767"/>
          </a:xfrm>
          <a:prstGeom prst="rect">
            <a:avLst/>
          </a:prstGeom>
          <a:noFill/>
        </p:spPr>
        <p:txBody>
          <a:bodyPr wrap="square" rtlCol="0">
            <a:spAutoFit/>
          </a:bodyPr>
          <a:lstStyle/>
          <a:p>
            <a:r>
              <a:rPr lang="en-US" dirty="0"/>
              <a:t>der </a:t>
            </a:r>
            <a:r>
              <a:rPr lang="en-US" dirty="0" err="1"/>
              <a:t>Kuli</a:t>
            </a:r>
            <a:r>
              <a:rPr lang="en-US" dirty="0"/>
              <a:t> </a:t>
            </a:r>
          </a:p>
        </p:txBody>
      </p:sp>
      <p:sp>
        <p:nvSpPr>
          <p:cNvPr id="10" name="TextBox 9">
            <a:extLst>
              <a:ext uri="{FF2B5EF4-FFF2-40B4-BE49-F238E27FC236}">
                <a16:creationId xmlns:a16="http://schemas.microsoft.com/office/drawing/2014/main" id="{B890A672-06E9-E143-AA2A-15C10B56C22D}"/>
              </a:ext>
            </a:extLst>
          </p:cNvPr>
          <p:cNvSpPr txBox="1"/>
          <p:nvPr/>
        </p:nvSpPr>
        <p:spPr>
          <a:xfrm>
            <a:off x="3367617" y="2122311"/>
            <a:ext cx="1881716" cy="369332"/>
          </a:xfrm>
          <a:prstGeom prst="rect">
            <a:avLst/>
          </a:prstGeom>
          <a:noFill/>
        </p:spPr>
        <p:txBody>
          <a:bodyPr wrap="square" rtlCol="0">
            <a:spAutoFit/>
          </a:bodyPr>
          <a:lstStyle/>
          <a:p>
            <a:r>
              <a:rPr lang="en-US" dirty="0"/>
              <a:t>der </a:t>
            </a:r>
            <a:r>
              <a:rPr lang="en-US" dirty="0" err="1"/>
              <a:t>Bleistift</a:t>
            </a:r>
            <a:r>
              <a:rPr lang="en-US" dirty="0"/>
              <a:t> </a:t>
            </a:r>
          </a:p>
        </p:txBody>
      </p:sp>
      <p:sp>
        <p:nvSpPr>
          <p:cNvPr id="11" name="TextBox 10">
            <a:extLst>
              <a:ext uri="{FF2B5EF4-FFF2-40B4-BE49-F238E27FC236}">
                <a16:creationId xmlns:a16="http://schemas.microsoft.com/office/drawing/2014/main" id="{02D2800C-2730-3245-8D30-2FDB212472F4}"/>
              </a:ext>
            </a:extLst>
          </p:cNvPr>
          <p:cNvSpPr txBox="1"/>
          <p:nvPr/>
        </p:nvSpPr>
        <p:spPr>
          <a:xfrm>
            <a:off x="6096000" y="2528711"/>
            <a:ext cx="1241778" cy="369332"/>
          </a:xfrm>
          <a:prstGeom prst="rect">
            <a:avLst/>
          </a:prstGeom>
          <a:noFill/>
        </p:spPr>
        <p:txBody>
          <a:bodyPr wrap="square" rtlCol="0">
            <a:spAutoFit/>
          </a:bodyPr>
          <a:lstStyle/>
          <a:p>
            <a:r>
              <a:rPr lang="en-US" dirty="0"/>
              <a:t>das Heft </a:t>
            </a:r>
          </a:p>
        </p:txBody>
      </p:sp>
      <p:sp>
        <p:nvSpPr>
          <p:cNvPr id="12" name="TextBox 11">
            <a:extLst>
              <a:ext uri="{FF2B5EF4-FFF2-40B4-BE49-F238E27FC236}">
                <a16:creationId xmlns:a16="http://schemas.microsoft.com/office/drawing/2014/main" id="{47BCCA06-CCD9-734E-BAA2-B4CDEE00ED08}"/>
              </a:ext>
            </a:extLst>
          </p:cNvPr>
          <p:cNvSpPr txBox="1"/>
          <p:nvPr/>
        </p:nvSpPr>
        <p:spPr>
          <a:xfrm>
            <a:off x="8161867" y="2652889"/>
            <a:ext cx="1546577" cy="369332"/>
          </a:xfrm>
          <a:prstGeom prst="rect">
            <a:avLst/>
          </a:prstGeom>
          <a:noFill/>
        </p:spPr>
        <p:txBody>
          <a:bodyPr wrap="square" rtlCol="0">
            <a:spAutoFit/>
          </a:bodyPr>
          <a:lstStyle/>
          <a:p>
            <a:r>
              <a:rPr lang="en-US" dirty="0"/>
              <a:t>der </a:t>
            </a:r>
            <a:r>
              <a:rPr lang="en-US" dirty="0" err="1"/>
              <a:t>Ordner</a:t>
            </a:r>
            <a:r>
              <a:rPr lang="en-US" dirty="0"/>
              <a:t> </a:t>
            </a:r>
          </a:p>
        </p:txBody>
      </p:sp>
      <p:pic>
        <p:nvPicPr>
          <p:cNvPr id="13" name="Picture 12">
            <a:extLst>
              <a:ext uri="{FF2B5EF4-FFF2-40B4-BE49-F238E27FC236}">
                <a16:creationId xmlns:a16="http://schemas.microsoft.com/office/drawing/2014/main" id="{DCBA37C9-336F-6F42-ADAF-CAA4EA5BFC98}"/>
              </a:ext>
            </a:extLst>
          </p:cNvPr>
          <p:cNvPicPr>
            <a:picLocks noChangeAspect="1"/>
          </p:cNvPicPr>
          <p:nvPr/>
        </p:nvPicPr>
        <p:blipFill>
          <a:blip r:embed="rId9"/>
          <a:stretch>
            <a:fillRect/>
          </a:stretch>
        </p:blipFill>
        <p:spPr>
          <a:xfrm>
            <a:off x="750711" y="3429000"/>
            <a:ext cx="1422400" cy="1422400"/>
          </a:xfrm>
          <a:prstGeom prst="rect">
            <a:avLst/>
          </a:prstGeom>
        </p:spPr>
      </p:pic>
      <p:sp>
        <p:nvSpPr>
          <p:cNvPr id="14" name="TextBox 13">
            <a:extLst>
              <a:ext uri="{FF2B5EF4-FFF2-40B4-BE49-F238E27FC236}">
                <a16:creationId xmlns:a16="http://schemas.microsoft.com/office/drawing/2014/main" id="{9FAAC728-5F04-B34F-AB34-45C39ADA7F8C}"/>
              </a:ext>
            </a:extLst>
          </p:cNvPr>
          <p:cNvSpPr txBox="1"/>
          <p:nvPr/>
        </p:nvSpPr>
        <p:spPr>
          <a:xfrm>
            <a:off x="993422" y="5136444"/>
            <a:ext cx="2664178" cy="369332"/>
          </a:xfrm>
          <a:prstGeom prst="rect">
            <a:avLst/>
          </a:prstGeom>
          <a:noFill/>
        </p:spPr>
        <p:txBody>
          <a:bodyPr wrap="square" rtlCol="0">
            <a:spAutoFit/>
          </a:bodyPr>
          <a:lstStyle/>
          <a:p>
            <a:r>
              <a:rPr lang="en-US" dirty="0"/>
              <a:t>der </a:t>
            </a:r>
            <a:r>
              <a:rPr lang="en-US" dirty="0" err="1"/>
              <a:t>Radiergummi</a:t>
            </a:r>
            <a:endParaRPr lang="en-US" dirty="0"/>
          </a:p>
        </p:txBody>
      </p:sp>
      <p:pic>
        <p:nvPicPr>
          <p:cNvPr id="15" name="Picture 14">
            <a:extLst>
              <a:ext uri="{FF2B5EF4-FFF2-40B4-BE49-F238E27FC236}">
                <a16:creationId xmlns:a16="http://schemas.microsoft.com/office/drawing/2014/main" id="{E688D03F-95F1-D845-B7C3-1021AA4D3573}"/>
              </a:ext>
            </a:extLst>
          </p:cNvPr>
          <p:cNvPicPr>
            <a:picLocks noChangeAspect="1"/>
          </p:cNvPicPr>
          <p:nvPr/>
        </p:nvPicPr>
        <p:blipFill>
          <a:blip r:embed="rId10"/>
          <a:stretch>
            <a:fillRect/>
          </a:stretch>
        </p:blipFill>
        <p:spPr>
          <a:xfrm>
            <a:off x="3953933" y="3429000"/>
            <a:ext cx="1295400" cy="1562100"/>
          </a:xfrm>
          <a:prstGeom prst="rect">
            <a:avLst/>
          </a:prstGeom>
        </p:spPr>
      </p:pic>
      <p:sp>
        <p:nvSpPr>
          <p:cNvPr id="16" name="TextBox 15">
            <a:extLst>
              <a:ext uri="{FF2B5EF4-FFF2-40B4-BE49-F238E27FC236}">
                <a16:creationId xmlns:a16="http://schemas.microsoft.com/office/drawing/2014/main" id="{7F6AC61F-E3B0-0F45-BDB7-3B25986B1200}"/>
              </a:ext>
            </a:extLst>
          </p:cNvPr>
          <p:cNvSpPr txBox="1"/>
          <p:nvPr/>
        </p:nvSpPr>
        <p:spPr>
          <a:xfrm>
            <a:off x="3953933" y="5321110"/>
            <a:ext cx="1566334" cy="369332"/>
          </a:xfrm>
          <a:prstGeom prst="rect">
            <a:avLst/>
          </a:prstGeom>
          <a:noFill/>
        </p:spPr>
        <p:txBody>
          <a:bodyPr wrap="square" rtlCol="0">
            <a:spAutoFit/>
          </a:bodyPr>
          <a:lstStyle/>
          <a:p>
            <a:r>
              <a:rPr lang="en-US" dirty="0"/>
              <a:t>die </a:t>
            </a:r>
            <a:r>
              <a:rPr lang="en-US" dirty="0" err="1"/>
              <a:t>Mappe</a:t>
            </a:r>
            <a:r>
              <a:rPr lang="en-US" dirty="0"/>
              <a:t> </a:t>
            </a:r>
          </a:p>
        </p:txBody>
      </p:sp>
      <p:pic>
        <p:nvPicPr>
          <p:cNvPr id="17" name="Audio 16">
            <a:hlinkClick r:id="" action="ppaction://media"/>
            <a:extLst>
              <a:ext uri="{FF2B5EF4-FFF2-40B4-BE49-F238E27FC236}">
                <a16:creationId xmlns:a16="http://schemas.microsoft.com/office/drawing/2014/main" id="{69B30BED-94B4-0247-BDCB-EFECC245317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14347504"/>
      </p:ext>
    </p:extLst>
  </p:cSld>
  <p:clrMapOvr>
    <a:masterClrMapping/>
  </p:clrMapOvr>
  <mc:AlternateContent xmlns:mc="http://schemas.openxmlformats.org/markup-compatibility/2006">
    <mc:Choice xmlns:p14="http://schemas.microsoft.com/office/powerpoint/2010/main" Requires="p14">
      <p:transition spd="slow" p14:dur="2000" advTm="55442"/>
    </mc:Choice>
    <mc:Fallback>
      <p:transition spd="slow" advTm="5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7"/>
                </p:tgtEl>
              </p:cMediaNode>
            </p:audio>
          </p:childTnLst>
        </p:cTn>
      </p:par>
    </p:tnLst>
    <p:bldLst>
      <p:bldP spid="8" grpId="0"/>
      <p:bldP spid="10" grpId="0"/>
      <p:bldP spid="11" grpId="0"/>
      <p:bldP spid="12"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02B17A-56D6-8744-A454-8597CE8350B8}"/>
              </a:ext>
            </a:extLst>
          </p:cNvPr>
          <p:cNvPicPr>
            <a:picLocks noChangeAspect="1"/>
          </p:cNvPicPr>
          <p:nvPr/>
        </p:nvPicPr>
        <p:blipFill>
          <a:blip r:embed="rId4"/>
          <a:stretch>
            <a:fillRect/>
          </a:stretch>
        </p:blipFill>
        <p:spPr>
          <a:xfrm>
            <a:off x="270933" y="434112"/>
            <a:ext cx="7134578" cy="5989775"/>
          </a:xfrm>
          <a:prstGeom prst="rect">
            <a:avLst/>
          </a:prstGeom>
        </p:spPr>
      </p:pic>
      <p:graphicFrame>
        <p:nvGraphicFramePr>
          <p:cNvPr id="5" name="Table 4">
            <a:extLst>
              <a:ext uri="{FF2B5EF4-FFF2-40B4-BE49-F238E27FC236}">
                <a16:creationId xmlns:a16="http://schemas.microsoft.com/office/drawing/2014/main" id="{C9194CF8-3633-614D-95D0-D99400C36D3E}"/>
              </a:ext>
            </a:extLst>
          </p:cNvPr>
          <p:cNvGraphicFramePr>
            <a:graphicFrameLocks noGrp="1"/>
          </p:cNvGraphicFramePr>
          <p:nvPr>
            <p:extLst>
              <p:ext uri="{D42A27DB-BD31-4B8C-83A1-F6EECF244321}">
                <p14:modId xmlns:p14="http://schemas.microsoft.com/office/powerpoint/2010/main" val="3287003398"/>
              </p:ext>
            </p:extLst>
          </p:nvPr>
        </p:nvGraphicFramePr>
        <p:xfrm>
          <a:off x="7112001" y="1277901"/>
          <a:ext cx="5079999" cy="3657600"/>
        </p:xfrm>
        <a:graphic>
          <a:graphicData uri="http://schemas.openxmlformats.org/drawingml/2006/table">
            <a:tbl>
              <a:tblPr firstRow="1" bandRow="1">
                <a:tableStyleId>{5940675A-B579-460E-94D1-54222C63F5DA}</a:tableStyleId>
              </a:tblPr>
              <a:tblGrid>
                <a:gridCol w="1693333">
                  <a:extLst>
                    <a:ext uri="{9D8B030D-6E8A-4147-A177-3AD203B41FA5}">
                      <a16:colId xmlns:a16="http://schemas.microsoft.com/office/drawing/2014/main" val="3033888830"/>
                    </a:ext>
                  </a:extLst>
                </a:gridCol>
                <a:gridCol w="1693333">
                  <a:extLst>
                    <a:ext uri="{9D8B030D-6E8A-4147-A177-3AD203B41FA5}">
                      <a16:colId xmlns:a16="http://schemas.microsoft.com/office/drawing/2014/main" val="3458204310"/>
                    </a:ext>
                  </a:extLst>
                </a:gridCol>
                <a:gridCol w="1693333">
                  <a:extLst>
                    <a:ext uri="{9D8B030D-6E8A-4147-A177-3AD203B41FA5}">
                      <a16:colId xmlns:a16="http://schemas.microsoft.com/office/drawing/2014/main" val="2373879689"/>
                    </a:ext>
                  </a:extLst>
                </a:gridCol>
              </a:tblGrid>
              <a:tr h="0">
                <a:tc>
                  <a:txBody>
                    <a:bodyPr/>
                    <a:lstStyle/>
                    <a:p>
                      <a:r>
                        <a:rPr lang="en-US" dirty="0"/>
                        <a:t>DER </a:t>
                      </a:r>
                    </a:p>
                    <a:p>
                      <a:r>
                        <a:rPr lang="en-US" dirty="0" err="1"/>
                        <a:t>maskulin</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r>
                        <a:rPr lang="en-US" dirty="0"/>
                        <a:t>DIE </a:t>
                      </a:r>
                    </a:p>
                    <a:p>
                      <a:r>
                        <a:rPr lang="en-US" dirty="0" err="1"/>
                        <a:t>feminin</a:t>
                      </a:r>
                      <a:endParaRPr lang="en-US" dirty="0"/>
                    </a:p>
                  </a:txBody>
                  <a:tcPr/>
                </a:tc>
                <a:tc>
                  <a:txBody>
                    <a:bodyPr/>
                    <a:lstStyle/>
                    <a:p>
                      <a:r>
                        <a:rPr lang="en-US" dirty="0"/>
                        <a:t>DAS</a:t>
                      </a:r>
                    </a:p>
                    <a:p>
                      <a:r>
                        <a:rPr lang="en-US" dirty="0" err="1"/>
                        <a:t>neutrum</a:t>
                      </a:r>
                      <a:r>
                        <a:rPr lang="en-US" dirty="0"/>
                        <a:t> </a:t>
                      </a:r>
                    </a:p>
                  </a:txBody>
                  <a:tcPr/>
                </a:tc>
                <a:extLst>
                  <a:ext uri="{0D108BD9-81ED-4DB2-BD59-A6C34878D82A}">
                    <a16:rowId xmlns:a16="http://schemas.microsoft.com/office/drawing/2014/main" val="2442449846"/>
                  </a:ext>
                </a:extLst>
              </a:tr>
            </a:tbl>
          </a:graphicData>
        </a:graphic>
      </p:graphicFrame>
      <p:sp>
        <p:nvSpPr>
          <p:cNvPr id="6" name="TextBox 5">
            <a:extLst>
              <a:ext uri="{FF2B5EF4-FFF2-40B4-BE49-F238E27FC236}">
                <a16:creationId xmlns:a16="http://schemas.microsoft.com/office/drawing/2014/main" id="{1476613F-EBA8-C74B-A4A1-3CDA4218FE0B}"/>
              </a:ext>
            </a:extLst>
          </p:cNvPr>
          <p:cNvSpPr txBox="1"/>
          <p:nvPr/>
        </p:nvSpPr>
        <p:spPr>
          <a:xfrm>
            <a:off x="7247467" y="293511"/>
            <a:ext cx="4267200" cy="646331"/>
          </a:xfrm>
          <a:prstGeom prst="rect">
            <a:avLst/>
          </a:prstGeom>
          <a:noFill/>
        </p:spPr>
        <p:txBody>
          <a:bodyPr wrap="square" rtlCol="0">
            <a:spAutoFit/>
          </a:bodyPr>
          <a:lstStyle/>
          <a:p>
            <a:r>
              <a:rPr lang="en-US" b="1" dirty="0"/>
              <a:t>9. </a:t>
            </a:r>
            <a:r>
              <a:rPr lang="en-US" b="1" dirty="0" err="1"/>
              <a:t>Sortieren</a:t>
            </a:r>
            <a:r>
              <a:rPr lang="en-US" b="1" dirty="0"/>
              <a:t> Sie die </a:t>
            </a:r>
            <a:r>
              <a:rPr lang="en-US" b="1" dirty="0" err="1"/>
              <a:t>Objekte</a:t>
            </a:r>
            <a:r>
              <a:rPr lang="en-US" b="1" dirty="0"/>
              <a:t> pro Genus in der </a:t>
            </a:r>
            <a:r>
              <a:rPr lang="en-US" b="1" dirty="0" err="1"/>
              <a:t>Tabelle</a:t>
            </a:r>
            <a:r>
              <a:rPr lang="en-US" b="1" dirty="0"/>
              <a:t> </a:t>
            </a:r>
          </a:p>
        </p:txBody>
      </p:sp>
      <p:pic>
        <p:nvPicPr>
          <p:cNvPr id="7" name="Audio 6">
            <a:hlinkClick r:id="" action="ppaction://media"/>
            <a:extLst>
              <a:ext uri="{FF2B5EF4-FFF2-40B4-BE49-F238E27FC236}">
                <a16:creationId xmlns:a16="http://schemas.microsoft.com/office/drawing/2014/main" id="{6454370E-EB9C-BE4A-B7D6-0529AAA416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62852182"/>
      </p:ext>
    </p:extLst>
  </p:cSld>
  <p:clrMapOvr>
    <a:masterClrMapping/>
  </p:clrMapOvr>
  <mc:AlternateContent xmlns:mc="http://schemas.openxmlformats.org/markup-compatibility/2006">
    <mc:Choice xmlns:p14="http://schemas.microsoft.com/office/powerpoint/2010/main" Requires="p14">
      <p:transition spd="slow" p14:dur="2000" advTm="34037"/>
    </mc:Choice>
    <mc:Fallback>
      <p:transition spd="slow" advTm="3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1610-956F-2C40-930C-8350AD1660D5}"/>
              </a:ext>
            </a:extLst>
          </p:cNvPr>
          <p:cNvSpPr>
            <a:spLocks noGrp="1"/>
          </p:cNvSpPr>
          <p:nvPr>
            <p:ph type="title"/>
          </p:nvPr>
        </p:nvSpPr>
        <p:spPr/>
        <p:txBody>
          <a:bodyPr/>
          <a:lstStyle/>
          <a:p>
            <a:r>
              <a:rPr lang="en-US" dirty="0" err="1"/>
              <a:t>Ist</a:t>
            </a:r>
            <a:r>
              <a:rPr lang="en-US" dirty="0"/>
              <a:t> das…? </a:t>
            </a:r>
          </a:p>
        </p:txBody>
      </p:sp>
      <p:pic>
        <p:nvPicPr>
          <p:cNvPr id="4" name="Picture 3">
            <a:extLst>
              <a:ext uri="{FF2B5EF4-FFF2-40B4-BE49-F238E27FC236}">
                <a16:creationId xmlns:a16="http://schemas.microsoft.com/office/drawing/2014/main" id="{FB757B99-AC7A-7549-BE0D-6885208EACAE}"/>
              </a:ext>
            </a:extLst>
          </p:cNvPr>
          <p:cNvPicPr>
            <a:picLocks noChangeAspect="1"/>
          </p:cNvPicPr>
          <p:nvPr/>
        </p:nvPicPr>
        <p:blipFill>
          <a:blip r:embed="rId5"/>
          <a:stretch>
            <a:fillRect/>
          </a:stretch>
        </p:blipFill>
        <p:spPr>
          <a:xfrm>
            <a:off x="1538110" y="2165348"/>
            <a:ext cx="2907286" cy="1639007"/>
          </a:xfrm>
          <a:prstGeom prst="rect">
            <a:avLst/>
          </a:prstGeom>
        </p:spPr>
      </p:pic>
      <p:sp>
        <p:nvSpPr>
          <p:cNvPr id="5" name="TextBox 4">
            <a:extLst>
              <a:ext uri="{FF2B5EF4-FFF2-40B4-BE49-F238E27FC236}">
                <a16:creationId xmlns:a16="http://schemas.microsoft.com/office/drawing/2014/main" id="{BF1AE134-2553-1145-82D9-CB8510637519}"/>
              </a:ext>
            </a:extLst>
          </p:cNvPr>
          <p:cNvSpPr txBox="1"/>
          <p:nvPr/>
        </p:nvSpPr>
        <p:spPr>
          <a:xfrm>
            <a:off x="1713485" y="1466352"/>
            <a:ext cx="2731911" cy="461665"/>
          </a:xfrm>
          <a:prstGeom prst="rect">
            <a:avLst/>
          </a:prstGeom>
          <a:noFill/>
        </p:spPr>
        <p:txBody>
          <a:bodyPr wrap="square" rtlCol="0">
            <a:spAutoFit/>
          </a:bodyPr>
          <a:lstStyle/>
          <a:p>
            <a:r>
              <a:rPr lang="en-US" sz="2400" dirty="0" err="1"/>
              <a:t>Ist</a:t>
            </a:r>
            <a:r>
              <a:rPr lang="en-US" sz="2400" dirty="0"/>
              <a:t> das die </a:t>
            </a:r>
            <a:r>
              <a:rPr lang="en-US" sz="2400" dirty="0" err="1"/>
              <a:t>Mappe</a:t>
            </a:r>
            <a:r>
              <a:rPr lang="en-US" sz="2400" dirty="0"/>
              <a:t>? </a:t>
            </a:r>
          </a:p>
        </p:txBody>
      </p:sp>
      <p:sp>
        <p:nvSpPr>
          <p:cNvPr id="6" name="TextBox 5">
            <a:extLst>
              <a:ext uri="{FF2B5EF4-FFF2-40B4-BE49-F238E27FC236}">
                <a16:creationId xmlns:a16="http://schemas.microsoft.com/office/drawing/2014/main" id="{9CB2D2F8-C1B1-AB41-A5F9-AA7E3D573652}"/>
              </a:ext>
            </a:extLst>
          </p:cNvPr>
          <p:cNvSpPr txBox="1"/>
          <p:nvPr/>
        </p:nvSpPr>
        <p:spPr>
          <a:xfrm>
            <a:off x="1439333" y="4094349"/>
            <a:ext cx="3556000" cy="461665"/>
          </a:xfrm>
          <a:prstGeom prst="rect">
            <a:avLst/>
          </a:prstGeom>
          <a:noFill/>
        </p:spPr>
        <p:txBody>
          <a:bodyPr wrap="square" rtlCol="0">
            <a:spAutoFit/>
          </a:bodyPr>
          <a:lstStyle/>
          <a:p>
            <a:r>
              <a:rPr lang="en-US" sz="2400" dirty="0" err="1"/>
              <a:t>Nein</a:t>
            </a:r>
            <a:r>
              <a:rPr lang="en-US" sz="2400" dirty="0"/>
              <a:t>, das </a:t>
            </a:r>
            <a:r>
              <a:rPr lang="en-US" sz="2400" dirty="0" err="1"/>
              <a:t>ist</a:t>
            </a:r>
            <a:r>
              <a:rPr lang="en-US" sz="2400" dirty="0"/>
              <a:t> die </a:t>
            </a:r>
            <a:r>
              <a:rPr lang="en-US" sz="2400" dirty="0" err="1"/>
              <a:t>Landkarte</a:t>
            </a:r>
            <a:r>
              <a:rPr lang="en-US" sz="2400" dirty="0"/>
              <a:t>. </a:t>
            </a:r>
          </a:p>
        </p:txBody>
      </p:sp>
      <p:pic>
        <p:nvPicPr>
          <p:cNvPr id="7" name="Picture 6">
            <a:extLst>
              <a:ext uri="{FF2B5EF4-FFF2-40B4-BE49-F238E27FC236}">
                <a16:creationId xmlns:a16="http://schemas.microsoft.com/office/drawing/2014/main" id="{DF9BF81F-B6B1-224F-AC97-1322790A8452}"/>
              </a:ext>
            </a:extLst>
          </p:cNvPr>
          <p:cNvPicPr>
            <a:picLocks noChangeAspect="1"/>
          </p:cNvPicPr>
          <p:nvPr/>
        </p:nvPicPr>
        <p:blipFill>
          <a:blip r:embed="rId6"/>
          <a:stretch>
            <a:fillRect/>
          </a:stretch>
        </p:blipFill>
        <p:spPr>
          <a:xfrm>
            <a:off x="7276706" y="1829049"/>
            <a:ext cx="2126939" cy="2126939"/>
          </a:xfrm>
          <a:prstGeom prst="rect">
            <a:avLst/>
          </a:prstGeom>
        </p:spPr>
      </p:pic>
      <p:sp>
        <p:nvSpPr>
          <p:cNvPr id="8" name="TextBox 7">
            <a:extLst>
              <a:ext uri="{FF2B5EF4-FFF2-40B4-BE49-F238E27FC236}">
                <a16:creationId xmlns:a16="http://schemas.microsoft.com/office/drawing/2014/main" id="{3DE68A68-AC80-5948-BBF7-1B586D20380D}"/>
              </a:ext>
            </a:extLst>
          </p:cNvPr>
          <p:cNvSpPr txBox="1"/>
          <p:nvPr/>
        </p:nvSpPr>
        <p:spPr>
          <a:xfrm>
            <a:off x="7129950" y="1116855"/>
            <a:ext cx="2731911" cy="461665"/>
          </a:xfrm>
          <a:prstGeom prst="rect">
            <a:avLst/>
          </a:prstGeom>
          <a:noFill/>
        </p:spPr>
        <p:txBody>
          <a:bodyPr wrap="square" rtlCol="0">
            <a:spAutoFit/>
          </a:bodyPr>
          <a:lstStyle/>
          <a:p>
            <a:r>
              <a:rPr lang="en-US" sz="2400" dirty="0" err="1"/>
              <a:t>Ist</a:t>
            </a:r>
            <a:r>
              <a:rPr lang="en-US" sz="2400" dirty="0"/>
              <a:t> das die </a:t>
            </a:r>
            <a:r>
              <a:rPr lang="en-US" sz="2400" dirty="0" err="1"/>
              <a:t>Uhr</a:t>
            </a:r>
            <a:r>
              <a:rPr lang="en-US" sz="2400" dirty="0"/>
              <a:t>? </a:t>
            </a:r>
          </a:p>
        </p:txBody>
      </p:sp>
      <p:sp>
        <p:nvSpPr>
          <p:cNvPr id="9" name="TextBox 8">
            <a:extLst>
              <a:ext uri="{FF2B5EF4-FFF2-40B4-BE49-F238E27FC236}">
                <a16:creationId xmlns:a16="http://schemas.microsoft.com/office/drawing/2014/main" id="{BD58CF71-5416-624D-A744-01462C0FEC82}"/>
              </a:ext>
            </a:extLst>
          </p:cNvPr>
          <p:cNvSpPr txBox="1"/>
          <p:nvPr/>
        </p:nvSpPr>
        <p:spPr>
          <a:xfrm>
            <a:off x="7196669" y="4197486"/>
            <a:ext cx="3206045" cy="461665"/>
          </a:xfrm>
          <a:prstGeom prst="rect">
            <a:avLst/>
          </a:prstGeom>
          <a:noFill/>
        </p:spPr>
        <p:txBody>
          <a:bodyPr wrap="square" rtlCol="0">
            <a:spAutoFit/>
          </a:bodyPr>
          <a:lstStyle/>
          <a:p>
            <a:r>
              <a:rPr lang="en-US" sz="2400" dirty="0"/>
              <a:t>Ja, das </a:t>
            </a:r>
            <a:r>
              <a:rPr lang="en-US" sz="2400" dirty="0" err="1"/>
              <a:t>ist</a:t>
            </a:r>
            <a:r>
              <a:rPr lang="en-US" sz="2400" dirty="0"/>
              <a:t> die </a:t>
            </a:r>
            <a:r>
              <a:rPr lang="en-US" sz="2400" dirty="0" err="1"/>
              <a:t>Uhr</a:t>
            </a:r>
            <a:r>
              <a:rPr lang="en-US" dirty="0"/>
              <a:t>. </a:t>
            </a:r>
          </a:p>
        </p:txBody>
      </p:sp>
      <p:sp>
        <p:nvSpPr>
          <p:cNvPr id="11" name="TextBox 10">
            <a:extLst>
              <a:ext uri="{FF2B5EF4-FFF2-40B4-BE49-F238E27FC236}">
                <a16:creationId xmlns:a16="http://schemas.microsoft.com/office/drawing/2014/main" id="{06E4878B-6EFA-5F4B-A6FD-DE83D5B05C84}"/>
              </a:ext>
            </a:extLst>
          </p:cNvPr>
          <p:cNvSpPr txBox="1"/>
          <p:nvPr/>
        </p:nvSpPr>
        <p:spPr>
          <a:xfrm>
            <a:off x="1106311" y="5192889"/>
            <a:ext cx="5734756" cy="584775"/>
          </a:xfrm>
          <a:prstGeom prst="rect">
            <a:avLst/>
          </a:prstGeom>
          <a:noFill/>
        </p:spPr>
        <p:txBody>
          <a:bodyPr wrap="square" rtlCol="0">
            <a:spAutoFit/>
          </a:bodyPr>
          <a:lstStyle/>
          <a:p>
            <a:r>
              <a:rPr lang="en-US" sz="3200" dirty="0"/>
              <a:t>10. auf dem </a:t>
            </a:r>
            <a:r>
              <a:rPr lang="en-US" sz="3200" dirty="0" err="1"/>
              <a:t>Arbeitsblatt</a:t>
            </a:r>
            <a:r>
              <a:rPr lang="en-US" sz="3200" dirty="0"/>
              <a:t>…</a:t>
            </a:r>
            <a:r>
              <a:rPr lang="en-US" sz="3200" dirty="0" err="1"/>
              <a:t>ist</a:t>
            </a:r>
            <a:r>
              <a:rPr lang="en-US" sz="3200" dirty="0"/>
              <a:t> das? </a:t>
            </a:r>
          </a:p>
        </p:txBody>
      </p:sp>
      <p:pic>
        <p:nvPicPr>
          <p:cNvPr id="12" name="Audio 11">
            <a:hlinkClick r:id="" action="ppaction://media"/>
            <a:extLst>
              <a:ext uri="{FF2B5EF4-FFF2-40B4-BE49-F238E27FC236}">
                <a16:creationId xmlns:a16="http://schemas.microsoft.com/office/drawing/2014/main" id="{EDED153F-8725-F84F-A124-6C2B3A2260D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53923754"/>
      </p:ext>
    </p:extLst>
  </p:cSld>
  <p:clrMapOvr>
    <a:masterClrMapping/>
  </p:clrMapOvr>
  <mc:AlternateContent xmlns:mc="http://schemas.openxmlformats.org/markup-compatibility/2006">
    <mc:Choice xmlns:p14="http://schemas.microsoft.com/office/powerpoint/2010/main" Requires="p14">
      <p:transition spd="slow" p14:dur="2000" advTm="46366"/>
    </mc:Choice>
    <mc:Fallback>
      <p:transition spd="slow" advTm="4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bldLst>
      <p:bldP spid="5" grpId="0"/>
      <p:bldP spid="6" grpId="0"/>
      <p:bldP spid="8"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65606B-8463-B04B-B64A-1467823DFE92}"/>
              </a:ext>
            </a:extLst>
          </p:cNvPr>
          <p:cNvSpPr txBox="1"/>
          <p:nvPr/>
        </p:nvSpPr>
        <p:spPr>
          <a:xfrm>
            <a:off x="3104444" y="1072444"/>
            <a:ext cx="6152445" cy="2554545"/>
          </a:xfrm>
          <a:prstGeom prst="rect">
            <a:avLst/>
          </a:prstGeom>
          <a:noFill/>
        </p:spPr>
        <p:txBody>
          <a:bodyPr wrap="square" rtlCol="0">
            <a:spAutoFit/>
          </a:bodyPr>
          <a:lstStyle/>
          <a:p>
            <a:pPr algn="ctr"/>
            <a:r>
              <a:rPr lang="en-US" sz="4000" dirty="0" err="1"/>
              <a:t>Vielen</a:t>
            </a:r>
            <a:r>
              <a:rPr lang="en-US" sz="4000" dirty="0"/>
              <a:t> Dank und </a:t>
            </a:r>
            <a:r>
              <a:rPr lang="en-US" sz="4000" dirty="0" err="1"/>
              <a:t>Tschüss</a:t>
            </a:r>
            <a:r>
              <a:rPr lang="en-US" sz="4000" dirty="0"/>
              <a:t>!!</a:t>
            </a:r>
          </a:p>
          <a:p>
            <a:pPr algn="ctr"/>
            <a:endParaRPr lang="en-US" sz="4000" dirty="0"/>
          </a:p>
          <a:p>
            <a:pPr algn="ctr"/>
            <a:endParaRPr lang="en-US" sz="4000" dirty="0"/>
          </a:p>
          <a:p>
            <a:pPr algn="ctr"/>
            <a:r>
              <a:rPr lang="en-US" sz="4000" dirty="0"/>
              <a:t>Bis Morgen! </a:t>
            </a:r>
          </a:p>
        </p:txBody>
      </p:sp>
      <p:pic>
        <p:nvPicPr>
          <p:cNvPr id="5" name="Audio 4">
            <a:hlinkClick r:id="" action="ppaction://media"/>
            <a:extLst>
              <a:ext uri="{FF2B5EF4-FFF2-40B4-BE49-F238E27FC236}">
                <a16:creationId xmlns:a16="http://schemas.microsoft.com/office/drawing/2014/main" id="{42E8BD1E-9FA1-C54F-BA0C-7C060B8649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30803000"/>
      </p:ext>
    </p:extLst>
  </p:cSld>
  <p:clrMapOvr>
    <a:masterClrMapping/>
  </p:clrMapOvr>
  <mc:AlternateContent xmlns:mc="http://schemas.openxmlformats.org/markup-compatibility/2006">
    <mc:Choice xmlns:p14="http://schemas.microsoft.com/office/powerpoint/2010/main" Requires="p14">
      <p:transition spd="slow" p14:dur="2000" advTm="4758"/>
    </mc:Choice>
    <mc:Fallback>
      <p:transition spd="slow" advTm="4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7BD3F6-D1EC-7A4D-BFDA-A7166D954DAD}"/>
              </a:ext>
            </a:extLst>
          </p:cNvPr>
          <p:cNvPicPr>
            <a:picLocks noChangeAspect="1"/>
          </p:cNvPicPr>
          <p:nvPr/>
        </p:nvPicPr>
        <p:blipFill>
          <a:blip r:embed="rId5"/>
          <a:stretch>
            <a:fillRect/>
          </a:stretch>
        </p:blipFill>
        <p:spPr>
          <a:xfrm>
            <a:off x="105833" y="364195"/>
            <a:ext cx="7017455" cy="5747327"/>
          </a:xfrm>
          <a:prstGeom prst="rect">
            <a:avLst/>
          </a:prstGeom>
        </p:spPr>
      </p:pic>
      <p:sp>
        <p:nvSpPr>
          <p:cNvPr id="6" name="TextBox 5">
            <a:extLst>
              <a:ext uri="{FF2B5EF4-FFF2-40B4-BE49-F238E27FC236}">
                <a16:creationId xmlns:a16="http://schemas.microsoft.com/office/drawing/2014/main" id="{97ED9F99-6B4E-EF4E-BBD7-2409EB6B4CAE}"/>
              </a:ext>
            </a:extLst>
          </p:cNvPr>
          <p:cNvSpPr txBox="1"/>
          <p:nvPr/>
        </p:nvSpPr>
        <p:spPr>
          <a:xfrm>
            <a:off x="6096000" y="5693945"/>
            <a:ext cx="1140178" cy="338554"/>
          </a:xfrm>
          <a:prstGeom prst="rect">
            <a:avLst/>
          </a:prstGeom>
          <a:noFill/>
        </p:spPr>
        <p:txBody>
          <a:bodyPr wrap="square" rtlCol="0">
            <a:spAutoFit/>
          </a:bodyPr>
          <a:lstStyle/>
          <a:p>
            <a:r>
              <a:rPr lang="en-US" sz="1600" dirty="0" err="1"/>
              <a:t>lockige</a:t>
            </a:r>
            <a:endParaRPr lang="en-US" sz="1600" dirty="0"/>
          </a:p>
        </p:txBody>
      </p:sp>
      <p:sp>
        <p:nvSpPr>
          <p:cNvPr id="8" name="TextBox 7">
            <a:extLst>
              <a:ext uri="{FF2B5EF4-FFF2-40B4-BE49-F238E27FC236}">
                <a16:creationId xmlns:a16="http://schemas.microsoft.com/office/drawing/2014/main" id="{1030C9B1-292E-D647-AFA5-C976450F36C8}"/>
              </a:ext>
            </a:extLst>
          </p:cNvPr>
          <p:cNvSpPr txBox="1"/>
          <p:nvPr/>
        </p:nvSpPr>
        <p:spPr>
          <a:xfrm>
            <a:off x="7236178" y="364195"/>
            <a:ext cx="4849989" cy="1077218"/>
          </a:xfrm>
          <a:prstGeom prst="rect">
            <a:avLst/>
          </a:prstGeom>
          <a:noFill/>
        </p:spPr>
        <p:txBody>
          <a:bodyPr wrap="square" rtlCol="0">
            <a:spAutoFit/>
          </a:bodyPr>
          <a:lstStyle/>
          <a:p>
            <a:pPr algn="ctr"/>
            <a:r>
              <a:rPr lang="en-US" sz="3200" b="1" dirty="0" err="1"/>
              <a:t>Wiederholung</a:t>
            </a:r>
            <a:r>
              <a:rPr lang="en-US" sz="3200" b="1" dirty="0"/>
              <a:t>: </a:t>
            </a:r>
          </a:p>
          <a:p>
            <a:pPr algn="ctr"/>
            <a:r>
              <a:rPr lang="en-US" sz="3200" b="1" dirty="0"/>
              <a:t>das </a:t>
            </a:r>
            <a:r>
              <a:rPr lang="en-US" sz="3200" b="1" dirty="0" err="1"/>
              <a:t>Aussehen</a:t>
            </a:r>
            <a:r>
              <a:rPr lang="en-US" sz="3200" b="1" dirty="0"/>
              <a:t> </a:t>
            </a:r>
          </a:p>
        </p:txBody>
      </p:sp>
      <p:pic>
        <p:nvPicPr>
          <p:cNvPr id="11" name="Picture 10">
            <a:extLst>
              <a:ext uri="{FF2B5EF4-FFF2-40B4-BE49-F238E27FC236}">
                <a16:creationId xmlns:a16="http://schemas.microsoft.com/office/drawing/2014/main" id="{C1874E3E-C52F-B64A-A342-111515BB8201}"/>
              </a:ext>
            </a:extLst>
          </p:cNvPr>
          <p:cNvPicPr>
            <a:picLocks noChangeAspect="1"/>
          </p:cNvPicPr>
          <p:nvPr/>
        </p:nvPicPr>
        <p:blipFill>
          <a:blip r:embed="rId6"/>
          <a:stretch>
            <a:fillRect/>
          </a:stretch>
        </p:blipFill>
        <p:spPr>
          <a:xfrm>
            <a:off x="7659511" y="1593811"/>
            <a:ext cx="2094089" cy="2094089"/>
          </a:xfrm>
          <a:prstGeom prst="rect">
            <a:avLst/>
          </a:prstGeom>
        </p:spPr>
      </p:pic>
      <p:sp>
        <p:nvSpPr>
          <p:cNvPr id="12" name="TextBox 11">
            <a:extLst>
              <a:ext uri="{FF2B5EF4-FFF2-40B4-BE49-F238E27FC236}">
                <a16:creationId xmlns:a16="http://schemas.microsoft.com/office/drawing/2014/main" id="{9C408C9A-4140-4440-B258-76AD51FFE223}"/>
              </a:ext>
            </a:extLst>
          </p:cNvPr>
          <p:cNvSpPr txBox="1"/>
          <p:nvPr/>
        </p:nvSpPr>
        <p:spPr>
          <a:xfrm>
            <a:off x="7992533" y="3939822"/>
            <a:ext cx="1490134" cy="369332"/>
          </a:xfrm>
          <a:prstGeom prst="rect">
            <a:avLst/>
          </a:prstGeom>
          <a:noFill/>
        </p:spPr>
        <p:txBody>
          <a:bodyPr wrap="square" rtlCol="0">
            <a:spAutoFit/>
          </a:bodyPr>
          <a:lstStyle/>
          <a:p>
            <a:r>
              <a:rPr lang="en-US" dirty="0" err="1"/>
              <a:t>hellbraun</a:t>
            </a:r>
            <a:endParaRPr lang="en-US" dirty="0"/>
          </a:p>
        </p:txBody>
      </p:sp>
      <p:pic>
        <p:nvPicPr>
          <p:cNvPr id="13" name="Picture 12">
            <a:extLst>
              <a:ext uri="{FF2B5EF4-FFF2-40B4-BE49-F238E27FC236}">
                <a16:creationId xmlns:a16="http://schemas.microsoft.com/office/drawing/2014/main" id="{552346FD-5BF7-9E4C-888B-A2E725050C1A}"/>
              </a:ext>
            </a:extLst>
          </p:cNvPr>
          <p:cNvPicPr>
            <a:picLocks noChangeAspect="1"/>
          </p:cNvPicPr>
          <p:nvPr/>
        </p:nvPicPr>
        <p:blipFill>
          <a:blip r:embed="rId7"/>
          <a:stretch>
            <a:fillRect/>
          </a:stretch>
        </p:blipFill>
        <p:spPr>
          <a:xfrm>
            <a:off x="9873441" y="1778769"/>
            <a:ext cx="1909131" cy="1909131"/>
          </a:xfrm>
          <a:prstGeom prst="rect">
            <a:avLst/>
          </a:prstGeom>
        </p:spPr>
      </p:pic>
      <p:sp>
        <p:nvSpPr>
          <p:cNvPr id="14" name="TextBox 13">
            <a:extLst>
              <a:ext uri="{FF2B5EF4-FFF2-40B4-BE49-F238E27FC236}">
                <a16:creationId xmlns:a16="http://schemas.microsoft.com/office/drawing/2014/main" id="{09A68968-0B21-C24E-85A0-DF35B1AA4B90}"/>
              </a:ext>
            </a:extLst>
          </p:cNvPr>
          <p:cNvSpPr txBox="1"/>
          <p:nvPr/>
        </p:nvSpPr>
        <p:spPr>
          <a:xfrm>
            <a:off x="10318044" y="3939822"/>
            <a:ext cx="1625600" cy="369332"/>
          </a:xfrm>
          <a:prstGeom prst="rect">
            <a:avLst/>
          </a:prstGeom>
          <a:noFill/>
        </p:spPr>
        <p:txBody>
          <a:bodyPr wrap="square" rtlCol="0">
            <a:spAutoFit/>
          </a:bodyPr>
          <a:lstStyle/>
          <a:p>
            <a:r>
              <a:rPr lang="en-US" dirty="0" err="1"/>
              <a:t>dunkelbraun</a:t>
            </a:r>
            <a:endParaRPr lang="en-US" dirty="0"/>
          </a:p>
        </p:txBody>
      </p:sp>
      <p:sp>
        <p:nvSpPr>
          <p:cNvPr id="15" name="TextBox 14">
            <a:extLst>
              <a:ext uri="{FF2B5EF4-FFF2-40B4-BE49-F238E27FC236}">
                <a16:creationId xmlns:a16="http://schemas.microsoft.com/office/drawing/2014/main" id="{FDA5446A-1C37-8246-9481-198576F99DC3}"/>
              </a:ext>
            </a:extLst>
          </p:cNvPr>
          <p:cNvSpPr txBox="1"/>
          <p:nvPr/>
        </p:nvSpPr>
        <p:spPr>
          <a:xfrm>
            <a:off x="7800622" y="4628444"/>
            <a:ext cx="2201334" cy="369332"/>
          </a:xfrm>
          <a:prstGeom prst="rect">
            <a:avLst/>
          </a:prstGeom>
          <a:noFill/>
        </p:spPr>
        <p:txBody>
          <a:bodyPr wrap="square" rtlCol="0">
            <a:spAutoFit/>
          </a:bodyPr>
          <a:lstStyle/>
          <a:p>
            <a:r>
              <a:rPr lang="en-US" dirty="0" err="1"/>
              <a:t>hellbraune</a:t>
            </a:r>
            <a:r>
              <a:rPr lang="en-US" dirty="0"/>
              <a:t> </a:t>
            </a:r>
            <a:r>
              <a:rPr lang="en-US" dirty="0" err="1"/>
              <a:t>Haare</a:t>
            </a:r>
            <a:endParaRPr lang="en-US" dirty="0"/>
          </a:p>
        </p:txBody>
      </p:sp>
      <p:sp>
        <p:nvSpPr>
          <p:cNvPr id="16" name="TextBox 15">
            <a:extLst>
              <a:ext uri="{FF2B5EF4-FFF2-40B4-BE49-F238E27FC236}">
                <a16:creationId xmlns:a16="http://schemas.microsoft.com/office/drawing/2014/main" id="{A03E9DE0-3028-2449-A3EA-B117F1B9C94B}"/>
              </a:ext>
            </a:extLst>
          </p:cNvPr>
          <p:cNvSpPr txBox="1"/>
          <p:nvPr/>
        </p:nvSpPr>
        <p:spPr>
          <a:xfrm>
            <a:off x="9873441" y="4628444"/>
            <a:ext cx="2318559" cy="369332"/>
          </a:xfrm>
          <a:prstGeom prst="rect">
            <a:avLst/>
          </a:prstGeom>
          <a:noFill/>
        </p:spPr>
        <p:txBody>
          <a:bodyPr wrap="square" rtlCol="0">
            <a:spAutoFit/>
          </a:bodyPr>
          <a:lstStyle/>
          <a:p>
            <a:r>
              <a:rPr lang="en-US" dirty="0" err="1"/>
              <a:t>dunkelbraune</a:t>
            </a:r>
            <a:r>
              <a:rPr lang="en-US" dirty="0"/>
              <a:t> </a:t>
            </a:r>
            <a:r>
              <a:rPr lang="en-US" dirty="0" err="1"/>
              <a:t>Haare</a:t>
            </a:r>
            <a:endParaRPr lang="en-US" dirty="0"/>
          </a:p>
        </p:txBody>
      </p:sp>
      <p:sp>
        <p:nvSpPr>
          <p:cNvPr id="17" name="TextBox 16">
            <a:extLst>
              <a:ext uri="{FF2B5EF4-FFF2-40B4-BE49-F238E27FC236}">
                <a16:creationId xmlns:a16="http://schemas.microsoft.com/office/drawing/2014/main" id="{1BDF2201-83E6-6643-97E4-5EA90E3BDB29}"/>
              </a:ext>
            </a:extLst>
          </p:cNvPr>
          <p:cNvSpPr txBox="1"/>
          <p:nvPr/>
        </p:nvSpPr>
        <p:spPr>
          <a:xfrm>
            <a:off x="7659511" y="5350933"/>
            <a:ext cx="3968045" cy="646331"/>
          </a:xfrm>
          <a:prstGeom prst="rect">
            <a:avLst/>
          </a:prstGeom>
          <a:noFill/>
        </p:spPr>
        <p:txBody>
          <a:bodyPr wrap="square" rtlCol="0">
            <a:spAutoFit/>
          </a:bodyPr>
          <a:lstStyle/>
          <a:p>
            <a:r>
              <a:rPr lang="en-US" b="1" dirty="0"/>
              <a:t>1. Auf dem </a:t>
            </a:r>
            <a:r>
              <a:rPr lang="en-US" b="1" dirty="0" err="1"/>
              <a:t>Arbeitsblatt</a:t>
            </a:r>
            <a:r>
              <a:rPr lang="en-US" b="1" dirty="0"/>
              <a:t>- Grammatik </a:t>
            </a:r>
            <a:r>
              <a:rPr lang="en-US" b="1" dirty="0" err="1"/>
              <a:t>Reflexion</a:t>
            </a:r>
            <a:r>
              <a:rPr lang="en-US" b="1" dirty="0"/>
              <a:t> </a:t>
            </a:r>
            <a:r>
              <a:rPr lang="en-US" b="1" dirty="0" err="1"/>
              <a:t>Adjektive</a:t>
            </a:r>
            <a:r>
              <a:rPr lang="en-US" b="1" dirty="0"/>
              <a:t> </a:t>
            </a:r>
          </a:p>
        </p:txBody>
      </p:sp>
      <p:pic>
        <p:nvPicPr>
          <p:cNvPr id="18" name="Audio 17">
            <a:hlinkClick r:id="" action="ppaction://media"/>
            <a:extLst>
              <a:ext uri="{FF2B5EF4-FFF2-40B4-BE49-F238E27FC236}">
                <a16:creationId xmlns:a16="http://schemas.microsoft.com/office/drawing/2014/main" id="{189B5E24-619F-EA44-BA21-2EA2A29821D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260724468"/>
      </p:ext>
    </p:extLst>
  </p:cSld>
  <p:clrMapOvr>
    <a:masterClrMapping/>
  </p:clrMapOvr>
  <mc:AlternateContent xmlns:mc="http://schemas.openxmlformats.org/markup-compatibility/2006">
    <mc:Choice xmlns:p14="http://schemas.microsoft.com/office/powerpoint/2010/main" Requires="p14">
      <p:transition spd="slow" p14:dur="2000" advTm="65542"/>
    </mc:Choice>
    <mc:Fallback>
      <p:transition spd="slow" advTm="65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8"/>
                </p:tgtEl>
              </p:cMediaNode>
            </p:audio>
          </p:childTnLst>
        </p:cTn>
      </p:par>
    </p:tnLst>
    <p:bldLst>
      <p:bldP spid="12"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6398D5-907E-8641-8B06-4D9434B6FA72}"/>
              </a:ext>
            </a:extLst>
          </p:cNvPr>
          <p:cNvSpPr/>
          <p:nvPr/>
        </p:nvSpPr>
        <p:spPr>
          <a:xfrm>
            <a:off x="1659466" y="892371"/>
            <a:ext cx="8455378" cy="4524315"/>
          </a:xfrm>
          <a:prstGeom prst="rect">
            <a:avLst/>
          </a:prstGeom>
        </p:spPr>
        <p:txBody>
          <a:bodyPr wrap="square">
            <a:spAutoFit/>
          </a:bodyPr>
          <a:lstStyle/>
          <a:p>
            <a:r>
              <a:rPr lang="en-US" sz="3200" b="1" dirty="0"/>
              <a:t>2. auf dem </a:t>
            </a:r>
            <a:r>
              <a:rPr lang="en-US" sz="3200" b="1" dirty="0" err="1"/>
              <a:t>Arbeitsblatt</a:t>
            </a:r>
            <a:r>
              <a:rPr lang="en-US" sz="3200" b="1" dirty="0"/>
              <a:t>: </a:t>
            </a:r>
          </a:p>
          <a:p>
            <a:r>
              <a:rPr lang="en-US" sz="3200" dirty="0"/>
              <a:t>Ich </a:t>
            </a:r>
            <a:r>
              <a:rPr lang="en-US" sz="3200" dirty="0" err="1"/>
              <a:t>habe</a:t>
            </a:r>
            <a:r>
              <a:rPr lang="en-US" sz="3200" dirty="0"/>
              <a:t> </a:t>
            </a:r>
            <a:r>
              <a:rPr lang="en-US" sz="3200" dirty="0" err="1"/>
              <a:t>lange</a:t>
            </a:r>
            <a:r>
              <a:rPr lang="en-US" sz="3200" dirty="0"/>
              <a:t>, </a:t>
            </a:r>
            <a:r>
              <a:rPr lang="en-US" sz="3200" dirty="0" err="1"/>
              <a:t>dunkelbraune</a:t>
            </a:r>
            <a:r>
              <a:rPr lang="en-US" sz="3200" dirty="0"/>
              <a:t> und </a:t>
            </a:r>
            <a:r>
              <a:rPr lang="en-US" sz="3200" dirty="0" err="1"/>
              <a:t>lockige</a:t>
            </a:r>
            <a:r>
              <a:rPr lang="en-US" sz="3200" dirty="0"/>
              <a:t> </a:t>
            </a:r>
            <a:r>
              <a:rPr lang="en-US" sz="3200" dirty="0" err="1"/>
              <a:t>Haare</a:t>
            </a:r>
            <a:r>
              <a:rPr lang="en-US" sz="3200" dirty="0"/>
              <a:t> </a:t>
            </a:r>
            <a:r>
              <a:rPr lang="en-US" sz="3200" dirty="0" err="1"/>
              <a:t>heute</a:t>
            </a:r>
            <a:r>
              <a:rPr lang="en-US" sz="3200" dirty="0"/>
              <a:t>. Und Sie?  (2-3 </a:t>
            </a:r>
            <a:r>
              <a:rPr lang="en-US" sz="3200" dirty="0" err="1"/>
              <a:t>Adjektive</a:t>
            </a:r>
            <a:r>
              <a:rPr lang="en-US" sz="3200" dirty="0"/>
              <a:t> </a:t>
            </a:r>
            <a:r>
              <a:rPr lang="en-US" sz="3200" dirty="0" err="1"/>
              <a:t>für</a:t>
            </a:r>
            <a:r>
              <a:rPr lang="en-US" sz="3200" dirty="0"/>
              <a:t> die </a:t>
            </a:r>
            <a:r>
              <a:rPr lang="en-US" sz="3200" dirty="0" err="1"/>
              <a:t>Haare</a:t>
            </a:r>
            <a:r>
              <a:rPr lang="en-US" sz="3200" dirty="0"/>
              <a:t>!)</a:t>
            </a:r>
          </a:p>
          <a:p>
            <a:endParaRPr lang="en-US" sz="3200" dirty="0"/>
          </a:p>
          <a:p>
            <a:r>
              <a:rPr lang="en-US" sz="3200" dirty="0" err="1"/>
              <a:t>Meine</a:t>
            </a:r>
            <a:r>
              <a:rPr lang="en-US" sz="3200" dirty="0"/>
              <a:t> </a:t>
            </a:r>
            <a:r>
              <a:rPr lang="en-US" sz="3200" dirty="0" err="1"/>
              <a:t>beste</a:t>
            </a:r>
            <a:r>
              <a:rPr lang="en-US" sz="3200" dirty="0"/>
              <a:t> </a:t>
            </a:r>
            <a:r>
              <a:rPr lang="en-US" sz="3200" dirty="0" err="1"/>
              <a:t>Freundin</a:t>
            </a:r>
            <a:r>
              <a:rPr lang="en-US" sz="3200" dirty="0"/>
              <a:t> hat </a:t>
            </a:r>
            <a:r>
              <a:rPr lang="en-US" sz="3200" dirty="0" err="1"/>
              <a:t>lange</a:t>
            </a:r>
            <a:r>
              <a:rPr lang="en-US" sz="3200" dirty="0"/>
              <a:t>, </a:t>
            </a:r>
            <a:r>
              <a:rPr lang="en-US" sz="3200" dirty="0" err="1"/>
              <a:t>schwarze</a:t>
            </a:r>
            <a:r>
              <a:rPr lang="en-US" sz="3200" dirty="0"/>
              <a:t> und </a:t>
            </a:r>
            <a:r>
              <a:rPr lang="en-US" sz="3200" dirty="0" err="1"/>
              <a:t>glatte</a:t>
            </a:r>
            <a:r>
              <a:rPr lang="en-US" sz="3200" dirty="0"/>
              <a:t> </a:t>
            </a:r>
            <a:r>
              <a:rPr lang="en-US" sz="3200" dirty="0" err="1"/>
              <a:t>Haare</a:t>
            </a:r>
            <a:r>
              <a:rPr lang="en-US" sz="3200" dirty="0"/>
              <a:t>. Und </a:t>
            </a:r>
            <a:r>
              <a:rPr lang="en-US" sz="3200" dirty="0" err="1"/>
              <a:t>deine</a:t>
            </a:r>
            <a:r>
              <a:rPr lang="en-US" sz="3200" dirty="0"/>
              <a:t> </a:t>
            </a:r>
            <a:r>
              <a:rPr lang="en-US" sz="3200" dirty="0" err="1"/>
              <a:t>beste</a:t>
            </a:r>
            <a:r>
              <a:rPr lang="en-US" sz="3200" dirty="0"/>
              <a:t> </a:t>
            </a:r>
            <a:r>
              <a:rPr lang="en-US" sz="3200" dirty="0" err="1"/>
              <a:t>Freundin</a:t>
            </a:r>
            <a:r>
              <a:rPr lang="en-US" sz="3200" dirty="0"/>
              <a:t> </a:t>
            </a:r>
            <a:r>
              <a:rPr lang="en-US" sz="3200" dirty="0" err="1"/>
              <a:t>oder</a:t>
            </a:r>
            <a:r>
              <a:rPr lang="en-US" sz="3200" dirty="0"/>
              <a:t> </a:t>
            </a:r>
            <a:r>
              <a:rPr lang="en-US" sz="3200" dirty="0" err="1"/>
              <a:t>dein</a:t>
            </a:r>
            <a:r>
              <a:rPr lang="en-US" sz="3200" dirty="0"/>
              <a:t> bester Freund?  </a:t>
            </a:r>
          </a:p>
          <a:p>
            <a:endParaRPr lang="en-US" sz="3200" dirty="0"/>
          </a:p>
          <a:p>
            <a:r>
              <a:rPr lang="en-US" sz="3200" dirty="0" err="1"/>
              <a:t>Schreiben</a:t>
            </a:r>
            <a:r>
              <a:rPr lang="en-US" sz="3200" dirty="0"/>
              <a:t> Sie </a:t>
            </a:r>
            <a:r>
              <a:rPr lang="en-US" sz="3200" dirty="0" err="1"/>
              <a:t>vollständige</a:t>
            </a:r>
            <a:r>
              <a:rPr lang="en-US" sz="3200" dirty="0"/>
              <a:t>/</a:t>
            </a:r>
            <a:r>
              <a:rPr lang="en-US" sz="3200" dirty="0" err="1"/>
              <a:t>komplette</a:t>
            </a:r>
            <a:r>
              <a:rPr lang="en-US" sz="3200" dirty="0"/>
              <a:t> </a:t>
            </a:r>
            <a:r>
              <a:rPr lang="en-US" sz="3200" dirty="0" err="1"/>
              <a:t>Sätze</a:t>
            </a:r>
            <a:endParaRPr lang="en-US" sz="3200" dirty="0"/>
          </a:p>
        </p:txBody>
      </p:sp>
      <p:pic>
        <p:nvPicPr>
          <p:cNvPr id="5" name="Audio 4">
            <a:hlinkClick r:id="" action="ppaction://media"/>
            <a:extLst>
              <a:ext uri="{FF2B5EF4-FFF2-40B4-BE49-F238E27FC236}">
                <a16:creationId xmlns:a16="http://schemas.microsoft.com/office/drawing/2014/main" id="{4C8C72CA-F204-5542-8055-EE0F48DB38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0518097"/>
      </p:ext>
    </p:extLst>
  </p:cSld>
  <p:clrMapOvr>
    <a:masterClrMapping/>
  </p:clrMapOvr>
  <mc:AlternateContent xmlns:mc="http://schemas.openxmlformats.org/markup-compatibility/2006">
    <mc:Choice xmlns:p14="http://schemas.microsoft.com/office/powerpoint/2010/main" Requires="p14">
      <p:transition spd="slow" p14:dur="2000" advTm="45296"/>
    </mc:Choice>
    <mc:Fallback>
      <p:transition spd="slow" advTm="4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102A-72D0-A04C-A9EC-C21DD7922CF8}"/>
              </a:ext>
            </a:extLst>
          </p:cNvPr>
          <p:cNvSpPr>
            <a:spLocks noGrp="1"/>
          </p:cNvSpPr>
          <p:nvPr>
            <p:ph type="title"/>
          </p:nvPr>
        </p:nvSpPr>
        <p:spPr>
          <a:xfrm>
            <a:off x="838200" y="365125"/>
            <a:ext cx="10515600" cy="696031"/>
          </a:xfrm>
        </p:spPr>
        <p:txBody>
          <a:bodyPr>
            <a:normAutofit/>
          </a:bodyPr>
          <a:lstStyle/>
          <a:p>
            <a:r>
              <a:rPr lang="en-US" sz="4000" b="1" dirty="0"/>
              <a:t>das </a:t>
            </a:r>
            <a:r>
              <a:rPr lang="en-US" sz="4000" b="1" dirty="0" err="1"/>
              <a:t>Aussehen</a:t>
            </a:r>
            <a:r>
              <a:rPr lang="en-US" sz="4000" b="1" dirty="0"/>
              <a:t> </a:t>
            </a:r>
          </a:p>
        </p:txBody>
      </p:sp>
      <p:pic>
        <p:nvPicPr>
          <p:cNvPr id="4" name="Picture 3">
            <a:extLst>
              <a:ext uri="{FF2B5EF4-FFF2-40B4-BE49-F238E27FC236}">
                <a16:creationId xmlns:a16="http://schemas.microsoft.com/office/drawing/2014/main" id="{809A4084-FBF8-D646-995A-DCC00A0B7D93}"/>
              </a:ext>
            </a:extLst>
          </p:cNvPr>
          <p:cNvPicPr>
            <a:picLocks noChangeAspect="1"/>
          </p:cNvPicPr>
          <p:nvPr/>
        </p:nvPicPr>
        <p:blipFill>
          <a:blip r:embed="rId5"/>
          <a:stretch>
            <a:fillRect/>
          </a:stretch>
        </p:blipFill>
        <p:spPr>
          <a:xfrm>
            <a:off x="257528" y="1519060"/>
            <a:ext cx="6133544" cy="1909939"/>
          </a:xfrm>
          <a:prstGeom prst="rect">
            <a:avLst/>
          </a:prstGeom>
        </p:spPr>
      </p:pic>
      <p:sp>
        <p:nvSpPr>
          <p:cNvPr id="5" name="TextBox 4">
            <a:extLst>
              <a:ext uri="{FF2B5EF4-FFF2-40B4-BE49-F238E27FC236}">
                <a16:creationId xmlns:a16="http://schemas.microsoft.com/office/drawing/2014/main" id="{7D0E8337-F0FB-EE4C-B7A3-2CA90EEDBB1E}"/>
              </a:ext>
            </a:extLst>
          </p:cNvPr>
          <p:cNvSpPr txBox="1"/>
          <p:nvPr/>
        </p:nvSpPr>
        <p:spPr>
          <a:xfrm>
            <a:off x="6637867" y="1343378"/>
            <a:ext cx="4222043" cy="3816429"/>
          </a:xfrm>
          <a:prstGeom prst="rect">
            <a:avLst/>
          </a:prstGeom>
          <a:noFill/>
        </p:spPr>
        <p:txBody>
          <a:bodyPr wrap="square" rtlCol="0">
            <a:spAutoFit/>
          </a:bodyPr>
          <a:lstStyle/>
          <a:p>
            <a:r>
              <a:rPr lang="en-US" sz="2800" dirty="0"/>
              <a:t>alt </a:t>
            </a:r>
            <a:r>
              <a:rPr lang="en-US" sz="2800" dirty="0" err="1"/>
              <a:t>oder</a:t>
            </a:r>
            <a:r>
              <a:rPr lang="en-US" sz="2800" dirty="0"/>
              <a:t> </a:t>
            </a:r>
            <a:r>
              <a:rPr lang="en-US" sz="2800" dirty="0" err="1"/>
              <a:t>jung</a:t>
            </a:r>
            <a:endParaRPr lang="en-US" sz="2800" dirty="0"/>
          </a:p>
          <a:p>
            <a:endParaRPr lang="en-US" sz="2800" dirty="0"/>
          </a:p>
          <a:p>
            <a:r>
              <a:rPr lang="en-US" sz="2800" dirty="0" err="1"/>
              <a:t>hübsch</a:t>
            </a:r>
            <a:r>
              <a:rPr lang="en-US" sz="2800" dirty="0"/>
              <a:t>/</a:t>
            </a:r>
            <a:r>
              <a:rPr lang="en-US" sz="2800" dirty="0" err="1"/>
              <a:t>attraktiv</a:t>
            </a:r>
            <a:r>
              <a:rPr lang="en-US" sz="2800" dirty="0"/>
              <a:t> </a:t>
            </a:r>
            <a:r>
              <a:rPr lang="en-US" sz="2800" dirty="0" err="1"/>
              <a:t>oder</a:t>
            </a:r>
            <a:r>
              <a:rPr lang="en-US" sz="2800" dirty="0"/>
              <a:t> </a:t>
            </a:r>
            <a:r>
              <a:rPr lang="en-US" sz="2800" dirty="0" err="1"/>
              <a:t>unattraktiv</a:t>
            </a:r>
            <a:r>
              <a:rPr lang="en-US" sz="2800" dirty="0"/>
              <a:t> </a:t>
            </a:r>
          </a:p>
          <a:p>
            <a:endParaRPr lang="en-US" sz="2800" dirty="0"/>
          </a:p>
          <a:p>
            <a:r>
              <a:rPr lang="en-US" sz="2800" dirty="0"/>
              <a:t>gross </a:t>
            </a:r>
            <a:r>
              <a:rPr lang="en-US" sz="2800" dirty="0" err="1"/>
              <a:t>oder</a:t>
            </a:r>
            <a:r>
              <a:rPr lang="en-US" sz="2800" dirty="0"/>
              <a:t> </a:t>
            </a:r>
            <a:r>
              <a:rPr lang="en-US" sz="2800" dirty="0" err="1"/>
              <a:t>klein</a:t>
            </a:r>
            <a:endParaRPr lang="en-US" sz="2800" dirty="0"/>
          </a:p>
          <a:p>
            <a:endParaRPr lang="en-US" sz="2800" dirty="0"/>
          </a:p>
          <a:p>
            <a:r>
              <a:rPr lang="en-US" sz="2800" dirty="0" err="1"/>
              <a:t>schlank</a:t>
            </a:r>
            <a:r>
              <a:rPr lang="en-US" sz="2800" dirty="0"/>
              <a:t> </a:t>
            </a:r>
            <a:r>
              <a:rPr lang="en-US" sz="2800" dirty="0" err="1"/>
              <a:t>oder</a:t>
            </a:r>
            <a:r>
              <a:rPr lang="en-US" sz="2800" dirty="0"/>
              <a:t> </a:t>
            </a:r>
            <a:r>
              <a:rPr lang="en-US" sz="2800" dirty="0" err="1"/>
              <a:t>mollig</a:t>
            </a:r>
            <a:r>
              <a:rPr lang="en-US" sz="2800" dirty="0"/>
              <a:t> </a:t>
            </a:r>
          </a:p>
          <a:p>
            <a:endParaRPr lang="en-US" dirty="0"/>
          </a:p>
        </p:txBody>
      </p:sp>
      <p:pic>
        <p:nvPicPr>
          <p:cNvPr id="6" name="Picture 5">
            <a:extLst>
              <a:ext uri="{FF2B5EF4-FFF2-40B4-BE49-F238E27FC236}">
                <a16:creationId xmlns:a16="http://schemas.microsoft.com/office/drawing/2014/main" id="{A8753775-E7CB-D749-9187-5633C33102A4}"/>
              </a:ext>
            </a:extLst>
          </p:cNvPr>
          <p:cNvPicPr>
            <a:picLocks noChangeAspect="1"/>
          </p:cNvPicPr>
          <p:nvPr/>
        </p:nvPicPr>
        <p:blipFill>
          <a:blip r:embed="rId6"/>
          <a:stretch>
            <a:fillRect/>
          </a:stretch>
        </p:blipFill>
        <p:spPr>
          <a:xfrm>
            <a:off x="472015" y="3754967"/>
            <a:ext cx="5386917" cy="431800"/>
          </a:xfrm>
          <a:prstGeom prst="rect">
            <a:avLst/>
          </a:prstGeom>
        </p:spPr>
      </p:pic>
      <p:pic>
        <p:nvPicPr>
          <p:cNvPr id="7" name="Audio 6">
            <a:hlinkClick r:id="" action="ppaction://media"/>
            <a:extLst>
              <a:ext uri="{FF2B5EF4-FFF2-40B4-BE49-F238E27FC236}">
                <a16:creationId xmlns:a16="http://schemas.microsoft.com/office/drawing/2014/main" id="{04E74AD1-2AD6-524F-AE7E-152DC6FE2F3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22807700"/>
      </p:ext>
    </p:extLst>
  </p:cSld>
  <p:clrMapOvr>
    <a:masterClrMapping/>
  </p:clrMapOvr>
  <mc:AlternateContent xmlns:mc="http://schemas.openxmlformats.org/markup-compatibility/2006">
    <mc:Choice xmlns:p14="http://schemas.microsoft.com/office/powerpoint/2010/main" Requires="p14">
      <p:transition spd="slow" p14:dur="2000" advTm="121344"/>
    </mc:Choice>
    <mc:Fallback>
      <p:transition spd="slow" advTm="12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9489DA-0BCA-3B40-ADA0-C45181029A6A}"/>
              </a:ext>
            </a:extLst>
          </p:cNvPr>
          <p:cNvPicPr>
            <a:picLocks noChangeAspect="1"/>
          </p:cNvPicPr>
          <p:nvPr/>
        </p:nvPicPr>
        <p:blipFill>
          <a:blip r:embed="rId4"/>
          <a:stretch>
            <a:fillRect/>
          </a:stretch>
        </p:blipFill>
        <p:spPr>
          <a:xfrm>
            <a:off x="193220" y="521216"/>
            <a:ext cx="6341737" cy="2179460"/>
          </a:xfrm>
          <a:prstGeom prst="rect">
            <a:avLst/>
          </a:prstGeom>
        </p:spPr>
      </p:pic>
      <p:pic>
        <p:nvPicPr>
          <p:cNvPr id="5" name="Picture 4">
            <a:extLst>
              <a:ext uri="{FF2B5EF4-FFF2-40B4-BE49-F238E27FC236}">
                <a16:creationId xmlns:a16="http://schemas.microsoft.com/office/drawing/2014/main" id="{A9504EAC-10B9-8C4B-8E4D-37BBF80C57DD}"/>
              </a:ext>
            </a:extLst>
          </p:cNvPr>
          <p:cNvPicPr>
            <a:picLocks noChangeAspect="1"/>
          </p:cNvPicPr>
          <p:nvPr/>
        </p:nvPicPr>
        <p:blipFill>
          <a:blip r:embed="rId5"/>
          <a:stretch>
            <a:fillRect/>
          </a:stretch>
        </p:blipFill>
        <p:spPr>
          <a:xfrm>
            <a:off x="100189" y="2880078"/>
            <a:ext cx="4902200" cy="3378200"/>
          </a:xfrm>
          <a:prstGeom prst="rect">
            <a:avLst/>
          </a:prstGeom>
        </p:spPr>
      </p:pic>
      <p:pic>
        <p:nvPicPr>
          <p:cNvPr id="6" name="Picture 5">
            <a:extLst>
              <a:ext uri="{FF2B5EF4-FFF2-40B4-BE49-F238E27FC236}">
                <a16:creationId xmlns:a16="http://schemas.microsoft.com/office/drawing/2014/main" id="{8460A2B0-08B4-E54A-80A0-25EBA63CE0AB}"/>
              </a:ext>
            </a:extLst>
          </p:cNvPr>
          <p:cNvPicPr>
            <a:picLocks noChangeAspect="1"/>
          </p:cNvPicPr>
          <p:nvPr/>
        </p:nvPicPr>
        <p:blipFill>
          <a:blip r:embed="rId6"/>
          <a:stretch>
            <a:fillRect/>
          </a:stretch>
        </p:blipFill>
        <p:spPr>
          <a:xfrm>
            <a:off x="4869039" y="2801055"/>
            <a:ext cx="4914900" cy="3378200"/>
          </a:xfrm>
          <a:prstGeom prst="rect">
            <a:avLst/>
          </a:prstGeom>
        </p:spPr>
      </p:pic>
      <p:sp>
        <p:nvSpPr>
          <p:cNvPr id="7" name="TextBox 6">
            <a:extLst>
              <a:ext uri="{FF2B5EF4-FFF2-40B4-BE49-F238E27FC236}">
                <a16:creationId xmlns:a16="http://schemas.microsoft.com/office/drawing/2014/main" id="{DBF707D5-9EA8-5346-B5E4-CC89EC98B564}"/>
              </a:ext>
            </a:extLst>
          </p:cNvPr>
          <p:cNvSpPr txBox="1"/>
          <p:nvPr/>
        </p:nvSpPr>
        <p:spPr>
          <a:xfrm>
            <a:off x="3364089" y="151884"/>
            <a:ext cx="7191022" cy="369332"/>
          </a:xfrm>
          <a:prstGeom prst="rect">
            <a:avLst/>
          </a:prstGeom>
          <a:noFill/>
        </p:spPr>
        <p:txBody>
          <a:bodyPr wrap="square" rtlCol="0">
            <a:spAutoFit/>
          </a:bodyPr>
          <a:lstStyle/>
          <a:p>
            <a:r>
              <a:rPr lang="en-US" b="1" dirty="0"/>
              <a:t>Nr. 3 auf dem </a:t>
            </a:r>
            <a:r>
              <a:rPr lang="en-US" b="1" dirty="0" err="1"/>
              <a:t>Arbeitsblatt</a:t>
            </a:r>
            <a:r>
              <a:rPr lang="en-US" b="1" dirty="0"/>
              <a:t>! </a:t>
            </a:r>
          </a:p>
        </p:txBody>
      </p:sp>
      <p:sp>
        <p:nvSpPr>
          <p:cNvPr id="8" name="TextBox 7">
            <a:extLst>
              <a:ext uri="{FF2B5EF4-FFF2-40B4-BE49-F238E27FC236}">
                <a16:creationId xmlns:a16="http://schemas.microsoft.com/office/drawing/2014/main" id="{A0678248-4149-FB40-8751-6A8F30F50DA0}"/>
              </a:ext>
            </a:extLst>
          </p:cNvPr>
          <p:cNvSpPr txBox="1"/>
          <p:nvPr/>
        </p:nvSpPr>
        <p:spPr>
          <a:xfrm>
            <a:off x="6423378" y="678745"/>
            <a:ext cx="4617155" cy="1477328"/>
          </a:xfrm>
          <a:prstGeom prst="rect">
            <a:avLst/>
          </a:prstGeom>
          <a:noFill/>
        </p:spPr>
        <p:txBody>
          <a:bodyPr wrap="square" rtlCol="0">
            <a:spAutoFit/>
          </a:bodyPr>
          <a:lstStyle/>
          <a:p>
            <a:r>
              <a:rPr lang="en-US" b="1" dirty="0" err="1"/>
              <a:t>Schreiben</a:t>
            </a:r>
            <a:r>
              <a:rPr lang="en-US" b="1" dirty="0"/>
              <a:t> Sie </a:t>
            </a:r>
            <a:r>
              <a:rPr lang="en-US" b="1" dirty="0" err="1"/>
              <a:t>vollständige</a:t>
            </a:r>
            <a:r>
              <a:rPr lang="en-US" b="1" dirty="0"/>
              <a:t>/</a:t>
            </a:r>
            <a:r>
              <a:rPr lang="en-US" b="1" dirty="0" err="1"/>
              <a:t>komplette</a:t>
            </a:r>
            <a:r>
              <a:rPr lang="en-US" b="1" dirty="0"/>
              <a:t> </a:t>
            </a:r>
            <a:r>
              <a:rPr lang="en-US" b="1" dirty="0" err="1"/>
              <a:t>Sätze</a:t>
            </a:r>
            <a:r>
              <a:rPr lang="en-US" b="1" dirty="0"/>
              <a:t> und </a:t>
            </a:r>
            <a:r>
              <a:rPr lang="en-US" b="1" dirty="0" err="1"/>
              <a:t>buchstabieren</a:t>
            </a:r>
            <a:r>
              <a:rPr lang="en-US" b="1" dirty="0"/>
              <a:t> Sie das Alter! </a:t>
            </a:r>
          </a:p>
          <a:p>
            <a:endParaRPr lang="en-US" b="1" dirty="0"/>
          </a:p>
          <a:p>
            <a:r>
              <a:rPr lang="en-US" b="1" dirty="0" err="1"/>
              <a:t>zB</a:t>
            </a:r>
            <a:r>
              <a:rPr lang="en-US" b="1" dirty="0"/>
              <a:t>: Herr Winter </a:t>
            </a:r>
            <a:r>
              <a:rPr lang="en-US" b="1" dirty="0" err="1"/>
              <a:t>ist</a:t>
            </a:r>
            <a:r>
              <a:rPr lang="en-US" b="1" dirty="0"/>
              <a:t> </a:t>
            </a:r>
            <a:r>
              <a:rPr lang="en-US" b="1" dirty="0" err="1"/>
              <a:t>fünfundsechzig</a:t>
            </a:r>
            <a:r>
              <a:rPr lang="en-US" b="1" dirty="0"/>
              <a:t> Jahre alt und hat </a:t>
            </a:r>
            <a:r>
              <a:rPr lang="en-US" b="1" dirty="0" err="1"/>
              <a:t>kurze</a:t>
            </a:r>
            <a:r>
              <a:rPr lang="en-US" b="1" dirty="0"/>
              <a:t>, </a:t>
            </a:r>
            <a:r>
              <a:rPr lang="en-US" b="1" dirty="0" err="1"/>
              <a:t>graue</a:t>
            </a:r>
            <a:r>
              <a:rPr lang="en-US" b="1" dirty="0"/>
              <a:t> </a:t>
            </a:r>
            <a:r>
              <a:rPr lang="en-US" b="1" dirty="0" err="1"/>
              <a:t>Haare</a:t>
            </a:r>
            <a:r>
              <a:rPr lang="en-US" b="1" dirty="0"/>
              <a:t>. </a:t>
            </a:r>
          </a:p>
        </p:txBody>
      </p:sp>
      <p:pic>
        <p:nvPicPr>
          <p:cNvPr id="9" name="Audio 8">
            <a:hlinkClick r:id="" action="ppaction://media"/>
            <a:extLst>
              <a:ext uri="{FF2B5EF4-FFF2-40B4-BE49-F238E27FC236}">
                <a16:creationId xmlns:a16="http://schemas.microsoft.com/office/drawing/2014/main" id="{9B33EC1D-540E-9544-81ED-B60F201467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98519925"/>
      </p:ext>
    </p:extLst>
  </p:cSld>
  <p:clrMapOvr>
    <a:masterClrMapping/>
  </p:clrMapOvr>
  <mc:AlternateContent xmlns:mc="http://schemas.openxmlformats.org/markup-compatibility/2006">
    <mc:Choice xmlns:p14="http://schemas.microsoft.com/office/powerpoint/2010/main" Requires="p14">
      <p:transition spd="slow" p14:dur="2000" advTm="34217"/>
    </mc:Choice>
    <mc:Fallback>
      <p:transition spd="slow" advTm="34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693E-95FD-4D47-BCCA-12CA96E08433}"/>
              </a:ext>
            </a:extLst>
          </p:cNvPr>
          <p:cNvSpPr>
            <a:spLocks noGrp="1"/>
          </p:cNvSpPr>
          <p:nvPr>
            <p:ph type="title"/>
          </p:nvPr>
        </p:nvSpPr>
        <p:spPr>
          <a:xfrm>
            <a:off x="838200" y="365126"/>
            <a:ext cx="10515600" cy="502976"/>
          </a:xfrm>
        </p:spPr>
        <p:txBody>
          <a:bodyPr>
            <a:normAutofit fontScale="90000"/>
          </a:bodyPr>
          <a:lstStyle/>
          <a:p>
            <a:r>
              <a:rPr lang="en-US" b="1" dirty="0" err="1"/>
              <a:t>Fragen</a:t>
            </a:r>
            <a:r>
              <a:rPr lang="en-US" b="1" dirty="0"/>
              <a:t> </a:t>
            </a:r>
            <a:r>
              <a:rPr lang="en-US" b="1" dirty="0" err="1"/>
              <a:t>mit</a:t>
            </a:r>
            <a:r>
              <a:rPr lang="en-US" b="1" dirty="0"/>
              <a:t> </a:t>
            </a:r>
            <a:r>
              <a:rPr lang="en-US" b="1" dirty="0" err="1"/>
              <a:t>Fragewörtern</a:t>
            </a:r>
            <a:r>
              <a:rPr lang="en-US" b="1" dirty="0"/>
              <a:t> </a:t>
            </a:r>
          </a:p>
        </p:txBody>
      </p:sp>
      <p:graphicFrame>
        <p:nvGraphicFramePr>
          <p:cNvPr id="5" name="Content Placeholder 2">
            <a:extLst>
              <a:ext uri="{FF2B5EF4-FFF2-40B4-BE49-F238E27FC236}">
                <a16:creationId xmlns:a16="http://schemas.microsoft.com/office/drawing/2014/main" id="{72F77C38-27AF-3F47-AD5A-3CCCCB5CA741}"/>
              </a:ext>
            </a:extLst>
          </p:cNvPr>
          <p:cNvGraphicFramePr>
            <a:graphicFrameLocks noGrp="1"/>
          </p:cNvGraphicFramePr>
          <p:nvPr>
            <p:ph idx="1"/>
            <p:extLst>
              <p:ext uri="{D42A27DB-BD31-4B8C-83A1-F6EECF244321}">
                <p14:modId xmlns:p14="http://schemas.microsoft.com/office/powerpoint/2010/main" val="1436987974"/>
              </p:ext>
            </p:extLst>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4E16D64F-2D5F-684C-9FCB-D480362CF6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67251056"/>
      </p:ext>
    </p:extLst>
  </p:cSld>
  <p:clrMapOvr>
    <a:masterClrMapping/>
  </p:clrMapOvr>
  <mc:AlternateContent xmlns:mc="http://schemas.openxmlformats.org/markup-compatibility/2006">
    <mc:Choice xmlns:p14="http://schemas.microsoft.com/office/powerpoint/2010/main" Requires="p14">
      <p:transition spd="slow" p14:dur="2000" advTm="13433"/>
    </mc:Choice>
    <mc:Fallback>
      <p:transition spd="slow" advTm="13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A9C451-BC62-CF4D-AE80-4DAC747637D9}"/>
              </a:ext>
            </a:extLst>
          </p:cNvPr>
          <p:cNvSpPr txBox="1"/>
          <p:nvPr/>
        </p:nvSpPr>
        <p:spPr>
          <a:xfrm>
            <a:off x="1879600" y="1295326"/>
            <a:ext cx="7477246" cy="1323439"/>
          </a:xfrm>
          <a:prstGeom prst="rect">
            <a:avLst/>
          </a:prstGeom>
          <a:noFill/>
        </p:spPr>
        <p:txBody>
          <a:bodyPr wrap="square" rtlCol="0">
            <a:spAutoFit/>
          </a:bodyPr>
          <a:lstStyle/>
          <a:p>
            <a:r>
              <a:rPr lang="en-US" sz="4000" dirty="0"/>
              <a:t>F: Wo </a:t>
            </a:r>
            <a:r>
              <a:rPr lang="en-US" sz="4000" dirty="0" err="1"/>
              <a:t>wohnen</a:t>
            </a:r>
            <a:r>
              <a:rPr lang="en-US" sz="4000" dirty="0"/>
              <a:t> Sie?</a:t>
            </a:r>
          </a:p>
          <a:p>
            <a:r>
              <a:rPr lang="en-US" sz="4000" dirty="0"/>
              <a:t>A: Ich </a:t>
            </a:r>
            <a:r>
              <a:rPr lang="en-US" sz="4000" dirty="0" err="1"/>
              <a:t>wohne</a:t>
            </a:r>
            <a:r>
              <a:rPr lang="en-US" sz="4000" dirty="0"/>
              <a:t> in Philadelphia  </a:t>
            </a:r>
          </a:p>
        </p:txBody>
      </p:sp>
      <p:sp>
        <p:nvSpPr>
          <p:cNvPr id="7" name="TextBox 6">
            <a:extLst>
              <a:ext uri="{FF2B5EF4-FFF2-40B4-BE49-F238E27FC236}">
                <a16:creationId xmlns:a16="http://schemas.microsoft.com/office/drawing/2014/main" id="{19426B1A-59CE-2946-B26D-0FEF43D07A33}"/>
              </a:ext>
            </a:extLst>
          </p:cNvPr>
          <p:cNvSpPr txBox="1"/>
          <p:nvPr/>
        </p:nvSpPr>
        <p:spPr>
          <a:xfrm>
            <a:off x="1944546" y="3182930"/>
            <a:ext cx="8263466" cy="707886"/>
          </a:xfrm>
          <a:prstGeom prst="rect">
            <a:avLst/>
          </a:prstGeom>
          <a:noFill/>
        </p:spPr>
        <p:txBody>
          <a:bodyPr wrap="square" rtlCol="0">
            <a:spAutoFit/>
          </a:bodyPr>
          <a:lstStyle/>
          <a:p>
            <a:r>
              <a:rPr lang="en-US" sz="4000" dirty="0"/>
              <a:t>F: </a:t>
            </a:r>
            <a:r>
              <a:rPr lang="en-US" sz="4000" dirty="0" err="1"/>
              <a:t>Wohnen</a:t>
            </a:r>
            <a:r>
              <a:rPr lang="en-US" sz="4000" dirty="0"/>
              <a:t> Sie in Philadelphia?  </a:t>
            </a:r>
          </a:p>
        </p:txBody>
      </p:sp>
      <p:sp>
        <p:nvSpPr>
          <p:cNvPr id="8" name="TextBox 7">
            <a:extLst>
              <a:ext uri="{FF2B5EF4-FFF2-40B4-BE49-F238E27FC236}">
                <a16:creationId xmlns:a16="http://schemas.microsoft.com/office/drawing/2014/main" id="{19DFA5DA-A2E4-6C4D-AD0E-4A5E1014836A}"/>
              </a:ext>
            </a:extLst>
          </p:cNvPr>
          <p:cNvSpPr txBox="1"/>
          <p:nvPr/>
        </p:nvSpPr>
        <p:spPr>
          <a:xfrm>
            <a:off x="2630312" y="3881661"/>
            <a:ext cx="7021689" cy="707886"/>
          </a:xfrm>
          <a:prstGeom prst="rect">
            <a:avLst/>
          </a:prstGeom>
          <a:noFill/>
        </p:spPr>
        <p:txBody>
          <a:bodyPr wrap="square" rtlCol="0">
            <a:spAutoFit/>
          </a:bodyPr>
          <a:lstStyle/>
          <a:p>
            <a:r>
              <a:rPr lang="en-US" sz="4000" dirty="0"/>
              <a:t>A: Ja, ich </a:t>
            </a:r>
            <a:r>
              <a:rPr lang="en-US" sz="4000" dirty="0" err="1"/>
              <a:t>wohne</a:t>
            </a:r>
            <a:r>
              <a:rPr lang="en-US" sz="4000" dirty="0"/>
              <a:t> in Philadelphia </a:t>
            </a:r>
          </a:p>
        </p:txBody>
      </p:sp>
      <p:sp>
        <p:nvSpPr>
          <p:cNvPr id="9" name="TextBox 8">
            <a:extLst>
              <a:ext uri="{FF2B5EF4-FFF2-40B4-BE49-F238E27FC236}">
                <a16:creationId xmlns:a16="http://schemas.microsoft.com/office/drawing/2014/main" id="{2E41AC48-BA85-A247-A63D-EC2F7B5EB727}"/>
              </a:ext>
            </a:extLst>
          </p:cNvPr>
          <p:cNvSpPr txBox="1"/>
          <p:nvPr/>
        </p:nvSpPr>
        <p:spPr>
          <a:xfrm>
            <a:off x="2630312" y="5128805"/>
            <a:ext cx="9561688" cy="707886"/>
          </a:xfrm>
          <a:prstGeom prst="rect">
            <a:avLst/>
          </a:prstGeom>
          <a:noFill/>
        </p:spPr>
        <p:txBody>
          <a:bodyPr wrap="square" rtlCol="0">
            <a:spAutoFit/>
          </a:bodyPr>
          <a:lstStyle/>
          <a:p>
            <a:r>
              <a:rPr lang="en-US" sz="4000" dirty="0"/>
              <a:t>A: </a:t>
            </a:r>
            <a:r>
              <a:rPr lang="en-US" sz="4000" dirty="0" err="1"/>
              <a:t>Nein</a:t>
            </a:r>
            <a:r>
              <a:rPr lang="en-US" sz="4000" dirty="0"/>
              <a:t>, ich </a:t>
            </a:r>
            <a:r>
              <a:rPr lang="en-US" sz="4000" dirty="0" err="1"/>
              <a:t>wohne</a:t>
            </a:r>
            <a:r>
              <a:rPr lang="en-US" sz="4000" dirty="0"/>
              <a:t> in Philadelphia </a:t>
            </a:r>
            <a:r>
              <a:rPr lang="en-US" sz="4000" dirty="0" err="1"/>
              <a:t>nicht</a:t>
            </a:r>
            <a:r>
              <a:rPr lang="en-US" sz="4000" dirty="0"/>
              <a:t>. </a:t>
            </a:r>
          </a:p>
        </p:txBody>
      </p:sp>
      <p:sp>
        <p:nvSpPr>
          <p:cNvPr id="10" name="TextBox 9">
            <a:extLst>
              <a:ext uri="{FF2B5EF4-FFF2-40B4-BE49-F238E27FC236}">
                <a16:creationId xmlns:a16="http://schemas.microsoft.com/office/drawing/2014/main" id="{BEABEDA5-A0DC-1A4A-883D-D89B1ABF2749}"/>
              </a:ext>
            </a:extLst>
          </p:cNvPr>
          <p:cNvSpPr txBox="1"/>
          <p:nvPr/>
        </p:nvSpPr>
        <p:spPr>
          <a:xfrm>
            <a:off x="327378" y="5715074"/>
            <a:ext cx="11627555" cy="923330"/>
          </a:xfrm>
          <a:prstGeom prst="rect">
            <a:avLst/>
          </a:prstGeom>
          <a:noFill/>
        </p:spPr>
        <p:txBody>
          <a:bodyPr wrap="square" rtlCol="0">
            <a:spAutoFit/>
          </a:bodyPr>
          <a:lstStyle/>
          <a:p>
            <a:r>
              <a:rPr lang="en-US" b="1" dirty="0"/>
              <a:t>4.  Auf dem </a:t>
            </a:r>
            <a:r>
              <a:rPr lang="en-US" b="1" dirty="0" err="1"/>
              <a:t>Arbeitsblatt</a:t>
            </a:r>
            <a:r>
              <a:rPr lang="en-US" b="1" dirty="0"/>
              <a:t>: Look at the language in the question with an interrogative (question word), ,,Wo,” and the corresponding answer in ,,Gruppe 1.” Now, look at the question and answers in ,,Gruppe 2.” What do you notice about the word order in the question? (Where is the verb? Where is the subject?)</a:t>
            </a:r>
          </a:p>
        </p:txBody>
      </p:sp>
      <p:sp>
        <p:nvSpPr>
          <p:cNvPr id="11" name="TextBox 10">
            <a:extLst>
              <a:ext uri="{FF2B5EF4-FFF2-40B4-BE49-F238E27FC236}">
                <a16:creationId xmlns:a16="http://schemas.microsoft.com/office/drawing/2014/main" id="{47DBD230-DABF-E342-8B0B-68B494A94C0F}"/>
              </a:ext>
            </a:extLst>
          </p:cNvPr>
          <p:cNvSpPr txBox="1"/>
          <p:nvPr/>
        </p:nvSpPr>
        <p:spPr>
          <a:xfrm>
            <a:off x="1021644" y="827202"/>
            <a:ext cx="1715912" cy="523220"/>
          </a:xfrm>
          <a:prstGeom prst="rect">
            <a:avLst/>
          </a:prstGeom>
          <a:noFill/>
        </p:spPr>
        <p:txBody>
          <a:bodyPr wrap="square" rtlCol="0">
            <a:spAutoFit/>
          </a:bodyPr>
          <a:lstStyle/>
          <a:p>
            <a:r>
              <a:rPr lang="en-US" sz="2800" dirty="0">
                <a:highlight>
                  <a:srgbClr val="00FFFF"/>
                </a:highlight>
              </a:rPr>
              <a:t>Gruppe 1 </a:t>
            </a:r>
          </a:p>
        </p:txBody>
      </p:sp>
      <p:sp>
        <p:nvSpPr>
          <p:cNvPr id="12" name="TextBox 11">
            <a:extLst>
              <a:ext uri="{FF2B5EF4-FFF2-40B4-BE49-F238E27FC236}">
                <a16:creationId xmlns:a16="http://schemas.microsoft.com/office/drawing/2014/main" id="{0C72BFB9-AAA2-8D41-953B-AA882BBE9554}"/>
              </a:ext>
            </a:extLst>
          </p:cNvPr>
          <p:cNvSpPr txBox="1"/>
          <p:nvPr/>
        </p:nvSpPr>
        <p:spPr>
          <a:xfrm>
            <a:off x="1035790" y="2649766"/>
            <a:ext cx="2336800" cy="584775"/>
          </a:xfrm>
          <a:prstGeom prst="rect">
            <a:avLst/>
          </a:prstGeom>
          <a:noFill/>
        </p:spPr>
        <p:txBody>
          <a:bodyPr wrap="square" rtlCol="0">
            <a:spAutoFit/>
          </a:bodyPr>
          <a:lstStyle/>
          <a:p>
            <a:r>
              <a:rPr lang="en-US" sz="3200" dirty="0">
                <a:highlight>
                  <a:srgbClr val="00FFFF"/>
                </a:highlight>
              </a:rPr>
              <a:t>Gruppe 2</a:t>
            </a:r>
          </a:p>
        </p:txBody>
      </p:sp>
      <p:sp>
        <p:nvSpPr>
          <p:cNvPr id="15" name="Right Arrow 14">
            <a:extLst>
              <a:ext uri="{FF2B5EF4-FFF2-40B4-BE49-F238E27FC236}">
                <a16:creationId xmlns:a16="http://schemas.microsoft.com/office/drawing/2014/main" id="{E9E4480D-3FD7-CE4D-9A1F-A5695B0CEC54}"/>
              </a:ext>
            </a:extLst>
          </p:cNvPr>
          <p:cNvSpPr/>
          <p:nvPr/>
        </p:nvSpPr>
        <p:spPr>
          <a:xfrm>
            <a:off x="2051790" y="3971174"/>
            <a:ext cx="685766" cy="4402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D9B51219-670E-F84D-BE22-9133A0AB3E1B}"/>
              </a:ext>
            </a:extLst>
          </p:cNvPr>
          <p:cNvSpPr/>
          <p:nvPr/>
        </p:nvSpPr>
        <p:spPr>
          <a:xfrm>
            <a:off x="1944546" y="4649334"/>
            <a:ext cx="685766" cy="47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D89882B-ECF2-D44E-B8E2-387A9B3FC081}"/>
              </a:ext>
            </a:extLst>
          </p:cNvPr>
          <p:cNvSpPr txBox="1"/>
          <p:nvPr/>
        </p:nvSpPr>
        <p:spPr>
          <a:xfrm>
            <a:off x="4560711" y="321504"/>
            <a:ext cx="3804355" cy="646331"/>
          </a:xfrm>
          <a:prstGeom prst="rect">
            <a:avLst/>
          </a:prstGeom>
          <a:noFill/>
        </p:spPr>
        <p:txBody>
          <a:bodyPr wrap="square" rtlCol="0">
            <a:spAutoFit/>
          </a:bodyPr>
          <a:lstStyle/>
          <a:p>
            <a:r>
              <a:rPr lang="en-US" sz="3600" dirty="0" err="1"/>
              <a:t>wohnen</a:t>
            </a:r>
            <a:r>
              <a:rPr lang="en-US" sz="2000" dirty="0"/>
              <a:t> </a:t>
            </a:r>
          </a:p>
        </p:txBody>
      </p:sp>
      <p:sp>
        <p:nvSpPr>
          <p:cNvPr id="18" name="TextBox 17">
            <a:extLst>
              <a:ext uri="{FF2B5EF4-FFF2-40B4-BE49-F238E27FC236}">
                <a16:creationId xmlns:a16="http://schemas.microsoft.com/office/drawing/2014/main" id="{D646B9E6-4B4E-4047-871C-D3403DB93CAA}"/>
              </a:ext>
            </a:extLst>
          </p:cNvPr>
          <p:cNvSpPr txBox="1"/>
          <p:nvPr/>
        </p:nvSpPr>
        <p:spPr>
          <a:xfrm>
            <a:off x="2630312" y="4533885"/>
            <a:ext cx="7958666" cy="707886"/>
          </a:xfrm>
          <a:prstGeom prst="rect">
            <a:avLst/>
          </a:prstGeom>
          <a:noFill/>
        </p:spPr>
        <p:txBody>
          <a:bodyPr wrap="square" rtlCol="0">
            <a:spAutoFit/>
          </a:bodyPr>
          <a:lstStyle/>
          <a:p>
            <a:r>
              <a:rPr lang="en-US" sz="4000" dirty="0"/>
              <a:t>A: </a:t>
            </a:r>
            <a:r>
              <a:rPr lang="en-US" sz="4000" dirty="0" err="1"/>
              <a:t>Nein</a:t>
            </a:r>
            <a:r>
              <a:rPr lang="en-US" sz="4000" dirty="0"/>
              <a:t>, ich </a:t>
            </a:r>
            <a:r>
              <a:rPr lang="en-US" sz="4000" dirty="0" err="1"/>
              <a:t>wohne</a:t>
            </a:r>
            <a:r>
              <a:rPr lang="en-US" sz="4000" dirty="0"/>
              <a:t> in Bryn </a:t>
            </a:r>
            <a:r>
              <a:rPr lang="en-US" sz="4000" dirty="0" err="1"/>
              <a:t>Mawr</a:t>
            </a:r>
            <a:r>
              <a:rPr lang="en-US" sz="4000" dirty="0"/>
              <a:t>.  </a:t>
            </a:r>
          </a:p>
        </p:txBody>
      </p:sp>
      <p:sp>
        <p:nvSpPr>
          <p:cNvPr id="19" name="Right Arrow 18">
            <a:extLst>
              <a:ext uri="{FF2B5EF4-FFF2-40B4-BE49-F238E27FC236}">
                <a16:creationId xmlns:a16="http://schemas.microsoft.com/office/drawing/2014/main" id="{32F453B0-92E2-334B-A2D3-D13DFDB7C17D}"/>
              </a:ext>
            </a:extLst>
          </p:cNvPr>
          <p:cNvSpPr/>
          <p:nvPr/>
        </p:nvSpPr>
        <p:spPr>
          <a:xfrm>
            <a:off x="1944546" y="5288684"/>
            <a:ext cx="685766" cy="492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udio 19">
            <a:hlinkClick r:id="" action="ppaction://media"/>
            <a:extLst>
              <a:ext uri="{FF2B5EF4-FFF2-40B4-BE49-F238E27FC236}">
                <a16:creationId xmlns:a16="http://schemas.microsoft.com/office/drawing/2014/main" id="{F2F6CB07-7F38-754F-B440-5407034DB27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51781580"/>
      </p:ext>
    </p:extLst>
  </p:cSld>
  <p:clrMapOvr>
    <a:masterClrMapping/>
  </p:clrMapOvr>
  <mc:AlternateContent xmlns:mc="http://schemas.openxmlformats.org/markup-compatibility/2006">
    <mc:Choice xmlns:p14="http://schemas.microsoft.com/office/powerpoint/2010/main" Requires="p14">
      <p:transition spd="slow" p14:dur="2000" advTm="151573"/>
    </mc:Choice>
    <mc:Fallback>
      <p:transition spd="slow" advTm="15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0"/>
                </p:tgtEl>
              </p:cMediaNode>
            </p:audio>
          </p:childTnLst>
        </p:cTn>
      </p:par>
    </p:tnLst>
    <p:bldLst>
      <p:bldP spid="6" grpId="0"/>
      <p:bldP spid="7" grpId="0"/>
      <p:bldP spid="8" grpId="0"/>
      <p:bldP spid="9" grpId="0"/>
      <p:bldP spid="10" grpId="0"/>
      <p:bldP spid="11" grpId="0"/>
      <p:bldP spid="12" grpId="0"/>
      <p:bldP spid="15" grpId="0" animBg="1"/>
      <p:bldP spid="16" grpId="0" animBg="1"/>
      <p:bldP spid="17" grpId="0"/>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261B-9D95-0148-AA28-1576BA3BDC81}"/>
              </a:ext>
            </a:extLst>
          </p:cNvPr>
          <p:cNvSpPr>
            <a:spLocks noGrp="1"/>
          </p:cNvSpPr>
          <p:nvPr>
            <p:ph type="title"/>
          </p:nvPr>
        </p:nvSpPr>
        <p:spPr>
          <a:xfrm>
            <a:off x="838199" y="365126"/>
            <a:ext cx="11139311" cy="741186"/>
          </a:xfrm>
        </p:spPr>
        <p:txBody>
          <a:bodyPr>
            <a:normAutofit fontScale="90000"/>
          </a:bodyPr>
          <a:lstStyle/>
          <a:p>
            <a:r>
              <a:rPr lang="en-US" sz="3600" b="1" dirty="0"/>
              <a:t>5. Auf dem </a:t>
            </a:r>
            <a:r>
              <a:rPr lang="en-US" sz="3600" b="1" dirty="0" err="1"/>
              <a:t>Arbeitsblatt</a:t>
            </a:r>
            <a:r>
              <a:rPr lang="en-US" sz="3600" b="1" dirty="0"/>
              <a:t>: </a:t>
            </a:r>
            <a:r>
              <a:rPr lang="en-US" sz="3600" b="1" dirty="0" err="1"/>
              <a:t>Beantworten</a:t>
            </a:r>
            <a:r>
              <a:rPr lang="en-US" sz="3600" b="1" dirty="0"/>
              <a:t> Sie </a:t>
            </a:r>
            <a:r>
              <a:rPr lang="en-US" sz="3600" b="1" dirty="0" err="1"/>
              <a:t>diese</a:t>
            </a:r>
            <a:r>
              <a:rPr lang="en-US" sz="3600" b="1" dirty="0"/>
              <a:t> Ja/</a:t>
            </a:r>
            <a:r>
              <a:rPr lang="en-US" sz="3600" b="1" dirty="0" err="1"/>
              <a:t>Nein</a:t>
            </a:r>
            <a:r>
              <a:rPr lang="en-US" sz="3600" b="1" dirty="0"/>
              <a:t> </a:t>
            </a:r>
            <a:r>
              <a:rPr lang="en-US" sz="3600" b="1" dirty="0" err="1"/>
              <a:t>Fragen</a:t>
            </a:r>
            <a:r>
              <a:rPr lang="en-US" sz="3600" b="1" dirty="0"/>
              <a:t> </a:t>
            </a:r>
          </a:p>
        </p:txBody>
      </p:sp>
      <p:sp>
        <p:nvSpPr>
          <p:cNvPr id="3" name="Content Placeholder 2">
            <a:extLst>
              <a:ext uri="{FF2B5EF4-FFF2-40B4-BE49-F238E27FC236}">
                <a16:creationId xmlns:a16="http://schemas.microsoft.com/office/drawing/2014/main" id="{D104A321-0383-BF44-B3FB-661A922A22DF}"/>
              </a:ext>
            </a:extLst>
          </p:cNvPr>
          <p:cNvSpPr>
            <a:spLocks noGrp="1"/>
          </p:cNvSpPr>
          <p:nvPr>
            <p:ph idx="1"/>
          </p:nvPr>
        </p:nvSpPr>
        <p:spPr>
          <a:xfrm>
            <a:off x="838199" y="1253331"/>
            <a:ext cx="10515600" cy="4351338"/>
          </a:xfrm>
        </p:spPr>
        <p:txBody>
          <a:bodyPr>
            <a:normAutofit fontScale="25000" lnSpcReduction="20000"/>
          </a:bodyPr>
          <a:lstStyle/>
          <a:p>
            <a:r>
              <a:rPr lang="en-US" sz="7600" dirty="0" err="1"/>
              <a:t>Heißen</a:t>
            </a:r>
            <a:r>
              <a:rPr lang="en-US" sz="7600" dirty="0"/>
              <a:t> Sie Thomas?</a:t>
            </a:r>
          </a:p>
          <a:p>
            <a:endParaRPr lang="en-US" sz="7600" dirty="0"/>
          </a:p>
          <a:p>
            <a:r>
              <a:rPr lang="en-US" sz="7600" dirty="0" err="1"/>
              <a:t>Kommen</a:t>
            </a:r>
            <a:r>
              <a:rPr lang="en-US" sz="7600" dirty="0"/>
              <a:t> Sie </a:t>
            </a:r>
            <a:r>
              <a:rPr lang="en-US" sz="7600" dirty="0" err="1"/>
              <a:t>aus</a:t>
            </a:r>
            <a:r>
              <a:rPr lang="en-US" sz="7600" dirty="0"/>
              <a:t> Deutschland? </a:t>
            </a:r>
          </a:p>
          <a:p>
            <a:endParaRPr lang="en-US" sz="7600" dirty="0"/>
          </a:p>
          <a:p>
            <a:r>
              <a:rPr lang="en-US" sz="7600" dirty="0" err="1"/>
              <a:t>Kommt</a:t>
            </a:r>
            <a:r>
              <a:rPr lang="en-US" sz="7600" dirty="0"/>
              <a:t> </a:t>
            </a:r>
            <a:r>
              <a:rPr lang="en-US" sz="7600" dirty="0" err="1"/>
              <a:t>deine</a:t>
            </a:r>
            <a:r>
              <a:rPr lang="en-US" sz="7600" dirty="0"/>
              <a:t> Mutter </a:t>
            </a:r>
            <a:r>
              <a:rPr lang="en-US" sz="7600" dirty="0" err="1"/>
              <a:t>aus</a:t>
            </a:r>
            <a:r>
              <a:rPr lang="en-US" sz="7600" dirty="0"/>
              <a:t> Deutschland?</a:t>
            </a:r>
          </a:p>
          <a:p>
            <a:endParaRPr lang="en-US" sz="7600" dirty="0"/>
          </a:p>
          <a:p>
            <a:r>
              <a:rPr lang="en-US" sz="7600" dirty="0" err="1"/>
              <a:t>Lesen</a:t>
            </a:r>
            <a:r>
              <a:rPr lang="en-US" sz="7600" dirty="0"/>
              <a:t> Sie das Buch? </a:t>
            </a:r>
          </a:p>
          <a:p>
            <a:endParaRPr lang="en-US" sz="7600" dirty="0"/>
          </a:p>
          <a:p>
            <a:r>
              <a:rPr lang="en-US" sz="7600" dirty="0"/>
              <a:t> </a:t>
            </a:r>
            <a:r>
              <a:rPr lang="en-US" sz="7600" dirty="0" err="1"/>
              <a:t>Heißt</a:t>
            </a:r>
            <a:r>
              <a:rPr lang="en-US" sz="7600" dirty="0"/>
              <a:t> </a:t>
            </a:r>
            <a:r>
              <a:rPr lang="en-US" sz="7600" dirty="0" err="1"/>
              <a:t>deine</a:t>
            </a:r>
            <a:r>
              <a:rPr lang="en-US" sz="7600" dirty="0"/>
              <a:t> </a:t>
            </a:r>
            <a:r>
              <a:rPr lang="en-US" sz="7600" dirty="0" err="1"/>
              <a:t>beste</a:t>
            </a:r>
            <a:r>
              <a:rPr lang="en-US" sz="7600" dirty="0"/>
              <a:t> </a:t>
            </a:r>
            <a:r>
              <a:rPr lang="en-US" sz="7600" dirty="0" err="1"/>
              <a:t>Freundin</a:t>
            </a:r>
            <a:r>
              <a:rPr lang="en-US" sz="7600" dirty="0"/>
              <a:t> Birgit? </a:t>
            </a:r>
          </a:p>
          <a:p>
            <a:endParaRPr lang="en-US" sz="7600" dirty="0"/>
          </a:p>
          <a:p>
            <a:r>
              <a:rPr lang="en-US" sz="7600" dirty="0" err="1"/>
              <a:t>Wohnen</a:t>
            </a:r>
            <a:r>
              <a:rPr lang="en-US" sz="7600" dirty="0"/>
              <a:t> Sie in der New Gulph </a:t>
            </a:r>
            <a:r>
              <a:rPr lang="en-US" sz="7600" dirty="0" err="1"/>
              <a:t>Straße</a:t>
            </a:r>
            <a:r>
              <a:rPr lang="en-US" sz="7600" dirty="0"/>
              <a:t>?</a:t>
            </a:r>
          </a:p>
          <a:p>
            <a:endParaRPr lang="en-US" sz="7600" dirty="0"/>
          </a:p>
          <a:p>
            <a:r>
              <a:rPr lang="en-US" sz="7600" dirty="0"/>
              <a:t>Verstehen Sie Deutsch? </a:t>
            </a:r>
          </a:p>
          <a:p>
            <a:endParaRPr lang="en-US" sz="7600" dirty="0"/>
          </a:p>
          <a:p>
            <a:endParaRPr lang="en-US" sz="7600" dirty="0"/>
          </a:p>
          <a:p>
            <a:endParaRPr lang="en-US" dirty="0"/>
          </a:p>
          <a:p>
            <a:endParaRPr lang="en-US" dirty="0"/>
          </a:p>
          <a:p>
            <a:pPr marL="0" indent="0">
              <a:buNone/>
            </a:pPr>
            <a:endParaRPr lang="en-US" dirty="0"/>
          </a:p>
          <a:p>
            <a:pPr marL="0" indent="0">
              <a:buNone/>
            </a:pPr>
            <a:r>
              <a:rPr lang="en-US" dirty="0"/>
              <a:t> </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E354D366-94A8-3744-8656-B886BA3E10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35163357"/>
      </p:ext>
    </p:extLst>
  </p:cSld>
  <p:clrMapOvr>
    <a:masterClrMapping/>
  </p:clrMapOvr>
  <mc:AlternateContent xmlns:mc="http://schemas.openxmlformats.org/markup-compatibility/2006">
    <mc:Choice xmlns:p14="http://schemas.microsoft.com/office/powerpoint/2010/main" Requires="p14">
      <p:transition spd="slow" p14:dur="2000" advTm="46674"/>
    </mc:Choice>
    <mc:Fallback>
      <p:transition spd="slow" advTm="46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BDAF-C01F-434A-BD49-E1975AE4B324}"/>
              </a:ext>
            </a:extLst>
          </p:cNvPr>
          <p:cNvSpPr>
            <a:spLocks noGrp="1"/>
          </p:cNvSpPr>
          <p:nvPr>
            <p:ph type="title"/>
          </p:nvPr>
        </p:nvSpPr>
        <p:spPr>
          <a:xfrm>
            <a:off x="838200" y="365125"/>
            <a:ext cx="10515600" cy="752475"/>
          </a:xfrm>
        </p:spPr>
        <p:txBody>
          <a:bodyPr/>
          <a:lstStyle/>
          <a:p>
            <a:r>
              <a:rPr lang="en-US" dirty="0"/>
              <a:t>Ja </a:t>
            </a:r>
            <a:r>
              <a:rPr lang="en-US" dirty="0" err="1"/>
              <a:t>oder</a:t>
            </a:r>
            <a:r>
              <a:rPr lang="en-US" dirty="0"/>
              <a:t> </a:t>
            </a:r>
            <a:r>
              <a:rPr lang="en-US" dirty="0" err="1"/>
              <a:t>Nein</a:t>
            </a:r>
            <a:r>
              <a:rPr lang="en-US" dirty="0"/>
              <a:t> </a:t>
            </a:r>
            <a:r>
              <a:rPr lang="en-US" dirty="0" err="1"/>
              <a:t>Fragen</a:t>
            </a:r>
            <a:r>
              <a:rPr lang="en-US" dirty="0"/>
              <a:t> – Sie Form!  </a:t>
            </a:r>
          </a:p>
        </p:txBody>
      </p:sp>
      <p:sp>
        <p:nvSpPr>
          <p:cNvPr id="3" name="Content Placeholder 2">
            <a:extLst>
              <a:ext uri="{FF2B5EF4-FFF2-40B4-BE49-F238E27FC236}">
                <a16:creationId xmlns:a16="http://schemas.microsoft.com/office/drawing/2014/main" id="{976424DE-3089-F445-8A58-F04BF778286E}"/>
              </a:ext>
            </a:extLst>
          </p:cNvPr>
          <p:cNvSpPr>
            <a:spLocks noGrp="1"/>
          </p:cNvSpPr>
          <p:nvPr>
            <p:ph idx="1"/>
          </p:nvPr>
        </p:nvSpPr>
        <p:spPr>
          <a:xfrm>
            <a:off x="578555" y="1253331"/>
            <a:ext cx="10515600" cy="4853958"/>
          </a:xfrm>
        </p:spPr>
        <p:txBody>
          <a:bodyPr>
            <a:normAutofit fontScale="92500" lnSpcReduction="10000"/>
          </a:bodyPr>
          <a:lstStyle/>
          <a:p>
            <a:r>
              <a:rPr lang="en-US" dirty="0" err="1"/>
              <a:t>gehen</a:t>
            </a:r>
            <a:r>
              <a:rPr lang="en-US" dirty="0"/>
              <a:t> </a:t>
            </a:r>
          </a:p>
          <a:p>
            <a:r>
              <a:rPr lang="en-US" dirty="0" err="1"/>
              <a:t>kommen</a:t>
            </a:r>
            <a:r>
              <a:rPr lang="en-US" dirty="0"/>
              <a:t> </a:t>
            </a:r>
          </a:p>
          <a:p>
            <a:r>
              <a:rPr lang="en-US" dirty="0" err="1"/>
              <a:t>studieren</a:t>
            </a:r>
            <a:r>
              <a:rPr lang="en-US" dirty="0"/>
              <a:t> </a:t>
            </a:r>
          </a:p>
          <a:p>
            <a:r>
              <a:rPr lang="en-US" dirty="0" err="1"/>
              <a:t>lesen</a:t>
            </a:r>
            <a:r>
              <a:rPr lang="en-US" dirty="0"/>
              <a:t> </a:t>
            </a:r>
          </a:p>
          <a:p>
            <a:r>
              <a:rPr lang="en-US" dirty="0" err="1"/>
              <a:t>schreiben</a:t>
            </a:r>
            <a:r>
              <a:rPr lang="en-US" dirty="0"/>
              <a:t> </a:t>
            </a:r>
          </a:p>
          <a:p>
            <a:r>
              <a:rPr lang="en-US" dirty="0" err="1"/>
              <a:t>hören</a:t>
            </a:r>
            <a:r>
              <a:rPr lang="en-US" dirty="0"/>
              <a:t> </a:t>
            </a:r>
          </a:p>
          <a:p>
            <a:r>
              <a:rPr lang="en-US" dirty="0" err="1"/>
              <a:t>wohnen</a:t>
            </a:r>
            <a:r>
              <a:rPr lang="en-US" dirty="0"/>
              <a:t> </a:t>
            </a:r>
          </a:p>
          <a:p>
            <a:r>
              <a:rPr lang="en-US" dirty="0" err="1"/>
              <a:t>lernen</a:t>
            </a:r>
            <a:endParaRPr lang="en-US" dirty="0"/>
          </a:p>
          <a:p>
            <a:r>
              <a:rPr lang="en-US" dirty="0" err="1"/>
              <a:t>lieben</a:t>
            </a:r>
            <a:r>
              <a:rPr lang="en-US" dirty="0"/>
              <a:t>  </a:t>
            </a:r>
          </a:p>
          <a:p>
            <a:r>
              <a:rPr lang="en-US" dirty="0" err="1"/>
              <a:t>sprechen</a:t>
            </a:r>
            <a:endParaRPr lang="en-US" dirty="0"/>
          </a:p>
          <a:p>
            <a:r>
              <a:rPr lang="en-US" dirty="0"/>
              <a:t>verstehen </a:t>
            </a:r>
          </a:p>
          <a:p>
            <a:endParaRPr lang="en-US" dirty="0"/>
          </a:p>
        </p:txBody>
      </p:sp>
      <p:sp>
        <p:nvSpPr>
          <p:cNvPr id="5" name="TextBox 4">
            <a:extLst>
              <a:ext uri="{FF2B5EF4-FFF2-40B4-BE49-F238E27FC236}">
                <a16:creationId xmlns:a16="http://schemas.microsoft.com/office/drawing/2014/main" id="{A1276EE2-7FAD-5D4B-BA93-A80DE0A4D4F5}"/>
              </a:ext>
            </a:extLst>
          </p:cNvPr>
          <p:cNvSpPr txBox="1"/>
          <p:nvPr/>
        </p:nvSpPr>
        <p:spPr>
          <a:xfrm>
            <a:off x="4176889" y="1377244"/>
            <a:ext cx="3917244" cy="5262979"/>
          </a:xfrm>
          <a:prstGeom prst="rect">
            <a:avLst/>
          </a:prstGeom>
          <a:noFill/>
        </p:spPr>
        <p:txBody>
          <a:bodyPr wrap="square" rtlCol="0">
            <a:spAutoFit/>
          </a:bodyPr>
          <a:lstStyle/>
          <a:p>
            <a:r>
              <a:rPr lang="en-US" sz="2800" dirty="0"/>
              <a:t>in die </a:t>
            </a:r>
            <a:r>
              <a:rPr lang="en-US" sz="2800" dirty="0" err="1"/>
              <a:t>Bibliothek</a:t>
            </a:r>
            <a:endParaRPr lang="en-US" sz="2800" dirty="0"/>
          </a:p>
          <a:p>
            <a:r>
              <a:rPr lang="en-US" sz="2800" dirty="0"/>
              <a:t>in das Restaurant</a:t>
            </a:r>
          </a:p>
          <a:p>
            <a:r>
              <a:rPr lang="en-US" sz="2800" dirty="0"/>
              <a:t>das Buch </a:t>
            </a:r>
          </a:p>
          <a:p>
            <a:r>
              <a:rPr lang="en-US" sz="2800" dirty="0" err="1"/>
              <a:t>Im</a:t>
            </a:r>
            <a:r>
              <a:rPr lang="en-US" sz="2800" dirty="0"/>
              <a:t> </a:t>
            </a:r>
            <a:r>
              <a:rPr lang="en-US" sz="2800" dirty="0" err="1"/>
              <a:t>Klassenzimmer</a:t>
            </a:r>
            <a:endParaRPr lang="en-US" sz="2800" dirty="0"/>
          </a:p>
          <a:p>
            <a:r>
              <a:rPr lang="en-US" sz="2800" dirty="0"/>
              <a:t>an der Universität</a:t>
            </a:r>
          </a:p>
          <a:p>
            <a:r>
              <a:rPr lang="en-US" sz="2800" dirty="0"/>
              <a:t>Deutsch</a:t>
            </a:r>
          </a:p>
          <a:p>
            <a:r>
              <a:rPr lang="en-US" sz="2800" dirty="0" err="1"/>
              <a:t>Englisch</a:t>
            </a:r>
            <a:r>
              <a:rPr lang="en-US" sz="2800" dirty="0"/>
              <a:t> </a:t>
            </a:r>
          </a:p>
          <a:p>
            <a:r>
              <a:rPr lang="en-US" sz="2800" dirty="0" err="1"/>
              <a:t>Im</a:t>
            </a:r>
            <a:r>
              <a:rPr lang="en-US" sz="2800" dirty="0"/>
              <a:t> </a:t>
            </a:r>
            <a:r>
              <a:rPr lang="en-US" sz="2800" dirty="0" err="1"/>
              <a:t>Studentenwohnheim</a:t>
            </a:r>
            <a:r>
              <a:rPr lang="en-US" sz="2800" dirty="0"/>
              <a:t> (New Dorm, Denbigh)</a:t>
            </a:r>
          </a:p>
          <a:p>
            <a:r>
              <a:rPr lang="en-US" sz="2800" dirty="0"/>
              <a:t>die Stadt </a:t>
            </a:r>
          </a:p>
          <a:p>
            <a:endParaRPr lang="en-US" sz="2800" dirty="0"/>
          </a:p>
          <a:p>
            <a:endParaRPr lang="en-US" sz="2800" dirty="0"/>
          </a:p>
        </p:txBody>
      </p:sp>
      <p:sp>
        <p:nvSpPr>
          <p:cNvPr id="6" name="Right Arrow 5">
            <a:extLst>
              <a:ext uri="{FF2B5EF4-FFF2-40B4-BE49-F238E27FC236}">
                <a16:creationId xmlns:a16="http://schemas.microsoft.com/office/drawing/2014/main" id="{2435A7ED-EB37-444A-AF2E-1BF9B304C564}"/>
              </a:ext>
            </a:extLst>
          </p:cNvPr>
          <p:cNvSpPr/>
          <p:nvPr/>
        </p:nvSpPr>
        <p:spPr>
          <a:xfrm>
            <a:off x="2833511" y="3002844"/>
            <a:ext cx="1083733" cy="5644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439A7663-978F-3C4D-B3C8-CE37C9872421}"/>
              </a:ext>
            </a:extLst>
          </p:cNvPr>
          <p:cNvSpPr/>
          <p:nvPr/>
        </p:nvSpPr>
        <p:spPr>
          <a:xfrm>
            <a:off x="7507111" y="2810933"/>
            <a:ext cx="1038578" cy="7563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DE7F32A-1786-934A-AE91-2992BD411AE4}"/>
              </a:ext>
            </a:extLst>
          </p:cNvPr>
          <p:cNvSpPr txBox="1"/>
          <p:nvPr/>
        </p:nvSpPr>
        <p:spPr>
          <a:xfrm>
            <a:off x="9121422" y="1117600"/>
            <a:ext cx="2754489" cy="3785652"/>
          </a:xfrm>
          <a:prstGeom prst="rect">
            <a:avLst/>
          </a:prstGeom>
          <a:noFill/>
        </p:spPr>
        <p:txBody>
          <a:bodyPr wrap="square" rtlCol="0">
            <a:spAutoFit/>
          </a:bodyPr>
          <a:lstStyle/>
          <a:p>
            <a:r>
              <a:rPr lang="en-US" sz="2800" dirty="0" err="1"/>
              <a:t>Gehen</a:t>
            </a:r>
            <a:r>
              <a:rPr lang="en-US" sz="2800" dirty="0"/>
              <a:t> Sie in die </a:t>
            </a:r>
            <a:r>
              <a:rPr lang="en-US" sz="2800" dirty="0" err="1"/>
              <a:t>Bibliothek</a:t>
            </a:r>
            <a:r>
              <a:rPr lang="en-US" sz="2800" dirty="0"/>
              <a:t>? </a:t>
            </a:r>
          </a:p>
          <a:p>
            <a:endParaRPr lang="en-US" sz="2800" dirty="0"/>
          </a:p>
          <a:p>
            <a:endParaRPr lang="en-US" sz="2800" dirty="0"/>
          </a:p>
          <a:p>
            <a:r>
              <a:rPr lang="en-US" sz="2800" dirty="0" err="1"/>
              <a:t>Lieben</a:t>
            </a:r>
            <a:r>
              <a:rPr lang="en-US" sz="2800" dirty="0"/>
              <a:t> Sie die Stadt?</a:t>
            </a:r>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CE17EF8E-B19F-1C45-AF65-1257F3B2A009}"/>
              </a:ext>
            </a:extLst>
          </p:cNvPr>
          <p:cNvSpPr txBox="1"/>
          <p:nvPr/>
        </p:nvSpPr>
        <p:spPr>
          <a:xfrm>
            <a:off x="9335911" y="4708054"/>
            <a:ext cx="2540000" cy="923330"/>
          </a:xfrm>
          <a:prstGeom prst="rect">
            <a:avLst/>
          </a:prstGeom>
          <a:noFill/>
        </p:spPr>
        <p:txBody>
          <a:bodyPr wrap="square" rtlCol="0">
            <a:spAutoFit/>
          </a:bodyPr>
          <a:lstStyle/>
          <a:p>
            <a:r>
              <a:rPr lang="en-US" b="1" dirty="0"/>
              <a:t>6. Auf dem </a:t>
            </a:r>
            <a:r>
              <a:rPr lang="en-US" b="1" dirty="0" err="1"/>
              <a:t>Arbeitsblatt</a:t>
            </a:r>
            <a:r>
              <a:rPr lang="en-US" b="1" dirty="0"/>
              <a:t>: </a:t>
            </a:r>
            <a:r>
              <a:rPr lang="en-US" b="1" dirty="0" err="1"/>
              <a:t>Schreiben</a:t>
            </a:r>
            <a:r>
              <a:rPr lang="en-US" b="1" dirty="0"/>
              <a:t> Sie 2 Ja/</a:t>
            </a:r>
            <a:r>
              <a:rPr lang="en-US" b="1" dirty="0" err="1"/>
              <a:t>Nein</a:t>
            </a:r>
            <a:r>
              <a:rPr lang="en-US" b="1" dirty="0"/>
              <a:t> </a:t>
            </a:r>
            <a:r>
              <a:rPr lang="en-US" b="1" dirty="0" err="1"/>
              <a:t>Fragen</a:t>
            </a:r>
            <a:r>
              <a:rPr lang="en-US" b="1" dirty="0"/>
              <a:t> in ,,Sie” Form</a:t>
            </a:r>
          </a:p>
        </p:txBody>
      </p:sp>
      <p:pic>
        <p:nvPicPr>
          <p:cNvPr id="10" name="Audio 9">
            <a:hlinkClick r:id="" action="ppaction://media"/>
            <a:extLst>
              <a:ext uri="{FF2B5EF4-FFF2-40B4-BE49-F238E27FC236}">
                <a16:creationId xmlns:a16="http://schemas.microsoft.com/office/drawing/2014/main" id="{7163A7F3-AAD3-284D-954A-6A1ACDED64B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735328046"/>
      </p:ext>
    </p:extLst>
  </p:cSld>
  <p:clrMapOvr>
    <a:masterClrMapping/>
  </p:clrMapOvr>
  <mc:AlternateContent xmlns:mc="http://schemas.openxmlformats.org/markup-compatibility/2006">
    <mc:Choice xmlns:p14="http://schemas.microsoft.com/office/powerpoint/2010/main" Requires="p14">
      <p:transition spd="slow" p14:dur="2000" advTm="85224"/>
    </mc:Choice>
    <mc:Fallback>
      <p:transition spd="slow" advTm="85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0"/>
                </p:tgtEl>
              </p:cMediaNode>
            </p:audio>
          </p:childTnLst>
        </p:cTn>
      </p:par>
    </p:tnLst>
    <p:bldLst>
      <p:bldP spid="6" grpId="0" animBg="1"/>
      <p:bldP spid="7" grpId="0" animBg="1"/>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9|8.4|9.6|2.6|2.3|2.9|3.4"/>
</p:tagLst>
</file>

<file path=ppt/tags/tag2.xml><?xml version="1.0" encoding="utf-8"?>
<p:tagLst xmlns:a="http://schemas.openxmlformats.org/drawingml/2006/main" xmlns:r="http://schemas.openxmlformats.org/officeDocument/2006/relationships" xmlns:p="http://schemas.openxmlformats.org/presentationml/2006/main">
  <p:tag name="TIMING" val="|4.1|59.2"/>
</p:tagLst>
</file>

<file path=ppt/tags/tag3.xml><?xml version="1.0" encoding="utf-8"?>
<p:tagLst xmlns:a="http://schemas.openxmlformats.org/drawingml/2006/main" xmlns:r="http://schemas.openxmlformats.org/officeDocument/2006/relationships" xmlns:p="http://schemas.openxmlformats.org/presentationml/2006/main">
  <p:tag name="TIMING" val="|8|36.9|10|16|2.7|9.2|3|9|1.4|12.7|0.9|11.3"/>
</p:tagLst>
</file>

<file path=ppt/tags/tag4.xml><?xml version="1.0" encoding="utf-8"?>
<p:tagLst xmlns:a="http://schemas.openxmlformats.org/drawingml/2006/main" xmlns:r="http://schemas.openxmlformats.org/officeDocument/2006/relationships" xmlns:p="http://schemas.openxmlformats.org/presentationml/2006/main">
  <p:tag name="TIMING" val="|9.1|30.3|2.3|22.3|0.6|13"/>
</p:tagLst>
</file>

<file path=ppt/tags/tag5.xml><?xml version="1.0" encoding="utf-8"?>
<p:tagLst xmlns:a="http://schemas.openxmlformats.org/drawingml/2006/main" xmlns:r="http://schemas.openxmlformats.org/officeDocument/2006/relationships" xmlns:p="http://schemas.openxmlformats.org/presentationml/2006/main">
  <p:tag name="TIMING" val="|22.9|0.9|1.1|60.5|1.9|2.4|19.8|6.8|6.7|8.3"/>
</p:tagLst>
</file>

<file path=ppt/tags/tag6.xml><?xml version="1.0" encoding="utf-8"?>
<p:tagLst xmlns:a="http://schemas.openxmlformats.org/drawingml/2006/main" xmlns:r="http://schemas.openxmlformats.org/officeDocument/2006/relationships" xmlns:p="http://schemas.openxmlformats.org/presentationml/2006/main">
  <p:tag name="TIMING" val="|6.7|7|8|8.1|8.6|8.2|12.7|8.3|11.3|6.7|10.6|10.9|10.5|6.6|14"/>
</p:tagLst>
</file>

<file path=ppt/tags/tag7.xml><?xml version="1.0" encoding="utf-8"?>
<p:tagLst xmlns:a="http://schemas.openxmlformats.org/drawingml/2006/main" xmlns:r="http://schemas.openxmlformats.org/officeDocument/2006/relationships" xmlns:p="http://schemas.openxmlformats.org/presentationml/2006/main">
  <p:tag name="TIMING" val="|1.4|10.5|8.2|9.3|9.7|11.1"/>
</p:tagLst>
</file>

<file path=ppt/tags/tag8.xml><?xml version="1.0" encoding="utf-8"?>
<p:tagLst xmlns:a="http://schemas.openxmlformats.org/drawingml/2006/main" xmlns:r="http://schemas.openxmlformats.org/officeDocument/2006/relationships" xmlns:p="http://schemas.openxmlformats.org/presentationml/2006/main">
  <p:tag name="TIMING" val="|4|2|6.8|8.4|1.8|9.8|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697</Words>
  <Application>Microsoft Macintosh PowerPoint</Application>
  <PresentationFormat>Widescreen</PresentationFormat>
  <Paragraphs>190</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das Aussehen </vt:lpstr>
      <vt:lpstr>PowerPoint Presentation</vt:lpstr>
      <vt:lpstr>Fragen mit Fragewörtern </vt:lpstr>
      <vt:lpstr>PowerPoint Presentation</vt:lpstr>
      <vt:lpstr>5. Auf dem Arbeitsblatt: Beantworten Sie diese Ja/Nein Fragen </vt:lpstr>
      <vt:lpstr>Ja oder Nein Fragen – Sie Form!  </vt:lpstr>
      <vt:lpstr>PowerPoint Presentation</vt:lpstr>
      <vt:lpstr>PowerPoint Presentation</vt:lpstr>
      <vt:lpstr>Objekte im Klassenzimmer/im Hörsaal </vt:lpstr>
      <vt:lpstr>PowerPoint Presentation</vt:lpstr>
      <vt:lpstr>PowerPoint Presentation</vt:lpstr>
      <vt:lpstr>Ist das…?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Mackey</dc:creator>
  <cp:lastModifiedBy>Shane Mackey</cp:lastModifiedBy>
  <cp:revision>22</cp:revision>
  <dcterms:created xsi:type="dcterms:W3CDTF">2020-09-15T09:16:38Z</dcterms:created>
  <dcterms:modified xsi:type="dcterms:W3CDTF">2020-09-15T13:05:17Z</dcterms:modified>
</cp:coreProperties>
</file>