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sldIdLst>
    <p:sldId id="256" r:id="rId2"/>
    <p:sldId id="257" r:id="rId3"/>
    <p:sldId id="259" r:id="rId4"/>
    <p:sldId id="258" r:id="rId5"/>
    <p:sldId id="262" r:id="rId6"/>
    <p:sldId id="263" r:id="rId7"/>
    <p:sldId id="283" r:id="rId8"/>
    <p:sldId id="278" r:id="rId9"/>
    <p:sldId id="280" r:id="rId10"/>
    <p:sldId id="266" r:id="rId11"/>
    <p:sldId id="281" r:id="rId12"/>
    <p:sldId id="282" r:id="rId13"/>
    <p:sldId id="264" r:id="rId14"/>
    <p:sldId id="267" r:id="rId15"/>
    <p:sldId id="274" r:id="rId16"/>
    <p:sldId id="277" r:id="rId17"/>
    <p:sldId id="279" r:id="rId18"/>
    <p:sldId id="275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208"/>
  </p:normalViewPr>
  <p:slideViewPr>
    <p:cSldViewPr snapToGrid="0" snapToObjects="1">
      <p:cViewPr varScale="1">
        <p:scale>
          <a:sx n="121" d="100"/>
          <a:sy n="121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EB3B00-3C4C-4533-AE39-B019381D3105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2E8794-0923-4F5C-8A72-518BB9B38245}">
      <dgm:prSet/>
      <dgm:spPr/>
      <dgm:t>
        <a:bodyPr/>
        <a:lstStyle/>
        <a:p>
          <a:r>
            <a:rPr lang="en-US" dirty="0"/>
            <a:t>1. </a:t>
          </a:r>
          <a:r>
            <a:rPr lang="en-US" dirty="0" err="1"/>
            <a:t>Eisbrecher</a:t>
          </a:r>
          <a:r>
            <a:rPr lang="en-US" dirty="0"/>
            <a:t>!</a:t>
          </a:r>
        </a:p>
      </dgm:t>
    </dgm:pt>
    <dgm:pt modelId="{DC342430-C5CB-4EF9-A0FA-A01636F23A9F}" type="parTrans" cxnId="{C0414A41-6C26-449F-AAC3-F9F3A5493277}">
      <dgm:prSet/>
      <dgm:spPr/>
      <dgm:t>
        <a:bodyPr/>
        <a:lstStyle/>
        <a:p>
          <a:endParaRPr lang="en-US"/>
        </a:p>
      </dgm:t>
    </dgm:pt>
    <dgm:pt modelId="{066215AC-6CFA-4EE8-9E4B-8A54468A1108}" type="sibTrans" cxnId="{C0414A41-6C26-449F-AAC3-F9F3A5493277}">
      <dgm:prSet/>
      <dgm:spPr/>
      <dgm:t>
        <a:bodyPr/>
        <a:lstStyle/>
        <a:p>
          <a:endParaRPr lang="en-US"/>
        </a:p>
      </dgm:t>
    </dgm:pt>
    <dgm:pt modelId="{7FF79E2E-4001-4F2A-B6F3-C8CAE8020221}">
      <dgm:prSet/>
      <dgm:spPr/>
      <dgm:t>
        <a:bodyPr/>
        <a:lstStyle/>
        <a:p>
          <a:r>
            <a:rPr lang="en-US" dirty="0"/>
            <a:t>2. </a:t>
          </a:r>
          <a:r>
            <a:rPr lang="en-US" dirty="0" err="1"/>
            <a:t>Aktivität</a:t>
          </a:r>
          <a:r>
            <a:rPr lang="en-US" dirty="0"/>
            <a:t>: </a:t>
          </a:r>
          <a:r>
            <a:rPr lang="en-US" dirty="0" err="1"/>
            <a:t>Wer</a:t>
          </a:r>
          <a:r>
            <a:rPr lang="en-US" dirty="0"/>
            <a:t> </a:t>
          </a:r>
          <a:r>
            <a:rPr lang="en-US" dirty="0" err="1"/>
            <a:t>ist</a:t>
          </a:r>
          <a:r>
            <a:rPr lang="en-US" dirty="0"/>
            <a:t> das? </a:t>
          </a:r>
        </a:p>
      </dgm:t>
    </dgm:pt>
    <dgm:pt modelId="{607D8F36-58DA-45EA-88A4-D1D2C2E6B52B}" type="parTrans" cxnId="{E790B953-582B-4834-AE1F-26794A1E1563}">
      <dgm:prSet/>
      <dgm:spPr/>
      <dgm:t>
        <a:bodyPr/>
        <a:lstStyle/>
        <a:p>
          <a:endParaRPr lang="en-US"/>
        </a:p>
      </dgm:t>
    </dgm:pt>
    <dgm:pt modelId="{71409F23-4BF9-4EA6-970B-E190CA2AFFB0}" type="sibTrans" cxnId="{E790B953-582B-4834-AE1F-26794A1E1563}">
      <dgm:prSet/>
      <dgm:spPr/>
      <dgm:t>
        <a:bodyPr/>
        <a:lstStyle/>
        <a:p>
          <a:endParaRPr lang="en-US"/>
        </a:p>
      </dgm:t>
    </dgm:pt>
    <dgm:pt modelId="{FD5CBC03-D9D3-4646-9828-754D5F1FE89C}">
      <dgm:prSet/>
      <dgm:spPr/>
      <dgm:t>
        <a:bodyPr/>
        <a:lstStyle/>
        <a:p>
          <a:r>
            <a:rPr lang="en-US" dirty="0"/>
            <a:t>3. Das </a:t>
          </a:r>
          <a:r>
            <a:rPr lang="en-US" dirty="0" err="1"/>
            <a:t>Klassenzimmer</a:t>
          </a:r>
          <a:endParaRPr lang="en-US" dirty="0"/>
        </a:p>
      </dgm:t>
    </dgm:pt>
    <dgm:pt modelId="{45600AC6-F0E1-4EE8-80BE-8D0B2F694B29}" type="parTrans" cxnId="{06709E49-03BD-4FA9-8365-D2CCAA5BC9BE}">
      <dgm:prSet/>
      <dgm:spPr/>
      <dgm:t>
        <a:bodyPr/>
        <a:lstStyle/>
        <a:p>
          <a:endParaRPr lang="en-US"/>
        </a:p>
      </dgm:t>
    </dgm:pt>
    <dgm:pt modelId="{D1BE8E80-E574-4D81-850C-55C52AB09BCF}" type="sibTrans" cxnId="{06709E49-03BD-4FA9-8365-D2CCAA5BC9BE}">
      <dgm:prSet/>
      <dgm:spPr/>
      <dgm:t>
        <a:bodyPr/>
        <a:lstStyle/>
        <a:p>
          <a:endParaRPr lang="en-US"/>
        </a:p>
      </dgm:t>
    </dgm:pt>
    <dgm:pt modelId="{BA37E8E0-88EF-BF4E-8D78-8CC8E4BBD8ED}" type="pres">
      <dgm:prSet presAssocID="{EBEB3B00-3C4C-4533-AE39-B019381D310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628C40A-6331-2C4F-B688-C911C9718C1B}" type="pres">
      <dgm:prSet presAssocID="{FC2E8794-0923-4F5C-8A72-518BB9B38245}" presName="hierRoot1" presStyleCnt="0"/>
      <dgm:spPr/>
    </dgm:pt>
    <dgm:pt modelId="{69CA3418-6D4F-B247-B104-1728DBBF59A8}" type="pres">
      <dgm:prSet presAssocID="{FC2E8794-0923-4F5C-8A72-518BB9B38245}" presName="composite" presStyleCnt="0"/>
      <dgm:spPr/>
    </dgm:pt>
    <dgm:pt modelId="{99695EF2-4F2E-DD44-973D-DDD552D0CD48}" type="pres">
      <dgm:prSet presAssocID="{FC2E8794-0923-4F5C-8A72-518BB9B38245}" presName="background" presStyleLbl="node0" presStyleIdx="0" presStyleCnt="3"/>
      <dgm:spPr>
        <a:solidFill>
          <a:schemeClr val="accent3">
            <a:lumMod val="60000"/>
            <a:lumOff val="40000"/>
          </a:schemeClr>
        </a:solidFill>
      </dgm:spPr>
    </dgm:pt>
    <dgm:pt modelId="{214A5534-7D77-EF4E-BB85-C9866C6CA41A}" type="pres">
      <dgm:prSet presAssocID="{FC2E8794-0923-4F5C-8A72-518BB9B38245}" presName="text" presStyleLbl="fgAcc0" presStyleIdx="0" presStyleCnt="3">
        <dgm:presLayoutVars>
          <dgm:chPref val="3"/>
        </dgm:presLayoutVars>
      </dgm:prSet>
      <dgm:spPr/>
    </dgm:pt>
    <dgm:pt modelId="{CF00185B-110A-D942-9065-CC47F66A05FC}" type="pres">
      <dgm:prSet presAssocID="{FC2E8794-0923-4F5C-8A72-518BB9B38245}" presName="hierChild2" presStyleCnt="0"/>
      <dgm:spPr/>
    </dgm:pt>
    <dgm:pt modelId="{4C00EE15-9940-0247-BB8B-73EBE723FE34}" type="pres">
      <dgm:prSet presAssocID="{7FF79E2E-4001-4F2A-B6F3-C8CAE8020221}" presName="hierRoot1" presStyleCnt="0"/>
      <dgm:spPr/>
    </dgm:pt>
    <dgm:pt modelId="{FA634870-B585-FA40-8592-1EF7A82185E0}" type="pres">
      <dgm:prSet presAssocID="{7FF79E2E-4001-4F2A-B6F3-C8CAE8020221}" presName="composite" presStyleCnt="0"/>
      <dgm:spPr/>
    </dgm:pt>
    <dgm:pt modelId="{839E6FE8-9831-F949-9674-6FE5AE39F679}" type="pres">
      <dgm:prSet presAssocID="{7FF79E2E-4001-4F2A-B6F3-C8CAE8020221}" presName="background" presStyleLbl="node0" presStyleIdx="1" presStyleCnt="3"/>
      <dgm:spPr>
        <a:solidFill>
          <a:schemeClr val="accent2">
            <a:lumMod val="60000"/>
            <a:lumOff val="40000"/>
          </a:schemeClr>
        </a:solidFill>
      </dgm:spPr>
    </dgm:pt>
    <dgm:pt modelId="{F5FA5D02-2331-1A40-9B07-D2307ECD0EE1}" type="pres">
      <dgm:prSet presAssocID="{7FF79E2E-4001-4F2A-B6F3-C8CAE8020221}" presName="text" presStyleLbl="fgAcc0" presStyleIdx="1" presStyleCnt="3">
        <dgm:presLayoutVars>
          <dgm:chPref val="3"/>
        </dgm:presLayoutVars>
      </dgm:prSet>
      <dgm:spPr/>
    </dgm:pt>
    <dgm:pt modelId="{9B8901B1-43DE-D548-A508-A513B40A77F7}" type="pres">
      <dgm:prSet presAssocID="{7FF79E2E-4001-4F2A-B6F3-C8CAE8020221}" presName="hierChild2" presStyleCnt="0"/>
      <dgm:spPr/>
    </dgm:pt>
    <dgm:pt modelId="{196A0B2F-4DA3-0044-BBA0-6CCEDD588C41}" type="pres">
      <dgm:prSet presAssocID="{FD5CBC03-D9D3-4646-9828-754D5F1FE89C}" presName="hierRoot1" presStyleCnt="0"/>
      <dgm:spPr/>
    </dgm:pt>
    <dgm:pt modelId="{1A3B0DBE-017E-3543-859F-E832FA730801}" type="pres">
      <dgm:prSet presAssocID="{FD5CBC03-D9D3-4646-9828-754D5F1FE89C}" presName="composite" presStyleCnt="0"/>
      <dgm:spPr/>
    </dgm:pt>
    <dgm:pt modelId="{3B5337F8-9A0A-6A45-B7E2-E30A31DEF574}" type="pres">
      <dgm:prSet presAssocID="{FD5CBC03-D9D3-4646-9828-754D5F1FE89C}" presName="background" presStyleLbl="node0" presStyleIdx="2" presStyleCnt="3"/>
      <dgm:spPr>
        <a:solidFill>
          <a:schemeClr val="accent1">
            <a:lumMod val="60000"/>
            <a:lumOff val="40000"/>
          </a:schemeClr>
        </a:solidFill>
      </dgm:spPr>
    </dgm:pt>
    <dgm:pt modelId="{36955CBA-D6C9-E443-8313-26A6E380207F}" type="pres">
      <dgm:prSet presAssocID="{FD5CBC03-D9D3-4646-9828-754D5F1FE89C}" presName="text" presStyleLbl="fgAcc0" presStyleIdx="2" presStyleCnt="3">
        <dgm:presLayoutVars>
          <dgm:chPref val="3"/>
        </dgm:presLayoutVars>
      </dgm:prSet>
      <dgm:spPr/>
    </dgm:pt>
    <dgm:pt modelId="{1A935661-85D2-F84A-9F3B-6C1FF54CD5F1}" type="pres">
      <dgm:prSet presAssocID="{FD5CBC03-D9D3-4646-9828-754D5F1FE89C}" presName="hierChild2" presStyleCnt="0"/>
      <dgm:spPr/>
    </dgm:pt>
  </dgm:ptLst>
  <dgm:cxnLst>
    <dgm:cxn modelId="{C0414A41-6C26-449F-AAC3-F9F3A5493277}" srcId="{EBEB3B00-3C4C-4533-AE39-B019381D3105}" destId="{FC2E8794-0923-4F5C-8A72-518BB9B38245}" srcOrd="0" destOrd="0" parTransId="{DC342430-C5CB-4EF9-A0FA-A01636F23A9F}" sibTransId="{066215AC-6CFA-4EE8-9E4B-8A54468A1108}"/>
    <dgm:cxn modelId="{06709E49-03BD-4FA9-8365-D2CCAA5BC9BE}" srcId="{EBEB3B00-3C4C-4533-AE39-B019381D3105}" destId="{FD5CBC03-D9D3-4646-9828-754D5F1FE89C}" srcOrd="2" destOrd="0" parTransId="{45600AC6-F0E1-4EE8-80BE-8D0B2F694B29}" sibTransId="{D1BE8E80-E574-4D81-850C-55C52AB09BCF}"/>
    <dgm:cxn modelId="{E790B953-582B-4834-AE1F-26794A1E1563}" srcId="{EBEB3B00-3C4C-4533-AE39-B019381D3105}" destId="{7FF79E2E-4001-4F2A-B6F3-C8CAE8020221}" srcOrd="1" destOrd="0" parTransId="{607D8F36-58DA-45EA-88A4-D1D2C2E6B52B}" sibTransId="{71409F23-4BF9-4EA6-970B-E190CA2AFFB0}"/>
    <dgm:cxn modelId="{DCF0639B-B15E-A346-A1D1-478DBE4B4BCA}" type="presOf" srcId="{FC2E8794-0923-4F5C-8A72-518BB9B38245}" destId="{214A5534-7D77-EF4E-BB85-C9866C6CA41A}" srcOrd="0" destOrd="0" presId="urn:microsoft.com/office/officeart/2005/8/layout/hierarchy1"/>
    <dgm:cxn modelId="{A148B0A0-E2B8-5E45-BE88-F3A271474DDA}" type="presOf" srcId="{EBEB3B00-3C4C-4533-AE39-B019381D3105}" destId="{BA37E8E0-88EF-BF4E-8D78-8CC8E4BBD8ED}" srcOrd="0" destOrd="0" presId="urn:microsoft.com/office/officeart/2005/8/layout/hierarchy1"/>
    <dgm:cxn modelId="{238B0AF3-64F9-6D49-BAF1-1BE45DF5FEC0}" type="presOf" srcId="{FD5CBC03-D9D3-4646-9828-754D5F1FE89C}" destId="{36955CBA-D6C9-E443-8313-26A6E380207F}" srcOrd="0" destOrd="0" presId="urn:microsoft.com/office/officeart/2005/8/layout/hierarchy1"/>
    <dgm:cxn modelId="{B921B1F4-3801-4243-9EAF-9ABD192AA2BE}" type="presOf" srcId="{7FF79E2E-4001-4F2A-B6F3-C8CAE8020221}" destId="{F5FA5D02-2331-1A40-9B07-D2307ECD0EE1}" srcOrd="0" destOrd="0" presId="urn:microsoft.com/office/officeart/2005/8/layout/hierarchy1"/>
    <dgm:cxn modelId="{77273C8E-46F1-8343-93FA-FBC0E28E241E}" type="presParOf" srcId="{BA37E8E0-88EF-BF4E-8D78-8CC8E4BBD8ED}" destId="{9628C40A-6331-2C4F-B688-C911C9718C1B}" srcOrd="0" destOrd="0" presId="urn:microsoft.com/office/officeart/2005/8/layout/hierarchy1"/>
    <dgm:cxn modelId="{CC872356-CA73-1C47-A022-8C28343E03FD}" type="presParOf" srcId="{9628C40A-6331-2C4F-B688-C911C9718C1B}" destId="{69CA3418-6D4F-B247-B104-1728DBBF59A8}" srcOrd="0" destOrd="0" presId="urn:microsoft.com/office/officeart/2005/8/layout/hierarchy1"/>
    <dgm:cxn modelId="{47E5C8D2-CF3A-BC4B-B40E-6C89BC0242E0}" type="presParOf" srcId="{69CA3418-6D4F-B247-B104-1728DBBF59A8}" destId="{99695EF2-4F2E-DD44-973D-DDD552D0CD48}" srcOrd="0" destOrd="0" presId="urn:microsoft.com/office/officeart/2005/8/layout/hierarchy1"/>
    <dgm:cxn modelId="{60AD324F-2871-5647-B3B5-FDFA956C3896}" type="presParOf" srcId="{69CA3418-6D4F-B247-B104-1728DBBF59A8}" destId="{214A5534-7D77-EF4E-BB85-C9866C6CA41A}" srcOrd="1" destOrd="0" presId="urn:microsoft.com/office/officeart/2005/8/layout/hierarchy1"/>
    <dgm:cxn modelId="{F4F58513-A2AF-2649-AFEC-7CFBFF51F67A}" type="presParOf" srcId="{9628C40A-6331-2C4F-B688-C911C9718C1B}" destId="{CF00185B-110A-D942-9065-CC47F66A05FC}" srcOrd="1" destOrd="0" presId="urn:microsoft.com/office/officeart/2005/8/layout/hierarchy1"/>
    <dgm:cxn modelId="{6F476A94-F496-C44E-8278-1F3642252608}" type="presParOf" srcId="{BA37E8E0-88EF-BF4E-8D78-8CC8E4BBD8ED}" destId="{4C00EE15-9940-0247-BB8B-73EBE723FE34}" srcOrd="1" destOrd="0" presId="urn:microsoft.com/office/officeart/2005/8/layout/hierarchy1"/>
    <dgm:cxn modelId="{4D1C5AFE-4D0E-4B48-A061-62E86A5FEA45}" type="presParOf" srcId="{4C00EE15-9940-0247-BB8B-73EBE723FE34}" destId="{FA634870-B585-FA40-8592-1EF7A82185E0}" srcOrd="0" destOrd="0" presId="urn:microsoft.com/office/officeart/2005/8/layout/hierarchy1"/>
    <dgm:cxn modelId="{2EDEA092-DE4D-D24C-B969-B7A4BAD09B2B}" type="presParOf" srcId="{FA634870-B585-FA40-8592-1EF7A82185E0}" destId="{839E6FE8-9831-F949-9674-6FE5AE39F679}" srcOrd="0" destOrd="0" presId="urn:microsoft.com/office/officeart/2005/8/layout/hierarchy1"/>
    <dgm:cxn modelId="{22DCDFFC-9DE6-5A40-A1FE-DA5FCE6E0F24}" type="presParOf" srcId="{FA634870-B585-FA40-8592-1EF7A82185E0}" destId="{F5FA5D02-2331-1A40-9B07-D2307ECD0EE1}" srcOrd="1" destOrd="0" presId="urn:microsoft.com/office/officeart/2005/8/layout/hierarchy1"/>
    <dgm:cxn modelId="{61BFD627-4E5A-8748-963B-75B9768991BB}" type="presParOf" srcId="{4C00EE15-9940-0247-BB8B-73EBE723FE34}" destId="{9B8901B1-43DE-D548-A508-A513B40A77F7}" srcOrd="1" destOrd="0" presId="urn:microsoft.com/office/officeart/2005/8/layout/hierarchy1"/>
    <dgm:cxn modelId="{5C117730-31CF-5A4C-A3C6-D21FB39FF5BE}" type="presParOf" srcId="{BA37E8E0-88EF-BF4E-8D78-8CC8E4BBD8ED}" destId="{196A0B2F-4DA3-0044-BBA0-6CCEDD588C41}" srcOrd="2" destOrd="0" presId="urn:microsoft.com/office/officeart/2005/8/layout/hierarchy1"/>
    <dgm:cxn modelId="{19B4DD1E-B156-8C46-82A5-A1E1ED415474}" type="presParOf" srcId="{196A0B2F-4DA3-0044-BBA0-6CCEDD588C41}" destId="{1A3B0DBE-017E-3543-859F-E832FA730801}" srcOrd="0" destOrd="0" presId="urn:microsoft.com/office/officeart/2005/8/layout/hierarchy1"/>
    <dgm:cxn modelId="{21FA0F67-A512-9D42-8EF8-58D60EECC315}" type="presParOf" srcId="{1A3B0DBE-017E-3543-859F-E832FA730801}" destId="{3B5337F8-9A0A-6A45-B7E2-E30A31DEF574}" srcOrd="0" destOrd="0" presId="urn:microsoft.com/office/officeart/2005/8/layout/hierarchy1"/>
    <dgm:cxn modelId="{B1F022CA-DAA3-B44E-816C-5735174D098A}" type="presParOf" srcId="{1A3B0DBE-017E-3543-859F-E832FA730801}" destId="{36955CBA-D6C9-E443-8313-26A6E380207F}" srcOrd="1" destOrd="0" presId="urn:microsoft.com/office/officeart/2005/8/layout/hierarchy1"/>
    <dgm:cxn modelId="{F227AF62-E381-E44B-B159-EB5E8A2A1C85}" type="presParOf" srcId="{196A0B2F-4DA3-0044-BBA0-6CCEDD588C41}" destId="{1A935661-85D2-F84A-9F3B-6C1FF54CD5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95EF2-4F2E-DD44-973D-DDD552D0CD48}">
      <dsp:nvSpPr>
        <dsp:cNvPr id="0" name=""/>
        <dsp:cNvSpPr/>
      </dsp:nvSpPr>
      <dsp:spPr>
        <a:xfrm>
          <a:off x="0" y="322608"/>
          <a:ext cx="3017341" cy="1916011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14A5534-7D77-EF4E-BB85-C9866C6CA41A}">
      <dsp:nvSpPr>
        <dsp:cNvPr id="0" name=""/>
        <dsp:cNvSpPr/>
      </dsp:nvSpPr>
      <dsp:spPr>
        <a:xfrm>
          <a:off x="335260" y="641105"/>
          <a:ext cx="3017341" cy="1916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1. </a:t>
          </a:r>
          <a:r>
            <a:rPr lang="en-US" sz="3000" kern="1200" dirty="0" err="1"/>
            <a:t>Eisbrecher</a:t>
          </a:r>
          <a:r>
            <a:rPr lang="en-US" sz="3000" kern="1200" dirty="0"/>
            <a:t>!</a:t>
          </a:r>
        </a:p>
      </dsp:txBody>
      <dsp:txXfrm>
        <a:off x="391378" y="697223"/>
        <a:ext cx="2905105" cy="1803775"/>
      </dsp:txXfrm>
    </dsp:sp>
    <dsp:sp modelId="{839E6FE8-9831-F949-9674-6FE5AE39F679}">
      <dsp:nvSpPr>
        <dsp:cNvPr id="0" name=""/>
        <dsp:cNvSpPr/>
      </dsp:nvSpPr>
      <dsp:spPr>
        <a:xfrm>
          <a:off x="3687861" y="322608"/>
          <a:ext cx="3017341" cy="1916011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5FA5D02-2331-1A40-9B07-D2307ECD0EE1}">
      <dsp:nvSpPr>
        <dsp:cNvPr id="0" name=""/>
        <dsp:cNvSpPr/>
      </dsp:nvSpPr>
      <dsp:spPr>
        <a:xfrm>
          <a:off x="4023121" y="641105"/>
          <a:ext cx="3017341" cy="1916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2. </a:t>
          </a:r>
          <a:r>
            <a:rPr lang="en-US" sz="3000" kern="1200" dirty="0" err="1"/>
            <a:t>Aktivität</a:t>
          </a:r>
          <a:r>
            <a:rPr lang="en-US" sz="3000" kern="1200" dirty="0"/>
            <a:t>: </a:t>
          </a:r>
          <a:r>
            <a:rPr lang="en-US" sz="3000" kern="1200" dirty="0" err="1"/>
            <a:t>Wer</a:t>
          </a:r>
          <a:r>
            <a:rPr lang="en-US" sz="3000" kern="1200" dirty="0"/>
            <a:t> </a:t>
          </a:r>
          <a:r>
            <a:rPr lang="en-US" sz="3000" kern="1200" dirty="0" err="1"/>
            <a:t>ist</a:t>
          </a:r>
          <a:r>
            <a:rPr lang="en-US" sz="3000" kern="1200" dirty="0"/>
            <a:t> das? </a:t>
          </a:r>
        </a:p>
      </dsp:txBody>
      <dsp:txXfrm>
        <a:off x="4079239" y="697223"/>
        <a:ext cx="2905105" cy="1803775"/>
      </dsp:txXfrm>
    </dsp:sp>
    <dsp:sp modelId="{3B5337F8-9A0A-6A45-B7E2-E30A31DEF574}">
      <dsp:nvSpPr>
        <dsp:cNvPr id="0" name=""/>
        <dsp:cNvSpPr/>
      </dsp:nvSpPr>
      <dsp:spPr>
        <a:xfrm>
          <a:off x="7375723" y="322608"/>
          <a:ext cx="3017341" cy="191601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6955CBA-D6C9-E443-8313-26A6E380207F}">
      <dsp:nvSpPr>
        <dsp:cNvPr id="0" name=""/>
        <dsp:cNvSpPr/>
      </dsp:nvSpPr>
      <dsp:spPr>
        <a:xfrm>
          <a:off x="7710983" y="641105"/>
          <a:ext cx="3017341" cy="1916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3. Das </a:t>
          </a:r>
          <a:r>
            <a:rPr lang="en-US" sz="3000" kern="1200" dirty="0" err="1"/>
            <a:t>Klassenzimmer</a:t>
          </a:r>
          <a:endParaRPr lang="en-US" sz="3000" kern="1200" dirty="0"/>
        </a:p>
      </dsp:txBody>
      <dsp:txXfrm>
        <a:off x="7767101" y="697223"/>
        <a:ext cx="2905105" cy="1803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Wednesday, September 16,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5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Wednesday, September 16,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48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Wednesday, September 16,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6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Wednesday, September 16,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08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Wednesday, September 16,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16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Wednesday, September 16,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45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Wednesday, September 16,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46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Wednesday, September 16,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76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Wednesday, September 16,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0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Wednesday, September 16,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69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Wednesday, September 16,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Wednesday, September 16,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75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24" r:id="rId6"/>
    <p:sldLayoutId id="2147483719" r:id="rId7"/>
    <p:sldLayoutId id="2147483720" r:id="rId8"/>
    <p:sldLayoutId id="2147483721" r:id="rId9"/>
    <p:sldLayoutId id="2147483723" r:id="rId10"/>
    <p:sldLayoutId id="214748372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gman.io/user/1636-Deutsche%20Gruesse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F3A7E8-6DA9-4C2B-ACC8-475F34DAE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21CDF0-4D24-4190-9285-9016C19C1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2AD72A-E743-3940-9C07-9BE5290DC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0" y="1449388"/>
            <a:ext cx="5015638" cy="2075012"/>
          </a:xfrm>
        </p:spPr>
        <p:txBody>
          <a:bodyPr>
            <a:normAutofit/>
          </a:bodyPr>
          <a:lstStyle/>
          <a:p>
            <a:r>
              <a:rPr lang="en-US" dirty="0" err="1">
                <a:latin typeface="Cavolini" panose="03000502040302020204" pitchFamily="66" charset="0"/>
                <a:cs typeface="Cavolini" panose="03000502040302020204" pitchFamily="66" charset="0"/>
              </a:rPr>
              <a:t>Wilkommen</a:t>
            </a: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!</a:t>
            </a:r>
            <a:b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4800" dirty="0">
                <a:latin typeface="Cavolini" panose="03000502040302020204" pitchFamily="66" charset="0"/>
                <a:cs typeface="Cavolini" panose="03000502040302020204" pitchFamily="66" charset="0"/>
              </a:rPr>
              <a:t>Ich bin Tova.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D55F8B9-E5A7-412D-A666-996B01661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98" r="27485" b="-1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26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7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8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4296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95B495A-F88B-5742-A663-D634DF119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68327" y="2701159"/>
            <a:ext cx="6723674" cy="4156841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3ABA008-2891-264D-8803-2028220A1DAA}"/>
              </a:ext>
            </a:extLst>
          </p:cNvPr>
          <p:cNvSpPr/>
          <p:nvPr/>
        </p:nvSpPr>
        <p:spPr>
          <a:xfrm>
            <a:off x="5706374" y="5915016"/>
            <a:ext cx="2922619" cy="7143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77500" lnSpcReduction="20000"/>
          </a:bodyPr>
          <a:lstStyle/>
          <a:p>
            <a:pPr algn="ctr"/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Auto </a:t>
            </a:r>
            <a:r>
              <a:rPr lang="en-US" sz="4000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fahren</a:t>
            </a:r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614D36-5863-4249-9B6E-C1B9793069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1"/>
            <a:ext cx="6084011" cy="4056007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02AC7A7-3B79-764C-817C-24B2672C2319}"/>
              </a:ext>
            </a:extLst>
          </p:cNvPr>
          <p:cNvSpPr/>
          <p:nvPr/>
        </p:nvSpPr>
        <p:spPr>
          <a:xfrm>
            <a:off x="381986" y="3071812"/>
            <a:ext cx="3002345" cy="7143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Zug </a:t>
            </a:r>
            <a:r>
              <a:rPr lang="en-US" sz="4000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fahren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F84EF5-285A-6D43-BA27-59C952B5743A}"/>
              </a:ext>
            </a:extLst>
          </p:cNvPr>
          <p:cNvSpPr txBox="1"/>
          <p:nvPr/>
        </p:nvSpPr>
        <p:spPr>
          <a:xfrm>
            <a:off x="2890344" y="4428803"/>
            <a:ext cx="2076769" cy="1028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latin typeface="Cavolini" panose="03000502040302020204" pitchFamily="66" charset="0"/>
                <a:cs typeface="Cavolini" panose="03000502040302020204" pitchFamily="66" charset="0"/>
              </a:rPr>
              <a:t>oder</a:t>
            </a:r>
            <a:endParaRPr lang="en-US" sz="6000" i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737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as and pea pods">
            <a:extLst>
              <a:ext uri="{FF2B5EF4-FFF2-40B4-BE49-F238E27FC236}">
                <a16:creationId xmlns:a16="http://schemas.microsoft.com/office/drawing/2014/main" id="{F51C5077-FACA-E244-BB24-C6AAE80ADA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-40982"/>
            <a:ext cx="6423297" cy="414001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840393-74BC-2346-95C0-F5334EDBB940}"/>
              </a:ext>
            </a:extLst>
          </p:cNvPr>
          <p:cNvSpPr/>
          <p:nvPr/>
        </p:nvSpPr>
        <p:spPr>
          <a:xfrm>
            <a:off x="259601" y="3071812"/>
            <a:ext cx="2952046" cy="7143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die </a:t>
            </a:r>
            <a:r>
              <a:rPr lang="en-US" sz="4000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Erpsen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 descr="Close-up of an ear of fresh corn">
            <a:extLst>
              <a:ext uri="{FF2B5EF4-FFF2-40B4-BE49-F238E27FC236}">
                <a16:creationId xmlns:a16="http://schemas.microsoft.com/office/drawing/2014/main" id="{ADDBBD60-EDCA-2B49-B477-8BDD441E58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6000" y="2797969"/>
            <a:ext cx="6096000" cy="406003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1A74900-575B-6541-BD93-9E4E7E3BC044}"/>
              </a:ext>
            </a:extLst>
          </p:cNvPr>
          <p:cNvSpPr/>
          <p:nvPr/>
        </p:nvSpPr>
        <p:spPr>
          <a:xfrm>
            <a:off x="9344094" y="5994180"/>
            <a:ext cx="2679740" cy="6772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5000" lnSpcReduction="10000"/>
          </a:bodyPr>
          <a:lstStyle/>
          <a:p>
            <a:pPr algn="ctr"/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den </a:t>
            </a:r>
            <a:r>
              <a:rPr lang="en-US" sz="4000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Mais</a:t>
            </a:r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DC442-78D4-4F40-93AE-FD7EC5079E7C}"/>
              </a:ext>
            </a:extLst>
          </p:cNvPr>
          <p:cNvSpPr txBox="1"/>
          <p:nvPr/>
        </p:nvSpPr>
        <p:spPr>
          <a:xfrm>
            <a:off x="3560952" y="4313884"/>
            <a:ext cx="2261779" cy="1028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latin typeface="Cavolini" panose="03000502040302020204" pitchFamily="66" charset="0"/>
                <a:cs typeface="Cavolini" panose="03000502040302020204" pitchFamily="66" charset="0"/>
              </a:rPr>
              <a:t>oder</a:t>
            </a:r>
            <a:endParaRPr lang="en-US" sz="6000" i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69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raw tagliatelle paste">
            <a:extLst>
              <a:ext uri="{FF2B5EF4-FFF2-40B4-BE49-F238E27FC236}">
                <a16:creationId xmlns:a16="http://schemas.microsoft.com/office/drawing/2014/main" id="{F51C5077-FACA-E244-BB24-C6AAE80ADA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7883"/>
            <a:ext cx="6096000" cy="396875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840393-74BC-2346-95C0-F5334EDBB940}"/>
              </a:ext>
            </a:extLst>
          </p:cNvPr>
          <p:cNvSpPr/>
          <p:nvPr/>
        </p:nvSpPr>
        <p:spPr>
          <a:xfrm>
            <a:off x="95954" y="3071812"/>
            <a:ext cx="2680057" cy="7143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77500" lnSpcReduction="20000"/>
          </a:bodyPr>
          <a:lstStyle/>
          <a:p>
            <a:pPr algn="ctr"/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die </a:t>
            </a:r>
            <a:r>
              <a:rPr lang="en-US" sz="4000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Noodeln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DBBD60-EDCA-2B49-B477-8BDD441E58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6000" y="2794001"/>
            <a:ext cx="6096000" cy="406399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1A74900-575B-6541-BD93-9E4E7E3BC044}"/>
              </a:ext>
            </a:extLst>
          </p:cNvPr>
          <p:cNvSpPr/>
          <p:nvPr/>
        </p:nvSpPr>
        <p:spPr>
          <a:xfrm>
            <a:off x="6569363" y="5962649"/>
            <a:ext cx="2616678" cy="6772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den Reis?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DC442-78D4-4F40-93AE-FD7EC5079E7C}"/>
              </a:ext>
            </a:extLst>
          </p:cNvPr>
          <p:cNvSpPr txBox="1"/>
          <p:nvPr/>
        </p:nvSpPr>
        <p:spPr>
          <a:xfrm>
            <a:off x="3602993" y="4381234"/>
            <a:ext cx="2261779" cy="1028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latin typeface="Cavolini" panose="03000502040302020204" pitchFamily="66" charset="0"/>
                <a:cs typeface="Cavolini" panose="03000502040302020204" pitchFamily="66" charset="0"/>
              </a:rPr>
              <a:t>oder</a:t>
            </a:r>
            <a:endParaRPr lang="en-US" sz="6000" i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220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1C5077-FACA-E244-BB24-C6AAE80ADA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6296468" cy="471914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840393-74BC-2346-95C0-F5334EDBB940}"/>
              </a:ext>
            </a:extLst>
          </p:cNvPr>
          <p:cNvSpPr/>
          <p:nvPr/>
        </p:nvSpPr>
        <p:spPr>
          <a:xfrm>
            <a:off x="116975" y="3658786"/>
            <a:ext cx="2680057" cy="7143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das </a:t>
            </a:r>
            <a:r>
              <a:rPr lang="en-US" sz="4000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Eis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DDBBD60-EDCA-2B49-B477-8BDD441E5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216" y="1888323"/>
            <a:ext cx="5880784" cy="496967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1A74900-575B-6541-BD93-9E4E7E3BC044}"/>
              </a:ext>
            </a:extLst>
          </p:cNvPr>
          <p:cNvSpPr/>
          <p:nvPr/>
        </p:nvSpPr>
        <p:spPr>
          <a:xfrm>
            <a:off x="6569363" y="5962649"/>
            <a:ext cx="3717870" cy="6772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77500" lnSpcReduction="20000"/>
          </a:bodyPr>
          <a:lstStyle/>
          <a:p>
            <a:pPr algn="ctr"/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die </a:t>
            </a:r>
            <a:r>
              <a:rPr lang="en-US" sz="4000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Schokolade</a:t>
            </a:r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DC442-78D4-4F40-93AE-FD7EC5079E7C}"/>
              </a:ext>
            </a:extLst>
          </p:cNvPr>
          <p:cNvSpPr txBox="1"/>
          <p:nvPr/>
        </p:nvSpPr>
        <p:spPr>
          <a:xfrm>
            <a:off x="3834221" y="4934450"/>
            <a:ext cx="2261779" cy="1028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latin typeface="Cavolini" panose="03000502040302020204" pitchFamily="66" charset="0"/>
                <a:cs typeface="Cavolini" panose="03000502040302020204" pitchFamily="66" charset="0"/>
              </a:rPr>
              <a:t>oder</a:t>
            </a:r>
            <a:endParaRPr lang="en-US" sz="6000" i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85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5B32CDC-A5D8-41D0-B003-3DBF594BD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DC82ADE-5838-402E-B101-FE379B74A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F5599-8841-3840-BE4E-1A69C4E44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006" y="619199"/>
            <a:ext cx="8831988" cy="1509639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spc="-100" dirty="0" err="1">
                <a:latin typeface="Cavolini" panose="03000502040302020204" pitchFamily="66" charset="0"/>
                <a:cs typeface="Cavolini" panose="03000502040302020204" pitchFamily="66" charset="0"/>
              </a:rPr>
              <a:t>Activität</a:t>
            </a:r>
            <a:r>
              <a:rPr lang="en-US" sz="4400" spc="-100" dirty="0">
                <a:latin typeface="Cavolini" panose="03000502040302020204" pitchFamily="66" charset="0"/>
                <a:cs typeface="Cavolini" panose="03000502040302020204" pitchFamily="66" charset="0"/>
              </a:rPr>
              <a:t>: </a:t>
            </a:r>
            <a:br>
              <a:rPr lang="en-US" sz="4400" spc="-1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4800" spc="-100" dirty="0" err="1">
                <a:latin typeface="Cavolini" panose="03000502040302020204" pitchFamily="66" charset="0"/>
                <a:cs typeface="Cavolini" panose="03000502040302020204" pitchFamily="66" charset="0"/>
              </a:rPr>
              <a:t>Wer</a:t>
            </a:r>
            <a:r>
              <a:rPr lang="en-US" sz="4800" spc="-1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800" spc="-100" dirty="0" err="1">
                <a:latin typeface="Cavolini" panose="03000502040302020204" pitchFamily="66" charset="0"/>
                <a:cs typeface="Cavolini" panose="03000502040302020204" pitchFamily="66" charset="0"/>
              </a:rPr>
              <a:t>ist</a:t>
            </a:r>
            <a:r>
              <a:rPr lang="en-US" sz="4800" spc="-100" dirty="0">
                <a:latin typeface="Cavolini" panose="03000502040302020204" pitchFamily="66" charset="0"/>
                <a:cs typeface="Cavolini" panose="03000502040302020204" pitchFamily="66" charset="0"/>
              </a:rPr>
              <a:t> das? </a:t>
            </a:r>
            <a:endParaRPr lang="en-US" sz="4400" spc="-1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613F3963-915E-4812-8B39-BE6EA7CC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4524375" y="-809624"/>
            <a:ext cx="3143251" cy="12192001"/>
          </a:xfrm>
          <a:custGeom>
            <a:avLst/>
            <a:gdLst>
              <a:gd name="connsiteX0" fmla="*/ 508 w 2932134"/>
              <a:gd name="connsiteY0" fmla="*/ 4431100 h 12192000"/>
              <a:gd name="connsiteX1" fmla="*/ 137030 w 2932134"/>
              <a:gd name="connsiteY1" fmla="*/ 177371 h 12192000"/>
              <a:gd name="connsiteX2" fmla="*/ 145443 w 2932134"/>
              <a:gd name="connsiteY2" fmla="*/ 0 h 12192000"/>
              <a:gd name="connsiteX3" fmla="*/ 2932134 w 2932134"/>
              <a:gd name="connsiteY3" fmla="*/ 0 h 12192000"/>
              <a:gd name="connsiteX4" fmla="*/ 2932133 w 2932134"/>
              <a:gd name="connsiteY4" fmla="*/ 12192000 h 12192000"/>
              <a:gd name="connsiteX5" fmla="*/ 172151 w 2932134"/>
              <a:gd name="connsiteY5" fmla="*/ 12192000 h 12192000"/>
              <a:gd name="connsiteX6" fmla="*/ 169761 w 2932134"/>
              <a:gd name="connsiteY6" fmla="*/ 12180928 h 12192000"/>
              <a:gd name="connsiteX7" fmla="*/ 169761 w 2932134"/>
              <a:gd name="connsiteY7" fmla="*/ 7234593 h 12192000"/>
              <a:gd name="connsiteX8" fmla="*/ 508 w 2932134"/>
              <a:gd name="connsiteY8" fmla="*/ 44311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2134" h="12192000">
                <a:moveTo>
                  <a:pt x="508" y="4431100"/>
                </a:moveTo>
                <a:cubicBezTo>
                  <a:pt x="-7698" y="2846728"/>
                  <a:pt x="85554" y="1238574"/>
                  <a:pt x="137030" y="177371"/>
                </a:cubicBezTo>
                <a:lnTo>
                  <a:pt x="145443" y="0"/>
                </a:lnTo>
                <a:lnTo>
                  <a:pt x="2932134" y="0"/>
                </a:lnTo>
                <a:lnTo>
                  <a:pt x="2932133" y="12192000"/>
                </a:lnTo>
                <a:lnTo>
                  <a:pt x="172151" y="12192000"/>
                </a:lnTo>
                <a:lnTo>
                  <a:pt x="169761" y="12180928"/>
                </a:lnTo>
                <a:cubicBezTo>
                  <a:pt x="169761" y="11800439"/>
                  <a:pt x="169761" y="10278492"/>
                  <a:pt x="169761" y="7234593"/>
                </a:cubicBezTo>
                <a:cubicBezTo>
                  <a:pt x="50398" y="6402277"/>
                  <a:pt x="5637" y="5421334"/>
                  <a:pt x="508" y="443110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Picture 3" descr="Quizzical burrowing owl looking forward">
            <a:extLst>
              <a:ext uri="{FF2B5EF4-FFF2-40B4-BE49-F238E27FC236}">
                <a16:creationId xmlns:a16="http://schemas.microsoft.com/office/drawing/2014/main" id="{DFB1D45F-B081-7245-9356-AB2A31DC5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76" b="31847"/>
          <a:stretch/>
        </p:blipFill>
        <p:spPr>
          <a:xfrm>
            <a:off x="536980" y="2573353"/>
            <a:ext cx="10923181" cy="3619482"/>
          </a:xfrm>
          <a:custGeom>
            <a:avLst/>
            <a:gdLst/>
            <a:ahLst/>
            <a:cxnLst/>
            <a:rect l="l" t="t" r="r" b="b"/>
            <a:pathLst>
              <a:path w="10923181" h="3619482">
                <a:moveTo>
                  <a:pt x="5162684" y="70"/>
                </a:moveTo>
                <a:cubicBezTo>
                  <a:pt x="5873377" y="-1471"/>
                  <a:pt x="6711399" y="23189"/>
                  <a:pt x="7311018" y="23189"/>
                </a:cubicBezTo>
                <a:cubicBezTo>
                  <a:pt x="8120143" y="34150"/>
                  <a:pt x="8726986" y="45110"/>
                  <a:pt x="9276035" y="34150"/>
                </a:cubicBezTo>
                <a:cubicBezTo>
                  <a:pt x="9969570" y="23189"/>
                  <a:pt x="10923181" y="691768"/>
                  <a:pt x="10923181" y="1908361"/>
                </a:cubicBezTo>
                <a:cubicBezTo>
                  <a:pt x="10923181" y="2357733"/>
                  <a:pt x="10730532" y="2796145"/>
                  <a:pt x="10537884" y="3015351"/>
                </a:cubicBezTo>
                <a:cubicBezTo>
                  <a:pt x="10345235" y="3234557"/>
                  <a:pt x="9767289" y="3530485"/>
                  <a:pt x="9468683" y="3563366"/>
                </a:cubicBezTo>
                <a:cubicBezTo>
                  <a:pt x="9227873" y="3596247"/>
                  <a:pt x="8245364" y="3519525"/>
                  <a:pt x="8004553" y="3574326"/>
                </a:cubicBezTo>
                <a:cubicBezTo>
                  <a:pt x="7763743" y="3618167"/>
                  <a:pt x="5596445" y="3574326"/>
                  <a:pt x="5076293" y="3607207"/>
                </a:cubicBezTo>
                <a:cubicBezTo>
                  <a:pt x="4556142" y="3651048"/>
                  <a:pt x="2042076" y="3563366"/>
                  <a:pt x="1753103" y="3563366"/>
                </a:cubicBezTo>
                <a:cubicBezTo>
                  <a:pt x="1454498" y="3563366"/>
                  <a:pt x="1454498" y="3563366"/>
                  <a:pt x="1454498" y="3563366"/>
                </a:cubicBezTo>
                <a:cubicBezTo>
                  <a:pt x="876552" y="3453763"/>
                  <a:pt x="491254" y="3234557"/>
                  <a:pt x="298605" y="3015351"/>
                </a:cubicBezTo>
                <a:cubicBezTo>
                  <a:pt x="96324" y="2686542"/>
                  <a:pt x="0" y="2357733"/>
                  <a:pt x="0" y="1689155"/>
                </a:cubicBezTo>
                <a:cubicBezTo>
                  <a:pt x="0" y="1141140"/>
                  <a:pt x="96324" y="812331"/>
                  <a:pt x="394930" y="582165"/>
                </a:cubicBezTo>
                <a:cubicBezTo>
                  <a:pt x="587579" y="362959"/>
                  <a:pt x="1165525" y="67031"/>
                  <a:pt x="1550822" y="34150"/>
                </a:cubicBezTo>
                <a:cubicBezTo>
                  <a:pt x="1945752" y="1269"/>
                  <a:pt x="2600758" y="88951"/>
                  <a:pt x="4507980" y="12229"/>
                </a:cubicBezTo>
                <a:cubicBezTo>
                  <a:pt x="4703037" y="4009"/>
                  <a:pt x="4925787" y="584"/>
                  <a:pt x="5162684" y="7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0653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4222F-A900-914A-9907-8A6775B77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155648">
            <a:off x="-444755" y="1532166"/>
            <a:ext cx="3509101" cy="738113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>
                <a:latin typeface="Cavolini" panose="03000502040302020204" pitchFamily="66" charset="0"/>
                <a:cs typeface="Cavolini" panose="03000502040302020204" pitchFamily="66" charset="0"/>
              </a:rPr>
              <a:t>Alphabet </a:t>
            </a:r>
            <a:br>
              <a:rPr lang="en-US" i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i="1" dirty="0" err="1">
                <a:latin typeface="Cavolini" panose="03000502040302020204" pitchFamily="66" charset="0"/>
                <a:cs typeface="Cavolini" panose="03000502040302020204" pitchFamily="66" charset="0"/>
              </a:rPr>
              <a:t>übung</a:t>
            </a:r>
            <a:r>
              <a:rPr lang="en-US" i="1" dirty="0">
                <a:latin typeface="Cavolini" panose="03000502040302020204" pitchFamily="66" charset="0"/>
                <a:cs typeface="Cavolini" panose="03000502040302020204" pitchFamily="66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0F48C-E4AA-BE4A-9868-78D0BEC6F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287" y="1970"/>
            <a:ext cx="9129713" cy="685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8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96CA80-FA84-AB4B-9588-FE09C9F3D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98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27DD76-0860-4148-A48E-5E2F8CB17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426" y="619200"/>
            <a:ext cx="6619147" cy="623813"/>
          </a:xfrm>
          <a:solidFill>
            <a:schemeClr val="accent6">
              <a:lumMod val="75000"/>
            </a:schemeClr>
          </a:solidFill>
        </p:spPr>
        <p:txBody>
          <a:bodyPr vert="horz" wrap="square" lIns="0" tIns="0" rIns="0" bIns="0" rtlCol="0" anchor="t" anchorCtr="0">
            <a:normAutofit/>
          </a:bodyPr>
          <a:lstStyle/>
          <a:p>
            <a:pPr algn="ctr"/>
            <a:r>
              <a:rPr lang="en-US" spc="-100" dirty="0">
                <a:latin typeface="Cavolini" panose="03000502040302020204" pitchFamily="66" charset="0"/>
                <a:cs typeface="Cavolini" panose="03000502040302020204" pitchFamily="66" charset="0"/>
              </a:rPr>
              <a:t>Das </a:t>
            </a:r>
            <a:r>
              <a:rPr lang="en-US" spc="-100" dirty="0" err="1">
                <a:latin typeface="Cavolini" panose="03000502040302020204" pitchFamily="66" charset="0"/>
                <a:cs typeface="Cavolini" panose="03000502040302020204" pitchFamily="66" charset="0"/>
              </a:rPr>
              <a:t>Klassenzimmer</a:t>
            </a:r>
            <a:r>
              <a:rPr lang="en-US" spc="-100" dirty="0">
                <a:latin typeface="Cavolini" panose="03000502040302020204" pitchFamily="66" charset="0"/>
                <a:cs typeface="Cavolini" panose="03000502040302020204" pitchFamily="66" charset="0"/>
              </a:rPr>
              <a:t>: </a:t>
            </a:r>
            <a:r>
              <a:rPr lang="en-US" spc="-100" dirty="0" err="1">
                <a:latin typeface="Cavolini" panose="03000502040302020204" pitchFamily="66" charset="0"/>
                <a:cs typeface="Cavolini" panose="03000502040302020204" pitchFamily="66" charset="0"/>
              </a:rPr>
              <a:t>Nomen</a:t>
            </a:r>
            <a:endParaRPr lang="en-US" spc="-1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736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5BF28E-6706-CA46-940C-96F7602F8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1694" y="589601"/>
            <a:ext cx="1048430" cy="565796"/>
          </a:xfrm>
        </p:spPr>
        <p:txBody>
          <a:bodyPr/>
          <a:lstStyle/>
          <a:p>
            <a:r>
              <a:rPr lang="en-US" dirty="0" err="1"/>
              <a:t>Verben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3C6C2B-4432-4D4D-B440-D7D2261E3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447" y="1261242"/>
            <a:ext cx="1855167" cy="559675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stehen</a:t>
            </a:r>
            <a:endParaRPr lang="en-US" dirty="0"/>
          </a:p>
          <a:p>
            <a:r>
              <a:rPr lang="en-US" dirty="0" err="1"/>
              <a:t>setzen</a:t>
            </a:r>
            <a:endParaRPr lang="en-US" dirty="0"/>
          </a:p>
          <a:p>
            <a:r>
              <a:rPr lang="en-US" dirty="0" err="1"/>
              <a:t>gehen</a:t>
            </a:r>
            <a:endParaRPr lang="en-US" dirty="0"/>
          </a:p>
          <a:p>
            <a:r>
              <a:rPr lang="en-US" dirty="0" err="1"/>
              <a:t>machen</a:t>
            </a:r>
            <a:endParaRPr lang="en-US" dirty="0"/>
          </a:p>
          <a:p>
            <a:r>
              <a:rPr lang="en-US" dirty="0" err="1"/>
              <a:t>lachen</a:t>
            </a:r>
            <a:endParaRPr lang="en-US" dirty="0"/>
          </a:p>
          <a:p>
            <a:r>
              <a:rPr lang="en-US" dirty="0" err="1"/>
              <a:t>sprechen</a:t>
            </a:r>
            <a:endParaRPr lang="en-US" dirty="0"/>
          </a:p>
          <a:p>
            <a:r>
              <a:rPr lang="en-US" dirty="0" err="1"/>
              <a:t>laufen</a:t>
            </a:r>
            <a:endParaRPr lang="en-US" dirty="0"/>
          </a:p>
          <a:p>
            <a:r>
              <a:rPr lang="en-US" dirty="0" err="1"/>
              <a:t>tanzen</a:t>
            </a:r>
            <a:endParaRPr lang="en-US" dirty="0"/>
          </a:p>
          <a:p>
            <a:r>
              <a:rPr lang="en-US" dirty="0" err="1"/>
              <a:t>lesen</a:t>
            </a:r>
            <a:endParaRPr lang="en-US" dirty="0"/>
          </a:p>
          <a:p>
            <a:r>
              <a:rPr lang="en-US" dirty="0" err="1"/>
              <a:t>schreiben</a:t>
            </a:r>
            <a:endParaRPr lang="en-US" dirty="0"/>
          </a:p>
          <a:p>
            <a:r>
              <a:rPr lang="en-US" dirty="0" err="1"/>
              <a:t>lernen</a:t>
            </a:r>
            <a:endParaRPr lang="en-US" dirty="0"/>
          </a:p>
          <a:p>
            <a:r>
              <a:rPr lang="en-US" dirty="0" err="1"/>
              <a:t>drehen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04BC89-B30D-4044-B1E6-6D5D74740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785240" y="595598"/>
            <a:ext cx="1636153" cy="565796"/>
          </a:xfrm>
        </p:spPr>
        <p:txBody>
          <a:bodyPr/>
          <a:lstStyle/>
          <a:p>
            <a:pPr algn="r"/>
            <a:r>
              <a:rPr lang="en-US" dirty="0" err="1"/>
              <a:t>Adjektiven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9E28C1D-3A50-A747-9310-D3B1E4DC5F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111061" y="1261242"/>
            <a:ext cx="1457477" cy="50807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schnell</a:t>
            </a:r>
          </a:p>
          <a:p>
            <a:r>
              <a:rPr lang="en-US" dirty="0" err="1"/>
              <a:t>langsam</a:t>
            </a:r>
            <a:endParaRPr lang="en-US" dirty="0"/>
          </a:p>
          <a:p>
            <a:r>
              <a:rPr lang="en-US" dirty="0"/>
              <a:t>still</a:t>
            </a:r>
          </a:p>
          <a:p>
            <a:r>
              <a:rPr lang="en-US" dirty="0" err="1"/>
              <a:t>leise</a:t>
            </a:r>
            <a:endParaRPr lang="en-US" dirty="0"/>
          </a:p>
          <a:p>
            <a:r>
              <a:rPr lang="en-US" dirty="0" err="1"/>
              <a:t>laut</a:t>
            </a:r>
            <a:endParaRPr lang="en-US" dirty="0"/>
          </a:p>
          <a:p>
            <a:r>
              <a:rPr lang="en-US" dirty="0" err="1"/>
              <a:t>gros</a:t>
            </a:r>
            <a:endParaRPr lang="en-US" dirty="0"/>
          </a:p>
          <a:p>
            <a:r>
              <a:rPr lang="en-US" dirty="0" err="1"/>
              <a:t>klein</a:t>
            </a:r>
            <a:endParaRPr lang="en-US" dirty="0"/>
          </a:p>
          <a:p>
            <a:r>
              <a:rPr lang="en-US" dirty="0"/>
              <a:t>rot / </a:t>
            </a:r>
            <a:r>
              <a:rPr lang="en-US" dirty="0" err="1"/>
              <a:t>blau</a:t>
            </a:r>
            <a:r>
              <a:rPr lang="en-US" dirty="0"/>
              <a:t>/ </a:t>
            </a:r>
            <a:r>
              <a:rPr lang="en-US" dirty="0" err="1"/>
              <a:t>grün</a:t>
            </a:r>
            <a:r>
              <a:rPr lang="en-US" dirty="0"/>
              <a:t> / etc.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1AE079-0DC1-C94D-83E0-DE364984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228" y="308817"/>
            <a:ext cx="7486772" cy="952425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Cavolini" panose="03000502040302020204" pitchFamily="66" charset="0"/>
                <a:cs typeface="Cavolini" panose="03000502040302020204" pitchFamily="66" charset="0"/>
              </a:rPr>
              <a:t>Sätze</a:t>
            </a:r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000" dirty="0" err="1">
                <a:latin typeface="Cavolini" panose="03000502040302020204" pitchFamily="66" charset="0"/>
                <a:cs typeface="Cavolini" panose="03000502040302020204" pitchFamily="66" charset="0"/>
              </a:rPr>
              <a:t>Bauen</a:t>
            </a:r>
            <a:r>
              <a:rPr 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71885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FEECB93-933C-477B-BC7D-C2F2F6271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ittle blue heart with a dark background">
            <a:extLst>
              <a:ext uri="{FF2B5EF4-FFF2-40B4-BE49-F238E27FC236}">
                <a16:creationId xmlns:a16="http://schemas.microsoft.com/office/drawing/2014/main" id="{031BB555-F005-5148-B635-C9A0E53B7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6118-A4FC-D341-86C2-376940091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32" y="2164032"/>
            <a:ext cx="5015638" cy="1779683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pc="-100" dirty="0">
                <a:latin typeface="Cavolini" panose="03000502040302020204" pitchFamily="66" charset="0"/>
                <a:cs typeface="Cavolini" panose="03000502040302020204" pitchFamily="66" charset="0"/>
              </a:rPr>
              <a:t>Super </a:t>
            </a:r>
            <a:r>
              <a:rPr lang="en-US" spc="-100" dirty="0" err="1">
                <a:latin typeface="Cavolini" panose="03000502040302020204" pitchFamily="66" charset="0"/>
                <a:cs typeface="Cavolini" panose="03000502040302020204" pitchFamily="66" charset="0"/>
              </a:rPr>
              <a:t>gemacht</a:t>
            </a:r>
            <a:r>
              <a:rPr lang="en-US" spc="-100" dirty="0">
                <a:latin typeface="Cavolini" panose="03000502040302020204" pitchFamily="66" charset="0"/>
                <a:cs typeface="Cavolini" panose="03000502040302020204" pitchFamily="66" charset="0"/>
              </a:rPr>
              <a:t>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20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25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6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7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913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4E3E963-7ADC-4469-A079-F78B0BC6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64DEA4-D6B8-4DEF-B1D0-6D5672FA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F5599-8841-3840-BE4E-1A69C4E44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554630"/>
            <a:ext cx="5015638" cy="1969770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5600" spc="-100" dirty="0" err="1">
                <a:latin typeface="Cavolini" panose="03000502040302020204" pitchFamily="66" charset="0"/>
                <a:cs typeface="Cavolini" panose="03000502040302020204" pitchFamily="66" charset="0"/>
              </a:rPr>
              <a:t>Activität</a:t>
            </a:r>
            <a:r>
              <a:rPr lang="en-US" sz="5600" spc="-100" dirty="0">
                <a:latin typeface="Cavolini" panose="03000502040302020204" pitchFamily="66" charset="0"/>
                <a:cs typeface="Cavolini" panose="03000502040302020204" pitchFamily="66" charset="0"/>
              </a:rPr>
              <a:t>: </a:t>
            </a:r>
            <a:br>
              <a:rPr lang="en-US" sz="5600" spc="-1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5600" spc="-100" dirty="0" err="1">
                <a:latin typeface="Cavolini" panose="03000502040302020204" pitchFamily="66" charset="0"/>
                <a:cs typeface="Cavolini" panose="03000502040302020204" pitchFamily="66" charset="0"/>
              </a:rPr>
              <a:t>Henkerspiel</a:t>
            </a:r>
            <a:r>
              <a:rPr lang="en-US" sz="5600" spc="-100" dirty="0">
                <a:latin typeface="Cavolini" panose="03000502040302020204" pitchFamily="66" charset="0"/>
                <a:cs typeface="Cavolini" panose="03000502040302020204" pitchFamily="66" charset="0"/>
              </a:rPr>
              <a:t>!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9A2A67F-BB8F-CE40-9E37-362729A71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917269"/>
            <a:ext cx="5014800" cy="5014800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29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0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1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34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5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6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E6711ED-C897-8140-88E9-BE63C009D33A}"/>
              </a:ext>
            </a:extLst>
          </p:cNvPr>
          <p:cNvSpPr/>
          <p:nvPr/>
        </p:nvSpPr>
        <p:spPr>
          <a:xfrm>
            <a:off x="6894386" y="3913744"/>
            <a:ext cx="418686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  <a:hlinkClick r:id="rId3"/>
              </a:rPr>
              <a:t>https://www.hangman.io/user/1636-Deutsche%20Gruesse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858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7EFF05-A8DA-4B3E-9C21-7A04283D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4CA1620-2C02-4B4E-97C8-06FCE85EE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57DE79-27F8-4881-BE3B-5321D1801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733608-1322-485D-B942-B827E6997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3527" y="954724"/>
            <a:ext cx="10904945" cy="3364228"/>
            <a:chOff x="643527" y="954724"/>
            <a:chExt cx="10904945" cy="3364228"/>
          </a:xfrm>
        </p:grpSpPr>
        <p:sp>
          <p:nvSpPr>
            <p:cNvPr id="17" name="Freeform 78">
              <a:extLst>
                <a:ext uri="{FF2B5EF4-FFF2-40B4-BE49-F238E27FC236}">
                  <a16:creationId xmlns:a16="http://schemas.microsoft.com/office/drawing/2014/main" id="{7975F1CD-7143-447F-AC1A-8D3EA46EC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79">
              <a:extLst>
                <a:ext uri="{FF2B5EF4-FFF2-40B4-BE49-F238E27FC236}">
                  <a16:creationId xmlns:a16="http://schemas.microsoft.com/office/drawing/2014/main" id="{501A6B8C-11DF-404A-89DD-354DA4C19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id="{14D1F65C-CD34-4E1F-8743-D3879A8712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0">
              <a:extLst>
                <a:ext uri="{FF2B5EF4-FFF2-40B4-BE49-F238E27FC236}">
                  <a16:creationId xmlns:a16="http://schemas.microsoft.com/office/drawing/2014/main" id="{E5C58F66-1B6C-4935-9BB4-583D612CD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4">
              <a:extLst>
                <a:ext uri="{FF2B5EF4-FFF2-40B4-BE49-F238E27FC236}">
                  <a16:creationId xmlns:a16="http://schemas.microsoft.com/office/drawing/2014/main" id="{F41F116D-556B-4BC2-9DCD-46DA7CCC0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7">
              <a:extLst>
                <a:ext uri="{FF2B5EF4-FFF2-40B4-BE49-F238E27FC236}">
                  <a16:creationId xmlns:a16="http://schemas.microsoft.com/office/drawing/2014/main" id="{DE46F0F4-2435-4BDC-A92C-EB1360880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5C36AF-ED12-3740-93C0-6CD069F5D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14" y="861875"/>
            <a:ext cx="6911974" cy="1523855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/>
            <a:r>
              <a:rPr lang="en-US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Wer</a:t>
            </a:r>
            <a:r>
              <a:rPr lang="en-US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bist</a:t>
            </a:r>
            <a:r>
              <a:rPr lang="en-US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du?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C6438-C9AB-F74E-8C60-B9D3CBAFE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0011" y="2731285"/>
            <a:ext cx="6911974" cy="990143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0" tIns="0" rIns="0" bIns="0" rtlCol="0">
            <a:normAutofit fontScale="92500" lnSpcReduction="10000"/>
          </a:bodyPr>
          <a:lstStyle/>
          <a:p>
            <a:pPr algn="ctr"/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Name: Ich bin </a:t>
            </a:r>
            <a:r>
              <a:rPr lang="en-US" u="sng" dirty="0">
                <a:solidFill>
                  <a:schemeClr val="bg2">
                    <a:lumMod val="90000"/>
                    <a:lumOff val="10000"/>
                  </a:schemeClr>
                </a:solidFill>
              </a:rPr>
              <a:t>Tova</a:t>
            </a:r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</a:t>
            </a:r>
          </a:p>
          <a:p>
            <a:pPr algn="ctr"/>
            <a:r>
              <a:rPr lang="en-US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Pronomen</a:t>
            </a:r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: </a:t>
            </a:r>
            <a:r>
              <a:rPr lang="en-US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Meine</a:t>
            </a:r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Pronomen</a:t>
            </a:r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sind</a:t>
            </a:r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u="sng" dirty="0">
                <a:solidFill>
                  <a:schemeClr val="bg2">
                    <a:lumMod val="90000"/>
                    <a:lumOff val="10000"/>
                  </a:schemeClr>
                </a:solidFill>
              </a:rPr>
              <a:t>Sie/</a:t>
            </a:r>
            <a:r>
              <a:rPr lang="en-US" u="sng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Ihr</a:t>
            </a:r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085AB271-571D-4C19-9FCC-C760834A8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5693226" y="359229"/>
            <a:ext cx="805544" cy="12191999"/>
          </a:xfrm>
          <a:custGeom>
            <a:avLst/>
            <a:gdLst>
              <a:gd name="connsiteX0" fmla="*/ 0 w 1214924"/>
              <a:gd name="connsiteY0" fmla="*/ 12191999 h 12191999"/>
              <a:gd name="connsiteX1" fmla="*/ 32 w 1214924"/>
              <a:gd name="connsiteY1" fmla="*/ 12166053 h 12191999"/>
              <a:gd name="connsiteX2" fmla="*/ 59979 w 1214924"/>
              <a:gd name="connsiteY2" fmla="*/ 9224089 h 12191999"/>
              <a:gd name="connsiteX3" fmla="*/ 120877 w 1214924"/>
              <a:gd name="connsiteY3" fmla="*/ 8004225 h 12191999"/>
              <a:gd name="connsiteX4" fmla="*/ 59979 w 1214924"/>
              <a:gd name="connsiteY4" fmla="*/ 7211315 h 12191999"/>
              <a:gd name="connsiteX5" fmla="*/ 59979 w 1214924"/>
              <a:gd name="connsiteY5" fmla="*/ 6601383 h 12191999"/>
              <a:gd name="connsiteX6" fmla="*/ 59979 w 1214924"/>
              <a:gd name="connsiteY6" fmla="*/ 5015562 h 12191999"/>
              <a:gd name="connsiteX7" fmla="*/ 120877 w 1214924"/>
              <a:gd name="connsiteY7" fmla="*/ 3185768 h 12191999"/>
              <a:gd name="connsiteX8" fmla="*/ 74847 w 1214924"/>
              <a:gd name="connsiteY8" fmla="*/ 4714 h 12191999"/>
              <a:gd name="connsiteX9" fmla="*/ 74778 w 1214924"/>
              <a:gd name="connsiteY9" fmla="*/ 0 h 12191999"/>
              <a:gd name="connsiteX10" fmla="*/ 1214924 w 1214924"/>
              <a:gd name="connsiteY10" fmla="*/ 0 h 12191999"/>
              <a:gd name="connsiteX11" fmla="*/ 1214924 w 1214924"/>
              <a:gd name="connsiteY11" fmla="*/ 12191999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4924" h="12191999">
                <a:moveTo>
                  <a:pt x="0" y="12191999"/>
                </a:moveTo>
                <a:lnTo>
                  <a:pt x="32" y="12166053"/>
                </a:lnTo>
                <a:cubicBezTo>
                  <a:pt x="2886" y="11339787"/>
                  <a:pt x="14305" y="10367710"/>
                  <a:pt x="59979" y="9224089"/>
                </a:cubicBezTo>
                <a:cubicBezTo>
                  <a:pt x="120877" y="8004225"/>
                  <a:pt x="120877" y="8004225"/>
                  <a:pt x="120877" y="8004225"/>
                </a:cubicBezTo>
                <a:cubicBezTo>
                  <a:pt x="120877" y="7760253"/>
                  <a:pt x="59979" y="7516280"/>
                  <a:pt x="59979" y="7211315"/>
                </a:cubicBezTo>
                <a:cubicBezTo>
                  <a:pt x="59979" y="6906349"/>
                  <a:pt x="59979" y="6662377"/>
                  <a:pt x="59979" y="6601383"/>
                </a:cubicBezTo>
                <a:cubicBezTo>
                  <a:pt x="59979" y="5015562"/>
                  <a:pt x="59979" y="5015562"/>
                  <a:pt x="59979" y="5015562"/>
                </a:cubicBezTo>
                <a:cubicBezTo>
                  <a:pt x="120877" y="3185768"/>
                  <a:pt x="120877" y="3185768"/>
                  <a:pt x="120877" y="3185768"/>
                </a:cubicBezTo>
                <a:cubicBezTo>
                  <a:pt x="98040" y="1607571"/>
                  <a:pt x="83767" y="621197"/>
                  <a:pt x="74847" y="4714"/>
                </a:cubicBezTo>
                <a:lnTo>
                  <a:pt x="74778" y="0"/>
                </a:lnTo>
                <a:lnTo>
                  <a:pt x="1214924" y="0"/>
                </a:lnTo>
                <a:lnTo>
                  <a:pt x="1214924" y="12191999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228A467-0102-8B47-8BDA-9276CAB8CC91}"/>
              </a:ext>
            </a:extLst>
          </p:cNvPr>
          <p:cNvSpPr txBox="1">
            <a:spLocks/>
          </p:cNvSpPr>
          <p:nvPr/>
        </p:nvSpPr>
        <p:spPr>
          <a:xfrm>
            <a:off x="2861078" y="4520946"/>
            <a:ext cx="2387108" cy="6410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800" kern="1200" spc="20" baseline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000" kern="1200" spc="2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800" kern="1200" spc="2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600" kern="1200" spc="2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600" kern="1200" spc="2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solidFill>
                  <a:schemeClr val="tx2">
                    <a:lumMod val="90000"/>
                  </a:schemeClr>
                </a:solidFill>
              </a:rPr>
              <a:t>Pronomen</a:t>
            </a:r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: 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AF34212-6C56-BF41-AEF5-B2549CCD335E}"/>
              </a:ext>
            </a:extLst>
          </p:cNvPr>
          <p:cNvSpPr txBox="1">
            <a:spLocks/>
          </p:cNvSpPr>
          <p:nvPr/>
        </p:nvSpPr>
        <p:spPr>
          <a:xfrm>
            <a:off x="5444359" y="4154379"/>
            <a:ext cx="4043594" cy="1374154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800" kern="1200" spc="20" baseline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000" kern="1200" spc="2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800" kern="1200" spc="2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600" kern="1200" spc="2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1600" kern="1200" spc="2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she/her </a:t>
            </a:r>
            <a:r>
              <a:rPr lang="en-US" dirty="0">
                <a:solidFill>
                  <a:schemeClr val="tx2">
                    <a:lumMod val="90000"/>
                  </a:schemeClr>
                </a:solidFill>
                <a:sym typeface="Wingdings" pitchFamily="2" charset="2"/>
              </a:rPr>
              <a:t> Sie/</a:t>
            </a:r>
            <a:r>
              <a:rPr lang="en-US" dirty="0" err="1">
                <a:solidFill>
                  <a:schemeClr val="tx2">
                    <a:lumMod val="90000"/>
                  </a:schemeClr>
                </a:solidFill>
                <a:sym typeface="Wingdings" pitchFamily="2" charset="2"/>
              </a:rPr>
              <a:t>Ihr</a:t>
            </a:r>
            <a:endParaRPr lang="en-US" dirty="0">
              <a:solidFill>
                <a:schemeClr val="tx2">
                  <a:lumMod val="90000"/>
                </a:schemeClr>
              </a:solidFill>
              <a:sym typeface="Wingdings" pitchFamily="2" charset="2"/>
            </a:endParaRPr>
          </a:p>
          <a:p>
            <a:r>
              <a:rPr lang="en-US" dirty="0">
                <a:solidFill>
                  <a:schemeClr val="tx2">
                    <a:lumMod val="90000"/>
                  </a:schemeClr>
                </a:solidFill>
                <a:sym typeface="Wingdings" pitchFamily="2" charset="2"/>
              </a:rPr>
              <a:t>he/him  Er/Sein</a:t>
            </a:r>
          </a:p>
          <a:p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they/them </a:t>
            </a:r>
            <a:r>
              <a:rPr lang="en-US" dirty="0">
                <a:solidFill>
                  <a:schemeClr val="tx2">
                    <a:lumMod val="90000"/>
                  </a:schemeClr>
                </a:solidFill>
                <a:sym typeface="Wingdings" pitchFamily="2" charset="2"/>
              </a:rPr>
              <a:t> </a:t>
            </a:r>
            <a:r>
              <a:rPr lang="en-US" dirty="0" err="1">
                <a:solidFill>
                  <a:schemeClr val="tx2">
                    <a:lumMod val="90000"/>
                  </a:schemeClr>
                </a:solidFill>
                <a:sym typeface="Wingdings" pitchFamily="2" charset="2"/>
              </a:rPr>
              <a:t>Xie</a:t>
            </a:r>
            <a:r>
              <a:rPr lang="en-US" dirty="0">
                <a:solidFill>
                  <a:schemeClr val="tx2">
                    <a:lumMod val="90000"/>
                  </a:schemeClr>
                </a:solidFill>
                <a:sym typeface="Wingdings" pitchFamily="2" charset="2"/>
              </a:rPr>
              <a:t>/</a:t>
            </a:r>
            <a:r>
              <a:rPr lang="en-US" dirty="0" err="1">
                <a:solidFill>
                  <a:schemeClr val="tx2">
                    <a:lumMod val="90000"/>
                  </a:schemeClr>
                </a:solidFill>
                <a:sym typeface="Wingdings" pitchFamily="2" charset="2"/>
              </a:rPr>
              <a:t>Xies</a:t>
            </a:r>
            <a:endParaRPr lang="en-US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2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BFB0E95-9CAE-4968-A118-2B9F7C8BB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133437-BFEB-412D-978C-59379BF57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5ED49-5764-6240-BB75-D0ED0D24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006" y="619200"/>
            <a:ext cx="8831988" cy="681586"/>
          </a:xfrm>
        </p:spPr>
        <p:txBody>
          <a:bodyPr wrap="square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Überblick</a:t>
            </a:r>
            <a:b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(Overview)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98907C4-FC8B-4436-8D59-610E37361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25" name="Freeform 78">
              <a:extLst>
                <a:ext uri="{FF2B5EF4-FFF2-40B4-BE49-F238E27FC236}">
                  <a16:creationId xmlns:a16="http://schemas.microsoft.com/office/drawing/2014/main" id="{F2DAC1FA-67FB-485E-99AD-1D35808FA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6" name="Freeform 79">
              <a:extLst>
                <a:ext uri="{FF2B5EF4-FFF2-40B4-BE49-F238E27FC236}">
                  <a16:creationId xmlns:a16="http://schemas.microsoft.com/office/drawing/2014/main" id="{80135264-D47B-4DA1-B607-272AC7552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id="{7E6A5C45-96C1-4BE7-BEF8-CD041B512D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F9D18AC-8DBF-44B9-B251-652985A6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08" y="268792"/>
            <a:ext cx="632305" cy="1606552"/>
            <a:chOff x="10224385" y="954724"/>
            <a:chExt cx="1324087" cy="3364228"/>
          </a:xfrm>
        </p:grpSpPr>
        <p:sp>
          <p:nvSpPr>
            <p:cNvPr id="30" name="Freeform 80">
              <a:extLst>
                <a:ext uri="{FF2B5EF4-FFF2-40B4-BE49-F238E27FC236}">
                  <a16:creationId xmlns:a16="http://schemas.microsoft.com/office/drawing/2014/main" id="{4B04572D-211A-45E4-9FCC-BDF978842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1" name="Freeform 84">
              <a:extLst>
                <a:ext uri="{FF2B5EF4-FFF2-40B4-BE49-F238E27FC236}">
                  <a16:creationId xmlns:a16="http://schemas.microsoft.com/office/drawing/2014/main" id="{03D89CFC-3412-4CF0-BCB9-14BA1B201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2" name="Freeform 87">
              <a:extLst>
                <a:ext uri="{FF2B5EF4-FFF2-40B4-BE49-F238E27FC236}">
                  <a16:creationId xmlns:a16="http://schemas.microsoft.com/office/drawing/2014/main" id="{27B2BC09-FADA-48B1-ABBF-D28310E5A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D277D65C-DA10-481D-B5A1-7DB78CF63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589984"/>
            <a:ext cx="12180637" cy="4268018"/>
          </a:xfrm>
          <a:custGeom>
            <a:avLst/>
            <a:gdLst>
              <a:gd name="connsiteX0" fmla="*/ 9245089 w 12180637"/>
              <a:gd name="connsiteY0" fmla="*/ 0 h 4483555"/>
              <a:gd name="connsiteX1" fmla="*/ 10751325 w 12180637"/>
              <a:gd name="connsiteY1" fmla="*/ 78622 h 4483555"/>
              <a:gd name="connsiteX2" fmla="*/ 11353161 w 12180637"/>
              <a:gd name="connsiteY2" fmla="*/ 66474 h 4483555"/>
              <a:gd name="connsiteX3" fmla="*/ 12085768 w 12180637"/>
              <a:gd name="connsiteY3" fmla="*/ 51687 h 4483555"/>
              <a:gd name="connsiteX4" fmla="*/ 12180637 w 12180637"/>
              <a:gd name="connsiteY4" fmla="*/ 49772 h 4483555"/>
              <a:gd name="connsiteX5" fmla="*/ 12180637 w 12180637"/>
              <a:gd name="connsiteY5" fmla="*/ 4483555 h 4483555"/>
              <a:gd name="connsiteX6" fmla="*/ 0 w 12180637"/>
              <a:gd name="connsiteY6" fmla="*/ 4483555 h 4483555"/>
              <a:gd name="connsiteX7" fmla="*/ 0 w 12180637"/>
              <a:gd name="connsiteY7" fmla="*/ 109941 h 4483555"/>
              <a:gd name="connsiteX8" fmla="*/ 60108 w 12180637"/>
              <a:gd name="connsiteY8" fmla="*/ 112355 h 4483555"/>
              <a:gd name="connsiteX9" fmla="*/ 1270760 w 12180637"/>
              <a:gd name="connsiteY9" fmla="*/ 160955 h 4483555"/>
              <a:gd name="connsiteX10" fmla="*/ 2474433 w 12180637"/>
              <a:gd name="connsiteY10" fmla="*/ 136660 h 4483555"/>
              <a:gd name="connsiteX11" fmla="*/ 3226727 w 12180637"/>
              <a:gd name="connsiteY11" fmla="*/ 121475 h 4483555"/>
              <a:gd name="connsiteX12" fmla="*/ 3979023 w 12180637"/>
              <a:gd name="connsiteY12" fmla="*/ 106291 h 4483555"/>
              <a:gd name="connsiteX13" fmla="*/ 9245089 w 12180637"/>
              <a:gd name="connsiteY13" fmla="*/ 0 h 4483555"/>
              <a:gd name="connsiteX0" fmla="*/ 9245089 w 12180637"/>
              <a:gd name="connsiteY0" fmla="*/ 0 h 4483555"/>
              <a:gd name="connsiteX1" fmla="*/ 10751325 w 12180637"/>
              <a:gd name="connsiteY1" fmla="*/ 78622 h 4483555"/>
              <a:gd name="connsiteX2" fmla="*/ 11353161 w 12180637"/>
              <a:gd name="connsiteY2" fmla="*/ 66474 h 4483555"/>
              <a:gd name="connsiteX3" fmla="*/ 12085768 w 12180637"/>
              <a:gd name="connsiteY3" fmla="*/ 51687 h 4483555"/>
              <a:gd name="connsiteX4" fmla="*/ 12180637 w 12180637"/>
              <a:gd name="connsiteY4" fmla="*/ 49772 h 4483555"/>
              <a:gd name="connsiteX5" fmla="*/ 12180637 w 12180637"/>
              <a:gd name="connsiteY5" fmla="*/ 4483555 h 4483555"/>
              <a:gd name="connsiteX6" fmla="*/ 0 w 12180637"/>
              <a:gd name="connsiteY6" fmla="*/ 4483555 h 4483555"/>
              <a:gd name="connsiteX7" fmla="*/ 0 w 12180637"/>
              <a:gd name="connsiteY7" fmla="*/ 109941 h 4483555"/>
              <a:gd name="connsiteX8" fmla="*/ 60108 w 12180637"/>
              <a:gd name="connsiteY8" fmla="*/ 112355 h 4483555"/>
              <a:gd name="connsiteX9" fmla="*/ 1270760 w 12180637"/>
              <a:gd name="connsiteY9" fmla="*/ 160955 h 4483555"/>
              <a:gd name="connsiteX10" fmla="*/ 2474433 w 12180637"/>
              <a:gd name="connsiteY10" fmla="*/ 136660 h 4483555"/>
              <a:gd name="connsiteX11" fmla="*/ 3226727 w 12180637"/>
              <a:gd name="connsiteY11" fmla="*/ 121475 h 4483555"/>
              <a:gd name="connsiteX12" fmla="*/ 3979023 w 12180637"/>
              <a:gd name="connsiteY12" fmla="*/ 106291 h 4483555"/>
              <a:gd name="connsiteX13" fmla="*/ 9245089 w 12180637"/>
              <a:gd name="connsiteY13" fmla="*/ 0 h 4483555"/>
              <a:gd name="connsiteX0" fmla="*/ 9245089 w 12180637"/>
              <a:gd name="connsiteY0" fmla="*/ 0 h 4483555"/>
              <a:gd name="connsiteX1" fmla="*/ 10751325 w 12180637"/>
              <a:gd name="connsiteY1" fmla="*/ 78622 h 4483555"/>
              <a:gd name="connsiteX2" fmla="*/ 11353161 w 12180637"/>
              <a:gd name="connsiteY2" fmla="*/ 66474 h 4483555"/>
              <a:gd name="connsiteX3" fmla="*/ 12085768 w 12180637"/>
              <a:gd name="connsiteY3" fmla="*/ 51687 h 4483555"/>
              <a:gd name="connsiteX4" fmla="*/ 12180637 w 12180637"/>
              <a:gd name="connsiteY4" fmla="*/ 49772 h 4483555"/>
              <a:gd name="connsiteX5" fmla="*/ 12180637 w 12180637"/>
              <a:gd name="connsiteY5" fmla="*/ 4483555 h 4483555"/>
              <a:gd name="connsiteX6" fmla="*/ 0 w 12180637"/>
              <a:gd name="connsiteY6" fmla="*/ 4483555 h 4483555"/>
              <a:gd name="connsiteX7" fmla="*/ 0 w 12180637"/>
              <a:gd name="connsiteY7" fmla="*/ 109941 h 4483555"/>
              <a:gd name="connsiteX8" fmla="*/ 60108 w 12180637"/>
              <a:gd name="connsiteY8" fmla="*/ 112355 h 4483555"/>
              <a:gd name="connsiteX9" fmla="*/ 2474433 w 12180637"/>
              <a:gd name="connsiteY9" fmla="*/ 136660 h 4483555"/>
              <a:gd name="connsiteX10" fmla="*/ 3226727 w 12180637"/>
              <a:gd name="connsiteY10" fmla="*/ 121475 h 4483555"/>
              <a:gd name="connsiteX11" fmla="*/ 3979023 w 12180637"/>
              <a:gd name="connsiteY11" fmla="*/ 106291 h 4483555"/>
              <a:gd name="connsiteX12" fmla="*/ 9245089 w 12180637"/>
              <a:gd name="connsiteY12" fmla="*/ 0 h 4483555"/>
              <a:gd name="connsiteX0" fmla="*/ 9245089 w 12180637"/>
              <a:gd name="connsiteY0" fmla="*/ 0 h 4483555"/>
              <a:gd name="connsiteX1" fmla="*/ 10751325 w 12180637"/>
              <a:gd name="connsiteY1" fmla="*/ 78622 h 4483555"/>
              <a:gd name="connsiteX2" fmla="*/ 11353161 w 12180637"/>
              <a:gd name="connsiteY2" fmla="*/ 66474 h 4483555"/>
              <a:gd name="connsiteX3" fmla="*/ 12085768 w 12180637"/>
              <a:gd name="connsiteY3" fmla="*/ 51687 h 4483555"/>
              <a:gd name="connsiteX4" fmla="*/ 12180637 w 12180637"/>
              <a:gd name="connsiteY4" fmla="*/ 49772 h 4483555"/>
              <a:gd name="connsiteX5" fmla="*/ 12180637 w 12180637"/>
              <a:gd name="connsiteY5" fmla="*/ 4483555 h 4483555"/>
              <a:gd name="connsiteX6" fmla="*/ 0 w 12180637"/>
              <a:gd name="connsiteY6" fmla="*/ 4483555 h 4483555"/>
              <a:gd name="connsiteX7" fmla="*/ 0 w 12180637"/>
              <a:gd name="connsiteY7" fmla="*/ 109941 h 4483555"/>
              <a:gd name="connsiteX8" fmla="*/ 60108 w 12180637"/>
              <a:gd name="connsiteY8" fmla="*/ 112355 h 4483555"/>
              <a:gd name="connsiteX9" fmla="*/ 1944662 w 12180637"/>
              <a:gd name="connsiteY9" fmla="*/ 98823 h 4483555"/>
              <a:gd name="connsiteX10" fmla="*/ 3226727 w 12180637"/>
              <a:gd name="connsiteY10" fmla="*/ 121475 h 4483555"/>
              <a:gd name="connsiteX11" fmla="*/ 3979023 w 12180637"/>
              <a:gd name="connsiteY11" fmla="*/ 106291 h 4483555"/>
              <a:gd name="connsiteX12" fmla="*/ 9245089 w 12180637"/>
              <a:gd name="connsiteY12" fmla="*/ 0 h 4483555"/>
              <a:gd name="connsiteX0" fmla="*/ 9245089 w 12180637"/>
              <a:gd name="connsiteY0" fmla="*/ 0 h 4483555"/>
              <a:gd name="connsiteX1" fmla="*/ 10751325 w 12180637"/>
              <a:gd name="connsiteY1" fmla="*/ 78622 h 4483555"/>
              <a:gd name="connsiteX2" fmla="*/ 11353161 w 12180637"/>
              <a:gd name="connsiteY2" fmla="*/ 66474 h 4483555"/>
              <a:gd name="connsiteX3" fmla="*/ 12085768 w 12180637"/>
              <a:gd name="connsiteY3" fmla="*/ 51687 h 4483555"/>
              <a:gd name="connsiteX4" fmla="*/ 12180637 w 12180637"/>
              <a:gd name="connsiteY4" fmla="*/ 49772 h 4483555"/>
              <a:gd name="connsiteX5" fmla="*/ 12180637 w 12180637"/>
              <a:gd name="connsiteY5" fmla="*/ 4483555 h 4483555"/>
              <a:gd name="connsiteX6" fmla="*/ 0 w 12180637"/>
              <a:gd name="connsiteY6" fmla="*/ 4483555 h 4483555"/>
              <a:gd name="connsiteX7" fmla="*/ 0 w 12180637"/>
              <a:gd name="connsiteY7" fmla="*/ 109941 h 4483555"/>
              <a:gd name="connsiteX8" fmla="*/ 60108 w 12180637"/>
              <a:gd name="connsiteY8" fmla="*/ 112355 h 4483555"/>
              <a:gd name="connsiteX9" fmla="*/ 1944662 w 12180637"/>
              <a:gd name="connsiteY9" fmla="*/ 98823 h 4483555"/>
              <a:gd name="connsiteX10" fmla="*/ 3226727 w 12180637"/>
              <a:gd name="connsiteY10" fmla="*/ 121475 h 4483555"/>
              <a:gd name="connsiteX11" fmla="*/ 5089365 w 12180637"/>
              <a:gd name="connsiteY11" fmla="*/ 38184 h 4483555"/>
              <a:gd name="connsiteX12" fmla="*/ 9245089 w 12180637"/>
              <a:gd name="connsiteY12" fmla="*/ 0 h 4483555"/>
              <a:gd name="connsiteX0" fmla="*/ 9245089 w 12180637"/>
              <a:gd name="connsiteY0" fmla="*/ 8084 h 4491639"/>
              <a:gd name="connsiteX1" fmla="*/ 10751325 w 12180637"/>
              <a:gd name="connsiteY1" fmla="*/ 86706 h 4491639"/>
              <a:gd name="connsiteX2" fmla="*/ 11353161 w 12180637"/>
              <a:gd name="connsiteY2" fmla="*/ 74558 h 4491639"/>
              <a:gd name="connsiteX3" fmla="*/ 12085768 w 12180637"/>
              <a:gd name="connsiteY3" fmla="*/ 59771 h 4491639"/>
              <a:gd name="connsiteX4" fmla="*/ 12180637 w 12180637"/>
              <a:gd name="connsiteY4" fmla="*/ 57856 h 4491639"/>
              <a:gd name="connsiteX5" fmla="*/ 12180637 w 12180637"/>
              <a:gd name="connsiteY5" fmla="*/ 4491639 h 4491639"/>
              <a:gd name="connsiteX6" fmla="*/ 0 w 12180637"/>
              <a:gd name="connsiteY6" fmla="*/ 4491639 h 4491639"/>
              <a:gd name="connsiteX7" fmla="*/ 0 w 12180637"/>
              <a:gd name="connsiteY7" fmla="*/ 118025 h 4491639"/>
              <a:gd name="connsiteX8" fmla="*/ 60108 w 12180637"/>
              <a:gd name="connsiteY8" fmla="*/ 120439 h 4491639"/>
              <a:gd name="connsiteX9" fmla="*/ 1944662 w 12180637"/>
              <a:gd name="connsiteY9" fmla="*/ 106907 h 4491639"/>
              <a:gd name="connsiteX10" fmla="*/ 3226727 w 12180637"/>
              <a:gd name="connsiteY10" fmla="*/ 129559 h 4491639"/>
              <a:gd name="connsiteX11" fmla="*/ 5089365 w 12180637"/>
              <a:gd name="connsiteY11" fmla="*/ 46268 h 4491639"/>
              <a:gd name="connsiteX12" fmla="*/ 9245089 w 12180637"/>
              <a:gd name="connsiteY12" fmla="*/ 8084 h 4491639"/>
              <a:gd name="connsiteX0" fmla="*/ 9027375 w 12180637"/>
              <a:gd name="connsiteY0" fmla="*/ 37489 h 4452936"/>
              <a:gd name="connsiteX1" fmla="*/ 10751325 w 12180637"/>
              <a:gd name="connsiteY1" fmla="*/ 48003 h 4452936"/>
              <a:gd name="connsiteX2" fmla="*/ 11353161 w 12180637"/>
              <a:gd name="connsiteY2" fmla="*/ 35855 h 4452936"/>
              <a:gd name="connsiteX3" fmla="*/ 12085768 w 12180637"/>
              <a:gd name="connsiteY3" fmla="*/ 21068 h 4452936"/>
              <a:gd name="connsiteX4" fmla="*/ 12180637 w 12180637"/>
              <a:gd name="connsiteY4" fmla="*/ 19153 h 4452936"/>
              <a:gd name="connsiteX5" fmla="*/ 12180637 w 12180637"/>
              <a:gd name="connsiteY5" fmla="*/ 4452936 h 4452936"/>
              <a:gd name="connsiteX6" fmla="*/ 0 w 12180637"/>
              <a:gd name="connsiteY6" fmla="*/ 4452936 h 4452936"/>
              <a:gd name="connsiteX7" fmla="*/ 0 w 12180637"/>
              <a:gd name="connsiteY7" fmla="*/ 79322 h 4452936"/>
              <a:gd name="connsiteX8" fmla="*/ 60108 w 12180637"/>
              <a:gd name="connsiteY8" fmla="*/ 81736 h 4452936"/>
              <a:gd name="connsiteX9" fmla="*/ 1944662 w 12180637"/>
              <a:gd name="connsiteY9" fmla="*/ 68204 h 4452936"/>
              <a:gd name="connsiteX10" fmla="*/ 3226727 w 12180637"/>
              <a:gd name="connsiteY10" fmla="*/ 90856 h 4452936"/>
              <a:gd name="connsiteX11" fmla="*/ 5089365 w 12180637"/>
              <a:gd name="connsiteY11" fmla="*/ 7565 h 4452936"/>
              <a:gd name="connsiteX12" fmla="*/ 9027375 w 12180637"/>
              <a:gd name="connsiteY12" fmla="*/ 37489 h 4452936"/>
              <a:gd name="connsiteX0" fmla="*/ 9027375 w 12180637"/>
              <a:gd name="connsiteY0" fmla="*/ 67310 h 4482757"/>
              <a:gd name="connsiteX1" fmla="*/ 10751325 w 12180637"/>
              <a:gd name="connsiteY1" fmla="*/ 77824 h 4482757"/>
              <a:gd name="connsiteX2" fmla="*/ 11353161 w 12180637"/>
              <a:gd name="connsiteY2" fmla="*/ 65676 h 4482757"/>
              <a:gd name="connsiteX3" fmla="*/ 11360054 w 12180637"/>
              <a:gd name="connsiteY3" fmla="*/ 1004384 h 4482757"/>
              <a:gd name="connsiteX4" fmla="*/ 12180637 w 12180637"/>
              <a:gd name="connsiteY4" fmla="*/ 48974 h 4482757"/>
              <a:gd name="connsiteX5" fmla="*/ 12180637 w 12180637"/>
              <a:gd name="connsiteY5" fmla="*/ 4482757 h 4482757"/>
              <a:gd name="connsiteX6" fmla="*/ 0 w 12180637"/>
              <a:gd name="connsiteY6" fmla="*/ 4482757 h 4482757"/>
              <a:gd name="connsiteX7" fmla="*/ 0 w 12180637"/>
              <a:gd name="connsiteY7" fmla="*/ 109143 h 4482757"/>
              <a:gd name="connsiteX8" fmla="*/ 60108 w 12180637"/>
              <a:gd name="connsiteY8" fmla="*/ 111557 h 4482757"/>
              <a:gd name="connsiteX9" fmla="*/ 1944662 w 12180637"/>
              <a:gd name="connsiteY9" fmla="*/ 98025 h 4482757"/>
              <a:gd name="connsiteX10" fmla="*/ 3226727 w 12180637"/>
              <a:gd name="connsiteY10" fmla="*/ 120677 h 4482757"/>
              <a:gd name="connsiteX11" fmla="*/ 5089365 w 12180637"/>
              <a:gd name="connsiteY11" fmla="*/ 37386 h 4482757"/>
              <a:gd name="connsiteX12" fmla="*/ 9027375 w 12180637"/>
              <a:gd name="connsiteY12" fmla="*/ 67310 h 4482757"/>
              <a:gd name="connsiteX0" fmla="*/ 9027375 w 12180637"/>
              <a:gd name="connsiteY0" fmla="*/ 342299 h 4757746"/>
              <a:gd name="connsiteX1" fmla="*/ 10751325 w 12180637"/>
              <a:gd name="connsiteY1" fmla="*/ 352813 h 4757746"/>
              <a:gd name="connsiteX2" fmla="*/ 11353161 w 12180637"/>
              <a:gd name="connsiteY2" fmla="*/ 340665 h 4757746"/>
              <a:gd name="connsiteX3" fmla="*/ 12180637 w 12180637"/>
              <a:gd name="connsiteY3" fmla="*/ 323963 h 4757746"/>
              <a:gd name="connsiteX4" fmla="*/ 12180637 w 12180637"/>
              <a:gd name="connsiteY4" fmla="*/ 4757746 h 4757746"/>
              <a:gd name="connsiteX5" fmla="*/ 0 w 12180637"/>
              <a:gd name="connsiteY5" fmla="*/ 4757746 h 4757746"/>
              <a:gd name="connsiteX6" fmla="*/ 0 w 12180637"/>
              <a:gd name="connsiteY6" fmla="*/ 384132 h 4757746"/>
              <a:gd name="connsiteX7" fmla="*/ 60108 w 12180637"/>
              <a:gd name="connsiteY7" fmla="*/ 386546 h 4757746"/>
              <a:gd name="connsiteX8" fmla="*/ 1944662 w 12180637"/>
              <a:gd name="connsiteY8" fmla="*/ 373014 h 4757746"/>
              <a:gd name="connsiteX9" fmla="*/ 3226727 w 12180637"/>
              <a:gd name="connsiteY9" fmla="*/ 395666 h 4757746"/>
              <a:gd name="connsiteX10" fmla="*/ 5089365 w 12180637"/>
              <a:gd name="connsiteY10" fmla="*/ 312375 h 4757746"/>
              <a:gd name="connsiteX11" fmla="*/ 9027375 w 12180637"/>
              <a:gd name="connsiteY11" fmla="*/ 342299 h 4757746"/>
              <a:gd name="connsiteX0" fmla="*/ 9027375 w 12180637"/>
              <a:gd name="connsiteY0" fmla="*/ 337966 h 4753413"/>
              <a:gd name="connsiteX1" fmla="*/ 10751325 w 12180637"/>
              <a:gd name="connsiteY1" fmla="*/ 348480 h 4753413"/>
              <a:gd name="connsiteX2" fmla="*/ 12180637 w 12180637"/>
              <a:gd name="connsiteY2" fmla="*/ 319630 h 4753413"/>
              <a:gd name="connsiteX3" fmla="*/ 12180637 w 12180637"/>
              <a:gd name="connsiteY3" fmla="*/ 4753413 h 4753413"/>
              <a:gd name="connsiteX4" fmla="*/ 0 w 12180637"/>
              <a:gd name="connsiteY4" fmla="*/ 4753413 h 4753413"/>
              <a:gd name="connsiteX5" fmla="*/ 0 w 12180637"/>
              <a:gd name="connsiteY5" fmla="*/ 379799 h 4753413"/>
              <a:gd name="connsiteX6" fmla="*/ 60108 w 12180637"/>
              <a:gd name="connsiteY6" fmla="*/ 382213 h 4753413"/>
              <a:gd name="connsiteX7" fmla="*/ 1944662 w 12180637"/>
              <a:gd name="connsiteY7" fmla="*/ 368681 h 4753413"/>
              <a:gd name="connsiteX8" fmla="*/ 3226727 w 12180637"/>
              <a:gd name="connsiteY8" fmla="*/ 391333 h 4753413"/>
              <a:gd name="connsiteX9" fmla="*/ 5089365 w 12180637"/>
              <a:gd name="connsiteY9" fmla="*/ 308042 h 4753413"/>
              <a:gd name="connsiteX10" fmla="*/ 9027375 w 12180637"/>
              <a:gd name="connsiteY10" fmla="*/ 337966 h 4753413"/>
              <a:gd name="connsiteX0" fmla="*/ 9027375 w 12180637"/>
              <a:gd name="connsiteY0" fmla="*/ 37489 h 4452936"/>
              <a:gd name="connsiteX1" fmla="*/ 10751325 w 12180637"/>
              <a:gd name="connsiteY1" fmla="*/ 48003 h 4452936"/>
              <a:gd name="connsiteX2" fmla="*/ 12180637 w 12180637"/>
              <a:gd name="connsiteY2" fmla="*/ 19153 h 4452936"/>
              <a:gd name="connsiteX3" fmla="*/ 12180637 w 12180637"/>
              <a:gd name="connsiteY3" fmla="*/ 4452936 h 4452936"/>
              <a:gd name="connsiteX4" fmla="*/ 0 w 12180637"/>
              <a:gd name="connsiteY4" fmla="*/ 4452936 h 4452936"/>
              <a:gd name="connsiteX5" fmla="*/ 0 w 12180637"/>
              <a:gd name="connsiteY5" fmla="*/ 79322 h 4452936"/>
              <a:gd name="connsiteX6" fmla="*/ 60108 w 12180637"/>
              <a:gd name="connsiteY6" fmla="*/ 81736 h 4452936"/>
              <a:gd name="connsiteX7" fmla="*/ 1944662 w 12180637"/>
              <a:gd name="connsiteY7" fmla="*/ 68204 h 4452936"/>
              <a:gd name="connsiteX8" fmla="*/ 3226727 w 12180637"/>
              <a:gd name="connsiteY8" fmla="*/ 90856 h 4452936"/>
              <a:gd name="connsiteX9" fmla="*/ 5089365 w 12180637"/>
              <a:gd name="connsiteY9" fmla="*/ 7565 h 4452936"/>
              <a:gd name="connsiteX10" fmla="*/ 9027375 w 12180637"/>
              <a:gd name="connsiteY10" fmla="*/ 37489 h 4452936"/>
              <a:gd name="connsiteX0" fmla="*/ 9027375 w 12180637"/>
              <a:gd name="connsiteY0" fmla="*/ 35052 h 4450499"/>
              <a:gd name="connsiteX1" fmla="*/ 10540868 w 12180637"/>
              <a:gd name="connsiteY1" fmla="*/ 30432 h 4450499"/>
              <a:gd name="connsiteX2" fmla="*/ 12180637 w 12180637"/>
              <a:gd name="connsiteY2" fmla="*/ 16716 h 4450499"/>
              <a:gd name="connsiteX3" fmla="*/ 12180637 w 12180637"/>
              <a:gd name="connsiteY3" fmla="*/ 4450499 h 4450499"/>
              <a:gd name="connsiteX4" fmla="*/ 0 w 12180637"/>
              <a:gd name="connsiteY4" fmla="*/ 4450499 h 4450499"/>
              <a:gd name="connsiteX5" fmla="*/ 0 w 12180637"/>
              <a:gd name="connsiteY5" fmla="*/ 76885 h 4450499"/>
              <a:gd name="connsiteX6" fmla="*/ 60108 w 12180637"/>
              <a:gd name="connsiteY6" fmla="*/ 79299 h 4450499"/>
              <a:gd name="connsiteX7" fmla="*/ 1944662 w 12180637"/>
              <a:gd name="connsiteY7" fmla="*/ 65767 h 4450499"/>
              <a:gd name="connsiteX8" fmla="*/ 3226727 w 12180637"/>
              <a:gd name="connsiteY8" fmla="*/ 88419 h 4450499"/>
              <a:gd name="connsiteX9" fmla="*/ 5089365 w 12180637"/>
              <a:gd name="connsiteY9" fmla="*/ 5128 h 4450499"/>
              <a:gd name="connsiteX10" fmla="*/ 9027375 w 12180637"/>
              <a:gd name="connsiteY10" fmla="*/ 35052 h 445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80637" h="4450499">
                <a:moveTo>
                  <a:pt x="9027375" y="35052"/>
                </a:moveTo>
                <a:lnTo>
                  <a:pt x="10540868" y="30432"/>
                </a:lnTo>
                <a:cubicBezTo>
                  <a:pt x="11066412" y="27376"/>
                  <a:pt x="11405389" y="-13668"/>
                  <a:pt x="12180637" y="16716"/>
                </a:cubicBezTo>
                <a:lnTo>
                  <a:pt x="12180637" y="4450499"/>
                </a:lnTo>
                <a:lnTo>
                  <a:pt x="0" y="4450499"/>
                </a:lnTo>
                <a:lnTo>
                  <a:pt x="0" y="76885"/>
                </a:lnTo>
                <a:lnTo>
                  <a:pt x="60108" y="79299"/>
                </a:lnTo>
                <a:lnTo>
                  <a:pt x="1944662" y="65767"/>
                </a:lnTo>
                <a:cubicBezTo>
                  <a:pt x="2472432" y="67287"/>
                  <a:pt x="2975962" y="93481"/>
                  <a:pt x="3226727" y="88419"/>
                </a:cubicBezTo>
                <a:lnTo>
                  <a:pt x="5089365" y="5128"/>
                </a:lnTo>
                <a:cubicBezTo>
                  <a:pt x="6092425" y="-15118"/>
                  <a:pt x="8118791" y="30835"/>
                  <a:pt x="9027375" y="35052"/>
                </a:cubicBez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27A937E2-6E23-4A80-9A04-CFB5284AEF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4880713"/>
              </p:ext>
            </p:extLst>
          </p:nvPr>
        </p:nvGraphicFramePr>
        <p:xfrm>
          <a:off x="720725" y="3249612"/>
          <a:ext cx="10728325" cy="2879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886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66907AD-466D-452C-AB75-0106CB261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9AA3C9-01B9-4096-8BC9-60F493F1A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02A5D8-32C6-6F40-8FAD-230965236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6" y="1283127"/>
            <a:ext cx="6288275" cy="2817386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5600" spc="-100" dirty="0" err="1">
                <a:latin typeface="Cavolini" panose="03000502040302020204" pitchFamily="66" charset="0"/>
                <a:cs typeface="Cavolini" panose="03000502040302020204" pitchFamily="66" charset="0"/>
              </a:rPr>
              <a:t>Eisbrecher</a:t>
            </a:r>
            <a:r>
              <a:rPr lang="en-US" sz="5600" spc="-100" dirty="0">
                <a:latin typeface="Cavolini" panose="03000502040302020204" pitchFamily="66" charset="0"/>
                <a:cs typeface="Cavolini" panose="03000502040302020204" pitchFamily="66" charset="0"/>
              </a:rPr>
              <a:t>! </a:t>
            </a:r>
            <a:br>
              <a:rPr lang="en-US" sz="5600" spc="-1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5600" spc="-100" dirty="0">
                <a:latin typeface="Cavolini" panose="03000502040302020204" pitchFamily="66" charset="0"/>
                <a:cs typeface="Cavolini" panose="03000502040302020204" pitchFamily="66" charset="0"/>
              </a:rPr>
              <a:t>Was </a:t>
            </a:r>
            <a:r>
              <a:rPr lang="en-US" sz="5600" spc="-100" dirty="0" err="1">
                <a:latin typeface="Cavolini" panose="03000502040302020204" pitchFamily="66" charset="0"/>
                <a:cs typeface="Cavolini" panose="03000502040302020204" pitchFamily="66" charset="0"/>
              </a:rPr>
              <a:t>liebst</a:t>
            </a:r>
            <a:r>
              <a:rPr lang="en-US" sz="5600" spc="-100" dirty="0">
                <a:latin typeface="Cavolini" panose="03000502040302020204" pitchFamily="66" charset="0"/>
                <a:cs typeface="Cavolini" panose="03000502040302020204" pitchFamily="66" charset="0"/>
              </a:rPr>
              <a:t> du?</a:t>
            </a:r>
            <a:br>
              <a:rPr lang="en-US" sz="5600" spc="-1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en-US" sz="5600" spc="-1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5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7" name="Picture 6" descr="A field of grass with a mountain in the background at sunset">
            <a:extLst>
              <a:ext uri="{FF2B5EF4-FFF2-40B4-BE49-F238E27FC236}">
                <a16:creationId xmlns:a16="http://schemas.microsoft.com/office/drawing/2014/main" id="{7778A792-990C-0C48-AD60-9690A1FF2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72" r="-1" b="2849"/>
          <a:stretch/>
        </p:blipFill>
        <p:spPr>
          <a:xfrm>
            <a:off x="6329918" y="3427200"/>
            <a:ext cx="5862082" cy="3430800"/>
          </a:xfrm>
          <a:custGeom>
            <a:avLst/>
            <a:gdLst/>
            <a:ahLst/>
            <a:cxnLst/>
            <a:rect l="l" t="t" r="r" b="b"/>
            <a:pathLst>
              <a:path w="5862082" h="3430800">
                <a:moveTo>
                  <a:pt x="0" y="0"/>
                </a:moveTo>
                <a:lnTo>
                  <a:pt x="5862082" y="0"/>
                </a:lnTo>
                <a:lnTo>
                  <a:pt x="5862082" y="3430800"/>
                </a:lnTo>
                <a:lnTo>
                  <a:pt x="15574" y="3430800"/>
                </a:lnTo>
                <a:lnTo>
                  <a:pt x="15542" y="3272467"/>
                </a:lnTo>
                <a:cubicBezTo>
                  <a:pt x="16280" y="3099651"/>
                  <a:pt x="19396" y="2957011"/>
                  <a:pt x="25362" y="2852016"/>
                </a:cubicBezTo>
                <a:cubicBezTo>
                  <a:pt x="43523" y="2377506"/>
                  <a:pt x="24435" y="1267222"/>
                  <a:pt x="2054" y="105785"/>
                </a:cubicBezTo>
                <a:close/>
              </a:path>
            </a:pathLst>
          </a:custGeom>
        </p:spPr>
      </p:pic>
      <p:pic>
        <p:nvPicPr>
          <p:cNvPr id="11" name="Picture 10" descr="Summer meadow in evening light">
            <a:extLst>
              <a:ext uri="{FF2B5EF4-FFF2-40B4-BE49-F238E27FC236}">
                <a16:creationId xmlns:a16="http://schemas.microsoft.com/office/drawing/2014/main" id="{539A4684-DB96-5748-9128-60F3C2702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918" y="3143250"/>
            <a:ext cx="5862082" cy="3714750"/>
          </a:xfrm>
          <a:prstGeom prst="rect">
            <a:avLst/>
          </a:prstGeom>
        </p:spPr>
      </p:pic>
      <p:pic>
        <p:nvPicPr>
          <p:cNvPr id="21" name="Picture 20" descr="Mountains and forest in winter">
            <a:extLst>
              <a:ext uri="{FF2B5EF4-FFF2-40B4-BE49-F238E27FC236}">
                <a16:creationId xmlns:a16="http://schemas.microsoft.com/office/drawing/2014/main" id="{AFD37E90-8C7F-E44F-8C6D-F5C0903D12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81" b="2"/>
          <a:stretch/>
        </p:blipFill>
        <p:spPr>
          <a:xfrm>
            <a:off x="6288276" y="10"/>
            <a:ext cx="5903725" cy="3427190"/>
          </a:xfrm>
          <a:custGeom>
            <a:avLst/>
            <a:gdLst/>
            <a:ahLst/>
            <a:cxnLst/>
            <a:rect l="l" t="t" r="r" b="b"/>
            <a:pathLst>
              <a:path w="5903725" h="3427200">
                <a:moveTo>
                  <a:pt x="17547" y="0"/>
                </a:moveTo>
                <a:lnTo>
                  <a:pt x="5903725" y="0"/>
                </a:lnTo>
                <a:lnTo>
                  <a:pt x="5903725" y="3427200"/>
                </a:lnTo>
                <a:lnTo>
                  <a:pt x="41642" y="3427200"/>
                </a:lnTo>
                <a:lnTo>
                  <a:pt x="34002" y="3033799"/>
                </a:lnTo>
                <a:cubicBezTo>
                  <a:pt x="8141" y="1703374"/>
                  <a:pt x="-15687" y="415221"/>
                  <a:pt x="13203" y="42009"/>
                </a:cubicBezTo>
                <a:close/>
              </a:path>
            </a:pathLst>
          </a:cu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38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9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0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2437B68-8D79-DE4D-A600-BA07BEF9C488}"/>
              </a:ext>
            </a:extLst>
          </p:cNvPr>
          <p:cNvSpPr/>
          <p:nvPr/>
        </p:nvSpPr>
        <p:spPr>
          <a:xfrm>
            <a:off x="9399159" y="187548"/>
            <a:ext cx="2680057" cy="7143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77500" lnSpcReduction="20000"/>
          </a:bodyPr>
          <a:lstStyle/>
          <a:p>
            <a:pPr algn="ctr"/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den Winter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EBB3A736-194C-4E48-95B9-4B372787570D}"/>
              </a:ext>
            </a:extLst>
          </p:cNvPr>
          <p:cNvSpPr/>
          <p:nvPr/>
        </p:nvSpPr>
        <p:spPr>
          <a:xfrm>
            <a:off x="9247737" y="5952477"/>
            <a:ext cx="2831479" cy="7179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70000" lnSpcReduction="20000"/>
          </a:bodyPr>
          <a:lstStyle/>
          <a:p>
            <a:pPr algn="ctr"/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den Sommer?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0FA981EE-5EC9-244A-93D1-27E1A26FD9C3}"/>
              </a:ext>
            </a:extLst>
          </p:cNvPr>
          <p:cNvSpPr/>
          <p:nvPr/>
        </p:nvSpPr>
        <p:spPr>
          <a:xfrm>
            <a:off x="10115550" y="3644703"/>
            <a:ext cx="1831299" cy="5977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5000" lnSpcReduction="20000"/>
          </a:bodyPr>
          <a:lstStyle/>
          <a:p>
            <a:pPr algn="ctr"/>
            <a:r>
              <a:rPr lang="en-US" sz="4000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oder</a:t>
            </a:r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…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2" name="Title 3">
            <a:extLst>
              <a:ext uri="{FF2B5EF4-FFF2-40B4-BE49-F238E27FC236}">
                <a16:creationId xmlns:a16="http://schemas.microsoft.com/office/drawing/2014/main" id="{89166E51-005D-A244-AC35-655EC6E49552}"/>
              </a:ext>
            </a:extLst>
          </p:cNvPr>
          <p:cNvSpPr txBox="1">
            <a:spLocks/>
          </p:cNvSpPr>
          <p:nvPr/>
        </p:nvSpPr>
        <p:spPr>
          <a:xfrm>
            <a:off x="1" y="3665185"/>
            <a:ext cx="6288275" cy="119887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spc="-100" dirty="0">
                <a:latin typeface="Cavolini" panose="03000502040302020204" pitchFamily="66" charset="0"/>
                <a:cs typeface="Cavolini" panose="03000502040302020204" pitchFamily="66" charset="0"/>
              </a:rPr>
              <a:t>Ich </a:t>
            </a:r>
            <a:r>
              <a:rPr lang="en-US" sz="5600" spc="-100" dirty="0" err="1">
                <a:latin typeface="Cavolini" panose="03000502040302020204" pitchFamily="66" charset="0"/>
                <a:cs typeface="Cavolini" panose="03000502040302020204" pitchFamily="66" charset="0"/>
              </a:rPr>
              <a:t>liebe</a:t>
            </a:r>
            <a:r>
              <a:rPr lang="en-US" sz="5600" spc="-100" dirty="0">
                <a:latin typeface="Cavolini" panose="03000502040302020204" pitchFamily="66" charset="0"/>
                <a:cs typeface="Cavolini" panose="03000502040302020204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28416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66907AD-466D-452C-AB75-0106CB261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9AA3C9-01B9-4096-8BC9-60F493F1A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18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9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3" name="Picture 2" descr="Triathletes swimming in race">
            <a:extLst>
              <a:ext uri="{FF2B5EF4-FFF2-40B4-BE49-F238E27FC236}">
                <a16:creationId xmlns:a16="http://schemas.microsoft.com/office/drawing/2014/main" id="{41FF5EB8-0788-7048-A19C-59A2821EA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7" r="13941" b="-2"/>
          <a:stretch/>
        </p:blipFill>
        <p:spPr>
          <a:xfrm>
            <a:off x="6288276" y="10"/>
            <a:ext cx="5903725" cy="3427190"/>
          </a:xfrm>
          <a:custGeom>
            <a:avLst/>
            <a:gdLst/>
            <a:ahLst/>
            <a:cxnLst/>
            <a:rect l="l" t="t" r="r" b="b"/>
            <a:pathLst>
              <a:path w="5903725" h="3427200">
                <a:moveTo>
                  <a:pt x="17547" y="0"/>
                </a:moveTo>
                <a:lnTo>
                  <a:pt x="5903725" y="0"/>
                </a:lnTo>
                <a:lnTo>
                  <a:pt x="5903725" y="3427200"/>
                </a:lnTo>
                <a:lnTo>
                  <a:pt x="41642" y="3427200"/>
                </a:lnTo>
                <a:lnTo>
                  <a:pt x="34002" y="3033799"/>
                </a:lnTo>
                <a:cubicBezTo>
                  <a:pt x="8141" y="1703374"/>
                  <a:pt x="-15687" y="415221"/>
                  <a:pt x="13203" y="42009"/>
                </a:cubicBez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23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4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5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51C5077-FACA-E244-BB24-C6AAE80AD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88"/>
          <a:stretch/>
        </p:blipFill>
        <p:spPr>
          <a:xfrm>
            <a:off x="6329918" y="3427200"/>
            <a:ext cx="5862082" cy="3430800"/>
          </a:xfrm>
          <a:custGeom>
            <a:avLst/>
            <a:gdLst/>
            <a:ahLst/>
            <a:cxnLst/>
            <a:rect l="l" t="t" r="r" b="b"/>
            <a:pathLst>
              <a:path w="5862082" h="3430800">
                <a:moveTo>
                  <a:pt x="0" y="0"/>
                </a:moveTo>
                <a:lnTo>
                  <a:pt x="5862082" y="0"/>
                </a:lnTo>
                <a:lnTo>
                  <a:pt x="5862082" y="3430800"/>
                </a:lnTo>
                <a:lnTo>
                  <a:pt x="15574" y="3430800"/>
                </a:lnTo>
                <a:lnTo>
                  <a:pt x="15542" y="3272467"/>
                </a:lnTo>
                <a:cubicBezTo>
                  <a:pt x="16280" y="3099651"/>
                  <a:pt x="19396" y="2957011"/>
                  <a:pt x="25362" y="2852016"/>
                </a:cubicBezTo>
                <a:cubicBezTo>
                  <a:pt x="43523" y="2377506"/>
                  <a:pt x="24435" y="1267222"/>
                  <a:pt x="2054" y="105785"/>
                </a:cubicBezTo>
                <a:close/>
              </a:path>
            </a:pathLst>
          </a:cu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2F3C36E-DE2D-A64A-AA2B-727A8E40068D}"/>
              </a:ext>
            </a:extLst>
          </p:cNvPr>
          <p:cNvSpPr/>
          <p:nvPr/>
        </p:nvSpPr>
        <p:spPr>
          <a:xfrm>
            <a:off x="967228" y="1565515"/>
            <a:ext cx="4171110" cy="7223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4000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Liebst</a:t>
            </a:r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du…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0E51B87-8196-204A-8C18-F73B3A935C2D}"/>
              </a:ext>
            </a:extLst>
          </p:cNvPr>
          <p:cNvSpPr/>
          <p:nvPr/>
        </p:nvSpPr>
        <p:spPr>
          <a:xfrm>
            <a:off x="3896934" y="2450652"/>
            <a:ext cx="3078091" cy="82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5000" lnSpcReduction="10000"/>
          </a:bodyPr>
          <a:lstStyle/>
          <a:p>
            <a:pPr algn="ctr"/>
            <a:r>
              <a:rPr lang="en-US" sz="4000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schwimmen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A4EB8B2-3CE4-624B-9131-0FA484FAC3E2}"/>
              </a:ext>
            </a:extLst>
          </p:cNvPr>
          <p:cNvSpPr/>
          <p:nvPr/>
        </p:nvSpPr>
        <p:spPr>
          <a:xfrm>
            <a:off x="3252008" y="3570370"/>
            <a:ext cx="3772659" cy="7143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5000" lnSpcReduction="10000"/>
          </a:bodyPr>
          <a:lstStyle/>
          <a:p>
            <a:pPr algn="ctr"/>
            <a:r>
              <a:rPr lang="en-US" sz="4000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oder</a:t>
            </a:r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4000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wandern</a:t>
            </a:r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17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7D7CF97-C693-42F5-AFF2-9C4EBFE0E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003713C-83A1-3042-BCC0-A607990F92CB}"/>
              </a:ext>
            </a:extLst>
          </p:cNvPr>
          <p:cNvSpPr/>
          <p:nvPr/>
        </p:nvSpPr>
        <p:spPr>
          <a:xfrm>
            <a:off x="4163655" y="363435"/>
            <a:ext cx="2680057" cy="7143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das Meer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Picture 11" descr="Sunset on snowcapped mountains">
            <a:extLst>
              <a:ext uri="{FF2B5EF4-FFF2-40B4-BE49-F238E27FC236}">
                <a16:creationId xmlns:a16="http://schemas.microsoft.com/office/drawing/2014/main" id="{695B495A-F88B-5742-A663-D634DF119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548" y="2298497"/>
            <a:ext cx="6832582" cy="4559503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3ABA008-2891-264D-8803-2028220A1DAA}"/>
              </a:ext>
            </a:extLst>
          </p:cNvPr>
          <p:cNvSpPr/>
          <p:nvPr/>
        </p:nvSpPr>
        <p:spPr>
          <a:xfrm>
            <a:off x="9395507" y="5929319"/>
            <a:ext cx="2680057" cy="7143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5000" lnSpcReduction="10000"/>
          </a:bodyPr>
          <a:lstStyle/>
          <a:p>
            <a:pPr algn="ctr"/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die Berge?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Picture 9" descr="Soft colors in the sky at dusk by the sea">
            <a:extLst>
              <a:ext uri="{FF2B5EF4-FFF2-40B4-BE49-F238E27FC236}">
                <a16:creationId xmlns:a16="http://schemas.microsoft.com/office/drawing/2014/main" id="{F0614D36-5863-4249-9B6E-C1B979306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1130" y="0"/>
            <a:ext cx="6832582" cy="384332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02AC7A7-3B79-764C-817C-24B2672C2319}"/>
              </a:ext>
            </a:extLst>
          </p:cNvPr>
          <p:cNvSpPr/>
          <p:nvPr/>
        </p:nvSpPr>
        <p:spPr>
          <a:xfrm>
            <a:off x="126947" y="141402"/>
            <a:ext cx="2521659" cy="7143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das Meer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F84EF5-285A-6D43-BA27-59C952B5743A}"/>
              </a:ext>
            </a:extLst>
          </p:cNvPr>
          <p:cNvSpPr txBox="1"/>
          <p:nvPr/>
        </p:nvSpPr>
        <p:spPr>
          <a:xfrm>
            <a:off x="2753710" y="4322464"/>
            <a:ext cx="2222250" cy="1028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latin typeface="Cavolini" panose="03000502040302020204" pitchFamily="66" charset="0"/>
                <a:cs typeface="Cavolini" panose="03000502040302020204" pitchFamily="66" charset="0"/>
              </a:rPr>
              <a:t>oder</a:t>
            </a:r>
            <a:endParaRPr lang="en-US" sz="6000" i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004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ngle tree on a field with cityscape in foggy distance">
            <a:extLst>
              <a:ext uri="{FF2B5EF4-FFF2-40B4-BE49-F238E27FC236}">
                <a16:creationId xmlns:a16="http://schemas.microsoft.com/office/drawing/2014/main" id="{F51C5077-FACA-E244-BB24-C6AAE80ADA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096000" cy="4052093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840393-74BC-2346-95C0-F5334EDBB940}"/>
              </a:ext>
            </a:extLst>
          </p:cNvPr>
          <p:cNvSpPr/>
          <p:nvPr/>
        </p:nvSpPr>
        <p:spPr>
          <a:xfrm>
            <a:off x="3415862" y="180976"/>
            <a:ext cx="2502742" cy="6283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2500" lnSpcReduction="20000"/>
          </a:bodyPr>
          <a:lstStyle/>
          <a:p>
            <a:pPr algn="ctr"/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der Tag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 descr="Large red moon rising">
            <a:extLst>
              <a:ext uri="{FF2B5EF4-FFF2-40B4-BE49-F238E27FC236}">
                <a16:creationId xmlns:a16="http://schemas.microsoft.com/office/drawing/2014/main" id="{ADDBBD60-EDCA-2B49-B477-8BDD441E58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18667" y="3048001"/>
            <a:ext cx="6773333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1A74900-575B-6541-BD93-9E4E7E3BC044}"/>
              </a:ext>
            </a:extLst>
          </p:cNvPr>
          <p:cNvSpPr/>
          <p:nvPr/>
        </p:nvSpPr>
        <p:spPr>
          <a:xfrm>
            <a:off x="5560370" y="5315255"/>
            <a:ext cx="2826886" cy="6304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5000" lnSpcReduction="10000"/>
          </a:bodyPr>
          <a:lstStyle/>
          <a:p>
            <a:pPr algn="ctr"/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die Nacht?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DC442-78D4-4F40-93AE-FD7EC5079E7C}"/>
              </a:ext>
            </a:extLst>
          </p:cNvPr>
          <p:cNvSpPr txBox="1"/>
          <p:nvPr/>
        </p:nvSpPr>
        <p:spPr>
          <a:xfrm>
            <a:off x="3048000" y="4233069"/>
            <a:ext cx="2261779" cy="1028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latin typeface="Cavolini" panose="03000502040302020204" pitchFamily="66" charset="0"/>
                <a:cs typeface="Cavolini" panose="03000502040302020204" pitchFamily="66" charset="0"/>
              </a:rPr>
              <a:t>oder</a:t>
            </a:r>
            <a:endParaRPr lang="en-US" sz="6000" i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191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C15937-56FE-854F-8AC4-ADD318B5E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959600" cy="3914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77EAF5-7640-B649-93B3-4B664A4AA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276" y="2756297"/>
            <a:ext cx="6562724" cy="4101703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840393-74BC-2346-95C0-F5334EDBB940}"/>
              </a:ext>
            </a:extLst>
          </p:cNvPr>
          <p:cNvSpPr/>
          <p:nvPr/>
        </p:nvSpPr>
        <p:spPr>
          <a:xfrm>
            <a:off x="213162" y="3071812"/>
            <a:ext cx="2680057" cy="7143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5000" lnSpcReduction="10000"/>
          </a:bodyPr>
          <a:lstStyle/>
          <a:p>
            <a:pPr algn="ctr"/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die </a:t>
            </a:r>
            <a:r>
              <a:rPr lang="en-US" sz="4000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Hunde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1A74900-575B-6541-BD93-9E4E7E3BC044}"/>
              </a:ext>
            </a:extLst>
          </p:cNvPr>
          <p:cNvSpPr/>
          <p:nvPr/>
        </p:nvSpPr>
        <p:spPr>
          <a:xfrm>
            <a:off x="5977063" y="5972174"/>
            <a:ext cx="3717870" cy="6772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die </a:t>
            </a:r>
            <a:r>
              <a:rPr lang="en-US" sz="4000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Katzen</a:t>
            </a:r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DC442-78D4-4F40-93AE-FD7EC5079E7C}"/>
              </a:ext>
            </a:extLst>
          </p:cNvPr>
          <p:cNvSpPr txBox="1"/>
          <p:nvPr/>
        </p:nvSpPr>
        <p:spPr>
          <a:xfrm>
            <a:off x="3163613" y="4293048"/>
            <a:ext cx="2166693" cy="1028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latin typeface="Cavolini" panose="03000502040302020204" pitchFamily="66" charset="0"/>
                <a:cs typeface="Cavolini" panose="03000502040302020204" pitchFamily="66" charset="0"/>
              </a:rPr>
              <a:t>oder</a:t>
            </a:r>
            <a:endParaRPr lang="en-US" sz="6000" i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757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inting watercolours outdoors">
            <a:extLst>
              <a:ext uri="{FF2B5EF4-FFF2-40B4-BE49-F238E27FC236}">
                <a16:creationId xmlns:a16="http://schemas.microsoft.com/office/drawing/2014/main" id="{F51C5077-FACA-E244-BB24-C6AAE80ADA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096000" cy="406003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840393-74BC-2346-95C0-F5334EDBB940}"/>
              </a:ext>
            </a:extLst>
          </p:cNvPr>
          <p:cNvSpPr/>
          <p:nvPr/>
        </p:nvSpPr>
        <p:spPr>
          <a:xfrm>
            <a:off x="159017" y="223509"/>
            <a:ext cx="2680057" cy="7143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en-US" sz="4000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mahlen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 descr="Person working with laptop and notepad">
            <a:extLst>
              <a:ext uri="{FF2B5EF4-FFF2-40B4-BE49-F238E27FC236}">
                <a16:creationId xmlns:a16="http://schemas.microsoft.com/office/drawing/2014/main" id="{ADDBBD60-EDCA-2B49-B477-8BDD441E58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07895" y="2797969"/>
            <a:ext cx="6084105" cy="406003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1A74900-575B-6541-BD93-9E4E7E3BC044}"/>
              </a:ext>
            </a:extLst>
          </p:cNvPr>
          <p:cNvSpPr/>
          <p:nvPr/>
        </p:nvSpPr>
        <p:spPr>
          <a:xfrm>
            <a:off x="6569363" y="5962649"/>
            <a:ext cx="3717870" cy="6772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2500" lnSpcReduction="10000"/>
          </a:bodyPr>
          <a:lstStyle/>
          <a:p>
            <a:pPr algn="ctr"/>
            <a:r>
              <a:rPr lang="en-US" sz="4000" spc="-100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schreiben</a:t>
            </a:r>
            <a:r>
              <a:rPr lang="en-US" sz="4000" spc="-100" dirty="0">
                <a:solidFill>
                  <a:schemeClr val="bg2">
                    <a:lumMod val="90000"/>
                    <a:lumOff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  <a:endParaRPr lang="en-US" sz="4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DC442-78D4-4F40-93AE-FD7EC5079E7C}"/>
              </a:ext>
            </a:extLst>
          </p:cNvPr>
          <p:cNvSpPr txBox="1"/>
          <p:nvPr/>
        </p:nvSpPr>
        <p:spPr>
          <a:xfrm>
            <a:off x="3760649" y="4373161"/>
            <a:ext cx="2261779" cy="1028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latin typeface="Cavolini" panose="03000502040302020204" pitchFamily="66" charset="0"/>
                <a:cs typeface="Cavolini" panose="03000502040302020204" pitchFamily="66" charset="0"/>
              </a:rPr>
              <a:t>oder</a:t>
            </a:r>
            <a:endParaRPr lang="en-US" sz="6000" i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93037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AnalogousFromDarkSeedLeftStep">
      <a:dk1>
        <a:srgbClr val="000000"/>
      </a:dk1>
      <a:lt1>
        <a:srgbClr val="FFFFFF"/>
      </a:lt1>
      <a:dk2>
        <a:srgbClr val="243441"/>
      </a:dk2>
      <a:lt2>
        <a:srgbClr val="E2E8E3"/>
      </a:lt2>
      <a:accent1>
        <a:srgbClr val="C34DB7"/>
      </a:accent1>
      <a:accent2>
        <a:srgbClr val="8C3BB1"/>
      </a:accent2>
      <a:accent3>
        <a:srgbClr val="6D4DC3"/>
      </a:accent3>
      <a:accent4>
        <a:srgbClr val="4858B6"/>
      </a:accent4>
      <a:accent5>
        <a:srgbClr val="4D90C3"/>
      </a:accent5>
      <a:accent6>
        <a:srgbClr val="3BAFB1"/>
      </a:accent6>
      <a:hlink>
        <a:srgbClr val="4D7CC3"/>
      </a:hlink>
      <a:folHlink>
        <a:srgbClr val="7F7F7F"/>
      </a:folHlink>
    </a:clrScheme>
    <a:fontScheme name="Blob">
      <a:majorFont>
        <a:latin typeface="Sagona Book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211</Words>
  <Application>Microsoft Macintosh PowerPoint</Application>
  <PresentationFormat>Widescreen</PresentationFormat>
  <Paragraphs>80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Avenir Next LT Pro</vt:lpstr>
      <vt:lpstr>Cavolini</vt:lpstr>
      <vt:lpstr>Sagona Book</vt:lpstr>
      <vt:lpstr>The Hand Extrablack</vt:lpstr>
      <vt:lpstr>BlobVTI</vt:lpstr>
      <vt:lpstr>Wilkommen! Ich bin Tova.</vt:lpstr>
      <vt:lpstr>Wer bist du?</vt:lpstr>
      <vt:lpstr>Überblick (Overview)</vt:lpstr>
      <vt:lpstr>Eisbrecher!  Was liebst du?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Activität:  Wer ist das? </vt:lpstr>
      <vt:lpstr>Alphabet  übung:</vt:lpstr>
      <vt:lpstr>Das Klassenzimmer: Nomen</vt:lpstr>
      <vt:lpstr>Sätze Bauen!</vt:lpstr>
      <vt:lpstr>Super gemacht!</vt:lpstr>
      <vt:lpstr>Activität:  Henkerspiel!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Wilkommen! Ich bin Tova.</dc:title>
  <dc:creator>Tova E Just</dc:creator>
  <cp:lastModifiedBy>Tova E Just</cp:lastModifiedBy>
  <cp:revision>6</cp:revision>
  <dcterms:created xsi:type="dcterms:W3CDTF">2020-09-16T01:38:41Z</dcterms:created>
  <dcterms:modified xsi:type="dcterms:W3CDTF">2020-09-16T18:48:39Z</dcterms:modified>
</cp:coreProperties>
</file>