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88" r:id="rId4"/>
    <p:sldId id="28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4A4A-6594-444B-93B0-2DF26FC9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87EBA-E040-9340-91CA-CC1B096BE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78774-7836-9141-B92D-F2DB3E5B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E2776-E6FF-A747-81C1-931B965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956B0-F4DC-C342-A1F7-B1783AD0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4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C40A-D58D-414A-9193-0861F4EC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13B04-9D4B-724C-ADB3-C460E2A59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93FC4-8EF8-9D4F-A1ED-2AF6A5C70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19E59-DED4-3745-908F-8D02C54E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655EF-F55F-164C-8743-63B3CB73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1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3883D-DEE4-A942-9117-5C0BD9FB6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0902E-F378-9F4D-AEAA-53EF5C191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E3AF1-D946-2648-AD45-1B54C892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6FFC-3CB3-3540-BA94-B2AD26BC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28486-BE5D-9F4C-B2AA-E9F5D563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6796-1C73-B948-8FC5-0E4B404C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598A5-79C5-9E45-95F9-DB239891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67A56-B427-164B-8234-D6DB177C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B356B-5290-4241-9CD5-7CD80568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F7A6A-58A5-D845-9ECE-1A67D008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2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0E30-16CF-C749-B055-1D069DE3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A0352-9EFB-D043-91BB-2BF7D47F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E51AE-913B-E14F-82F9-2CEBD10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25010-B03D-9C4B-AEEC-C1098B76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76CA4-4C5A-D048-B4A6-3A105D8E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9863-2087-1B41-B3F0-B9316241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80A6-B87E-3D43-B9A5-17AE82D5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E2891-E97D-DC41-84F0-EF71953B7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D2F34-3C63-DD41-AF69-A7493A2A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FEE5D-6B13-594E-922A-0C47B253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F8306-3796-8645-8008-C37FDDE1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7410-AAA5-8645-A427-06E3B514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AA22-298F-244F-801A-327029215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9B682-E47B-5644-A69E-4C35574B3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054CB-2DAD-7D49-B693-0170C0FB7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B46B7-3E96-EC4C-8443-CE32A4ACD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4FDE-1C96-FB4C-AF76-2CB7D256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D3A17-684E-7043-984A-37C7D8C3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FFBF3D-F020-CA49-AA69-E06F94A1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C8B9-D5AA-9F4C-B56A-FAF20303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4CB0B-D749-9247-AEFC-FFC55917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2A301-942D-6046-B163-D95CD60D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04615-C7E7-EB45-A2CD-3E753064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3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FAE09-313A-DB47-B6D5-09E6A086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279B1-05EB-BE4A-984B-10BDC66A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BCED0-C622-6742-8408-813D36D2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3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144C-4E34-2C41-8B63-F7E739A1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3B3D-C266-2D45-A6D4-CE1FCC2AE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7395B-0EDA-3543-A23B-133C63CDC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F1CB0-B05C-E248-B770-965EBB7C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61CC9-8B43-9843-A155-7738D367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3351-06AE-9447-8161-4C01B987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39F-83F4-0345-A733-CB4ADFA9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9265B-7B7E-4A4E-A7E6-E601FAECB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71086-526D-F740-BEED-FE3C3EBFD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3B96B-8D20-BA4C-BD18-1B3C8644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485AC-3071-474D-8797-3D538DD9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D9B85-ED41-0E4E-AB77-7DAEDA31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4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8AAE4-D60A-8347-8D15-FBC46418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7BDAE-7934-3C4D-9B9A-8E9F076B4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AEDE1-AB32-5544-B061-91E1F9BFA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0CAE-B15E-F349-A5FF-9F7D3EDC17E6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15B97-E4A0-5A43-AECD-D3EABDF81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DE6A-5ADA-FC40-B844-4A2BA1D4E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6A0F-FF50-7E48-8E4F-90546C600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7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audio" Target="../media/media1.m4a"/><Relationship Id="rId7" Type="http://schemas.openxmlformats.org/officeDocument/2006/relationships/image" Target="../media/image3.tif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9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3551-8D98-0945-9ACA-2270C398E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616A4-92D6-0C45-9E5C-C5E4D5090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4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4724-344A-8F49-98D8-0FF051AC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52" y="123245"/>
            <a:ext cx="10515600" cy="60714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Negation – </a:t>
            </a:r>
            <a:r>
              <a:rPr lang="en-US" sz="4000" b="1" dirty="0" err="1"/>
              <a:t>unbestimmte</a:t>
            </a:r>
            <a:r>
              <a:rPr lang="en-US" sz="4000" b="1" dirty="0"/>
              <a:t> </a:t>
            </a:r>
            <a:r>
              <a:rPr lang="en-US" sz="4000" b="1" dirty="0" err="1"/>
              <a:t>Artikel</a:t>
            </a:r>
            <a:r>
              <a:rPr lang="en-US" sz="4000" b="1" dirty="0"/>
              <a:t> (</a:t>
            </a:r>
            <a:r>
              <a:rPr lang="en-US" sz="4000" b="1" dirty="0" err="1"/>
              <a:t>kein</a:t>
            </a:r>
            <a:r>
              <a:rPr lang="en-US" sz="4000" b="1" dirty="0"/>
              <a:t>/</a:t>
            </a:r>
            <a:r>
              <a:rPr lang="en-US" sz="4000" b="1" dirty="0" err="1"/>
              <a:t>keine</a:t>
            </a:r>
            <a:r>
              <a:rPr lang="en-US" sz="4000" b="1" dirty="0"/>
              <a:t>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D14AA-E777-7C48-AEC2-105B1905E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698" y="770416"/>
            <a:ext cx="1350302" cy="1350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55009-3E68-364F-99AF-1BB5A8C03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847" y="740344"/>
            <a:ext cx="1991229" cy="1459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3914A-F4C8-B549-97C8-A16EFEE53847}"/>
              </a:ext>
            </a:extLst>
          </p:cNvPr>
          <p:cNvSpPr txBox="1"/>
          <p:nvPr/>
        </p:nvSpPr>
        <p:spPr>
          <a:xfrm>
            <a:off x="252352" y="2120068"/>
            <a:ext cx="584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eine</a:t>
            </a:r>
            <a:r>
              <a:rPr lang="en-US" sz="2400" b="1" dirty="0"/>
              <a:t>  </a:t>
            </a:r>
            <a:r>
              <a:rPr lang="en-US" sz="2400" b="1" dirty="0" err="1"/>
              <a:t>Leinwand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keine</a:t>
            </a:r>
            <a:r>
              <a:rPr lang="en-US" sz="2400" b="1" dirty="0"/>
              <a:t> </a:t>
            </a:r>
            <a:r>
              <a:rPr lang="en-US" sz="2400" b="1" dirty="0" err="1"/>
              <a:t>Leinwand</a:t>
            </a:r>
            <a:r>
              <a:rPr lang="en-US" sz="2400" b="1" dirty="0"/>
              <a:t>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eine</a:t>
            </a:r>
            <a:r>
              <a:rPr lang="en-US" sz="2400" b="1" dirty="0"/>
              <a:t> Tafel</a:t>
            </a:r>
            <a:r>
              <a:rPr lang="en-US" dirty="0"/>
              <a:t>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CF963-C6D2-884A-96BF-98ABCE0D4B5F}"/>
              </a:ext>
            </a:extLst>
          </p:cNvPr>
          <p:cNvSpPr txBox="1"/>
          <p:nvPr/>
        </p:nvSpPr>
        <p:spPr>
          <a:xfrm>
            <a:off x="6746050" y="2120068"/>
            <a:ext cx="522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Sind das die </a:t>
            </a:r>
            <a:r>
              <a:rPr lang="en-US" sz="2400" b="1" dirty="0" err="1"/>
              <a:t>Bücher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sind</a:t>
            </a:r>
            <a:r>
              <a:rPr lang="en-US" sz="2400" b="1" dirty="0"/>
              <a:t> </a:t>
            </a:r>
            <a:r>
              <a:rPr lang="en-US" sz="2400" b="1" dirty="0" err="1"/>
              <a:t>keine</a:t>
            </a:r>
            <a:r>
              <a:rPr lang="en-US" sz="2400" b="1" dirty="0"/>
              <a:t> </a:t>
            </a:r>
            <a:r>
              <a:rPr lang="en-US" sz="2400" b="1" dirty="0" err="1"/>
              <a:t>Bücher</a:t>
            </a:r>
            <a:r>
              <a:rPr lang="en-US" sz="2400" b="1" dirty="0"/>
              <a:t>. Das </a:t>
            </a:r>
            <a:r>
              <a:rPr lang="en-US" sz="2400" b="1" dirty="0" err="1"/>
              <a:t>sind</a:t>
            </a:r>
            <a:r>
              <a:rPr lang="en-US" sz="2400" b="1" dirty="0"/>
              <a:t> die </a:t>
            </a:r>
            <a:r>
              <a:rPr lang="en-US" sz="2400" b="1" dirty="0" err="1"/>
              <a:t>Stühle</a:t>
            </a:r>
            <a:r>
              <a:rPr lang="en-US" sz="2400" b="1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338904-F1F6-EE4B-9E73-4D6EDBC22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079" y="3515770"/>
            <a:ext cx="1973983" cy="1484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F7FBA-F340-B44F-AE9C-EB1BA6F9E5CD}"/>
              </a:ext>
            </a:extLst>
          </p:cNvPr>
          <p:cNvSpPr txBox="1"/>
          <p:nvPr/>
        </p:nvSpPr>
        <p:spPr>
          <a:xfrm>
            <a:off x="252352" y="5243044"/>
            <a:ext cx="436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</a:t>
            </a:r>
            <a:r>
              <a:rPr lang="en-US" sz="2400" b="1" dirty="0" err="1"/>
              <a:t>Fernseher</a:t>
            </a:r>
            <a:r>
              <a:rPr lang="en-US" sz="2400" b="1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</a:t>
            </a:r>
            <a:r>
              <a:rPr lang="en-US" sz="2400" b="1" dirty="0"/>
              <a:t> </a:t>
            </a:r>
            <a:r>
              <a:rPr lang="en-US" sz="2400" b="1" dirty="0" err="1"/>
              <a:t>Fernseher</a:t>
            </a:r>
            <a:r>
              <a:rPr lang="en-US" sz="2400" b="1" dirty="0"/>
              <a:t>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</a:t>
            </a:r>
            <a:r>
              <a:rPr lang="en-US" sz="2400" b="1" dirty="0"/>
              <a:t> Computer.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290EFB-43AD-B54D-A52E-D356DF52E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385" y="3320397"/>
            <a:ext cx="1789110" cy="1665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5A135-BC27-8F41-A093-EF221516EA09}"/>
              </a:ext>
            </a:extLst>
          </p:cNvPr>
          <p:cNvSpPr txBox="1"/>
          <p:nvPr/>
        </p:nvSpPr>
        <p:spPr>
          <a:xfrm>
            <a:off x="7377363" y="5038459"/>
            <a:ext cx="454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Buch?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Nein</a:t>
            </a:r>
            <a:r>
              <a:rPr lang="en-US" sz="2400" b="1" dirty="0"/>
              <a:t>,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kein</a:t>
            </a:r>
            <a:r>
              <a:rPr lang="en-US" sz="2400" b="1" dirty="0"/>
              <a:t> Buch. 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ein</a:t>
            </a:r>
            <a:r>
              <a:rPr lang="en-US" sz="2400" b="1" dirty="0"/>
              <a:t> Fenster.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310A-04F0-8E49-832A-46F23570C771}"/>
              </a:ext>
            </a:extLst>
          </p:cNvPr>
          <p:cNvSpPr txBox="1"/>
          <p:nvPr/>
        </p:nvSpPr>
        <p:spPr>
          <a:xfrm>
            <a:off x="4755075" y="6238788"/>
            <a:ext cx="854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Nr. 9 – Nr. 10  auf dem </a:t>
            </a:r>
            <a:r>
              <a:rPr lang="en-US" sz="3200" b="1" dirty="0" err="1"/>
              <a:t>Arbeitsblatt</a:t>
            </a:r>
            <a:r>
              <a:rPr lang="en-US" sz="3200" b="1" dirty="0"/>
              <a:t>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025DE9-9A10-424D-9411-867D9146E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95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64"/>
    </mc:Choice>
    <mc:Fallback>
      <p:transition spd="slow" advTm="11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E9AFC-3428-5D4E-B99C-1B5CE9B78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99" y="1039636"/>
            <a:ext cx="2389364" cy="238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5F051-D3FF-E546-92CA-DEED1B784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808" y="1393293"/>
            <a:ext cx="1797930" cy="170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486CC-8694-E445-A504-8783FCED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839" y="1039636"/>
            <a:ext cx="2872591" cy="2154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42E53-FD95-6D48-B0B3-57BCF52F0F78}"/>
              </a:ext>
            </a:extLst>
          </p:cNvPr>
          <p:cNvSpPr txBox="1"/>
          <p:nvPr/>
        </p:nvSpPr>
        <p:spPr>
          <a:xfrm>
            <a:off x="662693" y="3639223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</a:t>
            </a:r>
            <a:r>
              <a:rPr lang="en-US" sz="2400" b="1" dirty="0"/>
              <a:t> </a:t>
            </a:r>
            <a:r>
              <a:rPr lang="en-US" sz="2400" b="1" dirty="0" err="1"/>
              <a:t>Papierkorb</a:t>
            </a:r>
            <a:r>
              <a:rPr lang="en-US" sz="2400" b="1" dirty="0"/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12F3F-50EA-FD47-8478-A756B6AC70DF}"/>
              </a:ext>
            </a:extLst>
          </p:cNvPr>
          <p:cNvSpPr txBox="1"/>
          <p:nvPr/>
        </p:nvSpPr>
        <p:spPr>
          <a:xfrm>
            <a:off x="4914900" y="3639222"/>
            <a:ext cx="280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Ist</a:t>
            </a:r>
            <a:r>
              <a:rPr lang="en-US" sz="2400" b="1" dirty="0"/>
              <a:t> das </a:t>
            </a:r>
            <a:r>
              <a:rPr lang="en-US" sz="2400" b="1" dirty="0" err="1"/>
              <a:t>eine</a:t>
            </a:r>
            <a:r>
              <a:rPr lang="en-US" sz="2400" b="1" dirty="0"/>
              <a:t> Lampe?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BD176-9280-A646-ABCE-75E3FD34F00A}"/>
              </a:ext>
            </a:extLst>
          </p:cNvPr>
          <p:cNvSpPr txBox="1"/>
          <p:nvPr/>
        </p:nvSpPr>
        <p:spPr>
          <a:xfrm>
            <a:off x="8509882" y="3659832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Sind das die </a:t>
            </a:r>
            <a:r>
              <a:rPr lang="en-US" sz="2400" b="1" dirty="0" err="1"/>
              <a:t>Wände</a:t>
            </a:r>
            <a:r>
              <a:rPr lang="en-US" sz="2400" b="1" dirty="0"/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AAB9C-C468-AF40-8FE0-E23482EBCED5}"/>
              </a:ext>
            </a:extLst>
          </p:cNvPr>
          <p:cNvSpPr txBox="1"/>
          <p:nvPr/>
        </p:nvSpPr>
        <p:spPr>
          <a:xfrm>
            <a:off x="662693" y="114300"/>
            <a:ext cx="784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Nr. 11 auf dem </a:t>
            </a:r>
            <a:r>
              <a:rPr lang="en-US" sz="4000" dirty="0" err="1"/>
              <a:t>Arbeitsblatt</a:t>
            </a:r>
            <a:r>
              <a:rPr lang="en-US" sz="4000" dirty="0"/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8BC267-A07C-8C4E-BEAD-8C4C757B0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0"/>
    </mc:Choice>
    <mc:Fallback>
      <p:transition spd="slow" advTm="3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D8FCD9-01A8-E545-9BA3-01353951AFD8}"/>
              </a:ext>
            </a:extLst>
          </p:cNvPr>
          <p:cNvSpPr txBox="1"/>
          <p:nvPr/>
        </p:nvSpPr>
        <p:spPr>
          <a:xfrm>
            <a:off x="369484" y="1465629"/>
            <a:ext cx="336823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alt/neu </a:t>
            </a:r>
            <a:r>
              <a:rPr lang="en-US" sz="2400" b="1" dirty="0" err="1"/>
              <a:t>oder</a:t>
            </a:r>
            <a:r>
              <a:rPr lang="en-US" sz="2400" b="1" dirty="0"/>
              <a:t> alt/</a:t>
            </a:r>
            <a:r>
              <a:rPr lang="en-US" sz="2400" b="1" dirty="0" err="1"/>
              <a:t>jung</a:t>
            </a:r>
            <a:r>
              <a:rPr lang="en-US" sz="2400" b="1" dirty="0"/>
              <a:t>  </a:t>
            </a:r>
          </a:p>
          <a:p>
            <a:endParaRPr lang="en-US" sz="2400" b="1" dirty="0"/>
          </a:p>
          <a:p>
            <a:r>
              <a:rPr lang="en-US" sz="2400" b="1" dirty="0" err="1"/>
              <a:t>groß</a:t>
            </a:r>
            <a:r>
              <a:rPr lang="en-US" sz="2400" b="1" dirty="0"/>
              <a:t>/ </a:t>
            </a:r>
            <a:r>
              <a:rPr lang="en-US" sz="2400" b="1" dirty="0" err="1"/>
              <a:t>klein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glücklich</a:t>
            </a:r>
            <a:r>
              <a:rPr lang="en-US" sz="2400" b="1" dirty="0"/>
              <a:t>/</a:t>
            </a:r>
            <a:r>
              <a:rPr lang="en-US" sz="2400" b="1" dirty="0" err="1"/>
              <a:t>traurig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 err="1"/>
              <a:t>schön</a:t>
            </a:r>
            <a:r>
              <a:rPr lang="en-US" sz="2400" b="1" dirty="0"/>
              <a:t>/</a:t>
            </a:r>
            <a:r>
              <a:rPr lang="en-US" sz="2400" b="1" dirty="0" err="1"/>
              <a:t>hässlich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historisch</a:t>
            </a:r>
            <a:r>
              <a:rPr lang="en-US" sz="2400" b="1" dirty="0"/>
              <a:t>/modern</a:t>
            </a:r>
          </a:p>
          <a:p>
            <a:endParaRPr lang="en-US" sz="2400" b="1" dirty="0"/>
          </a:p>
          <a:p>
            <a:r>
              <a:rPr lang="en-US" sz="2400" b="1" dirty="0" err="1"/>
              <a:t>energetisch</a:t>
            </a:r>
            <a:r>
              <a:rPr lang="en-US" sz="2400" b="1" dirty="0"/>
              <a:t>/</a:t>
            </a:r>
            <a:r>
              <a:rPr lang="en-US" sz="2400" b="1" dirty="0" err="1"/>
              <a:t>müde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nervös</a:t>
            </a:r>
            <a:r>
              <a:rPr lang="en-US" sz="2400" b="1" dirty="0"/>
              <a:t>/</a:t>
            </a:r>
            <a:r>
              <a:rPr lang="en-US" sz="2400" b="1" dirty="0" err="1"/>
              <a:t>aufgeregt</a:t>
            </a:r>
            <a:endParaRPr lang="en-US" sz="24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7AE22-92BF-7545-BA95-465FC960D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534" y="630293"/>
            <a:ext cx="2190750" cy="292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EE2A7-8F06-3941-840F-61B76B08C94A}"/>
              </a:ext>
            </a:extLst>
          </p:cNvPr>
          <p:cNvSpPr txBox="1"/>
          <p:nvPr/>
        </p:nvSpPr>
        <p:spPr>
          <a:xfrm>
            <a:off x="5282036" y="3739069"/>
            <a:ext cx="5994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Sind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klein</a:t>
            </a:r>
            <a:r>
              <a:rPr lang="en-US" sz="24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Nein</a:t>
            </a:r>
            <a:r>
              <a:rPr lang="en-US" sz="2400" dirty="0"/>
              <a:t>,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b="1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klein</a:t>
            </a:r>
            <a:r>
              <a:rPr lang="en-US" sz="2400" dirty="0"/>
              <a:t>.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/>
              <a:t>groß</a:t>
            </a:r>
            <a:r>
              <a:rPr lang="en-US" sz="24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4E429-A43A-C84F-90BC-69181CE62904}"/>
              </a:ext>
            </a:extLst>
          </p:cNvPr>
          <p:cNvSpPr txBox="1"/>
          <p:nvPr/>
        </p:nvSpPr>
        <p:spPr>
          <a:xfrm>
            <a:off x="5145491" y="5027378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Sind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blau</a:t>
            </a:r>
            <a:r>
              <a:rPr lang="en-US" sz="24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Nein</a:t>
            </a:r>
            <a:r>
              <a:rPr lang="en-US" sz="2400" dirty="0"/>
              <a:t>,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b="1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blau</a:t>
            </a:r>
            <a:r>
              <a:rPr lang="en-US" sz="2400" dirty="0"/>
              <a:t>. Die </a:t>
            </a:r>
            <a:r>
              <a:rPr lang="en-US" sz="2400" dirty="0" err="1"/>
              <a:t>Bücher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  <a:r>
              <a:rPr lang="en-US" sz="2400" dirty="0" err="1"/>
              <a:t>grau</a:t>
            </a:r>
            <a:r>
              <a:rPr lang="en-US" sz="24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7E571-6EA8-A144-9B9D-C99FC477CDDE}"/>
              </a:ext>
            </a:extLst>
          </p:cNvPr>
          <p:cNvSpPr txBox="1"/>
          <p:nvPr/>
        </p:nvSpPr>
        <p:spPr>
          <a:xfrm>
            <a:off x="200025" y="228600"/>
            <a:ext cx="578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Negation – ADJ.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53AE-526B-ED46-A5C7-B378387D498C}"/>
              </a:ext>
            </a:extLst>
          </p:cNvPr>
          <p:cNvSpPr txBox="1"/>
          <p:nvPr/>
        </p:nvSpPr>
        <p:spPr>
          <a:xfrm>
            <a:off x="4231091" y="6211669"/>
            <a:ext cx="762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Nr. 12 und Nr. 13 auf dem </a:t>
            </a:r>
            <a:r>
              <a:rPr lang="en-US" sz="3600" dirty="0" err="1"/>
              <a:t>Arbeitsblatt</a:t>
            </a:r>
            <a:r>
              <a:rPr lang="en-US" sz="3600" dirty="0"/>
              <a:t>!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D03F77-4008-7942-82F5-2DE091CAAC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47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40"/>
    </mc:Choice>
    <mc:Fallback>
      <p:transition spd="slow" advTm="16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2.3|1.4|8.3|18.1|1.9|6.9|9.9|1.1|7.1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4.9|9|17.9|30.2|12.9|10.1|16|1.1|7.4|9.7|7.2|1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192</Words>
  <Application>Microsoft Macintosh PowerPoint</Application>
  <PresentationFormat>Widescreen</PresentationFormat>
  <Paragraphs>37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Negation – unbestimmte Artikel (kein/keine)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3</cp:revision>
  <dcterms:created xsi:type="dcterms:W3CDTF">2020-09-17T14:21:18Z</dcterms:created>
  <dcterms:modified xsi:type="dcterms:W3CDTF">2020-09-17T14:55:18Z</dcterms:modified>
</cp:coreProperties>
</file>