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58" r:id="rId3"/>
    <p:sldId id="257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90" r:id="rId12"/>
    <p:sldId id="289" r:id="rId13"/>
    <p:sldId id="291" r:id="rId14"/>
    <p:sldId id="293" r:id="rId15"/>
    <p:sldId id="295" r:id="rId16"/>
    <p:sldId id="302" r:id="rId17"/>
    <p:sldId id="292" r:id="rId18"/>
    <p:sldId id="296" r:id="rId19"/>
    <p:sldId id="297" r:id="rId20"/>
    <p:sldId id="300" r:id="rId21"/>
    <p:sldId id="299" r:id="rId22"/>
    <p:sldId id="301" r:id="rId23"/>
    <p:sldId id="303" r:id="rId24"/>
    <p:sldId id="294" r:id="rId25"/>
    <p:sldId id="304" r:id="rId26"/>
    <p:sldId id="298" r:id="rId27"/>
    <p:sldId id="273" r:id="rId28"/>
    <p:sldId id="274" r:id="rId29"/>
    <p:sldId id="275" r:id="rId30"/>
    <p:sldId id="276" r:id="rId31"/>
    <p:sldId id="281" r:id="rId32"/>
    <p:sldId id="278" r:id="rId33"/>
    <p:sldId id="27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7"/>
    <p:restoredTop sz="95046"/>
  </p:normalViewPr>
  <p:slideViewPr>
    <p:cSldViewPr snapToGrid="0" snapToObjects="1">
      <p:cViewPr varScale="1">
        <p:scale>
          <a:sx n="89" d="100"/>
          <a:sy n="89" d="100"/>
        </p:scale>
        <p:origin x="31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25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4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75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5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88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0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1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76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8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8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9/13/20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3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an-phone-calls-agents-phone-838880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B454-CA50-CC4F-8A79-7633BCE1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TA Sitzung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FCB7C-5A88-AF4B-9A70-5A500ED5C7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21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326679" y="5662475"/>
            <a:ext cx="153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Kreide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C3396-E03C-0C4C-9D7E-D0F0996C8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805" y="2474616"/>
            <a:ext cx="5256390" cy="29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33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048071" y="5662475"/>
            <a:ext cx="209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Leinwand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5F3B6-294E-5547-9A37-94C071333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352" y="2516245"/>
            <a:ext cx="4577295" cy="298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07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205058" y="5662475"/>
            <a:ext cx="1238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Uhr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96FEF-C304-AC4A-98B9-307321526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207" y="2538230"/>
            <a:ext cx="2878843" cy="28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16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048072" y="5662475"/>
            <a:ext cx="209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Landkarte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5575C-6476-314E-93A1-D8530906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129" y="2523947"/>
            <a:ext cx="5123742" cy="267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94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419680" y="5662475"/>
            <a:ext cx="1352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das Heft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80378-804A-554C-97BA-1640BB5E7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501" y="2351477"/>
            <a:ext cx="3310998" cy="33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5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348264" y="5735245"/>
            <a:ext cx="149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Stuhl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37434-E0C0-4544-9522-6CFC86CB8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269" y="2399863"/>
            <a:ext cx="3205460" cy="320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90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242914" y="5662475"/>
            <a:ext cx="1706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Ordner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2918C-CBCA-2240-A4C9-35F6E8DD2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793" y="2299585"/>
            <a:ext cx="2030410" cy="321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162461" y="5662475"/>
            <a:ext cx="186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Beamer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59948-F171-7D44-83BE-A82519E6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624" y="2383188"/>
            <a:ext cx="4538752" cy="30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98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105387" y="5735245"/>
            <a:ext cx="198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Steckdose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C5F43-ECD8-3D42-9CFF-EF24F7C70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986" y="2385315"/>
            <a:ext cx="3118027" cy="311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67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262555" y="5662475"/>
            <a:ext cx="166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Mappe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FD092-FFBF-9749-A36E-6A9FB8D87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67" y="2607652"/>
            <a:ext cx="2784465" cy="278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72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48F0-7811-6044-B089-B0FC4003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965700" algn="l"/>
              </a:tabLst>
            </a:pPr>
            <a:r>
              <a:rPr lang="en-US" cap="none" dirty="0"/>
              <a:t>Ring! Wie </a:t>
            </a:r>
            <a:r>
              <a:rPr lang="en-US" cap="none" dirty="0" err="1"/>
              <a:t>heiẞen</a:t>
            </a:r>
            <a:r>
              <a:rPr lang="en-US" cap="none" dirty="0"/>
              <a:t> Sie?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65164-EB86-224C-A100-263A1AF02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775" y="2520858"/>
            <a:ext cx="3372450" cy="33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90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194694" y="5458916"/>
            <a:ext cx="180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Bleistift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44DDD-8E33-E94F-89F1-A094C7651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015" y="2911122"/>
            <a:ext cx="4761970" cy="22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56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455439" y="5707934"/>
            <a:ext cx="128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Kuli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E4DD7-5CFB-9F4A-B284-1B59E7808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13" y="2455689"/>
            <a:ext cx="4110573" cy="318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18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242914" y="5662475"/>
            <a:ext cx="1706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das Fenster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FAAE7-AB34-B049-9C30-AFB934E9E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979" y="2500876"/>
            <a:ext cx="2958040" cy="29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48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4874119" y="5662475"/>
            <a:ext cx="2443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Radiergummi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60D05-3F96-5D43-9DF5-D51433AFF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516" y="2643188"/>
            <a:ext cx="2810968" cy="281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0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348264" y="5662475"/>
            <a:ext cx="149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Kreide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0E487-6727-F348-BFAB-6715989F4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01" y="2533649"/>
            <a:ext cx="4490597" cy="298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1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485058" y="5662475"/>
            <a:ext cx="122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Kuli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DC35D-F350-634B-9D46-A0DE9B1B8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119" y="2474431"/>
            <a:ext cx="2443761" cy="29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11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4933944" y="5662475"/>
            <a:ext cx="232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DVD-</a:t>
            </a:r>
            <a:r>
              <a:rPr lang="en-US" sz="2400" dirty="0" err="1"/>
              <a:t>Spieler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A7453A-EFFA-554E-ADE9-F258CE4CE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615" y="2635443"/>
            <a:ext cx="4180767" cy="278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98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BA0C6-5AF0-9346-AF0A-11C2B3B8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991" y="2854961"/>
            <a:ext cx="6963634" cy="269748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4800" dirty="0"/>
              <a:t>12</a:t>
            </a:r>
          </a:p>
          <a:p>
            <a:pPr marL="0" indent="0">
              <a:buNone/>
            </a:pPr>
            <a:r>
              <a:rPr lang="en-US" sz="4800" dirty="0"/>
              <a:t>90</a:t>
            </a:r>
          </a:p>
          <a:p>
            <a:pPr marL="0" indent="0">
              <a:buNone/>
            </a:pPr>
            <a:r>
              <a:rPr lang="en-US" sz="4800" dirty="0"/>
              <a:t>75</a:t>
            </a:r>
          </a:p>
          <a:p>
            <a:pPr marL="0" indent="0">
              <a:buNone/>
            </a:pPr>
            <a:r>
              <a:rPr lang="en-US" sz="4800" dirty="0"/>
              <a:t>0</a:t>
            </a:r>
          </a:p>
          <a:p>
            <a:pPr marL="0" indent="0">
              <a:buNone/>
            </a:pPr>
            <a:r>
              <a:rPr lang="en-US" sz="4800" dirty="0"/>
              <a:t>31</a:t>
            </a:r>
          </a:p>
          <a:p>
            <a:pPr marL="0" indent="0">
              <a:buNone/>
            </a:pPr>
            <a:r>
              <a:rPr lang="en-US" sz="4800" dirty="0"/>
              <a:t>85</a:t>
            </a:r>
          </a:p>
          <a:p>
            <a:endParaRPr lang="en-US" sz="3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34CAE4-FD62-A14F-AE25-95AAE322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Zahlen</a:t>
            </a:r>
            <a:r>
              <a:rPr lang="de-DE" cap="none" dirty="0">
                <a:latin typeface="Montserrat" pitchFamily="2" charset="77"/>
              </a:rPr>
              <a:t>: Wiederholung</a:t>
            </a:r>
          </a:p>
        </p:txBody>
      </p:sp>
    </p:spTree>
    <p:extLst>
      <p:ext uri="{BB962C8B-B14F-4D97-AF65-F5344CB8AC3E}">
        <p14:creationId xmlns:p14="http://schemas.microsoft.com/office/powerpoint/2010/main" val="2162260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F7089-E54D-0E42-AF48-64E8E397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Zahlen: Adressen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D74E2D88-4961-034F-95EF-05D9F5457D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4755796"/>
              </p:ext>
            </p:extLst>
          </p:nvPr>
        </p:nvGraphicFramePr>
        <p:xfrm>
          <a:off x="878614" y="2840292"/>
          <a:ext cx="10434772" cy="2697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7386">
                  <a:extLst>
                    <a:ext uri="{9D8B030D-6E8A-4147-A177-3AD203B41FA5}">
                      <a16:colId xmlns:a16="http://schemas.microsoft.com/office/drawing/2014/main" val="1322863147"/>
                    </a:ext>
                  </a:extLst>
                </a:gridCol>
                <a:gridCol w="5217386">
                  <a:extLst>
                    <a:ext uri="{9D8B030D-6E8A-4147-A177-3AD203B41FA5}">
                      <a16:colId xmlns:a16="http://schemas.microsoft.com/office/drawing/2014/main" val="1610008966"/>
                    </a:ext>
                  </a:extLst>
                </a:gridCol>
              </a:tblGrid>
              <a:tr h="539497">
                <a:tc>
                  <a:txBody>
                    <a:bodyPr/>
                    <a:lstStyle/>
                    <a:p>
                      <a:r>
                        <a:rPr lang="en-US" sz="2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noProof="0"/>
                        <a:t>Adresse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814747"/>
                  </a:ext>
                </a:extLst>
              </a:tr>
              <a:tr h="539497">
                <a:tc>
                  <a:txBody>
                    <a:bodyPr/>
                    <a:lstStyle/>
                    <a:p>
                      <a:r>
                        <a:rPr lang="en-US" sz="2400" dirty="0"/>
                        <a:t>Kim Cassidy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noProof="0"/>
                        <a:t>Birnenweg 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499237"/>
                  </a:ext>
                </a:extLst>
              </a:tr>
              <a:tr h="539497">
                <a:tc>
                  <a:txBody>
                    <a:bodyPr/>
                    <a:lstStyle/>
                    <a:p>
                      <a:r>
                        <a:rPr lang="en-US" sz="2400" dirty="0"/>
                        <a:t>Jennifer Walters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noProof="0"/>
                        <a:t>Erdbeerweg 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415155"/>
                  </a:ext>
                </a:extLst>
              </a:tr>
              <a:tr h="539497">
                <a:tc>
                  <a:txBody>
                    <a:bodyPr/>
                    <a:lstStyle/>
                    <a:p>
                      <a:r>
                        <a:rPr lang="en-US" sz="2400" dirty="0"/>
                        <a:t>Reggie Jones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noProof="0"/>
                        <a:t>Walnußweg 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794289"/>
                  </a:ext>
                </a:extLst>
              </a:tr>
              <a:tr h="539497">
                <a:tc>
                  <a:txBody>
                    <a:bodyPr/>
                    <a:lstStyle/>
                    <a:p>
                      <a:r>
                        <a:rPr lang="en-US" sz="2400" dirty="0"/>
                        <a:t>Tim Harte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noProof="0" dirty="0"/>
                        <a:t>Kürbisweg 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257060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896849-8B79-CF48-8844-F0D4E1B22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28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F7089-E54D-0E42-AF48-64E8E397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Zahlen</a:t>
            </a:r>
            <a:r>
              <a:rPr lang="de-DE" cap="none" dirty="0">
                <a:latin typeface="Montserrat" pitchFamily="2" charset="77"/>
              </a:rPr>
              <a:t>: Telefonnummern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E03BA54-DD30-1742-AD93-9ABF9C38F9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548381"/>
              </p:ext>
            </p:extLst>
          </p:nvPr>
        </p:nvGraphicFramePr>
        <p:xfrm>
          <a:off x="878614" y="2840292"/>
          <a:ext cx="10434772" cy="2697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7386">
                  <a:extLst>
                    <a:ext uri="{9D8B030D-6E8A-4147-A177-3AD203B41FA5}">
                      <a16:colId xmlns:a16="http://schemas.microsoft.com/office/drawing/2014/main" val="1322863147"/>
                    </a:ext>
                  </a:extLst>
                </a:gridCol>
                <a:gridCol w="5217386">
                  <a:extLst>
                    <a:ext uri="{9D8B030D-6E8A-4147-A177-3AD203B41FA5}">
                      <a16:colId xmlns:a16="http://schemas.microsoft.com/office/drawing/2014/main" val="1610008966"/>
                    </a:ext>
                  </a:extLst>
                </a:gridCol>
              </a:tblGrid>
              <a:tr h="539497">
                <a:tc>
                  <a:txBody>
                    <a:bodyPr/>
                    <a:lstStyle/>
                    <a:p>
                      <a:r>
                        <a:rPr lang="en-US" sz="2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noProof="0" dirty="0"/>
                        <a:t>Telefonnummer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814747"/>
                  </a:ext>
                </a:extLst>
              </a:tr>
              <a:tr h="539497">
                <a:tc>
                  <a:txBody>
                    <a:bodyPr/>
                    <a:lstStyle/>
                    <a:p>
                      <a:r>
                        <a:rPr lang="en-US" sz="2400" dirty="0"/>
                        <a:t>Kim Cassidy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853-068-1398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499237"/>
                  </a:ext>
                </a:extLst>
              </a:tr>
              <a:tr h="539497">
                <a:tc>
                  <a:txBody>
                    <a:bodyPr/>
                    <a:lstStyle/>
                    <a:p>
                      <a:r>
                        <a:rPr lang="en-US" sz="2400" dirty="0"/>
                        <a:t>Jennifer Walters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549-294-1174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415155"/>
                  </a:ext>
                </a:extLst>
              </a:tr>
              <a:tr h="539497">
                <a:tc>
                  <a:txBody>
                    <a:bodyPr/>
                    <a:lstStyle/>
                    <a:p>
                      <a:r>
                        <a:rPr lang="en-US" sz="2400" dirty="0"/>
                        <a:t>Reggie Jones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734-285-4960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794289"/>
                  </a:ext>
                </a:extLst>
              </a:tr>
              <a:tr h="539497">
                <a:tc>
                  <a:txBody>
                    <a:bodyPr/>
                    <a:lstStyle/>
                    <a:p>
                      <a:r>
                        <a:rPr lang="en-US" sz="2400" dirty="0"/>
                        <a:t>Tim Harte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301-352-6936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257060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BF338-0398-B547-831B-1255C9551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3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6104-A88A-F247-BB92-218C2CA6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Willkommen und Logistik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3A87-D1C1-F046-A6E0-19A7B9B6A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591306"/>
          </a:xfrm>
        </p:spPr>
        <p:txBody>
          <a:bodyPr>
            <a:normAutofit/>
          </a:bodyPr>
          <a:lstStyle/>
          <a:p>
            <a:r>
              <a:rPr lang="en-US" sz="2800" dirty="0" err="1"/>
              <a:t>Sagen</a:t>
            </a:r>
            <a:r>
              <a:rPr lang="en-US" sz="2800" dirty="0"/>
              <a:t> Sie </a:t>
            </a:r>
            <a:r>
              <a:rPr lang="en-US" sz="2800" dirty="0" err="1"/>
              <a:t>Bescheid</a:t>
            </a:r>
            <a:r>
              <a:rPr lang="en-US" sz="2800" dirty="0"/>
              <a:t>, </a:t>
            </a:r>
            <a:r>
              <a:rPr lang="en-US" sz="2800" dirty="0" err="1"/>
              <a:t>wenn</a:t>
            </a:r>
            <a:r>
              <a:rPr lang="en-US" sz="2800" dirty="0"/>
              <a:t> ich </a:t>
            </a:r>
            <a:r>
              <a:rPr lang="en-US" sz="2800" dirty="0" err="1"/>
              <a:t>zu</a:t>
            </a:r>
            <a:r>
              <a:rPr lang="en-US" sz="2800" dirty="0"/>
              <a:t> schnell rede!</a:t>
            </a:r>
          </a:p>
          <a:p>
            <a:r>
              <a:rPr lang="en-US" sz="2800" dirty="0"/>
              <a:t>Google Docs </a:t>
            </a:r>
            <a:r>
              <a:rPr lang="en-US" sz="2800" dirty="0" err="1"/>
              <a:t>sind</a:t>
            </a:r>
            <a:r>
              <a:rPr lang="en-US" sz="2800" dirty="0"/>
              <a:t> auf Moodle</a:t>
            </a:r>
          </a:p>
          <a:p>
            <a:r>
              <a:rPr lang="en-US" sz="2800" dirty="0" err="1"/>
              <a:t>Ressourcen</a:t>
            </a:r>
            <a:r>
              <a:rPr lang="en-US" sz="2800" dirty="0"/>
              <a:t>:</a:t>
            </a:r>
          </a:p>
          <a:p>
            <a:pPr lvl="2"/>
            <a:r>
              <a:rPr lang="en-US" sz="2800" dirty="0"/>
              <a:t>Margaret</a:t>
            </a:r>
          </a:p>
          <a:p>
            <a:pPr lvl="2"/>
            <a:r>
              <a:rPr lang="en-US" sz="2800" dirty="0" err="1"/>
              <a:t>Nachhilfe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2888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F7089-E54D-0E42-AF48-64E8E397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642675-2E7E-174D-9299-228448B71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7"/>
          <a:stretch/>
        </p:blipFill>
        <p:spPr>
          <a:xfrm>
            <a:off x="1251678" y="1835041"/>
            <a:ext cx="4123427" cy="3187918"/>
          </a:xfrm>
          <a:prstGeom prst="rect">
            <a:avLst/>
          </a:prstGeom>
        </p:spPr>
      </p:pic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64B88DD-1E3C-3D42-893B-4D9EB22F1274}"/>
              </a:ext>
            </a:extLst>
          </p:cNvPr>
          <p:cNvSpPr/>
          <p:nvPr/>
        </p:nvSpPr>
        <p:spPr>
          <a:xfrm>
            <a:off x="3149964" y="964692"/>
            <a:ext cx="5921761" cy="1188720"/>
          </a:xfrm>
          <a:prstGeom prst="wedgeRectCallout">
            <a:avLst>
              <a:gd name="adj1" fmla="val -44954"/>
              <a:gd name="adj2" fmla="val 105740"/>
            </a:avLst>
          </a:prstGeom>
          <a:solidFill>
            <a:srgbClr val="F8B323">
              <a:alpha val="3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Wie alt </a:t>
            </a:r>
            <a:r>
              <a:rPr lang="en-US" sz="2800" dirty="0" err="1">
                <a:solidFill>
                  <a:schemeClr val="tx1"/>
                </a:solidFill>
              </a:rPr>
              <a:t>sind</a:t>
            </a:r>
            <a:r>
              <a:rPr lang="en-US" sz="2800" dirty="0">
                <a:solidFill>
                  <a:schemeClr val="tx1"/>
                </a:solidFill>
              </a:rPr>
              <a:t> Sie?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FCD891-BC1B-F94C-819D-20E7E085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006" y="1970607"/>
            <a:ext cx="2525439" cy="3805456"/>
          </a:xfrm>
          <a:prstGeom prst="rect">
            <a:avLst/>
          </a:prstGeom>
        </p:spPr>
      </p:pic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B69C4008-10C6-D746-B703-D04AC649354D}"/>
              </a:ext>
            </a:extLst>
          </p:cNvPr>
          <p:cNvSpPr/>
          <p:nvPr/>
        </p:nvSpPr>
        <p:spPr>
          <a:xfrm>
            <a:off x="2395102" y="5219389"/>
            <a:ext cx="5234423" cy="1113347"/>
          </a:xfrm>
          <a:prstGeom prst="wedgeRectCallout">
            <a:avLst>
              <a:gd name="adj1" fmla="val 73063"/>
              <a:gd name="adj2" fmla="val -161905"/>
            </a:avLst>
          </a:prstGeom>
          <a:solidFill>
            <a:srgbClr val="F8B323">
              <a:alpha val="3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Ich bin ____ Jahre alt.</a:t>
            </a:r>
          </a:p>
        </p:txBody>
      </p:sp>
    </p:spTree>
    <p:extLst>
      <p:ext uri="{BB962C8B-B14F-4D97-AF65-F5344CB8AC3E}">
        <p14:creationId xmlns:p14="http://schemas.microsoft.com/office/powerpoint/2010/main" val="3263386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F7089-E54D-0E42-AF48-64E8E397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>
                <a:latin typeface="Montserrat" pitchFamily="2" charset="77"/>
              </a:rPr>
              <a:t>Was ist deine Telefonnummer?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5222A34-3638-B54D-89DB-81532374A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86480" y="2400893"/>
            <a:ext cx="5019040" cy="349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21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098C5-B4E0-5640-9608-A26931AC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Simon Sagt!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FBD33-F222-EF47-ACBF-B59F943D2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881884"/>
            <a:ext cx="7729728" cy="2482596"/>
          </a:xfrm>
        </p:spPr>
        <p:txBody>
          <a:bodyPr numCol="2">
            <a:normAutofit fontScale="40000" lnSpcReduction="20000"/>
          </a:bodyPr>
          <a:lstStyle/>
          <a:p>
            <a:r>
              <a:rPr lang="en-US" sz="9000" dirty="0" err="1"/>
              <a:t>laufen</a:t>
            </a:r>
            <a:endParaRPr lang="en-US" sz="9000" dirty="0"/>
          </a:p>
          <a:p>
            <a:r>
              <a:rPr lang="en-US" sz="9000" dirty="0" err="1"/>
              <a:t>sich</a:t>
            </a:r>
            <a:r>
              <a:rPr lang="en-US" sz="9000" dirty="0"/>
              <a:t> </a:t>
            </a:r>
            <a:r>
              <a:rPr lang="en-US" sz="9000" dirty="0" err="1"/>
              <a:t>setzen</a:t>
            </a:r>
            <a:endParaRPr lang="en-US" sz="9000" dirty="0"/>
          </a:p>
          <a:p>
            <a:r>
              <a:rPr lang="en-US" sz="9000" dirty="0" err="1"/>
              <a:t>schwimmen</a:t>
            </a:r>
            <a:endParaRPr lang="en-US" sz="9000" dirty="0"/>
          </a:p>
          <a:p>
            <a:r>
              <a:rPr lang="en-US" sz="9000" dirty="0" err="1"/>
              <a:t>aufstehen</a:t>
            </a:r>
            <a:endParaRPr lang="en-US" sz="9000" dirty="0"/>
          </a:p>
          <a:p>
            <a:r>
              <a:rPr lang="en-US" sz="9000" dirty="0" err="1"/>
              <a:t>sich</a:t>
            </a:r>
            <a:r>
              <a:rPr lang="en-US" sz="9000" dirty="0"/>
              <a:t> </a:t>
            </a:r>
            <a:r>
              <a:rPr lang="en-US" sz="9000" dirty="0" err="1"/>
              <a:t>umdrehen</a:t>
            </a:r>
            <a:endParaRPr lang="en-US" sz="9000" dirty="0"/>
          </a:p>
          <a:p>
            <a:r>
              <a:rPr lang="en-US" sz="9000" dirty="0" err="1"/>
              <a:t>schreiben</a:t>
            </a:r>
            <a:endParaRPr lang="en-US" sz="9000" dirty="0"/>
          </a:p>
          <a:p>
            <a:r>
              <a:rPr lang="en-US" sz="9000" dirty="0" err="1"/>
              <a:t>lesen</a:t>
            </a:r>
            <a:endParaRPr lang="en-US" sz="9000" dirty="0"/>
          </a:p>
          <a:p>
            <a:r>
              <a:rPr lang="en-US" sz="9000" dirty="0" err="1"/>
              <a:t>zuhören</a:t>
            </a:r>
            <a:endParaRPr lang="en-US" sz="90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83198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2C4E-D3E6-4148-8FCC-5F1DE229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Tchüss</a:t>
            </a:r>
            <a:r>
              <a:rPr lang="en-US" cap="none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580A2-1D81-714B-B684-0BB5BDEF7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90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AC38-A7D6-5349-A5C2-3E9CB6180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Ich </a:t>
            </a:r>
            <a:r>
              <a:rPr lang="en-US" cap="none" dirty="0" err="1"/>
              <a:t>liebe</a:t>
            </a:r>
            <a:r>
              <a:rPr lang="en-US" cap="none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0B119-C560-1C4C-B403-1BA9B87BE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3D0732-9724-E543-8DB1-A21CAF601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861999"/>
              </p:ext>
            </p:extLst>
          </p:nvPr>
        </p:nvGraphicFramePr>
        <p:xfrm>
          <a:off x="1989931" y="2923231"/>
          <a:ext cx="8212138" cy="28167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06069">
                  <a:extLst>
                    <a:ext uri="{9D8B030D-6E8A-4147-A177-3AD203B41FA5}">
                      <a16:colId xmlns:a16="http://schemas.microsoft.com/office/drawing/2014/main" val="1607253049"/>
                    </a:ext>
                  </a:extLst>
                </a:gridCol>
                <a:gridCol w="4106069">
                  <a:extLst>
                    <a:ext uri="{9D8B030D-6E8A-4147-A177-3AD203B41FA5}">
                      <a16:colId xmlns:a16="http://schemas.microsoft.com/office/drawing/2014/main" val="179076381"/>
                    </a:ext>
                  </a:extLst>
                </a:gridCol>
              </a:tblGrid>
              <a:tr h="46946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Katzen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Hunde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1903699"/>
                  </a:ext>
                </a:extLst>
              </a:tr>
              <a:tr h="4694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Kaffee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750984"/>
                  </a:ext>
                </a:extLst>
              </a:tr>
              <a:tr h="4694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Sommer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5612992"/>
                  </a:ext>
                </a:extLst>
              </a:tr>
              <a:tr h="46946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Schokolade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Vanille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09104"/>
                  </a:ext>
                </a:extLst>
              </a:tr>
              <a:tr h="46946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Morgen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Abend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3037296"/>
                  </a:ext>
                </a:extLst>
              </a:tr>
              <a:tr h="46946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Schwimmen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Joggen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0989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533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4D86B-A550-F442-8023-DB07FBE94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208" y="2481007"/>
            <a:ext cx="3515581" cy="3101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C9263E-B77F-7946-9EB7-E3639CF999B5}"/>
              </a:ext>
            </a:extLst>
          </p:cNvPr>
          <p:cNvSpPr txBox="1"/>
          <p:nvPr/>
        </p:nvSpPr>
        <p:spPr>
          <a:xfrm>
            <a:off x="5454295" y="5721822"/>
            <a:ext cx="128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Tafel </a:t>
            </a:r>
          </a:p>
        </p:txBody>
      </p:sp>
    </p:spTree>
    <p:extLst>
      <p:ext uri="{BB962C8B-B14F-4D97-AF65-F5344CB8AC3E}">
        <p14:creationId xmlns:p14="http://schemas.microsoft.com/office/powerpoint/2010/main" val="4188796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4D86B-A550-F442-8023-DB07FBE94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208" y="2481007"/>
            <a:ext cx="3515581" cy="3101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075412" y="5736143"/>
            <a:ext cx="204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</a:t>
            </a:r>
            <a:r>
              <a:rPr lang="en-US" sz="2000" dirty="0"/>
              <a:t> </a:t>
            </a:r>
            <a:r>
              <a:rPr lang="en-US" sz="2400" dirty="0" err="1"/>
              <a:t>Steckdose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7018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233282" y="5662475"/>
            <a:ext cx="172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Beamer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9E7C8-B265-974C-8E74-CF810BC31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299" y="2530407"/>
            <a:ext cx="3073402" cy="291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49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476521" y="5662475"/>
            <a:ext cx="1238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Uhr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B4EF91-6023-BA4E-B0A4-32280D884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628" y="2519489"/>
            <a:ext cx="2946743" cy="29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90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AA2-C593-2C47-A506-BAF9091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Objekte</a:t>
            </a:r>
            <a:r>
              <a:rPr lang="en-US" cap="none" dirty="0"/>
              <a:t> </a:t>
            </a:r>
            <a:r>
              <a:rPr lang="en-US" cap="none" dirty="0" err="1"/>
              <a:t>im</a:t>
            </a:r>
            <a:r>
              <a:rPr lang="en-US" cap="none" dirty="0"/>
              <a:t> </a:t>
            </a:r>
            <a:r>
              <a:rPr lang="en-US" cap="none" dirty="0" err="1"/>
              <a:t>Klassenzimmer</a:t>
            </a:r>
            <a:endParaRPr lang="en-US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EE27-C7FA-7545-A3EC-02AB0154C5C9}"/>
              </a:ext>
            </a:extLst>
          </p:cNvPr>
          <p:cNvSpPr txBox="1"/>
          <p:nvPr/>
        </p:nvSpPr>
        <p:spPr>
          <a:xfrm>
            <a:off x="5040926" y="5893308"/>
            <a:ext cx="156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Lampe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A0C74-F3A3-C34E-9A0A-654A18A08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743" y="2403415"/>
            <a:ext cx="2599585" cy="32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1398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{C0ECD15D-CFDA-2F4B-A8FC-F0BD2227CEDA}tf10001120</Template>
  <TotalTime>9434</TotalTime>
  <Words>237</Words>
  <Application>Microsoft Macintosh PowerPoint</Application>
  <PresentationFormat>Widescreen</PresentationFormat>
  <Paragraphs>108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Candara</vt:lpstr>
      <vt:lpstr>Montserrat</vt:lpstr>
      <vt:lpstr>Parcel</vt:lpstr>
      <vt:lpstr>TA Sitzung 1</vt:lpstr>
      <vt:lpstr>Ring! Wie heiẞen Sie?</vt:lpstr>
      <vt:lpstr>Willkommen und Logistik</vt:lpstr>
      <vt:lpstr>Ich liebe…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Objekte im Klassenzimmer</vt:lpstr>
      <vt:lpstr>Zahlen: Wiederholung</vt:lpstr>
      <vt:lpstr>Zahlen: Adressen</vt:lpstr>
      <vt:lpstr>Zahlen: Telefonnummern</vt:lpstr>
      <vt:lpstr> </vt:lpstr>
      <vt:lpstr>Was ist deine Telefonnummer?</vt:lpstr>
      <vt:lpstr>Simon Sagt!</vt:lpstr>
      <vt:lpstr>Tchüss!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 Sitzung</dc:title>
  <dc:creator>Nora Cahill</dc:creator>
  <cp:lastModifiedBy>Nora Cahill</cp:lastModifiedBy>
  <cp:revision>46</cp:revision>
  <dcterms:created xsi:type="dcterms:W3CDTF">2020-09-09T02:46:10Z</dcterms:created>
  <dcterms:modified xsi:type="dcterms:W3CDTF">2020-09-18T19:54:10Z</dcterms:modified>
</cp:coreProperties>
</file>