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2" r:id="rId4"/>
    <p:sldId id="257" r:id="rId5"/>
    <p:sldId id="258" r:id="rId6"/>
    <p:sldId id="264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709"/>
  </p:normalViewPr>
  <p:slideViewPr>
    <p:cSldViewPr snapToGrid="0" snapToObjects="1">
      <p:cViewPr varScale="1">
        <p:scale>
          <a:sx n="90" d="100"/>
          <a:sy n="90" d="100"/>
        </p:scale>
        <p:origin x="232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55BC-8D29-464D-BF1D-9E27F6776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752258-AD6F-3947-A77C-20EE885D3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C8CFB-F353-AE41-BC3E-6B645B5B9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4192-55E6-E54E-A706-99AD5C77E017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8BB9E-9B7B-2643-B352-F10C91843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25EF1-F531-0E45-863B-1DA92585E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52E-0C38-2E47-9D90-5628511E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79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95B62-2CD0-8340-8570-1F403807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8175D-BF6C-1448-BD5A-9E239B139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33618-4E75-154A-8011-3B455CFDD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4192-55E6-E54E-A706-99AD5C77E017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17FBB-614B-3344-9AA4-57695582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0FDBD-D700-0848-8777-6BD5770B2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52E-0C38-2E47-9D90-5628511E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40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9D24B7-A7FC-EF4E-9DC2-786D748FC3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82AEE-B79B-EF48-A738-04F298061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3035-4B87-0B4D-BC3D-53F372683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4192-55E6-E54E-A706-99AD5C77E017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B2E20-2F78-664F-91AE-4B05BF58B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2552A-190A-9540-945C-0EC86CD5D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52E-0C38-2E47-9D90-5628511E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64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B7311-5391-9D4C-9DE8-914FE718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9FFB6-5072-BB43-88B9-BF1AD3E28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118D7-EB9D-D643-B308-9563D3569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4192-55E6-E54E-A706-99AD5C77E017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4AF4A-E4D0-E348-BD01-BBB2DF254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456C1-FAFC-D044-A769-2A856D05C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52E-0C38-2E47-9D90-5628511E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43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69944-33B7-9644-8B07-02DB1523F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E5D04-03D1-EE46-B06F-9F48FC321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393C9-AE32-F847-8C4E-723F907C6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4192-55E6-E54E-A706-99AD5C77E017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FFC76-38E5-054A-B2A5-47B8B6C2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76E10-A7CB-A946-A991-9B0E83C5D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52E-0C38-2E47-9D90-5628511E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08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6BA4D-285C-A045-A90B-1E7615411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61F65-5D53-E541-A089-9C767A09B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27046-C4E8-4447-8BB2-C64A3CAF0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23E43-D3C1-954F-809B-330F9FFD9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4192-55E6-E54E-A706-99AD5C77E017}" type="datetimeFigureOut">
              <a:rPr lang="en-US" smtClean="0"/>
              <a:t>10/1/20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DD3AF-FAE5-6A42-AA2C-0FE8FDB7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00F4A-0741-0C46-9E5E-B9846AC3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52E-0C38-2E47-9D90-5628511E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0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B5C64-F52B-9D40-A485-38DB31891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F88CD-B7C9-C340-89A1-ABA0927CC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167DEA-31E7-6E47-ABE0-16DB924B7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2EDCCA-50BC-AF44-8F1D-0D2260A312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7E8934-F772-624B-BCAF-C3A233B376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7C6C3D-E42B-1E42-95DE-1637B8E72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4192-55E6-E54E-A706-99AD5C77E017}" type="datetimeFigureOut">
              <a:rPr lang="en-US" smtClean="0"/>
              <a:t>10/1/20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F6798-DD5B-564B-AC3F-FC8AA6F53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457C86-1AEC-1A4A-9098-93D6F6B46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52E-0C38-2E47-9D90-5628511E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38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687A2-EE0D-D642-B11E-724C94120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6EA694-8A96-3C4D-81EE-7A0DF8213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4192-55E6-E54E-A706-99AD5C77E017}" type="datetimeFigureOut">
              <a:rPr lang="en-US" smtClean="0"/>
              <a:t>10/1/20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1B320B-4CB4-DE41-8E8E-CC3375DC8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C15835-C256-EF46-8F94-E184BAB2A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52E-0C38-2E47-9D90-5628511E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74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48D14C-BADA-8B43-8D74-EC7601F01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4192-55E6-E54E-A706-99AD5C77E017}" type="datetimeFigureOut">
              <a:rPr lang="en-US" smtClean="0"/>
              <a:t>10/1/20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63C8E6-6E16-074C-B7FF-D17585B80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86614-26E0-C04C-8DC9-794B67194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52E-0C38-2E47-9D90-5628511E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64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D22D2-7D68-914A-88F8-8A3FCC54E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57216-B08E-0A4F-957C-93D815DEA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6FB2C8-6B33-CB4A-AAB5-9637A1D77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E198B-0763-C64E-A884-98FDBA5A9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4192-55E6-E54E-A706-99AD5C77E017}" type="datetimeFigureOut">
              <a:rPr lang="en-US" smtClean="0"/>
              <a:t>10/1/20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20CB9E-FE29-324E-8591-3D88F4D8D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BF74F-A0B4-444B-85A0-3D3E8709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52E-0C38-2E47-9D90-5628511E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36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A80A5-9DFC-ED4D-BACC-10BFCB12E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2D236E-C068-F541-A125-FD81AD5884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3CEFE7-E085-9A45-97F0-B1CF9C81B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7E86E0-8642-CE40-B4A8-40E560346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14192-55E6-E54E-A706-99AD5C77E017}" type="datetimeFigureOut">
              <a:rPr lang="en-US" smtClean="0"/>
              <a:t>10/1/20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722AD-5A8C-C54A-9E5A-85608EB4A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D79CE5-2F7A-7E43-A321-A655B4390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C052E-0C38-2E47-9D90-5628511E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88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592983-3243-404B-B60E-9AC2DBF1C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EB43F-0993-5943-AC8A-26ECB2B4D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EA035-9F78-374E-A936-3718C21223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14192-55E6-E54E-A706-99AD5C77E017}" type="datetimeFigureOut">
              <a:rPr lang="en-US" smtClean="0"/>
              <a:t>10/1/20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D98BD-39F0-4042-B0C4-46D4AC099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A611D-DA8F-8243-8CE0-7583F9EC2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C052E-0C38-2E47-9D90-5628511EE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1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234B78-FD6B-BB40-8E25-EA43800A74F0}"/>
              </a:ext>
            </a:extLst>
          </p:cNvPr>
          <p:cNvSpPr txBox="1"/>
          <p:nvPr/>
        </p:nvSpPr>
        <p:spPr>
          <a:xfrm>
            <a:off x="402432" y="421105"/>
            <a:ext cx="877014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Heute</a:t>
            </a:r>
            <a:r>
              <a:rPr lang="en-US" sz="2000" b="1" dirty="0"/>
              <a:t> </a:t>
            </a:r>
            <a:r>
              <a:rPr lang="en-US" sz="2000" b="1" dirty="0" err="1"/>
              <a:t>haben</a:t>
            </a:r>
            <a:r>
              <a:rPr lang="en-US" sz="2000" b="1" dirty="0"/>
              <a:t> </a:t>
            </a:r>
            <a:r>
              <a:rPr lang="en-US" sz="2000" b="1" dirty="0" err="1"/>
              <a:t>wir</a:t>
            </a:r>
            <a:r>
              <a:rPr lang="en-US" sz="2000" b="1" dirty="0"/>
              <a:t> Freitag. </a:t>
            </a:r>
            <a:r>
              <a:rPr lang="en-US" sz="2000" b="1" dirty="0" err="1"/>
              <a:t>Heute</a:t>
            </a:r>
            <a:r>
              <a:rPr lang="en-US" sz="2000" b="1" dirty="0"/>
              <a:t> </a:t>
            </a:r>
            <a:r>
              <a:rPr lang="en-US" sz="2000" b="1" dirty="0" err="1"/>
              <a:t>ist</a:t>
            </a:r>
            <a:r>
              <a:rPr lang="en-US" sz="2000" b="1" dirty="0"/>
              <a:t> der </a:t>
            </a:r>
            <a:r>
              <a:rPr lang="en-US" sz="2000" b="1" dirty="0" err="1"/>
              <a:t>zweite</a:t>
            </a:r>
            <a:r>
              <a:rPr lang="en-US" sz="2000" b="1" dirty="0"/>
              <a:t> </a:t>
            </a:r>
            <a:r>
              <a:rPr lang="en-US" sz="2000" b="1" dirty="0" err="1"/>
              <a:t>Oktober</a:t>
            </a:r>
            <a:r>
              <a:rPr lang="en-US" sz="2000" b="1" dirty="0"/>
              <a:t>! </a:t>
            </a:r>
          </a:p>
          <a:p>
            <a:pPr algn="ctr"/>
            <a:r>
              <a:rPr lang="en-US" sz="2000" b="1" dirty="0"/>
              <a:t>Morgen </a:t>
            </a:r>
            <a:r>
              <a:rPr lang="en-US" sz="2000" b="1" dirty="0" err="1"/>
              <a:t>haben</a:t>
            </a:r>
            <a:r>
              <a:rPr lang="en-US" sz="2000" b="1" dirty="0"/>
              <a:t> </a:t>
            </a:r>
            <a:r>
              <a:rPr lang="en-US" sz="2000" b="1" dirty="0" err="1"/>
              <a:t>wir</a:t>
            </a:r>
            <a:r>
              <a:rPr lang="en-US" sz="2000" b="1" dirty="0"/>
              <a:t>….?Morgen </a:t>
            </a:r>
            <a:r>
              <a:rPr lang="en-US" sz="2000" b="1" dirty="0" err="1"/>
              <a:t>ist</a:t>
            </a:r>
            <a:r>
              <a:rPr lang="en-US" sz="2000" b="1" dirty="0"/>
              <a:t>…? </a:t>
            </a:r>
          </a:p>
          <a:p>
            <a:endParaRPr lang="en-US" sz="2000" b="1" dirty="0"/>
          </a:p>
          <a:p>
            <a:r>
              <a:rPr lang="en-US" sz="2000" b="1" dirty="0"/>
              <a:t>-</a:t>
            </a:r>
            <a:r>
              <a:rPr lang="en-US" sz="2000" b="1" dirty="0" err="1"/>
              <a:t>Wortstellung</a:t>
            </a:r>
            <a:r>
              <a:rPr lang="en-US" sz="2000" b="1" dirty="0"/>
              <a:t> </a:t>
            </a:r>
            <a:r>
              <a:rPr lang="en-US" sz="2000" b="1" dirty="0" err="1"/>
              <a:t>Aktivität</a:t>
            </a:r>
            <a:r>
              <a:rPr lang="en-US" sz="2000" b="1" dirty="0"/>
              <a:t> </a:t>
            </a:r>
          </a:p>
          <a:p>
            <a:r>
              <a:rPr lang="en-US" sz="2000" b="1" dirty="0"/>
              <a:t>-Partner Interviews: AKK </a:t>
            </a:r>
            <a:r>
              <a:rPr lang="en-US" sz="2000" b="1" dirty="0" err="1"/>
              <a:t>Pronomen</a:t>
            </a:r>
            <a:r>
              <a:rPr lang="en-US" sz="2000" b="1" dirty="0"/>
              <a:t> </a:t>
            </a:r>
          </a:p>
          <a:p>
            <a:r>
              <a:rPr lang="en-US" sz="2000" b="1" dirty="0"/>
              <a:t>-</a:t>
            </a:r>
            <a:r>
              <a:rPr lang="en-US" sz="2000" b="1" dirty="0" err="1"/>
              <a:t>Stundenplan</a:t>
            </a:r>
            <a:r>
              <a:rPr lang="en-US" sz="2000" b="1" dirty="0"/>
              <a:t>- </a:t>
            </a:r>
            <a:r>
              <a:rPr lang="en-US" sz="2000" b="1" dirty="0" err="1"/>
              <a:t>Wann</a:t>
            </a:r>
            <a:r>
              <a:rPr lang="en-US" sz="2000" b="1" dirty="0"/>
              <a:t> </a:t>
            </a:r>
            <a:r>
              <a:rPr lang="en-US" sz="2000" b="1" dirty="0" err="1"/>
              <a:t>haben</a:t>
            </a:r>
            <a:r>
              <a:rPr lang="en-US" sz="2000" b="1" dirty="0"/>
              <a:t> Sie was? </a:t>
            </a:r>
            <a:r>
              <a:rPr lang="en-US" sz="2000" b="1" dirty="0" err="1"/>
              <a:t>Wann</a:t>
            </a:r>
            <a:r>
              <a:rPr lang="en-US" sz="2000" b="1" dirty="0"/>
              <a:t> </a:t>
            </a:r>
            <a:r>
              <a:rPr lang="en-US" sz="2000" b="1" dirty="0" err="1"/>
              <a:t>machen</a:t>
            </a:r>
            <a:r>
              <a:rPr lang="en-US" sz="2000" b="1" dirty="0"/>
              <a:t> Sie was? Am Montag/</a:t>
            </a:r>
            <a:r>
              <a:rPr lang="en-US" sz="2000" b="1" dirty="0" err="1"/>
              <a:t>montags</a:t>
            </a:r>
            <a:endParaRPr lang="en-US" sz="2000" b="1" dirty="0"/>
          </a:p>
          <a:p>
            <a:r>
              <a:rPr lang="en-US" sz="2000" b="1" dirty="0"/>
              <a:t>-</a:t>
            </a:r>
            <a:r>
              <a:rPr lang="en-US" sz="2000" b="1" dirty="0" err="1"/>
              <a:t>Verben</a:t>
            </a:r>
            <a:r>
              <a:rPr lang="en-US" sz="2000" b="1" dirty="0"/>
              <a:t> </a:t>
            </a:r>
            <a:r>
              <a:rPr lang="en-US" sz="2000" b="1" dirty="0" err="1"/>
              <a:t>mit</a:t>
            </a:r>
            <a:r>
              <a:rPr lang="en-US" sz="2000" b="1" dirty="0"/>
              <a:t> </a:t>
            </a:r>
            <a:r>
              <a:rPr lang="en-US" sz="2000" b="1" dirty="0" err="1"/>
              <a:t>trennbaren</a:t>
            </a:r>
            <a:r>
              <a:rPr lang="en-US" sz="2000" b="1" dirty="0"/>
              <a:t> </a:t>
            </a:r>
            <a:r>
              <a:rPr lang="en-US" sz="2000" b="1" dirty="0" err="1"/>
              <a:t>Präfixen</a:t>
            </a:r>
            <a:r>
              <a:rPr lang="en-US" sz="2000" b="1" dirty="0"/>
              <a:t> (der </a:t>
            </a:r>
            <a:r>
              <a:rPr lang="en-US" sz="2000" b="1" dirty="0" err="1"/>
              <a:t>Alltag</a:t>
            </a:r>
            <a:r>
              <a:rPr lang="en-US" sz="2000" b="1" dirty="0"/>
              <a:t>/die </a:t>
            </a:r>
            <a:r>
              <a:rPr lang="en-US" sz="2000" b="1" dirty="0" err="1"/>
              <a:t>Alltagsroutine</a:t>
            </a:r>
            <a:r>
              <a:rPr lang="en-US" sz="2000" b="1" dirty="0"/>
              <a:t>) </a:t>
            </a:r>
          </a:p>
          <a:p>
            <a:endParaRPr lang="en-US" sz="2000" b="1" dirty="0"/>
          </a:p>
          <a:p>
            <a:r>
              <a:rPr lang="en-US" sz="2000" b="1" dirty="0"/>
              <a:t>HAUSAUFGABEN: </a:t>
            </a:r>
          </a:p>
          <a:p>
            <a:r>
              <a:rPr lang="en-US" sz="2000" b="1" dirty="0"/>
              <a:t>In MindTap: TBD</a:t>
            </a:r>
          </a:p>
          <a:p>
            <a:r>
              <a:rPr lang="en-US" sz="2000" b="1" dirty="0"/>
              <a:t>In Moodle: </a:t>
            </a:r>
            <a:r>
              <a:rPr lang="en-US" sz="2000" b="1" dirty="0" err="1"/>
              <a:t>Schreibaufgaben</a:t>
            </a:r>
            <a:r>
              <a:rPr lang="en-US" sz="2000" b="1" dirty="0"/>
              <a:t> 2,3 </a:t>
            </a:r>
            <a:r>
              <a:rPr lang="en-US" sz="2000" b="1" dirty="0">
                <a:sym typeface="Wingdings" pitchFamily="2" charset="2"/>
              </a:rPr>
              <a:t> Montag</a:t>
            </a:r>
            <a:r>
              <a:rPr lang="en-US" sz="2000" b="1" dirty="0"/>
              <a:t>; </a:t>
            </a:r>
            <a:r>
              <a:rPr lang="en-US" sz="2000" b="1" dirty="0" err="1"/>
              <a:t>Schreibaufgaben</a:t>
            </a:r>
            <a:r>
              <a:rPr lang="en-US" sz="2000" b="1" dirty="0"/>
              <a:t> 4 </a:t>
            </a:r>
            <a:r>
              <a:rPr lang="en-US" sz="2000" b="1" dirty="0" err="1"/>
              <a:t>gepostet</a:t>
            </a:r>
            <a:r>
              <a:rPr lang="en-US" sz="2000" b="1" dirty="0"/>
              <a:t> (am Freitag </a:t>
            </a:r>
            <a:r>
              <a:rPr lang="en-US" sz="2000" b="1" dirty="0" err="1"/>
              <a:t>fällig</a:t>
            </a:r>
            <a:r>
              <a:rPr lang="en-US" sz="2000" b="1" dirty="0"/>
              <a:t>)</a:t>
            </a:r>
          </a:p>
          <a:p>
            <a:r>
              <a:rPr lang="en-US" sz="2000" b="1" dirty="0"/>
              <a:t>Test 1 </a:t>
            </a:r>
            <a:r>
              <a:rPr lang="en-US" sz="2000" b="1" dirty="0" err="1"/>
              <a:t>Korrekturen</a:t>
            </a:r>
            <a:r>
              <a:rPr lang="en-US" sz="2000" b="1" dirty="0"/>
              <a:t>: am </a:t>
            </a:r>
            <a:r>
              <a:rPr lang="en-US" sz="2000" b="1" dirty="0" err="1"/>
              <a:t>Dienstag</a:t>
            </a:r>
            <a:r>
              <a:rPr lang="en-US" sz="2000" b="1" dirty="0"/>
              <a:t> </a:t>
            </a:r>
            <a:r>
              <a:rPr lang="en-US" sz="2000" b="1" dirty="0" err="1"/>
              <a:t>fällig</a:t>
            </a:r>
            <a:r>
              <a:rPr lang="en-US" sz="2000" b="1" dirty="0"/>
              <a:t> 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++Regular Extra Office Hours Tuesday Morning from 8.30 – 10.00 for students abroad</a:t>
            </a:r>
          </a:p>
          <a:p>
            <a:r>
              <a:rPr lang="en-US" sz="2000" b="1" dirty="0"/>
              <a:t>++</a:t>
            </a:r>
            <a:r>
              <a:rPr lang="en-US" sz="2000" b="1" dirty="0" err="1"/>
              <a:t>Homeworks</a:t>
            </a:r>
            <a:r>
              <a:rPr lang="en-US" sz="2000" b="1" dirty="0"/>
              <a:t> are checked for completion </a:t>
            </a:r>
            <a:r>
              <a:rPr lang="en-US" sz="2000" b="1" dirty="0">
                <a:highlight>
                  <a:srgbClr val="FFFF00"/>
                </a:highlight>
              </a:rPr>
              <a:t>EVERY DAY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B1ACDE-8C7D-8545-97D2-D3A9CA1A7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538" y="566736"/>
            <a:ext cx="2414587" cy="241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73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A6600-784E-3944-8CAC-1DC2794B4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31" y="465052"/>
            <a:ext cx="6649258" cy="3521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DDF655-C939-2642-8AE1-EA81DEEC1379}"/>
              </a:ext>
            </a:extLst>
          </p:cNvPr>
          <p:cNvSpPr txBox="1"/>
          <p:nvPr/>
        </p:nvSpPr>
        <p:spPr>
          <a:xfrm>
            <a:off x="661737" y="5534526"/>
            <a:ext cx="7372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DATUM/ZEIT/Adverb: </a:t>
            </a:r>
            <a:r>
              <a:rPr lang="en-US" dirty="0" err="1"/>
              <a:t>Wann</a:t>
            </a:r>
            <a:endParaRPr lang="en-US" dirty="0"/>
          </a:p>
          <a:p>
            <a:r>
              <a:rPr lang="en-US" dirty="0"/>
              <a:t>Ort/Stadt: WO? </a:t>
            </a:r>
          </a:p>
          <a:p>
            <a:r>
              <a:rPr lang="en-US" dirty="0"/>
              <a:t>DIREKTES OBJEKT: WAS</a:t>
            </a:r>
          </a:p>
          <a:p>
            <a:r>
              <a:rPr lang="en-US" dirty="0"/>
              <a:t>DIREKTES OBJEKT: (PERSONEN): WEN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F2FE9-B217-1A44-B9C3-24952C7488D6}"/>
              </a:ext>
            </a:extLst>
          </p:cNvPr>
          <p:cNvSpPr txBox="1"/>
          <p:nvPr/>
        </p:nvSpPr>
        <p:spPr>
          <a:xfrm>
            <a:off x="6096000" y="1323474"/>
            <a:ext cx="25025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Sätze</a:t>
            </a:r>
            <a:r>
              <a:rPr lang="en-US" b="1" dirty="0"/>
              <a:t> neu </a:t>
            </a:r>
            <a:r>
              <a:rPr lang="en-US" b="1" dirty="0" err="1"/>
              <a:t>schreiben</a:t>
            </a:r>
            <a:endParaRPr lang="en-US" b="1" dirty="0"/>
          </a:p>
          <a:p>
            <a:r>
              <a:rPr lang="en-US" b="1" dirty="0"/>
              <a:t>1. </a:t>
            </a:r>
            <a:r>
              <a:rPr lang="en-US" b="1" dirty="0" err="1"/>
              <a:t>Sangrou</a:t>
            </a:r>
            <a:r>
              <a:rPr lang="en-US" b="1" dirty="0"/>
              <a:t> </a:t>
            </a:r>
          </a:p>
          <a:p>
            <a:r>
              <a:rPr lang="en-US" b="1" dirty="0"/>
              <a:t>2. Marissa</a:t>
            </a:r>
          </a:p>
          <a:p>
            <a:r>
              <a:rPr lang="en-US" b="1" dirty="0"/>
              <a:t>3. </a:t>
            </a:r>
            <a:r>
              <a:rPr lang="en-US" b="1" dirty="0" err="1"/>
              <a:t>Yier</a:t>
            </a:r>
            <a:endParaRPr lang="en-US" b="1" dirty="0"/>
          </a:p>
          <a:p>
            <a:r>
              <a:rPr lang="en-US" b="1" dirty="0"/>
              <a:t>4. Aliya</a:t>
            </a:r>
          </a:p>
          <a:p>
            <a:r>
              <a:rPr lang="en-US" b="1" dirty="0"/>
              <a:t>5. </a:t>
            </a:r>
            <a:r>
              <a:rPr lang="en-US" b="1" dirty="0" err="1"/>
              <a:t>Adlyade</a:t>
            </a:r>
            <a:endParaRPr lang="en-US" b="1" dirty="0"/>
          </a:p>
          <a:p>
            <a:r>
              <a:rPr lang="en-US" b="1" dirty="0"/>
              <a:t>6. Claire</a:t>
            </a:r>
          </a:p>
          <a:p>
            <a:r>
              <a:rPr lang="en-US" b="1" dirty="0"/>
              <a:t>7. Avalon</a:t>
            </a:r>
          </a:p>
          <a:p>
            <a:r>
              <a:rPr lang="en-US" b="1" dirty="0"/>
              <a:t>8. Michelle</a:t>
            </a:r>
          </a:p>
          <a:p>
            <a:r>
              <a:rPr lang="en-US" b="1" dirty="0"/>
              <a:t>9. Emma C</a:t>
            </a:r>
          </a:p>
          <a:p>
            <a:r>
              <a:rPr lang="en-US" b="1" dirty="0"/>
              <a:t>10. </a:t>
            </a:r>
            <a:r>
              <a:rPr lang="en-US" b="1" dirty="0" err="1"/>
              <a:t>Xinrui</a:t>
            </a:r>
            <a:r>
              <a:rPr lang="en-US" b="1" dirty="0"/>
              <a:t>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5D3A04-C8D0-6340-A18C-B838B42A93B9}"/>
              </a:ext>
            </a:extLst>
          </p:cNvPr>
          <p:cNvSpPr txBox="1"/>
          <p:nvPr/>
        </p:nvSpPr>
        <p:spPr>
          <a:xfrm>
            <a:off x="8598569" y="1323474"/>
            <a:ext cx="35478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Frage</a:t>
            </a:r>
            <a:r>
              <a:rPr lang="en-US" b="1" dirty="0"/>
              <a:t> von dem </a:t>
            </a:r>
            <a:r>
              <a:rPr lang="en-US" b="1" dirty="0" err="1"/>
              <a:t>Satz</a:t>
            </a:r>
            <a:r>
              <a:rPr lang="en-US" b="1" dirty="0"/>
              <a:t> </a:t>
            </a:r>
            <a:r>
              <a:rPr lang="en-US" b="1" dirty="0" err="1"/>
              <a:t>schreiben</a:t>
            </a:r>
            <a:endParaRPr lang="en-US" b="1" dirty="0"/>
          </a:p>
          <a:p>
            <a:r>
              <a:rPr lang="en-US" b="1" dirty="0"/>
              <a:t>1. Clara</a:t>
            </a:r>
          </a:p>
          <a:p>
            <a:r>
              <a:rPr lang="en-US" b="1" dirty="0"/>
              <a:t>2. Annabelle</a:t>
            </a:r>
          </a:p>
          <a:p>
            <a:r>
              <a:rPr lang="en-US" b="1" dirty="0"/>
              <a:t>3. Anna</a:t>
            </a:r>
          </a:p>
          <a:p>
            <a:r>
              <a:rPr lang="en-US" b="1" dirty="0"/>
              <a:t>4. Lily</a:t>
            </a:r>
          </a:p>
          <a:p>
            <a:r>
              <a:rPr lang="en-US" b="1" dirty="0"/>
              <a:t>5. Saskia </a:t>
            </a:r>
          </a:p>
          <a:p>
            <a:r>
              <a:rPr lang="en-US" b="1" dirty="0"/>
              <a:t>6. Tessa</a:t>
            </a:r>
          </a:p>
          <a:p>
            <a:r>
              <a:rPr lang="en-US" b="1" dirty="0"/>
              <a:t>7. Norah</a:t>
            </a:r>
          </a:p>
          <a:p>
            <a:r>
              <a:rPr lang="en-US" b="1" dirty="0"/>
              <a:t>8. </a:t>
            </a:r>
            <a:r>
              <a:rPr lang="en-US" b="1" dirty="0" err="1"/>
              <a:t>Yunhan</a:t>
            </a:r>
            <a:endParaRPr lang="en-US" b="1" dirty="0"/>
          </a:p>
          <a:p>
            <a:r>
              <a:rPr lang="en-US" b="1" dirty="0"/>
              <a:t>9.  Emma U</a:t>
            </a:r>
          </a:p>
          <a:p>
            <a:r>
              <a:rPr lang="en-US" b="1" dirty="0"/>
              <a:t>10. </a:t>
            </a:r>
            <a:r>
              <a:rPr lang="en-US" b="1" dirty="0" err="1"/>
              <a:t>Pey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56F6E-0105-804B-9C89-4DAA0365D02A}"/>
              </a:ext>
            </a:extLst>
          </p:cNvPr>
          <p:cNvSpPr txBox="1"/>
          <p:nvPr/>
        </p:nvSpPr>
        <p:spPr>
          <a:xfrm>
            <a:off x="661737" y="3862630"/>
            <a:ext cx="4812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Anna hat </a:t>
            </a:r>
            <a:r>
              <a:rPr lang="en-US" u="sng" dirty="0"/>
              <a:t>den </a:t>
            </a:r>
            <a:r>
              <a:rPr lang="en-US" u="sng" dirty="0" err="1"/>
              <a:t>Kurs</a:t>
            </a:r>
            <a:r>
              <a:rPr lang="en-US" u="sng" dirty="0"/>
              <a:t> </a:t>
            </a:r>
            <a:r>
              <a:rPr lang="en-US" dirty="0" err="1"/>
              <a:t>freitags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Den </a:t>
            </a:r>
            <a:r>
              <a:rPr lang="en-US" dirty="0" err="1"/>
              <a:t>Kurs</a:t>
            </a:r>
            <a:r>
              <a:rPr lang="en-US" dirty="0"/>
              <a:t> hat Anna </a:t>
            </a:r>
            <a:r>
              <a:rPr lang="en-US" dirty="0" err="1"/>
              <a:t>freitags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Was hat Anna </a:t>
            </a:r>
            <a:r>
              <a:rPr lang="en-US" dirty="0" err="1"/>
              <a:t>freitags</a:t>
            </a:r>
            <a:r>
              <a:rPr lang="en-US" dirty="0"/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18212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027831-4A06-C140-A828-3BFB596DB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75" y="1006474"/>
            <a:ext cx="7951910" cy="32940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1BCD7D-B11A-604F-A5E5-588091AA2D4F}"/>
              </a:ext>
            </a:extLst>
          </p:cNvPr>
          <p:cNvSpPr txBox="1"/>
          <p:nvPr/>
        </p:nvSpPr>
        <p:spPr>
          <a:xfrm>
            <a:off x="685800" y="5114925"/>
            <a:ext cx="7358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</a:t>
            </a:r>
            <a:r>
              <a:rPr lang="en-US" dirty="0" err="1"/>
              <a:t>Minuten</a:t>
            </a:r>
            <a:r>
              <a:rPr lang="en-US" dirty="0"/>
              <a:t>! </a:t>
            </a:r>
            <a:r>
              <a:rPr lang="en-US" dirty="0" err="1"/>
              <a:t>Stillarbeit</a:t>
            </a:r>
            <a:r>
              <a:rPr lang="en-US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751482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DDD86B-DFAE-D243-8F39-5A5C48610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23" y="729999"/>
            <a:ext cx="6865100" cy="25320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01103D-134D-1D48-AE6F-FBB3A30AE4A7}"/>
              </a:ext>
            </a:extLst>
          </p:cNvPr>
          <p:cNvSpPr txBox="1"/>
          <p:nvPr/>
        </p:nvSpPr>
        <p:spPr>
          <a:xfrm>
            <a:off x="1034716" y="3595939"/>
            <a:ext cx="75798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DEINE FRAGEN in ,,Sie” Form </a:t>
            </a:r>
            <a:r>
              <a:rPr lang="en-US" b="1" dirty="0" err="1"/>
              <a:t>mit</a:t>
            </a:r>
            <a:r>
              <a:rPr lang="en-US" b="1" dirty="0"/>
              <a:t> </a:t>
            </a:r>
            <a:r>
              <a:rPr lang="en-US" b="1" dirty="0" err="1"/>
              <a:t>Nomen</a:t>
            </a:r>
            <a:r>
              <a:rPr lang="en-US" b="1" dirty="0"/>
              <a:t>: </a:t>
            </a:r>
          </a:p>
          <a:p>
            <a:endParaRPr lang="en-US" b="1" dirty="0"/>
          </a:p>
          <a:p>
            <a:r>
              <a:rPr lang="en-US" b="1" dirty="0" err="1"/>
              <a:t>Möchten</a:t>
            </a:r>
            <a:r>
              <a:rPr lang="en-US" b="1" dirty="0"/>
              <a:t> Sie Angela Merkel </a:t>
            </a:r>
            <a:r>
              <a:rPr lang="en-US" b="1" dirty="0" err="1"/>
              <a:t>kennenlernen</a:t>
            </a:r>
            <a:r>
              <a:rPr lang="en-US" b="1" dirty="0"/>
              <a:t>? (MS)</a:t>
            </a:r>
          </a:p>
          <a:p>
            <a:endParaRPr lang="en-US" b="1" dirty="0"/>
          </a:p>
          <a:p>
            <a:r>
              <a:rPr lang="en-US" b="1" dirty="0"/>
              <a:t>VERBEN: verstehen, </a:t>
            </a:r>
            <a:r>
              <a:rPr lang="en-US" b="1" dirty="0" err="1"/>
              <a:t>kennenlernen</a:t>
            </a:r>
            <a:r>
              <a:rPr lang="en-US" b="1" dirty="0"/>
              <a:t>, </a:t>
            </a:r>
            <a:r>
              <a:rPr lang="en-US" b="1" dirty="0" err="1"/>
              <a:t>sehen</a:t>
            </a:r>
            <a:r>
              <a:rPr lang="en-US" b="1" dirty="0"/>
              <a:t>, </a:t>
            </a:r>
            <a:r>
              <a:rPr lang="en-US" b="1" dirty="0" err="1"/>
              <a:t>besuchen</a:t>
            </a:r>
            <a:r>
              <a:rPr lang="en-US" b="1" dirty="0"/>
              <a:t>, </a:t>
            </a:r>
            <a:r>
              <a:rPr lang="en-US" b="1" dirty="0" err="1"/>
              <a:t>hören</a:t>
            </a:r>
            <a:r>
              <a:rPr lang="en-US" b="1" dirty="0"/>
              <a:t>, </a:t>
            </a:r>
            <a:r>
              <a:rPr lang="en-US" b="1" dirty="0" err="1">
                <a:highlight>
                  <a:srgbClr val="00FFFF"/>
                </a:highlight>
              </a:rPr>
              <a:t>machen</a:t>
            </a:r>
            <a:r>
              <a:rPr lang="en-US" b="1" dirty="0">
                <a:highlight>
                  <a:srgbClr val="00FFFF"/>
                </a:highlight>
              </a:rPr>
              <a:t>, </a:t>
            </a:r>
            <a:r>
              <a:rPr lang="en-US" b="1" dirty="0" err="1">
                <a:highlight>
                  <a:srgbClr val="00FFFF"/>
                </a:highlight>
              </a:rPr>
              <a:t>haben</a:t>
            </a:r>
            <a:endParaRPr lang="en-US" b="1" dirty="0">
              <a:highlight>
                <a:srgbClr val="00FFFF"/>
              </a:highlight>
            </a:endParaRPr>
          </a:p>
          <a:p>
            <a:endParaRPr lang="en-US" b="1" dirty="0"/>
          </a:p>
          <a:p>
            <a:r>
              <a:rPr lang="en-US" b="1" dirty="0"/>
              <a:t>+</a:t>
            </a:r>
            <a:r>
              <a:rPr lang="en-US" b="1" dirty="0" err="1"/>
              <a:t>möchten</a:t>
            </a:r>
            <a:r>
              <a:rPr lang="en-US" b="1" dirty="0"/>
              <a:t>/ </a:t>
            </a:r>
            <a:r>
              <a:rPr lang="en-US" b="1" dirty="0" err="1"/>
              <a:t>haben</a:t>
            </a:r>
            <a:r>
              <a:rPr lang="en-US" b="1" dirty="0"/>
              <a:t> + </a:t>
            </a:r>
            <a:r>
              <a:rPr lang="en-US" b="1" dirty="0" err="1"/>
              <a:t>gern</a:t>
            </a:r>
            <a:r>
              <a:rPr lang="en-US" b="1" dirty="0"/>
              <a:t> </a:t>
            </a:r>
          </a:p>
          <a:p>
            <a:endParaRPr lang="en-US" b="1" dirty="0"/>
          </a:p>
          <a:p>
            <a:r>
              <a:rPr lang="en-US" b="1" dirty="0" err="1"/>
              <a:t>Möchten</a:t>
            </a:r>
            <a:r>
              <a:rPr lang="en-US" b="1" dirty="0"/>
              <a:t> Sie Philadelphia </a:t>
            </a:r>
            <a:r>
              <a:rPr lang="en-US" b="1" dirty="0" err="1"/>
              <a:t>sehen</a:t>
            </a:r>
            <a:r>
              <a:rPr lang="en-US" b="1" dirty="0"/>
              <a:t>?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963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F2995-C5B6-1040-B160-2A53FAA07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Was </a:t>
            </a:r>
            <a:r>
              <a:rPr lang="en-US" b="1" dirty="0" err="1"/>
              <a:t>machen</a:t>
            </a:r>
            <a:r>
              <a:rPr lang="en-US" b="1" dirty="0"/>
              <a:t> Sie …?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2224C-2CB0-6045-9317-5A6D7E5F6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95" y="2035677"/>
            <a:ext cx="10515600" cy="4351338"/>
          </a:xfrm>
        </p:spPr>
        <p:txBody>
          <a:bodyPr/>
          <a:lstStyle/>
          <a:p>
            <a:endParaRPr lang="en-US" dirty="0"/>
          </a:p>
          <a:p>
            <a:r>
              <a:rPr lang="en-US" dirty="0" err="1"/>
              <a:t>Montags</a:t>
            </a:r>
            <a:endParaRPr lang="en-US" dirty="0"/>
          </a:p>
          <a:p>
            <a:r>
              <a:rPr lang="en-US" dirty="0" err="1"/>
              <a:t>Dienstags</a:t>
            </a:r>
            <a:r>
              <a:rPr lang="en-US" dirty="0"/>
              <a:t> </a:t>
            </a:r>
          </a:p>
          <a:p>
            <a:r>
              <a:rPr lang="en-US" dirty="0" err="1"/>
              <a:t>Mittwochs</a:t>
            </a:r>
            <a:endParaRPr lang="en-US" dirty="0"/>
          </a:p>
          <a:p>
            <a:r>
              <a:rPr lang="en-US" dirty="0" err="1"/>
              <a:t>Donnerstags</a:t>
            </a:r>
            <a:endParaRPr lang="en-US" dirty="0"/>
          </a:p>
          <a:p>
            <a:r>
              <a:rPr lang="en-US" dirty="0" err="1"/>
              <a:t>Freitags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EE6CCA-1A04-D742-8208-C648907B0F84}"/>
              </a:ext>
            </a:extLst>
          </p:cNvPr>
          <p:cNvSpPr txBox="1"/>
          <p:nvPr/>
        </p:nvSpPr>
        <p:spPr>
          <a:xfrm>
            <a:off x="1191126" y="1412436"/>
            <a:ext cx="9637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Montags</a:t>
            </a:r>
            <a:r>
              <a:rPr lang="en-US" b="1" dirty="0"/>
              <a:t> </a:t>
            </a:r>
            <a:r>
              <a:rPr lang="en-US" b="1" u="sng" dirty="0" err="1"/>
              <a:t>schreibe</a:t>
            </a:r>
            <a:r>
              <a:rPr lang="en-US" b="1" dirty="0"/>
              <a:t> ich </a:t>
            </a:r>
            <a:r>
              <a:rPr lang="en-US" b="1" dirty="0" err="1"/>
              <a:t>gern</a:t>
            </a:r>
            <a:r>
              <a:rPr lang="en-US" b="1" dirty="0"/>
              <a:t> und ich </a:t>
            </a:r>
            <a:r>
              <a:rPr lang="en-US" b="1" dirty="0" err="1"/>
              <a:t>trinke</a:t>
            </a:r>
            <a:r>
              <a:rPr lang="en-US" b="1" dirty="0"/>
              <a:t> Tee </a:t>
            </a:r>
            <a:r>
              <a:rPr lang="en-US" b="1" dirty="0" err="1"/>
              <a:t>nicht</a:t>
            </a:r>
            <a:r>
              <a:rPr lang="en-US" b="1" dirty="0"/>
              <a:t> </a:t>
            </a:r>
            <a:r>
              <a:rPr lang="en-US" b="1" dirty="0" err="1"/>
              <a:t>gern</a:t>
            </a:r>
            <a:r>
              <a:rPr lang="en-US" b="1" dirty="0"/>
              <a:t>. Was </a:t>
            </a:r>
            <a:r>
              <a:rPr lang="en-US" b="1" dirty="0" err="1"/>
              <a:t>machen</a:t>
            </a:r>
            <a:r>
              <a:rPr lang="en-US" b="1" dirty="0"/>
              <a:t> Sie [</a:t>
            </a:r>
            <a:r>
              <a:rPr lang="en-US" b="1" dirty="0" err="1"/>
              <a:t>mittwochs</a:t>
            </a:r>
            <a:r>
              <a:rPr lang="en-US" b="1" dirty="0"/>
              <a:t>] </a:t>
            </a:r>
            <a:r>
              <a:rPr lang="en-US" b="1" dirty="0" err="1"/>
              <a:t>gern</a:t>
            </a:r>
            <a:r>
              <a:rPr lang="en-US" b="1" dirty="0"/>
              <a:t>, </a:t>
            </a:r>
            <a:r>
              <a:rPr lang="en-US" b="1" dirty="0" err="1"/>
              <a:t>Yier</a:t>
            </a:r>
            <a:r>
              <a:rPr lang="en-US" b="1" dirty="0"/>
              <a:t>?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C8C440-B584-D74A-8D66-9CE0E0E8B8C0}"/>
              </a:ext>
            </a:extLst>
          </p:cNvPr>
          <p:cNvSpPr txBox="1"/>
          <p:nvPr/>
        </p:nvSpPr>
        <p:spPr>
          <a:xfrm>
            <a:off x="2912394" y="2235404"/>
            <a:ext cx="35184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Yier</a:t>
            </a:r>
            <a:r>
              <a:rPr lang="en-US" sz="2000" dirty="0"/>
              <a:t> </a:t>
            </a:r>
            <a:r>
              <a:rPr lang="en-US" sz="2000" dirty="0">
                <a:sym typeface="Wingdings" pitchFamily="2" charset="2"/>
              </a:rPr>
              <a:t> Emma U  Michelle  Clara  Nikita  </a:t>
            </a:r>
            <a:r>
              <a:rPr lang="en-US" sz="2000" dirty="0" err="1">
                <a:sym typeface="Wingdings" pitchFamily="2" charset="2"/>
              </a:rPr>
              <a:t>Sangrou</a:t>
            </a:r>
            <a:r>
              <a:rPr lang="en-US" sz="2000" dirty="0">
                <a:sym typeface="Wingdings" pitchFamily="2" charset="2"/>
              </a:rPr>
              <a:t> Saskia  </a:t>
            </a:r>
            <a:r>
              <a:rPr lang="en-US" sz="2000" dirty="0" err="1">
                <a:sym typeface="Wingdings" pitchFamily="2" charset="2"/>
              </a:rPr>
              <a:t>Adylade</a:t>
            </a:r>
            <a:r>
              <a:rPr lang="en-US" sz="2000" dirty="0">
                <a:sym typeface="Wingdings" pitchFamily="2" charset="2"/>
              </a:rPr>
              <a:t>  Lily  Anna  Claire  </a:t>
            </a:r>
            <a:r>
              <a:rPr lang="en-US" sz="2000" dirty="0" err="1">
                <a:sym typeface="Wingdings" pitchFamily="2" charset="2"/>
              </a:rPr>
              <a:t>Pey</a:t>
            </a:r>
            <a:r>
              <a:rPr lang="en-US" sz="2000" dirty="0">
                <a:sym typeface="Wingdings" pitchFamily="2" charset="2"/>
              </a:rPr>
              <a:t>  Norah  Marissa  Tessa  </a:t>
            </a:r>
            <a:r>
              <a:rPr lang="en-US" sz="2000" dirty="0" err="1">
                <a:sym typeface="Wingdings" pitchFamily="2" charset="2"/>
              </a:rPr>
              <a:t>Xinrui</a:t>
            </a:r>
            <a:r>
              <a:rPr lang="en-US" sz="2000" dirty="0">
                <a:sym typeface="Wingdings" pitchFamily="2" charset="2"/>
              </a:rPr>
              <a:t>  Avalon  Aliya  </a:t>
            </a:r>
            <a:r>
              <a:rPr lang="en-US" sz="2000" dirty="0" err="1">
                <a:sym typeface="Wingdings" pitchFamily="2" charset="2"/>
              </a:rPr>
              <a:t>Yunhan</a:t>
            </a:r>
            <a:r>
              <a:rPr lang="en-US" sz="2000" dirty="0">
                <a:sym typeface="Wingdings" pitchFamily="2" charset="2"/>
              </a:rPr>
              <a:t>  Emma C  Annabelle  Margaret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700606-37FE-A44B-9EEB-2EBA60B3AE53}"/>
              </a:ext>
            </a:extLst>
          </p:cNvPr>
          <p:cNvSpPr txBox="1"/>
          <p:nvPr/>
        </p:nvSpPr>
        <p:spPr>
          <a:xfrm>
            <a:off x="645695" y="5501590"/>
            <a:ext cx="5953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Was </a:t>
            </a:r>
            <a:r>
              <a:rPr lang="en-US" sz="2400" b="1" dirty="0" err="1"/>
              <a:t>machen</a:t>
            </a:r>
            <a:r>
              <a:rPr lang="en-US" sz="2400" b="1" dirty="0"/>
              <a:t> Sie </a:t>
            </a:r>
            <a:r>
              <a:rPr lang="en-US" sz="2400" b="1" dirty="0" err="1"/>
              <a:t>samstags</a:t>
            </a:r>
            <a:r>
              <a:rPr lang="en-US" sz="2400" b="1" dirty="0"/>
              <a:t> </a:t>
            </a:r>
            <a:r>
              <a:rPr lang="en-US" sz="2400" b="1" dirty="0" err="1"/>
              <a:t>gern</a:t>
            </a:r>
            <a:r>
              <a:rPr lang="en-US" sz="2400" b="1" dirty="0"/>
              <a:t> und </a:t>
            </a:r>
            <a:r>
              <a:rPr lang="en-US" sz="2400" b="1" dirty="0" err="1"/>
              <a:t>nicht</a:t>
            </a:r>
            <a:r>
              <a:rPr lang="en-US" sz="2400" b="1" dirty="0"/>
              <a:t> </a:t>
            </a:r>
            <a:r>
              <a:rPr lang="en-US" sz="2400" b="1" dirty="0" err="1"/>
              <a:t>gern</a:t>
            </a:r>
            <a:r>
              <a:rPr lang="en-US" sz="2400" b="1" dirty="0"/>
              <a:t>? Was </a:t>
            </a:r>
            <a:r>
              <a:rPr lang="en-US" sz="2400" b="1" dirty="0" err="1"/>
              <a:t>machen</a:t>
            </a:r>
            <a:r>
              <a:rPr lang="en-US" sz="2400" b="1" dirty="0"/>
              <a:t> Sie </a:t>
            </a:r>
            <a:r>
              <a:rPr lang="en-US" sz="2400" b="1" dirty="0" err="1"/>
              <a:t>sonntags</a:t>
            </a:r>
            <a:r>
              <a:rPr lang="en-US" sz="2400" b="1" dirty="0"/>
              <a:t> </a:t>
            </a:r>
            <a:r>
              <a:rPr lang="en-US" sz="2400" b="1" dirty="0" err="1"/>
              <a:t>gern</a:t>
            </a:r>
            <a:r>
              <a:rPr lang="en-US" sz="2400" b="1" dirty="0"/>
              <a:t> und </a:t>
            </a:r>
            <a:r>
              <a:rPr lang="en-US" sz="2400" b="1" dirty="0" err="1"/>
              <a:t>nicht</a:t>
            </a:r>
            <a:r>
              <a:rPr lang="en-US" sz="2400" b="1" dirty="0"/>
              <a:t> </a:t>
            </a:r>
            <a:r>
              <a:rPr lang="en-US" sz="2400" b="1" dirty="0" err="1"/>
              <a:t>gern</a:t>
            </a:r>
            <a:r>
              <a:rPr lang="en-US" sz="2400" b="1" dirty="0"/>
              <a:t>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7CFE8C-C983-FA4C-8349-3D916BCB5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084" y="2035677"/>
            <a:ext cx="5752842" cy="366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9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67867-C61E-7840-A212-C23F441E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78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Die </a:t>
            </a:r>
            <a:r>
              <a:rPr lang="en-US" b="1" dirty="0" err="1"/>
              <a:t>Uhrzeit</a:t>
            </a:r>
            <a:r>
              <a:rPr lang="en-US" b="1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3D8244-37BD-EA42-A8F9-5A59C4F72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8" y="1048527"/>
            <a:ext cx="5688012" cy="5203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DF1456-7429-DB4A-9A52-2780DCBDB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237" y="1048527"/>
            <a:ext cx="513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71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E92C1A-571B-2042-AC9D-37F3FF2BB8D1}"/>
              </a:ext>
            </a:extLst>
          </p:cNvPr>
          <p:cNvSpPr txBox="1"/>
          <p:nvPr/>
        </p:nvSpPr>
        <p:spPr>
          <a:xfrm>
            <a:off x="1034714" y="938463"/>
            <a:ext cx="951698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die </a:t>
            </a:r>
            <a:r>
              <a:rPr lang="en-US" sz="4800" dirty="0" err="1"/>
              <a:t>Alltagsroutine</a:t>
            </a:r>
            <a:endParaRPr lang="en-US" sz="4800" dirty="0"/>
          </a:p>
          <a:p>
            <a:pPr algn="ctr"/>
            <a:r>
              <a:rPr lang="en-US" sz="4800" dirty="0"/>
              <a:t>der </a:t>
            </a:r>
            <a:r>
              <a:rPr lang="en-US" sz="4800" dirty="0" err="1"/>
              <a:t>Alltag</a:t>
            </a:r>
            <a:r>
              <a:rPr lang="en-US" sz="4800" dirty="0"/>
              <a:t> 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Was </a:t>
            </a:r>
            <a:r>
              <a:rPr lang="en-US" sz="4000" dirty="0" err="1"/>
              <a:t>mache</a:t>
            </a:r>
            <a:r>
              <a:rPr lang="en-US" sz="4000" dirty="0"/>
              <a:t> ich </a:t>
            </a:r>
            <a:r>
              <a:rPr lang="en-US" sz="4000" dirty="0" err="1"/>
              <a:t>im</a:t>
            </a:r>
            <a:r>
              <a:rPr lang="en-US" sz="4000" dirty="0"/>
              <a:t> </a:t>
            </a:r>
            <a:r>
              <a:rPr lang="en-US" sz="4000" dirty="0" err="1"/>
              <a:t>Alltag</a:t>
            </a:r>
            <a:r>
              <a:rPr lang="en-US" sz="4000" dirty="0"/>
              <a:t>? </a:t>
            </a:r>
          </a:p>
          <a:p>
            <a:pPr algn="ctr"/>
            <a:r>
              <a:rPr lang="en-US" sz="4000" dirty="0"/>
              <a:t>Was </a:t>
            </a:r>
            <a:r>
              <a:rPr lang="en-US" sz="4000" dirty="0" err="1"/>
              <a:t>machen</a:t>
            </a:r>
            <a:r>
              <a:rPr lang="en-US" sz="4000" dirty="0"/>
              <a:t> </a:t>
            </a:r>
            <a:r>
              <a:rPr lang="en-US" sz="4000" dirty="0" err="1"/>
              <a:t>meine</a:t>
            </a:r>
            <a:r>
              <a:rPr lang="en-US" sz="4000" dirty="0"/>
              <a:t> </a:t>
            </a:r>
            <a:r>
              <a:rPr lang="en-US" sz="4000" dirty="0" err="1"/>
              <a:t>Familenmitglieder</a:t>
            </a:r>
            <a:r>
              <a:rPr lang="en-US" sz="4000" dirty="0"/>
              <a:t> </a:t>
            </a:r>
            <a:r>
              <a:rPr lang="en-US" sz="4000" dirty="0" err="1"/>
              <a:t>oder</a:t>
            </a:r>
            <a:r>
              <a:rPr lang="en-US" sz="4000" dirty="0"/>
              <a:t> </a:t>
            </a:r>
            <a:r>
              <a:rPr lang="en-US" sz="4000" dirty="0" err="1"/>
              <a:t>Freunde</a:t>
            </a:r>
            <a:r>
              <a:rPr lang="en-US" sz="4000" dirty="0"/>
              <a:t> </a:t>
            </a:r>
            <a:r>
              <a:rPr lang="en-US" sz="4000" dirty="0" err="1"/>
              <a:t>im</a:t>
            </a:r>
            <a:r>
              <a:rPr lang="en-US" sz="4000" dirty="0"/>
              <a:t> </a:t>
            </a:r>
            <a:r>
              <a:rPr lang="en-US" sz="4000" dirty="0" err="1"/>
              <a:t>Alltag</a:t>
            </a:r>
            <a:r>
              <a:rPr lang="en-US" sz="4000" dirty="0"/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235573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2867CD-D540-C244-88C8-21CCEB734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96" y="0"/>
            <a:ext cx="6908800" cy="379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7C2EB1-41F3-8F41-992E-F5606E97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791" y="436147"/>
            <a:ext cx="4902200" cy="3180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4E30B5-4F4C-114F-8A25-CA220682B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96" y="3688456"/>
            <a:ext cx="4579604" cy="29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381</Words>
  <Application>Microsoft Macintosh PowerPoint</Application>
  <PresentationFormat>Widescreen</PresentationFormat>
  <Paragraphs>74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Was machen Sie …? </vt:lpstr>
      <vt:lpstr>Die Uhrzeit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14</cp:revision>
  <dcterms:created xsi:type="dcterms:W3CDTF">2020-10-01T23:20:07Z</dcterms:created>
  <dcterms:modified xsi:type="dcterms:W3CDTF">2020-10-02T13:57:07Z</dcterms:modified>
</cp:coreProperties>
</file>