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65" r:id="rId3"/>
    <p:sldId id="259" r:id="rId4"/>
    <p:sldId id="260" r:id="rId5"/>
    <p:sldId id="264" r:id="rId6"/>
    <p:sldId id="257" r:id="rId7"/>
    <p:sldId id="261" r:id="rId8"/>
    <p:sldId id="262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753"/>
    <p:restoredTop sz="94679"/>
  </p:normalViewPr>
  <p:slideViewPr>
    <p:cSldViewPr snapToGrid="0" snapToObjects="1">
      <p:cViewPr>
        <p:scale>
          <a:sx n="93" d="100"/>
          <a:sy n="93" d="100"/>
        </p:scale>
        <p:origin x="144" y="5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502749-E6B6-DF4A-906B-5088DA3468B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EE0E64-470B-E444-8927-5FB17F0D7F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2A7FE21-F418-9E47-BCEE-403F9E717B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4ADF9-4520-8E4E-AF6E-37207F182CD7}" type="datetimeFigureOut">
              <a:rPr lang="en-US" smtClean="0"/>
              <a:t>9/24/20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806F14-7259-424E-83B3-85E9F48FF2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DF86DF-58AD-A643-BF9D-B9BA8E70E4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0F915-E54A-8847-9503-102275ED9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52211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8BE63D-B19B-7948-A2DC-72C46957EB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2A5462E-B357-2649-B04A-80DACB1BA3C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D08BB59-1D5E-B143-A1AB-D57D947CA7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4ADF9-4520-8E4E-AF6E-37207F182CD7}" type="datetimeFigureOut">
              <a:rPr lang="en-US" smtClean="0"/>
              <a:t>9/24/20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140C6C-5091-AB4E-8FBE-0343E9FD9C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4B14C8-1774-4646-85C0-518001E8C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0F915-E54A-8847-9503-102275ED9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578477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69ACA7F-CA8F-E344-8A71-634653EE66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5467EF-530B-854A-A06A-3DE6A74694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427EAA-FC8E-DC48-8766-5EF446B38B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4ADF9-4520-8E4E-AF6E-37207F182CD7}" type="datetimeFigureOut">
              <a:rPr lang="en-US" smtClean="0"/>
              <a:t>9/24/20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7CD215-AC3F-B549-AF67-17F99D7468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7AEDBC-A5D5-2442-ACBF-A08010C94F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0F915-E54A-8847-9503-102275ED9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65262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5CA46C-5A56-1049-8E5E-AC425B702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FA49E3-B02E-D746-802A-4614DDBAA3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1FE2A9-F151-D142-AE4F-C950D863A5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4ADF9-4520-8E4E-AF6E-37207F182CD7}" type="datetimeFigureOut">
              <a:rPr lang="en-US" smtClean="0"/>
              <a:t>9/24/20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FA60EB-F93A-3B4C-B972-51763504A7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BB9786-94B1-8940-A80E-297E424990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0F915-E54A-8847-9503-102275ED9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7665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8CC184-22EE-5C44-A906-747E9BF738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A22D91D-7D6B-1948-A624-70E678C983C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C1BD92-4DAC-5C4B-A49A-383851FE47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4ADF9-4520-8E4E-AF6E-37207F182CD7}" type="datetimeFigureOut">
              <a:rPr lang="en-US" smtClean="0"/>
              <a:t>9/24/20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6F895F8-E715-464C-96F8-50D3CC335F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A173A4-3A7A-844F-ADBD-CE0AC8BE53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0F915-E54A-8847-9503-102275ED9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9885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0F72A1-B93A-8340-95BE-E78F19A37C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8ED716-9F3B-C946-8502-FDC2F5E4795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FC5EB1-B449-BB48-AF9F-25DEAE6540D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68071E6-1EF9-E146-8C52-56C5AD7DC5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4ADF9-4520-8E4E-AF6E-37207F182CD7}" type="datetimeFigureOut">
              <a:rPr lang="en-US" smtClean="0"/>
              <a:t>9/24/20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DBAFC5A-8441-214A-91D0-39F9428669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5B296B-A97D-A149-B1B9-90C1BB407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0F915-E54A-8847-9503-102275ED9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09454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DE70DF-D074-3649-871F-464DC15E31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B75C728-A5E2-1842-BBF1-976201834E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6B038B1-EA1B-5642-A5C4-9AFDFD7059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2EAE197-DBF2-5043-9350-9C7D4EFDEA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569FF15-1DE0-4048-83F6-9F0CD095B3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ADF5E1C-1BBC-364E-95EA-3000645290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4ADF9-4520-8E4E-AF6E-37207F182CD7}" type="datetimeFigureOut">
              <a:rPr lang="en-US" smtClean="0"/>
              <a:t>9/24/20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3B880AD-4333-4543-A431-45BB57B819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72BCCDD-3514-2243-8443-070A1D7DDB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0F915-E54A-8847-9503-102275ED9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7505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2ACD0D-2A07-2E43-8145-6101A823B2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92BE028-00DB-0D4D-B9B8-A8887C1D60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4ADF9-4520-8E4E-AF6E-37207F182CD7}" type="datetimeFigureOut">
              <a:rPr lang="en-US" smtClean="0"/>
              <a:t>9/24/20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1C6D6E9-55DF-1444-A6F3-43AC3BBFA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B9563A2-459A-CD40-81BE-E85683F02D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0F915-E54A-8847-9503-102275ED9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34970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C62CE4-790B-D548-B4EB-2D6DE13642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4ADF9-4520-8E4E-AF6E-37207F182CD7}" type="datetimeFigureOut">
              <a:rPr lang="en-US" smtClean="0"/>
              <a:t>9/24/20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0186156-CE76-294A-AEDC-BD67C0208A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4775D6-6488-7948-8A1B-B50A6F443B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0F915-E54A-8847-9503-102275ED9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1364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1D7C6-29B2-4F4C-A18D-85DEADC4C7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63AA37-5F6D-2244-B44B-2088F4B082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9010E7-2A72-D449-9F18-B4C31B5E61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FB3C48-271A-2C4B-894B-163BAF9DCE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4ADF9-4520-8E4E-AF6E-37207F182CD7}" type="datetimeFigureOut">
              <a:rPr lang="en-US" smtClean="0"/>
              <a:t>9/24/20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0FF6C04-3B98-9443-BC83-E354D6748E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17F301-1BDC-D148-A55A-ACE81339F9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0F915-E54A-8847-9503-102275ED9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370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128E58-FADB-144B-9FFE-D97AC6CBF0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CB952FA-5DB6-1042-863C-C69EF5D2DE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740D4D0-D9AA-1941-A7F9-44D3F334C3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84EC55-965D-4946-B183-FE131ACB1D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34ADF9-4520-8E4E-AF6E-37207F182CD7}" type="datetimeFigureOut">
              <a:rPr lang="en-US" smtClean="0"/>
              <a:t>9/24/20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EBB07FD-069F-6E4F-8BA3-96D117B537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171C07F-F931-2447-B042-1702CE36C3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60F915-E54A-8847-9503-102275ED9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8943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246674C-1113-5345-AC19-708A20D5A9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F5C54E6-92E3-8D4A-BE87-C7F34A127C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C3D286-B224-DC4F-83B6-4478E9AB4A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34ADF9-4520-8E4E-AF6E-37207F182CD7}" type="datetimeFigureOut">
              <a:rPr lang="en-US" smtClean="0"/>
              <a:t>9/24/20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3E75B9-2155-5E49-8110-DC6E19B19A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98CD6E-DCC7-A746-8C4B-AB172921EE2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160F915-E54A-8847-9503-102275ED9D8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1493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tiff"/><Relationship Id="rId5" Type="http://schemas.openxmlformats.org/officeDocument/2006/relationships/image" Target="../media/image5.tiff"/><Relationship Id="rId4" Type="http://schemas.openxmlformats.org/officeDocument/2006/relationships/image" Target="../media/image4.tiff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tif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10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B9F3ED03-BAB4-A44B-867D-1AF9806C02F4}"/>
              </a:ext>
            </a:extLst>
          </p:cNvPr>
          <p:cNvSpPr txBox="1"/>
          <p:nvPr/>
        </p:nvSpPr>
        <p:spPr>
          <a:xfrm>
            <a:off x="632749" y="289679"/>
            <a:ext cx="10926501" cy="627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err="1"/>
              <a:t>Heute</a:t>
            </a:r>
            <a:r>
              <a:rPr lang="en-US" sz="2400" dirty="0"/>
              <a:t> </a:t>
            </a:r>
            <a:r>
              <a:rPr lang="en-US" sz="2400" dirty="0" err="1"/>
              <a:t>ist</a:t>
            </a:r>
            <a:r>
              <a:rPr lang="en-US" sz="2400" dirty="0"/>
              <a:t> der </a:t>
            </a:r>
            <a:r>
              <a:rPr lang="en-US" sz="2400" dirty="0" err="1"/>
              <a:t>fünfundzwanzigste</a:t>
            </a:r>
            <a:r>
              <a:rPr lang="en-US" sz="2400" dirty="0"/>
              <a:t> September </a:t>
            </a:r>
          </a:p>
          <a:p>
            <a:pPr algn="ctr"/>
            <a:r>
              <a:rPr lang="en-US" sz="2400" dirty="0"/>
              <a:t>Morgen </a:t>
            </a:r>
            <a:r>
              <a:rPr lang="en-US" sz="2400" dirty="0" err="1"/>
              <a:t>ist</a:t>
            </a:r>
            <a:r>
              <a:rPr lang="en-US" sz="2400" dirty="0"/>
              <a:t>….</a:t>
            </a:r>
          </a:p>
          <a:p>
            <a:endParaRPr lang="en-US" sz="2400" dirty="0"/>
          </a:p>
          <a:p>
            <a:r>
              <a:rPr lang="en-US" sz="2400" dirty="0"/>
              <a:t>-Warm Up: </a:t>
            </a:r>
            <a:r>
              <a:rPr lang="en-US" sz="2400" dirty="0" err="1"/>
              <a:t>Wer</a:t>
            </a:r>
            <a:r>
              <a:rPr lang="en-US" sz="2400" dirty="0"/>
              <a:t> </a:t>
            </a:r>
            <a:r>
              <a:rPr lang="en-US" sz="2400" dirty="0" err="1"/>
              <a:t>ist</a:t>
            </a:r>
            <a:r>
              <a:rPr lang="en-US" sz="2400" dirty="0"/>
              <a:t> </a:t>
            </a:r>
            <a:r>
              <a:rPr lang="en-US" sz="2400" dirty="0" err="1"/>
              <a:t>diese</a:t>
            </a:r>
            <a:r>
              <a:rPr lang="en-US" sz="2400" dirty="0"/>
              <a:t> Person???</a:t>
            </a:r>
          </a:p>
          <a:p>
            <a:r>
              <a:rPr lang="en-US" sz="2400" dirty="0"/>
              <a:t>-</a:t>
            </a:r>
            <a:r>
              <a:rPr lang="en-US" sz="2400" dirty="0" err="1"/>
              <a:t>Familienmitglieder</a:t>
            </a:r>
            <a:r>
              <a:rPr lang="en-US" sz="2400" dirty="0"/>
              <a:t> </a:t>
            </a:r>
          </a:p>
          <a:p>
            <a:r>
              <a:rPr lang="en-US" sz="2400" dirty="0"/>
              <a:t>-Annas </a:t>
            </a:r>
            <a:r>
              <a:rPr lang="en-US" sz="2400" dirty="0" err="1"/>
              <a:t>Familienmitglieder</a:t>
            </a:r>
            <a:r>
              <a:rPr lang="en-US" sz="2400" dirty="0"/>
              <a:t> </a:t>
            </a:r>
          </a:p>
          <a:p>
            <a:r>
              <a:rPr lang="en-US" sz="2400" dirty="0"/>
              <a:t>-</a:t>
            </a:r>
            <a:r>
              <a:rPr lang="en-US" sz="2400" dirty="0" err="1"/>
              <a:t>Familienstrukturen</a:t>
            </a:r>
            <a:r>
              <a:rPr lang="en-US" sz="2400" dirty="0"/>
              <a:t> </a:t>
            </a:r>
          </a:p>
          <a:p>
            <a:r>
              <a:rPr lang="en-US" sz="2400" dirty="0"/>
              <a:t>-</a:t>
            </a:r>
            <a:r>
              <a:rPr lang="en-US" sz="2400" dirty="0" err="1"/>
              <a:t>Haben</a:t>
            </a:r>
            <a:r>
              <a:rPr lang="en-US" sz="2400" dirty="0"/>
              <a:t>/AKK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dirty="0"/>
              <a:t>HAUSAUFGABEN </a:t>
            </a:r>
          </a:p>
          <a:p>
            <a:r>
              <a:rPr lang="en-US" sz="2400" dirty="0"/>
              <a:t>Missing activities </a:t>
            </a:r>
          </a:p>
          <a:p>
            <a:r>
              <a:rPr lang="en-US" sz="2400" dirty="0" err="1"/>
              <a:t>Reflexion</a:t>
            </a:r>
            <a:r>
              <a:rPr lang="en-US" sz="2400" dirty="0"/>
              <a:t> </a:t>
            </a:r>
            <a:r>
              <a:rPr lang="en-US" sz="2400" dirty="0" err="1"/>
              <a:t>Kapitel</a:t>
            </a:r>
            <a:r>
              <a:rPr lang="en-US" sz="2400" dirty="0"/>
              <a:t> 2 </a:t>
            </a:r>
          </a:p>
          <a:p>
            <a:r>
              <a:rPr lang="en-US" sz="2400" dirty="0"/>
              <a:t>MindTap: 6, 9, 12, 19, 20, 23</a:t>
            </a:r>
          </a:p>
          <a:p>
            <a:r>
              <a:rPr lang="en-US" sz="2400" dirty="0" err="1"/>
              <a:t>Schreibaufgabe</a:t>
            </a:r>
            <a:r>
              <a:rPr lang="en-US" sz="2400" dirty="0"/>
              <a:t> 3 </a:t>
            </a:r>
            <a:r>
              <a:rPr lang="en-US" sz="2400" dirty="0" err="1"/>
              <a:t>gepostet</a:t>
            </a:r>
            <a:r>
              <a:rPr lang="en-US" sz="2400" dirty="0"/>
              <a:t> (am 2. </a:t>
            </a:r>
            <a:r>
              <a:rPr lang="en-US" sz="2400" dirty="0" err="1"/>
              <a:t>Oktober</a:t>
            </a:r>
            <a:r>
              <a:rPr lang="en-US" sz="2400" dirty="0"/>
              <a:t> </a:t>
            </a:r>
            <a:r>
              <a:rPr lang="en-US" sz="2400" dirty="0" err="1"/>
              <a:t>fällig</a:t>
            </a:r>
            <a:r>
              <a:rPr lang="en-US" sz="2400" dirty="0"/>
              <a:t>) </a:t>
            </a:r>
          </a:p>
          <a:p>
            <a:r>
              <a:rPr lang="en-US" sz="2400" dirty="0" err="1"/>
              <a:t>Schreibaufgaben</a:t>
            </a:r>
            <a:r>
              <a:rPr lang="en-US" sz="2400" dirty="0"/>
              <a:t> 1,2 und 2,1 am </a:t>
            </a:r>
            <a:r>
              <a:rPr lang="en-US" sz="2400" dirty="0" err="1"/>
              <a:t>Samstag</a:t>
            </a:r>
            <a:r>
              <a:rPr lang="en-US" sz="2400" dirty="0"/>
              <a:t> um </a:t>
            </a:r>
            <a:r>
              <a:rPr lang="en-US" sz="2400" dirty="0" err="1"/>
              <a:t>Mitternacht</a:t>
            </a:r>
            <a:r>
              <a:rPr lang="en-US" sz="2400" dirty="0"/>
              <a:t> </a:t>
            </a:r>
            <a:r>
              <a:rPr lang="en-US" sz="2400" dirty="0" err="1"/>
              <a:t>fällig</a:t>
            </a:r>
            <a:r>
              <a:rPr lang="en-US" sz="2400" dirty="0"/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64679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2C14790-9041-9243-B637-7BF7DBDA5F5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4529" y="1496868"/>
            <a:ext cx="7335487" cy="363566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E52E6DD-A5F1-3A43-8422-001A3DC1941B}"/>
              </a:ext>
            </a:extLst>
          </p:cNvPr>
          <p:cNvSpPr/>
          <p:nvPr/>
        </p:nvSpPr>
        <p:spPr>
          <a:xfrm>
            <a:off x="3408218" y="3200400"/>
            <a:ext cx="1163782" cy="228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4195ADC-425E-834D-A31C-A13EF7CCDDFE}"/>
              </a:ext>
            </a:extLst>
          </p:cNvPr>
          <p:cNvSpPr/>
          <p:nvPr/>
        </p:nvSpPr>
        <p:spPr>
          <a:xfrm>
            <a:off x="5874327" y="3200400"/>
            <a:ext cx="1122218" cy="2286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B0E1FC8-3104-ED47-917B-4EAD8B6F12A6}"/>
              </a:ext>
            </a:extLst>
          </p:cNvPr>
          <p:cNvSpPr/>
          <p:nvPr/>
        </p:nvSpPr>
        <p:spPr>
          <a:xfrm>
            <a:off x="5597236" y="4148859"/>
            <a:ext cx="1222664" cy="5403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7A33318-6C18-3640-9B4C-056A358AA72B}"/>
              </a:ext>
            </a:extLst>
          </p:cNvPr>
          <p:cNvSpPr/>
          <p:nvPr/>
        </p:nvSpPr>
        <p:spPr>
          <a:xfrm>
            <a:off x="3602182" y="4045527"/>
            <a:ext cx="1302327" cy="64365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3001D49-30E4-A84E-8CB4-9AD7CB4B0E7E}"/>
              </a:ext>
            </a:extLst>
          </p:cNvPr>
          <p:cNvSpPr txBox="1"/>
          <p:nvPr/>
        </p:nvSpPr>
        <p:spPr>
          <a:xfrm>
            <a:off x="1759527" y="542273"/>
            <a:ext cx="93518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/>
              <a:t>der Sohn die </a:t>
            </a:r>
            <a:r>
              <a:rPr lang="en-US" sz="3600" dirty="0" err="1"/>
              <a:t>Tochter</a:t>
            </a:r>
            <a:r>
              <a:rPr lang="en-US" sz="3600" dirty="0"/>
              <a:t> die Mutter der </a:t>
            </a:r>
            <a:r>
              <a:rPr lang="en-US" sz="3600" dirty="0" err="1"/>
              <a:t>Vater</a:t>
            </a:r>
            <a:r>
              <a:rPr lang="en-US" sz="3600" dirty="0"/>
              <a:t>???</a:t>
            </a:r>
          </a:p>
        </p:txBody>
      </p:sp>
    </p:spTree>
    <p:extLst>
      <p:ext uri="{BB962C8B-B14F-4D97-AF65-F5344CB8AC3E}">
        <p14:creationId xmlns:p14="http://schemas.microsoft.com/office/powerpoint/2010/main" val="330619555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C2A865B-8E97-084D-84B2-827A27B5CE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747" y="1146667"/>
            <a:ext cx="7335487" cy="363566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BFF1317-E0A9-A547-887A-64144CA640D6}"/>
              </a:ext>
            </a:extLst>
          </p:cNvPr>
          <p:cNvSpPr txBox="1"/>
          <p:nvPr/>
        </p:nvSpPr>
        <p:spPr>
          <a:xfrm>
            <a:off x="7204364" y="665018"/>
            <a:ext cx="4655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/>
              <a:t>Wer</a:t>
            </a:r>
            <a:r>
              <a:rPr lang="en-US" sz="3600" dirty="0"/>
              <a:t> </a:t>
            </a:r>
            <a:r>
              <a:rPr lang="en-US" sz="3600" dirty="0" err="1"/>
              <a:t>ist</a:t>
            </a:r>
            <a:r>
              <a:rPr lang="en-US" sz="3600" dirty="0"/>
              <a:t> </a:t>
            </a:r>
            <a:r>
              <a:rPr lang="en-US" sz="3600" dirty="0" err="1"/>
              <a:t>diese</a:t>
            </a:r>
            <a:r>
              <a:rPr lang="en-US" sz="3600" dirty="0"/>
              <a:t> Person? 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B78588F-90A6-E247-BA0E-33ADB8361AB1}"/>
              </a:ext>
            </a:extLst>
          </p:cNvPr>
          <p:cNvSpPr txBox="1"/>
          <p:nvPr/>
        </p:nvSpPr>
        <p:spPr>
          <a:xfrm>
            <a:off x="7890163" y="1360890"/>
            <a:ext cx="328352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/>
              <a:t>Diese</a:t>
            </a:r>
            <a:r>
              <a:rPr lang="en-US" sz="2800" dirty="0"/>
              <a:t> Person </a:t>
            </a:r>
            <a:r>
              <a:rPr lang="en-US" sz="2800" dirty="0" err="1"/>
              <a:t>ist</a:t>
            </a:r>
            <a:r>
              <a:rPr lang="en-US" sz="2800" dirty="0"/>
              <a:t> der Mann von Hannelore Adler</a:t>
            </a:r>
          </a:p>
          <a:p>
            <a:endParaRPr lang="en-US" sz="2800" dirty="0"/>
          </a:p>
          <a:p>
            <a:r>
              <a:rPr lang="en-US" sz="2800" dirty="0"/>
              <a:t>ODER </a:t>
            </a:r>
          </a:p>
          <a:p>
            <a:endParaRPr lang="en-US" sz="2800" dirty="0"/>
          </a:p>
          <a:p>
            <a:r>
              <a:rPr lang="en-US" sz="2800" dirty="0" err="1"/>
              <a:t>Diese</a:t>
            </a:r>
            <a:r>
              <a:rPr lang="en-US" sz="2800" dirty="0"/>
              <a:t> Person </a:t>
            </a:r>
            <a:r>
              <a:rPr lang="en-US" sz="2800" dirty="0" err="1"/>
              <a:t>ist</a:t>
            </a:r>
            <a:r>
              <a:rPr lang="en-US" sz="2800" dirty="0"/>
              <a:t> Hannelore </a:t>
            </a:r>
            <a:r>
              <a:rPr lang="en-US" sz="2800" dirty="0" err="1"/>
              <a:t>Adlers</a:t>
            </a:r>
            <a:r>
              <a:rPr lang="en-US" sz="2800" dirty="0"/>
              <a:t> Mann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FAD2C6F-9994-BB43-BF14-26DABFFB3E47}"/>
              </a:ext>
            </a:extLst>
          </p:cNvPr>
          <p:cNvSpPr txBox="1"/>
          <p:nvPr/>
        </p:nvSpPr>
        <p:spPr>
          <a:xfrm>
            <a:off x="387927" y="5294949"/>
            <a:ext cx="694112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POSSESSIV </a:t>
            </a:r>
            <a:r>
              <a:rPr lang="en-US" sz="2800" dirty="0" err="1"/>
              <a:t>mit</a:t>
            </a:r>
            <a:r>
              <a:rPr lang="en-US" sz="2800" dirty="0"/>
              <a:t> (s </a:t>
            </a:r>
            <a:r>
              <a:rPr lang="en-US" sz="2800" dirty="0" err="1"/>
              <a:t>oder</a:t>
            </a:r>
            <a:r>
              <a:rPr lang="en-US" sz="2800" dirty="0"/>
              <a:t> von)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E8781FE-A20A-374F-8AAE-46969AA27F13}"/>
              </a:ext>
            </a:extLst>
          </p:cNvPr>
          <p:cNvSpPr txBox="1"/>
          <p:nvPr/>
        </p:nvSpPr>
        <p:spPr>
          <a:xfrm>
            <a:off x="5140036" y="5486400"/>
            <a:ext cx="533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Bob </a:t>
            </a:r>
            <a:r>
              <a:rPr lang="en-US" sz="2800" dirty="0" err="1"/>
              <a:t>ist</a:t>
            </a:r>
            <a:r>
              <a:rPr lang="en-US" sz="2800" dirty="0"/>
              <a:t> </a:t>
            </a:r>
            <a:r>
              <a:rPr lang="en-US" sz="2800" dirty="0" err="1"/>
              <a:t>ein</a:t>
            </a:r>
            <a:r>
              <a:rPr lang="en-US" sz="2800" dirty="0"/>
              <a:t> Mann</a:t>
            </a:r>
          </a:p>
          <a:p>
            <a:r>
              <a:rPr lang="en-US" sz="2800" dirty="0"/>
              <a:t>Bob </a:t>
            </a:r>
            <a:r>
              <a:rPr lang="en-US" sz="2800" dirty="0" err="1"/>
              <a:t>ist</a:t>
            </a:r>
            <a:r>
              <a:rPr lang="en-US" sz="2800" dirty="0"/>
              <a:t> </a:t>
            </a:r>
            <a:r>
              <a:rPr lang="en-US" sz="2800" dirty="0" err="1"/>
              <a:t>Hannelores</a:t>
            </a:r>
            <a:r>
              <a:rPr lang="en-US" sz="2800" dirty="0"/>
              <a:t> Man</a:t>
            </a:r>
          </a:p>
        </p:txBody>
      </p:sp>
    </p:spTree>
    <p:extLst>
      <p:ext uri="{BB962C8B-B14F-4D97-AF65-F5344CB8AC3E}">
        <p14:creationId xmlns:p14="http://schemas.microsoft.com/office/powerpoint/2010/main" val="305458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59716A4-9C4F-964B-BC67-E07B2EA3E2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3838" y="0"/>
            <a:ext cx="5955457" cy="675743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20E6FE9-30D6-584E-A2AD-EE067E90D9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90311" y="282015"/>
            <a:ext cx="5955457" cy="37049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960831D-BE1F-1D40-8C29-E8B976574F9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9295" y="4544660"/>
            <a:ext cx="665018" cy="179353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DC9D7F1-DCA3-FF40-BCEF-35151C6957D9}"/>
              </a:ext>
            </a:extLst>
          </p:cNvPr>
          <p:cNvSpPr txBox="1"/>
          <p:nvPr/>
        </p:nvSpPr>
        <p:spPr>
          <a:xfrm>
            <a:off x="6954982" y="4287264"/>
            <a:ext cx="45304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Haustier</a:t>
            </a:r>
            <a:r>
              <a:rPr lang="en-US" dirty="0"/>
              <a:t>/-e </a:t>
            </a:r>
          </a:p>
          <a:p>
            <a:endParaRPr lang="en-US" dirty="0"/>
          </a:p>
          <a:p>
            <a:r>
              <a:rPr lang="en-US" dirty="0"/>
              <a:t>der Hund/-e </a:t>
            </a:r>
          </a:p>
          <a:p>
            <a:r>
              <a:rPr lang="en-US" dirty="0"/>
              <a:t>die </a:t>
            </a:r>
            <a:r>
              <a:rPr lang="en-US" dirty="0" err="1"/>
              <a:t>Katze</a:t>
            </a:r>
            <a:r>
              <a:rPr lang="en-US" dirty="0"/>
              <a:t>/-n </a:t>
            </a:r>
          </a:p>
          <a:p>
            <a:r>
              <a:rPr lang="en-US" dirty="0"/>
              <a:t>der Vogel/</a:t>
            </a:r>
            <a:r>
              <a:rPr lang="en-US" dirty="0" err="1"/>
              <a:t>Vögel</a:t>
            </a:r>
            <a:endParaRPr lang="en-US" dirty="0"/>
          </a:p>
          <a:p>
            <a:r>
              <a:rPr lang="en-US" dirty="0"/>
              <a:t>der Fisch/-e</a:t>
            </a:r>
          </a:p>
          <a:p>
            <a:r>
              <a:rPr lang="en-US" dirty="0"/>
              <a:t>die </a:t>
            </a:r>
            <a:r>
              <a:rPr lang="en-US" dirty="0" err="1"/>
              <a:t>Schlange</a:t>
            </a:r>
            <a:r>
              <a:rPr lang="en-US" dirty="0"/>
              <a:t>/-n</a:t>
            </a:r>
          </a:p>
          <a:p>
            <a:r>
              <a:rPr lang="en-US" dirty="0"/>
              <a:t>der Hamster/-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CE268B8B-958C-AE4F-908B-3ED5C88291E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20200" y="4544660"/>
            <a:ext cx="1943100" cy="10414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234A6FC-B1F7-EE4C-8C35-7D86977A997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39250" y="5633489"/>
            <a:ext cx="1905000" cy="106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008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67C16C66-092C-1447-A1C5-866DECC447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2268" y="113665"/>
            <a:ext cx="5843732" cy="663066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97F17B2-AE3D-9146-937D-1355073FEB28}"/>
              </a:ext>
            </a:extLst>
          </p:cNvPr>
          <p:cNvSpPr txBox="1"/>
          <p:nvPr/>
        </p:nvSpPr>
        <p:spPr>
          <a:xfrm>
            <a:off x="6096000" y="872836"/>
            <a:ext cx="5652655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 Google Doc </a:t>
            </a:r>
            <a:r>
              <a:rPr lang="en-US" dirty="0" err="1"/>
              <a:t>Fragen</a:t>
            </a:r>
            <a:r>
              <a:rPr lang="en-US" dirty="0"/>
              <a:t> </a:t>
            </a:r>
            <a:r>
              <a:rPr lang="en-US" dirty="0" err="1"/>
              <a:t>schreiben</a:t>
            </a:r>
            <a:r>
              <a:rPr lang="en-US" dirty="0"/>
              <a:t> </a:t>
            </a:r>
            <a:r>
              <a:rPr lang="en-US" dirty="0" err="1"/>
              <a:t>er</a:t>
            </a:r>
            <a:r>
              <a:rPr lang="en-US" dirty="0"/>
              <a:t> </a:t>
            </a:r>
            <a:r>
              <a:rPr lang="en-US" dirty="0" err="1"/>
              <a:t>ist</a:t>
            </a:r>
            <a:r>
              <a:rPr lang="en-US" dirty="0"/>
              <a:t>….</a:t>
            </a:r>
          </a:p>
          <a:p>
            <a:endParaRPr lang="en-US" dirty="0"/>
          </a:p>
          <a:p>
            <a:endParaRPr lang="en-US" dirty="0"/>
          </a:p>
          <a:p>
            <a:r>
              <a:rPr lang="en-US" sz="3600" dirty="0" err="1"/>
              <a:t>Wer</a:t>
            </a:r>
            <a:r>
              <a:rPr lang="en-US" sz="3600" dirty="0"/>
              <a:t> </a:t>
            </a:r>
            <a:r>
              <a:rPr lang="en-US" sz="3600" dirty="0" err="1"/>
              <a:t>ist</a:t>
            </a:r>
            <a:r>
              <a:rPr lang="en-US" sz="3600" dirty="0"/>
              <a:t> der Cousin von Anna und Jeff?</a:t>
            </a:r>
          </a:p>
          <a:p>
            <a:endParaRPr lang="en-US" sz="3600" dirty="0"/>
          </a:p>
          <a:p>
            <a:r>
              <a:rPr lang="en-US" sz="3600" dirty="0" err="1"/>
              <a:t>Wer</a:t>
            </a:r>
            <a:r>
              <a:rPr lang="en-US" sz="3600" dirty="0"/>
              <a:t> </a:t>
            </a:r>
            <a:r>
              <a:rPr lang="en-US" sz="3600" dirty="0" err="1"/>
              <a:t>ist</a:t>
            </a:r>
            <a:r>
              <a:rPr lang="en-US" sz="3600" dirty="0"/>
              <a:t> Annas und </a:t>
            </a:r>
            <a:r>
              <a:rPr lang="en-US" sz="3600" dirty="0" err="1"/>
              <a:t>Jeffs</a:t>
            </a:r>
            <a:r>
              <a:rPr lang="en-US" sz="3600" dirty="0"/>
              <a:t> Cousin?</a:t>
            </a:r>
          </a:p>
          <a:p>
            <a:endParaRPr lang="en-US" sz="3600" dirty="0"/>
          </a:p>
          <a:p>
            <a:r>
              <a:rPr lang="en-US" sz="3600" dirty="0" err="1"/>
              <a:t>Wer</a:t>
            </a:r>
            <a:r>
              <a:rPr lang="en-US" sz="3600" dirty="0"/>
              <a:t> </a:t>
            </a:r>
            <a:r>
              <a:rPr lang="en-US" sz="3600" dirty="0" err="1"/>
              <a:t>sind</a:t>
            </a:r>
            <a:r>
              <a:rPr lang="en-US" sz="3600" dirty="0"/>
              <a:t>…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1E4C6C3-2597-194F-A660-60663146B066}"/>
              </a:ext>
            </a:extLst>
          </p:cNvPr>
          <p:cNvSpPr txBox="1"/>
          <p:nvPr/>
        </p:nvSpPr>
        <p:spPr>
          <a:xfrm>
            <a:off x="6220691" y="5985164"/>
            <a:ext cx="49183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In Breakout Rooms </a:t>
            </a:r>
            <a:r>
              <a:rPr lang="en-US" dirty="0" err="1"/>
              <a:t>fragen</a:t>
            </a:r>
            <a:r>
              <a:rPr lang="en-US" dirty="0"/>
              <a:t> </a:t>
            </a:r>
            <a:r>
              <a:rPr lang="en-US" dirty="0" err="1"/>
              <a:t>beantworten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5723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B8C996-D1A1-844D-A1BB-B91428380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315912"/>
          </a:xfrm>
        </p:spPr>
        <p:txBody>
          <a:bodyPr>
            <a:noAutofit/>
          </a:bodyPr>
          <a:lstStyle/>
          <a:p>
            <a:r>
              <a:rPr lang="en-US" b="1" dirty="0"/>
              <a:t>Die  </a:t>
            </a:r>
            <a:r>
              <a:rPr lang="en-US" b="1" dirty="0" err="1"/>
              <a:t>Familienstruktur</a:t>
            </a:r>
            <a:r>
              <a:rPr lang="en-US" b="1" dirty="0"/>
              <a:t>/-</a:t>
            </a:r>
            <a:r>
              <a:rPr lang="en-US" b="1" dirty="0" err="1"/>
              <a:t>en</a:t>
            </a:r>
            <a:endParaRPr lang="en-US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073B60D-940A-734D-8112-B4388374E155}"/>
              </a:ext>
            </a:extLst>
          </p:cNvPr>
          <p:cNvSpPr txBox="1"/>
          <p:nvPr/>
        </p:nvSpPr>
        <p:spPr>
          <a:xfrm>
            <a:off x="554090" y="4345960"/>
            <a:ext cx="3955474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die </a:t>
            </a:r>
            <a:r>
              <a:rPr lang="en-US" sz="2400" dirty="0" err="1"/>
              <a:t>Patchworkfamilie</a:t>
            </a:r>
            <a:r>
              <a:rPr lang="en-US" sz="2400" dirty="0"/>
              <a:t>  </a:t>
            </a:r>
          </a:p>
          <a:p>
            <a:r>
              <a:rPr lang="en-US" dirty="0" err="1"/>
              <a:t>geschieden</a:t>
            </a:r>
            <a:r>
              <a:rPr lang="en-US" dirty="0"/>
              <a:t>, </a:t>
            </a:r>
            <a:r>
              <a:rPr lang="en-US" dirty="0" err="1"/>
              <a:t>dann</a:t>
            </a:r>
            <a:r>
              <a:rPr lang="en-US" dirty="0"/>
              <a:t> </a:t>
            </a:r>
            <a:r>
              <a:rPr lang="en-US" dirty="0" err="1"/>
              <a:t>verheiratet</a:t>
            </a:r>
            <a:r>
              <a:rPr lang="en-US" dirty="0"/>
              <a:t>: </a:t>
            </a:r>
          </a:p>
          <a:p>
            <a:r>
              <a:rPr lang="en-US" dirty="0" err="1"/>
              <a:t>Stiefvater</a:t>
            </a:r>
            <a:r>
              <a:rPr lang="en-US" dirty="0"/>
              <a:t>, </a:t>
            </a:r>
            <a:r>
              <a:rPr lang="en-US" dirty="0" err="1"/>
              <a:t>Stiefmutter</a:t>
            </a:r>
            <a:r>
              <a:rPr lang="en-US" dirty="0"/>
              <a:t>, </a:t>
            </a:r>
            <a:r>
              <a:rPr lang="en-US" dirty="0" err="1"/>
              <a:t>Stiefschwester</a:t>
            </a:r>
            <a:r>
              <a:rPr lang="en-US" dirty="0"/>
              <a:t>, </a:t>
            </a:r>
            <a:r>
              <a:rPr lang="en-US" dirty="0" err="1"/>
              <a:t>Stiefbruder</a:t>
            </a:r>
            <a:endParaRPr lang="en-US" dirty="0"/>
          </a:p>
          <a:p>
            <a:r>
              <a:rPr lang="en-US" dirty="0" err="1"/>
              <a:t>Halbbruder</a:t>
            </a:r>
            <a:r>
              <a:rPr lang="en-US" dirty="0"/>
              <a:t>, </a:t>
            </a:r>
            <a:r>
              <a:rPr lang="en-US" dirty="0" err="1"/>
              <a:t>Halbschwester</a:t>
            </a:r>
            <a:r>
              <a:rPr lang="en-US" dirty="0"/>
              <a:t> 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das </a:t>
            </a:r>
            <a:r>
              <a:rPr lang="en-US" dirty="0" err="1"/>
              <a:t>Adoptivkind</a:t>
            </a:r>
            <a:r>
              <a:rPr lang="en-US" dirty="0"/>
              <a:t>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101D205-C5B7-DE4D-B9F8-793570A43E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00312" y="1703835"/>
            <a:ext cx="3252356" cy="216032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197F013-05B3-4840-A4F9-CF7C09F87B56}"/>
              </a:ext>
            </a:extLst>
          </p:cNvPr>
          <p:cNvSpPr/>
          <p:nvPr/>
        </p:nvSpPr>
        <p:spPr>
          <a:xfrm>
            <a:off x="8693473" y="4230836"/>
            <a:ext cx="6096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/>
              <a:t>die </a:t>
            </a:r>
            <a:r>
              <a:rPr lang="en-US" sz="2400" dirty="0" err="1"/>
              <a:t>Einelternfamilie</a:t>
            </a:r>
            <a:r>
              <a:rPr lang="en-US" sz="2400" dirty="0"/>
              <a:t> </a:t>
            </a:r>
          </a:p>
          <a:p>
            <a:r>
              <a:rPr lang="en-US" dirty="0" err="1"/>
              <a:t>Alleinerziehende</a:t>
            </a:r>
            <a:r>
              <a:rPr lang="en-US" dirty="0"/>
              <a:t> (Frau) </a:t>
            </a:r>
          </a:p>
          <a:p>
            <a:r>
              <a:rPr lang="en-US" dirty="0" err="1"/>
              <a:t>Alleinerziehender</a:t>
            </a:r>
            <a:r>
              <a:rPr lang="en-US" dirty="0"/>
              <a:t> (Mann)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BCC5E58-3E70-D840-9708-5CFEF080FFF3}"/>
              </a:ext>
            </a:extLst>
          </p:cNvPr>
          <p:cNvSpPr/>
          <p:nvPr/>
        </p:nvSpPr>
        <p:spPr>
          <a:xfrm>
            <a:off x="4554953" y="4334113"/>
            <a:ext cx="6096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dirty="0"/>
              <a:t>die </a:t>
            </a:r>
            <a:r>
              <a:rPr lang="en-US" sz="2400" dirty="0" err="1"/>
              <a:t>Regenbogenfamilie</a:t>
            </a:r>
            <a:r>
              <a:rPr lang="en-US" sz="2400" dirty="0"/>
              <a:t> </a:t>
            </a:r>
          </a:p>
          <a:p>
            <a:r>
              <a:rPr lang="en-US" dirty="0" err="1"/>
              <a:t>gleichgeschlechtliche</a:t>
            </a:r>
            <a:r>
              <a:rPr lang="en-US" dirty="0"/>
              <a:t> </a:t>
            </a:r>
            <a:r>
              <a:rPr lang="en-US" dirty="0" err="1">
                <a:highlight>
                  <a:srgbClr val="FFFF00"/>
                </a:highlight>
              </a:rPr>
              <a:t>Ehe</a:t>
            </a:r>
            <a:r>
              <a:rPr lang="en-US" dirty="0">
                <a:highlight>
                  <a:srgbClr val="FFFF00"/>
                </a:highlight>
              </a:rPr>
              <a:t> </a:t>
            </a:r>
          </a:p>
          <a:p>
            <a:r>
              <a:rPr lang="en-US" dirty="0" err="1"/>
              <a:t>gleichgeschlechtliche</a:t>
            </a:r>
            <a:r>
              <a:rPr lang="en-US" dirty="0"/>
              <a:t> </a:t>
            </a:r>
            <a:r>
              <a:rPr lang="en-US" dirty="0" err="1">
                <a:highlight>
                  <a:srgbClr val="FFFF00"/>
                </a:highlight>
              </a:rPr>
              <a:t>Lebenspartnerschaft</a:t>
            </a:r>
            <a:endParaRPr lang="en-US" dirty="0">
              <a:highlight>
                <a:srgbClr val="FFFF00"/>
              </a:highlight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B723137-9E8E-C541-A308-440C65BCA0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2800" y="1753522"/>
            <a:ext cx="3127485" cy="23456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CBFF5AB-A98E-C24D-8EF8-B01928A03B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070" y="1662728"/>
            <a:ext cx="3487703" cy="251009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6782CCD-A99A-D844-B524-3E86647F738B}"/>
              </a:ext>
            </a:extLst>
          </p:cNvPr>
          <p:cNvSpPr txBox="1"/>
          <p:nvPr/>
        </p:nvSpPr>
        <p:spPr>
          <a:xfrm>
            <a:off x="485070" y="900545"/>
            <a:ext cx="1170693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Die </a:t>
            </a:r>
            <a:r>
              <a:rPr lang="en-US" sz="2800" dirty="0" err="1"/>
              <a:t>Einelternfamilie</a:t>
            </a:r>
            <a:r>
              <a:rPr lang="en-US" sz="2800" dirty="0"/>
              <a:t>, die </a:t>
            </a:r>
            <a:r>
              <a:rPr lang="en-US" sz="2800" dirty="0" err="1"/>
              <a:t>Patchworkfamilie</a:t>
            </a:r>
            <a:r>
              <a:rPr lang="en-US" sz="2800" dirty="0"/>
              <a:t>, die </a:t>
            </a:r>
            <a:r>
              <a:rPr lang="en-US" sz="2800" dirty="0" err="1"/>
              <a:t>Regenbogenfamilie</a:t>
            </a:r>
            <a:r>
              <a:rPr lang="en-US" sz="2800" dirty="0"/>
              <a:t>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1422928-22D2-9E43-BF94-7A87E4CA7E67}"/>
              </a:ext>
            </a:extLst>
          </p:cNvPr>
          <p:cNvSpPr txBox="1"/>
          <p:nvPr/>
        </p:nvSpPr>
        <p:spPr>
          <a:xfrm>
            <a:off x="110836" y="1565564"/>
            <a:ext cx="4432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F5A4322-E905-7E4F-96F3-92522DABD474}"/>
              </a:ext>
            </a:extLst>
          </p:cNvPr>
          <p:cNvSpPr txBox="1"/>
          <p:nvPr/>
        </p:nvSpPr>
        <p:spPr>
          <a:xfrm>
            <a:off x="4267200" y="1662728"/>
            <a:ext cx="355600" cy="3738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6895E4D-DBAA-D249-918E-C4DD0A5DF8DC}"/>
              </a:ext>
            </a:extLst>
          </p:cNvPr>
          <p:cNvSpPr txBox="1"/>
          <p:nvPr/>
        </p:nvSpPr>
        <p:spPr>
          <a:xfrm>
            <a:off x="7994073" y="1662728"/>
            <a:ext cx="5264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E355AEA-FADA-DD4B-80A2-4086EB95E29E}"/>
              </a:ext>
            </a:extLst>
          </p:cNvPr>
          <p:cNvSpPr txBox="1"/>
          <p:nvPr/>
        </p:nvSpPr>
        <p:spPr>
          <a:xfrm>
            <a:off x="4622800" y="5694218"/>
            <a:ext cx="38977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/>
              <a:t>gleichgeschlechtlich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736758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ECA5862-C89D-5144-8CDD-7025B14714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4128" y="5493904"/>
            <a:ext cx="3680256" cy="103158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358FE5A-BE5C-634F-A534-3F4CB72A9D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350" y="3292746"/>
            <a:ext cx="7588067" cy="201525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71C6CC5-3012-C240-9269-C9EB9A69A755}"/>
              </a:ext>
            </a:extLst>
          </p:cNvPr>
          <p:cNvSpPr txBox="1"/>
          <p:nvPr/>
        </p:nvSpPr>
        <p:spPr>
          <a:xfrm>
            <a:off x="434127" y="1971251"/>
            <a:ext cx="79617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Bob und Hannelore </a:t>
            </a:r>
            <a:r>
              <a:rPr lang="en-US" sz="2400" dirty="0" err="1"/>
              <a:t>haben</a:t>
            </a:r>
            <a:r>
              <a:rPr lang="en-US" sz="2400" dirty="0"/>
              <a:t> </a:t>
            </a:r>
            <a:r>
              <a:rPr lang="en-US" sz="2400" dirty="0" err="1"/>
              <a:t>zwei</a:t>
            </a:r>
            <a:r>
              <a:rPr lang="en-US" sz="2400" dirty="0"/>
              <a:t> Kinder, Anna und Jeff.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207177A-5543-7C40-8C9D-A9F3528C0F9D}"/>
              </a:ext>
            </a:extLst>
          </p:cNvPr>
          <p:cNvSpPr txBox="1"/>
          <p:nvPr/>
        </p:nvSpPr>
        <p:spPr>
          <a:xfrm>
            <a:off x="434128" y="606926"/>
            <a:ext cx="1117598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Werner, Ursula und Johannes </a:t>
            </a:r>
            <a:r>
              <a:rPr lang="en-US" sz="2400" dirty="0" err="1"/>
              <a:t>haben</a:t>
            </a:r>
            <a:r>
              <a:rPr lang="en-US" sz="2400" dirty="0"/>
              <a:t> </a:t>
            </a:r>
            <a:r>
              <a:rPr lang="en-US" sz="2400" dirty="0" err="1"/>
              <a:t>eine</a:t>
            </a:r>
            <a:r>
              <a:rPr lang="en-US" sz="2400" dirty="0"/>
              <a:t> </a:t>
            </a:r>
            <a:r>
              <a:rPr lang="en-US" sz="2400" dirty="0" err="1"/>
              <a:t>Nichte</a:t>
            </a:r>
            <a:r>
              <a:rPr lang="en-US" sz="2400" dirty="0"/>
              <a:t> in den USA, Anna</a:t>
            </a:r>
            <a:r>
              <a:rPr lang="en-US" dirty="0"/>
              <a:t>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CABC75-73AD-1E4E-B065-15566F1054AD}"/>
              </a:ext>
            </a:extLst>
          </p:cNvPr>
          <p:cNvSpPr txBox="1"/>
          <p:nvPr/>
        </p:nvSpPr>
        <p:spPr>
          <a:xfrm>
            <a:off x="434128" y="2432916"/>
            <a:ext cx="75880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Bobs und </a:t>
            </a:r>
            <a:r>
              <a:rPr lang="en-US" sz="2400" dirty="0" err="1"/>
              <a:t>Hannelores</a:t>
            </a:r>
            <a:r>
              <a:rPr lang="en-US" sz="2400" dirty="0"/>
              <a:t> Kinder </a:t>
            </a:r>
            <a:r>
              <a:rPr lang="en-US" sz="2400" dirty="0" err="1"/>
              <a:t>sind</a:t>
            </a:r>
            <a:r>
              <a:rPr lang="en-US" sz="2400" dirty="0"/>
              <a:t> Anna und Jeff.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FF159ED-6E2B-FA41-BBF9-4D52ADF88447}"/>
              </a:ext>
            </a:extLst>
          </p:cNvPr>
          <p:cNvSpPr txBox="1"/>
          <p:nvPr/>
        </p:nvSpPr>
        <p:spPr>
          <a:xfrm>
            <a:off x="434127" y="1111421"/>
            <a:ext cx="1128681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/>
              <a:t>Werners</a:t>
            </a:r>
            <a:r>
              <a:rPr lang="en-US" sz="2400" dirty="0"/>
              <a:t>, </a:t>
            </a:r>
            <a:r>
              <a:rPr lang="en-US" sz="2400" dirty="0" err="1"/>
              <a:t>Ursulas</a:t>
            </a:r>
            <a:r>
              <a:rPr lang="en-US" sz="2400" dirty="0"/>
              <a:t> und Johannes’ </a:t>
            </a:r>
            <a:r>
              <a:rPr lang="en-US" sz="2400" dirty="0" err="1"/>
              <a:t>Nichte</a:t>
            </a:r>
            <a:r>
              <a:rPr lang="en-US" sz="2400" dirty="0"/>
              <a:t> in den USA </a:t>
            </a:r>
            <a:r>
              <a:rPr lang="en-US" sz="2400" dirty="0" err="1"/>
              <a:t>ist</a:t>
            </a:r>
            <a:r>
              <a:rPr lang="en-US" sz="2400" dirty="0"/>
              <a:t>/</a:t>
            </a:r>
            <a:r>
              <a:rPr lang="en-US" sz="2400" dirty="0" err="1"/>
              <a:t>heißt</a:t>
            </a:r>
            <a:r>
              <a:rPr lang="en-US" sz="2400" dirty="0"/>
              <a:t> Anna. 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9D9C53E-828F-8344-9CB2-D246CA66469B}"/>
              </a:ext>
            </a:extLst>
          </p:cNvPr>
          <p:cNvSpPr txBox="1"/>
          <p:nvPr/>
        </p:nvSpPr>
        <p:spPr>
          <a:xfrm>
            <a:off x="4599709" y="5409532"/>
            <a:ext cx="75922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Ich </a:t>
            </a:r>
            <a:r>
              <a:rPr lang="en-US" sz="2400" dirty="0" err="1"/>
              <a:t>habe</a:t>
            </a:r>
            <a:r>
              <a:rPr lang="en-US" sz="2400" dirty="0"/>
              <a:t> </a:t>
            </a:r>
            <a:r>
              <a:rPr lang="en-US" sz="2400" dirty="0" err="1"/>
              <a:t>einen</a:t>
            </a:r>
            <a:r>
              <a:rPr lang="en-US" sz="2400" dirty="0"/>
              <a:t> Hund (m.). Ich </a:t>
            </a:r>
            <a:r>
              <a:rPr lang="en-US" sz="2400" dirty="0" err="1"/>
              <a:t>habe</a:t>
            </a:r>
            <a:r>
              <a:rPr lang="en-US" sz="2400" dirty="0"/>
              <a:t> </a:t>
            </a:r>
            <a:r>
              <a:rPr lang="en-US" sz="2400" dirty="0" err="1"/>
              <a:t>keinen</a:t>
            </a:r>
            <a:r>
              <a:rPr lang="en-US" sz="2400" dirty="0"/>
              <a:t> Fisch (m.). Ich </a:t>
            </a:r>
            <a:r>
              <a:rPr lang="en-US" sz="2400" dirty="0" err="1"/>
              <a:t>habe</a:t>
            </a:r>
            <a:r>
              <a:rPr lang="en-US" sz="2400" dirty="0"/>
              <a:t> </a:t>
            </a:r>
            <a:r>
              <a:rPr lang="en-US" sz="2400" dirty="0" err="1"/>
              <a:t>eine</a:t>
            </a:r>
            <a:r>
              <a:rPr lang="en-US" sz="2400" dirty="0"/>
              <a:t> </a:t>
            </a:r>
            <a:r>
              <a:rPr lang="en-US" sz="2400" dirty="0" err="1"/>
              <a:t>Schwester</a:t>
            </a:r>
            <a:r>
              <a:rPr lang="en-US" sz="2400" dirty="0"/>
              <a:t> (f), </a:t>
            </a:r>
            <a:r>
              <a:rPr lang="en-US" sz="2400" dirty="0" err="1"/>
              <a:t>aber</a:t>
            </a:r>
            <a:r>
              <a:rPr lang="en-US" sz="2400" dirty="0"/>
              <a:t> ich </a:t>
            </a:r>
            <a:r>
              <a:rPr lang="en-US" sz="2400" dirty="0" err="1"/>
              <a:t>habe</a:t>
            </a:r>
            <a:r>
              <a:rPr lang="en-US" sz="2400" dirty="0"/>
              <a:t> </a:t>
            </a:r>
            <a:r>
              <a:rPr lang="en-US" sz="2400" dirty="0" err="1"/>
              <a:t>kein</a:t>
            </a:r>
            <a:r>
              <a:rPr lang="en-US" sz="2400" dirty="0"/>
              <a:t> Kind (n.) und </a:t>
            </a:r>
            <a:r>
              <a:rPr lang="en-US" sz="2400" dirty="0" err="1"/>
              <a:t>keine</a:t>
            </a:r>
            <a:r>
              <a:rPr lang="en-US" sz="2400" dirty="0"/>
              <a:t> </a:t>
            </a:r>
            <a:r>
              <a:rPr lang="en-US" sz="2400" dirty="0" err="1"/>
              <a:t>Stiefschwester</a:t>
            </a:r>
            <a:r>
              <a:rPr lang="en-US" sz="2400" dirty="0"/>
              <a:t>. (f).  Ich </a:t>
            </a:r>
            <a:r>
              <a:rPr lang="en-US" sz="2400" dirty="0" err="1"/>
              <a:t>habe</a:t>
            </a:r>
            <a:r>
              <a:rPr lang="en-US" sz="2400" dirty="0"/>
              <a:t> </a:t>
            </a:r>
            <a:r>
              <a:rPr lang="en-US" sz="2400" dirty="0" err="1"/>
              <a:t>keine</a:t>
            </a:r>
            <a:r>
              <a:rPr lang="en-US" sz="2400" dirty="0"/>
              <a:t> </a:t>
            </a:r>
            <a:r>
              <a:rPr lang="en-US" sz="2400" dirty="0" err="1"/>
              <a:t>Enkelkinder</a:t>
            </a:r>
            <a:r>
              <a:rPr lang="en-US" sz="2400" dirty="0"/>
              <a:t> (pl).   </a:t>
            </a:r>
          </a:p>
        </p:txBody>
      </p:sp>
    </p:spTree>
    <p:extLst>
      <p:ext uri="{BB962C8B-B14F-4D97-AF65-F5344CB8AC3E}">
        <p14:creationId xmlns:p14="http://schemas.microsoft.com/office/powerpoint/2010/main" val="4029872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B97707D-8B06-A745-B8A5-C43825FE1A4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6527" y="711922"/>
            <a:ext cx="10515600" cy="5434156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sz="3600" dirty="0" err="1"/>
              <a:t>Wer</a:t>
            </a:r>
            <a:r>
              <a:rPr lang="en-US" sz="3600" dirty="0"/>
              <a:t> </a:t>
            </a:r>
            <a:r>
              <a:rPr lang="en-US" sz="3600" dirty="0" err="1"/>
              <a:t>ist</a:t>
            </a:r>
            <a:r>
              <a:rPr lang="en-US" sz="3600" dirty="0"/>
              <a:t> in der </a:t>
            </a:r>
            <a:r>
              <a:rPr lang="en-US" sz="3600" dirty="0" err="1"/>
              <a:t>Familie</a:t>
            </a:r>
            <a:r>
              <a:rPr lang="en-US" sz="3600" dirty="0"/>
              <a:t>?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Ich </a:t>
            </a:r>
            <a:r>
              <a:rPr lang="en-US" dirty="0" err="1"/>
              <a:t>habe</a:t>
            </a:r>
            <a:r>
              <a:rPr lang="en-US" dirty="0"/>
              <a:t> </a:t>
            </a:r>
            <a:r>
              <a:rPr lang="en-US" dirty="0" err="1"/>
              <a:t>einen</a:t>
            </a:r>
            <a:r>
              <a:rPr lang="en-US" dirty="0"/>
              <a:t> Mann,  </a:t>
            </a:r>
            <a:r>
              <a:rPr lang="en-US" dirty="0" err="1"/>
              <a:t>eine</a:t>
            </a:r>
            <a:r>
              <a:rPr lang="en-US" dirty="0"/>
              <a:t> </a:t>
            </a:r>
            <a:r>
              <a:rPr lang="en-US" dirty="0" err="1"/>
              <a:t>Schwester</a:t>
            </a:r>
            <a:r>
              <a:rPr lang="en-US" dirty="0"/>
              <a:t> und </a:t>
            </a:r>
            <a:r>
              <a:rPr lang="en-US" dirty="0" err="1"/>
              <a:t>eine</a:t>
            </a:r>
            <a:r>
              <a:rPr lang="en-US" dirty="0"/>
              <a:t> </a:t>
            </a:r>
            <a:r>
              <a:rPr lang="en-US" dirty="0" err="1"/>
              <a:t>Tante</a:t>
            </a:r>
            <a:r>
              <a:rPr lang="en-US" dirty="0"/>
              <a:t>, </a:t>
            </a:r>
            <a:r>
              <a:rPr lang="en-US" dirty="0" err="1"/>
              <a:t>aber</a:t>
            </a:r>
            <a:r>
              <a:rPr lang="en-US" dirty="0"/>
              <a:t> ich </a:t>
            </a:r>
            <a:r>
              <a:rPr lang="en-US" dirty="0" err="1"/>
              <a:t>habe</a:t>
            </a:r>
            <a:r>
              <a:rPr lang="en-US" dirty="0"/>
              <a:t> </a:t>
            </a:r>
            <a:r>
              <a:rPr lang="en-US" dirty="0" err="1"/>
              <a:t>keine</a:t>
            </a:r>
            <a:r>
              <a:rPr lang="en-US" dirty="0"/>
              <a:t> </a:t>
            </a:r>
            <a:r>
              <a:rPr lang="en-US" dirty="0" err="1"/>
              <a:t>Tochter</a:t>
            </a:r>
            <a:r>
              <a:rPr lang="en-US" dirty="0"/>
              <a:t> und </a:t>
            </a:r>
            <a:r>
              <a:rPr lang="en-US" dirty="0" err="1"/>
              <a:t>keinen</a:t>
            </a:r>
            <a:r>
              <a:rPr lang="en-US" dirty="0"/>
              <a:t> </a:t>
            </a:r>
            <a:r>
              <a:rPr lang="en-US" dirty="0" err="1"/>
              <a:t>Bruder</a:t>
            </a:r>
            <a:r>
              <a:rPr lang="en-US" dirty="0"/>
              <a:t>. Ich </a:t>
            </a:r>
            <a:r>
              <a:rPr lang="en-US" dirty="0" err="1"/>
              <a:t>habe</a:t>
            </a:r>
            <a:r>
              <a:rPr lang="en-US" dirty="0"/>
              <a:t> </a:t>
            </a:r>
            <a:r>
              <a:rPr lang="en-US" dirty="0" err="1"/>
              <a:t>einen</a:t>
            </a:r>
            <a:r>
              <a:rPr lang="en-US" dirty="0"/>
              <a:t> Hund und </a:t>
            </a:r>
            <a:r>
              <a:rPr lang="en-US" dirty="0" err="1"/>
              <a:t>eine</a:t>
            </a:r>
            <a:r>
              <a:rPr lang="en-US" dirty="0"/>
              <a:t> </a:t>
            </a:r>
            <a:r>
              <a:rPr lang="en-US" dirty="0" err="1"/>
              <a:t>Katze</a:t>
            </a:r>
            <a:r>
              <a:rPr lang="en-US" dirty="0"/>
              <a:t> </a:t>
            </a:r>
            <a:r>
              <a:rPr lang="en-US" dirty="0" err="1"/>
              <a:t>auch</a:t>
            </a:r>
            <a:r>
              <a:rPr lang="en-US" dirty="0"/>
              <a:t>.  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In Breakout Rooms: </a:t>
            </a:r>
          </a:p>
          <a:p>
            <a:pPr marL="0" indent="0">
              <a:buNone/>
            </a:pPr>
            <a:r>
              <a:rPr lang="en-US" dirty="0"/>
              <a:t>2-3 </a:t>
            </a:r>
            <a:r>
              <a:rPr lang="en-US" dirty="0" err="1"/>
              <a:t>Personen</a:t>
            </a:r>
            <a:r>
              <a:rPr lang="en-US" dirty="0"/>
              <a:t>/</a:t>
            </a:r>
            <a:r>
              <a:rPr lang="en-US" dirty="0" err="1"/>
              <a:t>Haustiere</a:t>
            </a:r>
            <a:r>
              <a:rPr lang="en-US" dirty="0"/>
              <a:t> </a:t>
            </a:r>
            <a:r>
              <a:rPr lang="en-US" dirty="0" err="1"/>
              <a:t>haben</a:t>
            </a:r>
            <a:r>
              <a:rPr lang="en-US" dirty="0"/>
              <a:t> </a:t>
            </a:r>
          </a:p>
          <a:p>
            <a:pPr marL="0" indent="0">
              <a:buNone/>
            </a:pPr>
            <a:r>
              <a:rPr lang="en-US" dirty="0"/>
              <a:t>1-2 </a:t>
            </a:r>
            <a:r>
              <a:rPr lang="en-US" dirty="0" err="1"/>
              <a:t>Personen</a:t>
            </a:r>
            <a:r>
              <a:rPr lang="en-US" dirty="0"/>
              <a:t>/</a:t>
            </a:r>
            <a:r>
              <a:rPr lang="en-US" dirty="0" err="1"/>
              <a:t>Haustiere</a:t>
            </a:r>
            <a:r>
              <a:rPr lang="en-US" dirty="0"/>
              <a:t>  </a:t>
            </a:r>
            <a:r>
              <a:rPr lang="en-US" dirty="0" err="1"/>
              <a:t>kein</a:t>
            </a:r>
            <a:r>
              <a:rPr lang="en-US" dirty="0"/>
              <a:t>/e </a:t>
            </a:r>
            <a:r>
              <a:rPr lang="en-US" dirty="0" err="1"/>
              <a:t>haben</a:t>
            </a:r>
            <a:endParaRPr lang="en-US" dirty="0"/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Machen Sie </a:t>
            </a:r>
            <a:r>
              <a:rPr lang="en-US" dirty="0" err="1"/>
              <a:t>sich</a:t>
            </a:r>
            <a:r>
              <a:rPr lang="en-US" dirty="0"/>
              <a:t> </a:t>
            </a:r>
            <a:r>
              <a:rPr lang="en-US" dirty="0" err="1"/>
              <a:t>Notizen</a:t>
            </a:r>
            <a:r>
              <a:rPr lang="en-US" dirty="0"/>
              <a:t> </a:t>
            </a:r>
            <a:r>
              <a:rPr lang="en-US" dirty="0" err="1"/>
              <a:t>über</a:t>
            </a:r>
            <a:r>
              <a:rPr lang="en-US" dirty="0"/>
              <a:t> die </a:t>
            </a:r>
            <a:r>
              <a:rPr lang="en-US" dirty="0" err="1"/>
              <a:t>Partnerin</a:t>
            </a:r>
            <a:r>
              <a:rPr lang="en-US" dirty="0"/>
              <a:t>! </a:t>
            </a:r>
          </a:p>
        </p:txBody>
      </p:sp>
    </p:spTree>
    <p:extLst>
      <p:ext uri="{BB962C8B-B14F-4D97-AF65-F5344CB8AC3E}">
        <p14:creationId xmlns:p14="http://schemas.microsoft.com/office/powerpoint/2010/main" val="16427740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835</TotalTime>
  <Words>371</Words>
  <Application>Microsoft Macintosh PowerPoint</Application>
  <PresentationFormat>Widescreen</PresentationFormat>
  <Paragraphs>76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Die  Familienstruktur/-en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Shane Mackey</dc:creator>
  <cp:lastModifiedBy>Shane Mackey</cp:lastModifiedBy>
  <cp:revision>19</cp:revision>
  <dcterms:created xsi:type="dcterms:W3CDTF">2020-09-25T00:37:38Z</dcterms:created>
  <dcterms:modified xsi:type="dcterms:W3CDTF">2020-09-25T14:32:43Z</dcterms:modified>
</cp:coreProperties>
</file>