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62" r:id="rId5"/>
    <p:sldId id="257" r:id="rId6"/>
    <p:sldId id="260" r:id="rId7"/>
    <p:sldId id="263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4696"/>
  </p:normalViewPr>
  <p:slideViewPr>
    <p:cSldViewPr snapToGrid="0" snapToObjects="1">
      <p:cViewPr varScale="1">
        <p:scale>
          <a:sx n="90" d="100"/>
          <a:sy n="90" d="100"/>
        </p:scale>
        <p:origin x="232" y="6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4E330-9F31-C843-99D1-1E02DDFFC8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CE3FA9-08D6-6349-98DA-1F463C3E7C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66A06D-80CC-7941-91BF-3E0D366B9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1CDD1-74EF-564D-BF03-E369D690835F}" type="datetimeFigureOut">
              <a:rPr lang="en-US" smtClean="0"/>
              <a:t>9/29/20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96738F-E6F8-504D-84D0-26BFB59B9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1E9291-953B-C243-8C1D-F954812DD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3786A-6763-5A48-B64B-7DC9B1E0B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752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FFA22-53F3-B14D-87EB-5CF771DB6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080F3B-9A00-F543-8A23-2CB56C50D5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DF8B43-328C-D545-93C4-A52ACB819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1CDD1-74EF-564D-BF03-E369D690835F}" type="datetimeFigureOut">
              <a:rPr lang="en-US" smtClean="0"/>
              <a:t>9/29/20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0CC255-BC16-2D42-B794-1D6F8F583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ADCD9-165D-4F46-B539-086B56653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3786A-6763-5A48-B64B-7DC9B1E0B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67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07486F-E751-CF4E-AFB5-6E8E39F834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91FB55-D4F0-B542-9860-E5C8BD0C8C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F755DD-1367-C246-9140-9031289E1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1CDD1-74EF-564D-BF03-E369D690835F}" type="datetimeFigureOut">
              <a:rPr lang="en-US" smtClean="0"/>
              <a:t>9/29/20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5A5B06-5167-B146-8A5B-891340B3F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CFB543-B45E-E94E-BFDA-AD0439D12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3786A-6763-5A48-B64B-7DC9B1E0B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666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D0C4F-4CF0-0344-9CAA-1C861946D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BE7228-69EF-DE4A-B573-858E8A3084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AB0AFD-2A7C-F148-AC98-1D1A576BF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1CDD1-74EF-564D-BF03-E369D690835F}" type="datetimeFigureOut">
              <a:rPr lang="en-US" smtClean="0"/>
              <a:t>9/29/20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3FB841-6600-5943-A0A2-163AE5AF1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196A1-DC8F-E24D-A22D-83DCF41BB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3786A-6763-5A48-B64B-7DC9B1E0B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570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53216-C55B-7D49-B55F-DFECC1C65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C639F4-94CD-DF49-93EE-1E3EF30FAE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B837D-9759-DC47-8CC6-16EBB7110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1CDD1-74EF-564D-BF03-E369D690835F}" type="datetimeFigureOut">
              <a:rPr lang="en-US" smtClean="0"/>
              <a:t>9/29/20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9F6BD-A6CF-F14D-81AD-CC0D90742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C682CB-DDF2-D549-84FB-42B68B8B7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3786A-6763-5A48-B64B-7DC9B1E0B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028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94150-CDCE-BA4F-AAFF-C88703647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09ECB-69AA-4A4F-B105-374545C4C0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2FB72C-F2E6-B643-A935-43AD10ADD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B970D3-82CC-6D41-8A35-E48317C70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1CDD1-74EF-564D-BF03-E369D690835F}" type="datetimeFigureOut">
              <a:rPr lang="en-US" smtClean="0"/>
              <a:t>9/29/20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7F208C-CA93-9943-9D96-80F012F50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268607-ABE8-5142-9685-934367626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3786A-6763-5A48-B64B-7DC9B1E0B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748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91B05-0870-3D41-AB87-CA6853922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6833FD-2E14-F141-93A7-AED161648E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BB97E4-B134-EA43-AB86-B7DF088018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22B2B1-11BA-0745-ACF4-E8AEDC8685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91659D-AEDD-A343-AF70-5ADF62D205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7BE0B4-9B2D-E84B-B7C3-30B29D3FD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1CDD1-74EF-564D-BF03-E369D690835F}" type="datetimeFigureOut">
              <a:rPr lang="en-US" smtClean="0"/>
              <a:t>9/29/20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773E70-D82D-E84E-9FD1-1403FD157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C66240-309C-A247-970A-8E3DB35F7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3786A-6763-5A48-B64B-7DC9B1E0B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120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43F16-AC16-4146-B795-07F2E9000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406D59-2EEE-CA45-9303-24A317442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1CDD1-74EF-564D-BF03-E369D690835F}" type="datetimeFigureOut">
              <a:rPr lang="en-US" smtClean="0"/>
              <a:t>9/29/20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78C171-C6FD-7641-A913-ED3DA6D5E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7F4978-FD92-674C-8028-A5A12C26A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3786A-6763-5A48-B64B-7DC9B1E0B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706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497FDD-2E42-C24B-9BE2-BFA7C3DA0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1CDD1-74EF-564D-BF03-E369D690835F}" type="datetimeFigureOut">
              <a:rPr lang="en-US" smtClean="0"/>
              <a:t>9/29/20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23427F-6B1B-C44B-8D16-2AD8ECB36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2ED1A1-E84F-7B41-B118-FA0E4688E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3786A-6763-5A48-B64B-7DC9B1E0B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381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FF405-9B9B-DC4B-9514-EC4C1F913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995A48-2A6C-C448-95DB-9D4B222857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4FF615-0E68-334E-AC04-955609C57B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950AC0-BA0A-E646-8CCC-3B8F7791C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1CDD1-74EF-564D-BF03-E369D690835F}" type="datetimeFigureOut">
              <a:rPr lang="en-US" smtClean="0"/>
              <a:t>9/29/20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07314A-69F8-D245-8103-134FF9A2B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F08D96-725E-5845-B006-62905F91E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3786A-6763-5A48-B64B-7DC9B1E0B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884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FF7CC-A1E7-7C46-A2FE-E6F8BAA5E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01DBDB-5182-B648-A4BA-EAA23BA86C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5FEE8E-02F9-DA4C-8DDE-1D09CCBEC2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AC2F75-67AB-3F43-98E9-13E7A5143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1CDD1-74EF-564D-BF03-E369D690835F}" type="datetimeFigureOut">
              <a:rPr lang="en-US" smtClean="0"/>
              <a:t>9/29/20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7B9912-FE39-5744-AB30-459839628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B05B1C-C8CD-DC43-94C9-E9F965BC8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3786A-6763-5A48-B64B-7DC9B1E0B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275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E44ADB-7CE1-A340-A6D5-1666CD1B0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E5FEA5-FAEF-4D4A-9EDD-C8D9D898C4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FAF952-1F64-1E42-AF1E-682B7319B0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F1CDD1-74EF-564D-BF03-E369D690835F}" type="datetimeFigureOut">
              <a:rPr lang="en-US" smtClean="0"/>
              <a:t>9/29/20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5761F1-69A5-144F-8520-080B664B9E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32D40A-F014-094C-A0EB-3CAA2CE738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73786A-6763-5A48-B64B-7DC9B1E0B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14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E7502F-07A3-2642-87AA-3BF2EEFB2284}"/>
              </a:ext>
            </a:extLst>
          </p:cNvPr>
          <p:cNvSpPr txBox="1"/>
          <p:nvPr/>
        </p:nvSpPr>
        <p:spPr>
          <a:xfrm>
            <a:off x="914400" y="763929"/>
            <a:ext cx="1079918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Heute</a:t>
            </a:r>
            <a:r>
              <a:rPr lang="en-US" sz="2400" dirty="0"/>
              <a:t> </a:t>
            </a:r>
            <a:r>
              <a:rPr lang="en-US" sz="2400" dirty="0" err="1"/>
              <a:t>ist</a:t>
            </a:r>
            <a:r>
              <a:rPr lang="en-US" sz="2400" dirty="0"/>
              <a:t> der </a:t>
            </a:r>
            <a:r>
              <a:rPr lang="en-US" sz="2400" dirty="0" err="1"/>
              <a:t>dreißigste</a:t>
            </a:r>
            <a:r>
              <a:rPr lang="en-US" sz="2400" dirty="0"/>
              <a:t> September</a:t>
            </a:r>
          </a:p>
          <a:p>
            <a:pPr algn="ctr"/>
            <a:endParaRPr lang="en-US" sz="2400" dirty="0"/>
          </a:p>
          <a:p>
            <a:r>
              <a:rPr lang="en-US" sz="2400" dirty="0"/>
              <a:t>-Warm up: Was und wen </a:t>
            </a:r>
            <a:r>
              <a:rPr lang="en-US" sz="2400" dirty="0" err="1"/>
              <a:t>haben</a:t>
            </a:r>
            <a:r>
              <a:rPr lang="en-US" sz="2400" dirty="0"/>
              <a:t> Sie </a:t>
            </a:r>
            <a:r>
              <a:rPr lang="en-US" sz="2400" dirty="0" err="1"/>
              <a:t>nicht</a:t>
            </a:r>
            <a:r>
              <a:rPr lang="en-US" sz="2400" dirty="0"/>
              <a:t> </a:t>
            </a:r>
            <a:r>
              <a:rPr lang="en-US" sz="2400" dirty="0" err="1"/>
              <a:t>gern</a:t>
            </a:r>
            <a:r>
              <a:rPr lang="en-US" sz="2400" dirty="0"/>
              <a:t>. Ein </a:t>
            </a:r>
            <a:r>
              <a:rPr lang="en-US" sz="2400" dirty="0" err="1"/>
              <a:t>Vergleich</a:t>
            </a:r>
            <a:r>
              <a:rPr lang="en-US" sz="2400" dirty="0"/>
              <a:t>! </a:t>
            </a:r>
          </a:p>
          <a:p>
            <a:r>
              <a:rPr lang="en-US" sz="2400" dirty="0"/>
              <a:t>-Was </a:t>
            </a:r>
            <a:r>
              <a:rPr lang="en-US" sz="2400" dirty="0" err="1"/>
              <a:t>machen</a:t>
            </a:r>
            <a:r>
              <a:rPr lang="en-US" sz="2400" dirty="0"/>
              <a:t> </a:t>
            </a:r>
            <a:r>
              <a:rPr lang="en-US" sz="2400" dirty="0" err="1"/>
              <a:t>wir</a:t>
            </a:r>
            <a:r>
              <a:rPr lang="en-US" sz="2400" dirty="0"/>
              <a:t> </a:t>
            </a:r>
            <a:r>
              <a:rPr lang="en-US" sz="2400" dirty="0" err="1"/>
              <a:t>gern</a:t>
            </a:r>
            <a:r>
              <a:rPr lang="en-US" sz="2400" dirty="0"/>
              <a:t>? </a:t>
            </a:r>
          </a:p>
          <a:p>
            <a:r>
              <a:rPr lang="en-US" sz="2400" dirty="0"/>
              <a:t>-</a:t>
            </a:r>
            <a:r>
              <a:rPr lang="en-US" sz="2400" dirty="0" err="1"/>
              <a:t>Wann</a:t>
            </a:r>
            <a:r>
              <a:rPr lang="en-US" sz="2400" dirty="0"/>
              <a:t> </a:t>
            </a:r>
            <a:r>
              <a:rPr lang="en-US" sz="2400" dirty="0" err="1"/>
              <a:t>machen</a:t>
            </a:r>
            <a:r>
              <a:rPr lang="en-US" sz="2400" dirty="0"/>
              <a:t> </a:t>
            </a:r>
            <a:r>
              <a:rPr lang="en-US" sz="2400" dirty="0" err="1"/>
              <a:t>wir</a:t>
            </a:r>
            <a:r>
              <a:rPr lang="en-US" sz="2400" dirty="0"/>
              <a:t> das </a:t>
            </a:r>
            <a:r>
              <a:rPr lang="en-US" sz="2400" dirty="0" err="1"/>
              <a:t>gern</a:t>
            </a:r>
            <a:r>
              <a:rPr lang="en-US" sz="2400" dirty="0"/>
              <a:t>? </a:t>
            </a:r>
            <a:r>
              <a:rPr lang="en-US" sz="2400" dirty="0">
                <a:sym typeface="Wingdings" pitchFamily="2" charset="2"/>
              </a:rPr>
              <a:t> </a:t>
            </a:r>
            <a:r>
              <a:rPr lang="en-US" sz="2400" dirty="0" err="1">
                <a:sym typeface="Wingdings" pitchFamily="2" charset="2"/>
              </a:rPr>
              <a:t>Wortstellung</a:t>
            </a:r>
            <a:r>
              <a:rPr lang="en-US" sz="2400" dirty="0">
                <a:sym typeface="Wingdings" pitchFamily="2" charset="2"/>
              </a:rPr>
              <a:t> (</a:t>
            </a:r>
            <a:r>
              <a:rPr lang="en-US" sz="2400" dirty="0" err="1">
                <a:sym typeface="Wingdings" pitchFamily="2" charset="2"/>
              </a:rPr>
              <a:t>Aktivität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im</a:t>
            </a:r>
            <a:r>
              <a:rPr lang="en-US" sz="2400" dirty="0">
                <a:sym typeface="Wingdings" pitchFamily="2" charset="2"/>
              </a:rPr>
              <a:t> Buch)</a:t>
            </a:r>
            <a:endParaRPr lang="en-US" sz="2400" dirty="0"/>
          </a:p>
          <a:p>
            <a:r>
              <a:rPr lang="en-US" sz="2400" dirty="0"/>
              <a:t>-AKK </a:t>
            </a:r>
            <a:r>
              <a:rPr lang="en-US" sz="2400" dirty="0" err="1"/>
              <a:t>Wiederholung</a:t>
            </a:r>
            <a:endParaRPr lang="en-US" sz="2400" dirty="0"/>
          </a:p>
          <a:p>
            <a:r>
              <a:rPr lang="en-US" sz="2400" dirty="0"/>
              <a:t>-AKK </a:t>
            </a:r>
            <a:r>
              <a:rPr lang="en-US" sz="2400" dirty="0" err="1"/>
              <a:t>Pronomen</a:t>
            </a:r>
            <a:r>
              <a:rPr lang="en-US" sz="2400" dirty="0"/>
              <a:t> </a:t>
            </a:r>
          </a:p>
          <a:p>
            <a:r>
              <a:rPr lang="en-US" sz="2400" dirty="0"/>
              <a:t>-</a:t>
            </a:r>
            <a:r>
              <a:rPr lang="en-US" sz="2400" dirty="0" err="1"/>
              <a:t>Aktivität</a:t>
            </a:r>
            <a:r>
              <a:rPr lang="en-US" sz="2400" dirty="0"/>
              <a:t> </a:t>
            </a:r>
            <a:r>
              <a:rPr lang="en-US" sz="2400" dirty="0" err="1"/>
              <a:t>im</a:t>
            </a:r>
            <a:r>
              <a:rPr lang="en-US" sz="2400" dirty="0"/>
              <a:t> Buch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HA: in MindTap </a:t>
            </a:r>
          </a:p>
          <a:p>
            <a:r>
              <a:rPr lang="en-US" sz="2400" dirty="0"/>
              <a:t>Morgen: </a:t>
            </a:r>
            <a:r>
              <a:rPr lang="en-US" sz="2400" dirty="0" err="1"/>
              <a:t>Aktivitäten</a:t>
            </a:r>
            <a:r>
              <a:rPr lang="en-US" sz="2400" dirty="0"/>
              <a:t> in MindTap </a:t>
            </a:r>
            <a:r>
              <a:rPr lang="en-US" sz="2400" dirty="0" err="1"/>
              <a:t>statt</a:t>
            </a:r>
            <a:r>
              <a:rPr lang="en-US" sz="2400" dirty="0"/>
              <a:t> </a:t>
            </a:r>
            <a:r>
              <a:rPr lang="en-US" sz="2400" dirty="0" err="1"/>
              <a:t>Vorlesung</a:t>
            </a:r>
            <a:r>
              <a:rPr lang="en-US" sz="2400" dirty="0"/>
              <a:t>/</a:t>
            </a:r>
            <a:r>
              <a:rPr lang="en-US" sz="2400" dirty="0" err="1"/>
              <a:t>Folien</a:t>
            </a:r>
            <a:r>
              <a:rPr lang="en-US" sz="2400" dirty="0"/>
              <a:t> </a:t>
            </a:r>
          </a:p>
          <a:p>
            <a:r>
              <a:rPr lang="en-US" sz="2400" dirty="0" err="1"/>
              <a:t>Schreibaufgabe</a:t>
            </a:r>
            <a:r>
              <a:rPr lang="en-US" sz="2400" dirty="0"/>
              <a:t> 3 intensive </a:t>
            </a:r>
            <a:r>
              <a:rPr lang="en-US" sz="2400" dirty="0" err="1"/>
              <a:t>bearbeiten</a:t>
            </a:r>
            <a:r>
              <a:rPr lang="en-US" sz="2400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828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05091432-516F-7848-A909-0AEF824A7F30}"/>
              </a:ext>
            </a:extLst>
          </p:cNvPr>
          <p:cNvSpPr/>
          <p:nvPr/>
        </p:nvSpPr>
        <p:spPr>
          <a:xfrm>
            <a:off x="371355" y="200026"/>
            <a:ext cx="5872283" cy="487203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85DCD15-1B85-6A40-838A-FE617F198C48}"/>
              </a:ext>
            </a:extLst>
          </p:cNvPr>
          <p:cNvSpPr/>
          <p:nvPr/>
        </p:nvSpPr>
        <p:spPr>
          <a:xfrm>
            <a:off x="4380051" y="200025"/>
            <a:ext cx="5764074" cy="487203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E06EE4-1988-2142-AA32-B32526C89819}"/>
              </a:ext>
            </a:extLst>
          </p:cNvPr>
          <p:cNvSpPr txBox="1"/>
          <p:nvPr/>
        </p:nvSpPr>
        <p:spPr>
          <a:xfrm>
            <a:off x="130968" y="5114928"/>
            <a:ext cx="119300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Rockmusik</a:t>
            </a:r>
            <a:r>
              <a:rPr lang="en-US" dirty="0"/>
              <a:t>, </a:t>
            </a:r>
            <a:r>
              <a:rPr lang="en-US" dirty="0" err="1"/>
              <a:t>Hausaufgaben</a:t>
            </a:r>
            <a:r>
              <a:rPr lang="en-US" dirty="0"/>
              <a:t>, Tests, Angela Merkel, Deutsch, Bryn </a:t>
            </a:r>
            <a:r>
              <a:rPr lang="en-US" dirty="0" err="1"/>
              <a:t>Mawr</a:t>
            </a:r>
            <a:r>
              <a:rPr lang="en-US" dirty="0"/>
              <a:t>, </a:t>
            </a:r>
            <a:r>
              <a:rPr lang="en-US" dirty="0" err="1"/>
              <a:t>Hunde</a:t>
            </a:r>
            <a:r>
              <a:rPr lang="en-US" dirty="0"/>
              <a:t>, </a:t>
            </a:r>
            <a:r>
              <a:rPr lang="en-US" dirty="0" err="1"/>
              <a:t>Katze</a:t>
            </a:r>
            <a:r>
              <a:rPr lang="en-US" dirty="0"/>
              <a:t>, </a:t>
            </a:r>
            <a:r>
              <a:rPr lang="en-US" dirty="0" err="1"/>
              <a:t>Bücher</a:t>
            </a:r>
            <a:r>
              <a:rPr lang="en-US" dirty="0"/>
              <a:t>, Kunst, </a:t>
            </a:r>
            <a:r>
              <a:rPr lang="en-US" dirty="0" err="1"/>
              <a:t>Filme</a:t>
            </a:r>
            <a:r>
              <a:rPr lang="en-US" dirty="0"/>
              <a:t> von X, E-Mails, die </a:t>
            </a:r>
            <a:r>
              <a:rPr lang="en-US" dirty="0" err="1"/>
              <a:t>Familie</a:t>
            </a:r>
            <a:r>
              <a:rPr lang="en-US" dirty="0"/>
              <a:t> , </a:t>
            </a:r>
            <a:r>
              <a:rPr lang="en-US" dirty="0" err="1"/>
              <a:t>Masken</a:t>
            </a:r>
            <a:r>
              <a:rPr lang="en-US" dirty="0"/>
              <a:t>, </a:t>
            </a:r>
          </a:p>
          <a:p>
            <a:r>
              <a:rPr lang="en-US" dirty="0"/>
              <a:t>Philadelphia, </a:t>
            </a:r>
            <a:r>
              <a:rPr lang="en-US" dirty="0" err="1"/>
              <a:t>Natur</a:t>
            </a:r>
            <a:r>
              <a:rPr lang="en-US" dirty="0"/>
              <a:t>, Herbst, Winter, Sommer, </a:t>
            </a:r>
            <a:r>
              <a:rPr lang="en-US" dirty="0" err="1"/>
              <a:t>Frühling</a:t>
            </a:r>
            <a:r>
              <a:rPr lang="en-US" dirty="0"/>
              <a:t>, </a:t>
            </a:r>
            <a:r>
              <a:rPr lang="en-US" dirty="0" err="1"/>
              <a:t>Fische</a:t>
            </a:r>
            <a:r>
              <a:rPr lang="en-US" dirty="0"/>
              <a:t>, </a:t>
            </a:r>
            <a:r>
              <a:rPr lang="en-US" dirty="0" err="1"/>
              <a:t>Schlangen</a:t>
            </a:r>
            <a:r>
              <a:rPr lang="en-US" dirty="0"/>
              <a:t>, </a:t>
            </a:r>
            <a:r>
              <a:rPr lang="en-US" dirty="0" err="1"/>
              <a:t>Spinnen</a:t>
            </a:r>
            <a:r>
              <a:rPr lang="en-US" dirty="0"/>
              <a:t>, </a:t>
            </a:r>
            <a:r>
              <a:rPr lang="en-US" dirty="0" err="1"/>
              <a:t>Hunde</a:t>
            </a:r>
            <a:r>
              <a:rPr lang="en-US" dirty="0"/>
              <a:t>, </a:t>
            </a:r>
            <a:r>
              <a:rPr lang="en-US" dirty="0" err="1"/>
              <a:t>Katze</a:t>
            </a:r>
            <a:r>
              <a:rPr lang="en-US" dirty="0"/>
              <a:t>, </a:t>
            </a:r>
            <a:r>
              <a:rPr lang="en-US" dirty="0" err="1"/>
              <a:t>Brettspiele</a:t>
            </a:r>
            <a:r>
              <a:rPr lang="en-US" dirty="0"/>
              <a:t>, </a:t>
            </a:r>
            <a:r>
              <a:rPr lang="en-US" dirty="0" err="1"/>
              <a:t>Fussball</a:t>
            </a:r>
            <a:r>
              <a:rPr lang="en-US" dirty="0"/>
              <a:t>, Tennis </a:t>
            </a:r>
            <a:r>
              <a:rPr lang="en-US" dirty="0" err="1"/>
              <a:t>Kaffee</a:t>
            </a:r>
            <a:r>
              <a:rPr lang="en-US" dirty="0"/>
              <a:t>, </a:t>
            </a:r>
            <a:r>
              <a:rPr lang="en-US" dirty="0" err="1"/>
              <a:t>Naturwissenschaft</a:t>
            </a:r>
            <a:r>
              <a:rPr lang="en-US" dirty="0"/>
              <a:t>, </a:t>
            </a:r>
            <a:r>
              <a:rPr lang="en-US" dirty="0" err="1"/>
              <a:t>Biologie</a:t>
            </a:r>
            <a:r>
              <a:rPr lang="en-US" dirty="0"/>
              <a:t>, </a:t>
            </a:r>
            <a:r>
              <a:rPr lang="en-US" dirty="0" err="1"/>
              <a:t>Chemie</a:t>
            </a:r>
            <a:r>
              <a:rPr lang="en-US" dirty="0"/>
              <a:t>, die Professor*</a:t>
            </a:r>
            <a:r>
              <a:rPr lang="en-US" dirty="0" err="1"/>
              <a:t>innen</a:t>
            </a:r>
            <a:r>
              <a:rPr lang="en-US" dirty="0"/>
              <a:t> an Bryn </a:t>
            </a:r>
            <a:r>
              <a:rPr lang="en-US" dirty="0" err="1"/>
              <a:t>Mawr</a:t>
            </a:r>
            <a:r>
              <a:rPr lang="en-US" dirty="0"/>
              <a:t>, die Student*</a:t>
            </a:r>
            <a:r>
              <a:rPr lang="en-US" dirty="0" err="1"/>
              <a:t>innen</a:t>
            </a:r>
            <a:r>
              <a:rPr lang="en-US" dirty="0"/>
              <a:t> an Bryn </a:t>
            </a:r>
            <a:r>
              <a:rPr lang="en-US" dirty="0" err="1"/>
              <a:t>Mawr</a:t>
            </a:r>
            <a:r>
              <a:rPr lang="en-US" dirty="0"/>
              <a:t>, </a:t>
            </a:r>
            <a:r>
              <a:rPr lang="en-US" dirty="0" err="1"/>
              <a:t>dein</a:t>
            </a:r>
            <a:r>
              <a:rPr lang="en-US" dirty="0"/>
              <a:t> Zimmer, den Campus, Tee, die </a:t>
            </a:r>
            <a:r>
              <a:rPr lang="en-US" dirty="0" err="1"/>
              <a:t>Kurse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667BA3-C108-CF46-9933-3A7E5BBFA104}"/>
              </a:ext>
            </a:extLst>
          </p:cNvPr>
          <p:cNvSpPr txBox="1"/>
          <p:nvPr/>
        </p:nvSpPr>
        <p:spPr>
          <a:xfrm>
            <a:off x="0" y="0"/>
            <a:ext cx="2828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highlight>
                  <a:srgbClr val="00FFFF"/>
                </a:highlight>
              </a:rPr>
              <a:t>WAS/WEN? </a:t>
            </a:r>
          </a:p>
        </p:txBody>
      </p:sp>
    </p:spTree>
    <p:extLst>
      <p:ext uri="{BB962C8B-B14F-4D97-AF65-F5344CB8AC3E}">
        <p14:creationId xmlns:p14="http://schemas.microsoft.com/office/powerpoint/2010/main" val="1923223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9502364-3064-8F4B-A53B-7FB24EB06253}"/>
              </a:ext>
            </a:extLst>
          </p:cNvPr>
          <p:cNvSpPr txBox="1"/>
          <p:nvPr/>
        </p:nvSpPr>
        <p:spPr>
          <a:xfrm>
            <a:off x="290511" y="228601"/>
            <a:ext cx="108966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 </a:t>
            </a:r>
            <a:r>
              <a:rPr lang="en-US" sz="3200" dirty="0" err="1"/>
              <a:t>Aktivitäten</a:t>
            </a:r>
            <a:r>
              <a:rPr lang="en-US" sz="3200" dirty="0"/>
              <a:t>: </a:t>
            </a:r>
            <a:r>
              <a:rPr lang="en-US" sz="3200" dirty="0" err="1"/>
              <a:t>Freizeitaktivitäten</a:t>
            </a:r>
            <a:r>
              <a:rPr lang="en-US" sz="3200" dirty="0"/>
              <a:t> und </a:t>
            </a:r>
            <a:r>
              <a:rPr lang="en-US" sz="3200" dirty="0" err="1"/>
              <a:t>Hobbys</a:t>
            </a:r>
            <a:endParaRPr lang="en-US" sz="3200" dirty="0"/>
          </a:p>
          <a:p>
            <a:r>
              <a:rPr lang="en-US" sz="3200" dirty="0"/>
              <a:t>Was </a:t>
            </a:r>
            <a:r>
              <a:rPr lang="en-US" sz="3200" dirty="0" err="1"/>
              <a:t>machen</a:t>
            </a:r>
            <a:r>
              <a:rPr lang="en-US" sz="3200" dirty="0"/>
              <a:t> Sie </a:t>
            </a:r>
            <a:r>
              <a:rPr lang="en-US" sz="3200" dirty="0" err="1"/>
              <a:t>gern</a:t>
            </a:r>
            <a:r>
              <a:rPr lang="en-US" sz="3200" dirty="0"/>
              <a:t> (2)? Was </a:t>
            </a:r>
            <a:r>
              <a:rPr lang="en-US" sz="3200" dirty="0" err="1"/>
              <a:t>machen</a:t>
            </a:r>
            <a:r>
              <a:rPr lang="en-US" sz="3200" dirty="0"/>
              <a:t> Sie </a:t>
            </a:r>
            <a:r>
              <a:rPr lang="en-US" sz="3200" dirty="0" err="1"/>
              <a:t>nicht</a:t>
            </a:r>
            <a:r>
              <a:rPr lang="en-US" sz="3200" dirty="0"/>
              <a:t> so </a:t>
            </a:r>
            <a:r>
              <a:rPr lang="en-US" sz="3200" dirty="0" err="1"/>
              <a:t>gern</a:t>
            </a:r>
            <a:r>
              <a:rPr lang="en-US" sz="3200" dirty="0"/>
              <a:t> (1) 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26A19D-D4CF-C44C-A5AD-292E70812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1" y="1443038"/>
            <a:ext cx="8424864" cy="471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457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AA49A-B416-0748-9AC6-BBE26E348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Wann</a:t>
            </a:r>
            <a:r>
              <a:rPr lang="en-US" dirty="0"/>
              <a:t> </a:t>
            </a:r>
            <a:r>
              <a:rPr lang="en-US" dirty="0" err="1"/>
              <a:t>machen</a:t>
            </a:r>
            <a:r>
              <a:rPr lang="en-US" dirty="0"/>
              <a:t> Sie das?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32AB7B-C2E2-9949-8DAD-5800A65510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Jahreszeiten</a:t>
            </a:r>
            <a:r>
              <a:rPr lang="en-US" dirty="0"/>
              <a:t>….</a:t>
            </a:r>
          </a:p>
          <a:p>
            <a:r>
              <a:rPr lang="en-US" dirty="0"/>
              <a:t>Datum….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Am </a:t>
            </a:r>
            <a:r>
              <a:rPr lang="en-US" dirty="0" err="1"/>
              <a:t>neunundzwanzigsten</a:t>
            </a:r>
            <a:r>
              <a:rPr lang="en-US" dirty="0"/>
              <a:t> </a:t>
            </a:r>
            <a:r>
              <a:rPr lang="en-US" dirty="0" err="1"/>
              <a:t>Oktober</a:t>
            </a:r>
            <a:r>
              <a:rPr lang="en-US" dirty="0"/>
              <a:t> </a:t>
            </a:r>
            <a:r>
              <a:rPr lang="en-US" dirty="0" err="1"/>
              <a:t>wandere</a:t>
            </a:r>
            <a:r>
              <a:rPr lang="en-US" dirty="0"/>
              <a:t> ich. </a:t>
            </a:r>
          </a:p>
          <a:p>
            <a:endParaRPr lang="en-US" dirty="0"/>
          </a:p>
          <a:p>
            <a:r>
              <a:rPr lang="en-US" dirty="0" err="1"/>
              <a:t>Im</a:t>
            </a:r>
            <a:r>
              <a:rPr lang="en-US" dirty="0"/>
              <a:t> Herbst </a:t>
            </a:r>
            <a:r>
              <a:rPr lang="en-US" dirty="0" err="1"/>
              <a:t>wandere</a:t>
            </a:r>
            <a:r>
              <a:rPr lang="en-US" dirty="0"/>
              <a:t> ich. </a:t>
            </a:r>
          </a:p>
        </p:txBody>
      </p:sp>
    </p:spTree>
    <p:extLst>
      <p:ext uri="{BB962C8B-B14F-4D97-AF65-F5344CB8AC3E}">
        <p14:creationId xmlns:p14="http://schemas.microsoft.com/office/powerpoint/2010/main" val="1613427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1BC159A-BB74-A342-84C8-68276D13C968}"/>
              </a:ext>
            </a:extLst>
          </p:cNvPr>
          <p:cNvSpPr txBox="1"/>
          <p:nvPr/>
        </p:nvSpPr>
        <p:spPr>
          <a:xfrm>
            <a:off x="517003" y="302359"/>
            <a:ext cx="5826648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Die </a:t>
            </a:r>
            <a:r>
              <a:rPr lang="en-US" sz="2800" dirty="0" err="1"/>
              <a:t>Studentin</a:t>
            </a:r>
            <a:r>
              <a:rPr lang="en-US" sz="2800" dirty="0"/>
              <a:t> hat den </a:t>
            </a:r>
            <a:r>
              <a:rPr lang="en-US" sz="2800" dirty="0" err="1"/>
              <a:t>Kurs</a:t>
            </a:r>
            <a:r>
              <a:rPr lang="en-US" sz="2800" dirty="0"/>
              <a:t> </a:t>
            </a:r>
            <a:r>
              <a:rPr lang="en-US" sz="2800" dirty="0" err="1"/>
              <a:t>gern</a:t>
            </a:r>
            <a:r>
              <a:rPr lang="en-US" sz="2800" dirty="0"/>
              <a:t>.</a:t>
            </a:r>
          </a:p>
          <a:p>
            <a:endParaRPr lang="en-US" sz="2800" dirty="0"/>
          </a:p>
          <a:p>
            <a:r>
              <a:rPr lang="en-US" sz="2800" dirty="0"/>
              <a:t>Die </a:t>
            </a:r>
            <a:r>
              <a:rPr lang="en-US" sz="2800" dirty="0" err="1"/>
              <a:t>Studentin</a:t>
            </a:r>
            <a:r>
              <a:rPr lang="en-US" sz="2800" dirty="0"/>
              <a:t> hat  </a:t>
            </a:r>
            <a:r>
              <a:rPr lang="en-US" sz="2800" dirty="0" err="1"/>
              <a:t>ihn</a:t>
            </a:r>
            <a:r>
              <a:rPr lang="en-US" sz="2800" dirty="0"/>
              <a:t> </a:t>
            </a:r>
            <a:r>
              <a:rPr lang="en-US" sz="2800" dirty="0" err="1"/>
              <a:t>gern</a:t>
            </a:r>
            <a:r>
              <a:rPr lang="en-US" sz="2800" dirty="0"/>
              <a:t>. </a:t>
            </a:r>
          </a:p>
          <a:p>
            <a:endParaRPr lang="en-US" sz="2800" dirty="0"/>
          </a:p>
          <a:p>
            <a:r>
              <a:rPr lang="en-US" sz="2800" dirty="0" err="1"/>
              <a:t>Wir</a:t>
            </a:r>
            <a:r>
              <a:rPr lang="en-US" sz="2800" dirty="0"/>
              <a:t> </a:t>
            </a:r>
            <a:r>
              <a:rPr lang="en-US" sz="2800" dirty="0" err="1"/>
              <a:t>schreiben</a:t>
            </a:r>
            <a:r>
              <a:rPr lang="en-US" sz="2800" dirty="0"/>
              <a:t> </a:t>
            </a:r>
            <a:r>
              <a:rPr lang="en-US" sz="2800" dirty="0" err="1"/>
              <a:t>eine</a:t>
            </a:r>
            <a:r>
              <a:rPr lang="en-US" sz="2800" dirty="0"/>
              <a:t> E-Mail. </a:t>
            </a:r>
          </a:p>
          <a:p>
            <a:endParaRPr lang="en-US" sz="2800" dirty="0"/>
          </a:p>
          <a:p>
            <a:r>
              <a:rPr lang="en-US" sz="2800" dirty="0" err="1"/>
              <a:t>Wir</a:t>
            </a:r>
            <a:r>
              <a:rPr lang="en-US" sz="2800" dirty="0"/>
              <a:t> </a:t>
            </a:r>
            <a:r>
              <a:rPr lang="en-US" sz="2800" dirty="0" err="1"/>
              <a:t>schreiben</a:t>
            </a:r>
            <a:r>
              <a:rPr lang="en-US" sz="2800" dirty="0"/>
              <a:t> </a:t>
            </a:r>
            <a:r>
              <a:rPr lang="en-US" sz="2800" dirty="0" err="1"/>
              <a:t>sie</a:t>
            </a:r>
            <a:r>
              <a:rPr lang="en-US" sz="2800" dirty="0"/>
              <a:t>. </a:t>
            </a:r>
          </a:p>
          <a:p>
            <a:endParaRPr lang="en-US" sz="2800" dirty="0"/>
          </a:p>
          <a:p>
            <a:r>
              <a:rPr lang="en-US" sz="2800" dirty="0" err="1"/>
              <a:t>Wir</a:t>
            </a:r>
            <a:r>
              <a:rPr lang="en-US" sz="2800" dirty="0"/>
              <a:t> </a:t>
            </a:r>
            <a:r>
              <a:rPr lang="en-US" sz="2800" dirty="0" err="1"/>
              <a:t>lesen</a:t>
            </a:r>
            <a:r>
              <a:rPr lang="en-US" sz="2800" dirty="0"/>
              <a:t> </a:t>
            </a:r>
            <a:r>
              <a:rPr lang="en-US" sz="2800" dirty="0" err="1"/>
              <a:t>ein</a:t>
            </a:r>
            <a:r>
              <a:rPr lang="en-US" sz="2800" dirty="0"/>
              <a:t> Buch. </a:t>
            </a:r>
          </a:p>
          <a:p>
            <a:endParaRPr lang="en-US" sz="2800" dirty="0"/>
          </a:p>
          <a:p>
            <a:r>
              <a:rPr lang="en-US" sz="2800" dirty="0" err="1"/>
              <a:t>Wir</a:t>
            </a:r>
            <a:r>
              <a:rPr lang="en-US" sz="2800" dirty="0"/>
              <a:t> </a:t>
            </a:r>
            <a:r>
              <a:rPr lang="en-US" sz="2800" dirty="0" err="1"/>
              <a:t>lesen</a:t>
            </a:r>
            <a:r>
              <a:rPr lang="en-US" sz="2800" dirty="0"/>
              <a:t> es. </a:t>
            </a:r>
          </a:p>
          <a:p>
            <a:endParaRPr lang="en-US" sz="2800" dirty="0"/>
          </a:p>
          <a:p>
            <a:r>
              <a:rPr lang="en-US" sz="2800" dirty="0" err="1"/>
              <a:t>Wir</a:t>
            </a:r>
            <a:r>
              <a:rPr lang="en-US" sz="2800" dirty="0"/>
              <a:t> </a:t>
            </a:r>
            <a:r>
              <a:rPr lang="en-US" sz="2800" dirty="0" err="1"/>
              <a:t>lesen</a:t>
            </a:r>
            <a:r>
              <a:rPr lang="en-US" sz="2800" dirty="0"/>
              <a:t> die </a:t>
            </a:r>
            <a:r>
              <a:rPr lang="en-US" sz="2800" dirty="0" err="1"/>
              <a:t>Bücher</a:t>
            </a:r>
            <a:r>
              <a:rPr lang="en-US" sz="2800" dirty="0"/>
              <a:t>. </a:t>
            </a:r>
          </a:p>
          <a:p>
            <a:endParaRPr lang="en-US" sz="2800" dirty="0"/>
          </a:p>
          <a:p>
            <a:r>
              <a:rPr lang="en-US" sz="2800" dirty="0" err="1"/>
              <a:t>Wir</a:t>
            </a:r>
            <a:r>
              <a:rPr lang="en-US" sz="2800" dirty="0"/>
              <a:t> </a:t>
            </a:r>
            <a:r>
              <a:rPr lang="en-US" sz="2800" dirty="0" err="1"/>
              <a:t>lesen</a:t>
            </a:r>
            <a:r>
              <a:rPr lang="en-US" sz="2800" dirty="0"/>
              <a:t> </a:t>
            </a:r>
            <a:r>
              <a:rPr lang="en-US" sz="2800" dirty="0" err="1"/>
              <a:t>sie</a:t>
            </a:r>
            <a:r>
              <a:rPr lang="en-US" sz="2800" dirty="0"/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146383-FBF1-0949-A0DC-E09ECBD08DE3}"/>
              </a:ext>
            </a:extLst>
          </p:cNvPr>
          <p:cNvSpPr txBox="1"/>
          <p:nvPr/>
        </p:nvSpPr>
        <p:spPr>
          <a:xfrm>
            <a:off x="6760097" y="312063"/>
            <a:ext cx="49149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1ste Person: </a:t>
            </a:r>
            <a:r>
              <a:rPr lang="en-US" sz="2800" dirty="0" err="1"/>
              <a:t>Meine</a:t>
            </a:r>
            <a:r>
              <a:rPr lang="en-US" sz="2800" dirty="0"/>
              <a:t> Mutter hat </a:t>
            </a:r>
            <a:r>
              <a:rPr lang="en-US" sz="2800" dirty="0" err="1"/>
              <a:t>mich</a:t>
            </a:r>
            <a:r>
              <a:rPr lang="en-US" sz="2800" dirty="0"/>
              <a:t> </a:t>
            </a:r>
            <a:r>
              <a:rPr lang="en-US" sz="2800" dirty="0" err="1"/>
              <a:t>gern</a:t>
            </a:r>
            <a:r>
              <a:rPr lang="en-US" sz="2800" dirty="0"/>
              <a:t>. 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2te Person: ,,</a:t>
            </a:r>
            <a:r>
              <a:rPr lang="en-US" sz="2800" dirty="0" err="1"/>
              <a:t>Deine</a:t>
            </a:r>
            <a:r>
              <a:rPr lang="en-US" sz="2800" dirty="0"/>
              <a:t> Mutter hat dich </a:t>
            </a:r>
            <a:r>
              <a:rPr lang="en-US" sz="2800" dirty="0" err="1"/>
              <a:t>gern</a:t>
            </a:r>
            <a:r>
              <a:rPr lang="en-US" sz="2800" dirty="0"/>
              <a:t>.” 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2te Person: ,,Die </a:t>
            </a:r>
            <a:r>
              <a:rPr lang="en-US" sz="2800" dirty="0" err="1"/>
              <a:t>Eltern</a:t>
            </a:r>
            <a:r>
              <a:rPr lang="en-US" sz="2800" dirty="0"/>
              <a:t> </a:t>
            </a:r>
            <a:r>
              <a:rPr lang="en-US" sz="2800" dirty="0" err="1"/>
              <a:t>haben</a:t>
            </a:r>
            <a:r>
              <a:rPr lang="en-US" sz="2800" dirty="0"/>
              <a:t> </a:t>
            </a:r>
            <a:r>
              <a:rPr lang="en-US" sz="2800" dirty="0" err="1"/>
              <a:t>euch</a:t>
            </a:r>
            <a:r>
              <a:rPr lang="en-US" sz="2800" dirty="0"/>
              <a:t> </a:t>
            </a:r>
            <a:r>
              <a:rPr lang="en-US" sz="2800" dirty="0" err="1"/>
              <a:t>gern</a:t>
            </a:r>
            <a:r>
              <a:rPr lang="en-US" sz="2800" dirty="0"/>
              <a:t>.” 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2te Person: ,,Sie </a:t>
            </a:r>
            <a:r>
              <a:rPr lang="en-US" sz="2800" dirty="0" err="1"/>
              <a:t>sind</a:t>
            </a:r>
            <a:r>
              <a:rPr lang="en-US" sz="2800" dirty="0"/>
              <a:t> </a:t>
            </a:r>
            <a:r>
              <a:rPr lang="en-US" sz="2800" dirty="0" err="1"/>
              <a:t>meine</a:t>
            </a:r>
            <a:r>
              <a:rPr lang="en-US" sz="2800" dirty="0"/>
              <a:t> </a:t>
            </a:r>
            <a:r>
              <a:rPr lang="en-US" sz="2800" dirty="0" err="1"/>
              <a:t>Lieblingsprofessorin</a:t>
            </a:r>
            <a:r>
              <a:rPr lang="en-US" sz="2800" dirty="0"/>
              <a:t>. Ich </a:t>
            </a:r>
            <a:r>
              <a:rPr lang="en-US" sz="2800" dirty="0" err="1"/>
              <a:t>habe</a:t>
            </a:r>
            <a:r>
              <a:rPr lang="en-US" sz="2800" dirty="0"/>
              <a:t> Sie </a:t>
            </a:r>
            <a:r>
              <a:rPr lang="en-US" sz="2800" dirty="0" err="1"/>
              <a:t>gern</a:t>
            </a:r>
            <a:r>
              <a:rPr lang="en-US" sz="2800" dirty="0"/>
              <a:t>.” </a:t>
            </a:r>
          </a:p>
        </p:txBody>
      </p:sp>
    </p:spTree>
    <p:extLst>
      <p:ext uri="{BB962C8B-B14F-4D97-AF65-F5344CB8AC3E}">
        <p14:creationId xmlns:p14="http://schemas.microsoft.com/office/powerpoint/2010/main" val="827002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9D7BDF-4AFE-554C-9629-CB0F80E78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512" y="558800"/>
            <a:ext cx="7143545" cy="2984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CA726C-04BE-A140-84EE-EA96DD4DD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337" y="3543300"/>
            <a:ext cx="7724566" cy="27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3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838517-EDFE-ED48-BF16-58A7C3697963}"/>
              </a:ext>
            </a:extLst>
          </p:cNvPr>
          <p:cNvSpPr txBox="1"/>
          <p:nvPr/>
        </p:nvSpPr>
        <p:spPr>
          <a:xfrm>
            <a:off x="800101" y="2157412"/>
            <a:ext cx="1035843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Im</a:t>
            </a:r>
            <a:r>
              <a:rPr lang="en-US" sz="2800" dirty="0"/>
              <a:t> Sommer </a:t>
            </a:r>
            <a:r>
              <a:rPr lang="en-US" sz="2800" dirty="0" err="1"/>
              <a:t>besucht</a:t>
            </a:r>
            <a:r>
              <a:rPr lang="en-US" sz="2800" dirty="0"/>
              <a:t> Anna Deutschland. 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Sie </a:t>
            </a:r>
            <a:r>
              <a:rPr lang="en-US" sz="2800" dirty="0" err="1"/>
              <a:t>verbringt</a:t>
            </a:r>
            <a:r>
              <a:rPr lang="en-US" sz="2800" dirty="0"/>
              <a:t> </a:t>
            </a:r>
            <a:r>
              <a:rPr lang="en-US" sz="2800" dirty="0" err="1"/>
              <a:t>zwei</a:t>
            </a:r>
            <a:r>
              <a:rPr lang="en-US" sz="2800" dirty="0"/>
              <a:t> Semester an Uni Tübingen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 err="1"/>
              <a:t>Zwei</a:t>
            </a:r>
            <a:r>
              <a:rPr lang="en-US" sz="2800" dirty="0"/>
              <a:t> Semester </a:t>
            </a:r>
            <a:r>
              <a:rPr lang="en-US" sz="2800" dirty="0" err="1"/>
              <a:t>verbringt</a:t>
            </a:r>
            <a:r>
              <a:rPr lang="en-US" sz="2800" dirty="0"/>
              <a:t> </a:t>
            </a:r>
            <a:r>
              <a:rPr lang="en-US" sz="2800" dirty="0" err="1"/>
              <a:t>sie</a:t>
            </a:r>
            <a:r>
              <a:rPr lang="en-US" sz="2800" dirty="0"/>
              <a:t> an Uni Tübingen.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1D5661-64CC-604E-852B-1551C481AB86}"/>
              </a:ext>
            </a:extLst>
          </p:cNvPr>
          <p:cNvSpPr txBox="1"/>
          <p:nvPr/>
        </p:nvSpPr>
        <p:spPr>
          <a:xfrm>
            <a:off x="500063" y="228600"/>
            <a:ext cx="11444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Wortstellung</a:t>
            </a:r>
            <a:r>
              <a:rPr lang="en-US" sz="3600" dirty="0"/>
              <a:t> auf Deutsch!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5E31AF-A5A6-1840-B648-C2BAAE14EE78}"/>
              </a:ext>
            </a:extLst>
          </p:cNvPr>
          <p:cNvSpPr txBox="1"/>
          <p:nvPr/>
        </p:nvSpPr>
        <p:spPr>
          <a:xfrm>
            <a:off x="800101" y="1028700"/>
            <a:ext cx="7515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Anna </a:t>
            </a:r>
            <a:r>
              <a:rPr lang="en-US" sz="2800" dirty="0" err="1"/>
              <a:t>besucht</a:t>
            </a:r>
            <a:r>
              <a:rPr lang="en-US" sz="2800" dirty="0"/>
              <a:t> Deutschland </a:t>
            </a:r>
            <a:r>
              <a:rPr lang="en-US" sz="2800" dirty="0" err="1"/>
              <a:t>im</a:t>
            </a:r>
            <a:r>
              <a:rPr lang="en-US" sz="2800" dirty="0"/>
              <a:t> Sommer.</a:t>
            </a:r>
          </a:p>
        </p:txBody>
      </p:sp>
    </p:spTree>
    <p:extLst>
      <p:ext uri="{BB962C8B-B14F-4D97-AF65-F5344CB8AC3E}">
        <p14:creationId xmlns:p14="http://schemas.microsoft.com/office/powerpoint/2010/main" val="2994108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1B433A-CA1A-BB42-B422-80D171643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625" y="1269999"/>
            <a:ext cx="7403002" cy="390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9156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720</TotalTime>
  <Words>322</Words>
  <Application>Microsoft Macintosh PowerPoint</Application>
  <PresentationFormat>Widescreen</PresentationFormat>
  <Paragraphs>60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Wann machen Sie das?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Shane Mackey</dc:creator>
  <cp:lastModifiedBy>Shane Mackey</cp:lastModifiedBy>
  <cp:revision>9</cp:revision>
  <dcterms:created xsi:type="dcterms:W3CDTF">2020-09-30T01:49:25Z</dcterms:created>
  <dcterms:modified xsi:type="dcterms:W3CDTF">2020-09-30T13:49:46Z</dcterms:modified>
</cp:coreProperties>
</file>