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67" r:id="rId4"/>
    <p:sldId id="264" r:id="rId5"/>
    <p:sldId id="269" r:id="rId6"/>
    <p:sldId id="265" r:id="rId7"/>
    <p:sldId id="258" r:id="rId8"/>
    <p:sldId id="268" r:id="rId9"/>
    <p:sldId id="263" r:id="rId10"/>
    <p:sldId id="270" r:id="rId11"/>
    <p:sldId id="272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65"/>
  </p:normalViewPr>
  <p:slideViewPr>
    <p:cSldViewPr snapToGrid="0" snapToObjects="1">
      <p:cViewPr>
        <p:scale>
          <a:sx n="87" d="100"/>
          <a:sy n="87" d="100"/>
        </p:scale>
        <p:origin x="33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6828B-62CD-8E40-BE48-79193FC84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CCAD9-FC00-E44B-86D8-4DAF3A892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3D6C2-613A-3C43-B844-28200EB9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28A1-FA27-CE45-81B6-F5B071D60FD9}" type="datetimeFigureOut">
              <a:rPr lang="en-US" smtClean="0"/>
              <a:t>10/4/20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6B3C7-080F-5F4E-901C-AB92E0C29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D08DF-994F-084C-B981-D47039631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6EBA-78E0-324E-9314-0D17354F8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86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E7BBE-55C2-E64E-8CAD-A5F78DC2B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F99290-366B-0946-8BD1-650F7990B0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6EBD1-2708-3A48-BFA3-D5360E8E1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28A1-FA27-CE45-81B6-F5B071D60FD9}" type="datetimeFigureOut">
              <a:rPr lang="en-US" smtClean="0"/>
              <a:t>10/4/20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35F4D-3BF5-8B40-A63C-3A1C6A50A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104FC-2C84-4244-A8F8-193270E13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6EBA-78E0-324E-9314-0D17354F8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5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15EA20-3F00-C840-824B-31573682DF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F12C62-51DF-8447-98FE-93C4EB69B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2853D-E8F7-CF4A-97BC-6AC21A912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28A1-FA27-CE45-81B6-F5B071D60FD9}" type="datetimeFigureOut">
              <a:rPr lang="en-US" smtClean="0"/>
              <a:t>10/4/20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05924-151A-404D-B0CF-9BA670CEE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B291D-EDBB-CB42-A208-B822E2592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6EBA-78E0-324E-9314-0D17354F8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27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2ACB8-4547-F34A-9623-2316EA5CB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1DE84-5E40-6C4A-88BF-C2F1E0935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2D5ED-7F90-A740-B949-D7073E5F8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28A1-FA27-CE45-81B6-F5B071D60FD9}" type="datetimeFigureOut">
              <a:rPr lang="en-US" smtClean="0"/>
              <a:t>10/4/20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6573D-8F65-3648-99DE-416DEBEDF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56D4E-AE69-A44E-9323-BF98E18D2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6EBA-78E0-324E-9314-0D17354F8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04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A544A-C0F0-4A40-AD54-54ED6E40F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3334F-C9C6-7941-9A56-E9D3281EF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7D249-3D6B-444A-BE1C-1A4227D6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28A1-FA27-CE45-81B6-F5B071D60FD9}" type="datetimeFigureOut">
              <a:rPr lang="en-US" smtClean="0"/>
              <a:t>10/4/20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A7A8C-1004-1140-B8EE-E6C71FD81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EF620-FABD-2447-AF36-571ADC43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6EBA-78E0-324E-9314-0D17354F8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7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DDFCA-6FA9-EB40-9387-DEAF9B918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4051C-59C8-0F4A-B156-108496137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4D2774-A779-0A45-A9E9-A501E6E55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D19D2E-F30C-9B40-931E-37213C851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28A1-FA27-CE45-81B6-F5B071D60FD9}" type="datetimeFigureOut">
              <a:rPr lang="en-US" smtClean="0"/>
              <a:t>10/4/20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589707-DBBB-4244-AD80-D1371D3FC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496C1-10C2-D840-BDDD-E626546B4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6EBA-78E0-324E-9314-0D17354F8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3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1897F-1D40-9049-82DD-7447606D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B4637-DC4E-024E-B97C-767FC357E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42D2EA-6940-0E45-A4E1-0FECD9ABC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458C89-8FFE-884E-B14D-7E63AC1076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53CC2A-CD0E-4147-B3D4-81CEF353BD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F35BA5-A833-8348-9C62-FE8818170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28A1-FA27-CE45-81B6-F5B071D60FD9}" type="datetimeFigureOut">
              <a:rPr lang="en-US" smtClean="0"/>
              <a:t>10/4/20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94E29-93FB-B440-8CF3-3AA1B78D1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666C68-4279-4743-9B6D-9E6924F56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6EBA-78E0-324E-9314-0D17354F8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79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0E22F-B077-2441-9829-4E26443EF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04FD3-81CC-8A44-B8A8-C7172BCD5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28A1-FA27-CE45-81B6-F5B071D60FD9}" type="datetimeFigureOut">
              <a:rPr lang="en-US" smtClean="0"/>
              <a:t>10/4/20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CF701C-F1FE-3041-9787-B60CB7DB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ECC3D-60BD-2F4E-A1A8-13BC34413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6EBA-78E0-324E-9314-0D17354F8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24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B13EF1-5480-D94E-B0CE-D59CF4058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28A1-FA27-CE45-81B6-F5B071D60FD9}" type="datetimeFigureOut">
              <a:rPr lang="en-US" smtClean="0"/>
              <a:t>10/4/20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618A-37DA-1C47-991A-13855CFAB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4C445-92DD-354E-B801-86A86977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6EBA-78E0-324E-9314-0D17354F8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65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5CC77-ACC3-3A46-9CCE-215545F5E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464FC-18A7-C442-BAA5-26F8ECC32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80A78-E05A-9246-8AED-FE0FEF231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C941EB-FA73-6D41-A25E-2DF2498F7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28A1-FA27-CE45-81B6-F5B071D60FD9}" type="datetimeFigureOut">
              <a:rPr lang="en-US" smtClean="0"/>
              <a:t>10/4/20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EED80-F4F7-204A-AB10-DA4D1C28F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36125-78B2-9249-945B-A69EFCBFA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6EBA-78E0-324E-9314-0D17354F8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88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EECA5-051F-E042-A712-E65DE6F46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FB5E37-3763-E04D-8D8D-D25DD5481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A309ED-539C-1347-9642-B1F79CC0B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92B01-AB74-E740-A55C-77DDC17BE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28A1-FA27-CE45-81B6-F5B071D60FD9}" type="datetimeFigureOut">
              <a:rPr lang="en-US" smtClean="0"/>
              <a:t>10/4/20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4288B-259A-1644-8FFC-31DB930E1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B510F-9105-4441-87FF-B543DBF87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6EBA-78E0-324E-9314-0D17354F8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43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22404-39D8-CF4D-A13B-3A0699D91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45301-59BB-BA48-8F71-40DBA1D02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0A969-DC47-9746-B771-78B3CD332F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128A1-FA27-CE45-81B6-F5B071D60FD9}" type="datetimeFigureOut">
              <a:rPr lang="en-US" smtClean="0"/>
              <a:t>10/4/20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A9761-56BE-F743-93EE-E9A83BFF61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DBAFA-D21C-1742-A696-A8C86EDA5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C6EBA-78E0-324E-9314-0D17354F8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5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93EA23-F998-7F43-AC3B-50F4428B7F23}"/>
              </a:ext>
            </a:extLst>
          </p:cNvPr>
          <p:cNvSpPr txBox="1"/>
          <p:nvPr/>
        </p:nvSpPr>
        <p:spPr>
          <a:xfrm>
            <a:off x="558135" y="474345"/>
            <a:ext cx="1132998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5. </a:t>
            </a:r>
            <a:r>
              <a:rPr lang="en-US" dirty="0" err="1"/>
              <a:t>Oktober</a:t>
            </a:r>
            <a:endParaRPr lang="en-US" dirty="0"/>
          </a:p>
          <a:p>
            <a:pPr algn="ctr"/>
            <a:r>
              <a:rPr lang="en-US" dirty="0" err="1"/>
              <a:t>Heute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der </a:t>
            </a:r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Oktober</a:t>
            </a:r>
            <a:endParaRPr lang="en-US" dirty="0"/>
          </a:p>
          <a:p>
            <a:pPr algn="ctr"/>
            <a:r>
              <a:rPr lang="en-US" b="1" dirty="0" err="1"/>
              <a:t>Wann</a:t>
            </a:r>
            <a:r>
              <a:rPr lang="en-US" b="1" dirty="0"/>
              <a:t> </a:t>
            </a:r>
            <a:r>
              <a:rPr lang="en-US" b="1" dirty="0" err="1"/>
              <a:t>beginnt</a:t>
            </a:r>
            <a:r>
              <a:rPr lang="en-US" b="1" dirty="0"/>
              <a:t> und </a:t>
            </a:r>
            <a:r>
              <a:rPr lang="en-US" b="1" dirty="0" err="1"/>
              <a:t>wann</a:t>
            </a:r>
            <a:r>
              <a:rPr lang="en-US" b="1" dirty="0"/>
              <a:t> </a:t>
            </a:r>
            <a:r>
              <a:rPr lang="en-US" b="1" dirty="0" err="1"/>
              <a:t>endet</a:t>
            </a:r>
            <a:r>
              <a:rPr lang="en-US" b="1" dirty="0"/>
              <a:t> Oktoberfest 2019? </a:t>
            </a:r>
          </a:p>
          <a:p>
            <a:pPr algn="ctr"/>
            <a:r>
              <a:rPr lang="en-US" b="1" dirty="0"/>
              <a:t>Oktoberfest </a:t>
            </a:r>
            <a:r>
              <a:rPr lang="en-US" b="1" dirty="0" err="1"/>
              <a:t>beginnt</a:t>
            </a:r>
            <a:r>
              <a:rPr lang="en-US" b="1" dirty="0"/>
              <a:t> am 21. September und </a:t>
            </a:r>
            <a:r>
              <a:rPr lang="en-US" b="1" dirty="0" err="1"/>
              <a:t>endet</a:t>
            </a:r>
            <a:r>
              <a:rPr lang="en-US" b="1" dirty="0"/>
              <a:t> am 6. </a:t>
            </a:r>
            <a:r>
              <a:rPr lang="en-US" b="1" dirty="0" err="1"/>
              <a:t>Oktober</a:t>
            </a:r>
            <a:r>
              <a:rPr lang="en-US" b="1" dirty="0"/>
              <a:t> 2019 </a:t>
            </a:r>
          </a:p>
          <a:p>
            <a:endParaRPr lang="en-US" b="1" dirty="0"/>
          </a:p>
          <a:p>
            <a:r>
              <a:rPr lang="en-US" dirty="0"/>
              <a:t>-Warm Up: Was </a:t>
            </a:r>
            <a:r>
              <a:rPr lang="en-US" dirty="0" err="1"/>
              <a:t>machen</a:t>
            </a:r>
            <a:r>
              <a:rPr lang="en-US" dirty="0"/>
              <a:t> Sie am </a:t>
            </a:r>
            <a:r>
              <a:rPr lang="en-US" dirty="0" err="1"/>
              <a:t>Samstag</a:t>
            </a:r>
            <a:r>
              <a:rPr lang="en-US" dirty="0"/>
              <a:t> ?</a:t>
            </a:r>
          </a:p>
          <a:p>
            <a:r>
              <a:rPr lang="en-US" dirty="0"/>
              <a:t>-</a:t>
            </a:r>
            <a:r>
              <a:rPr lang="en-US" dirty="0" err="1"/>
              <a:t>Verben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trennbaren</a:t>
            </a:r>
            <a:r>
              <a:rPr lang="en-US" dirty="0"/>
              <a:t> </a:t>
            </a:r>
            <a:r>
              <a:rPr lang="en-US" dirty="0" err="1"/>
              <a:t>Präfixen</a:t>
            </a:r>
            <a:r>
              <a:rPr lang="en-US" dirty="0"/>
              <a:t> </a:t>
            </a:r>
          </a:p>
          <a:p>
            <a:r>
              <a:rPr lang="en-US" dirty="0"/>
              <a:t>-</a:t>
            </a:r>
            <a:r>
              <a:rPr lang="en-US" dirty="0" err="1"/>
              <a:t>Mündiche</a:t>
            </a:r>
            <a:r>
              <a:rPr lang="en-US" dirty="0"/>
              <a:t> </a:t>
            </a:r>
            <a:r>
              <a:rPr lang="en-US" dirty="0" err="1"/>
              <a:t>Aktivität</a:t>
            </a:r>
            <a:r>
              <a:rPr lang="en-US" dirty="0"/>
              <a:t> – </a:t>
            </a:r>
            <a:r>
              <a:rPr lang="en-US" dirty="0" err="1"/>
              <a:t>Meine</a:t>
            </a:r>
            <a:r>
              <a:rPr lang="en-US" dirty="0"/>
              <a:t> </a:t>
            </a:r>
            <a:r>
              <a:rPr lang="en-US" dirty="0" err="1"/>
              <a:t>Alltagsroutine</a:t>
            </a:r>
            <a:r>
              <a:rPr lang="en-US" dirty="0"/>
              <a:t> </a:t>
            </a:r>
          </a:p>
          <a:p>
            <a:r>
              <a:rPr lang="en-US" dirty="0"/>
              <a:t>-</a:t>
            </a:r>
            <a:r>
              <a:rPr lang="en-US" dirty="0" err="1"/>
              <a:t>Etw</a:t>
            </a:r>
            <a:r>
              <a:rPr lang="en-US" dirty="0"/>
              <a:t>. </a:t>
            </a:r>
            <a:r>
              <a:rPr lang="en-US" dirty="0" err="1"/>
              <a:t>schreiben</a:t>
            </a:r>
            <a:r>
              <a:rPr lang="en-US" dirty="0"/>
              <a:t> </a:t>
            </a:r>
          </a:p>
          <a:p>
            <a:r>
              <a:rPr lang="en-US" dirty="0"/>
              <a:t>-Quiz Format </a:t>
            </a:r>
            <a:r>
              <a:rPr lang="en-US" dirty="0" err="1"/>
              <a:t>erklären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HA: </a:t>
            </a:r>
          </a:p>
          <a:p>
            <a:r>
              <a:rPr lang="en-US" dirty="0"/>
              <a:t>Quiz </a:t>
            </a:r>
            <a:r>
              <a:rPr lang="en-US" dirty="0" err="1"/>
              <a:t>Kapitel</a:t>
            </a:r>
            <a:r>
              <a:rPr lang="en-US" dirty="0"/>
              <a:t> 2 [20 </a:t>
            </a:r>
            <a:r>
              <a:rPr lang="en-US" dirty="0" err="1"/>
              <a:t>Minuten</a:t>
            </a:r>
            <a:r>
              <a:rPr lang="en-US" dirty="0"/>
              <a:t> in Moodle]</a:t>
            </a:r>
          </a:p>
          <a:p>
            <a:r>
              <a:rPr lang="en-US" dirty="0"/>
              <a:t>2 </a:t>
            </a:r>
            <a:r>
              <a:rPr lang="en-US" dirty="0" err="1"/>
              <a:t>weitere</a:t>
            </a:r>
            <a:r>
              <a:rPr lang="en-US" dirty="0"/>
              <a:t> </a:t>
            </a:r>
            <a:r>
              <a:rPr lang="en-US" dirty="0" err="1"/>
              <a:t>Fragen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Interview </a:t>
            </a:r>
            <a:r>
              <a:rPr lang="en-US" dirty="0" err="1"/>
              <a:t>im</a:t>
            </a:r>
            <a:r>
              <a:rPr lang="en-US" dirty="0"/>
              <a:t> Zoom in Forum </a:t>
            </a:r>
            <a:r>
              <a:rPr lang="en-US" dirty="0" err="1"/>
              <a:t>posten</a:t>
            </a:r>
            <a:r>
              <a:rPr lang="en-US" dirty="0"/>
              <a:t> </a:t>
            </a:r>
          </a:p>
          <a:p>
            <a:r>
              <a:rPr lang="en-US" dirty="0"/>
              <a:t>Test 1 </a:t>
            </a:r>
            <a:r>
              <a:rPr lang="en-US" dirty="0" err="1"/>
              <a:t>Korrekturen</a:t>
            </a:r>
            <a:r>
              <a:rPr lang="en-US" dirty="0"/>
              <a:t>  </a:t>
            </a:r>
          </a:p>
          <a:p>
            <a:r>
              <a:rPr lang="en-US" dirty="0"/>
              <a:t>MindTap: </a:t>
            </a:r>
            <a:r>
              <a:rPr lang="en-US" dirty="0" err="1"/>
              <a:t>Aktivitäten</a:t>
            </a:r>
            <a:r>
              <a:rPr lang="en-US" dirty="0"/>
              <a:t> [</a:t>
            </a:r>
            <a:r>
              <a:rPr lang="en-US" dirty="0" err="1"/>
              <a:t>Verben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Präfixen</a:t>
            </a:r>
            <a:r>
              <a:rPr lang="en-US" dirty="0"/>
              <a:t>]</a:t>
            </a:r>
          </a:p>
          <a:p>
            <a:r>
              <a:rPr lang="en-US" dirty="0" err="1"/>
              <a:t>Schreibaufgabe</a:t>
            </a:r>
            <a:r>
              <a:rPr lang="en-US" dirty="0"/>
              <a:t> 3,1 am </a:t>
            </a:r>
            <a:r>
              <a:rPr lang="en-US" dirty="0" err="1"/>
              <a:t>Dienstag</a:t>
            </a:r>
            <a:r>
              <a:rPr lang="en-US" dirty="0"/>
              <a:t> </a:t>
            </a:r>
            <a:r>
              <a:rPr lang="en-US" dirty="0" err="1"/>
              <a:t>fällig</a:t>
            </a:r>
            <a:r>
              <a:rPr lang="en-US" dirty="0"/>
              <a:t> </a:t>
            </a:r>
          </a:p>
          <a:p>
            <a:r>
              <a:rPr lang="en-US" dirty="0" err="1"/>
              <a:t>Schreibaufgabe</a:t>
            </a:r>
            <a:r>
              <a:rPr lang="en-US" dirty="0"/>
              <a:t> 4 am </a:t>
            </a:r>
            <a:r>
              <a:rPr lang="en-US" dirty="0" err="1"/>
              <a:t>Samstag</a:t>
            </a:r>
            <a:r>
              <a:rPr lang="en-US" dirty="0"/>
              <a:t> </a:t>
            </a:r>
            <a:r>
              <a:rPr lang="en-US" dirty="0" err="1"/>
              <a:t>fällig</a:t>
            </a:r>
            <a:r>
              <a:rPr lang="en-US" dirty="0"/>
              <a:t> </a:t>
            </a:r>
          </a:p>
          <a:p>
            <a:r>
              <a:rPr lang="en-US" dirty="0"/>
              <a:t>Dialog </a:t>
            </a:r>
            <a:r>
              <a:rPr lang="en-US" dirty="0" err="1"/>
              <a:t>im</a:t>
            </a:r>
            <a:r>
              <a:rPr lang="en-US" dirty="0"/>
              <a:t> Zoom: </a:t>
            </a:r>
            <a:r>
              <a:rPr lang="en-US" dirty="0" err="1"/>
              <a:t>Meine</a:t>
            </a:r>
            <a:r>
              <a:rPr lang="en-US" dirty="0"/>
              <a:t> </a:t>
            </a:r>
            <a:r>
              <a:rPr lang="en-US" dirty="0" err="1"/>
              <a:t>Heimatstadt</a:t>
            </a:r>
            <a:r>
              <a:rPr lang="en-US" dirty="0"/>
              <a:t>  am Freitag </a:t>
            </a:r>
            <a:r>
              <a:rPr lang="en-US" dirty="0" err="1"/>
              <a:t>fällig</a:t>
            </a:r>
            <a:r>
              <a:rPr lang="en-US" dirty="0"/>
              <a:t> (</a:t>
            </a:r>
            <a:r>
              <a:rPr lang="en-US" dirty="0" err="1"/>
              <a:t>Vorbereitung</a:t>
            </a:r>
            <a:r>
              <a:rPr lang="en-US" dirty="0"/>
              <a:t> auf </a:t>
            </a:r>
            <a:r>
              <a:rPr lang="en-US" dirty="0" err="1"/>
              <a:t>Schreibaufgabe</a:t>
            </a:r>
            <a:r>
              <a:rPr lang="en-US" dirty="0"/>
              <a:t> 4) </a:t>
            </a:r>
          </a:p>
          <a:p>
            <a:endParaRPr lang="en-US" dirty="0"/>
          </a:p>
          <a:p>
            <a:r>
              <a:rPr lang="en-US" dirty="0"/>
              <a:t>+</a:t>
            </a:r>
            <a:r>
              <a:rPr lang="en-US" dirty="0" err="1"/>
              <a:t>Keine</a:t>
            </a:r>
            <a:r>
              <a:rPr lang="en-US" dirty="0"/>
              <a:t> </a:t>
            </a:r>
            <a:r>
              <a:rPr lang="en-US" dirty="0" err="1"/>
              <a:t>Vorlesung</a:t>
            </a:r>
            <a:r>
              <a:rPr lang="en-US" dirty="0"/>
              <a:t> morgen. Nur MindTap </a:t>
            </a:r>
            <a:r>
              <a:rPr lang="en-US" dirty="0" err="1"/>
              <a:t>Aktivitäten</a:t>
            </a:r>
            <a:r>
              <a:rPr lang="en-US" dirty="0"/>
              <a:t> [Video </a:t>
            </a:r>
            <a:r>
              <a:rPr lang="en-US" dirty="0">
                <a:highlight>
                  <a:srgbClr val="FF00FF"/>
                </a:highlight>
              </a:rPr>
              <a:t>NICHT </a:t>
            </a:r>
            <a:r>
              <a:rPr lang="en-US" dirty="0" err="1">
                <a:highlight>
                  <a:srgbClr val="FF00FF"/>
                </a:highlight>
              </a:rPr>
              <a:t>Videotour</a:t>
            </a:r>
            <a:r>
              <a:rPr lang="en-US" dirty="0">
                <a:highlight>
                  <a:srgbClr val="FF00FF"/>
                </a:highlight>
              </a:rPr>
              <a:t>] </a:t>
            </a:r>
            <a:r>
              <a:rPr lang="en-US" dirty="0"/>
              <a:t>+ </a:t>
            </a:r>
            <a:r>
              <a:rPr lang="en-US" dirty="0" err="1"/>
              <a:t>Wiederholungsaktivitäten</a:t>
            </a:r>
            <a:r>
              <a:rPr lang="en-US" dirty="0"/>
              <a:t> in MindTap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31A7DE-7637-5D49-80A0-23C42F8CE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192" y="1651818"/>
            <a:ext cx="3076318" cy="383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07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BB6D8-CB5E-AC48-A0FB-CE341EF6C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ETW </a:t>
            </a:r>
            <a:r>
              <a:rPr lang="en-US" dirty="0" err="1"/>
              <a:t>Sprechen</a:t>
            </a:r>
            <a:r>
              <a:rPr lang="en-US" dirty="0"/>
              <a:t> und </a:t>
            </a:r>
            <a:r>
              <a:rPr lang="en-US" dirty="0" err="1"/>
              <a:t>Schreiben</a:t>
            </a:r>
            <a:r>
              <a:rPr lang="en-US" dirty="0"/>
              <a:t>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53383-13D0-2945-A6C8-957B1D657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463" y="1362076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Was </a:t>
            </a:r>
            <a:r>
              <a:rPr lang="en-US" dirty="0" err="1"/>
              <a:t>machen</a:t>
            </a:r>
            <a:r>
              <a:rPr lang="en-US" dirty="0"/>
              <a:t> Sie </a:t>
            </a:r>
            <a:r>
              <a:rPr lang="en-US" dirty="0" err="1"/>
              <a:t>normalerweise</a:t>
            </a:r>
            <a:r>
              <a:rPr lang="en-US" dirty="0"/>
              <a:t> am </a:t>
            </a:r>
            <a:r>
              <a:rPr lang="en-US" dirty="0" err="1"/>
              <a:t>Wochenende</a:t>
            </a:r>
            <a:r>
              <a:rPr lang="en-US" dirty="0"/>
              <a:t>? </a:t>
            </a:r>
          </a:p>
          <a:p>
            <a:r>
              <a:rPr lang="en-US" dirty="0"/>
              <a:t>Tag [am </a:t>
            </a:r>
            <a:r>
              <a:rPr lang="en-US" dirty="0" err="1"/>
              <a:t>Samstag</a:t>
            </a:r>
            <a:r>
              <a:rPr lang="en-US" dirty="0"/>
              <a:t>/</a:t>
            </a:r>
            <a:r>
              <a:rPr lang="en-US" dirty="0" err="1"/>
              <a:t>samstags</a:t>
            </a:r>
            <a:r>
              <a:rPr lang="en-US" dirty="0"/>
              <a:t>] x 1 Zeit x 1 Adverb [</a:t>
            </a:r>
            <a:r>
              <a:rPr lang="en-US" dirty="0" err="1"/>
              <a:t>früh</a:t>
            </a:r>
            <a:r>
              <a:rPr lang="en-US" dirty="0"/>
              <a:t>…]  </a:t>
            </a:r>
          </a:p>
          <a:p>
            <a:endParaRPr lang="en-US" dirty="0"/>
          </a:p>
          <a:p>
            <a:r>
              <a:rPr lang="en-US" dirty="0" err="1"/>
              <a:t>aufstehen</a:t>
            </a:r>
            <a:endParaRPr lang="en-US" dirty="0"/>
          </a:p>
          <a:p>
            <a:r>
              <a:rPr lang="en-US" dirty="0" err="1"/>
              <a:t>aufwachen</a:t>
            </a:r>
            <a:endParaRPr lang="en-US" dirty="0"/>
          </a:p>
          <a:p>
            <a:r>
              <a:rPr lang="en-US" dirty="0" err="1"/>
              <a:t>einkaufen</a:t>
            </a:r>
            <a:r>
              <a:rPr lang="en-US" dirty="0"/>
              <a:t> </a:t>
            </a:r>
            <a:r>
              <a:rPr lang="en-US" dirty="0" err="1"/>
              <a:t>gehen</a:t>
            </a:r>
            <a:r>
              <a:rPr lang="en-US" dirty="0"/>
              <a:t> </a:t>
            </a:r>
          </a:p>
          <a:p>
            <a:r>
              <a:rPr lang="en-US" dirty="0" err="1"/>
              <a:t>spazieren</a:t>
            </a:r>
            <a:r>
              <a:rPr lang="en-US" dirty="0"/>
              <a:t> </a:t>
            </a:r>
            <a:r>
              <a:rPr lang="en-US" dirty="0" err="1"/>
              <a:t>gehen</a:t>
            </a:r>
            <a:r>
              <a:rPr lang="en-US" dirty="0"/>
              <a:t> </a:t>
            </a:r>
          </a:p>
          <a:p>
            <a:r>
              <a:rPr lang="en-US" dirty="0" err="1"/>
              <a:t>anrufen</a:t>
            </a:r>
            <a:r>
              <a:rPr lang="en-US" dirty="0"/>
              <a:t> </a:t>
            </a:r>
          </a:p>
          <a:p>
            <a:r>
              <a:rPr lang="en-US" dirty="0" err="1"/>
              <a:t>besuchen</a:t>
            </a:r>
            <a:r>
              <a:rPr lang="en-US" dirty="0"/>
              <a:t> (</a:t>
            </a:r>
            <a:r>
              <a:rPr lang="en-US" dirty="0" err="1"/>
              <a:t>Orte?Städte</a:t>
            </a:r>
            <a:r>
              <a:rPr lang="en-US" dirty="0"/>
              <a:t>?  </a:t>
            </a:r>
            <a:r>
              <a:rPr lang="en-US" dirty="0" err="1"/>
              <a:t>Famlienmitglieder</a:t>
            </a:r>
            <a:r>
              <a:rPr lang="en-US" dirty="0"/>
              <a:t>?)</a:t>
            </a:r>
          </a:p>
          <a:p>
            <a:r>
              <a:rPr lang="en-US" dirty="0" err="1"/>
              <a:t>fernsehen</a:t>
            </a:r>
            <a:r>
              <a:rPr lang="en-US" dirty="0"/>
              <a:t>  (</a:t>
            </a:r>
            <a:r>
              <a:rPr lang="en-US" dirty="0" err="1"/>
              <a:t>Filme</a:t>
            </a:r>
            <a:r>
              <a:rPr lang="en-US" dirty="0"/>
              <a:t>? </a:t>
            </a:r>
            <a:r>
              <a:rPr lang="en-US" dirty="0" err="1"/>
              <a:t>Fernsehserien</a:t>
            </a:r>
            <a:r>
              <a:rPr lang="en-US" dirty="0"/>
              <a:t>?)</a:t>
            </a:r>
          </a:p>
          <a:p>
            <a:r>
              <a:rPr lang="en-US" dirty="0"/>
              <a:t>Rad </a:t>
            </a:r>
            <a:r>
              <a:rPr lang="en-US" dirty="0" err="1"/>
              <a:t>fahren</a:t>
            </a:r>
            <a:r>
              <a:rPr lang="en-US" dirty="0"/>
              <a:t> </a:t>
            </a:r>
          </a:p>
          <a:p>
            <a:r>
              <a:rPr lang="en-US" dirty="0" err="1"/>
              <a:t>ankommen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432FAA-91BA-5846-A74C-001788949164}"/>
              </a:ext>
            </a:extLst>
          </p:cNvPr>
          <p:cNvSpPr txBox="1"/>
          <p:nvPr/>
        </p:nvSpPr>
        <p:spPr>
          <a:xfrm>
            <a:off x="7058025" y="2028826"/>
            <a:ext cx="33861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früh</a:t>
            </a:r>
            <a:r>
              <a:rPr lang="en-US" dirty="0"/>
              <a:t> </a:t>
            </a:r>
          </a:p>
          <a:p>
            <a:r>
              <a:rPr lang="en-US" dirty="0" err="1"/>
              <a:t>spät</a:t>
            </a:r>
            <a:r>
              <a:rPr lang="en-US" dirty="0"/>
              <a:t> </a:t>
            </a:r>
          </a:p>
          <a:p>
            <a:r>
              <a:rPr lang="en-US" dirty="0"/>
              <a:t>morgens</a:t>
            </a:r>
          </a:p>
          <a:p>
            <a:r>
              <a:rPr lang="en-US" dirty="0"/>
              <a:t>abends </a:t>
            </a:r>
          </a:p>
          <a:p>
            <a:r>
              <a:rPr lang="en-US" dirty="0" err="1"/>
              <a:t>direkt</a:t>
            </a:r>
            <a:endParaRPr lang="en-US" dirty="0"/>
          </a:p>
          <a:p>
            <a:r>
              <a:rPr lang="en-US" dirty="0"/>
              <a:t>schnell </a:t>
            </a:r>
          </a:p>
          <a:p>
            <a:r>
              <a:rPr lang="en-US" dirty="0" err="1"/>
              <a:t>normalerweise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54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85BCA1-14D0-DA4D-8E0E-9BEEB471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192" y="660400"/>
            <a:ext cx="50419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66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C91B64-248A-664A-9905-8F1209D40688}"/>
              </a:ext>
            </a:extLst>
          </p:cNvPr>
          <p:cNvSpPr/>
          <p:nvPr/>
        </p:nvSpPr>
        <p:spPr>
          <a:xfrm>
            <a:off x="806243" y="967524"/>
            <a:ext cx="10078065" cy="4922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Vokabeln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Familienmitgleider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Aktivitäten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die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Uhrzeiten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Studienfächer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Deutsch  001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Bryn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Mawr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College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Herbst 2020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Name: _________________________________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de-DE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30 Punkte insgesamt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de-DE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 Beantworten Sie die Fragen in vollständigen Sätzen auf Deutsch  (8 Punkte)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. Please provide the English or German equivalent (16 </a:t>
            </a:r>
            <a:r>
              <a:rPr lang="de-DE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Punkte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(0.25 for article, max. 2 points)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de-DE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Listen Sie 3 Fächer pro Kategorie (6 Punkte)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672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31790-C54E-1049-AB12-0824745F4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Zoom Interviews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09635-D98F-7C40-AFA6-2C2E719C0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657" y="912678"/>
            <a:ext cx="10515600" cy="53370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-Freitag </a:t>
            </a:r>
            <a:r>
              <a:rPr lang="en-US" dirty="0" err="1"/>
              <a:t>fällig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Du </a:t>
            </a:r>
            <a:r>
              <a:rPr lang="en-US" dirty="0" err="1"/>
              <a:t>präsentierst</a:t>
            </a:r>
            <a:r>
              <a:rPr lang="en-US" dirty="0"/>
              <a:t> </a:t>
            </a:r>
            <a:r>
              <a:rPr lang="en-US" dirty="0" err="1"/>
              <a:t>Infos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</a:t>
            </a:r>
            <a:r>
              <a:rPr lang="en-US" dirty="0" err="1"/>
              <a:t>deine</a:t>
            </a:r>
            <a:r>
              <a:rPr lang="en-US" dirty="0"/>
              <a:t> </a:t>
            </a:r>
            <a:r>
              <a:rPr lang="en-US" dirty="0" err="1"/>
              <a:t>Heimatstadt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Zoom Interview [</a:t>
            </a:r>
            <a:r>
              <a:rPr lang="en-US" dirty="0" err="1"/>
              <a:t>Schreibaufgabe</a:t>
            </a:r>
            <a:r>
              <a:rPr lang="en-US" dirty="0"/>
              <a:t> 4 </a:t>
            </a:r>
            <a:r>
              <a:rPr lang="en-US" dirty="0" err="1"/>
              <a:t>als</a:t>
            </a:r>
            <a:r>
              <a:rPr lang="en-US" dirty="0"/>
              <a:t> Inspiration] </a:t>
            </a:r>
          </a:p>
          <a:p>
            <a:r>
              <a:rPr lang="en-US" dirty="0"/>
              <a:t>Was </a:t>
            </a:r>
            <a:r>
              <a:rPr lang="en-US" dirty="0" err="1"/>
              <a:t>machen</a:t>
            </a:r>
            <a:r>
              <a:rPr lang="en-US" dirty="0"/>
              <a:t> die </a:t>
            </a:r>
            <a:r>
              <a:rPr lang="en-US" dirty="0" err="1">
                <a:highlight>
                  <a:srgbClr val="FF00FF"/>
                </a:highlight>
              </a:rPr>
              <a:t>Leute</a:t>
            </a:r>
            <a:r>
              <a:rPr lang="en-US" dirty="0"/>
              <a:t> [</a:t>
            </a:r>
            <a:r>
              <a:rPr lang="en-US" dirty="0" err="1"/>
              <a:t>Personen-Freunde</a:t>
            </a:r>
            <a:r>
              <a:rPr lang="en-US" dirty="0"/>
              <a:t> und </a:t>
            </a:r>
            <a:r>
              <a:rPr lang="en-US" dirty="0" err="1"/>
              <a:t>Familienmitglieder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Einwohner</a:t>
            </a:r>
            <a:r>
              <a:rPr lang="en-US" dirty="0"/>
              <a:t>] </a:t>
            </a:r>
            <a:r>
              <a:rPr lang="en-US" dirty="0" err="1"/>
              <a:t>gern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so </a:t>
            </a:r>
            <a:r>
              <a:rPr lang="en-US" dirty="0" err="1"/>
              <a:t>gern</a:t>
            </a:r>
            <a:r>
              <a:rPr lang="en-US" dirty="0"/>
              <a:t> da? </a:t>
            </a:r>
          </a:p>
          <a:p>
            <a:r>
              <a:rPr lang="en-US" dirty="0"/>
              <a:t>Was/Wen </a:t>
            </a:r>
            <a:r>
              <a:rPr lang="en-US" dirty="0" err="1"/>
              <a:t>besuchen</a:t>
            </a:r>
            <a:r>
              <a:rPr lang="en-US" dirty="0"/>
              <a:t> die </a:t>
            </a:r>
            <a:r>
              <a:rPr lang="en-US" dirty="0" err="1"/>
              <a:t>Leute</a:t>
            </a:r>
            <a:r>
              <a:rPr lang="en-US" dirty="0"/>
              <a:t> da? </a:t>
            </a:r>
          </a:p>
          <a:p>
            <a:r>
              <a:rPr lang="en-US" dirty="0"/>
              <a:t>Wie </a:t>
            </a:r>
            <a:r>
              <a:rPr lang="en-US" dirty="0" err="1"/>
              <a:t>ist</a:t>
            </a:r>
            <a:r>
              <a:rPr lang="en-US" dirty="0"/>
              <a:t> es da? [</a:t>
            </a:r>
            <a:r>
              <a:rPr lang="en-US" dirty="0" err="1"/>
              <a:t>Adjektive</a:t>
            </a:r>
            <a:r>
              <a:rPr lang="en-US" dirty="0"/>
              <a:t>!] </a:t>
            </a:r>
          </a:p>
          <a:p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Jahresszeiten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schön</a:t>
            </a:r>
            <a:r>
              <a:rPr lang="en-US" dirty="0"/>
              <a:t> da?</a:t>
            </a:r>
          </a:p>
          <a:p>
            <a:r>
              <a:rPr lang="en-US" dirty="0" err="1"/>
              <a:t>Wann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Feiertage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Festivals da? </a:t>
            </a:r>
          </a:p>
          <a:p>
            <a:r>
              <a:rPr lang="en-US" dirty="0"/>
              <a:t>Du </a:t>
            </a:r>
            <a:r>
              <a:rPr lang="en-US" dirty="0" err="1"/>
              <a:t>fragst</a:t>
            </a:r>
            <a:r>
              <a:rPr lang="en-US" dirty="0"/>
              <a:t> </a:t>
            </a:r>
            <a:r>
              <a:rPr lang="en-US" dirty="0" err="1"/>
              <a:t>drei</a:t>
            </a:r>
            <a:r>
              <a:rPr lang="en-US" dirty="0"/>
              <a:t> </a:t>
            </a:r>
            <a:r>
              <a:rPr lang="en-US" dirty="0" err="1"/>
              <a:t>weitere</a:t>
            </a:r>
            <a:r>
              <a:rPr lang="en-US" dirty="0"/>
              <a:t> </a:t>
            </a:r>
            <a:r>
              <a:rPr lang="en-US" dirty="0" err="1"/>
              <a:t>Fragen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Partnerin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über</a:t>
            </a:r>
            <a:r>
              <a:rPr lang="en-US" dirty="0">
                <a:sym typeface="Wingdings" pitchFamily="2" charset="2"/>
              </a:rPr>
              <a:t> die </a:t>
            </a:r>
            <a:r>
              <a:rPr lang="en-US" dirty="0" err="1">
                <a:sym typeface="Wingdings" pitchFamily="2" charset="2"/>
              </a:rPr>
              <a:t>Personen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oder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Aktivitäten</a:t>
            </a:r>
            <a:r>
              <a:rPr lang="en-US" dirty="0">
                <a:sym typeface="Wingdings" pitchFamily="2" charset="2"/>
              </a:rPr>
              <a:t> da [Sind </a:t>
            </a:r>
            <a:r>
              <a:rPr lang="en-US" dirty="0" err="1">
                <a:sym typeface="Wingdings" pitchFamily="2" charset="2"/>
              </a:rPr>
              <a:t>viele</a:t>
            </a:r>
            <a:r>
              <a:rPr lang="en-US" dirty="0">
                <a:sym typeface="Wingdings" pitchFamily="2" charset="2"/>
              </a:rPr>
              <a:t> Parks in der Stadt? </a:t>
            </a:r>
            <a:r>
              <a:rPr lang="en-US" dirty="0" err="1">
                <a:sym typeface="Wingdings" pitchFamily="2" charset="2"/>
              </a:rPr>
              <a:t>Kommen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Touristen</a:t>
            </a:r>
            <a:r>
              <a:rPr lang="en-US" dirty="0">
                <a:sym typeface="Wingdings" pitchFamily="2" charset="2"/>
              </a:rPr>
              <a:t> an? </a:t>
            </a:r>
            <a:r>
              <a:rPr lang="en-US" dirty="0" err="1">
                <a:sym typeface="Wingdings" pitchFamily="2" charset="2"/>
              </a:rPr>
              <a:t>Prominente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Personen</a:t>
            </a:r>
            <a:r>
              <a:rPr lang="en-US" dirty="0">
                <a:sym typeface="Wingdings" pitchFamily="2" charset="2"/>
              </a:rPr>
              <a:t>]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762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EE3B-ACEB-6A4C-9C60-312143855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2589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Partnerinnen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93B14-A354-9C41-8422-C952C76FB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478" y="1078494"/>
            <a:ext cx="10515600" cy="4351338"/>
          </a:xfrm>
        </p:spPr>
        <p:txBody>
          <a:bodyPr>
            <a:noAutofit/>
          </a:bodyPr>
          <a:lstStyle/>
          <a:p>
            <a:r>
              <a:rPr lang="en-US" b="1" dirty="0"/>
              <a:t>Emma U + Lily </a:t>
            </a:r>
          </a:p>
          <a:p>
            <a:r>
              <a:rPr lang="en-US" b="1" dirty="0"/>
              <a:t>Saskia + </a:t>
            </a:r>
            <a:r>
              <a:rPr lang="en-US" b="1" dirty="0" err="1"/>
              <a:t>Sangrou</a:t>
            </a:r>
            <a:r>
              <a:rPr lang="en-US" b="1" dirty="0"/>
              <a:t> </a:t>
            </a:r>
          </a:p>
          <a:p>
            <a:r>
              <a:rPr lang="en-US" b="1" dirty="0"/>
              <a:t>Nikita + </a:t>
            </a:r>
            <a:r>
              <a:rPr lang="en-US" b="1" dirty="0" err="1"/>
              <a:t>Yunhan</a:t>
            </a:r>
            <a:r>
              <a:rPr lang="en-US" b="1" dirty="0"/>
              <a:t> </a:t>
            </a:r>
          </a:p>
          <a:p>
            <a:r>
              <a:rPr lang="en-US" b="1" dirty="0"/>
              <a:t>Michelle + Avalon </a:t>
            </a:r>
          </a:p>
          <a:p>
            <a:r>
              <a:rPr lang="en-US" b="1" dirty="0" err="1"/>
              <a:t>Pey</a:t>
            </a:r>
            <a:r>
              <a:rPr lang="en-US" b="1" dirty="0"/>
              <a:t> + Claire +</a:t>
            </a:r>
            <a:r>
              <a:rPr lang="en-US" b="1" dirty="0" err="1"/>
              <a:t>Yier</a:t>
            </a:r>
            <a:r>
              <a:rPr lang="en-US" b="1" dirty="0"/>
              <a:t> </a:t>
            </a:r>
          </a:p>
          <a:p>
            <a:r>
              <a:rPr lang="en-US" b="1" dirty="0"/>
              <a:t>Norah + Tessa </a:t>
            </a:r>
          </a:p>
          <a:p>
            <a:r>
              <a:rPr lang="en-US" b="1" dirty="0"/>
              <a:t>Marissa + Annabelle </a:t>
            </a:r>
          </a:p>
          <a:p>
            <a:r>
              <a:rPr lang="en-US" b="1" dirty="0"/>
              <a:t>Anna + </a:t>
            </a:r>
            <a:r>
              <a:rPr lang="en-US" b="1" dirty="0" err="1"/>
              <a:t>Xinrui</a:t>
            </a:r>
            <a:r>
              <a:rPr lang="en-US" b="1" dirty="0"/>
              <a:t> </a:t>
            </a:r>
          </a:p>
          <a:p>
            <a:r>
              <a:rPr lang="en-US" b="1" dirty="0" err="1"/>
              <a:t>Adylade</a:t>
            </a:r>
            <a:r>
              <a:rPr lang="en-US" b="1" dirty="0"/>
              <a:t> + Clara </a:t>
            </a:r>
          </a:p>
          <a:p>
            <a:r>
              <a:rPr lang="en-US" b="1" dirty="0"/>
              <a:t>Aliya+ Emma C </a:t>
            </a:r>
          </a:p>
        </p:txBody>
      </p:sp>
    </p:spTree>
    <p:extLst>
      <p:ext uri="{BB962C8B-B14F-4D97-AF65-F5344CB8AC3E}">
        <p14:creationId xmlns:p14="http://schemas.microsoft.com/office/powerpoint/2010/main" val="382345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A911F0-C8D9-194F-B0ED-AB62507B84D3}"/>
              </a:ext>
            </a:extLst>
          </p:cNvPr>
          <p:cNvSpPr txBox="1"/>
          <p:nvPr/>
        </p:nvSpPr>
        <p:spPr>
          <a:xfrm>
            <a:off x="156117" y="167268"/>
            <a:ext cx="118202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Um </a:t>
            </a:r>
            <a:r>
              <a:rPr lang="en-US" sz="3600" dirty="0" err="1"/>
              <a:t>wie</a:t>
            </a:r>
            <a:r>
              <a:rPr lang="en-US" sz="3600" dirty="0"/>
              <a:t> </a:t>
            </a:r>
            <a:r>
              <a:rPr lang="en-US" sz="3600" dirty="0" err="1"/>
              <a:t>viel</a:t>
            </a:r>
            <a:r>
              <a:rPr lang="en-US" sz="3600" dirty="0"/>
              <a:t> </a:t>
            </a:r>
            <a:r>
              <a:rPr lang="en-US" sz="3600" dirty="0" err="1"/>
              <a:t>Uhr</a:t>
            </a:r>
            <a:r>
              <a:rPr lang="en-US" sz="3600" dirty="0"/>
              <a:t> </a:t>
            </a:r>
            <a:r>
              <a:rPr lang="en-US" sz="3600" dirty="0" err="1"/>
              <a:t>ist</a:t>
            </a:r>
            <a:r>
              <a:rPr lang="en-US" sz="3600" dirty="0"/>
              <a:t> es </a:t>
            </a:r>
            <a:r>
              <a:rPr lang="en-US" sz="3600" dirty="0" err="1"/>
              <a:t>jetzt</a:t>
            </a:r>
            <a:r>
              <a:rPr lang="en-US" sz="3600" dirty="0"/>
              <a:t>? </a:t>
            </a:r>
            <a:r>
              <a:rPr lang="en-US" sz="3600" dirty="0" err="1"/>
              <a:t>Nicht</a:t>
            </a:r>
            <a:r>
              <a:rPr lang="en-US" sz="3600" dirty="0"/>
              <a:t> </a:t>
            </a:r>
            <a:r>
              <a:rPr lang="en-US" sz="3600" dirty="0" err="1"/>
              <a:t>zu</a:t>
            </a:r>
            <a:r>
              <a:rPr lang="en-US" sz="3600" dirty="0"/>
              <a:t> </a:t>
            </a:r>
            <a:r>
              <a:rPr lang="en-US" sz="3600" dirty="0" err="1"/>
              <a:t>spät</a:t>
            </a:r>
            <a:r>
              <a:rPr lang="en-US" sz="3600" dirty="0"/>
              <a:t> und </a:t>
            </a:r>
            <a:r>
              <a:rPr lang="en-US" sz="3600" dirty="0" err="1"/>
              <a:t>nicht</a:t>
            </a:r>
            <a:r>
              <a:rPr lang="en-US" sz="3600" dirty="0"/>
              <a:t> </a:t>
            </a:r>
            <a:r>
              <a:rPr lang="en-US" sz="3600" dirty="0" err="1"/>
              <a:t>zu</a:t>
            </a:r>
            <a:r>
              <a:rPr lang="en-US" sz="3600" dirty="0"/>
              <a:t> </a:t>
            </a:r>
            <a:r>
              <a:rPr lang="en-US" sz="3600" dirty="0" err="1"/>
              <a:t>früh</a:t>
            </a:r>
            <a:r>
              <a:rPr lang="en-US" sz="3600" dirty="0"/>
              <a:t>!</a:t>
            </a:r>
          </a:p>
          <a:p>
            <a:pPr algn="ctr"/>
            <a:r>
              <a:rPr lang="en-US" sz="3600" dirty="0" err="1"/>
              <a:t>Immer</a:t>
            </a:r>
            <a:r>
              <a:rPr lang="en-US" sz="3600" dirty="0"/>
              <a:t> </a:t>
            </a:r>
            <a:r>
              <a:rPr lang="en-US" sz="3600" dirty="0" err="1"/>
              <a:t>pünktlich</a:t>
            </a:r>
            <a:r>
              <a:rPr lang="en-US" sz="3600" dirty="0"/>
              <a:t>!  </a:t>
            </a:r>
          </a:p>
          <a:p>
            <a:pPr algn="ctr"/>
            <a:r>
              <a:rPr lang="en-US" sz="3600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EDFF26-1A43-BB48-9557-86DE79599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024" y="4498012"/>
            <a:ext cx="2993368" cy="1988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0D47F5-5476-8042-A45B-354D0E6B6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512" y="4583627"/>
            <a:ext cx="3281075" cy="17470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24BE79-84BA-124D-ABED-0FC44A408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55" y="4489155"/>
            <a:ext cx="3006701" cy="19971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4D6FB5-C355-1C4C-BDFD-8FD729F31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55" y="1664278"/>
            <a:ext cx="3006701" cy="23518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538827-32A9-5A4A-972C-8FAACF1B5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720" y="1664278"/>
            <a:ext cx="3916691" cy="21933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E90D1D-50EA-CD4A-BE73-E5ABA6D118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9021" y="1664278"/>
            <a:ext cx="3084683" cy="218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32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96580-635D-7248-8E19-AA75C6F8A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37" y="365125"/>
            <a:ext cx="10515600" cy="59263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Wann</a:t>
            </a:r>
            <a:r>
              <a:rPr lang="en-US" b="1" dirty="0"/>
              <a:t>? </a:t>
            </a:r>
            <a:r>
              <a:rPr lang="en-US" b="1" dirty="0" err="1"/>
              <a:t>Meine</a:t>
            </a:r>
            <a:r>
              <a:rPr lang="en-US" b="1" dirty="0"/>
              <a:t> </a:t>
            </a:r>
            <a:r>
              <a:rPr lang="en-US" b="1" dirty="0" err="1"/>
              <a:t>Kurse</a:t>
            </a:r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244079-6CC4-CC48-BA4E-6616C3128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769" y="1148848"/>
            <a:ext cx="10515600" cy="4351338"/>
          </a:xfrm>
        </p:spPr>
        <p:txBody>
          <a:bodyPr>
            <a:noAutofit/>
          </a:bodyPr>
          <a:lstStyle/>
          <a:p>
            <a:r>
              <a:rPr lang="en-US" sz="2400" b="1" dirty="0">
                <a:highlight>
                  <a:srgbClr val="00FFFF"/>
                </a:highlight>
              </a:rPr>
              <a:t>Um </a:t>
            </a:r>
            <a:r>
              <a:rPr lang="en-US" sz="2400" b="1" dirty="0" err="1">
                <a:highlight>
                  <a:srgbClr val="00FFFF"/>
                </a:highlight>
              </a:rPr>
              <a:t>wie</a:t>
            </a:r>
            <a:r>
              <a:rPr lang="en-US" sz="2400" b="1" dirty="0">
                <a:highlight>
                  <a:srgbClr val="00FFFF"/>
                </a:highlight>
              </a:rPr>
              <a:t> </a:t>
            </a:r>
            <a:r>
              <a:rPr lang="en-US" sz="2400" b="1" dirty="0" err="1">
                <a:highlight>
                  <a:srgbClr val="00FFFF"/>
                </a:highlight>
              </a:rPr>
              <a:t>viel</a:t>
            </a:r>
            <a:r>
              <a:rPr lang="en-US" sz="2400" b="1" dirty="0">
                <a:highlight>
                  <a:srgbClr val="00FFFF"/>
                </a:highlight>
              </a:rPr>
              <a:t> </a:t>
            </a:r>
            <a:r>
              <a:rPr lang="en-US" sz="2400" dirty="0" err="1"/>
              <a:t>Uhr</a:t>
            </a:r>
            <a:r>
              <a:rPr lang="en-US" sz="2400" dirty="0"/>
              <a:t> </a:t>
            </a:r>
            <a:r>
              <a:rPr lang="en-US" sz="2400" dirty="0" err="1"/>
              <a:t>ist</a:t>
            </a:r>
            <a:r>
              <a:rPr lang="en-US" sz="2400" dirty="0"/>
              <a:t> es </a:t>
            </a:r>
            <a:r>
              <a:rPr lang="en-US" sz="2400" dirty="0" err="1"/>
              <a:t>jetzt</a:t>
            </a:r>
            <a:r>
              <a:rPr lang="en-US" sz="2400" dirty="0"/>
              <a:t>?  Es </a:t>
            </a:r>
            <a:r>
              <a:rPr lang="en-US" sz="2400" dirty="0" err="1"/>
              <a:t>ist</a:t>
            </a:r>
            <a:r>
              <a:rPr lang="en-US" sz="2400" dirty="0"/>
              <a:t> ….</a:t>
            </a:r>
          </a:p>
          <a:p>
            <a:r>
              <a:rPr lang="en-US" sz="2400" b="1" dirty="0">
                <a:highlight>
                  <a:srgbClr val="00FFFF"/>
                </a:highlight>
              </a:rPr>
              <a:t>Um </a:t>
            </a:r>
            <a:r>
              <a:rPr lang="en-US" sz="2400" b="1" dirty="0" err="1">
                <a:highlight>
                  <a:srgbClr val="00FFFF"/>
                </a:highlight>
              </a:rPr>
              <a:t>wie</a:t>
            </a:r>
            <a:r>
              <a:rPr lang="en-US" sz="2400" b="1" dirty="0">
                <a:highlight>
                  <a:srgbClr val="00FFFF"/>
                </a:highlight>
              </a:rPr>
              <a:t> </a:t>
            </a:r>
            <a:r>
              <a:rPr lang="en-US" sz="2400" b="1" dirty="0" err="1">
                <a:highlight>
                  <a:srgbClr val="00FFFF"/>
                </a:highlight>
              </a:rPr>
              <a:t>viel</a:t>
            </a:r>
            <a:r>
              <a:rPr lang="en-US" sz="2400" b="1" dirty="0">
                <a:highlight>
                  <a:srgbClr val="00FFFF"/>
                </a:highlight>
              </a:rPr>
              <a:t> </a:t>
            </a:r>
            <a:r>
              <a:rPr lang="en-US" sz="2400" dirty="0" err="1"/>
              <a:t>Uhr</a:t>
            </a:r>
            <a:r>
              <a:rPr lang="en-US" sz="2400" dirty="0"/>
              <a:t> </a:t>
            </a:r>
            <a:r>
              <a:rPr lang="en-US" sz="2400" dirty="0" err="1"/>
              <a:t>haben</a:t>
            </a:r>
            <a:r>
              <a:rPr lang="en-US" sz="2400" dirty="0"/>
              <a:t> </a:t>
            </a:r>
            <a:r>
              <a:rPr lang="en-US" sz="2400" dirty="0" err="1"/>
              <a:t>wir</a:t>
            </a:r>
            <a:r>
              <a:rPr lang="en-US" sz="2400" dirty="0"/>
              <a:t> Deutsch? </a:t>
            </a:r>
          </a:p>
          <a:p>
            <a:r>
              <a:rPr lang="en-US" sz="2400" dirty="0" err="1"/>
              <a:t>Wir</a:t>
            </a:r>
            <a:r>
              <a:rPr lang="en-US" sz="2400" dirty="0"/>
              <a:t> </a:t>
            </a:r>
            <a:r>
              <a:rPr lang="en-US" sz="2400" dirty="0" err="1"/>
              <a:t>haben</a:t>
            </a:r>
            <a:r>
              <a:rPr lang="en-US" sz="2400" dirty="0"/>
              <a:t> Deutsch </a:t>
            </a:r>
            <a:r>
              <a:rPr lang="en-US" sz="2400" b="1" dirty="0"/>
              <a:t>um</a:t>
            </a:r>
            <a:r>
              <a:rPr lang="en-US" sz="2400" dirty="0"/>
              <a:t> 8 </a:t>
            </a:r>
            <a:r>
              <a:rPr lang="en-US" sz="2400" dirty="0" err="1"/>
              <a:t>Uhr</a:t>
            </a:r>
            <a:r>
              <a:rPr lang="en-US" sz="2400" dirty="0"/>
              <a:t> </a:t>
            </a:r>
            <a:r>
              <a:rPr lang="en-US" sz="2400" dirty="0" err="1"/>
              <a:t>zehn</a:t>
            </a:r>
            <a:endParaRPr lang="en-US" sz="2400" dirty="0"/>
          </a:p>
          <a:p>
            <a:r>
              <a:rPr lang="en-US" sz="2400" dirty="0" err="1"/>
              <a:t>Wir</a:t>
            </a:r>
            <a:r>
              <a:rPr lang="en-US" sz="2400" dirty="0"/>
              <a:t> </a:t>
            </a:r>
            <a:r>
              <a:rPr lang="en-US" sz="2400" dirty="0" err="1"/>
              <a:t>haben</a:t>
            </a:r>
            <a:r>
              <a:rPr lang="en-US" sz="2400" dirty="0"/>
              <a:t> Deutsch </a:t>
            </a:r>
            <a:r>
              <a:rPr lang="en-US" sz="2400" b="1" dirty="0"/>
              <a:t>von</a:t>
            </a:r>
            <a:r>
              <a:rPr lang="en-US" sz="2400" dirty="0"/>
              <a:t> </a:t>
            </a:r>
            <a:r>
              <a:rPr lang="en-US" sz="2400" dirty="0" err="1"/>
              <a:t>acht</a:t>
            </a:r>
            <a:r>
              <a:rPr lang="en-US" sz="2400" dirty="0"/>
              <a:t> </a:t>
            </a:r>
            <a:r>
              <a:rPr lang="en-US" sz="2400" dirty="0" err="1"/>
              <a:t>Uhr</a:t>
            </a:r>
            <a:r>
              <a:rPr lang="en-US" sz="2400" dirty="0"/>
              <a:t> </a:t>
            </a:r>
            <a:r>
              <a:rPr lang="en-US" sz="2400" dirty="0" err="1"/>
              <a:t>zehn</a:t>
            </a:r>
            <a:r>
              <a:rPr lang="en-US" sz="2400" dirty="0"/>
              <a:t> </a:t>
            </a:r>
            <a:r>
              <a:rPr lang="en-US" sz="2400" b="1" dirty="0"/>
              <a:t>bis</a:t>
            </a:r>
            <a:r>
              <a:rPr lang="en-US" sz="2400" dirty="0"/>
              <a:t> </a:t>
            </a:r>
            <a:r>
              <a:rPr lang="en-US" sz="2400" dirty="0" err="1"/>
              <a:t>neun</a:t>
            </a:r>
            <a:r>
              <a:rPr lang="en-US" sz="2400" dirty="0"/>
              <a:t> </a:t>
            </a:r>
            <a:r>
              <a:rPr lang="en-US" sz="2400" dirty="0" err="1"/>
              <a:t>Uhr</a:t>
            </a:r>
            <a:endParaRPr lang="en-US" sz="2400" dirty="0"/>
          </a:p>
          <a:p>
            <a:r>
              <a:rPr lang="en-US" sz="2400" dirty="0"/>
              <a:t>--</a:t>
            </a:r>
            <a:r>
              <a:rPr lang="en-US" sz="2400" dirty="0">
                <a:sym typeface="Wingdings" pitchFamily="2" charset="2"/>
              </a:rPr>
              <a:t> von ….. bis ….Das Semester </a:t>
            </a:r>
            <a:r>
              <a:rPr lang="en-US" sz="2400" dirty="0" err="1">
                <a:sym typeface="Wingdings" pitchFamily="2" charset="2"/>
              </a:rPr>
              <a:t>ist</a:t>
            </a:r>
            <a:r>
              <a:rPr lang="en-US" sz="2400" dirty="0">
                <a:sym typeface="Wingdings" pitchFamily="2" charset="2"/>
              </a:rPr>
              <a:t> von August bis </a:t>
            </a:r>
            <a:r>
              <a:rPr lang="en-US" sz="2400" dirty="0" err="1">
                <a:sym typeface="Wingdings" pitchFamily="2" charset="2"/>
              </a:rPr>
              <a:t>Dezember</a:t>
            </a:r>
            <a:r>
              <a:rPr lang="en-US" sz="2400" dirty="0">
                <a:sym typeface="Wingdings" pitchFamily="2" charset="2"/>
              </a:rPr>
              <a:t> </a:t>
            </a:r>
            <a:endParaRPr lang="en-US" sz="2400" dirty="0"/>
          </a:p>
          <a:p>
            <a:r>
              <a:rPr lang="en-US" sz="2400" dirty="0" err="1"/>
              <a:t>Wann</a:t>
            </a:r>
            <a:r>
              <a:rPr lang="en-US" sz="2400" dirty="0"/>
              <a:t> </a:t>
            </a:r>
            <a:r>
              <a:rPr lang="en-US" sz="2400" dirty="0" err="1"/>
              <a:t>haben</a:t>
            </a:r>
            <a:r>
              <a:rPr lang="en-US" sz="2400" dirty="0"/>
              <a:t> </a:t>
            </a:r>
            <a:r>
              <a:rPr lang="en-US" sz="2400" dirty="0" err="1"/>
              <a:t>wir</a:t>
            </a:r>
            <a:r>
              <a:rPr lang="en-US" sz="2400" dirty="0"/>
              <a:t> Deutsch? </a:t>
            </a:r>
          </a:p>
          <a:p>
            <a:r>
              <a:rPr lang="en-US" sz="2400" dirty="0" err="1"/>
              <a:t>Wir</a:t>
            </a:r>
            <a:r>
              <a:rPr lang="en-US" sz="2400" dirty="0"/>
              <a:t> </a:t>
            </a:r>
            <a:r>
              <a:rPr lang="en-US" sz="2400" dirty="0" err="1"/>
              <a:t>haben</a:t>
            </a:r>
            <a:r>
              <a:rPr lang="en-US" sz="2400" dirty="0"/>
              <a:t> Deutsch </a:t>
            </a:r>
            <a:r>
              <a:rPr lang="en-US" sz="2400" dirty="0" err="1"/>
              <a:t>jeden</a:t>
            </a:r>
            <a:r>
              <a:rPr lang="en-US" sz="2400" dirty="0"/>
              <a:t> Tag. </a:t>
            </a:r>
          </a:p>
          <a:p>
            <a:endParaRPr lang="en-US" sz="2400" dirty="0"/>
          </a:p>
          <a:p>
            <a:r>
              <a:rPr lang="en-US" sz="2400" dirty="0"/>
              <a:t>Und die </a:t>
            </a:r>
            <a:r>
              <a:rPr lang="en-US" sz="2400" dirty="0" err="1"/>
              <a:t>andere</a:t>
            </a:r>
            <a:r>
              <a:rPr lang="en-US" sz="2400" dirty="0"/>
              <a:t> </a:t>
            </a:r>
            <a:r>
              <a:rPr lang="en-US" sz="2400" dirty="0" err="1"/>
              <a:t>Kurse</a:t>
            </a:r>
            <a:r>
              <a:rPr lang="en-US" sz="2400" dirty="0"/>
              <a:t>? </a:t>
            </a:r>
            <a:r>
              <a:rPr lang="en-US" sz="2400" dirty="0" err="1"/>
              <a:t>Wann</a:t>
            </a:r>
            <a:r>
              <a:rPr lang="en-US" sz="2400" dirty="0"/>
              <a:t> und um </a:t>
            </a:r>
            <a:r>
              <a:rPr lang="en-US" sz="2400" dirty="0" err="1"/>
              <a:t>wie</a:t>
            </a:r>
            <a:r>
              <a:rPr lang="en-US" sz="2400" dirty="0"/>
              <a:t> </a:t>
            </a:r>
            <a:r>
              <a:rPr lang="en-US" sz="2400" dirty="0" err="1"/>
              <a:t>viel</a:t>
            </a:r>
            <a:r>
              <a:rPr lang="en-US" sz="2400" dirty="0"/>
              <a:t> </a:t>
            </a:r>
            <a:r>
              <a:rPr lang="en-US" sz="2400" dirty="0" err="1"/>
              <a:t>Uhr</a:t>
            </a:r>
            <a:r>
              <a:rPr lang="en-US" sz="2400" dirty="0"/>
              <a:t> </a:t>
            </a:r>
            <a:r>
              <a:rPr lang="en-US" sz="2400" dirty="0" err="1"/>
              <a:t>haben</a:t>
            </a:r>
            <a:r>
              <a:rPr lang="en-US" sz="2400" dirty="0"/>
              <a:t> Sie </a:t>
            </a:r>
            <a:r>
              <a:rPr lang="en-US" sz="2400" dirty="0" err="1"/>
              <a:t>andere</a:t>
            </a:r>
            <a:r>
              <a:rPr lang="en-US" sz="2400" dirty="0"/>
              <a:t> </a:t>
            </a:r>
            <a:r>
              <a:rPr lang="en-US" sz="2400" dirty="0" err="1"/>
              <a:t>Kurse</a:t>
            </a:r>
            <a:r>
              <a:rPr lang="en-US" sz="2400" dirty="0"/>
              <a:t>? (1x um , 1x von … bis </a:t>
            </a:r>
          </a:p>
          <a:p>
            <a:pPr marL="0" indent="0">
              <a:buNone/>
            </a:pPr>
            <a:r>
              <a:rPr lang="en-US" sz="2400" dirty="0"/>
              <a:t>Ich </a:t>
            </a:r>
            <a:r>
              <a:rPr lang="en-US" sz="2400" dirty="0" err="1"/>
              <a:t>habe</a:t>
            </a:r>
            <a:r>
              <a:rPr lang="en-US" sz="2400" dirty="0"/>
              <a:t> </a:t>
            </a:r>
            <a:r>
              <a:rPr lang="en-US" sz="2400" dirty="0" err="1"/>
              <a:t>Kunstgeschichte</a:t>
            </a:r>
            <a:r>
              <a:rPr lang="en-US" sz="2400" dirty="0"/>
              <a:t> um </a:t>
            </a:r>
            <a:r>
              <a:rPr lang="en-US" sz="2400" dirty="0" err="1"/>
              <a:t>neun</a:t>
            </a:r>
            <a:r>
              <a:rPr lang="en-US" sz="2400" dirty="0"/>
              <a:t> </a:t>
            </a:r>
            <a:r>
              <a:rPr lang="en-US" sz="2400" dirty="0" err="1"/>
              <a:t>Uhr</a:t>
            </a:r>
            <a:r>
              <a:rPr lang="en-US" sz="2400" dirty="0"/>
              <a:t>. </a:t>
            </a:r>
            <a:r>
              <a:rPr lang="en-US" sz="2400" dirty="0" err="1"/>
              <a:t>Dienstags</a:t>
            </a:r>
            <a:r>
              <a:rPr lang="en-US" sz="2400" dirty="0"/>
              <a:t> </a:t>
            </a:r>
            <a:r>
              <a:rPr lang="en-US" sz="2400" dirty="0" err="1"/>
              <a:t>habe</a:t>
            </a:r>
            <a:r>
              <a:rPr lang="en-US" sz="2400" dirty="0"/>
              <a:t> ich Film von </a:t>
            </a:r>
            <a:r>
              <a:rPr lang="en-US" sz="2400" dirty="0" err="1"/>
              <a:t>siebzehn</a:t>
            </a:r>
            <a:r>
              <a:rPr lang="en-US" sz="2400" dirty="0"/>
              <a:t> </a:t>
            </a:r>
            <a:r>
              <a:rPr lang="en-US" sz="2400" dirty="0" err="1"/>
              <a:t>Uhr</a:t>
            </a:r>
            <a:r>
              <a:rPr lang="en-US" sz="2400" dirty="0"/>
              <a:t> bis </a:t>
            </a:r>
            <a:r>
              <a:rPr lang="en-US" sz="2400" dirty="0" err="1"/>
              <a:t>neunzehn</a:t>
            </a:r>
            <a:r>
              <a:rPr lang="en-US" sz="2400" dirty="0"/>
              <a:t> </a:t>
            </a:r>
            <a:r>
              <a:rPr lang="en-US" sz="2400" dirty="0" err="1"/>
              <a:t>Uhr</a:t>
            </a:r>
            <a:r>
              <a:rPr lang="en-US" sz="2400" dirty="0"/>
              <a:t> und </a:t>
            </a:r>
            <a:r>
              <a:rPr lang="en-US" sz="2400" dirty="0" err="1"/>
              <a:t>mittwochs</a:t>
            </a:r>
            <a:r>
              <a:rPr lang="en-US" sz="2400" dirty="0"/>
              <a:t> und </a:t>
            </a:r>
            <a:r>
              <a:rPr lang="en-US" sz="2400" dirty="0" err="1"/>
              <a:t>freitags</a:t>
            </a:r>
            <a:r>
              <a:rPr lang="en-US" sz="2400" dirty="0"/>
              <a:t> </a:t>
            </a:r>
            <a:r>
              <a:rPr lang="en-US" sz="2400" dirty="0" err="1"/>
              <a:t>habe</a:t>
            </a:r>
            <a:r>
              <a:rPr lang="en-US" sz="2400" dirty="0"/>
              <a:t> ich Philosophie von </a:t>
            </a:r>
            <a:r>
              <a:rPr lang="en-US" sz="2400" dirty="0" err="1"/>
              <a:t>zwölf</a:t>
            </a:r>
            <a:r>
              <a:rPr lang="en-US" sz="2400" dirty="0"/>
              <a:t> bis </a:t>
            </a:r>
            <a:r>
              <a:rPr lang="en-US" sz="2400" dirty="0" err="1"/>
              <a:t>dreizehn</a:t>
            </a:r>
            <a:r>
              <a:rPr lang="en-US" sz="2400" dirty="0"/>
              <a:t> </a:t>
            </a:r>
            <a:r>
              <a:rPr lang="en-US" sz="2400" dirty="0" err="1"/>
              <a:t>Uhr</a:t>
            </a:r>
            <a:r>
              <a:rPr lang="en-US" sz="2400" dirty="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954132-6800-F449-A536-F5227B1B3A6E}"/>
              </a:ext>
            </a:extLst>
          </p:cNvPr>
          <p:cNvSpPr txBox="1"/>
          <p:nvPr/>
        </p:nvSpPr>
        <p:spPr>
          <a:xfrm>
            <a:off x="6570134" y="966434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-US" dirty="0" err="1"/>
              <a:t>Yier</a:t>
            </a:r>
            <a:r>
              <a:rPr lang="en-US" dirty="0"/>
              <a:t>  2. </a:t>
            </a:r>
            <a:r>
              <a:rPr lang="en-US" dirty="0">
                <a:sym typeface="Wingdings" pitchFamily="2" charset="2"/>
              </a:rPr>
              <a:t>Emma U 3. Michelle 4.  Clara 5. Nikita 6. </a:t>
            </a:r>
            <a:r>
              <a:rPr lang="en-US" dirty="0" err="1">
                <a:sym typeface="Wingdings" pitchFamily="2" charset="2"/>
              </a:rPr>
              <a:t>Sangrou</a:t>
            </a:r>
            <a:r>
              <a:rPr lang="en-US" dirty="0">
                <a:sym typeface="Wingdings" pitchFamily="2" charset="2"/>
              </a:rPr>
              <a:t>  7. Saskia 8. </a:t>
            </a:r>
            <a:r>
              <a:rPr lang="en-US" dirty="0" err="1">
                <a:sym typeface="Wingdings" pitchFamily="2" charset="2"/>
              </a:rPr>
              <a:t>Adylade</a:t>
            </a:r>
            <a:r>
              <a:rPr lang="en-US" dirty="0">
                <a:sym typeface="Wingdings" pitchFamily="2" charset="2"/>
              </a:rPr>
              <a:t> 9. Lily 10.  Anna 11. Claire 12.  </a:t>
            </a:r>
            <a:r>
              <a:rPr lang="en-US" dirty="0" err="1">
                <a:sym typeface="Wingdings" pitchFamily="2" charset="2"/>
              </a:rPr>
              <a:t>Pey</a:t>
            </a:r>
            <a:r>
              <a:rPr lang="en-US" dirty="0">
                <a:sym typeface="Wingdings" pitchFamily="2" charset="2"/>
              </a:rPr>
              <a:t> 13.  Norah 14. Marissa  15.  Tessa 16.  </a:t>
            </a:r>
            <a:r>
              <a:rPr lang="en-US" dirty="0" err="1">
                <a:sym typeface="Wingdings" pitchFamily="2" charset="2"/>
              </a:rPr>
              <a:t>Xinrui</a:t>
            </a:r>
            <a:r>
              <a:rPr lang="en-US" dirty="0">
                <a:sym typeface="Wingdings" pitchFamily="2" charset="2"/>
              </a:rPr>
              <a:t> 17. Avalon 18. Aliya 19. </a:t>
            </a:r>
            <a:r>
              <a:rPr lang="en-US" dirty="0" err="1">
                <a:sym typeface="Wingdings" pitchFamily="2" charset="2"/>
              </a:rPr>
              <a:t>Yunhan</a:t>
            </a:r>
            <a:r>
              <a:rPr lang="en-US" dirty="0">
                <a:sym typeface="Wingdings" pitchFamily="2" charset="2"/>
              </a:rPr>
              <a:t> 20.  Emma C 21.  Annabelle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4F510-641B-CA47-8C4E-01F2CB16F048}"/>
              </a:ext>
            </a:extLst>
          </p:cNvPr>
          <p:cNvSpPr txBox="1"/>
          <p:nvPr/>
        </p:nvSpPr>
        <p:spPr>
          <a:xfrm>
            <a:off x="9084519" y="2500807"/>
            <a:ext cx="2528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Gerade</a:t>
            </a:r>
            <a:r>
              <a:rPr lang="en-US" dirty="0"/>
              <a:t> </a:t>
            </a:r>
            <a:r>
              <a:rPr lang="en-US" dirty="0" err="1"/>
              <a:t>Zahl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2, 4, 6… in Google Doc </a:t>
            </a:r>
            <a:r>
              <a:rPr lang="en-US" dirty="0" err="1">
                <a:sym typeface="Wingdings" pitchFamily="2" charset="2"/>
              </a:rPr>
              <a:t>schreiben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 err="1">
                <a:sym typeface="Wingdings" pitchFamily="2" charset="2"/>
              </a:rPr>
              <a:t>Ungerade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Zahl</a:t>
            </a:r>
            <a:r>
              <a:rPr lang="en-US" dirty="0">
                <a:sym typeface="Wingdings" pitchFamily="2" charset="2"/>
              </a:rPr>
              <a:t>  1, 3, 5, </a:t>
            </a:r>
            <a:r>
              <a:rPr lang="en-US" dirty="0" err="1">
                <a:sym typeface="Wingdings" pitchFamily="2" charset="2"/>
              </a:rPr>
              <a:t>mündlich</a:t>
            </a:r>
            <a:r>
              <a:rPr lang="en-US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297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963"/>
    </mc:Choice>
    <mc:Fallback xmlns="">
      <p:transition spd="slow" advTm="16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E58C42-5303-AF4D-B595-69F5C43A46D0}"/>
              </a:ext>
            </a:extLst>
          </p:cNvPr>
          <p:cNvSpPr txBox="1"/>
          <p:nvPr/>
        </p:nvSpPr>
        <p:spPr>
          <a:xfrm>
            <a:off x="552450" y="440147"/>
            <a:ext cx="110871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Ich </a:t>
            </a:r>
            <a:r>
              <a:rPr lang="en-US" sz="3600" dirty="0" err="1"/>
              <a:t>komme</a:t>
            </a:r>
            <a:r>
              <a:rPr lang="en-US" sz="3600" dirty="0"/>
              <a:t> </a:t>
            </a:r>
            <a:r>
              <a:rPr lang="en-US" sz="3600" dirty="0" err="1"/>
              <a:t>immer</a:t>
            </a:r>
            <a:r>
              <a:rPr lang="en-US" sz="3600" dirty="0"/>
              <a:t> </a:t>
            </a:r>
            <a:r>
              <a:rPr lang="en-US" sz="3600" dirty="0" err="1"/>
              <a:t>im</a:t>
            </a:r>
            <a:r>
              <a:rPr lang="en-US" sz="3600" dirty="0"/>
              <a:t> </a:t>
            </a:r>
            <a:r>
              <a:rPr lang="en-US" sz="3600" dirty="0" err="1"/>
              <a:t>Klassenzimmer</a:t>
            </a:r>
            <a:r>
              <a:rPr lang="en-US" sz="3600" dirty="0"/>
              <a:t> 5 </a:t>
            </a:r>
            <a:r>
              <a:rPr lang="en-US" sz="3600" dirty="0" err="1"/>
              <a:t>Minuten</a:t>
            </a:r>
            <a:r>
              <a:rPr lang="en-US" sz="3600" dirty="0"/>
              <a:t> </a:t>
            </a:r>
            <a:r>
              <a:rPr lang="en-US" sz="3600" dirty="0" err="1"/>
              <a:t>früh</a:t>
            </a:r>
            <a:r>
              <a:rPr lang="en-US" sz="3600" dirty="0"/>
              <a:t> an.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 err="1"/>
              <a:t>Kommen</a:t>
            </a:r>
            <a:r>
              <a:rPr lang="en-US" sz="3600" dirty="0"/>
              <a:t> Sie </a:t>
            </a:r>
            <a:r>
              <a:rPr lang="en-US" sz="3600" dirty="0" err="1"/>
              <a:t>immer</a:t>
            </a:r>
            <a:r>
              <a:rPr lang="en-US" sz="3600" dirty="0"/>
              <a:t> </a:t>
            </a:r>
            <a:r>
              <a:rPr lang="en-US" sz="3600" dirty="0" err="1"/>
              <a:t>früh</a:t>
            </a:r>
            <a:r>
              <a:rPr lang="en-US" sz="3600" dirty="0"/>
              <a:t> </a:t>
            </a:r>
            <a:r>
              <a:rPr lang="en-US" sz="3600" dirty="0" err="1"/>
              <a:t>im</a:t>
            </a:r>
            <a:r>
              <a:rPr lang="en-US" sz="3600" dirty="0"/>
              <a:t> </a:t>
            </a:r>
            <a:r>
              <a:rPr lang="en-US" sz="3600" dirty="0" err="1"/>
              <a:t>Klassenzimmer</a:t>
            </a:r>
            <a:r>
              <a:rPr lang="en-US" sz="3600" dirty="0"/>
              <a:t>/Zoom </a:t>
            </a:r>
            <a:r>
              <a:rPr lang="en-US" sz="3600" dirty="0" err="1"/>
              <a:t>Klassenzimmer</a:t>
            </a:r>
            <a:r>
              <a:rPr lang="en-US" sz="3600" dirty="0"/>
              <a:t> an?  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 err="1"/>
              <a:t>Kommen</a:t>
            </a:r>
            <a:r>
              <a:rPr lang="en-US" sz="3600" dirty="0"/>
              <a:t> Sie </a:t>
            </a:r>
            <a:r>
              <a:rPr lang="en-US" sz="3600" dirty="0" err="1"/>
              <a:t>immer</a:t>
            </a:r>
            <a:r>
              <a:rPr lang="en-US" sz="3600" dirty="0"/>
              <a:t> </a:t>
            </a:r>
            <a:r>
              <a:rPr lang="en-US" sz="3600" dirty="0" err="1"/>
              <a:t>zu</a:t>
            </a:r>
            <a:r>
              <a:rPr lang="en-US" sz="3600" dirty="0"/>
              <a:t> </a:t>
            </a:r>
            <a:r>
              <a:rPr lang="en-US" sz="3600" dirty="0" err="1"/>
              <a:t>spät</a:t>
            </a:r>
            <a:r>
              <a:rPr lang="en-US" sz="3600" dirty="0"/>
              <a:t> </a:t>
            </a:r>
            <a:r>
              <a:rPr lang="en-US" sz="3600" dirty="0" err="1"/>
              <a:t>im</a:t>
            </a:r>
            <a:r>
              <a:rPr lang="en-US" sz="3600" dirty="0"/>
              <a:t> </a:t>
            </a:r>
            <a:r>
              <a:rPr lang="en-US" sz="3600" dirty="0" err="1"/>
              <a:t>Klassenzimmer</a:t>
            </a:r>
            <a:r>
              <a:rPr lang="en-US" sz="3600" dirty="0"/>
              <a:t>/Zoom </a:t>
            </a:r>
            <a:r>
              <a:rPr lang="en-US" sz="3600" dirty="0" err="1"/>
              <a:t>Klassenzimmer</a:t>
            </a:r>
            <a:r>
              <a:rPr lang="en-US" sz="3600" dirty="0"/>
              <a:t> an? 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 err="1"/>
              <a:t>Kommen</a:t>
            </a:r>
            <a:r>
              <a:rPr lang="en-US" sz="3600" dirty="0"/>
              <a:t> Sie </a:t>
            </a:r>
            <a:r>
              <a:rPr lang="en-US" sz="3600" dirty="0" err="1"/>
              <a:t>immer</a:t>
            </a:r>
            <a:r>
              <a:rPr lang="en-US" sz="3600" dirty="0"/>
              <a:t> </a:t>
            </a:r>
            <a:r>
              <a:rPr lang="en-US" sz="3600" dirty="0" err="1"/>
              <a:t>pünktlich</a:t>
            </a:r>
            <a:r>
              <a:rPr lang="en-US" sz="3600" dirty="0"/>
              <a:t> </a:t>
            </a:r>
            <a:r>
              <a:rPr lang="en-US" sz="3600" dirty="0" err="1"/>
              <a:t>im</a:t>
            </a:r>
            <a:r>
              <a:rPr lang="en-US" sz="3600" dirty="0"/>
              <a:t> </a:t>
            </a:r>
            <a:r>
              <a:rPr lang="en-US" sz="3600" dirty="0" err="1"/>
              <a:t>Klassenzimmer</a:t>
            </a:r>
            <a:r>
              <a:rPr lang="en-US" sz="3600" dirty="0"/>
              <a:t>/Zoom </a:t>
            </a:r>
            <a:r>
              <a:rPr lang="en-US" sz="3600" dirty="0" err="1"/>
              <a:t>Klassenzimmer</a:t>
            </a:r>
            <a:r>
              <a:rPr lang="en-US" sz="3600" dirty="0"/>
              <a:t> an? </a:t>
            </a:r>
          </a:p>
        </p:txBody>
      </p:sp>
    </p:spTree>
    <p:extLst>
      <p:ext uri="{BB962C8B-B14F-4D97-AF65-F5344CB8AC3E}">
        <p14:creationId xmlns:p14="http://schemas.microsoft.com/office/powerpoint/2010/main" val="149086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5F0E3B-9EB0-364F-87E4-EEC31378E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57" y="385762"/>
            <a:ext cx="8994003" cy="39827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0CEF23-DFC4-EC43-BC86-0FA24346A2C1}"/>
              </a:ext>
            </a:extLst>
          </p:cNvPr>
          <p:cNvSpPr txBox="1"/>
          <p:nvPr/>
        </p:nvSpPr>
        <p:spPr>
          <a:xfrm>
            <a:off x="694052" y="4388603"/>
            <a:ext cx="102368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Suchen</a:t>
            </a:r>
            <a:r>
              <a:rPr lang="en-US" sz="2800" dirty="0"/>
              <a:t> </a:t>
            </a:r>
            <a:r>
              <a:rPr lang="en-US" sz="2800" dirty="0">
                <a:sym typeface="Wingdings" pitchFamily="2" charset="2"/>
              </a:rPr>
              <a:t> </a:t>
            </a:r>
            <a:r>
              <a:rPr lang="en-US" sz="2800" dirty="0" err="1">
                <a:sym typeface="Wingdings" pitchFamily="2" charset="2"/>
              </a:rPr>
              <a:t>besuchen</a:t>
            </a:r>
            <a:r>
              <a:rPr lang="en-US" sz="2800" dirty="0">
                <a:sym typeface="Wingdings" pitchFamily="2" charset="2"/>
              </a:rPr>
              <a:t>  ich </a:t>
            </a:r>
            <a:r>
              <a:rPr lang="en-US" sz="2800" dirty="0" err="1">
                <a:sym typeface="Wingdings" pitchFamily="2" charset="2"/>
              </a:rPr>
              <a:t>besuche</a:t>
            </a:r>
            <a:r>
              <a:rPr lang="en-US" sz="2800" dirty="0">
                <a:sym typeface="Wingdings" pitchFamily="2" charset="2"/>
              </a:rPr>
              <a:t> Berlin und </a:t>
            </a:r>
            <a:r>
              <a:rPr lang="en-US" sz="2800" dirty="0" err="1">
                <a:sym typeface="Wingdings" pitchFamily="2" charset="2"/>
              </a:rPr>
              <a:t>meine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Familie</a:t>
            </a:r>
            <a:r>
              <a:rPr lang="en-US" sz="2800" dirty="0">
                <a:sym typeface="Wingdings" pitchFamily="2" charset="2"/>
              </a:rPr>
              <a:t>. </a:t>
            </a:r>
          </a:p>
          <a:p>
            <a:endParaRPr lang="en-US" sz="2800" dirty="0">
              <a:sym typeface="Wingdings" pitchFamily="2" charset="2"/>
            </a:endParaRPr>
          </a:p>
          <a:p>
            <a:r>
              <a:rPr lang="en-US" sz="2800" dirty="0" err="1">
                <a:sym typeface="Wingdings" pitchFamily="2" charset="2"/>
              </a:rPr>
              <a:t>Bringen</a:t>
            </a:r>
            <a:r>
              <a:rPr lang="en-US" sz="2800" dirty="0">
                <a:sym typeface="Wingdings" pitchFamily="2" charset="2"/>
              </a:rPr>
              <a:t> </a:t>
            </a:r>
            <a:r>
              <a:rPr lang="en-US" sz="2800" dirty="0" err="1">
                <a:sym typeface="Wingdings" pitchFamily="2" charset="2"/>
              </a:rPr>
              <a:t>verbringen</a:t>
            </a:r>
            <a:r>
              <a:rPr lang="en-US" sz="2800" dirty="0">
                <a:sym typeface="Wingdings" pitchFamily="2" charset="2"/>
              </a:rPr>
              <a:t>  Ich </a:t>
            </a:r>
            <a:r>
              <a:rPr lang="en-US" sz="2800" dirty="0" err="1">
                <a:sym typeface="Wingdings" pitchFamily="2" charset="2"/>
              </a:rPr>
              <a:t>verbringe</a:t>
            </a:r>
            <a:r>
              <a:rPr lang="en-US" sz="2800" dirty="0">
                <a:sym typeface="Wingdings" pitchFamily="2" charset="2"/>
              </a:rPr>
              <a:t> das </a:t>
            </a:r>
            <a:r>
              <a:rPr lang="en-US" sz="2800" dirty="0" err="1">
                <a:sym typeface="Wingdings" pitchFamily="2" charset="2"/>
              </a:rPr>
              <a:t>Wochenende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mit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Familie</a:t>
            </a:r>
            <a:r>
              <a:rPr lang="en-US" dirty="0">
                <a:sym typeface="Wingdings" pitchFamily="2" charset="2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0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9C4054-4300-204A-B206-C43852058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896" y="719703"/>
            <a:ext cx="9900840" cy="47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01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867CD-D540-C244-88C8-21CCEB734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96" y="0"/>
            <a:ext cx="6908800" cy="379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7C2EB1-41F3-8F41-992E-F5606E97F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791" y="436147"/>
            <a:ext cx="4902200" cy="3180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4E30B5-4F4C-114F-8A25-CA220682B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96" y="3688456"/>
            <a:ext cx="4579604" cy="29155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80D8D4E-6004-864A-92DB-D703802E1ED6}"/>
              </a:ext>
            </a:extLst>
          </p:cNvPr>
          <p:cNvSpPr/>
          <p:nvPr/>
        </p:nvSpPr>
        <p:spPr>
          <a:xfrm>
            <a:off x="4591399" y="5657671"/>
            <a:ext cx="68938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Ich </a:t>
            </a:r>
            <a:r>
              <a:rPr lang="en-US" sz="2400" dirty="0" err="1"/>
              <a:t>gehe</a:t>
            </a:r>
            <a:r>
              <a:rPr lang="en-US" sz="2400" dirty="0"/>
              <a:t> </a:t>
            </a:r>
            <a:r>
              <a:rPr lang="en-US" sz="2400" dirty="0" err="1"/>
              <a:t>freitags</a:t>
            </a:r>
            <a:r>
              <a:rPr lang="en-US" sz="2400" dirty="0"/>
              <a:t> </a:t>
            </a:r>
            <a:r>
              <a:rPr lang="en-US" sz="2400" dirty="0" err="1"/>
              <a:t>einkaufen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Ich </a:t>
            </a:r>
            <a:r>
              <a:rPr lang="en-US" sz="2400" dirty="0" err="1"/>
              <a:t>sehe</a:t>
            </a:r>
            <a:r>
              <a:rPr lang="en-US" sz="2400" dirty="0"/>
              <a:t> von </a:t>
            </a:r>
            <a:r>
              <a:rPr lang="en-US" sz="2400" dirty="0" err="1"/>
              <a:t>dreiundzwanzig</a:t>
            </a:r>
            <a:r>
              <a:rPr lang="en-US" sz="2400" dirty="0"/>
              <a:t> </a:t>
            </a:r>
            <a:r>
              <a:rPr lang="en-US" sz="2400" dirty="0" err="1"/>
              <a:t>Uhr</a:t>
            </a:r>
            <a:r>
              <a:rPr lang="en-US" sz="2400" dirty="0"/>
              <a:t> bis </a:t>
            </a:r>
            <a:r>
              <a:rPr lang="en-US" sz="2400" dirty="0" err="1"/>
              <a:t>Mitternacht</a:t>
            </a:r>
            <a:r>
              <a:rPr lang="en-US" sz="2400" dirty="0"/>
              <a:t> fern.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012AE6-3A0B-2A44-9EC5-3ADE32F34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358" y="3797300"/>
            <a:ext cx="1877679" cy="18444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D85E69-51AE-3248-B4FA-CB643DC75858}"/>
              </a:ext>
            </a:extLst>
          </p:cNvPr>
          <p:cNvSpPr txBox="1"/>
          <p:nvPr/>
        </p:nvSpPr>
        <p:spPr>
          <a:xfrm>
            <a:off x="7521677" y="4322971"/>
            <a:ext cx="41654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Fragen</a:t>
            </a:r>
            <a:r>
              <a:rPr lang="en-US" dirty="0"/>
              <a:t> in Sie Form </a:t>
            </a:r>
            <a:r>
              <a:rPr lang="en-US" dirty="0" err="1"/>
              <a:t>schreiben</a:t>
            </a:r>
            <a:r>
              <a:rPr lang="en-US" dirty="0"/>
              <a:t> </a:t>
            </a:r>
            <a:r>
              <a:rPr lang="en-US" dirty="0" err="1"/>
              <a:t>gerade</a:t>
            </a:r>
            <a:r>
              <a:rPr lang="en-US" dirty="0"/>
              <a:t> </a:t>
            </a:r>
            <a:r>
              <a:rPr lang="en-US" dirty="0" err="1"/>
              <a:t>Zahlen</a:t>
            </a:r>
            <a:endParaRPr lang="en-US" dirty="0"/>
          </a:p>
          <a:p>
            <a:r>
              <a:rPr lang="en-US" dirty="0" err="1"/>
              <a:t>Fragen</a:t>
            </a:r>
            <a:r>
              <a:rPr lang="en-US" dirty="0"/>
              <a:t> in </a:t>
            </a:r>
            <a:r>
              <a:rPr lang="en-US" dirty="0" err="1"/>
              <a:t>Ihr</a:t>
            </a:r>
            <a:r>
              <a:rPr lang="en-US" dirty="0"/>
              <a:t> Form </a:t>
            </a:r>
            <a:r>
              <a:rPr lang="en-US" dirty="0" err="1"/>
              <a:t>schreiben</a:t>
            </a:r>
            <a:r>
              <a:rPr lang="en-US" dirty="0"/>
              <a:t> [</a:t>
            </a:r>
            <a:r>
              <a:rPr lang="en-US" dirty="0" err="1"/>
              <a:t>ungerade</a:t>
            </a:r>
            <a:r>
              <a:rPr lang="en-US" dirty="0"/>
              <a:t> </a:t>
            </a:r>
            <a:r>
              <a:rPr lang="en-US" dirty="0" err="1"/>
              <a:t>Zahlen</a:t>
            </a:r>
            <a:r>
              <a:rPr lang="en-US" dirty="0"/>
              <a:t>]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DB99A-88B1-DC40-BCF2-1F4F2C559BD2}"/>
              </a:ext>
            </a:extLst>
          </p:cNvPr>
          <p:cNvSpPr txBox="1"/>
          <p:nvPr/>
        </p:nvSpPr>
        <p:spPr>
          <a:xfrm>
            <a:off x="7129795" y="2971800"/>
            <a:ext cx="4557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8. </a:t>
            </a:r>
            <a:r>
              <a:rPr lang="en-US" dirty="0" err="1"/>
              <a:t>vor</a:t>
            </a:r>
            <a:r>
              <a:rPr lang="en-US" dirty="0"/>
              <a:t> </a:t>
            </a:r>
            <a:r>
              <a:rPr lang="en-US" dirty="0" err="1"/>
              <a:t>Sonnenaufgang</a:t>
            </a:r>
            <a:r>
              <a:rPr lang="en-US" dirty="0"/>
              <a:t> </a:t>
            </a:r>
            <a:r>
              <a:rPr lang="en-US" dirty="0" err="1"/>
              <a:t>aufwachen</a:t>
            </a:r>
            <a:endParaRPr lang="en-US" dirty="0"/>
          </a:p>
          <a:p>
            <a:r>
              <a:rPr lang="en-US" dirty="0"/>
              <a:t>9. </a:t>
            </a:r>
            <a:r>
              <a:rPr lang="en-US" dirty="0" err="1"/>
              <a:t>früh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spät</a:t>
            </a:r>
            <a:r>
              <a:rPr lang="en-US" dirty="0"/>
              <a:t> </a:t>
            </a:r>
            <a:r>
              <a:rPr lang="en-US" dirty="0" err="1"/>
              <a:t>zum</a:t>
            </a:r>
            <a:r>
              <a:rPr lang="en-US" dirty="0"/>
              <a:t> </a:t>
            </a:r>
            <a:r>
              <a:rPr lang="en-US" dirty="0" err="1"/>
              <a:t>Unterricht</a:t>
            </a:r>
            <a:r>
              <a:rPr lang="en-US" dirty="0"/>
              <a:t> </a:t>
            </a:r>
            <a:r>
              <a:rPr lang="en-US" dirty="0" err="1"/>
              <a:t>ankommen</a:t>
            </a:r>
            <a:endParaRPr lang="en-US" dirty="0"/>
          </a:p>
          <a:p>
            <a:r>
              <a:rPr lang="en-US" dirty="0"/>
              <a:t>10. </a:t>
            </a:r>
            <a:r>
              <a:rPr lang="en-US" dirty="0" err="1"/>
              <a:t>samstags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Hause</a:t>
            </a:r>
            <a:r>
              <a:rPr lang="en-US" dirty="0"/>
              <a:t> </a:t>
            </a:r>
            <a:r>
              <a:rPr lang="en-US" dirty="0" err="1"/>
              <a:t>zurückblieben</a:t>
            </a:r>
            <a:endParaRPr lang="en-US" dirty="0"/>
          </a:p>
          <a:p>
            <a:r>
              <a:rPr lang="en-US" dirty="0"/>
              <a:t>11. am Montag Rad </a:t>
            </a:r>
            <a:r>
              <a:rPr lang="en-US" dirty="0" err="1"/>
              <a:t>fahren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9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5|8.8|9|17.8|15.6|4.1|4.3|11|12|47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743</Words>
  <Application>Microsoft Macintosh PowerPoint</Application>
  <PresentationFormat>Widescreen</PresentationFormat>
  <Paragraphs>110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Zoom Interviews</vt:lpstr>
      <vt:lpstr>Partnerinnen</vt:lpstr>
      <vt:lpstr>PowerPoint Presentation</vt:lpstr>
      <vt:lpstr>Wann? Meine Kurse</vt:lpstr>
      <vt:lpstr>PowerPoint Presentation</vt:lpstr>
      <vt:lpstr>PowerPoint Presentation</vt:lpstr>
      <vt:lpstr>PowerPoint Presentation</vt:lpstr>
      <vt:lpstr>PowerPoint Presentation</vt:lpstr>
      <vt:lpstr>ETW Sprechen und Schreiben!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19</cp:revision>
  <dcterms:created xsi:type="dcterms:W3CDTF">2020-10-04T20:04:27Z</dcterms:created>
  <dcterms:modified xsi:type="dcterms:W3CDTF">2020-10-05T13:52:13Z</dcterms:modified>
</cp:coreProperties>
</file>