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57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FE7B-082F-FE4B-BA0F-BE946693A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AD3D7-8B90-614B-ADE7-F0E775DF3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43C1-7A38-4D42-882E-2AB774F1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CE14E-7354-7D4D-8BF1-78958E4F4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80CF0-4CEE-C947-B026-612E87CA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3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7B4F-BD48-F643-AD5A-0D7D9364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01219-BA17-4B48-8C0E-3AD299C0E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C5814-CF11-DB4C-9B63-2D39727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0983-F8B9-354F-A16A-07BB5856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4BB2-772B-6549-90EA-D6232AC4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0416E-711F-5A41-872A-F456D7ECB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7AD88-B011-3A4A-BF09-029410AF4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F0CCE-6EFD-1744-99ED-D543F635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F17CA-C3FD-474A-9753-343A8E45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AD3ED-0A10-134E-B2CB-3C4B7006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EAD9-B6D2-104D-81CC-974B07C6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3A47-ECA6-4944-850A-911A10F84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C440C-01F5-A344-A720-B9FDF62F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FAD9-FB46-8248-8232-8B3DB9F0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535-794F-774E-85A2-51759966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9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A046-D5E9-7446-A05E-CDBD6D6A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0B60C-9EB2-A241-902B-12D19C2A8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92B2D-59E7-AA4D-907E-917A956C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5F7EC-9854-8640-9A11-34BEB990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1E79A-50D2-CA45-84FC-D7282400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3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9731-4C68-BF42-80AE-9E2C3641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792B0-A6E8-D54F-85B2-17DA540D8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FCBA7-0736-4645-8085-78B1A967D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A2BC2-00C6-E14C-B5FA-ECAE21F2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6D446-F786-5C43-9707-09A4B454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F3F1D-9AB4-914D-BBD5-23EB08C60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0D63-A8CD-3C4B-9D8C-98DC4C16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C185C-0C21-6841-A367-8E450FCAC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AFF7A-383C-E341-B6F0-FC70FD8E2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AF4B1-9407-C047-8A2B-53CC4526B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DE0EA-30B8-884A-B854-5BEBF521D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6250D-DAA1-4E42-A5C4-2997A4F1B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5314D-3211-7F49-A4DE-6225AEE9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E8793-9516-0F46-B38D-37D3E1D0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58C9-6A80-E54E-B072-F9D603FB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C7A65-092F-684F-94F9-0C3A0ABC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B7962-37A6-0D4C-9A8E-D3A5F08E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771FC-58AA-C54C-8F1F-64385130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98E8A-8787-614A-82BA-B3626248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A9878-7667-A54A-8C32-C9AEFBFB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41240-58D1-614E-9BC8-A54C4FE3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7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0CB6-92AB-A445-86A6-371CC1D4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813DA-9628-7B4E-B264-5EE136D9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6E3A4-9537-2D48-82A3-E8F240787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ECB-C6B7-534C-9477-339BB8DB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E91EA-446D-3346-8192-F0ED0EF8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5156C-2C65-994A-8145-3732EE02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79F89-E5EA-0E46-8517-1C70048E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828E7-9242-2C4A-BF23-3FEE5BCA7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57356-6E29-9746-B95C-BAB0E5345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0119F-DBEA-744E-BB94-F5A45BC9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DAAAF-DD99-4043-AB7E-97F46972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3F00F-B605-1E45-815F-C781CC6F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4CFAD-05D1-2243-84CC-61C4AAA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78957-5047-FE42-880A-CD4CEF147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1D46F-D8AD-ED4A-B82B-73DE63516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93E2B-2712-7A4C-8132-0819D2E35CA7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80D5E-08B2-2B4F-9658-349B5E8D0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C5ED0-2DF7-BF4E-92E4-2CDF6D83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57F50-5D86-784F-9CA1-21933FFD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3E4A8-D4F5-524E-8ED3-C63552FD72EA}"/>
              </a:ext>
            </a:extLst>
          </p:cNvPr>
          <p:cNvSpPr txBox="1"/>
          <p:nvPr/>
        </p:nvSpPr>
        <p:spPr>
          <a:xfrm>
            <a:off x="592873" y="335845"/>
            <a:ext cx="110062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7.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-Warm Up: </a:t>
            </a:r>
            <a:r>
              <a:rPr lang="en-US" sz="2400" dirty="0" err="1"/>
              <a:t>trennbaren</a:t>
            </a:r>
            <a:r>
              <a:rPr lang="en-US" sz="2400" dirty="0"/>
              <a:t> </a:t>
            </a:r>
            <a:r>
              <a:rPr lang="en-US" sz="2400" dirty="0" err="1"/>
              <a:t>Präfixen</a:t>
            </a:r>
            <a:r>
              <a:rPr lang="en-US" sz="2400" dirty="0"/>
              <a:t>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Fragen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r>
              <a:rPr lang="en-US" sz="2400" dirty="0"/>
              <a:t>!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Wiederholung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den Test: </a:t>
            </a:r>
            <a:r>
              <a:rPr lang="en-US" sz="2400" dirty="0" err="1"/>
              <a:t>Satzkorrekturen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Satzbau</a:t>
            </a:r>
            <a:r>
              <a:rPr lang="en-US" sz="2400" dirty="0"/>
              <a:t>/</a:t>
            </a:r>
            <a:r>
              <a:rPr lang="en-US" sz="2400" dirty="0" err="1"/>
              <a:t>Schreibwerkstatt</a:t>
            </a:r>
            <a:endParaRPr lang="en-US" sz="2400" dirty="0"/>
          </a:p>
          <a:p>
            <a:r>
              <a:rPr lang="en-US" sz="2400" dirty="0"/>
              <a:t>-Quiz </a:t>
            </a:r>
            <a:r>
              <a:rPr lang="en-US" sz="2400" dirty="0" err="1"/>
              <a:t>diskutieren</a:t>
            </a:r>
            <a:r>
              <a:rPr lang="en-US" sz="2400" dirty="0"/>
              <a:t> </a:t>
            </a:r>
          </a:p>
          <a:p>
            <a:r>
              <a:rPr lang="en-US" sz="2400" dirty="0"/>
              <a:t>-Test Format </a:t>
            </a:r>
            <a:r>
              <a:rPr lang="en-US" sz="2400" dirty="0" err="1"/>
              <a:t>diskutieren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HA: </a:t>
            </a:r>
          </a:p>
          <a:p>
            <a:r>
              <a:rPr lang="en-US" sz="2400" dirty="0"/>
              <a:t>-Zoom Interview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Schreibaufgabe</a:t>
            </a:r>
            <a:r>
              <a:rPr lang="en-US" sz="2400" dirty="0"/>
              <a:t> 4,1  und 3,2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endParaRPr lang="en-US" sz="2400" dirty="0"/>
          </a:p>
          <a:p>
            <a:r>
              <a:rPr lang="en-US" sz="2400" dirty="0"/>
              <a:t>-Test </a:t>
            </a:r>
            <a:r>
              <a:rPr lang="en-US" sz="2400" dirty="0" err="1"/>
              <a:t>Kapitel</a:t>
            </a:r>
            <a:r>
              <a:rPr lang="en-US" sz="2400" dirty="0"/>
              <a:t> 2 am </a:t>
            </a:r>
            <a:r>
              <a:rPr lang="en-US" sz="2400" dirty="0" err="1"/>
              <a:t>Donnerstag</a:t>
            </a:r>
            <a:r>
              <a:rPr lang="en-US" sz="2400" dirty="0"/>
              <a:t> um </a:t>
            </a:r>
            <a:r>
              <a:rPr lang="en-US" sz="2400" dirty="0" err="1"/>
              <a:t>Mittag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172C4-8672-BA41-8E52-7A474286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92" y="1628346"/>
            <a:ext cx="2670446" cy="31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082CFB-8F18-F448-BF5F-387F24060074}"/>
              </a:ext>
            </a:extLst>
          </p:cNvPr>
          <p:cNvSpPr txBox="1"/>
          <p:nvPr/>
        </p:nvSpPr>
        <p:spPr>
          <a:xfrm>
            <a:off x="247186" y="0"/>
            <a:ext cx="10939346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Policies </a:t>
            </a:r>
          </a:p>
          <a:p>
            <a:r>
              <a:rPr lang="en-US" sz="2800" dirty="0"/>
              <a:t>-If it isn’t in Moodle, it’s late.</a:t>
            </a:r>
          </a:p>
          <a:p>
            <a:r>
              <a:rPr lang="en-US" sz="2800" dirty="0"/>
              <a:t>-If there is no time specified for submission, it is due by 8:10 AM</a:t>
            </a:r>
          </a:p>
          <a:p>
            <a:r>
              <a:rPr lang="en-US" sz="2800" dirty="0"/>
              <a:t>-Submit as Word Document (not pages, not PDF)</a:t>
            </a:r>
          </a:p>
          <a:p>
            <a:r>
              <a:rPr lang="en-US" sz="2800" dirty="0"/>
              <a:t>-Do not use Google Translate. This is Elementary German. Use vocab and phrases from class. If you look something up, indicate it at the end. </a:t>
            </a:r>
          </a:p>
          <a:p>
            <a:endParaRPr lang="en-US" sz="2800" b="1" dirty="0"/>
          </a:p>
          <a:p>
            <a:r>
              <a:rPr lang="en-US" sz="2800" b="1" dirty="0"/>
              <a:t>Revisions for 3,2 </a:t>
            </a:r>
          </a:p>
          <a:p>
            <a:r>
              <a:rPr lang="en-US" sz="2800" dirty="0"/>
              <a:t>-Due Saturday at Midnight </a:t>
            </a:r>
          </a:p>
          <a:p>
            <a:r>
              <a:rPr lang="en-US" sz="2800" dirty="0"/>
              <a:t>Include: </a:t>
            </a:r>
          </a:p>
          <a:p>
            <a:r>
              <a:rPr lang="en-US" sz="2800" dirty="0"/>
              <a:t>- 2 additional words from </a:t>
            </a:r>
            <a:r>
              <a:rPr lang="en-US" sz="2800" dirty="0" err="1"/>
              <a:t>Wortdetektiv</a:t>
            </a:r>
            <a:r>
              <a:rPr lang="en-US" sz="2800" dirty="0"/>
              <a:t> Chapter 2  </a:t>
            </a:r>
          </a:p>
          <a:p>
            <a:r>
              <a:rPr lang="en-US" sz="2800" dirty="0"/>
              <a:t>-Was </a:t>
            </a:r>
            <a:r>
              <a:rPr lang="en-US" sz="2800" dirty="0" err="1">
                <a:highlight>
                  <a:srgbClr val="FFFF00"/>
                </a:highlight>
              </a:rPr>
              <a:t>findest</a:t>
            </a:r>
            <a:r>
              <a:rPr lang="en-US" sz="2800" dirty="0"/>
              <a:t> du </a:t>
            </a:r>
            <a:r>
              <a:rPr lang="en-US" sz="2800" dirty="0" err="1"/>
              <a:t>interessant</a:t>
            </a:r>
            <a:r>
              <a:rPr lang="en-US" sz="2800" dirty="0"/>
              <a:t>/super/prima/gut an Bryn </a:t>
            </a:r>
            <a:r>
              <a:rPr lang="en-US" sz="2800" dirty="0" err="1"/>
              <a:t>Mawr</a:t>
            </a:r>
            <a:r>
              <a:rPr lang="en-US" sz="2800" dirty="0"/>
              <a:t>?  </a:t>
            </a:r>
          </a:p>
          <a:p>
            <a:r>
              <a:rPr lang="en-US" sz="2800" dirty="0"/>
              <a:t>Ich </a:t>
            </a:r>
            <a:r>
              <a:rPr lang="en-US" sz="2800" dirty="0" err="1"/>
              <a:t>finde</a:t>
            </a:r>
            <a:r>
              <a:rPr lang="en-US" sz="2800" dirty="0"/>
              <a:t> </a:t>
            </a:r>
            <a:r>
              <a:rPr lang="en-US" sz="2800" dirty="0" err="1"/>
              <a:t>Mathematik</a:t>
            </a:r>
            <a:r>
              <a:rPr lang="en-US" sz="2800" dirty="0"/>
              <a:t> an  Bryn </a:t>
            </a:r>
            <a:r>
              <a:rPr lang="en-US" sz="2800" dirty="0" err="1"/>
              <a:t>Mawr</a:t>
            </a:r>
            <a:r>
              <a:rPr lang="en-US" sz="2800" dirty="0"/>
              <a:t> super! </a:t>
            </a:r>
          </a:p>
          <a:p>
            <a:r>
              <a:rPr lang="en-US" sz="2800" dirty="0"/>
              <a:t>-Was </a:t>
            </a:r>
            <a:r>
              <a:rPr lang="en-US" sz="2800" dirty="0" err="1"/>
              <a:t>findest</a:t>
            </a:r>
            <a:r>
              <a:rPr lang="en-US" sz="2800" dirty="0"/>
              <a:t> du </a:t>
            </a:r>
            <a:r>
              <a:rPr lang="en-US" sz="2800" dirty="0" err="1"/>
              <a:t>nicht</a:t>
            </a:r>
            <a:r>
              <a:rPr lang="en-US" sz="2800" dirty="0"/>
              <a:t> so gut </a:t>
            </a:r>
            <a:r>
              <a:rPr lang="en-US" sz="2800" dirty="0" err="1"/>
              <a:t>oder</a:t>
            </a:r>
            <a:r>
              <a:rPr lang="en-US" sz="2800" dirty="0"/>
              <a:t> </a:t>
            </a:r>
            <a:r>
              <a:rPr lang="en-US" sz="2800" dirty="0" err="1"/>
              <a:t>schlecht</a:t>
            </a:r>
            <a:r>
              <a:rPr lang="en-US" sz="2800" dirty="0"/>
              <a:t> </a:t>
            </a:r>
            <a:r>
              <a:rPr lang="en-US" sz="2800" dirty="0" err="1"/>
              <a:t>oder</a:t>
            </a:r>
            <a:r>
              <a:rPr lang="en-US" sz="2800" dirty="0"/>
              <a:t> </a:t>
            </a:r>
            <a:r>
              <a:rPr lang="en-US" sz="2800" dirty="0" err="1"/>
              <a:t>negativ</a:t>
            </a:r>
            <a:r>
              <a:rPr lang="en-US" sz="2800" dirty="0"/>
              <a:t> an Bryn </a:t>
            </a:r>
            <a:r>
              <a:rPr lang="en-US" sz="2800" dirty="0" err="1"/>
              <a:t>Mawr</a:t>
            </a:r>
            <a:r>
              <a:rPr lang="en-US" sz="2800" dirty="0"/>
              <a:t>? </a:t>
            </a:r>
          </a:p>
          <a:p>
            <a:r>
              <a:rPr lang="en-US" sz="2800" dirty="0"/>
              <a:t>-pay attention to notes I leave at the end of the assignment regarding additional inclusions.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17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D55848-BC34-6844-9DFF-D3C5938C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6" y="747132"/>
            <a:ext cx="8944954" cy="48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020F0-3EC8-0A4C-8D3B-F10C689D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Tanzen, singen, </a:t>
            </a:r>
            <a:r>
              <a:rPr lang="de-DE" dirty="0" err="1"/>
              <a:t>Fussball</a:t>
            </a:r>
            <a:r>
              <a:rPr lang="de-DE" dirty="0"/>
              <a:t> spielen, Klavier spielen, wandern, lesen, Kaffee oder Tee trinken, essen, joggen….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AB844-E767-1044-86A9-F85A3944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39" y="2661967"/>
            <a:ext cx="10515600" cy="4351338"/>
          </a:xfrm>
        </p:spPr>
        <p:txBody>
          <a:bodyPr/>
          <a:lstStyle/>
          <a:p>
            <a:r>
              <a:rPr lang="en-US" dirty="0"/>
              <a:t>__________Sie um </a:t>
            </a:r>
            <a:r>
              <a:rPr lang="en-US" dirty="0" err="1"/>
              <a:t>Mitternacht</a:t>
            </a:r>
            <a:r>
              <a:rPr lang="en-US" dirty="0"/>
              <a:t>? </a:t>
            </a:r>
          </a:p>
          <a:p>
            <a:r>
              <a:rPr lang="en-US" dirty="0"/>
              <a:t>__________Sie </a:t>
            </a:r>
            <a:r>
              <a:rPr lang="en-US" dirty="0" err="1"/>
              <a:t>gegen</a:t>
            </a:r>
            <a:r>
              <a:rPr lang="en-US" dirty="0"/>
              <a:t> </a:t>
            </a:r>
            <a:r>
              <a:rPr lang="en-US" dirty="0" err="1"/>
              <a:t>Mittag</a:t>
            </a:r>
            <a:r>
              <a:rPr lang="en-US" dirty="0"/>
              <a:t>? </a:t>
            </a:r>
          </a:p>
          <a:p>
            <a:r>
              <a:rPr lang="en-US" dirty="0"/>
              <a:t>__________Sie </a:t>
            </a:r>
            <a:r>
              <a:rPr lang="en-US" dirty="0" err="1"/>
              <a:t>vor</a:t>
            </a:r>
            <a:r>
              <a:rPr lang="en-US" dirty="0"/>
              <a:t> 11 </a:t>
            </a:r>
            <a:r>
              <a:rPr lang="en-US" dirty="0" err="1"/>
              <a:t>Uhr</a:t>
            </a:r>
            <a:r>
              <a:rPr lang="en-US" dirty="0"/>
              <a:t> abends? </a:t>
            </a:r>
          </a:p>
          <a:p>
            <a:r>
              <a:rPr lang="en-US" dirty="0"/>
              <a:t>__________Sie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Uhr</a:t>
            </a:r>
            <a:r>
              <a:rPr lang="en-US" dirty="0"/>
              <a:t> </a:t>
            </a:r>
            <a:r>
              <a:rPr lang="en-US" dirty="0" err="1"/>
              <a:t>nachmittags</a:t>
            </a:r>
            <a:r>
              <a:rPr lang="en-US" dirty="0"/>
              <a:t>? </a:t>
            </a:r>
          </a:p>
          <a:p>
            <a:r>
              <a:rPr lang="en-US" dirty="0"/>
              <a:t>__________Sie von </a:t>
            </a:r>
            <a:r>
              <a:rPr lang="en-US" dirty="0" err="1"/>
              <a:t>halb</a:t>
            </a:r>
            <a:r>
              <a:rPr lang="en-US" dirty="0"/>
              <a:t> </a:t>
            </a:r>
            <a:r>
              <a:rPr lang="en-US" dirty="0" err="1"/>
              <a:t>zwölf</a:t>
            </a:r>
            <a:r>
              <a:rPr lang="en-US" dirty="0"/>
              <a:t> bis </a:t>
            </a:r>
            <a:r>
              <a:rPr lang="en-US" dirty="0" err="1"/>
              <a:t>dreizehn</a:t>
            </a:r>
            <a:r>
              <a:rPr lang="en-US" dirty="0"/>
              <a:t> </a:t>
            </a:r>
            <a:r>
              <a:rPr lang="en-US" dirty="0" err="1"/>
              <a:t>Uhr</a:t>
            </a:r>
            <a:r>
              <a:rPr lang="en-US" dirty="0"/>
              <a:t> </a:t>
            </a:r>
            <a:r>
              <a:rPr lang="en-US" dirty="0" err="1"/>
              <a:t>samstags</a:t>
            </a:r>
            <a:r>
              <a:rPr lang="en-US" dirty="0"/>
              <a:t>? </a:t>
            </a:r>
          </a:p>
          <a:p>
            <a:r>
              <a:rPr lang="en-US" dirty="0"/>
              <a:t>__________um </a:t>
            </a:r>
            <a:r>
              <a:rPr lang="en-US" dirty="0" err="1"/>
              <a:t>acht</a:t>
            </a:r>
            <a:r>
              <a:rPr lang="en-US" dirty="0"/>
              <a:t> </a:t>
            </a:r>
            <a:r>
              <a:rPr lang="en-US" dirty="0" err="1"/>
              <a:t>Uhr</a:t>
            </a:r>
            <a:r>
              <a:rPr lang="en-US" dirty="0"/>
              <a:t> </a:t>
            </a:r>
            <a:r>
              <a:rPr lang="en-US" dirty="0" err="1"/>
              <a:t>zehn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Tag?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0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7456DB-7CF2-9643-824E-63A1F6CC2309}"/>
              </a:ext>
            </a:extLst>
          </p:cNvPr>
          <p:cNvSpPr txBox="1"/>
          <p:nvPr/>
        </p:nvSpPr>
        <p:spPr>
          <a:xfrm>
            <a:off x="579863" y="524107"/>
            <a:ext cx="76497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Stehen</a:t>
            </a:r>
            <a:r>
              <a:rPr lang="en-US" sz="2000" dirty="0"/>
              <a:t> Sie </a:t>
            </a:r>
            <a:r>
              <a:rPr lang="en-US" sz="2000" dirty="0" err="1"/>
              <a:t>samstags</a:t>
            </a:r>
            <a:r>
              <a:rPr lang="en-US" sz="2000" dirty="0"/>
              <a:t> </a:t>
            </a:r>
            <a:r>
              <a:rPr lang="en-US" sz="2000" dirty="0" err="1"/>
              <a:t>vor</a:t>
            </a:r>
            <a:r>
              <a:rPr lang="en-US" sz="2000" dirty="0"/>
              <a:t> </a:t>
            </a:r>
            <a:r>
              <a:rPr lang="en-US" sz="2000" dirty="0" err="1"/>
              <a:t>sieben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 auf?</a:t>
            </a:r>
          </a:p>
          <a:p>
            <a:endParaRPr lang="en-US" sz="2000" dirty="0"/>
          </a:p>
          <a:p>
            <a:r>
              <a:rPr lang="en-US" sz="2000" dirty="0"/>
              <a:t>	Ja, ich </a:t>
            </a:r>
            <a:r>
              <a:rPr lang="en-US" sz="2000" dirty="0" err="1"/>
              <a:t>stehe</a:t>
            </a:r>
            <a:r>
              <a:rPr lang="en-US" sz="2000" dirty="0"/>
              <a:t> </a:t>
            </a:r>
            <a:r>
              <a:rPr lang="en-US" sz="2000" dirty="0" err="1"/>
              <a:t>samstags</a:t>
            </a:r>
            <a:r>
              <a:rPr lang="en-US" sz="2000" dirty="0"/>
              <a:t> </a:t>
            </a:r>
            <a:r>
              <a:rPr lang="en-US" sz="2000" dirty="0" err="1"/>
              <a:t>vor</a:t>
            </a:r>
            <a:r>
              <a:rPr lang="en-US" sz="2000" dirty="0"/>
              <a:t> </a:t>
            </a:r>
            <a:r>
              <a:rPr lang="en-US" sz="2000" dirty="0" err="1"/>
              <a:t>sieben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auf 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Nein</a:t>
            </a:r>
            <a:r>
              <a:rPr lang="en-US" sz="2000" dirty="0"/>
              <a:t>, ich </a:t>
            </a:r>
            <a:r>
              <a:rPr lang="en-US" sz="2000" dirty="0" err="1"/>
              <a:t>stehe</a:t>
            </a:r>
            <a:r>
              <a:rPr lang="en-US" sz="2000" dirty="0"/>
              <a:t> </a:t>
            </a:r>
            <a:r>
              <a:rPr lang="en-US" sz="2000" dirty="0" err="1"/>
              <a:t>samstags</a:t>
            </a:r>
            <a:r>
              <a:rPr lang="en-US" sz="2000" dirty="0"/>
              <a:t> </a:t>
            </a:r>
            <a:r>
              <a:rPr lang="en-US" sz="2000" dirty="0" err="1"/>
              <a:t>nach</a:t>
            </a:r>
            <a:r>
              <a:rPr lang="en-US" sz="2000" dirty="0"/>
              <a:t> </a:t>
            </a:r>
            <a:r>
              <a:rPr lang="en-US" sz="2000" dirty="0" err="1"/>
              <a:t>sieben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auf [</a:t>
            </a:r>
            <a:r>
              <a:rPr lang="en-US" sz="2000" dirty="0" err="1"/>
              <a:t>Alternativ</a:t>
            </a:r>
            <a:r>
              <a:rPr lang="en-US" sz="2000" dirty="0"/>
              <a:t> </a:t>
            </a:r>
            <a:r>
              <a:rPr lang="en-US" sz="2000" dirty="0" err="1"/>
              <a:t>sagen</a:t>
            </a:r>
            <a:r>
              <a:rPr lang="en-US" sz="2000" dirty="0"/>
              <a:t>!]</a:t>
            </a:r>
          </a:p>
          <a:p>
            <a:r>
              <a:rPr lang="en-US" sz="2000" dirty="0" err="1"/>
              <a:t>Gehen</a:t>
            </a:r>
            <a:r>
              <a:rPr lang="en-US" sz="2000" dirty="0"/>
              <a:t> Sie </a:t>
            </a:r>
            <a:r>
              <a:rPr lang="en-US" sz="2000" dirty="0" err="1"/>
              <a:t>montags</a:t>
            </a:r>
            <a:r>
              <a:rPr lang="en-US" sz="2000" dirty="0"/>
              <a:t> </a:t>
            </a:r>
            <a:r>
              <a:rPr lang="en-US" sz="2000" dirty="0" err="1"/>
              <a:t>einkaufen</a:t>
            </a:r>
            <a:r>
              <a:rPr lang="en-US" sz="2000" dirty="0"/>
              <a:t>?  </a:t>
            </a:r>
          </a:p>
          <a:p>
            <a:r>
              <a:rPr lang="en-US" sz="2000" dirty="0"/>
              <a:t>	Ja, ich </a:t>
            </a:r>
            <a:r>
              <a:rPr lang="en-US" sz="2000" dirty="0" err="1"/>
              <a:t>gehe</a:t>
            </a:r>
            <a:r>
              <a:rPr lang="en-US" sz="2000" dirty="0"/>
              <a:t> </a:t>
            </a:r>
            <a:r>
              <a:rPr lang="en-US" sz="2000" dirty="0" err="1"/>
              <a:t>montags</a:t>
            </a:r>
            <a:r>
              <a:rPr lang="en-US" sz="2000" dirty="0"/>
              <a:t> </a:t>
            </a:r>
            <a:r>
              <a:rPr lang="en-US" sz="2000" dirty="0" err="1"/>
              <a:t>einkaufen</a:t>
            </a:r>
            <a:r>
              <a:rPr lang="en-US" sz="2000" dirty="0"/>
              <a:t>. 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Nein</a:t>
            </a:r>
            <a:r>
              <a:rPr lang="en-US" sz="2000" dirty="0"/>
              <a:t>, ich </a:t>
            </a:r>
            <a:r>
              <a:rPr lang="en-US" sz="2000" dirty="0" err="1"/>
              <a:t>gehe</a:t>
            </a:r>
            <a:r>
              <a:rPr lang="en-US" sz="2000" dirty="0"/>
              <a:t> </a:t>
            </a:r>
            <a:r>
              <a:rPr lang="en-US" sz="2000" dirty="0" err="1"/>
              <a:t>dienstags</a:t>
            </a:r>
            <a:r>
              <a:rPr lang="en-US" sz="2000" dirty="0"/>
              <a:t> </a:t>
            </a:r>
            <a:r>
              <a:rPr lang="en-US" sz="2000" dirty="0" err="1"/>
              <a:t>einkaufen</a:t>
            </a:r>
            <a:r>
              <a:rPr lang="en-US" sz="2000" dirty="0"/>
              <a:t>. [</a:t>
            </a:r>
            <a:r>
              <a:rPr lang="en-US" sz="2000" dirty="0" err="1"/>
              <a:t>Alternativ</a:t>
            </a:r>
            <a:r>
              <a:rPr lang="en-US" sz="2000" dirty="0"/>
              <a:t> </a:t>
            </a:r>
            <a:r>
              <a:rPr lang="en-US" sz="2000" dirty="0" err="1"/>
              <a:t>sagen</a:t>
            </a:r>
            <a:r>
              <a:rPr lang="en-US" sz="2000" dirty="0"/>
              <a:t>!]</a:t>
            </a:r>
          </a:p>
          <a:p>
            <a:endParaRPr lang="en-US" sz="2000" dirty="0"/>
          </a:p>
          <a:p>
            <a:r>
              <a:rPr lang="en-US" sz="2000" dirty="0" err="1"/>
              <a:t>Rufen</a:t>
            </a:r>
            <a:r>
              <a:rPr lang="en-US" sz="2000" dirty="0"/>
              <a:t> Sie die </a:t>
            </a:r>
            <a:r>
              <a:rPr lang="en-US" sz="2000" dirty="0" err="1"/>
              <a:t>Eltern</a:t>
            </a:r>
            <a:r>
              <a:rPr lang="en-US" sz="2000" dirty="0"/>
              <a:t> am </a:t>
            </a:r>
            <a:r>
              <a:rPr lang="en-US" sz="2000" dirty="0" err="1"/>
              <a:t>Wochenende</a:t>
            </a:r>
            <a:r>
              <a:rPr lang="en-US" sz="2000" dirty="0"/>
              <a:t> an? </a:t>
            </a:r>
          </a:p>
          <a:p>
            <a:endParaRPr lang="en-US" sz="2000" dirty="0"/>
          </a:p>
          <a:p>
            <a:r>
              <a:rPr lang="en-US" sz="2000" dirty="0" err="1"/>
              <a:t>Gehen</a:t>
            </a:r>
            <a:r>
              <a:rPr lang="en-US" sz="2000" dirty="0"/>
              <a:t> Sie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Freunden</a:t>
            </a:r>
            <a:r>
              <a:rPr lang="en-US" sz="2000" dirty="0"/>
              <a:t> morgens </a:t>
            </a:r>
            <a:r>
              <a:rPr lang="en-US" sz="2000" dirty="0" err="1"/>
              <a:t>spazieren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 err="1"/>
              <a:t>Kommen</a:t>
            </a:r>
            <a:r>
              <a:rPr lang="en-US" sz="2000" dirty="0"/>
              <a:t> Sie </a:t>
            </a:r>
            <a:r>
              <a:rPr lang="en-US" sz="2000" dirty="0" err="1"/>
              <a:t>vor</a:t>
            </a:r>
            <a:r>
              <a:rPr lang="en-US" sz="2000" dirty="0"/>
              <a:t> </a:t>
            </a:r>
            <a:r>
              <a:rPr lang="en-US" sz="2000" dirty="0" err="1"/>
              <a:t>zehn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abends </a:t>
            </a:r>
            <a:r>
              <a:rPr lang="en-US" sz="2000" dirty="0" err="1"/>
              <a:t>zurück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 err="1"/>
              <a:t>Gehen</a:t>
            </a:r>
            <a:r>
              <a:rPr lang="en-US" sz="2000" dirty="0"/>
              <a:t> Sie </a:t>
            </a:r>
            <a:r>
              <a:rPr lang="en-US" sz="2000" dirty="0" err="1"/>
              <a:t>nach</a:t>
            </a:r>
            <a:r>
              <a:rPr lang="en-US" sz="2000" dirty="0"/>
              <a:t> elf </a:t>
            </a:r>
            <a:r>
              <a:rPr lang="en-US" sz="2000" dirty="0" err="1"/>
              <a:t>Uhr</a:t>
            </a:r>
            <a:r>
              <a:rPr lang="en-US" sz="2000" dirty="0"/>
              <a:t> </a:t>
            </a:r>
            <a:r>
              <a:rPr lang="en-US" sz="2000" dirty="0" err="1"/>
              <a:t>schlafen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 err="1"/>
              <a:t>Sehen</a:t>
            </a:r>
            <a:r>
              <a:rPr lang="en-US" sz="2000" dirty="0"/>
              <a:t> Sie von Sieben bis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fern?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2D86F-7FFF-FA42-8681-0A5D4B12B899}"/>
              </a:ext>
            </a:extLst>
          </p:cNvPr>
          <p:cNvSpPr txBox="1"/>
          <p:nvPr/>
        </p:nvSpPr>
        <p:spPr>
          <a:xfrm>
            <a:off x="7605132" y="747132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VOR </a:t>
            </a:r>
          </a:p>
          <a:p>
            <a:endParaRPr lang="en-US" sz="2400" dirty="0"/>
          </a:p>
          <a:p>
            <a:r>
              <a:rPr lang="en-US" sz="2400" dirty="0"/>
              <a:t>NACH </a:t>
            </a:r>
          </a:p>
          <a:p>
            <a:endParaRPr lang="en-US" sz="2400" dirty="0"/>
          </a:p>
          <a:p>
            <a:r>
              <a:rPr lang="en-US" sz="2400" dirty="0"/>
              <a:t>UM </a:t>
            </a:r>
          </a:p>
          <a:p>
            <a:endParaRPr lang="en-US" sz="2400" dirty="0"/>
          </a:p>
          <a:p>
            <a:r>
              <a:rPr lang="en-US" sz="2400" dirty="0"/>
              <a:t>GEGEN </a:t>
            </a:r>
          </a:p>
        </p:txBody>
      </p:sp>
    </p:spTree>
    <p:extLst>
      <p:ext uri="{BB962C8B-B14F-4D97-AF65-F5344CB8AC3E}">
        <p14:creationId xmlns:p14="http://schemas.microsoft.com/office/powerpoint/2010/main" val="139941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698BC-41F8-5E48-B961-727C5DD6E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67" y="643467"/>
            <a:ext cx="964686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333C14-3998-DF46-9B22-2DDFB6C8780A}"/>
              </a:ext>
            </a:extLst>
          </p:cNvPr>
          <p:cNvSpPr/>
          <p:nvPr/>
        </p:nvSpPr>
        <p:spPr>
          <a:xfrm>
            <a:off x="470280" y="400773"/>
            <a:ext cx="324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tabLst>
                <a:tab pos="685800" algn="l"/>
                <a:tab pos="2857500" algn="l"/>
              </a:tabLst>
            </a:pP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Hörverständnis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Punkte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0057E-D557-5240-A872-A28FA135B966}"/>
              </a:ext>
            </a:extLst>
          </p:cNvPr>
          <p:cNvSpPr/>
          <p:nvPr/>
        </p:nvSpPr>
        <p:spPr>
          <a:xfrm>
            <a:off x="470279" y="1060476"/>
            <a:ext cx="10580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  <a:tab pos="2857500" algn="l"/>
              </a:tabLst>
            </a:pP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Lesetext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Punkte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Schreiben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Sie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Ihre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Antworten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vollständigen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Sätzen</a:t>
            </a:r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auf Deutsch! BEACHTEN DIE FRAGEWÖRTER </a:t>
            </a:r>
            <a:endParaRPr lang="en-US" sz="1600" dirty="0">
              <a:effectLst/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BDE1-7C1F-1C4A-B1FC-A6E9570D58A0}"/>
              </a:ext>
            </a:extLst>
          </p:cNvPr>
          <p:cNvSpPr/>
          <p:nvPr/>
        </p:nvSpPr>
        <p:spPr>
          <a:xfrm>
            <a:off x="470279" y="1997178"/>
            <a:ext cx="2811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  <a:tab pos="2857500" algn="l"/>
              </a:tabLst>
            </a:pPr>
            <a:r>
              <a:rPr lang="de-DE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Schreiben (20 Punkte) </a:t>
            </a:r>
            <a:endParaRPr lang="en-US" sz="1600" dirty="0">
              <a:effectLst/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ECFB1-42C4-C84A-9739-4E941F050B49}"/>
              </a:ext>
            </a:extLst>
          </p:cNvPr>
          <p:cNvSpPr/>
          <p:nvPr/>
        </p:nvSpPr>
        <p:spPr>
          <a:xfrm>
            <a:off x="470279" y="2656881"/>
            <a:ext cx="6190221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  <a:tab pos="2857500" algn="l"/>
              </a:tabLst>
            </a:pPr>
            <a:r>
              <a:rPr lang="de-DE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Grammatik (20 Punkte)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AutoNum type="alphaUcPeriod"/>
              <a:tabLst>
                <a:tab pos="685800" algn="l"/>
                <a:tab pos="2857500" algn="l"/>
              </a:tabLst>
            </a:pPr>
            <a:r>
              <a:rPr lang="de-DE" sz="16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Haben </a:t>
            </a:r>
          </a:p>
          <a:p>
            <a:pPr marL="342900" indent="-342900">
              <a:buFontTx/>
              <a:buAutoNum type="alphaUcPeriod"/>
              <a:tabLst>
                <a:tab pos="685800" algn="l"/>
                <a:tab pos="2857500" algn="l"/>
              </a:tabLst>
            </a:pPr>
            <a:r>
              <a:rPr lang="de-DE" sz="16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Verben (konjugieren) </a:t>
            </a:r>
            <a:endParaRPr lang="en-US" sz="1600" b="1" dirty="0">
              <a:latin typeface="Garamond" panose="02020404030301010803" pitchFamily="18" charset="0"/>
            </a:endParaRPr>
          </a:p>
          <a:p>
            <a:pPr marL="342900" indent="-342900">
              <a:buFontTx/>
              <a:buAutoNum type="alphaUcPeriod"/>
              <a:tabLst>
                <a:tab pos="685800" algn="l"/>
                <a:tab pos="2857500" algn="l"/>
              </a:tabLst>
            </a:pPr>
            <a:r>
              <a:rPr lang="de-DE" b="1" dirty="0">
                <a:latin typeface="Garamond" panose="02020404030301010803" pitchFamily="18" charset="0"/>
              </a:rPr>
              <a:t>Nominativ / Akkusativ (5 Punkte + 1 Punkt Extra-</a:t>
            </a:r>
            <a:r>
              <a:rPr lang="de-DE" b="1" dirty="0" err="1">
                <a:latin typeface="Garamond" panose="02020404030301010803" pitchFamily="18" charset="0"/>
              </a:rPr>
              <a:t>Credit</a:t>
            </a:r>
            <a:r>
              <a:rPr lang="de-DE" b="1" dirty="0"/>
              <a:t>)</a:t>
            </a:r>
          </a:p>
          <a:p>
            <a:pPr marL="342900" indent="-342900">
              <a:buFontTx/>
              <a:buAutoNum type="alphaUcPeriod"/>
              <a:tabLst>
                <a:tab pos="685800" algn="l"/>
                <a:tab pos="2857500" algn="l"/>
              </a:tabLst>
            </a:pPr>
            <a:r>
              <a:rPr lang="en-US" b="1" dirty="0">
                <a:latin typeface="Garamond" panose="02020404030301010803" pitchFamily="18" charset="0"/>
              </a:rPr>
              <a:t>Sentence Order / Prefix-separable verbs (5 </a:t>
            </a:r>
            <a:r>
              <a:rPr lang="en-US" b="1" dirty="0" err="1">
                <a:latin typeface="Garamond" panose="02020404030301010803" pitchFamily="18" charset="0"/>
              </a:rPr>
              <a:t>Punkte</a:t>
            </a:r>
            <a:r>
              <a:rPr lang="en-US" b="1" dirty="0">
                <a:latin typeface="Garamond" panose="02020404030301010803" pitchFamily="18" charset="0"/>
              </a:rPr>
              <a:t>)</a:t>
            </a:r>
            <a:endParaRPr lang="en-US" dirty="0">
              <a:latin typeface="Garamond" panose="02020404030301010803" pitchFamily="18" charset="0"/>
            </a:endParaRPr>
          </a:p>
          <a:p>
            <a:pPr>
              <a:tabLst>
                <a:tab pos="685800" algn="l"/>
                <a:tab pos="2857500" algn="l"/>
              </a:tabLst>
            </a:pP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AutoNum type="alphaUcPeriod"/>
              <a:tabLst>
                <a:tab pos="685800" algn="l"/>
                <a:tab pos="2857500" algn="l"/>
              </a:tabLst>
            </a:pPr>
            <a:endParaRPr lang="de-DE" sz="1600" b="1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AutoNum type="alphaUcPeriod"/>
              <a:tabLst>
                <a:tab pos="685800" algn="l"/>
                <a:tab pos="2857500" algn="l"/>
              </a:tabLst>
            </a:pPr>
            <a:endParaRPr lang="en-US" sz="1600" dirty="0">
              <a:effectLst/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280E7-306E-7644-B565-6D8229C8D34A}"/>
              </a:ext>
            </a:extLst>
          </p:cNvPr>
          <p:cNvSpPr/>
          <p:nvPr/>
        </p:nvSpPr>
        <p:spPr>
          <a:xfrm>
            <a:off x="564500" y="4618163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  <a:tab pos="2857500" algn="l"/>
              </a:tabLst>
            </a:pPr>
            <a:r>
              <a:rPr lang="de-DE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de-DE" sz="20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Vokabeln</a:t>
            </a:r>
            <a:r>
              <a:rPr lang="de-DE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 Punkte)</a:t>
            </a:r>
            <a:endParaRPr lang="en-US" dirty="0"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tabLst>
                <a:tab pos="228600" algn="l"/>
                <a:tab pos="457200" algn="l"/>
              </a:tabLst>
            </a:pPr>
            <a:r>
              <a:rPr lang="de-DE" i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passen nur 10 von den 12 Wörtern in die Lücken!</a:t>
            </a:r>
            <a:endParaRPr lang="en-US" dirty="0">
              <a:latin typeface="Baskerville Old Face" panose="020206020805050203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52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447</Words>
  <Application>Microsoft Macintosh PowerPoint</Application>
  <PresentationFormat>Widescreen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Baskerville Old Face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Tanzen, singen, Fussball spielen, Klavier spielen, wandern, lesen, Kaffee oder Tee trinken, essen, joggen….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9</cp:revision>
  <dcterms:created xsi:type="dcterms:W3CDTF">2020-10-06T23:49:05Z</dcterms:created>
  <dcterms:modified xsi:type="dcterms:W3CDTF">2020-10-07T13:56:35Z</dcterms:modified>
</cp:coreProperties>
</file>