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7"/>
    <p:restoredTop sz="95046"/>
  </p:normalViewPr>
  <p:slideViewPr>
    <p:cSldViewPr snapToGrid="0" snapToObjects="1">
      <p:cViewPr varScale="1">
        <p:scale>
          <a:sx n="74" d="100"/>
          <a:sy n="74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F43B4-71B0-FE4F-AB3E-BFFB044F2583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1DA2-E837-A94F-BD2F-3C2C72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3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4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1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6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3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3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8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6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3F2E-BD32-1B4B-B8CB-059A5CB4D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Sitzung</a:t>
            </a:r>
            <a:r>
              <a:rPr lang="en-US" dirty="0"/>
              <a:t>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26869-2DE2-C44A-AA55-532033AE2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28F0-BEB9-DD4E-96E5-BDAC7B04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ist</a:t>
            </a:r>
            <a:r>
              <a:rPr lang="en-US" cap="none" dirty="0"/>
              <a:t> </a:t>
            </a:r>
            <a:r>
              <a:rPr lang="en-US" cap="none" dirty="0" err="1"/>
              <a:t>dein</a:t>
            </a:r>
            <a:r>
              <a:rPr lang="en-US" cap="none" dirty="0"/>
              <a:t>(e) </a:t>
            </a:r>
            <a:r>
              <a:rPr lang="en-US" cap="none" dirty="0" err="1"/>
              <a:t>Lieblings</a:t>
            </a:r>
            <a:r>
              <a:rPr lang="en-US" cap="none" dirty="0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C361-DE83-4342-95D1-5D1EAEF66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/>
              <a:t>Buch</a:t>
            </a:r>
          </a:p>
          <a:p>
            <a:r>
              <a:rPr lang="en-US" sz="2800" dirty="0"/>
              <a:t>Tier</a:t>
            </a:r>
          </a:p>
          <a:p>
            <a:r>
              <a:rPr lang="en-US" sz="2800" dirty="0" err="1"/>
              <a:t>Haustier</a:t>
            </a:r>
            <a:endParaRPr lang="en-US" sz="2800" dirty="0"/>
          </a:p>
          <a:p>
            <a:r>
              <a:rPr lang="en-US" sz="2800" dirty="0"/>
              <a:t>Lied</a:t>
            </a:r>
          </a:p>
          <a:p>
            <a:r>
              <a:rPr lang="en-US" sz="2800" dirty="0"/>
              <a:t>Film</a:t>
            </a:r>
          </a:p>
          <a:p>
            <a:r>
              <a:rPr lang="en-US" sz="2800" dirty="0"/>
              <a:t>Essen</a:t>
            </a:r>
          </a:p>
          <a:p>
            <a:r>
              <a:rPr lang="en-US" sz="2800" dirty="0" err="1"/>
              <a:t>Farbe</a:t>
            </a:r>
            <a:endParaRPr lang="en-US" sz="2800" dirty="0"/>
          </a:p>
          <a:p>
            <a:r>
              <a:rPr lang="en-US" sz="2800" dirty="0"/>
              <a:t>Stadt</a:t>
            </a:r>
          </a:p>
          <a:p>
            <a:r>
              <a:rPr lang="en-US" sz="2800" dirty="0"/>
              <a:t>Sport</a:t>
            </a:r>
          </a:p>
          <a:p>
            <a:r>
              <a:rPr lang="en-US" sz="2800" dirty="0" err="1"/>
              <a:t>Fach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91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225F-63D3-EF46-85C1-EAF97215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Stammbaum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FCF7-BD87-E842-B288-8FD7849B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719" y="2663655"/>
            <a:ext cx="10194561" cy="576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Wer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in </a:t>
            </a:r>
            <a:r>
              <a:rPr lang="en-US" sz="2800" dirty="0" err="1"/>
              <a:t>deinem</a:t>
            </a:r>
            <a:r>
              <a:rPr lang="en-US" sz="2800" dirty="0"/>
              <a:t> Leben </a:t>
            </a:r>
            <a:r>
              <a:rPr lang="en-US" sz="2800" dirty="0" err="1"/>
              <a:t>wichtig</a:t>
            </a:r>
            <a:r>
              <a:rPr lang="en-US" sz="2800" dirty="0"/>
              <a:t>? </a:t>
            </a:r>
            <a:r>
              <a:rPr lang="en-US" sz="2800" dirty="0" err="1"/>
              <a:t>Schreiben</a:t>
            </a:r>
            <a:r>
              <a:rPr lang="en-US" sz="2800" dirty="0"/>
              <a:t> Sie </a:t>
            </a:r>
            <a:r>
              <a:rPr lang="en-US" sz="2800" dirty="0" err="1"/>
              <a:t>im</a:t>
            </a:r>
            <a:r>
              <a:rPr lang="en-US" sz="2800" dirty="0"/>
              <a:t> Google Doc!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B2775-5C40-C94D-A41A-37E950C96E95}"/>
              </a:ext>
            </a:extLst>
          </p:cNvPr>
          <p:cNvSpPr txBox="1"/>
          <p:nvPr/>
        </p:nvSpPr>
        <p:spPr>
          <a:xfrm>
            <a:off x="2231136" y="3429000"/>
            <a:ext cx="7729728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Vater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Stiefmutter</a:t>
            </a:r>
            <a:r>
              <a:rPr lang="en-US" sz="2800" dirty="0"/>
              <a:t>/</a:t>
            </a:r>
            <a:r>
              <a:rPr lang="en-US" sz="2800" dirty="0" err="1"/>
              <a:t>vater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Schwester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Bruder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Geschwister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Opa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Tante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Onkel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Cousin(e)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Freund(in)</a:t>
            </a:r>
          </a:p>
        </p:txBody>
      </p:sp>
    </p:spTree>
    <p:extLst>
      <p:ext uri="{BB962C8B-B14F-4D97-AF65-F5344CB8AC3E}">
        <p14:creationId xmlns:p14="http://schemas.microsoft.com/office/powerpoint/2010/main" val="422846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F49D-39CF-AD48-9CA8-594042C4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Stammbaum: </a:t>
            </a:r>
            <a:r>
              <a:rPr lang="en-US" cap="none" dirty="0" err="1"/>
              <a:t>Fragen</a:t>
            </a:r>
            <a:r>
              <a:rPr lang="en-US" cap="none" dirty="0"/>
              <a:t> </a:t>
            </a:r>
            <a:r>
              <a:rPr lang="en-US" cap="none" dirty="0" err="1"/>
              <a:t>stellen</a:t>
            </a:r>
            <a:r>
              <a:rPr lang="en-US" cap="none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5090-E6C8-794C-A88E-97328FC8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41" y="2845079"/>
            <a:ext cx="2358117" cy="2391156"/>
          </a:xfrm>
        </p:spPr>
        <p:txBody>
          <a:bodyPr>
            <a:normAutofit/>
          </a:bodyPr>
          <a:lstStyle/>
          <a:p>
            <a:r>
              <a:rPr lang="en-US" sz="2800" dirty="0" err="1"/>
              <a:t>Wohnort</a:t>
            </a:r>
            <a:endParaRPr lang="en-US" sz="2800" dirty="0"/>
          </a:p>
          <a:p>
            <a:r>
              <a:rPr lang="en-US" sz="2800" dirty="0"/>
              <a:t>Alter</a:t>
            </a:r>
          </a:p>
          <a:p>
            <a:r>
              <a:rPr lang="en-US" sz="2800" dirty="0"/>
              <a:t>Name</a:t>
            </a:r>
          </a:p>
          <a:p>
            <a:r>
              <a:rPr lang="en-US" sz="2800" dirty="0" err="1"/>
              <a:t>Nationalität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45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7EBA-FEBE-D944-8B66-CD230D94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Stammbaum: </a:t>
            </a:r>
            <a:r>
              <a:rPr lang="en-US" cap="none" dirty="0" err="1"/>
              <a:t>Aussehen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A324-F2DA-094B-8E1A-8B2F8142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4913412"/>
            <a:ext cx="7729728" cy="118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Xinrui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Clara  Michelle  Norah  Nikita </a:t>
            </a:r>
            <a:r>
              <a:rPr lang="en-US" sz="2800" dirty="0"/>
              <a:t> Saskia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Sangrou</a:t>
            </a:r>
            <a:r>
              <a:rPr lang="en-US" sz="2800" dirty="0">
                <a:sym typeface="Wingdings" pitchFamily="2" charset="2"/>
              </a:rPr>
              <a:t>  Anna  </a:t>
            </a:r>
            <a:r>
              <a:rPr lang="en-US" sz="2800" dirty="0" err="1">
                <a:sym typeface="Wingdings" pitchFamily="2" charset="2"/>
              </a:rPr>
              <a:t>Pey</a:t>
            </a:r>
            <a:r>
              <a:rPr lang="en-US" sz="2800" dirty="0">
                <a:sym typeface="Wingdings" pitchFamily="2" charset="2"/>
              </a:rPr>
              <a:t>  Christine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D77E8-935E-834E-9547-2B5EBA25B83E}"/>
              </a:ext>
            </a:extLst>
          </p:cNvPr>
          <p:cNvSpPr txBox="1"/>
          <p:nvPr/>
        </p:nvSpPr>
        <p:spPr>
          <a:xfrm>
            <a:off x="2020186" y="2828260"/>
            <a:ext cx="8250865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Haarfarbe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Groß</a:t>
            </a:r>
            <a:r>
              <a:rPr lang="en-US" sz="2800" dirty="0"/>
              <a:t>/Klein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Augenfarbe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Haare</a:t>
            </a:r>
            <a:r>
              <a:rPr lang="en-US" sz="2800" dirty="0"/>
              <a:t> (</a:t>
            </a:r>
            <a:r>
              <a:rPr lang="en-US" sz="2800" dirty="0" err="1"/>
              <a:t>lockige</a:t>
            </a:r>
            <a:r>
              <a:rPr lang="en-US" sz="2800" dirty="0"/>
              <a:t>, </a:t>
            </a:r>
            <a:r>
              <a:rPr lang="en-US" sz="2800" dirty="0" err="1"/>
              <a:t>wellige</a:t>
            </a:r>
            <a:r>
              <a:rPr lang="en-US" sz="2800" dirty="0"/>
              <a:t>, </a:t>
            </a:r>
            <a:r>
              <a:rPr lang="en-US" sz="2800" dirty="0" err="1"/>
              <a:t>glatte</a:t>
            </a:r>
            <a:r>
              <a:rPr lang="en-US" sz="2800" dirty="0"/>
              <a:t>, </a:t>
            </a:r>
            <a:r>
              <a:rPr lang="en-US" sz="2800" dirty="0" err="1"/>
              <a:t>lange</a:t>
            </a:r>
            <a:r>
              <a:rPr lang="en-US" sz="2800" dirty="0"/>
              <a:t>, </a:t>
            </a:r>
            <a:r>
              <a:rPr lang="en-US" sz="2800" dirty="0" err="1"/>
              <a:t>kurze</a:t>
            </a:r>
            <a:r>
              <a:rPr lang="en-US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Brille</a:t>
            </a:r>
          </a:p>
        </p:txBody>
      </p:sp>
    </p:spTree>
    <p:extLst>
      <p:ext uri="{BB962C8B-B14F-4D97-AF65-F5344CB8AC3E}">
        <p14:creationId xmlns:p14="http://schemas.microsoft.com/office/powerpoint/2010/main" val="11188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8191-5C9F-9646-BF13-5F7C94AD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Anna </a:t>
            </a:r>
            <a:r>
              <a:rPr lang="en-US" cap="none" dirty="0" err="1"/>
              <a:t>Adlers</a:t>
            </a:r>
            <a:r>
              <a:rPr lang="en-US" cap="none" dirty="0"/>
              <a:t> </a:t>
            </a:r>
            <a:r>
              <a:rPr lang="en-US" cap="none" dirty="0" err="1"/>
              <a:t>Familie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1572B-CC8F-F841-9B39-74BC7B842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04" y="2517274"/>
            <a:ext cx="5912200" cy="422228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Annas Mutter hat </a:t>
            </a:r>
            <a:r>
              <a:rPr lang="en-US" sz="2800" dirty="0" err="1"/>
              <a:t>braune</a:t>
            </a:r>
            <a:r>
              <a:rPr lang="en-US" sz="2800" dirty="0"/>
              <a:t> </a:t>
            </a:r>
            <a:r>
              <a:rPr lang="en-US" sz="2800" dirty="0" err="1"/>
              <a:t>Haare</a:t>
            </a:r>
            <a:r>
              <a:rPr lang="en-US" sz="2800" dirty="0"/>
              <a:t>.</a:t>
            </a:r>
          </a:p>
          <a:p>
            <a:r>
              <a:rPr lang="en-US" sz="2800" dirty="0"/>
              <a:t>Annas </a:t>
            </a:r>
            <a:r>
              <a:rPr lang="en-US" sz="2800" dirty="0" err="1"/>
              <a:t>Opa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sehr</a:t>
            </a:r>
            <a:r>
              <a:rPr lang="en-US" sz="2800" dirty="0"/>
              <a:t> alt.</a:t>
            </a:r>
          </a:p>
          <a:p>
            <a:r>
              <a:rPr lang="en-US" sz="2800" dirty="0"/>
              <a:t>Katja hat </a:t>
            </a:r>
            <a:r>
              <a:rPr lang="en-US" sz="2800" dirty="0" err="1"/>
              <a:t>glatte</a:t>
            </a:r>
            <a:r>
              <a:rPr lang="en-US" sz="2800" dirty="0"/>
              <a:t> </a:t>
            </a:r>
            <a:r>
              <a:rPr lang="en-US" sz="2800" dirty="0" err="1"/>
              <a:t>Haare</a:t>
            </a:r>
            <a:r>
              <a:rPr lang="en-US" sz="2800" dirty="0"/>
              <a:t>.</a:t>
            </a:r>
          </a:p>
          <a:p>
            <a:r>
              <a:rPr lang="en-US" sz="2800" dirty="0"/>
              <a:t>Anna und Jeff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Geschwister</a:t>
            </a:r>
            <a:r>
              <a:rPr lang="en-US" sz="2800" dirty="0"/>
              <a:t>.</a:t>
            </a:r>
          </a:p>
          <a:p>
            <a:r>
              <a:rPr lang="en-US" sz="2800" dirty="0"/>
              <a:t>Georg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älter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Katja.</a:t>
            </a:r>
          </a:p>
          <a:p>
            <a:r>
              <a:rPr lang="en-US" sz="2800" dirty="0"/>
              <a:t>Werner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 </a:t>
            </a:r>
            <a:r>
              <a:rPr lang="en-US" sz="2800" dirty="0" err="1"/>
              <a:t>verheiratet</a:t>
            </a:r>
            <a:r>
              <a:rPr lang="en-US" sz="2800" dirty="0"/>
              <a:t>.</a:t>
            </a:r>
          </a:p>
          <a:p>
            <a:r>
              <a:rPr lang="en-US" sz="2800" dirty="0"/>
              <a:t>Annas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freundlich</a:t>
            </a:r>
            <a:r>
              <a:rPr lang="en-US" sz="2800" dirty="0"/>
              <a:t>.</a:t>
            </a:r>
          </a:p>
          <a:p>
            <a:r>
              <a:rPr lang="en-US" sz="2800" dirty="0"/>
              <a:t>Anna und </a:t>
            </a:r>
            <a:r>
              <a:rPr lang="en-US" sz="2800" dirty="0" err="1"/>
              <a:t>ihre</a:t>
            </a:r>
            <a:r>
              <a:rPr lang="en-US" sz="2800" dirty="0"/>
              <a:t> Mutter </a:t>
            </a:r>
            <a:r>
              <a:rPr lang="en-US" sz="2800" dirty="0" err="1"/>
              <a:t>lieben</a:t>
            </a:r>
            <a:r>
              <a:rPr lang="en-US" sz="2800" dirty="0"/>
              <a:t> </a:t>
            </a:r>
            <a:r>
              <a:rPr lang="en-US" sz="2800" dirty="0" err="1"/>
              <a:t>Tanzen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3E071-FA7C-C541-AA2E-471B6E99D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" r="20484"/>
          <a:stretch/>
        </p:blipFill>
        <p:spPr>
          <a:xfrm>
            <a:off x="6590580" y="2222424"/>
            <a:ext cx="5296619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33EF-F0F5-C94F-A085-9D631F7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Board Race: </a:t>
            </a:r>
            <a:r>
              <a:rPr lang="en-US" cap="none" dirty="0" err="1"/>
              <a:t>Beispiel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3E51-7710-6A46-934B-F640CE0B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15" y="3207389"/>
            <a:ext cx="4204170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Annas </a:t>
            </a:r>
            <a:r>
              <a:rPr lang="en-US" sz="2800" dirty="0" err="1"/>
              <a:t>Opa</a:t>
            </a:r>
            <a:r>
              <a:rPr lang="en-US" sz="2800" dirty="0"/>
              <a:t> </a:t>
            </a:r>
            <a:r>
              <a:rPr lang="en-US" sz="2800" dirty="0" err="1"/>
              <a:t>heißt</a:t>
            </a:r>
            <a:r>
              <a:rPr lang="en-US" sz="2800" dirty="0"/>
              <a:t> Friedrich.</a:t>
            </a:r>
          </a:p>
        </p:txBody>
      </p:sp>
    </p:spTree>
    <p:extLst>
      <p:ext uri="{BB962C8B-B14F-4D97-AF65-F5344CB8AC3E}">
        <p14:creationId xmlns:p14="http://schemas.microsoft.com/office/powerpoint/2010/main" val="376483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76F3-4BEE-5E45-A4DC-26185D7D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Wer</a:t>
            </a:r>
            <a:r>
              <a:rPr lang="en-US" cap="none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C5B2F-2537-B142-8997-831A5453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354" y="3017605"/>
            <a:ext cx="8793423" cy="2330771"/>
          </a:xfrm>
        </p:spPr>
        <p:txBody>
          <a:bodyPr numCol="2">
            <a:normAutofit/>
          </a:bodyPr>
          <a:lstStyle/>
          <a:p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sportlich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liebt</a:t>
            </a:r>
            <a:r>
              <a:rPr lang="en-US" sz="2800" dirty="0"/>
              <a:t> </a:t>
            </a:r>
            <a:r>
              <a:rPr lang="en-US" sz="2800" dirty="0" err="1"/>
              <a:t>Schokolade</a:t>
            </a:r>
            <a:r>
              <a:rPr lang="en-US" sz="2800" dirty="0"/>
              <a:t>/</a:t>
            </a:r>
            <a:r>
              <a:rPr lang="en-US" sz="2800" dirty="0" err="1"/>
              <a:t>Hunde</a:t>
            </a:r>
            <a:r>
              <a:rPr lang="en-US" sz="2800" dirty="0"/>
              <a:t>…</a:t>
            </a:r>
          </a:p>
          <a:p>
            <a:r>
              <a:rPr lang="en-US" sz="2800" dirty="0"/>
              <a:t>hat </a:t>
            </a:r>
            <a:r>
              <a:rPr lang="en-US" sz="2800" dirty="0" err="1"/>
              <a:t>braune</a:t>
            </a:r>
            <a:r>
              <a:rPr lang="en-US" sz="2800" dirty="0"/>
              <a:t> </a:t>
            </a:r>
            <a:r>
              <a:rPr lang="en-US" sz="2800" dirty="0" err="1"/>
              <a:t>Haare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hat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Schwester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Amerikanerin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spricht</a:t>
            </a:r>
            <a:r>
              <a:rPr lang="en-US" sz="2800" dirty="0"/>
              <a:t> Deutsch?</a:t>
            </a:r>
          </a:p>
        </p:txBody>
      </p:sp>
    </p:spTree>
    <p:extLst>
      <p:ext uri="{BB962C8B-B14F-4D97-AF65-F5344CB8AC3E}">
        <p14:creationId xmlns:p14="http://schemas.microsoft.com/office/powerpoint/2010/main" val="114063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2D9C-D8DC-F944-BA66-7789CB06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Tschüss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4498-3921-F941-B054-929FB6AB0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22D61-A581-8846-818A-B5E61C07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85" y="2517273"/>
            <a:ext cx="6991230" cy="39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17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{C0ECD15D-CFDA-2F4B-A8FC-F0BD2227CEDA}tf10001120</Template>
  <TotalTime>64</TotalTime>
  <Words>188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Parcel</vt:lpstr>
      <vt:lpstr>TA Sitzung 2</vt:lpstr>
      <vt:lpstr>Was ist dein(e) Lieblings….</vt:lpstr>
      <vt:lpstr>Stammbaum</vt:lpstr>
      <vt:lpstr>Stammbaum: Fragen stellen!</vt:lpstr>
      <vt:lpstr>Stammbaum: Aussehen</vt:lpstr>
      <vt:lpstr>Anna Adlers Familie</vt:lpstr>
      <vt:lpstr>Board Race: Beispiel</vt:lpstr>
      <vt:lpstr>Wer…</vt:lpstr>
      <vt:lpstr>Tschüss!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Sitzung 2</dc:title>
  <dc:creator>Nora Cahill</dc:creator>
  <cp:lastModifiedBy>Nora Cahill</cp:lastModifiedBy>
  <cp:revision>11</cp:revision>
  <dcterms:created xsi:type="dcterms:W3CDTF">2020-09-23T21:38:55Z</dcterms:created>
  <dcterms:modified xsi:type="dcterms:W3CDTF">2020-09-23T22:43:04Z</dcterms:modified>
</cp:coreProperties>
</file>