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0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104" y="-3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6574A-E6D1-624F-8CB4-7A8E4C88ADC3}" type="datetimeFigureOut">
              <a:t>10/1/20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6574A-E6D1-624F-8CB4-7A8E4C88ADC3}" type="datetimeFigureOut">
              <a:t>10/1/20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B78C-0F08-054D-BC3E-12904BCE1912}" type="slidenum">
              <a:rPr lang="uk-UA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6574A-E6D1-624F-8CB4-7A8E4C88ADC3}" type="datetimeFigureOut">
              <a:t>10/1/20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B78C-0F08-054D-BC3E-12904BCE1912}" type="slidenum">
              <a:rPr lang="uk-UA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6574A-E6D1-624F-8CB4-7A8E4C88ADC3}" type="datetimeFigureOut">
              <a:t>10/1/20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B78C-0F08-054D-BC3E-12904BCE1912}" type="slidenum">
              <a:rPr lang="uk-UA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6574A-E6D1-624F-8CB4-7A8E4C88ADC3}" type="datetimeFigureOut">
              <a:t>10/1/20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B78C-0F08-054D-BC3E-12904BCE1912}" type="slidenum">
              <a:rPr lang="uk-UA"/>
              <a:t>‹#›</a:t>
            </a:fld>
            <a:endParaRPr lang="uk-UA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6574A-E6D1-624F-8CB4-7A8E4C88ADC3}" type="datetimeFigureOut">
              <a:t>10/1/20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B78C-0F08-054D-BC3E-12904BCE1912}" type="slidenum">
              <a:rPr lang="uk-UA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6574A-E6D1-624F-8CB4-7A8E4C88ADC3}" type="datetimeFigureOut">
              <a:t>10/1/20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B78C-0F08-054D-BC3E-12904BCE1912}" type="slidenum">
              <a:rPr lang="uk-UA"/>
              <a:t>‹#›</a:t>
            </a:fld>
            <a:endParaRPr lang="uk-UA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6574A-E6D1-624F-8CB4-7A8E4C88ADC3}" type="datetimeFigureOut">
              <a:t>10/1/20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B78C-0F08-054D-BC3E-12904BCE1912}" type="slidenum">
              <a:rPr lang="uk-UA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6574A-E6D1-624F-8CB4-7A8E4C88ADC3}" type="datetimeFigureOut">
              <a:t>10/1/20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B78C-0F08-054D-BC3E-12904BCE1912}" type="slidenum">
              <a:rPr lang="uk-UA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6574A-E6D1-624F-8CB4-7A8E4C88ADC3}" type="datetimeFigureOut">
              <a:t>10/1/20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6574A-E6D1-624F-8CB4-7A8E4C88ADC3}" type="datetimeFigureOut">
              <a:t>10/1/20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B78C-0F08-054D-BC3E-12904BCE1912}" type="slidenum">
              <a:rPr lang="uk-UA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AC6574A-E6D1-624F-8CB4-7A8E4C88ADC3}" type="datetimeFigureOut">
              <a:t>10/1/20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3DAB78C-0F08-054D-BC3E-12904BCE1912}" type="slidenum">
              <a:rPr lang="uk-UA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Assignment 1.2 Feedback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1200"/>
              </a:spcAft>
            </a:pPr>
            <a:r>
              <a:rPr lang="en-US" sz="3200"/>
              <a:t>Submission location:</a:t>
            </a:r>
          </a:p>
          <a:p>
            <a:pPr lvl="1">
              <a:spcAft>
                <a:spcPts val="1200"/>
              </a:spcAft>
            </a:pPr>
            <a:r>
              <a:rPr lang="en-US" sz="3200"/>
              <a:t>Submit to the folder for your discussion section ONLY (EITHER Hurley or McDonogh, not to both) </a:t>
            </a:r>
          </a:p>
          <a:p>
            <a:pPr>
              <a:spcAft>
                <a:spcPts val="1200"/>
              </a:spcAft>
            </a:pPr>
            <a:r>
              <a:rPr lang="en-US" sz="3200"/>
              <a:t>Submission format:</a:t>
            </a:r>
          </a:p>
          <a:p>
            <a:pPr lvl="1">
              <a:spcAft>
                <a:spcPts val="1200"/>
              </a:spcAft>
            </a:pPr>
            <a:r>
              <a:rPr lang="en-US" sz="3200"/>
              <a:t>Word files (.doc or .docx)</a:t>
            </a:r>
          </a:p>
          <a:p>
            <a:pPr lvl="1">
              <a:spcAft>
                <a:spcPts val="1200"/>
              </a:spcAft>
            </a:pPr>
            <a:r>
              <a:rPr lang="en-US" sz="3200"/>
              <a:t>If at all possible, put images in your document, don’t just submit separately</a:t>
            </a:r>
          </a:p>
          <a:p>
            <a:pPr marL="182880" lvl="1">
              <a:spcAft>
                <a:spcPts val="1200"/>
              </a:spcAft>
            </a:pPr>
            <a:r>
              <a:rPr lang="en-US" sz="3200"/>
              <a:t>Put your last name in the filename</a:t>
            </a:r>
          </a:p>
        </p:txBody>
      </p:sp>
    </p:spTree>
    <p:extLst>
      <p:ext uri="{BB962C8B-B14F-4D97-AF65-F5344CB8AC3E}">
        <p14:creationId xmlns:p14="http://schemas.microsoft.com/office/powerpoint/2010/main" val="2501719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1.2 Feedback: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 marL="342900" lvl="1" indent="-342900">
              <a:spcAft>
                <a:spcPts val="600"/>
              </a:spcAft>
              <a:buFont typeface="Arial"/>
              <a:buChar char="•"/>
            </a:pPr>
            <a:r>
              <a:rPr lang="en-US" sz="3200"/>
              <a:t>Read the assignment instructions carefully </a:t>
            </a:r>
            <a:r>
              <a:rPr lang="mr-IN" sz="3200"/>
              <a:t>–</a:t>
            </a:r>
            <a:r>
              <a:rPr lang="en-US" sz="3200"/>
              <a:t> address all the points (Covid changes?)</a:t>
            </a:r>
          </a:p>
          <a:p>
            <a:pPr marL="342900" lvl="1" indent="-342900">
              <a:spcAft>
                <a:spcPts val="600"/>
              </a:spcAft>
              <a:buFont typeface="Arial"/>
              <a:buChar char="•"/>
            </a:pPr>
            <a:r>
              <a:rPr lang="en-US" sz="3200"/>
              <a:t>Include discussion of concepts from readings and/or class discussion </a:t>
            </a:r>
            <a:r>
              <a:rPr lang="mr-IN" sz="3200"/>
              <a:t>–</a:t>
            </a:r>
            <a:r>
              <a:rPr lang="en-US" sz="3200"/>
              <a:t> both physical and social</a:t>
            </a:r>
          </a:p>
          <a:p>
            <a:pPr marL="342900" lvl="1" indent="-342900">
              <a:spcAft>
                <a:spcPts val="600"/>
              </a:spcAft>
              <a:buFont typeface="Arial"/>
              <a:buChar char="•"/>
            </a:pPr>
            <a:r>
              <a:rPr lang="en-US" sz="3200"/>
              <a:t>All spaces are spaces of both inclusion and exclusion</a:t>
            </a:r>
            <a:endParaRPr lang="en-US" sz="3200"/>
          </a:p>
          <a:p>
            <a:pPr marL="342900" lvl="1" indent="-342900">
              <a:spcAft>
                <a:spcPts val="600"/>
              </a:spcAft>
              <a:buFont typeface="Arial"/>
              <a:buChar char="•"/>
            </a:pPr>
            <a:r>
              <a:rPr lang="en-US" sz="3200"/>
              <a:t>Claims should have evidence: If you say that a space welcomes people, how do you know that? Are there physical features that indicate welcoming, or do you observe different kinds of people using the space? Or what?</a:t>
            </a:r>
          </a:p>
          <a:p>
            <a:pPr>
              <a:spcAft>
                <a:spcPts val="600"/>
              </a:spcAft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970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1.2 Feedback: Writing, cont.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spcAft>
                <a:spcPts val="600"/>
              </a:spcAft>
              <a:buFont typeface="Arial"/>
              <a:buChar char="•"/>
            </a:pPr>
            <a:r>
              <a:rPr lang="en-US" sz="3200"/>
              <a:t>DON’T use vague superlatives:</a:t>
            </a:r>
          </a:p>
          <a:p>
            <a:pPr lvl="1">
              <a:spcAft>
                <a:spcPts val="600"/>
              </a:spcAft>
            </a:pPr>
            <a:r>
              <a:rPr lang="en-US" sz="3200"/>
              <a:t>Interesting, wonderful, perfect, beautiful, excellent, ideal</a:t>
            </a:r>
          </a:p>
          <a:p>
            <a:pPr lvl="1">
              <a:spcAft>
                <a:spcPts val="600"/>
              </a:spcAft>
            </a:pPr>
            <a:r>
              <a:rPr lang="en-US" sz="3200"/>
              <a:t>DO describe things specifically, concretely</a:t>
            </a:r>
          </a:p>
          <a:p>
            <a:pPr>
              <a:spcAft>
                <a:spcPts val="600"/>
              </a:spcAft>
            </a:pPr>
            <a:r>
              <a:rPr lang="en-US" sz="3200"/>
              <a:t>DON’T use colloquialisms, contractions, or slang</a:t>
            </a:r>
          </a:p>
          <a:p>
            <a:pPr lvl="1">
              <a:spcAft>
                <a:spcPts val="600"/>
              </a:spcAft>
            </a:pPr>
            <a:r>
              <a:rPr lang="en-US" sz="3200"/>
              <a:t>You can be personal in the way you write, but still formal</a:t>
            </a:r>
          </a:p>
        </p:txBody>
      </p:sp>
    </p:spTree>
    <p:extLst>
      <p:ext uri="{BB962C8B-B14F-4D97-AF65-F5344CB8AC3E}">
        <p14:creationId xmlns:p14="http://schemas.microsoft.com/office/powerpoint/2010/main" val="2736439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1.2 Feedback: Maps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 marL="342900" lvl="1" indent="-342900">
              <a:spcAft>
                <a:spcPts val="600"/>
              </a:spcAft>
              <a:buFont typeface="Arial"/>
              <a:buChar char="•"/>
            </a:pPr>
            <a:r>
              <a:rPr lang="en-US" sz="3200"/>
              <a:t>A map is not just a drawing but a tool for orientation </a:t>
            </a:r>
            <a:r>
              <a:rPr lang="mr-IN" sz="3200"/>
              <a:t>–</a:t>
            </a:r>
            <a:r>
              <a:rPr lang="en-US" sz="3200"/>
              <a:t> it is part of your argument</a:t>
            </a:r>
          </a:p>
          <a:p>
            <a:pPr marL="342900" lvl="1" indent="-342900">
              <a:spcAft>
                <a:spcPts val="600"/>
              </a:spcAft>
              <a:buFont typeface="Arial"/>
              <a:buChar char="•"/>
            </a:pPr>
            <a:r>
              <a:rPr lang="en-US" sz="3200"/>
              <a:t>Include all of the elements you discuss in your writing in the map </a:t>
            </a:r>
            <a:r>
              <a:rPr lang="mr-IN" sz="3200"/>
              <a:t>–</a:t>
            </a:r>
            <a:r>
              <a:rPr lang="en-US" sz="3200"/>
              <a:t> and discuss all of the important elements on the map in your writing</a:t>
            </a:r>
          </a:p>
          <a:p>
            <a:pPr marL="342900" lvl="1" indent="-342900">
              <a:spcAft>
                <a:spcPts val="600"/>
              </a:spcAft>
              <a:buFont typeface="Arial"/>
              <a:buChar char="•"/>
            </a:pPr>
            <a:r>
              <a:rPr lang="en-US" sz="3200"/>
              <a:t>Think about what makes the boundaries of your space </a:t>
            </a:r>
            <a:r>
              <a:rPr lang="mr-IN" sz="3200"/>
              <a:t>–</a:t>
            </a:r>
            <a:r>
              <a:rPr lang="en-US" sz="3200"/>
              <a:t> make some connections to the edges </a:t>
            </a:r>
            <a:r>
              <a:rPr lang="mr-IN" sz="3200"/>
              <a:t>–</a:t>
            </a:r>
            <a:r>
              <a:rPr lang="en-US" sz="3200"/>
              <a:t> no space is floating in a void</a:t>
            </a:r>
          </a:p>
          <a:p>
            <a:pPr marL="342900" lvl="1" indent="-342900">
              <a:spcAft>
                <a:spcPts val="600"/>
              </a:spcAft>
              <a:buFont typeface="Arial"/>
              <a:buChar char="•"/>
            </a:pPr>
            <a:r>
              <a:rPr lang="en-US" sz="3200"/>
              <a:t>Look at your drawing and try to pretend you don’t know the space </a:t>
            </a:r>
            <a:r>
              <a:rPr lang="mr-IN" sz="3200"/>
              <a:t>–</a:t>
            </a:r>
            <a:r>
              <a:rPr lang="en-US" sz="3200"/>
              <a:t> what will be unclear or confusing about it?</a:t>
            </a:r>
          </a:p>
        </p:txBody>
      </p:sp>
    </p:spTree>
    <p:extLst>
      <p:ext uri="{BB962C8B-B14F-4D97-AF65-F5344CB8AC3E}">
        <p14:creationId xmlns:p14="http://schemas.microsoft.com/office/powerpoint/2010/main" val="3861117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1.2 Feedback: Maps, cont.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2880" lvl="1">
              <a:spcAft>
                <a:spcPts val="600"/>
              </a:spcAft>
            </a:pPr>
            <a:r>
              <a:rPr lang="en-US" sz="3200"/>
              <a:t>If your image comes out sideways when you scan or photograph it, use the tools in your image editor or in Word to rotate it </a:t>
            </a:r>
          </a:p>
          <a:p>
            <a:pPr marL="182880" lvl="1">
              <a:spcAft>
                <a:spcPts val="600"/>
              </a:spcAft>
            </a:pPr>
            <a:r>
              <a:rPr lang="en-US" sz="3200"/>
              <a:t>A “map” is usually a view straight down from overhead, not an oblique drawing</a:t>
            </a:r>
          </a:p>
          <a:p>
            <a:pPr>
              <a:spcAft>
                <a:spcPts val="600"/>
              </a:spcAft>
            </a:pPr>
            <a:r>
              <a:rPr lang="en-US" sz="3200"/>
              <a:t>Things to include: </a:t>
            </a:r>
          </a:p>
          <a:p>
            <a:pPr marL="274320" lvl="1" indent="0">
              <a:spcAft>
                <a:spcPts val="600"/>
              </a:spcAft>
              <a:buNone/>
            </a:pPr>
            <a:r>
              <a:rPr lang="en-US" sz="3200"/>
              <a:t>--North arrow		--Scale		--Title</a:t>
            </a:r>
          </a:p>
          <a:p>
            <a:pPr marL="274320" lvl="1" indent="0">
              <a:spcAft>
                <a:spcPts val="600"/>
              </a:spcAft>
              <a:buNone/>
            </a:pPr>
            <a:r>
              <a:rPr lang="en-US" sz="3200"/>
              <a:t>--Labels		--Legend (if relevant)</a:t>
            </a:r>
          </a:p>
          <a:p>
            <a:pPr marL="274320" lvl="1" indent="0">
              <a:buNone/>
            </a:pPr>
            <a:endParaRPr lang="en-US" sz="3200"/>
          </a:p>
          <a:p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2728213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292</TotalTime>
  <Words>351</Words>
  <Application>Microsoft Macintosh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Clarity</vt:lpstr>
      <vt:lpstr>Assignment 1.2 Feedback</vt:lpstr>
      <vt:lpstr>1.2 Feedback: Writing</vt:lpstr>
      <vt:lpstr>1.2 Feedback: Writing, cont.</vt:lpstr>
      <vt:lpstr>1.2 Feedback: Maps</vt:lpstr>
      <vt:lpstr>1.2 Feedback: Maps, cont.</vt:lpstr>
    </vt:vector>
  </TitlesOfParts>
  <Company>Hurley-Franks &amp; Associates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Assignment 1.2 Feedback</dc:title>
  <dc:creator>Jennifer Hurley</dc:creator>
  <cp:lastModifiedBy>Jennifer Hurley</cp:lastModifiedBy>
  <cp:revision>19</cp:revision>
  <dcterms:created xsi:type="dcterms:W3CDTF">2020-09-30T20:54:56Z</dcterms:created>
  <dcterms:modified xsi:type="dcterms:W3CDTF">2020-10-01T18:37:12Z</dcterms:modified>
</cp:coreProperties>
</file>