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46"/>
  </p:normalViewPr>
  <p:slideViewPr>
    <p:cSldViewPr snapToGrid="0" snapToObjects="1">
      <p:cViewPr varScale="1">
        <p:scale>
          <a:sx n="74" d="100"/>
          <a:sy n="74" d="100"/>
        </p:scale>
        <p:origin x="1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10/1/20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10/1/20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10/1/20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rewminate.com/how-to-up-your-home-coffee-gam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di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anaticcook.com/2015/08/13/it-looks-like-eating-chocolate-causes-weight-gain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7301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48804441151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heworldtastesgood.blogspot.com/2011/04/cincinnati-art-museum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C_Bu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_Confident_Cartoon_Businesswoman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Brie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American_bread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woman-listening-music-0021974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ook3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C3BDE-F5AB-6B4F-987D-6B7818A9D3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 </a:t>
            </a:r>
            <a:r>
              <a:rPr lang="en-US" dirty="0" err="1"/>
              <a:t>Sitzung</a:t>
            </a:r>
            <a:r>
              <a:rPr lang="en-US" dirty="0"/>
              <a:t>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EFFB9-0BD8-4943-8E09-2561C3DCCF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76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7AF0-6B90-EC4E-A3E4-65D8FEAC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Akkusativ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19C0-7B55-BA47-9A24-17C39A4D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232" y="5497830"/>
            <a:ext cx="4839535" cy="79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Ihr</a:t>
            </a:r>
            <a:r>
              <a:rPr lang="en-US" sz="2800" dirty="0"/>
              <a:t> (pl.) (</a:t>
            </a:r>
            <a:r>
              <a:rPr lang="en-US" sz="2800" dirty="0" err="1"/>
              <a:t>trinken</a:t>
            </a:r>
            <a:r>
              <a:rPr lang="en-US" sz="2800" dirty="0"/>
              <a:t>) __________</a:t>
            </a:r>
          </a:p>
        </p:txBody>
      </p:sp>
      <p:pic>
        <p:nvPicPr>
          <p:cNvPr id="6" name="Picture 5" descr="A cup of coffee&#10;&#10;Description automatically generated">
            <a:extLst>
              <a:ext uri="{FF2B5EF4-FFF2-40B4-BE49-F238E27FC236}">
                <a16:creationId xmlns:a16="http://schemas.microsoft.com/office/drawing/2014/main" id="{5AC269B0-E8A8-0946-98D4-97A0248B4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11327" y="2317323"/>
            <a:ext cx="5369344" cy="301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7AF0-6B90-EC4E-A3E4-65D8FEAC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Akkusativ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19C0-7B55-BA47-9A24-17C39A4D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232" y="5497830"/>
            <a:ext cx="4839535" cy="79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Wir</a:t>
            </a:r>
            <a:r>
              <a:rPr lang="en-US" sz="2800" dirty="0"/>
              <a:t> (</a:t>
            </a:r>
            <a:r>
              <a:rPr lang="en-US" sz="2800" dirty="0" err="1"/>
              <a:t>lieben</a:t>
            </a:r>
            <a:r>
              <a:rPr lang="en-US" sz="2800" dirty="0"/>
              <a:t>) __________</a:t>
            </a:r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1C1251B-39A0-E54A-8A3C-E8BCB5485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53992" y="2434331"/>
            <a:ext cx="2084013" cy="306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2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7AF0-6B90-EC4E-A3E4-65D8FEAC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Akkusativ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19C0-7B55-BA47-9A24-17C39A4D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232" y="5497830"/>
            <a:ext cx="4839535" cy="79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Du (</a:t>
            </a:r>
            <a:r>
              <a:rPr lang="en-US" sz="2800" dirty="0" err="1"/>
              <a:t>kaufen</a:t>
            </a:r>
            <a:r>
              <a:rPr lang="en-US" sz="2800" dirty="0"/>
              <a:t>) __________</a:t>
            </a:r>
          </a:p>
        </p:txBody>
      </p:sp>
      <p:pic>
        <p:nvPicPr>
          <p:cNvPr id="6" name="Picture 5" descr="A piece of wood&#10;&#10;Description automatically generated">
            <a:extLst>
              <a:ext uri="{FF2B5EF4-FFF2-40B4-BE49-F238E27FC236}">
                <a16:creationId xmlns:a16="http://schemas.microsoft.com/office/drawing/2014/main" id="{CF925DA6-563C-4A47-BFF7-E5BB85CAD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67556" y="2419925"/>
            <a:ext cx="4656885" cy="297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6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7AF0-6B90-EC4E-A3E4-65D8FEAC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Akkusativ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19C0-7B55-BA47-9A24-17C39A4D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754" y="5601348"/>
            <a:ext cx="4330490" cy="79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Wir</a:t>
            </a:r>
            <a:r>
              <a:rPr lang="en-US" sz="2800" dirty="0"/>
              <a:t> (</a:t>
            </a:r>
            <a:r>
              <a:rPr lang="en-US" sz="2800" dirty="0" err="1"/>
              <a:t>essen</a:t>
            </a:r>
            <a:r>
              <a:rPr lang="en-US" sz="2800" dirty="0"/>
              <a:t>) __________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35FE04B-BF9A-844C-ADBE-D589EACA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85278" y="2428923"/>
            <a:ext cx="3821443" cy="29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7AF0-6B90-EC4E-A3E4-65D8FEAC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Akkusativ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19C0-7B55-BA47-9A24-17C39A4D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754" y="5577986"/>
            <a:ext cx="4330490" cy="79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Er</a:t>
            </a:r>
            <a:r>
              <a:rPr lang="en-US" sz="2800" dirty="0"/>
              <a:t> (</a:t>
            </a:r>
            <a:r>
              <a:rPr lang="en-US" sz="2800" dirty="0" err="1"/>
              <a:t>kicken</a:t>
            </a:r>
            <a:r>
              <a:rPr lang="en-US" sz="2800" dirty="0"/>
              <a:t>) __________</a:t>
            </a:r>
          </a:p>
        </p:txBody>
      </p:sp>
      <p:pic>
        <p:nvPicPr>
          <p:cNvPr id="6" name="Picture 5" descr="A picture containing soccer, game, ball&#10;&#10;Description automatically generated">
            <a:extLst>
              <a:ext uri="{FF2B5EF4-FFF2-40B4-BE49-F238E27FC236}">
                <a16:creationId xmlns:a16="http://schemas.microsoft.com/office/drawing/2014/main" id="{F877F767-5A66-9D4A-A710-C5E37E780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98041" y="2514599"/>
            <a:ext cx="2795917" cy="27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7AF0-6B90-EC4E-A3E4-65D8FEAC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Akkusativ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19C0-7B55-BA47-9A24-17C39A4D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754" y="5577986"/>
            <a:ext cx="4330490" cy="79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Ihr</a:t>
            </a:r>
            <a:r>
              <a:rPr lang="en-US" sz="2800" dirty="0"/>
              <a:t> (</a:t>
            </a:r>
            <a:r>
              <a:rPr lang="en-US" sz="2800" dirty="0" err="1"/>
              <a:t>besuchen</a:t>
            </a:r>
            <a:r>
              <a:rPr lang="en-US" sz="2800" dirty="0"/>
              <a:t>) __________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B5FAC-FC37-FF4B-A511-E4D040A03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38105" y="2226633"/>
            <a:ext cx="5030174" cy="33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4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E470-2FCB-5C44-A733-417B24D9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Der </a:t>
            </a:r>
            <a:r>
              <a:rPr lang="en-US" cap="none" dirty="0" err="1"/>
              <a:t>Alltag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6D9BB-DA23-8548-9B88-D34FA3F16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/>
              <a:t>Schreiben</a:t>
            </a:r>
            <a:r>
              <a:rPr lang="en-US" sz="2800" dirty="0"/>
              <a:t> Sie </a:t>
            </a:r>
            <a:r>
              <a:rPr lang="en-US" sz="2800" dirty="0" err="1"/>
              <a:t>Sätze</a:t>
            </a:r>
            <a:r>
              <a:rPr lang="en-US" sz="2800" dirty="0"/>
              <a:t>!</a:t>
            </a:r>
          </a:p>
          <a:p>
            <a:pPr marL="0" indent="0" algn="ctr">
              <a:buNone/>
            </a:pPr>
            <a:r>
              <a:rPr lang="en-US" sz="2800" dirty="0" err="1"/>
              <a:t>Beispiel</a:t>
            </a:r>
            <a:r>
              <a:rPr lang="en-US" sz="2800" dirty="0"/>
              <a:t>:</a:t>
            </a:r>
          </a:p>
          <a:p>
            <a:pPr marL="0" indent="0" algn="ctr">
              <a:buNone/>
            </a:pPr>
            <a:r>
              <a:rPr lang="en-US" sz="2800" dirty="0"/>
              <a:t>Ich </a:t>
            </a:r>
            <a:r>
              <a:rPr lang="en-US" sz="2800" dirty="0" err="1"/>
              <a:t>gehe</a:t>
            </a:r>
            <a:r>
              <a:rPr lang="en-US" sz="2800" dirty="0"/>
              <a:t> um </a:t>
            </a:r>
            <a:r>
              <a:rPr lang="en-US" sz="2800" dirty="0" err="1"/>
              <a:t>Mitternacht</a:t>
            </a:r>
            <a:r>
              <a:rPr lang="en-US" sz="2800" dirty="0"/>
              <a:t> </a:t>
            </a:r>
            <a:r>
              <a:rPr lang="en-US" sz="2800" dirty="0" err="1"/>
              <a:t>schlafen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606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CE2F-DAAB-604D-90CF-BCDA8A26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Was </a:t>
            </a:r>
            <a:r>
              <a:rPr lang="en-US" cap="none" dirty="0" err="1"/>
              <a:t>machst</a:t>
            </a:r>
            <a:r>
              <a:rPr lang="en-US" cap="none" dirty="0"/>
              <a:t> du am </a:t>
            </a:r>
            <a:r>
              <a:rPr lang="en-US" cap="none" dirty="0" err="1"/>
              <a:t>Wochenende</a:t>
            </a:r>
            <a:r>
              <a:rPr lang="en-US" cap="none" dirty="0"/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C7A8EB-A216-1649-B953-D14E79EA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429000"/>
            <a:ext cx="7729728" cy="1312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Xinrui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Clara  Nikita  </a:t>
            </a:r>
            <a:r>
              <a:rPr lang="en-US" sz="2800" dirty="0" err="1">
                <a:sym typeface="Wingdings" pitchFamily="2" charset="2"/>
              </a:rPr>
              <a:t>Pey</a:t>
            </a:r>
            <a:r>
              <a:rPr lang="en-US" sz="2800" dirty="0">
                <a:sym typeface="Wingdings" pitchFamily="2" charset="2"/>
              </a:rPr>
              <a:t>  Michelle </a:t>
            </a:r>
            <a:r>
              <a:rPr lang="en-US" sz="2800" dirty="0"/>
              <a:t> </a:t>
            </a:r>
            <a:r>
              <a:rPr lang="en-US" sz="2800" dirty="0" err="1"/>
              <a:t>Yunhan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 err="1">
                <a:sym typeface="Wingdings" pitchFamily="2" charset="2"/>
              </a:rPr>
              <a:t>Sangrou</a:t>
            </a:r>
            <a:r>
              <a:rPr lang="en-US" sz="2800" dirty="0">
                <a:sym typeface="Wingdings" pitchFamily="2" charset="2"/>
              </a:rPr>
              <a:t>  Anna  Norah  Saskia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426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C6E1-0E12-A24A-BBDC-C0E5BC55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Warmup: </a:t>
            </a:r>
            <a:r>
              <a:rPr lang="en-US" cap="none" dirty="0" err="1"/>
              <a:t>Wann</a:t>
            </a:r>
            <a:r>
              <a:rPr lang="en-US" cap="none" dirty="0"/>
              <a:t> hast du </a:t>
            </a:r>
            <a:r>
              <a:rPr lang="en-US" cap="none" dirty="0" err="1"/>
              <a:t>Geburtstag</a:t>
            </a:r>
            <a:r>
              <a:rPr lang="en-US" cap="non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C16A2-3880-0048-BFAF-6514660FE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 algn="ctr">
              <a:buNone/>
            </a:pPr>
            <a:r>
              <a:rPr lang="en-US" sz="2800" dirty="0" err="1"/>
              <a:t>Januar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err="1"/>
              <a:t>Februar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err="1"/>
              <a:t>März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April</a:t>
            </a:r>
          </a:p>
          <a:p>
            <a:pPr marL="0" indent="0" algn="ctr">
              <a:buNone/>
            </a:pPr>
            <a:r>
              <a:rPr lang="en-US" sz="2800" dirty="0"/>
              <a:t>Mai</a:t>
            </a:r>
          </a:p>
          <a:p>
            <a:pPr marL="0" indent="0" algn="ctr">
              <a:buNone/>
            </a:pPr>
            <a:r>
              <a:rPr lang="en-US" sz="2800" dirty="0" err="1"/>
              <a:t>Juni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err="1"/>
              <a:t>Juli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August</a:t>
            </a:r>
          </a:p>
          <a:p>
            <a:pPr marL="0" indent="0" algn="ctr">
              <a:buNone/>
            </a:pPr>
            <a:r>
              <a:rPr lang="en-US" sz="2800" dirty="0"/>
              <a:t>September</a:t>
            </a:r>
          </a:p>
          <a:p>
            <a:pPr marL="0" indent="0" algn="ctr">
              <a:buNone/>
            </a:pPr>
            <a:r>
              <a:rPr lang="en-US" sz="2800" dirty="0" err="1"/>
              <a:t>Oktober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November</a:t>
            </a:r>
          </a:p>
          <a:p>
            <a:pPr marL="0" indent="0" algn="ctr">
              <a:buNone/>
            </a:pPr>
            <a:r>
              <a:rPr lang="en-US" sz="2800" dirty="0" err="1"/>
              <a:t>Dezember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569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BBFFD-52B5-F942-8CC9-F8F55996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Studienfächer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4CAE0-44ED-8E45-90F8-D1EDF4F36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800" dirty="0"/>
              <a:t>Deutsch</a:t>
            </a:r>
          </a:p>
          <a:p>
            <a:r>
              <a:rPr lang="en-US" sz="2800" dirty="0" err="1"/>
              <a:t>Schreibseminar</a:t>
            </a:r>
            <a:endParaRPr lang="en-US" sz="2800" dirty="0"/>
          </a:p>
          <a:p>
            <a:r>
              <a:rPr lang="en-US" sz="2800" dirty="0" err="1"/>
              <a:t>Mathe</a:t>
            </a:r>
            <a:endParaRPr lang="en-US" sz="2800" dirty="0"/>
          </a:p>
          <a:p>
            <a:r>
              <a:rPr lang="en-US" sz="2800" dirty="0" err="1"/>
              <a:t>Volkswirtschaftlehre</a:t>
            </a:r>
            <a:endParaRPr lang="en-US" sz="2800" dirty="0"/>
          </a:p>
          <a:p>
            <a:r>
              <a:rPr lang="en-US" sz="2800" dirty="0" err="1"/>
              <a:t>Geschichte</a:t>
            </a:r>
            <a:endParaRPr lang="en-US" sz="2800" dirty="0"/>
          </a:p>
          <a:p>
            <a:r>
              <a:rPr lang="en-US" sz="2800" dirty="0" err="1"/>
              <a:t>Biologie</a:t>
            </a:r>
            <a:endParaRPr lang="en-US" sz="2800" dirty="0"/>
          </a:p>
          <a:p>
            <a:r>
              <a:rPr lang="en-US" sz="2800" dirty="0" err="1"/>
              <a:t>Chemie</a:t>
            </a:r>
            <a:endParaRPr lang="en-US" sz="2800" dirty="0"/>
          </a:p>
          <a:p>
            <a:r>
              <a:rPr lang="en-US" sz="2800" dirty="0" err="1"/>
              <a:t>Physik</a:t>
            </a:r>
            <a:endParaRPr lang="en-US" sz="2800" dirty="0"/>
          </a:p>
          <a:p>
            <a:r>
              <a:rPr lang="en-US" sz="2800" dirty="0"/>
              <a:t>Kunst</a:t>
            </a:r>
          </a:p>
          <a:p>
            <a:r>
              <a:rPr lang="en-US" sz="2800" dirty="0" err="1"/>
              <a:t>Spanisch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977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7AF0-6B90-EC4E-A3E4-65D8FEAC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Akkusativ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19C0-7B55-BA47-9A24-17C39A4D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386" y="5622784"/>
            <a:ext cx="4549226" cy="79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Ich (</a:t>
            </a:r>
            <a:r>
              <a:rPr lang="en-US" sz="2800" dirty="0" err="1"/>
              <a:t>nehmen</a:t>
            </a:r>
            <a:r>
              <a:rPr lang="en-US" sz="2800" dirty="0"/>
              <a:t>) __________</a:t>
            </a:r>
          </a:p>
        </p:txBody>
      </p:sp>
      <p:pic>
        <p:nvPicPr>
          <p:cNvPr id="5" name="Picture 4" descr="A school bus in a parking lot&#10;&#10;Description automatically generated">
            <a:extLst>
              <a:ext uri="{FF2B5EF4-FFF2-40B4-BE49-F238E27FC236}">
                <a16:creationId xmlns:a16="http://schemas.microsoft.com/office/drawing/2014/main" id="{F0BA18AD-AFE5-294A-82FC-A77048A24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31960" y="2304017"/>
            <a:ext cx="4928079" cy="32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7AF0-6B90-EC4E-A3E4-65D8FEAC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Akkusativ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19C0-7B55-BA47-9A24-17C39A4D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386" y="5622784"/>
            <a:ext cx="4549226" cy="79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Wir</a:t>
            </a:r>
            <a:r>
              <a:rPr lang="en-US" sz="2800" dirty="0"/>
              <a:t> (</a:t>
            </a:r>
            <a:r>
              <a:rPr lang="en-US" sz="2800" dirty="0" err="1"/>
              <a:t>sehen</a:t>
            </a:r>
            <a:r>
              <a:rPr lang="en-US" sz="2800" dirty="0"/>
              <a:t>) __________</a:t>
            </a:r>
          </a:p>
        </p:txBody>
      </p:sp>
      <p:pic>
        <p:nvPicPr>
          <p:cNvPr id="6" name="Picture 5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1F1738C2-93B4-4847-8DD9-91D948D7C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86676" y="2188465"/>
            <a:ext cx="2618646" cy="35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3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7AF0-6B90-EC4E-A3E4-65D8FEAC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Akkusativ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19C0-7B55-BA47-9A24-17C39A4D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386" y="5622784"/>
            <a:ext cx="4549226" cy="79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Er</a:t>
            </a:r>
            <a:r>
              <a:rPr lang="en-US" sz="2800" dirty="0"/>
              <a:t> (</a:t>
            </a:r>
            <a:r>
              <a:rPr lang="en-US" sz="2800" dirty="0" err="1"/>
              <a:t>schreiben</a:t>
            </a:r>
            <a:r>
              <a:rPr lang="en-US" sz="2800" dirty="0"/>
              <a:t>) __________</a:t>
            </a:r>
          </a:p>
        </p:txBody>
      </p:sp>
      <p:pic>
        <p:nvPicPr>
          <p:cNvPr id="21" name="Picture 20" descr="Text, letter&#10;&#10;Description automatically generated">
            <a:extLst>
              <a:ext uri="{FF2B5EF4-FFF2-40B4-BE49-F238E27FC236}">
                <a16:creationId xmlns:a16="http://schemas.microsoft.com/office/drawing/2014/main" id="{45694DA3-EFF3-8544-8425-79EE2759B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6277" y="2486545"/>
            <a:ext cx="4339446" cy="293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7AF0-6B90-EC4E-A3E4-65D8FEAC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Akkusativ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19C0-7B55-BA47-9A24-17C39A4D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386" y="5622784"/>
            <a:ext cx="4549226" cy="79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Sie (pl.) (</a:t>
            </a:r>
            <a:r>
              <a:rPr lang="en-US" sz="2800" dirty="0" err="1"/>
              <a:t>essen</a:t>
            </a:r>
            <a:r>
              <a:rPr lang="en-US" sz="2800" dirty="0"/>
              <a:t>) __________</a:t>
            </a:r>
          </a:p>
        </p:txBody>
      </p:sp>
      <p:pic>
        <p:nvPicPr>
          <p:cNvPr id="5" name="Picture 4" descr="A cut in half sandwich sitting on top of a wooden cutting board&#10;&#10;Description automatically generated">
            <a:extLst>
              <a:ext uri="{FF2B5EF4-FFF2-40B4-BE49-F238E27FC236}">
                <a16:creationId xmlns:a16="http://schemas.microsoft.com/office/drawing/2014/main" id="{2B07C051-726A-FE41-AF22-915B1CED4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21385" y="2371689"/>
            <a:ext cx="4549227" cy="303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5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7AF0-6B90-EC4E-A3E4-65D8FEAC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Akkusativ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19C0-7B55-BA47-9A24-17C39A4D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386" y="5622784"/>
            <a:ext cx="4549226" cy="79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Du (</a:t>
            </a:r>
            <a:r>
              <a:rPr lang="en-US" sz="2800" dirty="0" err="1"/>
              <a:t>hören</a:t>
            </a:r>
            <a:r>
              <a:rPr lang="en-US" sz="2800" dirty="0"/>
              <a:t>) __________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7A5CB8B9-E8AC-B145-B1F0-74EFBD19B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52008" y="2416495"/>
            <a:ext cx="3287982" cy="29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7AF0-6B90-EC4E-A3E4-65D8FEAC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Akkusativ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19C0-7B55-BA47-9A24-17C39A4D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386" y="5622784"/>
            <a:ext cx="4549226" cy="79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Ich (</a:t>
            </a:r>
            <a:r>
              <a:rPr lang="en-US" sz="2800" dirty="0" err="1"/>
              <a:t>lesen</a:t>
            </a:r>
            <a:r>
              <a:rPr lang="en-US" sz="2800" dirty="0"/>
              <a:t>) __________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C93601B-7BB9-D24A-95B3-5A8E8C970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02916" y="2335435"/>
            <a:ext cx="4586166" cy="32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rcel">
  <a:themeElements>
    <a:clrScheme name="Custom 4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86BEC1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1328</TotalTime>
  <Words>150</Words>
  <Application>Microsoft Macintosh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Parcel</vt:lpstr>
      <vt:lpstr>TA Sitzung 3</vt:lpstr>
      <vt:lpstr>Warmup: Wann hast du Geburtstag?</vt:lpstr>
      <vt:lpstr>Studienfächer</vt:lpstr>
      <vt:lpstr>Akkusativ</vt:lpstr>
      <vt:lpstr>Akkusativ</vt:lpstr>
      <vt:lpstr>Akkusativ</vt:lpstr>
      <vt:lpstr>Akkusativ</vt:lpstr>
      <vt:lpstr>Akkusativ</vt:lpstr>
      <vt:lpstr>Akkusativ</vt:lpstr>
      <vt:lpstr>Akkusativ</vt:lpstr>
      <vt:lpstr>Akkusativ</vt:lpstr>
      <vt:lpstr>Akkusativ</vt:lpstr>
      <vt:lpstr>Akkusativ</vt:lpstr>
      <vt:lpstr>Akkusativ</vt:lpstr>
      <vt:lpstr>Akkusativ</vt:lpstr>
      <vt:lpstr>Der Alltag</vt:lpstr>
      <vt:lpstr>Was machst du am Wochenende?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Sitzung 3</dc:title>
  <dc:creator>Nora Cahill</dc:creator>
  <cp:lastModifiedBy>Nora Cahill</cp:lastModifiedBy>
  <cp:revision>13</cp:revision>
  <dcterms:created xsi:type="dcterms:W3CDTF">2020-10-01T16:36:18Z</dcterms:created>
  <dcterms:modified xsi:type="dcterms:W3CDTF">2020-10-02T14:44:56Z</dcterms:modified>
</cp:coreProperties>
</file>