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4"/>
  </p:normalViewPr>
  <p:slideViewPr>
    <p:cSldViewPr snapToGrid="0" snapToObjects="1">
      <p:cViewPr varScale="1">
        <p:scale>
          <a:sx n="95" d="100"/>
          <a:sy n="95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653B-5F0A-E244-895D-35879368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17886-5C02-A547-AA24-33B04B786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F8F40-C2FC-9B45-9C13-2DD835F1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93A28-703D-B348-8A2B-33097C83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10798-B143-8C48-B17A-DF24BB1E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9F6E-874A-DB40-A8BA-4690DF2D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CD153-51E1-E843-A827-EDAF231E8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0986-9AF9-3646-B09F-9DDDC96C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50211-D07E-434C-8A69-4D6D01A0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221E6-F965-FE48-B50D-DAD48111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D8636E-2ACD-F443-A4A6-25EC7EA7C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DCB1F-0C18-E84B-BDC2-A3C50EA8D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E9990-39D5-EC45-A850-E2171EB7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D0B70-2010-0B48-A05E-74B0AFB6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08B79-E8C8-914D-8EF8-D6C0F092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5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0C09-D931-384C-8686-DAB4C6DD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E5473-9905-9543-8D99-7EAEFDC2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30034-588B-7F41-9CFF-748B191A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22E16-9C19-724D-A499-EA19342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14527-EAA2-624A-907E-509E4444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600D-DB28-6640-B015-BB22D9B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78C02-AFF3-3C4C-B764-5C4EB5B47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B2067-728A-614B-8282-0B051E85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5608C-06DB-AB4B-B775-0B4B22E5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90C4-66E3-9A42-BDAA-3FAEAC8D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0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1A99-CBDB-F341-AD6C-FDFF9FB8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147DA-A3B9-FD4A-A83C-A4F6AEDE6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E9372-666E-FE41-B2B6-E84741F2E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9F521-E719-DE4C-B4E4-49DBD512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1E73C-C761-E847-916B-6E8D7951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8B1F9-210E-AB4A-AACD-8E082769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F5E7-8BCA-AC42-9B86-26AB4BA7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216A1-BB89-8A4B-A073-461CE41D0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42162-9658-234B-B337-763B16FEC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B8EC3-1B92-7F4B-84A0-42D6C44DF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EC2E3-87F2-3A4D-BC86-2F5E181A8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5A98F-CE4A-4D43-A696-A2945C1C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E940F-5004-944F-A348-18CAB13E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B360C-6751-A44F-ACDB-63E1AF13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E3AA-B892-704E-B38E-FA7AB4AF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600E1-E2F7-6442-83FC-56C10272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C5EA7-D463-E44C-BB2F-1AB407D8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8E946-54CD-BE4F-9E2A-606E0EA8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9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45496-BDFA-984C-95C7-F9C862D4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6172D-070A-5C4C-AD98-3A940337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3058A-CE0A-B54B-B050-EDA5144D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4C9F-5E24-8D45-AC8A-DB03A4EB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74981-DF30-1D4F-B969-6C1F7A73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9D289-2CB7-9C46-859C-65A69A215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AE4B3-F08E-D34B-BC46-A2619A5E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162E6-5E8D-AC43-8823-6DE28799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6F21-4588-7144-88D2-B11429A0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224A-437D-1D48-B1E2-20E68F3B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B79A6-4EF6-6C4C-A8DE-4B5D88097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8926D-8D1D-0442-84AD-D6C75C6FC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3AAA2-4AE8-3F4E-8C83-DEC42326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29882-268C-9F42-8608-82E91865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64F5A-BE47-2E4A-81CB-ECB87708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F0C7C-2F98-ED45-A2CC-FCA222F5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C52D5-54F4-0C4B-AD23-E8240F0DC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599D-0FC2-A348-A1FE-09E4994C3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93BFC-7C5C-7643-9D5C-6D2035A1484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F8C4-AEC9-D243-B88D-EA54CB6D4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B47A-4257-CC40-9628-EFE9D1BF6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63B8-6A9A-4B44-B455-C3D8F96BC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tiff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5C199-EBFF-A54E-A679-E7DB1AEDEC4E}"/>
              </a:ext>
            </a:extLst>
          </p:cNvPr>
          <p:cNvSpPr txBox="1"/>
          <p:nvPr/>
        </p:nvSpPr>
        <p:spPr>
          <a:xfrm>
            <a:off x="1114425" y="771525"/>
            <a:ext cx="102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Kurze</a:t>
            </a:r>
            <a:r>
              <a:rPr lang="en-US" sz="3600" dirty="0"/>
              <a:t> </a:t>
            </a:r>
            <a:r>
              <a:rPr lang="en-US" sz="3600" dirty="0" err="1"/>
              <a:t>Vorlesung</a:t>
            </a:r>
            <a:r>
              <a:rPr lang="en-US" sz="3600" dirty="0"/>
              <a:t>: die </a:t>
            </a:r>
            <a:r>
              <a:rPr lang="en-US" sz="3600" dirty="0" err="1"/>
              <a:t>Uhrzeit</a:t>
            </a:r>
            <a:r>
              <a:rPr lang="en-US" sz="3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81D1E-E8FD-9E45-831E-7126A71226F7}"/>
              </a:ext>
            </a:extLst>
          </p:cNvPr>
          <p:cNvSpPr txBox="1"/>
          <p:nvPr/>
        </p:nvSpPr>
        <p:spPr>
          <a:xfrm>
            <a:off x="1253066" y="1964267"/>
            <a:ext cx="84440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eine Sekunde (f.) </a:t>
            </a:r>
          </a:p>
          <a:p>
            <a:endParaRPr lang="de-DE" sz="2800" dirty="0"/>
          </a:p>
          <a:p>
            <a:r>
              <a:rPr lang="de-DE" sz="2800" dirty="0"/>
              <a:t>sechzig Sekunden = eine Minute (f.) </a:t>
            </a:r>
          </a:p>
          <a:p>
            <a:endParaRPr lang="de-DE" sz="2800" dirty="0"/>
          </a:p>
          <a:p>
            <a:r>
              <a:rPr lang="de-DE" sz="2800" dirty="0"/>
              <a:t>sechzig Minuten = eine Stunde (f.) </a:t>
            </a:r>
          </a:p>
          <a:p>
            <a:endParaRPr lang="de-DE" sz="2800" dirty="0"/>
          </a:p>
          <a:p>
            <a:r>
              <a:rPr lang="de-DE" sz="2800" dirty="0"/>
              <a:t>vierundzwanzig Stunden = ein Tag (m.) </a:t>
            </a:r>
          </a:p>
          <a:p>
            <a:endParaRPr lang="de-DE" sz="2800" dirty="0"/>
          </a:p>
          <a:p>
            <a:r>
              <a:rPr lang="de-DE" sz="2800" dirty="0"/>
              <a:t>sieben Tage = eine Woche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D138AA7-E699-024C-8C93-7BF58FD142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31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52"/>
    </mc:Choice>
    <mc:Fallback>
      <p:transition spd="slow" advTm="74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1234C0-5AF5-384D-A9BF-809B71BF1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97" y="827037"/>
            <a:ext cx="5688012" cy="5203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412B4D-69F8-6A42-8CA7-892AFE1B8129}"/>
              </a:ext>
            </a:extLst>
          </p:cNvPr>
          <p:cNvSpPr txBox="1"/>
          <p:nvPr/>
        </p:nvSpPr>
        <p:spPr>
          <a:xfrm>
            <a:off x="7429677" y="921995"/>
            <a:ext cx="4357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Der Morgen </a:t>
            </a:r>
            <a:r>
              <a:rPr lang="en-US" sz="2400" dirty="0">
                <a:sym typeface="Wingdings" pitchFamily="2" charset="2"/>
              </a:rPr>
              <a:t> morgens 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Der Abend </a:t>
            </a:r>
            <a:r>
              <a:rPr lang="en-US" sz="2400" dirty="0">
                <a:sym typeface="Wingdings" pitchFamily="2" charset="2"/>
              </a:rPr>
              <a:t> abends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A7F31-548D-044C-BDED-D01224CCFF1E}"/>
              </a:ext>
            </a:extLst>
          </p:cNvPr>
          <p:cNvSpPr txBox="1"/>
          <p:nvPr/>
        </p:nvSpPr>
        <p:spPr>
          <a:xfrm>
            <a:off x="7145867" y="3586163"/>
            <a:ext cx="4641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enden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Unterricht</a:t>
            </a:r>
            <a:r>
              <a:rPr lang="en-US" sz="2400" dirty="0"/>
              <a:t> (der </a:t>
            </a:r>
            <a:r>
              <a:rPr lang="en-US" sz="2400" dirty="0" err="1"/>
              <a:t>Kurs</a:t>
            </a:r>
            <a:r>
              <a:rPr lang="en-US" sz="2400" dirty="0"/>
              <a:t>) </a:t>
            </a:r>
            <a:r>
              <a:rPr lang="en-US" sz="2400" dirty="0" err="1"/>
              <a:t>endet</a:t>
            </a:r>
            <a:r>
              <a:rPr lang="en-US" sz="2400" dirty="0"/>
              <a:t> um 9 </a:t>
            </a:r>
            <a:r>
              <a:rPr lang="en-US" sz="2400" dirty="0" err="1"/>
              <a:t>Uhr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Unterricht</a:t>
            </a:r>
            <a:r>
              <a:rPr lang="en-US" sz="2400" dirty="0"/>
              <a:t> </a:t>
            </a:r>
            <a:r>
              <a:rPr lang="en-US" sz="2400" dirty="0" err="1"/>
              <a:t>endet</a:t>
            </a:r>
            <a:r>
              <a:rPr lang="en-US" sz="2400" dirty="0"/>
              <a:t> </a:t>
            </a:r>
            <a:r>
              <a:rPr lang="en-US" sz="2400" dirty="0" err="1"/>
              <a:t>gegen</a:t>
            </a:r>
            <a:r>
              <a:rPr lang="en-US" sz="2400" dirty="0"/>
              <a:t> 9 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58B5A25-CCBE-644C-9B1A-0A00A54606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618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359E5-BFB0-F04D-9536-AA768B8F5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49" y="292101"/>
            <a:ext cx="1941514" cy="1941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9B7D9-643D-F24C-B4D4-1A322F5ADE9C}"/>
              </a:ext>
            </a:extLst>
          </p:cNvPr>
          <p:cNvSpPr txBox="1"/>
          <p:nvPr/>
        </p:nvSpPr>
        <p:spPr>
          <a:xfrm>
            <a:off x="3648077" y="2236530"/>
            <a:ext cx="505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Unterricht</a:t>
            </a:r>
            <a:r>
              <a:rPr lang="en-US" sz="2400" dirty="0"/>
              <a:t> </a:t>
            </a:r>
            <a:r>
              <a:rPr lang="en-US" sz="2400" dirty="0" err="1"/>
              <a:t>beginnt</a:t>
            </a:r>
            <a:r>
              <a:rPr lang="en-US" sz="2400" dirty="0"/>
              <a:t> um 8 </a:t>
            </a:r>
            <a:r>
              <a:rPr lang="en-US" sz="2400" dirty="0" err="1"/>
              <a:t>Uhr</a:t>
            </a:r>
            <a:r>
              <a:rPr lang="en-US" sz="2400" dirty="0"/>
              <a:t> 10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1ADC3-1F9D-7144-94A9-A06667EF3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8" y="2698195"/>
            <a:ext cx="2430462" cy="2430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F4A997-1024-B04B-B10C-42B3264F3729}"/>
              </a:ext>
            </a:extLst>
          </p:cNvPr>
          <p:cNvSpPr txBox="1"/>
          <p:nvPr/>
        </p:nvSpPr>
        <p:spPr>
          <a:xfrm>
            <a:off x="1771650" y="5500688"/>
            <a:ext cx="13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früh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7A1A0-33F2-9A43-B948-89792031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724" y="2698195"/>
            <a:ext cx="2430462" cy="2430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E5F318-5F89-134E-91D5-DD5CE802B13A}"/>
              </a:ext>
            </a:extLst>
          </p:cNvPr>
          <p:cNvSpPr txBox="1"/>
          <p:nvPr/>
        </p:nvSpPr>
        <p:spPr>
          <a:xfrm>
            <a:off x="9277351" y="5359489"/>
            <a:ext cx="228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spät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28D5B-8BA4-4740-8573-5EA811791807}"/>
              </a:ext>
            </a:extLst>
          </p:cNvPr>
          <p:cNvSpPr txBox="1"/>
          <p:nvPr/>
        </p:nvSpPr>
        <p:spPr>
          <a:xfrm>
            <a:off x="254792" y="5965052"/>
            <a:ext cx="5748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zehn</a:t>
            </a:r>
            <a:r>
              <a:rPr lang="en-US" sz="2400" dirty="0"/>
              <a:t> </a:t>
            </a:r>
            <a:r>
              <a:rPr lang="en-US" sz="2400" dirty="0" err="1"/>
              <a:t>Minuten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früh</a:t>
            </a:r>
            <a:r>
              <a:rPr lang="en-US" sz="2400" dirty="0"/>
              <a:t>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C6D3D-92B9-C74E-A81B-4B763FC5E2B1}"/>
              </a:ext>
            </a:extLst>
          </p:cNvPr>
          <p:cNvSpPr txBox="1"/>
          <p:nvPr/>
        </p:nvSpPr>
        <p:spPr>
          <a:xfrm>
            <a:off x="7162800" y="604384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fünf</a:t>
            </a:r>
            <a:r>
              <a:rPr lang="en-US" sz="2400" dirty="0"/>
              <a:t> </a:t>
            </a:r>
            <a:r>
              <a:rPr lang="en-US" sz="2400" dirty="0" err="1"/>
              <a:t>Minuten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spät</a:t>
            </a:r>
            <a:r>
              <a:rPr lang="en-US" sz="2400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194228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21"/>
    </mc:Choice>
    <mc:Fallback>
      <p:transition spd="slow" advTm="394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6580-635D-7248-8E19-AA75C6F8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365125"/>
            <a:ext cx="10515600" cy="59263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Wann</a:t>
            </a:r>
            <a:r>
              <a:rPr lang="en-US" b="1" dirty="0"/>
              <a:t>? </a:t>
            </a:r>
            <a:r>
              <a:rPr lang="en-US" b="1" dirty="0" err="1"/>
              <a:t>Meine</a:t>
            </a:r>
            <a:r>
              <a:rPr lang="en-US" b="1" dirty="0"/>
              <a:t> </a:t>
            </a:r>
            <a:r>
              <a:rPr lang="en-US" b="1" dirty="0" err="1"/>
              <a:t>Kurse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244079-6CC4-CC48-BA4E-6616C312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69" y="1148848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b="1" dirty="0">
                <a:highlight>
                  <a:srgbClr val="00FFFF"/>
                </a:highlight>
              </a:rPr>
              <a:t>Um </a:t>
            </a:r>
            <a:r>
              <a:rPr lang="en-US" sz="2400" b="1" dirty="0" err="1">
                <a:highlight>
                  <a:srgbClr val="00FFFF"/>
                </a:highlight>
              </a:rPr>
              <a:t>wie</a:t>
            </a:r>
            <a:r>
              <a:rPr lang="en-US" sz="2400" b="1" dirty="0">
                <a:highlight>
                  <a:srgbClr val="00FFFF"/>
                </a:highlight>
              </a:rPr>
              <a:t> </a:t>
            </a:r>
            <a:r>
              <a:rPr lang="en-US" sz="2400" b="1" dirty="0" err="1">
                <a:highlight>
                  <a:srgbClr val="00FFFF"/>
                </a:highlight>
              </a:rPr>
              <a:t>viel</a:t>
            </a:r>
            <a:r>
              <a:rPr lang="en-US" sz="2400" b="1" dirty="0">
                <a:highlight>
                  <a:srgbClr val="00FFFF"/>
                </a:highlight>
              </a:rPr>
              <a:t> </a:t>
            </a:r>
            <a:r>
              <a:rPr lang="en-US" sz="2400" dirty="0" err="1"/>
              <a:t>Uhr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es </a:t>
            </a:r>
            <a:r>
              <a:rPr lang="en-US" sz="2400" dirty="0" err="1"/>
              <a:t>jetzt</a:t>
            </a:r>
            <a:r>
              <a:rPr lang="en-US" sz="2400" dirty="0"/>
              <a:t>?  Es </a:t>
            </a:r>
            <a:r>
              <a:rPr lang="en-US" sz="2400" dirty="0" err="1"/>
              <a:t>ist</a:t>
            </a:r>
            <a:r>
              <a:rPr lang="en-US" sz="2400" dirty="0"/>
              <a:t> ….</a:t>
            </a:r>
          </a:p>
          <a:p>
            <a:r>
              <a:rPr lang="en-US" sz="2400" b="1" dirty="0">
                <a:highlight>
                  <a:srgbClr val="00FFFF"/>
                </a:highlight>
              </a:rPr>
              <a:t>Um </a:t>
            </a:r>
            <a:r>
              <a:rPr lang="en-US" sz="2400" b="1" dirty="0" err="1">
                <a:highlight>
                  <a:srgbClr val="00FFFF"/>
                </a:highlight>
              </a:rPr>
              <a:t>wie</a:t>
            </a:r>
            <a:r>
              <a:rPr lang="en-US" sz="2400" b="1" dirty="0">
                <a:highlight>
                  <a:srgbClr val="00FFFF"/>
                </a:highlight>
              </a:rPr>
              <a:t> </a:t>
            </a:r>
            <a:r>
              <a:rPr lang="en-US" sz="2400" b="1" dirty="0" err="1">
                <a:highlight>
                  <a:srgbClr val="00FFFF"/>
                </a:highlight>
              </a:rPr>
              <a:t>viel</a:t>
            </a:r>
            <a:r>
              <a:rPr lang="en-US" sz="2400" b="1" dirty="0">
                <a:highlight>
                  <a:srgbClr val="00FFFF"/>
                </a:highlight>
              </a:rPr>
              <a:t> </a:t>
            </a:r>
            <a:r>
              <a:rPr lang="en-US" sz="2400" dirty="0" err="1"/>
              <a:t>Uhr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wir</a:t>
            </a:r>
            <a:r>
              <a:rPr lang="en-US" sz="2400" dirty="0"/>
              <a:t> Deutsch? </a:t>
            </a:r>
          </a:p>
          <a:p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Deutsch </a:t>
            </a:r>
            <a:r>
              <a:rPr lang="en-US" sz="2400" b="1" dirty="0"/>
              <a:t>um</a:t>
            </a:r>
            <a:r>
              <a:rPr lang="en-US" sz="2400" dirty="0"/>
              <a:t> 8 </a:t>
            </a:r>
            <a:r>
              <a:rPr lang="en-US" sz="2400" dirty="0" err="1"/>
              <a:t>Uhr</a:t>
            </a:r>
            <a:r>
              <a:rPr lang="en-US" sz="2400" dirty="0"/>
              <a:t> </a:t>
            </a:r>
            <a:r>
              <a:rPr lang="en-US" sz="2400" dirty="0" err="1"/>
              <a:t>zehn</a:t>
            </a:r>
            <a:endParaRPr lang="en-US" sz="2400" dirty="0"/>
          </a:p>
          <a:p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Deutsch </a:t>
            </a:r>
            <a:r>
              <a:rPr lang="en-US" sz="2400" b="1" dirty="0"/>
              <a:t>von</a:t>
            </a:r>
            <a:r>
              <a:rPr lang="en-US" sz="2400" dirty="0"/>
              <a:t> </a:t>
            </a:r>
            <a:r>
              <a:rPr lang="en-US" sz="2400" dirty="0" err="1"/>
              <a:t>acht</a:t>
            </a:r>
            <a:r>
              <a:rPr lang="en-US" sz="2400" dirty="0"/>
              <a:t> </a:t>
            </a:r>
            <a:r>
              <a:rPr lang="en-US" sz="2400" dirty="0" err="1"/>
              <a:t>Uhr</a:t>
            </a:r>
            <a:r>
              <a:rPr lang="en-US" sz="2400" dirty="0"/>
              <a:t> </a:t>
            </a:r>
            <a:r>
              <a:rPr lang="en-US" sz="2400" dirty="0" err="1"/>
              <a:t>zehn</a:t>
            </a:r>
            <a:r>
              <a:rPr lang="en-US" sz="2400" dirty="0"/>
              <a:t> </a:t>
            </a:r>
            <a:r>
              <a:rPr lang="en-US" sz="2400" b="1" dirty="0"/>
              <a:t>bis</a:t>
            </a:r>
            <a:r>
              <a:rPr lang="en-US" sz="2400" dirty="0"/>
              <a:t> </a:t>
            </a:r>
            <a:r>
              <a:rPr lang="en-US" sz="2400" dirty="0" err="1"/>
              <a:t>neun</a:t>
            </a:r>
            <a:r>
              <a:rPr lang="en-US" sz="2400" dirty="0"/>
              <a:t> </a:t>
            </a:r>
            <a:r>
              <a:rPr lang="en-US" sz="2400" dirty="0" err="1"/>
              <a:t>Uhr</a:t>
            </a:r>
            <a:endParaRPr lang="en-US" sz="2400" dirty="0"/>
          </a:p>
          <a:p>
            <a:r>
              <a:rPr lang="en-US" sz="2400" dirty="0"/>
              <a:t>--</a:t>
            </a:r>
            <a:r>
              <a:rPr lang="en-US" sz="2400" dirty="0">
                <a:sym typeface="Wingdings" pitchFamily="2" charset="2"/>
              </a:rPr>
              <a:t> von ….. bis ….Das Semester </a:t>
            </a:r>
            <a:r>
              <a:rPr lang="en-US" sz="2400">
                <a:sym typeface="Wingdings" pitchFamily="2" charset="2"/>
              </a:rPr>
              <a:t>ist </a:t>
            </a:r>
            <a:r>
              <a:rPr lang="en-US" sz="2400" dirty="0">
                <a:sym typeface="Wingdings" pitchFamily="2" charset="2"/>
              </a:rPr>
              <a:t>von August bis </a:t>
            </a:r>
            <a:r>
              <a:rPr lang="en-US" sz="2400" dirty="0" err="1">
                <a:sym typeface="Wingdings" pitchFamily="2" charset="2"/>
              </a:rPr>
              <a:t>Dezember</a:t>
            </a:r>
            <a:r>
              <a:rPr lang="en-US" sz="2400" dirty="0">
                <a:sym typeface="Wingdings" pitchFamily="2" charset="2"/>
              </a:rPr>
              <a:t> </a:t>
            </a:r>
            <a:endParaRPr lang="en-US" sz="2400" dirty="0"/>
          </a:p>
          <a:p>
            <a:r>
              <a:rPr lang="en-US" sz="2400" dirty="0" err="1"/>
              <a:t>Wann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wir</a:t>
            </a:r>
            <a:r>
              <a:rPr lang="en-US" sz="2400" dirty="0"/>
              <a:t> Deutsch? </a:t>
            </a:r>
          </a:p>
          <a:p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Deutsch </a:t>
            </a:r>
            <a:r>
              <a:rPr lang="en-US" sz="2400" dirty="0" err="1"/>
              <a:t>jeden</a:t>
            </a:r>
            <a:r>
              <a:rPr lang="en-US" sz="2400" dirty="0"/>
              <a:t> Tag. </a:t>
            </a:r>
          </a:p>
          <a:p>
            <a:endParaRPr lang="en-US" sz="2400" dirty="0"/>
          </a:p>
          <a:p>
            <a:r>
              <a:rPr lang="en-US" sz="2400" dirty="0"/>
              <a:t>Und die </a:t>
            </a:r>
            <a:r>
              <a:rPr lang="en-US" sz="2400" dirty="0" err="1"/>
              <a:t>andere</a:t>
            </a:r>
            <a:r>
              <a:rPr lang="en-US" sz="2400" dirty="0"/>
              <a:t> </a:t>
            </a:r>
            <a:r>
              <a:rPr lang="en-US" sz="2400" dirty="0" err="1"/>
              <a:t>Kurse</a:t>
            </a:r>
            <a:r>
              <a:rPr lang="en-US" sz="2400" dirty="0"/>
              <a:t>? </a:t>
            </a:r>
            <a:r>
              <a:rPr lang="en-US" sz="2400" dirty="0" err="1"/>
              <a:t>Wann</a:t>
            </a:r>
            <a:r>
              <a:rPr lang="en-US" sz="2400" dirty="0"/>
              <a:t> und um </a:t>
            </a:r>
            <a:r>
              <a:rPr lang="en-US" sz="2400" dirty="0" err="1"/>
              <a:t>wie</a:t>
            </a:r>
            <a:r>
              <a:rPr lang="en-US" sz="2400" dirty="0"/>
              <a:t> </a:t>
            </a:r>
            <a:r>
              <a:rPr lang="en-US" sz="2400" dirty="0" err="1"/>
              <a:t>viel</a:t>
            </a:r>
            <a:r>
              <a:rPr lang="en-US" sz="2400" dirty="0"/>
              <a:t> </a:t>
            </a:r>
            <a:r>
              <a:rPr lang="en-US" sz="2400" dirty="0" err="1"/>
              <a:t>Uhr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Sie </a:t>
            </a:r>
            <a:r>
              <a:rPr lang="en-US" sz="2400" dirty="0" err="1"/>
              <a:t>andere</a:t>
            </a:r>
            <a:r>
              <a:rPr lang="en-US" sz="2400" dirty="0"/>
              <a:t> </a:t>
            </a:r>
            <a:r>
              <a:rPr lang="en-US" sz="2400" dirty="0" err="1"/>
              <a:t>Kurse</a:t>
            </a:r>
            <a:r>
              <a:rPr lang="en-US" sz="2400" dirty="0"/>
              <a:t>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Dienstags</a:t>
            </a:r>
            <a:r>
              <a:rPr lang="en-US" sz="2400" dirty="0"/>
              <a:t> </a:t>
            </a:r>
            <a:r>
              <a:rPr lang="en-US" sz="2400" dirty="0" err="1"/>
              <a:t>habe</a:t>
            </a:r>
            <a:r>
              <a:rPr lang="en-US" sz="2400" dirty="0"/>
              <a:t> ich Film von </a:t>
            </a:r>
            <a:r>
              <a:rPr lang="en-US" sz="2400" dirty="0" err="1"/>
              <a:t>siebzehn</a:t>
            </a:r>
            <a:r>
              <a:rPr lang="en-US" sz="2400" dirty="0"/>
              <a:t> </a:t>
            </a:r>
            <a:r>
              <a:rPr lang="en-US" sz="2400" dirty="0" err="1"/>
              <a:t>Uhr</a:t>
            </a:r>
            <a:r>
              <a:rPr lang="en-US" sz="2400" dirty="0"/>
              <a:t> bis </a:t>
            </a:r>
            <a:r>
              <a:rPr lang="en-US" sz="2400" dirty="0" err="1"/>
              <a:t>neunzehn</a:t>
            </a:r>
            <a:r>
              <a:rPr lang="en-US" sz="2400" dirty="0"/>
              <a:t> </a:t>
            </a:r>
            <a:r>
              <a:rPr lang="en-US" sz="2400" dirty="0" err="1"/>
              <a:t>Uhr</a:t>
            </a:r>
            <a:r>
              <a:rPr lang="en-US" sz="2400" dirty="0"/>
              <a:t> und </a:t>
            </a:r>
            <a:r>
              <a:rPr lang="en-US" sz="2400" dirty="0" err="1"/>
              <a:t>mittwochs</a:t>
            </a:r>
            <a:r>
              <a:rPr lang="en-US" sz="2400" dirty="0"/>
              <a:t> und </a:t>
            </a:r>
            <a:r>
              <a:rPr lang="en-US" sz="2400" dirty="0" err="1"/>
              <a:t>freitags</a:t>
            </a:r>
            <a:r>
              <a:rPr lang="en-US" sz="2400" dirty="0"/>
              <a:t> </a:t>
            </a:r>
            <a:r>
              <a:rPr lang="en-US" sz="2400" dirty="0" err="1"/>
              <a:t>habe</a:t>
            </a:r>
            <a:r>
              <a:rPr lang="en-US" sz="2400" dirty="0"/>
              <a:t> ich Philosophie von </a:t>
            </a:r>
            <a:r>
              <a:rPr lang="en-US" sz="2400" dirty="0" err="1"/>
              <a:t>zwölf</a:t>
            </a:r>
            <a:r>
              <a:rPr lang="en-US" sz="2400" dirty="0"/>
              <a:t> bis </a:t>
            </a:r>
            <a:r>
              <a:rPr lang="en-US" sz="2400" dirty="0" err="1"/>
              <a:t>dreizehn</a:t>
            </a:r>
            <a:r>
              <a:rPr lang="en-US" sz="2400" dirty="0"/>
              <a:t> </a:t>
            </a:r>
            <a:r>
              <a:rPr lang="en-US" sz="2400" dirty="0" err="1"/>
              <a:t>Uhr</a:t>
            </a:r>
            <a:r>
              <a:rPr lang="en-US" sz="24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02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963"/>
    </mc:Choice>
    <mc:Fallback>
      <p:transition spd="slow" advTm="162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8.6|11.7|9.6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0|4.3|31.5|-1817.7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5|8.8|9|17.8|15.6|4.1|4.3|11|12|4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187</Words>
  <Application>Microsoft Macintosh PowerPoint</Application>
  <PresentationFormat>Widescreen</PresentationFormat>
  <Paragraphs>36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Wann? Meine Kurse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Mackey</dc:creator>
  <cp:lastModifiedBy>Shane Mackey</cp:lastModifiedBy>
  <cp:revision>4</cp:revision>
  <dcterms:created xsi:type="dcterms:W3CDTF">2020-10-02T13:23:11Z</dcterms:created>
  <dcterms:modified xsi:type="dcterms:W3CDTF">2020-10-02T15:58:38Z</dcterms:modified>
</cp:coreProperties>
</file>